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21"/>
  </p:notesMasterIdLst>
  <p:sldIdLst>
    <p:sldId id="256" r:id="rId2"/>
    <p:sldId id="269" r:id="rId3"/>
    <p:sldId id="270" r:id="rId4"/>
    <p:sldId id="271" r:id="rId5"/>
    <p:sldId id="273" r:id="rId6"/>
    <p:sldId id="274" r:id="rId7"/>
    <p:sldId id="275" r:id="rId8"/>
    <p:sldId id="272" r:id="rId9"/>
    <p:sldId id="276" r:id="rId10"/>
    <p:sldId id="257" r:id="rId11"/>
    <p:sldId id="267" r:id="rId12"/>
    <p:sldId id="268" r:id="rId13"/>
    <p:sldId id="265" r:id="rId14"/>
    <p:sldId id="263" r:id="rId15"/>
    <p:sldId id="282" r:id="rId16"/>
    <p:sldId id="264" r:id="rId17"/>
    <p:sldId id="262" r:id="rId18"/>
    <p:sldId id="281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63116"/>
  </p:normalViewPr>
  <p:slideViewPr>
    <p:cSldViewPr snapToGrid="0">
      <p:cViewPr varScale="1">
        <p:scale>
          <a:sx n="51" d="100"/>
          <a:sy n="51" d="100"/>
        </p:scale>
        <p:origin x="1800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3F7D85-C953-734C-AF48-403EDFF1CE45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0C34D5-F2BB-0844-A2F2-8B57BE828210}">
      <dgm:prSet phldrT="[Text]"/>
      <dgm:spPr/>
      <dgm:t>
        <a:bodyPr/>
        <a:lstStyle/>
        <a:p>
          <a:r>
            <a:rPr lang="en-US" dirty="0"/>
            <a:t>Standardize Data Lifecycle</a:t>
          </a:r>
        </a:p>
      </dgm:t>
    </dgm:pt>
    <dgm:pt modelId="{51D4FE4C-0A39-7246-A924-B5FEDD1EC207}" type="parTrans" cxnId="{F8F9FD9C-901A-A041-9B12-BCB9547767B4}">
      <dgm:prSet/>
      <dgm:spPr/>
      <dgm:t>
        <a:bodyPr/>
        <a:lstStyle/>
        <a:p>
          <a:endParaRPr lang="en-US"/>
        </a:p>
      </dgm:t>
    </dgm:pt>
    <dgm:pt modelId="{FFF1FE5E-6C0D-424A-88A0-F293C143C435}" type="sibTrans" cxnId="{F8F9FD9C-901A-A041-9B12-BCB9547767B4}">
      <dgm:prSet/>
      <dgm:spPr/>
      <dgm:t>
        <a:bodyPr/>
        <a:lstStyle/>
        <a:p>
          <a:endParaRPr lang="en-US"/>
        </a:p>
      </dgm:t>
    </dgm:pt>
    <dgm:pt modelId="{2C542F86-D097-C341-B1C5-2349F4FEB2E4}">
      <dgm:prSet phldrT="[Text]"/>
      <dgm:spPr/>
      <dgm:t>
        <a:bodyPr/>
        <a:lstStyle/>
        <a:p>
          <a:r>
            <a:rPr lang="en-US" dirty="0"/>
            <a:t>Data Lifecycle Valuation</a:t>
          </a:r>
        </a:p>
      </dgm:t>
    </dgm:pt>
    <dgm:pt modelId="{143F1889-D32B-1E4D-B4E8-A2059DA41EF7}" type="parTrans" cxnId="{B39A3AE3-F2BE-6F45-B1B9-64AB1BF44294}">
      <dgm:prSet/>
      <dgm:spPr/>
      <dgm:t>
        <a:bodyPr/>
        <a:lstStyle/>
        <a:p>
          <a:endParaRPr lang="en-US"/>
        </a:p>
      </dgm:t>
    </dgm:pt>
    <dgm:pt modelId="{D7C9B49F-A05C-4148-AF91-32023C9623F3}" type="sibTrans" cxnId="{B39A3AE3-F2BE-6F45-B1B9-64AB1BF44294}">
      <dgm:prSet/>
      <dgm:spPr/>
      <dgm:t>
        <a:bodyPr/>
        <a:lstStyle/>
        <a:p>
          <a:endParaRPr lang="en-US"/>
        </a:p>
      </dgm:t>
    </dgm:pt>
    <dgm:pt modelId="{CB0DFCEB-6B5F-7547-93BC-6DB32D3E503E}">
      <dgm:prSet phldrT="[Text]"/>
      <dgm:spPr/>
      <dgm:t>
        <a:bodyPr/>
        <a:lstStyle/>
        <a:p>
          <a:r>
            <a:rPr lang="en-US" dirty="0"/>
            <a:t>Data Standards &amp; Tools</a:t>
          </a:r>
        </a:p>
      </dgm:t>
    </dgm:pt>
    <dgm:pt modelId="{5B128750-9145-7540-A8C4-CE1FCB19C578}" type="parTrans" cxnId="{2E86605B-EF01-1946-952A-C6CEFEBB93DF}">
      <dgm:prSet/>
      <dgm:spPr/>
      <dgm:t>
        <a:bodyPr/>
        <a:lstStyle/>
        <a:p>
          <a:endParaRPr lang="en-US"/>
        </a:p>
      </dgm:t>
    </dgm:pt>
    <dgm:pt modelId="{EAEF26F7-4187-514A-995C-DF09A059B6ED}" type="sibTrans" cxnId="{2E86605B-EF01-1946-952A-C6CEFEBB93DF}">
      <dgm:prSet/>
      <dgm:spPr/>
      <dgm:t>
        <a:bodyPr/>
        <a:lstStyle/>
        <a:p>
          <a:endParaRPr lang="en-US"/>
        </a:p>
      </dgm:t>
    </dgm:pt>
    <dgm:pt modelId="{03316785-FA9D-AD43-B997-EB39FF24B550}">
      <dgm:prSet/>
      <dgm:spPr/>
      <dgm:t>
        <a:bodyPr/>
        <a:lstStyle/>
        <a:p>
          <a:r>
            <a:rPr lang="en-US" dirty="0"/>
            <a:t>Provenance &amp; integrity practices</a:t>
          </a:r>
        </a:p>
      </dgm:t>
    </dgm:pt>
    <dgm:pt modelId="{21148D81-32C9-2D46-ACCF-50634C1F4956}" type="parTrans" cxnId="{C0FE261D-D71C-774D-99B3-FD8BBFB5D30D}">
      <dgm:prSet/>
      <dgm:spPr/>
      <dgm:t>
        <a:bodyPr/>
        <a:lstStyle/>
        <a:p>
          <a:endParaRPr lang="en-US"/>
        </a:p>
      </dgm:t>
    </dgm:pt>
    <dgm:pt modelId="{F3E8D05F-B897-2F41-8C61-5ADF7A8A6324}" type="sibTrans" cxnId="{C0FE261D-D71C-774D-99B3-FD8BBFB5D30D}">
      <dgm:prSet/>
      <dgm:spPr/>
      <dgm:t>
        <a:bodyPr/>
        <a:lstStyle/>
        <a:p>
          <a:endParaRPr lang="en-US"/>
        </a:p>
      </dgm:t>
    </dgm:pt>
    <dgm:pt modelId="{9F8CF1E6-8717-C344-99B7-1D8A387DA1C8}" type="pres">
      <dgm:prSet presAssocID="{F93F7D85-C953-734C-AF48-403EDFF1CE45}" presName="rootnode" presStyleCnt="0">
        <dgm:presLayoutVars>
          <dgm:chMax/>
          <dgm:chPref/>
          <dgm:dir/>
          <dgm:animLvl val="lvl"/>
        </dgm:presLayoutVars>
      </dgm:prSet>
      <dgm:spPr/>
    </dgm:pt>
    <dgm:pt modelId="{D7AFA165-EC27-7542-9809-FE558C1C1B21}" type="pres">
      <dgm:prSet presAssocID="{350C34D5-F2BB-0844-A2F2-8B57BE828210}" presName="composite" presStyleCnt="0"/>
      <dgm:spPr/>
    </dgm:pt>
    <dgm:pt modelId="{81F27CCE-ACB6-854B-9001-106749376634}" type="pres">
      <dgm:prSet presAssocID="{350C34D5-F2BB-0844-A2F2-8B57BE828210}" presName="LShape" presStyleLbl="alignNode1" presStyleIdx="0" presStyleCnt="7"/>
      <dgm:spPr/>
    </dgm:pt>
    <dgm:pt modelId="{649731F4-F1E6-FE49-A2E1-0DB615E31DD1}" type="pres">
      <dgm:prSet presAssocID="{350C34D5-F2BB-0844-A2F2-8B57BE828210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3B2A364-4D12-FE40-AC06-0A680AD02154}" type="pres">
      <dgm:prSet presAssocID="{350C34D5-F2BB-0844-A2F2-8B57BE828210}" presName="Triangle" presStyleLbl="alignNode1" presStyleIdx="1" presStyleCnt="7"/>
      <dgm:spPr/>
    </dgm:pt>
    <dgm:pt modelId="{742C8177-2DD5-FF47-922E-F4E9E7D07476}" type="pres">
      <dgm:prSet presAssocID="{FFF1FE5E-6C0D-424A-88A0-F293C143C435}" presName="sibTrans" presStyleCnt="0"/>
      <dgm:spPr/>
    </dgm:pt>
    <dgm:pt modelId="{3DA958D4-C401-4A4B-A55E-5DE5286AB823}" type="pres">
      <dgm:prSet presAssocID="{FFF1FE5E-6C0D-424A-88A0-F293C143C435}" presName="space" presStyleCnt="0"/>
      <dgm:spPr/>
    </dgm:pt>
    <dgm:pt modelId="{70A9CD1E-E0CD-1845-B780-931702B805F7}" type="pres">
      <dgm:prSet presAssocID="{2C542F86-D097-C341-B1C5-2349F4FEB2E4}" presName="composite" presStyleCnt="0"/>
      <dgm:spPr/>
    </dgm:pt>
    <dgm:pt modelId="{6EA69A96-478F-2A48-9BCA-852D69082AFF}" type="pres">
      <dgm:prSet presAssocID="{2C542F86-D097-C341-B1C5-2349F4FEB2E4}" presName="LShape" presStyleLbl="alignNode1" presStyleIdx="2" presStyleCnt="7"/>
      <dgm:spPr/>
    </dgm:pt>
    <dgm:pt modelId="{596B3B07-9AD2-EF4B-9136-ED3C92AF183D}" type="pres">
      <dgm:prSet presAssocID="{2C542F86-D097-C341-B1C5-2349F4FEB2E4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72D9F45-503D-BD45-8A5A-DE6C63445B05}" type="pres">
      <dgm:prSet presAssocID="{2C542F86-D097-C341-B1C5-2349F4FEB2E4}" presName="Triangle" presStyleLbl="alignNode1" presStyleIdx="3" presStyleCnt="7"/>
      <dgm:spPr/>
    </dgm:pt>
    <dgm:pt modelId="{26FFA99D-EB78-C24D-9AFD-021EFF677B95}" type="pres">
      <dgm:prSet presAssocID="{D7C9B49F-A05C-4148-AF91-32023C9623F3}" presName="sibTrans" presStyleCnt="0"/>
      <dgm:spPr/>
    </dgm:pt>
    <dgm:pt modelId="{663867AD-DA86-1E45-9A7E-83C0EEE03A26}" type="pres">
      <dgm:prSet presAssocID="{D7C9B49F-A05C-4148-AF91-32023C9623F3}" presName="space" presStyleCnt="0"/>
      <dgm:spPr/>
    </dgm:pt>
    <dgm:pt modelId="{659D19A5-B606-894C-84FA-64534203C946}" type="pres">
      <dgm:prSet presAssocID="{CB0DFCEB-6B5F-7547-93BC-6DB32D3E503E}" presName="composite" presStyleCnt="0"/>
      <dgm:spPr/>
    </dgm:pt>
    <dgm:pt modelId="{11F6635A-4AB8-AE42-9CBF-582F5D300AAE}" type="pres">
      <dgm:prSet presAssocID="{CB0DFCEB-6B5F-7547-93BC-6DB32D3E503E}" presName="LShape" presStyleLbl="alignNode1" presStyleIdx="4" presStyleCnt="7"/>
      <dgm:spPr/>
    </dgm:pt>
    <dgm:pt modelId="{91295FCF-83E7-9241-96E1-26833E2F3667}" type="pres">
      <dgm:prSet presAssocID="{CB0DFCEB-6B5F-7547-93BC-6DB32D3E503E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3182D05C-7634-C049-A208-C6ABC1912F35}" type="pres">
      <dgm:prSet presAssocID="{CB0DFCEB-6B5F-7547-93BC-6DB32D3E503E}" presName="Triangle" presStyleLbl="alignNode1" presStyleIdx="5" presStyleCnt="7"/>
      <dgm:spPr/>
    </dgm:pt>
    <dgm:pt modelId="{BC20638B-7CF0-684B-ABD5-2D1E6CAC27FB}" type="pres">
      <dgm:prSet presAssocID="{EAEF26F7-4187-514A-995C-DF09A059B6ED}" presName="sibTrans" presStyleCnt="0"/>
      <dgm:spPr/>
    </dgm:pt>
    <dgm:pt modelId="{AC9FCEE3-94B7-0647-8729-2789606A6554}" type="pres">
      <dgm:prSet presAssocID="{EAEF26F7-4187-514A-995C-DF09A059B6ED}" presName="space" presStyleCnt="0"/>
      <dgm:spPr/>
    </dgm:pt>
    <dgm:pt modelId="{B203B95B-1292-9641-AC4C-769CD40906F7}" type="pres">
      <dgm:prSet presAssocID="{03316785-FA9D-AD43-B997-EB39FF24B550}" presName="composite" presStyleCnt="0"/>
      <dgm:spPr/>
    </dgm:pt>
    <dgm:pt modelId="{E0A374CD-A763-FD41-BAAA-4984791EC0A8}" type="pres">
      <dgm:prSet presAssocID="{03316785-FA9D-AD43-B997-EB39FF24B550}" presName="LShape" presStyleLbl="alignNode1" presStyleIdx="6" presStyleCnt="7"/>
      <dgm:spPr/>
    </dgm:pt>
    <dgm:pt modelId="{B06E52AE-981B-4B4D-9EB1-04764CA04844}" type="pres">
      <dgm:prSet presAssocID="{03316785-FA9D-AD43-B997-EB39FF24B550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E241E12-2AA1-6244-9095-306233B0F85D}" type="presOf" srcId="{F93F7D85-C953-734C-AF48-403EDFF1CE45}" destId="{9F8CF1E6-8717-C344-99B7-1D8A387DA1C8}" srcOrd="0" destOrd="0" presId="urn:microsoft.com/office/officeart/2009/3/layout/StepUpProcess"/>
    <dgm:cxn modelId="{C0FE261D-D71C-774D-99B3-FD8BBFB5D30D}" srcId="{F93F7D85-C953-734C-AF48-403EDFF1CE45}" destId="{03316785-FA9D-AD43-B997-EB39FF24B550}" srcOrd="3" destOrd="0" parTransId="{21148D81-32C9-2D46-ACCF-50634C1F4956}" sibTransId="{F3E8D05F-B897-2F41-8C61-5ADF7A8A6324}"/>
    <dgm:cxn modelId="{75520020-BCD6-C74B-8A80-86D6C9AFFA09}" type="presOf" srcId="{350C34D5-F2BB-0844-A2F2-8B57BE828210}" destId="{649731F4-F1E6-FE49-A2E1-0DB615E31DD1}" srcOrd="0" destOrd="0" presId="urn:microsoft.com/office/officeart/2009/3/layout/StepUpProcess"/>
    <dgm:cxn modelId="{3B92C73A-2007-AB4A-AD6B-646EC65196A9}" type="presOf" srcId="{03316785-FA9D-AD43-B997-EB39FF24B550}" destId="{B06E52AE-981B-4B4D-9EB1-04764CA04844}" srcOrd="0" destOrd="0" presId="urn:microsoft.com/office/officeart/2009/3/layout/StepUpProcess"/>
    <dgm:cxn modelId="{2E86605B-EF01-1946-952A-C6CEFEBB93DF}" srcId="{F93F7D85-C953-734C-AF48-403EDFF1CE45}" destId="{CB0DFCEB-6B5F-7547-93BC-6DB32D3E503E}" srcOrd="2" destOrd="0" parTransId="{5B128750-9145-7540-A8C4-CE1FCB19C578}" sibTransId="{EAEF26F7-4187-514A-995C-DF09A059B6ED}"/>
    <dgm:cxn modelId="{08BD527C-99EF-8840-9361-B136BC702EAB}" type="presOf" srcId="{2C542F86-D097-C341-B1C5-2349F4FEB2E4}" destId="{596B3B07-9AD2-EF4B-9136-ED3C92AF183D}" srcOrd="0" destOrd="0" presId="urn:microsoft.com/office/officeart/2009/3/layout/StepUpProcess"/>
    <dgm:cxn modelId="{84E31B83-D3AD-664B-A5CC-CB9AF813B5B3}" type="presOf" srcId="{CB0DFCEB-6B5F-7547-93BC-6DB32D3E503E}" destId="{91295FCF-83E7-9241-96E1-26833E2F3667}" srcOrd="0" destOrd="0" presId="urn:microsoft.com/office/officeart/2009/3/layout/StepUpProcess"/>
    <dgm:cxn modelId="{F8F9FD9C-901A-A041-9B12-BCB9547767B4}" srcId="{F93F7D85-C953-734C-AF48-403EDFF1CE45}" destId="{350C34D5-F2BB-0844-A2F2-8B57BE828210}" srcOrd="0" destOrd="0" parTransId="{51D4FE4C-0A39-7246-A924-B5FEDD1EC207}" sibTransId="{FFF1FE5E-6C0D-424A-88A0-F293C143C435}"/>
    <dgm:cxn modelId="{B39A3AE3-F2BE-6F45-B1B9-64AB1BF44294}" srcId="{F93F7D85-C953-734C-AF48-403EDFF1CE45}" destId="{2C542F86-D097-C341-B1C5-2349F4FEB2E4}" srcOrd="1" destOrd="0" parTransId="{143F1889-D32B-1E4D-B4E8-A2059DA41EF7}" sibTransId="{D7C9B49F-A05C-4148-AF91-32023C9623F3}"/>
    <dgm:cxn modelId="{48C6AEB2-4053-A54F-9B9F-298FFA8863C3}" type="presParOf" srcId="{9F8CF1E6-8717-C344-99B7-1D8A387DA1C8}" destId="{D7AFA165-EC27-7542-9809-FE558C1C1B21}" srcOrd="0" destOrd="0" presId="urn:microsoft.com/office/officeart/2009/3/layout/StepUpProcess"/>
    <dgm:cxn modelId="{D50D892C-887F-B84D-9897-6E630368B29C}" type="presParOf" srcId="{D7AFA165-EC27-7542-9809-FE558C1C1B21}" destId="{81F27CCE-ACB6-854B-9001-106749376634}" srcOrd="0" destOrd="0" presId="urn:microsoft.com/office/officeart/2009/3/layout/StepUpProcess"/>
    <dgm:cxn modelId="{D55C345D-1509-114C-A47C-343FD92CAB60}" type="presParOf" srcId="{D7AFA165-EC27-7542-9809-FE558C1C1B21}" destId="{649731F4-F1E6-FE49-A2E1-0DB615E31DD1}" srcOrd="1" destOrd="0" presId="urn:microsoft.com/office/officeart/2009/3/layout/StepUpProcess"/>
    <dgm:cxn modelId="{299D90B5-A54E-2A42-A24D-173C7612519A}" type="presParOf" srcId="{D7AFA165-EC27-7542-9809-FE558C1C1B21}" destId="{43B2A364-4D12-FE40-AC06-0A680AD02154}" srcOrd="2" destOrd="0" presId="urn:microsoft.com/office/officeart/2009/3/layout/StepUpProcess"/>
    <dgm:cxn modelId="{305F6084-4365-A24A-BB69-E39BA5E27EC9}" type="presParOf" srcId="{9F8CF1E6-8717-C344-99B7-1D8A387DA1C8}" destId="{742C8177-2DD5-FF47-922E-F4E9E7D07476}" srcOrd="1" destOrd="0" presId="urn:microsoft.com/office/officeart/2009/3/layout/StepUpProcess"/>
    <dgm:cxn modelId="{8772E564-7E33-3B4B-BF76-CC456F326746}" type="presParOf" srcId="{742C8177-2DD5-FF47-922E-F4E9E7D07476}" destId="{3DA958D4-C401-4A4B-A55E-5DE5286AB823}" srcOrd="0" destOrd="0" presId="urn:microsoft.com/office/officeart/2009/3/layout/StepUpProcess"/>
    <dgm:cxn modelId="{04EA163D-084F-EC43-8635-4DAAA586DF48}" type="presParOf" srcId="{9F8CF1E6-8717-C344-99B7-1D8A387DA1C8}" destId="{70A9CD1E-E0CD-1845-B780-931702B805F7}" srcOrd="2" destOrd="0" presId="urn:microsoft.com/office/officeart/2009/3/layout/StepUpProcess"/>
    <dgm:cxn modelId="{AAD38ADF-A4F4-1245-A359-A583E2982278}" type="presParOf" srcId="{70A9CD1E-E0CD-1845-B780-931702B805F7}" destId="{6EA69A96-478F-2A48-9BCA-852D69082AFF}" srcOrd="0" destOrd="0" presId="urn:microsoft.com/office/officeart/2009/3/layout/StepUpProcess"/>
    <dgm:cxn modelId="{BE14F556-5746-8C46-84EB-5DF93ABF96DE}" type="presParOf" srcId="{70A9CD1E-E0CD-1845-B780-931702B805F7}" destId="{596B3B07-9AD2-EF4B-9136-ED3C92AF183D}" srcOrd="1" destOrd="0" presId="urn:microsoft.com/office/officeart/2009/3/layout/StepUpProcess"/>
    <dgm:cxn modelId="{0A48C526-E2E3-D144-9CFE-2790D17FF528}" type="presParOf" srcId="{70A9CD1E-E0CD-1845-B780-931702B805F7}" destId="{572D9F45-503D-BD45-8A5A-DE6C63445B05}" srcOrd="2" destOrd="0" presId="urn:microsoft.com/office/officeart/2009/3/layout/StepUpProcess"/>
    <dgm:cxn modelId="{E9763454-615A-594E-9F4B-9D79B737FBD5}" type="presParOf" srcId="{9F8CF1E6-8717-C344-99B7-1D8A387DA1C8}" destId="{26FFA99D-EB78-C24D-9AFD-021EFF677B95}" srcOrd="3" destOrd="0" presId="urn:microsoft.com/office/officeart/2009/3/layout/StepUpProcess"/>
    <dgm:cxn modelId="{25258A95-0221-4344-8596-50A43A90E54B}" type="presParOf" srcId="{26FFA99D-EB78-C24D-9AFD-021EFF677B95}" destId="{663867AD-DA86-1E45-9A7E-83C0EEE03A26}" srcOrd="0" destOrd="0" presId="urn:microsoft.com/office/officeart/2009/3/layout/StepUpProcess"/>
    <dgm:cxn modelId="{1F6303C6-2A84-CD42-9B0B-53C9F8E7ACB6}" type="presParOf" srcId="{9F8CF1E6-8717-C344-99B7-1D8A387DA1C8}" destId="{659D19A5-B606-894C-84FA-64534203C946}" srcOrd="4" destOrd="0" presId="urn:microsoft.com/office/officeart/2009/3/layout/StepUpProcess"/>
    <dgm:cxn modelId="{89665778-4469-1F46-9BE9-530412A5B38A}" type="presParOf" srcId="{659D19A5-B606-894C-84FA-64534203C946}" destId="{11F6635A-4AB8-AE42-9CBF-582F5D300AAE}" srcOrd="0" destOrd="0" presId="urn:microsoft.com/office/officeart/2009/3/layout/StepUpProcess"/>
    <dgm:cxn modelId="{E4F474D9-3A1F-3C40-8061-58545D76C29D}" type="presParOf" srcId="{659D19A5-B606-894C-84FA-64534203C946}" destId="{91295FCF-83E7-9241-96E1-26833E2F3667}" srcOrd="1" destOrd="0" presId="urn:microsoft.com/office/officeart/2009/3/layout/StepUpProcess"/>
    <dgm:cxn modelId="{F1BF4097-6F18-E240-BDB3-5F8C914487D3}" type="presParOf" srcId="{659D19A5-B606-894C-84FA-64534203C946}" destId="{3182D05C-7634-C049-A208-C6ABC1912F35}" srcOrd="2" destOrd="0" presId="urn:microsoft.com/office/officeart/2009/3/layout/StepUpProcess"/>
    <dgm:cxn modelId="{C244A2FA-5A00-9E46-B38A-8BA36035F66E}" type="presParOf" srcId="{9F8CF1E6-8717-C344-99B7-1D8A387DA1C8}" destId="{BC20638B-7CF0-684B-ABD5-2D1E6CAC27FB}" srcOrd="5" destOrd="0" presId="urn:microsoft.com/office/officeart/2009/3/layout/StepUpProcess"/>
    <dgm:cxn modelId="{14C22661-CF67-9C41-AFA5-905B88A9BD34}" type="presParOf" srcId="{BC20638B-7CF0-684B-ABD5-2D1E6CAC27FB}" destId="{AC9FCEE3-94B7-0647-8729-2789606A6554}" srcOrd="0" destOrd="0" presId="urn:microsoft.com/office/officeart/2009/3/layout/StepUpProcess"/>
    <dgm:cxn modelId="{77C92095-71FF-C644-9DEC-D99F3781BB90}" type="presParOf" srcId="{9F8CF1E6-8717-C344-99B7-1D8A387DA1C8}" destId="{B203B95B-1292-9641-AC4C-769CD40906F7}" srcOrd="6" destOrd="0" presId="urn:microsoft.com/office/officeart/2009/3/layout/StepUpProcess"/>
    <dgm:cxn modelId="{63E1B728-273A-724A-9C57-18EB04739A0A}" type="presParOf" srcId="{B203B95B-1292-9641-AC4C-769CD40906F7}" destId="{E0A374CD-A763-FD41-BAAA-4984791EC0A8}" srcOrd="0" destOrd="0" presId="urn:microsoft.com/office/officeart/2009/3/layout/StepUpProcess"/>
    <dgm:cxn modelId="{DC1267B1-8ED7-114D-9463-024D85E15586}" type="presParOf" srcId="{B203B95B-1292-9641-AC4C-769CD40906F7}" destId="{B06E52AE-981B-4B4D-9EB1-04764CA0484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075557-D22F-407F-98E0-568134B396F5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42293DA-6798-42B8-975C-7AD5853F0F78}">
      <dgm:prSet/>
      <dgm:spPr/>
      <dgm:t>
        <a:bodyPr/>
        <a:lstStyle/>
        <a:p>
          <a:r>
            <a:rPr lang="en-GB" dirty="0"/>
            <a:t>Content providers (e.g. Bloomberg, Outlook, </a:t>
          </a:r>
          <a:r>
            <a:rPr lang="en-GB" dirty="0" err="1"/>
            <a:t>FaceBook</a:t>
          </a:r>
          <a:r>
            <a:rPr lang="en-GB" dirty="0"/>
            <a:t>) are incentivised to update the library in anticipation of message format changes and growing acceptance.</a:t>
          </a:r>
          <a:endParaRPr lang="en-US" dirty="0"/>
        </a:p>
      </dgm:t>
    </dgm:pt>
    <dgm:pt modelId="{E7EE0FFC-315C-4E3A-8DFD-F3BEE695D55D}" type="parTrans" cxnId="{6FA8A738-6BAB-4EE2-AF26-D295B25F8DB6}">
      <dgm:prSet/>
      <dgm:spPr/>
      <dgm:t>
        <a:bodyPr/>
        <a:lstStyle/>
        <a:p>
          <a:endParaRPr lang="en-US"/>
        </a:p>
      </dgm:t>
    </dgm:pt>
    <dgm:pt modelId="{6AA6572F-CC7E-4133-BC50-B6CF2FB4ADF9}" type="sibTrans" cxnId="{6FA8A738-6BAB-4EE2-AF26-D295B25F8DB6}">
      <dgm:prSet/>
      <dgm:spPr/>
      <dgm:t>
        <a:bodyPr/>
        <a:lstStyle/>
        <a:p>
          <a:endParaRPr lang="en-US"/>
        </a:p>
      </dgm:t>
    </dgm:pt>
    <dgm:pt modelId="{B048983A-1E2A-4E84-93D2-2101E9E61F15}">
      <dgm:prSet/>
      <dgm:spPr/>
      <dgm:t>
        <a:bodyPr/>
        <a:lstStyle/>
        <a:p>
          <a:r>
            <a:rPr lang="en-GB" dirty="0"/>
            <a:t>Applications consuming data will be able to do so even as message formats change they won’t directly compromise their systems and flows.</a:t>
          </a:r>
          <a:endParaRPr lang="en-US" dirty="0"/>
        </a:p>
      </dgm:t>
    </dgm:pt>
    <dgm:pt modelId="{08D8707B-A578-408C-BA81-DFEA5D0593D1}" type="parTrans" cxnId="{96BBB064-ABA0-4861-97B6-5A5DFA2F2E2A}">
      <dgm:prSet/>
      <dgm:spPr/>
      <dgm:t>
        <a:bodyPr/>
        <a:lstStyle/>
        <a:p>
          <a:endParaRPr lang="en-US"/>
        </a:p>
      </dgm:t>
    </dgm:pt>
    <dgm:pt modelId="{7540CA0A-3EDE-4AA7-BE77-53D7E0A1B70F}" type="sibTrans" cxnId="{96BBB064-ABA0-4861-97B6-5A5DFA2F2E2A}">
      <dgm:prSet/>
      <dgm:spPr/>
      <dgm:t>
        <a:bodyPr/>
        <a:lstStyle/>
        <a:p>
          <a:endParaRPr lang="en-US"/>
        </a:p>
      </dgm:t>
    </dgm:pt>
    <dgm:pt modelId="{8321FC7D-5DC2-4A9D-9A92-D5F248B96964}">
      <dgm:prSet/>
      <dgm:spPr/>
      <dgm:t>
        <a:bodyPr/>
        <a:lstStyle/>
        <a:p>
          <a:r>
            <a:rPr lang="en-GB" dirty="0"/>
            <a:t>UDO compliant processing systems are able to process all UDO compatible message types in the same manner.</a:t>
          </a:r>
          <a:endParaRPr lang="en-US" dirty="0"/>
        </a:p>
      </dgm:t>
    </dgm:pt>
    <dgm:pt modelId="{DF9F0324-E477-4BB1-A045-25F333E6E25D}" type="parTrans" cxnId="{8CD4D69F-DBC5-418B-A6F6-991527870B9F}">
      <dgm:prSet/>
      <dgm:spPr/>
      <dgm:t>
        <a:bodyPr/>
        <a:lstStyle/>
        <a:p>
          <a:endParaRPr lang="en-US"/>
        </a:p>
      </dgm:t>
    </dgm:pt>
    <dgm:pt modelId="{E92C6211-C730-4069-8B0A-D1848E5C779D}" type="sibTrans" cxnId="{8CD4D69F-DBC5-418B-A6F6-991527870B9F}">
      <dgm:prSet/>
      <dgm:spPr/>
      <dgm:t>
        <a:bodyPr/>
        <a:lstStyle/>
        <a:p>
          <a:endParaRPr lang="en-US"/>
        </a:p>
      </dgm:t>
    </dgm:pt>
    <dgm:pt modelId="{D16ADB10-61C0-4681-94F0-76F734C0384C}">
      <dgm:prSet/>
      <dgm:spPr/>
      <dgm:t>
        <a:bodyPr/>
        <a:lstStyle/>
        <a:p>
          <a:r>
            <a:rPr lang="en-GB" dirty="0"/>
            <a:t>Software testing time is reduced; technology providers can deliver faster and at lower risk</a:t>
          </a:r>
          <a:endParaRPr lang="en-US" dirty="0"/>
        </a:p>
      </dgm:t>
    </dgm:pt>
    <dgm:pt modelId="{45BDDB94-85A6-460E-A888-CBFFDC67A93E}" type="parTrans" cxnId="{414F6867-430A-47BD-B2E5-C2001049ABD3}">
      <dgm:prSet/>
      <dgm:spPr/>
      <dgm:t>
        <a:bodyPr/>
        <a:lstStyle/>
        <a:p>
          <a:endParaRPr lang="en-US"/>
        </a:p>
      </dgm:t>
    </dgm:pt>
    <dgm:pt modelId="{2B691B6A-E58C-4A25-9A0E-E08B96BA5219}" type="sibTrans" cxnId="{414F6867-430A-47BD-B2E5-C2001049ABD3}">
      <dgm:prSet/>
      <dgm:spPr/>
      <dgm:t>
        <a:bodyPr/>
        <a:lstStyle/>
        <a:p>
          <a:endParaRPr lang="en-US"/>
        </a:p>
      </dgm:t>
    </dgm:pt>
    <dgm:pt modelId="{D9C27886-E6BB-4DDD-8C48-1E2E40BE258F}">
      <dgm:prSet/>
      <dgm:spPr/>
      <dgm:t>
        <a:bodyPr/>
        <a:lstStyle/>
        <a:p>
          <a:r>
            <a:rPr lang="en-GB"/>
            <a:t>Consumer testing time is reduced</a:t>
          </a:r>
          <a:endParaRPr lang="en-US"/>
        </a:p>
      </dgm:t>
    </dgm:pt>
    <dgm:pt modelId="{B99F75AC-BFF1-4574-901F-A100E0A04C86}" type="parTrans" cxnId="{1D4DBBAC-A932-4D9F-BE47-6691BB44BB7A}">
      <dgm:prSet/>
      <dgm:spPr/>
      <dgm:t>
        <a:bodyPr/>
        <a:lstStyle/>
        <a:p>
          <a:endParaRPr lang="en-US"/>
        </a:p>
      </dgm:t>
    </dgm:pt>
    <dgm:pt modelId="{C595148A-01EB-4E48-B4CE-10723BF26993}" type="sibTrans" cxnId="{1D4DBBAC-A932-4D9F-BE47-6691BB44BB7A}">
      <dgm:prSet/>
      <dgm:spPr/>
      <dgm:t>
        <a:bodyPr/>
        <a:lstStyle/>
        <a:p>
          <a:endParaRPr lang="en-US"/>
        </a:p>
      </dgm:t>
    </dgm:pt>
    <dgm:pt modelId="{4FB5D274-0607-4EEC-8BB3-F8D5E200E44D}">
      <dgm:prSet/>
      <dgm:spPr/>
      <dgm:t>
        <a:bodyPr/>
        <a:lstStyle/>
        <a:p>
          <a:r>
            <a:rPr lang="en-GB" dirty="0"/>
            <a:t>Systems can process any UDO data type – They may not be coded to process every object feature.</a:t>
          </a:r>
          <a:endParaRPr lang="en-US" dirty="0"/>
        </a:p>
      </dgm:t>
    </dgm:pt>
    <dgm:pt modelId="{30732EDA-B30E-4D0F-8438-204AC9B87CA1}" type="parTrans" cxnId="{C2442C8B-DB5B-412F-92D7-4BC81A46C6EE}">
      <dgm:prSet/>
      <dgm:spPr/>
      <dgm:t>
        <a:bodyPr/>
        <a:lstStyle/>
        <a:p>
          <a:endParaRPr lang="en-US"/>
        </a:p>
      </dgm:t>
    </dgm:pt>
    <dgm:pt modelId="{838C58F2-C359-4590-9799-2EF81CA9E53B}" type="sibTrans" cxnId="{C2442C8B-DB5B-412F-92D7-4BC81A46C6EE}">
      <dgm:prSet/>
      <dgm:spPr/>
      <dgm:t>
        <a:bodyPr/>
        <a:lstStyle/>
        <a:p>
          <a:endParaRPr lang="en-US"/>
        </a:p>
      </dgm:t>
    </dgm:pt>
    <dgm:pt modelId="{1D979321-89B1-4CEB-981B-A57AC6B5F11F}">
      <dgm:prSet/>
      <dgm:spPr/>
      <dgm:t>
        <a:bodyPr/>
        <a:lstStyle/>
        <a:p>
          <a:r>
            <a:rPr lang="en-GB" dirty="0"/>
            <a:t>Allows FSIs to maintain their existing investments in these types of technologies without having to constantly change to keep track of changing object types</a:t>
          </a:r>
          <a:endParaRPr lang="en-US" dirty="0"/>
        </a:p>
      </dgm:t>
    </dgm:pt>
    <dgm:pt modelId="{50C6C31B-8B83-4E11-AB02-3EEF144E1CA0}" type="parTrans" cxnId="{70A90A7E-C473-48E3-8830-177125549C12}">
      <dgm:prSet/>
      <dgm:spPr/>
      <dgm:t>
        <a:bodyPr/>
        <a:lstStyle/>
        <a:p>
          <a:endParaRPr lang="en-US"/>
        </a:p>
      </dgm:t>
    </dgm:pt>
    <dgm:pt modelId="{067418A6-73BE-41DB-95A2-26763D53E7A5}" type="sibTrans" cxnId="{70A90A7E-C473-48E3-8830-177125549C12}">
      <dgm:prSet/>
      <dgm:spPr/>
      <dgm:t>
        <a:bodyPr/>
        <a:lstStyle/>
        <a:p>
          <a:endParaRPr lang="en-US"/>
        </a:p>
      </dgm:t>
    </dgm:pt>
    <dgm:pt modelId="{73DFD2A5-A3CB-472B-830A-76D216AB7BDB}">
      <dgm:prSet/>
      <dgm:spPr/>
      <dgm:t>
        <a:bodyPr/>
        <a:lstStyle/>
        <a:p>
          <a:r>
            <a:rPr lang="en-GB"/>
            <a:t>Data migration will not require any transformation just extract and load</a:t>
          </a:r>
          <a:endParaRPr lang="en-US"/>
        </a:p>
      </dgm:t>
    </dgm:pt>
    <dgm:pt modelId="{E65724A3-490C-4419-91C7-3E2A8110723D}" type="parTrans" cxnId="{36C05F43-2C7B-45A9-BA21-6E2D1A8DEA14}">
      <dgm:prSet/>
      <dgm:spPr/>
      <dgm:t>
        <a:bodyPr/>
        <a:lstStyle/>
        <a:p>
          <a:endParaRPr lang="en-US"/>
        </a:p>
      </dgm:t>
    </dgm:pt>
    <dgm:pt modelId="{AF1ACCA2-0A96-47EA-8F17-D5D8117C68C3}" type="sibTrans" cxnId="{36C05F43-2C7B-45A9-BA21-6E2D1A8DEA14}">
      <dgm:prSet/>
      <dgm:spPr/>
      <dgm:t>
        <a:bodyPr/>
        <a:lstStyle/>
        <a:p>
          <a:endParaRPr lang="en-US"/>
        </a:p>
      </dgm:t>
    </dgm:pt>
    <dgm:pt modelId="{47C3F801-9279-40F7-BD1F-42051F43C9EC}">
      <dgm:prSet/>
      <dgm:spPr/>
      <dgm:t>
        <a:bodyPr/>
        <a:lstStyle/>
        <a:p>
          <a:r>
            <a:rPr lang="en-GB" dirty="0"/>
            <a:t>Assuming they incorporate the latest library in the build of their product. A smart provider could use JIT compilation or similar to mean their product does not require re-compilation.</a:t>
          </a:r>
          <a:endParaRPr lang="en-US" dirty="0"/>
        </a:p>
      </dgm:t>
    </dgm:pt>
    <dgm:pt modelId="{556643FD-B2DE-41AD-B72F-8633A0F667BE}" type="parTrans" cxnId="{EFFC0712-4DE7-4E92-A193-4C0FE795FE48}">
      <dgm:prSet/>
      <dgm:spPr/>
      <dgm:t>
        <a:bodyPr/>
        <a:lstStyle/>
        <a:p>
          <a:endParaRPr lang="en-US"/>
        </a:p>
      </dgm:t>
    </dgm:pt>
    <dgm:pt modelId="{4AFD14FA-28FB-4E37-A0A9-B2DC6486EAE4}" type="sibTrans" cxnId="{EFFC0712-4DE7-4E92-A193-4C0FE795FE48}">
      <dgm:prSet/>
      <dgm:spPr/>
      <dgm:t>
        <a:bodyPr/>
        <a:lstStyle/>
        <a:p>
          <a:endParaRPr lang="en-US"/>
        </a:p>
      </dgm:t>
    </dgm:pt>
    <dgm:pt modelId="{83DC77A9-9B06-3B44-A731-9E8EFB079F9F}" type="pres">
      <dgm:prSet presAssocID="{A9075557-D22F-407F-98E0-568134B396F5}" presName="diagram" presStyleCnt="0">
        <dgm:presLayoutVars>
          <dgm:dir/>
          <dgm:resizeHandles val="exact"/>
        </dgm:presLayoutVars>
      </dgm:prSet>
      <dgm:spPr/>
    </dgm:pt>
    <dgm:pt modelId="{6F48EDFB-803A-3441-86DC-ACDB2DD280AB}" type="pres">
      <dgm:prSet presAssocID="{C42293DA-6798-42B8-975C-7AD5853F0F78}" presName="node" presStyleLbl="node1" presStyleIdx="0" presStyleCnt="9">
        <dgm:presLayoutVars>
          <dgm:bulletEnabled val="1"/>
        </dgm:presLayoutVars>
      </dgm:prSet>
      <dgm:spPr/>
    </dgm:pt>
    <dgm:pt modelId="{84F69B70-403E-E94B-8794-0E31BA0CAC9B}" type="pres">
      <dgm:prSet presAssocID="{6AA6572F-CC7E-4133-BC50-B6CF2FB4ADF9}" presName="sibTrans" presStyleCnt="0"/>
      <dgm:spPr/>
    </dgm:pt>
    <dgm:pt modelId="{E5A7AA0F-8E7E-2046-B453-E5FF6CDC8E4A}" type="pres">
      <dgm:prSet presAssocID="{B048983A-1E2A-4E84-93D2-2101E9E61F15}" presName="node" presStyleLbl="node1" presStyleIdx="1" presStyleCnt="9">
        <dgm:presLayoutVars>
          <dgm:bulletEnabled val="1"/>
        </dgm:presLayoutVars>
      </dgm:prSet>
      <dgm:spPr/>
    </dgm:pt>
    <dgm:pt modelId="{6FD59E20-FFEA-CE48-A35C-63D973DBDC77}" type="pres">
      <dgm:prSet presAssocID="{7540CA0A-3EDE-4AA7-BE77-53D7E0A1B70F}" presName="sibTrans" presStyleCnt="0"/>
      <dgm:spPr/>
    </dgm:pt>
    <dgm:pt modelId="{EBB6C944-A8D1-C347-8C69-CCEE5E4028F2}" type="pres">
      <dgm:prSet presAssocID="{8321FC7D-5DC2-4A9D-9A92-D5F248B96964}" presName="node" presStyleLbl="node1" presStyleIdx="2" presStyleCnt="9">
        <dgm:presLayoutVars>
          <dgm:bulletEnabled val="1"/>
        </dgm:presLayoutVars>
      </dgm:prSet>
      <dgm:spPr/>
    </dgm:pt>
    <dgm:pt modelId="{1AB5486D-FC2C-274E-A2E4-C774896E652F}" type="pres">
      <dgm:prSet presAssocID="{E92C6211-C730-4069-8B0A-D1848E5C779D}" presName="sibTrans" presStyleCnt="0"/>
      <dgm:spPr/>
    </dgm:pt>
    <dgm:pt modelId="{B6352CF2-9FB9-074B-8E17-3C2266E46F71}" type="pres">
      <dgm:prSet presAssocID="{D16ADB10-61C0-4681-94F0-76F734C0384C}" presName="node" presStyleLbl="node1" presStyleIdx="3" presStyleCnt="9">
        <dgm:presLayoutVars>
          <dgm:bulletEnabled val="1"/>
        </dgm:presLayoutVars>
      </dgm:prSet>
      <dgm:spPr/>
    </dgm:pt>
    <dgm:pt modelId="{73B330CD-94B2-464D-961C-87C58038568B}" type="pres">
      <dgm:prSet presAssocID="{2B691B6A-E58C-4A25-9A0E-E08B96BA5219}" presName="sibTrans" presStyleCnt="0"/>
      <dgm:spPr/>
    </dgm:pt>
    <dgm:pt modelId="{ACCD8B7A-D434-F240-A4D0-1153AF766FB1}" type="pres">
      <dgm:prSet presAssocID="{D9C27886-E6BB-4DDD-8C48-1E2E40BE258F}" presName="node" presStyleLbl="node1" presStyleIdx="4" presStyleCnt="9">
        <dgm:presLayoutVars>
          <dgm:bulletEnabled val="1"/>
        </dgm:presLayoutVars>
      </dgm:prSet>
      <dgm:spPr/>
    </dgm:pt>
    <dgm:pt modelId="{BED8A5C8-4577-0F4E-8791-ABEEF47DE8E7}" type="pres">
      <dgm:prSet presAssocID="{C595148A-01EB-4E48-B4CE-10723BF26993}" presName="sibTrans" presStyleCnt="0"/>
      <dgm:spPr/>
    </dgm:pt>
    <dgm:pt modelId="{7A405B2B-83B0-614E-BCB2-E3F21FBFC282}" type="pres">
      <dgm:prSet presAssocID="{4FB5D274-0607-4EEC-8BB3-F8D5E200E44D}" presName="node" presStyleLbl="node1" presStyleIdx="5" presStyleCnt="9">
        <dgm:presLayoutVars>
          <dgm:bulletEnabled val="1"/>
        </dgm:presLayoutVars>
      </dgm:prSet>
      <dgm:spPr/>
    </dgm:pt>
    <dgm:pt modelId="{DE90EBE4-FBF9-B44E-BEB8-998C59F91B48}" type="pres">
      <dgm:prSet presAssocID="{838C58F2-C359-4590-9799-2EF81CA9E53B}" presName="sibTrans" presStyleCnt="0"/>
      <dgm:spPr/>
    </dgm:pt>
    <dgm:pt modelId="{D1E8F6ED-9D66-A44A-BEB6-69349B4A10DF}" type="pres">
      <dgm:prSet presAssocID="{1D979321-89B1-4CEB-981B-A57AC6B5F11F}" presName="node" presStyleLbl="node1" presStyleIdx="6" presStyleCnt="9">
        <dgm:presLayoutVars>
          <dgm:bulletEnabled val="1"/>
        </dgm:presLayoutVars>
      </dgm:prSet>
      <dgm:spPr/>
    </dgm:pt>
    <dgm:pt modelId="{9D651C2A-5276-6545-8A48-DE51BA7CABE2}" type="pres">
      <dgm:prSet presAssocID="{067418A6-73BE-41DB-95A2-26763D53E7A5}" presName="sibTrans" presStyleCnt="0"/>
      <dgm:spPr/>
    </dgm:pt>
    <dgm:pt modelId="{2B65170E-668E-3743-859A-7E8EAE646D9C}" type="pres">
      <dgm:prSet presAssocID="{73DFD2A5-A3CB-472B-830A-76D216AB7BDB}" presName="node" presStyleLbl="node1" presStyleIdx="7" presStyleCnt="9">
        <dgm:presLayoutVars>
          <dgm:bulletEnabled val="1"/>
        </dgm:presLayoutVars>
      </dgm:prSet>
      <dgm:spPr/>
    </dgm:pt>
    <dgm:pt modelId="{4519D2A0-80DF-474A-8A17-207D89B752C1}" type="pres">
      <dgm:prSet presAssocID="{AF1ACCA2-0A96-47EA-8F17-D5D8117C68C3}" presName="sibTrans" presStyleCnt="0"/>
      <dgm:spPr/>
    </dgm:pt>
    <dgm:pt modelId="{86A77CBE-BAEB-5244-BEF0-3BD67DEA74E3}" type="pres">
      <dgm:prSet presAssocID="{47C3F801-9279-40F7-BD1F-42051F43C9EC}" presName="node" presStyleLbl="node1" presStyleIdx="8" presStyleCnt="9">
        <dgm:presLayoutVars>
          <dgm:bulletEnabled val="1"/>
        </dgm:presLayoutVars>
      </dgm:prSet>
      <dgm:spPr/>
    </dgm:pt>
  </dgm:ptLst>
  <dgm:cxnLst>
    <dgm:cxn modelId="{EFFC0712-4DE7-4E92-A193-4C0FE795FE48}" srcId="{A9075557-D22F-407F-98E0-568134B396F5}" destId="{47C3F801-9279-40F7-BD1F-42051F43C9EC}" srcOrd="8" destOrd="0" parTransId="{556643FD-B2DE-41AD-B72F-8633A0F667BE}" sibTransId="{4AFD14FA-28FB-4E37-A0A9-B2DC6486EAE4}"/>
    <dgm:cxn modelId="{97BB0E12-158F-8743-857C-C853004DCCBB}" type="presOf" srcId="{D9C27886-E6BB-4DDD-8C48-1E2E40BE258F}" destId="{ACCD8B7A-D434-F240-A4D0-1153AF766FB1}" srcOrd="0" destOrd="0" presId="urn:microsoft.com/office/officeart/2005/8/layout/default"/>
    <dgm:cxn modelId="{4E17B613-0007-F640-A1D3-A5461DAD77A8}" type="presOf" srcId="{73DFD2A5-A3CB-472B-830A-76D216AB7BDB}" destId="{2B65170E-668E-3743-859A-7E8EAE646D9C}" srcOrd="0" destOrd="0" presId="urn:microsoft.com/office/officeart/2005/8/layout/default"/>
    <dgm:cxn modelId="{2C760F30-D898-CE43-B484-3E5820DCBB17}" type="presOf" srcId="{C42293DA-6798-42B8-975C-7AD5853F0F78}" destId="{6F48EDFB-803A-3441-86DC-ACDB2DD280AB}" srcOrd="0" destOrd="0" presId="urn:microsoft.com/office/officeart/2005/8/layout/default"/>
    <dgm:cxn modelId="{6FA8A738-6BAB-4EE2-AF26-D295B25F8DB6}" srcId="{A9075557-D22F-407F-98E0-568134B396F5}" destId="{C42293DA-6798-42B8-975C-7AD5853F0F78}" srcOrd="0" destOrd="0" parTransId="{E7EE0FFC-315C-4E3A-8DFD-F3BEE695D55D}" sibTransId="{6AA6572F-CC7E-4133-BC50-B6CF2FB4ADF9}"/>
    <dgm:cxn modelId="{36C05F43-2C7B-45A9-BA21-6E2D1A8DEA14}" srcId="{A9075557-D22F-407F-98E0-568134B396F5}" destId="{73DFD2A5-A3CB-472B-830A-76D216AB7BDB}" srcOrd="7" destOrd="0" parTransId="{E65724A3-490C-4419-91C7-3E2A8110723D}" sibTransId="{AF1ACCA2-0A96-47EA-8F17-D5D8117C68C3}"/>
    <dgm:cxn modelId="{96BBB064-ABA0-4861-97B6-5A5DFA2F2E2A}" srcId="{A9075557-D22F-407F-98E0-568134B396F5}" destId="{B048983A-1E2A-4E84-93D2-2101E9E61F15}" srcOrd="1" destOrd="0" parTransId="{08D8707B-A578-408C-BA81-DFEA5D0593D1}" sibTransId="{7540CA0A-3EDE-4AA7-BE77-53D7E0A1B70F}"/>
    <dgm:cxn modelId="{414F6867-430A-47BD-B2E5-C2001049ABD3}" srcId="{A9075557-D22F-407F-98E0-568134B396F5}" destId="{D16ADB10-61C0-4681-94F0-76F734C0384C}" srcOrd="3" destOrd="0" parTransId="{45BDDB94-85A6-460E-A888-CBFFDC67A93E}" sibTransId="{2B691B6A-E58C-4A25-9A0E-E08B96BA5219}"/>
    <dgm:cxn modelId="{FCBDFC4D-3F24-FE49-A956-7EAD519CF7D0}" type="presOf" srcId="{8321FC7D-5DC2-4A9D-9A92-D5F248B96964}" destId="{EBB6C944-A8D1-C347-8C69-CCEE5E4028F2}" srcOrd="0" destOrd="0" presId="urn:microsoft.com/office/officeart/2005/8/layout/default"/>
    <dgm:cxn modelId="{82D7CD50-05D5-D349-BD6F-1BE84AEA8300}" type="presOf" srcId="{4FB5D274-0607-4EEC-8BB3-F8D5E200E44D}" destId="{7A405B2B-83B0-614E-BCB2-E3F21FBFC282}" srcOrd="0" destOrd="0" presId="urn:microsoft.com/office/officeart/2005/8/layout/default"/>
    <dgm:cxn modelId="{AA4C9A51-2316-DF40-98CC-15D4FFFF6930}" type="presOf" srcId="{B048983A-1E2A-4E84-93D2-2101E9E61F15}" destId="{E5A7AA0F-8E7E-2046-B453-E5FF6CDC8E4A}" srcOrd="0" destOrd="0" presId="urn:microsoft.com/office/officeart/2005/8/layout/default"/>
    <dgm:cxn modelId="{70A90A7E-C473-48E3-8830-177125549C12}" srcId="{A9075557-D22F-407F-98E0-568134B396F5}" destId="{1D979321-89B1-4CEB-981B-A57AC6B5F11F}" srcOrd="6" destOrd="0" parTransId="{50C6C31B-8B83-4E11-AB02-3EEF144E1CA0}" sibTransId="{067418A6-73BE-41DB-95A2-26763D53E7A5}"/>
    <dgm:cxn modelId="{C2442C8B-DB5B-412F-92D7-4BC81A46C6EE}" srcId="{A9075557-D22F-407F-98E0-568134B396F5}" destId="{4FB5D274-0607-4EEC-8BB3-F8D5E200E44D}" srcOrd="5" destOrd="0" parTransId="{30732EDA-B30E-4D0F-8438-204AC9B87CA1}" sibTransId="{838C58F2-C359-4590-9799-2EF81CA9E53B}"/>
    <dgm:cxn modelId="{EF43EA97-21FE-9A4A-B2A9-37C81C5C9CB0}" type="presOf" srcId="{A9075557-D22F-407F-98E0-568134B396F5}" destId="{83DC77A9-9B06-3B44-A731-9E8EFB079F9F}" srcOrd="0" destOrd="0" presId="urn:microsoft.com/office/officeart/2005/8/layout/default"/>
    <dgm:cxn modelId="{8CD4D69F-DBC5-418B-A6F6-991527870B9F}" srcId="{A9075557-D22F-407F-98E0-568134B396F5}" destId="{8321FC7D-5DC2-4A9D-9A92-D5F248B96964}" srcOrd="2" destOrd="0" parTransId="{DF9F0324-E477-4BB1-A045-25F333E6E25D}" sibTransId="{E92C6211-C730-4069-8B0A-D1848E5C779D}"/>
    <dgm:cxn modelId="{1D4DBBAC-A932-4D9F-BE47-6691BB44BB7A}" srcId="{A9075557-D22F-407F-98E0-568134B396F5}" destId="{D9C27886-E6BB-4DDD-8C48-1E2E40BE258F}" srcOrd="4" destOrd="0" parTransId="{B99F75AC-BFF1-4574-901F-A100E0A04C86}" sibTransId="{C595148A-01EB-4E48-B4CE-10723BF26993}"/>
    <dgm:cxn modelId="{5BB21BD2-C2DB-9F48-83A4-3B510131AE40}" type="presOf" srcId="{D16ADB10-61C0-4681-94F0-76F734C0384C}" destId="{B6352CF2-9FB9-074B-8E17-3C2266E46F71}" srcOrd="0" destOrd="0" presId="urn:microsoft.com/office/officeart/2005/8/layout/default"/>
    <dgm:cxn modelId="{76ED27DA-B373-1840-BE48-EEAC624ED02D}" type="presOf" srcId="{47C3F801-9279-40F7-BD1F-42051F43C9EC}" destId="{86A77CBE-BAEB-5244-BEF0-3BD67DEA74E3}" srcOrd="0" destOrd="0" presId="urn:microsoft.com/office/officeart/2005/8/layout/default"/>
    <dgm:cxn modelId="{517258EB-0272-EF40-BBC3-6A325D739ACE}" type="presOf" srcId="{1D979321-89B1-4CEB-981B-A57AC6B5F11F}" destId="{D1E8F6ED-9D66-A44A-BEB6-69349B4A10DF}" srcOrd="0" destOrd="0" presId="urn:microsoft.com/office/officeart/2005/8/layout/default"/>
    <dgm:cxn modelId="{2E4A2DCB-6256-4D40-9863-01F4B24AFEB3}" type="presParOf" srcId="{83DC77A9-9B06-3B44-A731-9E8EFB079F9F}" destId="{6F48EDFB-803A-3441-86DC-ACDB2DD280AB}" srcOrd="0" destOrd="0" presId="urn:microsoft.com/office/officeart/2005/8/layout/default"/>
    <dgm:cxn modelId="{6CA36A9A-8F95-6B48-94C4-0291CD8BB3A5}" type="presParOf" srcId="{83DC77A9-9B06-3B44-A731-9E8EFB079F9F}" destId="{84F69B70-403E-E94B-8794-0E31BA0CAC9B}" srcOrd="1" destOrd="0" presId="urn:microsoft.com/office/officeart/2005/8/layout/default"/>
    <dgm:cxn modelId="{1C9D8A38-2B27-E645-90FC-C752C96B8860}" type="presParOf" srcId="{83DC77A9-9B06-3B44-A731-9E8EFB079F9F}" destId="{E5A7AA0F-8E7E-2046-B453-E5FF6CDC8E4A}" srcOrd="2" destOrd="0" presId="urn:microsoft.com/office/officeart/2005/8/layout/default"/>
    <dgm:cxn modelId="{60DD740F-E6DA-C74F-BC78-5AD72AD83920}" type="presParOf" srcId="{83DC77A9-9B06-3B44-A731-9E8EFB079F9F}" destId="{6FD59E20-FFEA-CE48-A35C-63D973DBDC77}" srcOrd="3" destOrd="0" presId="urn:microsoft.com/office/officeart/2005/8/layout/default"/>
    <dgm:cxn modelId="{793EC6AB-175D-E746-9923-E79E3857BB95}" type="presParOf" srcId="{83DC77A9-9B06-3B44-A731-9E8EFB079F9F}" destId="{EBB6C944-A8D1-C347-8C69-CCEE5E4028F2}" srcOrd="4" destOrd="0" presId="urn:microsoft.com/office/officeart/2005/8/layout/default"/>
    <dgm:cxn modelId="{BEB356EE-87E9-DD4E-9F92-22881D431021}" type="presParOf" srcId="{83DC77A9-9B06-3B44-A731-9E8EFB079F9F}" destId="{1AB5486D-FC2C-274E-A2E4-C774896E652F}" srcOrd="5" destOrd="0" presId="urn:microsoft.com/office/officeart/2005/8/layout/default"/>
    <dgm:cxn modelId="{CB9BC649-D9E5-3A44-8CF2-A1289742F674}" type="presParOf" srcId="{83DC77A9-9B06-3B44-A731-9E8EFB079F9F}" destId="{B6352CF2-9FB9-074B-8E17-3C2266E46F71}" srcOrd="6" destOrd="0" presId="urn:microsoft.com/office/officeart/2005/8/layout/default"/>
    <dgm:cxn modelId="{655E806D-C007-1547-9ACE-EDB8F62B1D08}" type="presParOf" srcId="{83DC77A9-9B06-3B44-A731-9E8EFB079F9F}" destId="{73B330CD-94B2-464D-961C-87C58038568B}" srcOrd="7" destOrd="0" presId="urn:microsoft.com/office/officeart/2005/8/layout/default"/>
    <dgm:cxn modelId="{0522FA43-283A-124E-BC37-77A343CE9F13}" type="presParOf" srcId="{83DC77A9-9B06-3B44-A731-9E8EFB079F9F}" destId="{ACCD8B7A-D434-F240-A4D0-1153AF766FB1}" srcOrd="8" destOrd="0" presId="urn:microsoft.com/office/officeart/2005/8/layout/default"/>
    <dgm:cxn modelId="{65095B1A-47EA-7B47-8BC5-E63C40561780}" type="presParOf" srcId="{83DC77A9-9B06-3B44-A731-9E8EFB079F9F}" destId="{BED8A5C8-4577-0F4E-8791-ABEEF47DE8E7}" srcOrd="9" destOrd="0" presId="urn:microsoft.com/office/officeart/2005/8/layout/default"/>
    <dgm:cxn modelId="{4D1BAE0E-45E3-644D-AA9D-59964199655B}" type="presParOf" srcId="{83DC77A9-9B06-3B44-A731-9E8EFB079F9F}" destId="{7A405B2B-83B0-614E-BCB2-E3F21FBFC282}" srcOrd="10" destOrd="0" presId="urn:microsoft.com/office/officeart/2005/8/layout/default"/>
    <dgm:cxn modelId="{2DC7C01C-1742-A141-B28E-B6B0BF657223}" type="presParOf" srcId="{83DC77A9-9B06-3B44-A731-9E8EFB079F9F}" destId="{DE90EBE4-FBF9-B44E-BEB8-998C59F91B48}" srcOrd="11" destOrd="0" presId="urn:microsoft.com/office/officeart/2005/8/layout/default"/>
    <dgm:cxn modelId="{C5E3DFF2-4E5C-3F49-856F-3CF9DF06A72B}" type="presParOf" srcId="{83DC77A9-9B06-3B44-A731-9E8EFB079F9F}" destId="{D1E8F6ED-9D66-A44A-BEB6-69349B4A10DF}" srcOrd="12" destOrd="0" presId="urn:microsoft.com/office/officeart/2005/8/layout/default"/>
    <dgm:cxn modelId="{CFFB630B-0608-5D4C-8714-0662564D7017}" type="presParOf" srcId="{83DC77A9-9B06-3B44-A731-9E8EFB079F9F}" destId="{9D651C2A-5276-6545-8A48-DE51BA7CABE2}" srcOrd="13" destOrd="0" presId="urn:microsoft.com/office/officeart/2005/8/layout/default"/>
    <dgm:cxn modelId="{27815416-63CC-A248-93C0-B29BFE9E29BC}" type="presParOf" srcId="{83DC77A9-9B06-3B44-A731-9E8EFB079F9F}" destId="{2B65170E-668E-3743-859A-7E8EAE646D9C}" srcOrd="14" destOrd="0" presId="urn:microsoft.com/office/officeart/2005/8/layout/default"/>
    <dgm:cxn modelId="{AF70EE06-AC4F-F14F-B20C-016DCAB4EC51}" type="presParOf" srcId="{83DC77A9-9B06-3B44-A731-9E8EFB079F9F}" destId="{4519D2A0-80DF-474A-8A17-207D89B752C1}" srcOrd="15" destOrd="0" presId="urn:microsoft.com/office/officeart/2005/8/layout/default"/>
    <dgm:cxn modelId="{F545CE96-C739-F946-818C-454721711D6D}" type="presParOf" srcId="{83DC77A9-9B06-3B44-A731-9E8EFB079F9F}" destId="{86A77CBE-BAEB-5244-BEF0-3BD67DEA74E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4476F3-452D-4976-B8FC-B6E746F3CEDB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C08D05-3544-4560-8776-DA4EF77ED778}">
      <dgm:prSet/>
      <dgm:spPr/>
      <dgm:t>
        <a:bodyPr/>
        <a:lstStyle/>
        <a:p>
          <a:r>
            <a:rPr lang="en-US"/>
            <a:t>More rigorous research</a:t>
          </a:r>
        </a:p>
      </dgm:t>
    </dgm:pt>
    <dgm:pt modelId="{DF058C60-CB3A-42CF-83EF-E8304AF36A23}" type="parTrans" cxnId="{4880FCD6-9D8F-40FC-B298-83673158BFCA}">
      <dgm:prSet/>
      <dgm:spPr/>
      <dgm:t>
        <a:bodyPr/>
        <a:lstStyle/>
        <a:p>
          <a:endParaRPr lang="en-US"/>
        </a:p>
      </dgm:t>
    </dgm:pt>
    <dgm:pt modelId="{47CD7C7A-3AF1-4E2B-90F3-F96C876E6C49}" type="sibTrans" cxnId="{4880FCD6-9D8F-40FC-B298-83673158BFCA}">
      <dgm:prSet/>
      <dgm:spPr/>
      <dgm:t>
        <a:bodyPr/>
        <a:lstStyle/>
        <a:p>
          <a:endParaRPr lang="en-US"/>
        </a:p>
      </dgm:t>
    </dgm:pt>
    <dgm:pt modelId="{679F6BB5-842C-4962-8790-B11C56F7EBDF}">
      <dgm:prSet/>
      <dgm:spPr/>
      <dgm:t>
        <a:bodyPr/>
        <a:lstStyle/>
        <a:p>
          <a:r>
            <a:rPr lang="en-US"/>
            <a:t>Data lifecycle model</a:t>
          </a:r>
        </a:p>
      </dgm:t>
    </dgm:pt>
    <dgm:pt modelId="{49A9A80C-7265-40BF-859A-EDF2C986E7B8}" type="parTrans" cxnId="{ACF2C783-28CA-4415-BFCA-21AF8E18C3F3}">
      <dgm:prSet/>
      <dgm:spPr/>
      <dgm:t>
        <a:bodyPr/>
        <a:lstStyle/>
        <a:p>
          <a:endParaRPr lang="en-US"/>
        </a:p>
      </dgm:t>
    </dgm:pt>
    <dgm:pt modelId="{FA0DEFDB-D802-4055-A35F-B42BAA3AE118}" type="sibTrans" cxnId="{ACF2C783-28CA-4415-BFCA-21AF8E18C3F3}">
      <dgm:prSet/>
      <dgm:spPr/>
      <dgm:t>
        <a:bodyPr/>
        <a:lstStyle/>
        <a:p>
          <a:endParaRPr lang="en-US"/>
        </a:p>
      </dgm:t>
    </dgm:pt>
    <dgm:pt modelId="{9E853198-4D80-46AD-A8CD-7B46210E7D5D}">
      <dgm:prSet/>
      <dgm:spPr/>
      <dgm:t>
        <a:bodyPr/>
        <a:lstStyle/>
        <a:p>
          <a:r>
            <a:rPr lang="en-US"/>
            <a:t>Data cost (DLCO) and value (DV), leading to</a:t>
          </a:r>
        </a:p>
      </dgm:t>
    </dgm:pt>
    <dgm:pt modelId="{7A20AD28-17C7-4095-A9B6-2A18C321FE5D}" type="parTrans" cxnId="{48A527B4-F844-4652-BBFF-E088ADA118A5}">
      <dgm:prSet/>
      <dgm:spPr/>
      <dgm:t>
        <a:bodyPr/>
        <a:lstStyle/>
        <a:p>
          <a:endParaRPr lang="en-US"/>
        </a:p>
      </dgm:t>
    </dgm:pt>
    <dgm:pt modelId="{9D2A2EBE-AA8F-42D2-873E-63AE853AC584}" type="sibTrans" cxnId="{48A527B4-F844-4652-BBFF-E088ADA118A5}">
      <dgm:prSet/>
      <dgm:spPr/>
      <dgm:t>
        <a:bodyPr/>
        <a:lstStyle/>
        <a:p>
          <a:endParaRPr lang="en-US"/>
        </a:p>
      </dgm:t>
    </dgm:pt>
    <dgm:pt modelId="{D601C6E2-34CC-476E-A45C-90AA688CC9E5}">
      <dgm:prSet/>
      <dgm:spPr/>
      <dgm:t>
        <a:bodyPr/>
        <a:lstStyle/>
        <a:p>
          <a:r>
            <a:rPr lang="en-US"/>
            <a:t>Data Value Analysis methodology</a:t>
          </a:r>
        </a:p>
      </dgm:t>
    </dgm:pt>
    <dgm:pt modelId="{425E2346-E692-441F-85EA-AED810419134}" type="parTrans" cxnId="{4D118868-7B5C-43D7-9BC2-95F8129B5D61}">
      <dgm:prSet/>
      <dgm:spPr/>
      <dgm:t>
        <a:bodyPr/>
        <a:lstStyle/>
        <a:p>
          <a:endParaRPr lang="en-US"/>
        </a:p>
      </dgm:t>
    </dgm:pt>
    <dgm:pt modelId="{7B1FDFF4-5B96-4A92-A576-17DA921DDA9F}" type="sibTrans" cxnId="{4D118868-7B5C-43D7-9BC2-95F8129B5D61}">
      <dgm:prSet/>
      <dgm:spPr/>
      <dgm:t>
        <a:bodyPr/>
        <a:lstStyle/>
        <a:p>
          <a:endParaRPr lang="en-US"/>
        </a:p>
      </dgm:t>
    </dgm:pt>
    <dgm:pt modelId="{E741283B-B050-442D-9F5E-0B62A776C96E}">
      <dgm:prSet/>
      <dgm:spPr/>
      <dgm:t>
        <a:bodyPr/>
        <a:lstStyle/>
        <a:p>
          <a:r>
            <a:rPr lang="en-US"/>
            <a:t>Create “Pilot” standards consortium</a:t>
          </a:r>
        </a:p>
      </dgm:t>
    </dgm:pt>
    <dgm:pt modelId="{DCDB8BA7-059E-49D7-9569-FF62F20176AA}" type="parTrans" cxnId="{2A1D1321-0487-4C04-9925-EC24F9041B42}">
      <dgm:prSet/>
      <dgm:spPr/>
      <dgm:t>
        <a:bodyPr/>
        <a:lstStyle/>
        <a:p>
          <a:endParaRPr lang="en-US"/>
        </a:p>
      </dgm:t>
    </dgm:pt>
    <dgm:pt modelId="{40A9783C-3069-47BE-BB2E-A48597DA913B}" type="sibTrans" cxnId="{2A1D1321-0487-4C04-9925-EC24F9041B42}">
      <dgm:prSet/>
      <dgm:spPr/>
      <dgm:t>
        <a:bodyPr/>
        <a:lstStyle/>
        <a:p>
          <a:endParaRPr lang="en-US"/>
        </a:p>
      </dgm:t>
    </dgm:pt>
    <dgm:pt modelId="{F2F4CB53-47EC-40C0-B09C-1AA30C4BE5BB}">
      <dgm:prSet/>
      <dgm:spPr/>
      <dgm:t>
        <a:bodyPr/>
        <a:lstStyle/>
        <a:p>
          <a:r>
            <a:rPr lang="en-US"/>
            <a:t>Define standard for 2-3 object types</a:t>
          </a:r>
        </a:p>
      </dgm:t>
    </dgm:pt>
    <dgm:pt modelId="{549DCE29-8FE0-4E47-8C9D-CB59AD2CDBBF}" type="parTrans" cxnId="{72CCD602-957A-4742-A3F8-82211D1DA796}">
      <dgm:prSet/>
      <dgm:spPr/>
      <dgm:t>
        <a:bodyPr/>
        <a:lstStyle/>
        <a:p>
          <a:endParaRPr lang="en-US"/>
        </a:p>
      </dgm:t>
    </dgm:pt>
    <dgm:pt modelId="{765E83E3-E633-4D57-A051-8BD9D8E77249}" type="sibTrans" cxnId="{72CCD602-957A-4742-A3F8-82211D1DA796}">
      <dgm:prSet/>
      <dgm:spPr/>
      <dgm:t>
        <a:bodyPr/>
        <a:lstStyle/>
        <a:p>
          <a:endParaRPr lang="en-US"/>
        </a:p>
      </dgm:t>
    </dgm:pt>
    <dgm:pt modelId="{A968E091-2819-4AAC-BFEA-AFAAE2E643B2}">
      <dgm:prSet/>
      <dgm:spPr/>
      <dgm:t>
        <a:bodyPr/>
        <a:lstStyle/>
        <a:p>
          <a:r>
            <a:rPr lang="en-US"/>
            <a:t>Create open source libraries for these 2-3 object types</a:t>
          </a:r>
        </a:p>
      </dgm:t>
    </dgm:pt>
    <dgm:pt modelId="{66A0246B-D999-4B28-A62C-A5AC45BEB1D1}" type="parTrans" cxnId="{504DE5FD-2FCF-482F-ABB3-613A1D850869}">
      <dgm:prSet/>
      <dgm:spPr/>
      <dgm:t>
        <a:bodyPr/>
        <a:lstStyle/>
        <a:p>
          <a:endParaRPr lang="en-US"/>
        </a:p>
      </dgm:t>
    </dgm:pt>
    <dgm:pt modelId="{2D9379C3-5286-4919-AE03-B933EEBEBCA4}" type="sibTrans" cxnId="{504DE5FD-2FCF-482F-ABB3-613A1D850869}">
      <dgm:prSet/>
      <dgm:spPr/>
      <dgm:t>
        <a:bodyPr/>
        <a:lstStyle/>
        <a:p>
          <a:endParaRPr lang="en-US"/>
        </a:p>
      </dgm:t>
    </dgm:pt>
    <dgm:pt modelId="{ADF27FD2-B8BD-4338-8CEC-83097392AF48}">
      <dgm:prSet/>
      <dgm:spPr/>
      <dgm:t>
        <a:bodyPr/>
        <a:lstStyle/>
        <a:p>
          <a:r>
            <a:rPr lang="en-US"/>
            <a:t>Create standards consortium</a:t>
          </a:r>
        </a:p>
      </dgm:t>
    </dgm:pt>
    <dgm:pt modelId="{3D2690B5-6A05-46A0-8F5E-CC84E254EA19}" type="parTrans" cxnId="{D71C776E-C6C3-459B-9856-8E77D4E1BB83}">
      <dgm:prSet/>
      <dgm:spPr/>
      <dgm:t>
        <a:bodyPr/>
        <a:lstStyle/>
        <a:p>
          <a:endParaRPr lang="en-US"/>
        </a:p>
      </dgm:t>
    </dgm:pt>
    <dgm:pt modelId="{C638B18C-3F27-47A0-A70F-DEACDB94E829}" type="sibTrans" cxnId="{D71C776E-C6C3-459B-9856-8E77D4E1BB83}">
      <dgm:prSet/>
      <dgm:spPr/>
      <dgm:t>
        <a:bodyPr/>
        <a:lstStyle/>
        <a:p>
          <a:endParaRPr lang="en-US"/>
        </a:p>
      </dgm:t>
    </dgm:pt>
    <dgm:pt modelId="{24D514E6-CD58-9440-AFE6-B051DDECFA28}" type="pres">
      <dgm:prSet presAssocID="{2A4476F3-452D-4976-B8FC-B6E746F3CED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554E40-DFEE-E746-9CE2-60213F826544}" type="pres">
      <dgm:prSet presAssocID="{73C08D05-3544-4560-8776-DA4EF77ED778}" presName="root" presStyleCnt="0"/>
      <dgm:spPr/>
    </dgm:pt>
    <dgm:pt modelId="{286FBAB7-8A0F-444D-827B-26C680B5BD38}" type="pres">
      <dgm:prSet presAssocID="{73C08D05-3544-4560-8776-DA4EF77ED778}" presName="rootComposite" presStyleCnt="0"/>
      <dgm:spPr/>
    </dgm:pt>
    <dgm:pt modelId="{1017F020-8EFD-9047-8147-9F484A171560}" type="pres">
      <dgm:prSet presAssocID="{73C08D05-3544-4560-8776-DA4EF77ED778}" presName="rootText" presStyleLbl="node1" presStyleIdx="0" presStyleCnt="3"/>
      <dgm:spPr/>
    </dgm:pt>
    <dgm:pt modelId="{00E601CC-67E1-AE47-A2CC-FAE087384436}" type="pres">
      <dgm:prSet presAssocID="{73C08D05-3544-4560-8776-DA4EF77ED778}" presName="rootConnector" presStyleLbl="node1" presStyleIdx="0" presStyleCnt="3"/>
      <dgm:spPr/>
    </dgm:pt>
    <dgm:pt modelId="{65CFAA16-9B2E-9940-BC64-2885EABD13E8}" type="pres">
      <dgm:prSet presAssocID="{73C08D05-3544-4560-8776-DA4EF77ED778}" presName="childShape" presStyleCnt="0"/>
      <dgm:spPr/>
    </dgm:pt>
    <dgm:pt modelId="{F3454936-3D40-6948-9514-865495168035}" type="pres">
      <dgm:prSet presAssocID="{49A9A80C-7265-40BF-859A-EDF2C986E7B8}" presName="Name13" presStyleLbl="parChTrans1D2" presStyleIdx="0" presStyleCnt="5"/>
      <dgm:spPr/>
    </dgm:pt>
    <dgm:pt modelId="{1F5E121C-44CA-3E47-9791-36AF68BD910B}" type="pres">
      <dgm:prSet presAssocID="{679F6BB5-842C-4962-8790-B11C56F7EBDF}" presName="childText" presStyleLbl="bgAcc1" presStyleIdx="0" presStyleCnt="5">
        <dgm:presLayoutVars>
          <dgm:bulletEnabled val="1"/>
        </dgm:presLayoutVars>
      </dgm:prSet>
      <dgm:spPr/>
    </dgm:pt>
    <dgm:pt modelId="{01237DAF-1463-BB45-8AA9-890EB0018BFE}" type="pres">
      <dgm:prSet presAssocID="{7A20AD28-17C7-4095-A9B6-2A18C321FE5D}" presName="Name13" presStyleLbl="parChTrans1D2" presStyleIdx="1" presStyleCnt="5"/>
      <dgm:spPr/>
    </dgm:pt>
    <dgm:pt modelId="{1C30BFE4-6B6C-6643-98BA-3326E2D879F6}" type="pres">
      <dgm:prSet presAssocID="{9E853198-4D80-46AD-A8CD-7B46210E7D5D}" presName="childText" presStyleLbl="bgAcc1" presStyleIdx="1" presStyleCnt="5">
        <dgm:presLayoutVars>
          <dgm:bulletEnabled val="1"/>
        </dgm:presLayoutVars>
      </dgm:prSet>
      <dgm:spPr/>
    </dgm:pt>
    <dgm:pt modelId="{D1279F1D-3A2A-4F4F-82E6-84BB046CBE4D}" type="pres">
      <dgm:prSet presAssocID="{425E2346-E692-441F-85EA-AED810419134}" presName="Name13" presStyleLbl="parChTrans1D2" presStyleIdx="2" presStyleCnt="5"/>
      <dgm:spPr/>
    </dgm:pt>
    <dgm:pt modelId="{F2038BB3-D3DB-3142-9081-90A2F196ABEB}" type="pres">
      <dgm:prSet presAssocID="{D601C6E2-34CC-476E-A45C-90AA688CC9E5}" presName="childText" presStyleLbl="bgAcc1" presStyleIdx="2" presStyleCnt="5">
        <dgm:presLayoutVars>
          <dgm:bulletEnabled val="1"/>
        </dgm:presLayoutVars>
      </dgm:prSet>
      <dgm:spPr/>
    </dgm:pt>
    <dgm:pt modelId="{46157638-5AA5-B740-A496-135C9FA997E0}" type="pres">
      <dgm:prSet presAssocID="{E741283B-B050-442D-9F5E-0B62A776C96E}" presName="root" presStyleCnt="0"/>
      <dgm:spPr/>
    </dgm:pt>
    <dgm:pt modelId="{FD32EFEC-892D-164A-8BE4-A3FBFB81BCC6}" type="pres">
      <dgm:prSet presAssocID="{E741283B-B050-442D-9F5E-0B62A776C96E}" presName="rootComposite" presStyleCnt="0"/>
      <dgm:spPr/>
    </dgm:pt>
    <dgm:pt modelId="{DD10FD11-21FF-094F-A2D4-629870F4C9E8}" type="pres">
      <dgm:prSet presAssocID="{E741283B-B050-442D-9F5E-0B62A776C96E}" presName="rootText" presStyleLbl="node1" presStyleIdx="1" presStyleCnt="3"/>
      <dgm:spPr/>
    </dgm:pt>
    <dgm:pt modelId="{AF5DB2FD-FEAD-A04D-8BE2-F79743F538F7}" type="pres">
      <dgm:prSet presAssocID="{E741283B-B050-442D-9F5E-0B62A776C96E}" presName="rootConnector" presStyleLbl="node1" presStyleIdx="1" presStyleCnt="3"/>
      <dgm:spPr/>
    </dgm:pt>
    <dgm:pt modelId="{46E14A9C-35C7-B74C-AC61-3069F403C519}" type="pres">
      <dgm:prSet presAssocID="{E741283B-B050-442D-9F5E-0B62A776C96E}" presName="childShape" presStyleCnt="0"/>
      <dgm:spPr/>
    </dgm:pt>
    <dgm:pt modelId="{DB8AA018-D09B-E64C-8BA1-56385AFCC0E7}" type="pres">
      <dgm:prSet presAssocID="{549DCE29-8FE0-4E47-8C9D-CB59AD2CDBBF}" presName="Name13" presStyleLbl="parChTrans1D2" presStyleIdx="3" presStyleCnt="5"/>
      <dgm:spPr/>
    </dgm:pt>
    <dgm:pt modelId="{7040C591-26E7-C94F-8BF1-1D77669486D4}" type="pres">
      <dgm:prSet presAssocID="{F2F4CB53-47EC-40C0-B09C-1AA30C4BE5BB}" presName="childText" presStyleLbl="bgAcc1" presStyleIdx="3" presStyleCnt="5">
        <dgm:presLayoutVars>
          <dgm:bulletEnabled val="1"/>
        </dgm:presLayoutVars>
      </dgm:prSet>
      <dgm:spPr/>
    </dgm:pt>
    <dgm:pt modelId="{16D69050-D4E3-CF46-9583-E211492B5304}" type="pres">
      <dgm:prSet presAssocID="{66A0246B-D999-4B28-A62C-A5AC45BEB1D1}" presName="Name13" presStyleLbl="parChTrans1D2" presStyleIdx="4" presStyleCnt="5"/>
      <dgm:spPr/>
    </dgm:pt>
    <dgm:pt modelId="{CAE17718-56DD-774A-A9BF-7CAAB14F8E65}" type="pres">
      <dgm:prSet presAssocID="{A968E091-2819-4AAC-BFEA-AFAAE2E643B2}" presName="childText" presStyleLbl="bgAcc1" presStyleIdx="4" presStyleCnt="5">
        <dgm:presLayoutVars>
          <dgm:bulletEnabled val="1"/>
        </dgm:presLayoutVars>
      </dgm:prSet>
      <dgm:spPr/>
    </dgm:pt>
    <dgm:pt modelId="{DACDC1FF-71CC-5447-BC38-34AC51C9C877}" type="pres">
      <dgm:prSet presAssocID="{ADF27FD2-B8BD-4338-8CEC-83097392AF48}" presName="root" presStyleCnt="0"/>
      <dgm:spPr/>
    </dgm:pt>
    <dgm:pt modelId="{7FC12715-B561-1E45-94A2-9CCA61A9F4E8}" type="pres">
      <dgm:prSet presAssocID="{ADF27FD2-B8BD-4338-8CEC-83097392AF48}" presName="rootComposite" presStyleCnt="0"/>
      <dgm:spPr/>
    </dgm:pt>
    <dgm:pt modelId="{F1955971-9EE9-484E-BE11-4A43B3308DA9}" type="pres">
      <dgm:prSet presAssocID="{ADF27FD2-B8BD-4338-8CEC-83097392AF48}" presName="rootText" presStyleLbl="node1" presStyleIdx="2" presStyleCnt="3"/>
      <dgm:spPr/>
    </dgm:pt>
    <dgm:pt modelId="{2EF96A22-5266-304C-A150-D11E6D6F35D1}" type="pres">
      <dgm:prSet presAssocID="{ADF27FD2-B8BD-4338-8CEC-83097392AF48}" presName="rootConnector" presStyleLbl="node1" presStyleIdx="2" presStyleCnt="3"/>
      <dgm:spPr/>
    </dgm:pt>
    <dgm:pt modelId="{6AADB5E2-6B64-B440-B334-379E5758A64A}" type="pres">
      <dgm:prSet presAssocID="{ADF27FD2-B8BD-4338-8CEC-83097392AF48}" presName="childShape" presStyleCnt="0"/>
      <dgm:spPr/>
    </dgm:pt>
  </dgm:ptLst>
  <dgm:cxnLst>
    <dgm:cxn modelId="{AE2BC702-DAAE-7C47-A629-A0A71B325409}" type="presOf" srcId="{66A0246B-D999-4B28-A62C-A5AC45BEB1D1}" destId="{16D69050-D4E3-CF46-9583-E211492B5304}" srcOrd="0" destOrd="0" presId="urn:microsoft.com/office/officeart/2005/8/layout/hierarchy3"/>
    <dgm:cxn modelId="{72CCD602-957A-4742-A3F8-82211D1DA796}" srcId="{E741283B-B050-442D-9F5E-0B62A776C96E}" destId="{F2F4CB53-47EC-40C0-B09C-1AA30C4BE5BB}" srcOrd="0" destOrd="0" parTransId="{549DCE29-8FE0-4E47-8C9D-CB59AD2CDBBF}" sibTransId="{765E83E3-E633-4D57-A051-8BD9D8E77249}"/>
    <dgm:cxn modelId="{2A1D1321-0487-4C04-9925-EC24F9041B42}" srcId="{2A4476F3-452D-4976-B8FC-B6E746F3CEDB}" destId="{E741283B-B050-442D-9F5E-0B62A776C96E}" srcOrd="1" destOrd="0" parTransId="{DCDB8BA7-059E-49D7-9569-FF62F20176AA}" sibTransId="{40A9783C-3069-47BE-BB2E-A48597DA913B}"/>
    <dgm:cxn modelId="{75DF8E24-D3E6-0A49-961A-789A429A4252}" type="presOf" srcId="{49A9A80C-7265-40BF-859A-EDF2C986E7B8}" destId="{F3454936-3D40-6948-9514-865495168035}" srcOrd="0" destOrd="0" presId="urn:microsoft.com/office/officeart/2005/8/layout/hierarchy3"/>
    <dgm:cxn modelId="{743BC22A-21C1-CF44-965F-9E9432FCB35F}" type="presOf" srcId="{9E853198-4D80-46AD-A8CD-7B46210E7D5D}" destId="{1C30BFE4-6B6C-6643-98BA-3326E2D879F6}" srcOrd="0" destOrd="0" presId="urn:microsoft.com/office/officeart/2005/8/layout/hierarchy3"/>
    <dgm:cxn modelId="{A43B612F-186F-C641-91FD-752DAA200985}" type="presOf" srcId="{73C08D05-3544-4560-8776-DA4EF77ED778}" destId="{00E601CC-67E1-AE47-A2CC-FAE087384436}" srcOrd="1" destOrd="0" presId="urn:microsoft.com/office/officeart/2005/8/layout/hierarchy3"/>
    <dgm:cxn modelId="{C6DB8240-BD66-004D-B6DE-66F9470F7B3C}" type="presOf" srcId="{73C08D05-3544-4560-8776-DA4EF77ED778}" destId="{1017F020-8EFD-9047-8147-9F484A171560}" srcOrd="0" destOrd="0" presId="urn:microsoft.com/office/officeart/2005/8/layout/hierarchy3"/>
    <dgm:cxn modelId="{43CD2460-BA45-4146-8550-CC0ACD3527C2}" type="presOf" srcId="{A968E091-2819-4AAC-BFEA-AFAAE2E643B2}" destId="{CAE17718-56DD-774A-A9BF-7CAAB14F8E65}" srcOrd="0" destOrd="0" presId="urn:microsoft.com/office/officeart/2005/8/layout/hierarchy3"/>
    <dgm:cxn modelId="{4D118868-7B5C-43D7-9BC2-95F8129B5D61}" srcId="{73C08D05-3544-4560-8776-DA4EF77ED778}" destId="{D601C6E2-34CC-476E-A45C-90AA688CC9E5}" srcOrd="2" destOrd="0" parTransId="{425E2346-E692-441F-85EA-AED810419134}" sibTransId="{7B1FDFF4-5B96-4A92-A576-17DA921DDA9F}"/>
    <dgm:cxn modelId="{D71C776E-C6C3-459B-9856-8E77D4E1BB83}" srcId="{2A4476F3-452D-4976-B8FC-B6E746F3CEDB}" destId="{ADF27FD2-B8BD-4338-8CEC-83097392AF48}" srcOrd="2" destOrd="0" parTransId="{3D2690B5-6A05-46A0-8F5E-CC84E254EA19}" sibTransId="{C638B18C-3F27-47A0-A70F-DEACDB94E829}"/>
    <dgm:cxn modelId="{A319C973-0507-8842-A343-FA2037E9699B}" type="presOf" srcId="{549DCE29-8FE0-4E47-8C9D-CB59AD2CDBBF}" destId="{DB8AA018-D09B-E64C-8BA1-56385AFCC0E7}" srcOrd="0" destOrd="0" presId="urn:microsoft.com/office/officeart/2005/8/layout/hierarchy3"/>
    <dgm:cxn modelId="{ACF2C783-28CA-4415-BFCA-21AF8E18C3F3}" srcId="{73C08D05-3544-4560-8776-DA4EF77ED778}" destId="{679F6BB5-842C-4962-8790-B11C56F7EBDF}" srcOrd="0" destOrd="0" parTransId="{49A9A80C-7265-40BF-859A-EDF2C986E7B8}" sibTransId="{FA0DEFDB-D802-4055-A35F-B42BAA3AE118}"/>
    <dgm:cxn modelId="{DD997596-512B-F645-92E1-0ADE51A10251}" type="presOf" srcId="{ADF27FD2-B8BD-4338-8CEC-83097392AF48}" destId="{2EF96A22-5266-304C-A150-D11E6D6F35D1}" srcOrd="1" destOrd="0" presId="urn:microsoft.com/office/officeart/2005/8/layout/hierarchy3"/>
    <dgm:cxn modelId="{48A527B4-F844-4652-BBFF-E088ADA118A5}" srcId="{73C08D05-3544-4560-8776-DA4EF77ED778}" destId="{9E853198-4D80-46AD-A8CD-7B46210E7D5D}" srcOrd="1" destOrd="0" parTransId="{7A20AD28-17C7-4095-A9B6-2A18C321FE5D}" sibTransId="{9D2A2EBE-AA8F-42D2-873E-63AE853AC584}"/>
    <dgm:cxn modelId="{4CB78DB9-9096-204A-8893-B52046CD80ED}" type="presOf" srcId="{425E2346-E692-441F-85EA-AED810419134}" destId="{D1279F1D-3A2A-4F4F-82E6-84BB046CBE4D}" srcOrd="0" destOrd="0" presId="urn:microsoft.com/office/officeart/2005/8/layout/hierarchy3"/>
    <dgm:cxn modelId="{9F9466BB-753A-4A46-9E97-4963DCACCF7D}" type="presOf" srcId="{E741283B-B050-442D-9F5E-0B62A776C96E}" destId="{DD10FD11-21FF-094F-A2D4-629870F4C9E8}" srcOrd="0" destOrd="0" presId="urn:microsoft.com/office/officeart/2005/8/layout/hierarchy3"/>
    <dgm:cxn modelId="{632AA0C2-8D2A-9F42-998A-3921E5F751BE}" type="presOf" srcId="{ADF27FD2-B8BD-4338-8CEC-83097392AF48}" destId="{F1955971-9EE9-484E-BE11-4A43B3308DA9}" srcOrd="0" destOrd="0" presId="urn:microsoft.com/office/officeart/2005/8/layout/hierarchy3"/>
    <dgm:cxn modelId="{B5A856C4-EB00-E24A-9F04-6A56F3916C17}" type="presOf" srcId="{2A4476F3-452D-4976-B8FC-B6E746F3CEDB}" destId="{24D514E6-CD58-9440-AFE6-B051DDECFA28}" srcOrd="0" destOrd="0" presId="urn:microsoft.com/office/officeart/2005/8/layout/hierarchy3"/>
    <dgm:cxn modelId="{362FA9C9-0B51-694B-A9F1-95DF3ADF6546}" type="presOf" srcId="{F2F4CB53-47EC-40C0-B09C-1AA30C4BE5BB}" destId="{7040C591-26E7-C94F-8BF1-1D77669486D4}" srcOrd="0" destOrd="0" presId="urn:microsoft.com/office/officeart/2005/8/layout/hierarchy3"/>
    <dgm:cxn modelId="{0099C1D5-12C9-9440-8945-3FF9142EDECF}" type="presOf" srcId="{679F6BB5-842C-4962-8790-B11C56F7EBDF}" destId="{1F5E121C-44CA-3E47-9791-36AF68BD910B}" srcOrd="0" destOrd="0" presId="urn:microsoft.com/office/officeart/2005/8/layout/hierarchy3"/>
    <dgm:cxn modelId="{4880FCD6-9D8F-40FC-B298-83673158BFCA}" srcId="{2A4476F3-452D-4976-B8FC-B6E746F3CEDB}" destId="{73C08D05-3544-4560-8776-DA4EF77ED778}" srcOrd="0" destOrd="0" parTransId="{DF058C60-CB3A-42CF-83EF-E8304AF36A23}" sibTransId="{47CD7C7A-3AF1-4E2B-90F3-F96C876E6C49}"/>
    <dgm:cxn modelId="{0BCBA4DE-5CC8-254F-BBBF-7A1C804054C0}" type="presOf" srcId="{D601C6E2-34CC-476E-A45C-90AA688CC9E5}" destId="{F2038BB3-D3DB-3142-9081-90A2F196ABEB}" srcOrd="0" destOrd="0" presId="urn:microsoft.com/office/officeart/2005/8/layout/hierarchy3"/>
    <dgm:cxn modelId="{135B05EF-C668-0749-9998-EC0284CD550F}" type="presOf" srcId="{7A20AD28-17C7-4095-A9B6-2A18C321FE5D}" destId="{01237DAF-1463-BB45-8AA9-890EB0018BFE}" srcOrd="0" destOrd="0" presId="urn:microsoft.com/office/officeart/2005/8/layout/hierarchy3"/>
    <dgm:cxn modelId="{D58CD8FC-08F2-504E-9C8A-C475B7F9F1A2}" type="presOf" srcId="{E741283B-B050-442D-9F5E-0B62A776C96E}" destId="{AF5DB2FD-FEAD-A04D-8BE2-F79743F538F7}" srcOrd="1" destOrd="0" presId="urn:microsoft.com/office/officeart/2005/8/layout/hierarchy3"/>
    <dgm:cxn modelId="{504DE5FD-2FCF-482F-ABB3-613A1D850869}" srcId="{E741283B-B050-442D-9F5E-0B62A776C96E}" destId="{A968E091-2819-4AAC-BFEA-AFAAE2E643B2}" srcOrd="1" destOrd="0" parTransId="{66A0246B-D999-4B28-A62C-A5AC45BEB1D1}" sibTransId="{2D9379C3-5286-4919-AE03-B933EEBEBCA4}"/>
    <dgm:cxn modelId="{FCBF2042-2EE8-1E46-A1AD-821B7E6CF20E}" type="presParOf" srcId="{24D514E6-CD58-9440-AFE6-B051DDECFA28}" destId="{87554E40-DFEE-E746-9CE2-60213F826544}" srcOrd="0" destOrd="0" presId="urn:microsoft.com/office/officeart/2005/8/layout/hierarchy3"/>
    <dgm:cxn modelId="{69BD8B44-7F4D-1548-8A81-7D2F25F87328}" type="presParOf" srcId="{87554E40-DFEE-E746-9CE2-60213F826544}" destId="{286FBAB7-8A0F-444D-827B-26C680B5BD38}" srcOrd="0" destOrd="0" presId="urn:microsoft.com/office/officeart/2005/8/layout/hierarchy3"/>
    <dgm:cxn modelId="{11DF6DA2-E2B6-9A47-9EF3-DFE4F128EC71}" type="presParOf" srcId="{286FBAB7-8A0F-444D-827B-26C680B5BD38}" destId="{1017F020-8EFD-9047-8147-9F484A171560}" srcOrd="0" destOrd="0" presId="urn:microsoft.com/office/officeart/2005/8/layout/hierarchy3"/>
    <dgm:cxn modelId="{CC70F93E-92F4-3246-A2E1-21294E6EF15B}" type="presParOf" srcId="{286FBAB7-8A0F-444D-827B-26C680B5BD38}" destId="{00E601CC-67E1-AE47-A2CC-FAE087384436}" srcOrd="1" destOrd="0" presId="urn:microsoft.com/office/officeart/2005/8/layout/hierarchy3"/>
    <dgm:cxn modelId="{C8034432-E0DE-744B-8F40-A78B496BB92F}" type="presParOf" srcId="{87554E40-DFEE-E746-9CE2-60213F826544}" destId="{65CFAA16-9B2E-9940-BC64-2885EABD13E8}" srcOrd="1" destOrd="0" presId="urn:microsoft.com/office/officeart/2005/8/layout/hierarchy3"/>
    <dgm:cxn modelId="{9872329D-EB57-9C44-A6EA-03118627D3B7}" type="presParOf" srcId="{65CFAA16-9B2E-9940-BC64-2885EABD13E8}" destId="{F3454936-3D40-6948-9514-865495168035}" srcOrd="0" destOrd="0" presId="urn:microsoft.com/office/officeart/2005/8/layout/hierarchy3"/>
    <dgm:cxn modelId="{BE7C0E3C-8468-0844-A5E8-03D5EA39C57D}" type="presParOf" srcId="{65CFAA16-9B2E-9940-BC64-2885EABD13E8}" destId="{1F5E121C-44CA-3E47-9791-36AF68BD910B}" srcOrd="1" destOrd="0" presId="urn:microsoft.com/office/officeart/2005/8/layout/hierarchy3"/>
    <dgm:cxn modelId="{00CDE7E7-D695-F546-8477-0B65A5D4F98B}" type="presParOf" srcId="{65CFAA16-9B2E-9940-BC64-2885EABD13E8}" destId="{01237DAF-1463-BB45-8AA9-890EB0018BFE}" srcOrd="2" destOrd="0" presId="urn:microsoft.com/office/officeart/2005/8/layout/hierarchy3"/>
    <dgm:cxn modelId="{DD2B775D-6DE4-814B-9FE8-0F59211CD0B0}" type="presParOf" srcId="{65CFAA16-9B2E-9940-BC64-2885EABD13E8}" destId="{1C30BFE4-6B6C-6643-98BA-3326E2D879F6}" srcOrd="3" destOrd="0" presId="urn:microsoft.com/office/officeart/2005/8/layout/hierarchy3"/>
    <dgm:cxn modelId="{4CBA04BF-39C6-FE4F-B296-74ACDBF13C1B}" type="presParOf" srcId="{65CFAA16-9B2E-9940-BC64-2885EABD13E8}" destId="{D1279F1D-3A2A-4F4F-82E6-84BB046CBE4D}" srcOrd="4" destOrd="0" presId="urn:microsoft.com/office/officeart/2005/8/layout/hierarchy3"/>
    <dgm:cxn modelId="{6BD426C3-87E2-DF4F-9E63-56C36548CF2F}" type="presParOf" srcId="{65CFAA16-9B2E-9940-BC64-2885EABD13E8}" destId="{F2038BB3-D3DB-3142-9081-90A2F196ABEB}" srcOrd="5" destOrd="0" presId="urn:microsoft.com/office/officeart/2005/8/layout/hierarchy3"/>
    <dgm:cxn modelId="{C5C45EAE-C6C6-214E-B101-43FDA29A415A}" type="presParOf" srcId="{24D514E6-CD58-9440-AFE6-B051DDECFA28}" destId="{46157638-5AA5-B740-A496-135C9FA997E0}" srcOrd="1" destOrd="0" presId="urn:microsoft.com/office/officeart/2005/8/layout/hierarchy3"/>
    <dgm:cxn modelId="{B1B9D78A-C02E-8A42-8F16-9DCE3307B7D6}" type="presParOf" srcId="{46157638-5AA5-B740-A496-135C9FA997E0}" destId="{FD32EFEC-892D-164A-8BE4-A3FBFB81BCC6}" srcOrd="0" destOrd="0" presId="urn:microsoft.com/office/officeart/2005/8/layout/hierarchy3"/>
    <dgm:cxn modelId="{CEE1176D-9512-444A-91A9-9DDEEE57B8B7}" type="presParOf" srcId="{FD32EFEC-892D-164A-8BE4-A3FBFB81BCC6}" destId="{DD10FD11-21FF-094F-A2D4-629870F4C9E8}" srcOrd="0" destOrd="0" presId="urn:microsoft.com/office/officeart/2005/8/layout/hierarchy3"/>
    <dgm:cxn modelId="{EBDDD500-F14E-E349-A7E1-B62795554650}" type="presParOf" srcId="{FD32EFEC-892D-164A-8BE4-A3FBFB81BCC6}" destId="{AF5DB2FD-FEAD-A04D-8BE2-F79743F538F7}" srcOrd="1" destOrd="0" presId="urn:microsoft.com/office/officeart/2005/8/layout/hierarchy3"/>
    <dgm:cxn modelId="{8D7C2476-E09A-4444-8C91-F0C8DC8897A7}" type="presParOf" srcId="{46157638-5AA5-B740-A496-135C9FA997E0}" destId="{46E14A9C-35C7-B74C-AC61-3069F403C519}" srcOrd="1" destOrd="0" presId="urn:microsoft.com/office/officeart/2005/8/layout/hierarchy3"/>
    <dgm:cxn modelId="{33D168E9-9958-6141-B950-2A27A6D6D6B8}" type="presParOf" srcId="{46E14A9C-35C7-B74C-AC61-3069F403C519}" destId="{DB8AA018-D09B-E64C-8BA1-56385AFCC0E7}" srcOrd="0" destOrd="0" presId="urn:microsoft.com/office/officeart/2005/8/layout/hierarchy3"/>
    <dgm:cxn modelId="{435F11A7-F0CA-7249-BAD8-7B2C4F62197C}" type="presParOf" srcId="{46E14A9C-35C7-B74C-AC61-3069F403C519}" destId="{7040C591-26E7-C94F-8BF1-1D77669486D4}" srcOrd="1" destOrd="0" presId="urn:microsoft.com/office/officeart/2005/8/layout/hierarchy3"/>
    <dgm:cxn modelId="{73EB3189-29C1-A249-A13F-1B28E052A34E}" type="presParOf" srcId="{46E14A9C-35C7-B74C-AC61-3069F403C519}" destId="{16D69050-D4E3-CF46-9583-E211492B5304}" srcOrd="2" destOrd="0" presId="urn:microsoft.com/office/officeart/2005/8/layout/hierarchy3"/>
    <dgm:cxn modelId="{5698A0C1-F190-0943-A735-D147F6FBCD6C}" type="presParOf" srcId="{46E14A9C-35C7-B74C-AC61-3069F403C519}" destId="{CAE17718-56DD-774A-A9BF-7CAAB14F8E65}" srcOrd="3" destOrd="0" presId="urn:microsoft.com/office/officeart/2005/8/layout/hierarchy3"/>
    <dgm:cxn modelId="{F0F67167-AE06-D94A-872D-03A309672163}" type="presParOf" srcId="{24D514E6-CD58-9440-AFE6-B051DDECFA28}" destId="{DACDC1FF-71CC-5447-BC38-34AC51C9C877}" srcOrd="2" destOrd="0" presId="urn:microsoft.com/office/officeart/2005/8/layout/hierarchy3"/>
    <dgm:cxn modelId="{CB282298-5DA9-0B42-AA50-942A00441E6F}" type="presParOf" srcId="{DACDC1FF-71CC-5447-BC38-34AC51C9C877}" destId="{7FC12715-B561-1E45-94A2-9CCA61A9F4E8}" srcOrd="0" destOrd="0" presId="urn:microsoft.com/office/officeart/2005/8/layout/hierarchy3"/>
    <dgm:cxn modelId="{65743C71-CC68-4E45-B1D5-F78C5AA28D98}" type="presParOf" srcId="{7FC12715-B561-1E45-94A2-9CCA61A9F4E8}" destId="{F1955971-9EE9-484E-BE11-4A43B3308DA9}" srcOrd="0" destOrd="0" presId="urn:microsoft.com/office/officeart/2005/8/layout/hierarchy3"/>
    <dgm:cxn modelId="{3F96F579-6378-494B-B7A4-7E1619D07185}" type="presParOf" srcId="{7FC12715-B561-1E45-94A2-9CCA61A9F4E8}" destId="{2EF96A22-5266-304C-A150-D11E6D6F35D1}" srcOrd="1" destOrd="0" presId="urn:microsoft.com/office/officeart/2005/8/layout/hierarchy3"/>
    <dgm:cxn modelId="{CBEC4489-2748-A74D-8D33-610D8AEC6B0D}" type="presParOf" srcId="{DACDC1FF-71CC-5447-BC38-34AC51C9C877}" destId="{6AADB5E2-6B64-B440-B334-379E5758A64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27CCE-ACB6-854B-9001-106749376634}">
      <dsp:nvSpPr>
        <dsp:cNvPr id="0" name=""/>
        <dsp:cNvSpPr/>
      </dsp:nvSpPr>
      <dsp:spPr>
        <a:xfrm rot="5400000">
          <a:off x="460992" y="1483432"/>
          <a:ext cx="1372704" cy="228414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731F4-F1E6-FE49-A2E1-0DB615E31DD1}">
      <dsp:nvSpPr>
        <dsp:cNvPr id="0" name=""/>
        <dsp:cNvSpPr/>
      </dsp:nvSpPr>
      <dsp:spPr>
        <a:xfrm>
          <a:off x="231853" y="2165900"/>
          <a:ext cx="2062142" cy="1807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Standardize Data Lifecycle</a:t>
          </a:r>
        </a:p>
      </dsp:txBody>
      <dsp:txXfrm>
        <a:off x="231853" y="2165900"/>
        <a:ext cx="2062142" cy="1807589"/>
      </dsp:txXfrm>
    </dsp:sp>
    <dsp:sp modelId="{43B2A364-4D12-FE40-AC06-0A680AD02154}">
      <dsp:nvSpPr>
        <dsp:cNvPr id="0" name=""/>
        <dsp:cNvSpPr/>
      </dsp:nvSpPr>
      <dsp:spPr>
        <a:xfrm>
          <a:off x="1904913" y="1315270"/>
          <a:ext cx="389083" cy="38908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69A96-478F-2A48-9BCA-852D69082AFF}">
      <dsp:nvSpPr>
        <dsp:cNvPr id="0" name=""/>
        <dsp:cNvSpPr/>
      </dsp:nvSpPr>
      <dsp:spPr>
        <a:xfrm rot="5400000">
          <a:off x="2985457" y="858750"/>
          <a:ext cx="1372704" cy="228414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B3B07-9AD2-EF4B-9136-ED3C92AF183D}">
      <dsp:nvSpPr>
        <dsp:cNvPr id="0" name=""/>
        <dsp:cNvSpPr/>
      </dsp:nvSpPr>
      <dsp:spPr>
        <a:xfrm>
          <a:off x="2756319" y="1541219"/>
          <a:ext cx="2062142" cy="1807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Lifecycle Valuation</a:t>
          </a:r>
        </a:p>
      </dsp:txBody>
      <dsp:txXfrm>
        <a:off x="2756319" y="1541219"/>
        <a:ext cx="2062142" cy="1807589"/>
      </dsp:txXfrm>
    </dsp:sp>
    <dsp:sp modelId="{572D9F45-503D-BD45-8A5A-DE6C63445B05}">
      <dsp:nvSpPr>
        <dsp:cNvPr id="0" name=""/>
        <dsp:cNvSpPr/>
      </dsp:nvSpPr>
      <dsp:spPr>
        <a:xfrm>
          <a:off x="4429378" y="690589"/>
          <a:ext cx="389083" cy="38908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6635A-4AB8-AE42-9CBF-582F5D300AAE}">
      <dsp:nvSpPr>
        <dsp:cNvPr id="0" name=""/>
        <dsp:cNvSpPr/>
      </dsp:nvSpPr>
      <dsp:spPr>
        <a:xfrm rot="5400000">
          <a:off x="5509923" y="234069"/>
          <a:ext cx="1372704" cy="228414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95FCF-83E7-9241-96E1-26833E2F3667}">
      <dsp:nvSpPr>
        <dsp:cNvPr id="0" name=""/>
        <dsp:cNvSpPr/>
      </dsp:nvSpPr>
      <dsp:spPr>
        <a:xfrm>
          <a:off x="5280784" y="916537"/>
          <a:ext cx="2062142" cy="1807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Standards &amp; Tools</a:t>
          </a:r>
        </a:p>
      </dsp:txBody>
      <dsp:txXfrm>
        <a:off x="5280784" y="916537"/>
        <a:ext cx="2062142" cy="1807589"/>
      </dsp:txXfrm>
    </dsp:sp>
    <dsp:sp modelId="{3182D05C-7634-C049-A208-C6ABC1912F35}">
      <dsp:nvSpPr>
        <dsp:cNvPr id="0" name=""/>
        <dsp:cNvSpPr/>
      </dsp:nvSpPr>
      <dsp:spPr>
        <a:xfrm>
          <a:off x="6953844" y="65907"/>
          <a:ext cx="389083" cy="38908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374CD-A763-FD41-BAAA-4984791EC0A8}">
      <dsp:nvSpPr>
        <dsp:cNvPr id="0" name=""/>
        <dsp:cNvSpPr/>
      </dsp:nvSpPr>
      <dsp:spPr>
        <a:xfrm rot="5400000">
          <a:off x="8034388" y="-390612"/>
          <a:ext cx="1372704" cy="228414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E52AE-981B-4B4D-9EB1-04764CA04844}">
      <dsp:nvSpPr>
        <dsp:cNvPr id="0" name=""/>
        <dsp:cNvSpPr/>
      </dsp:nvSpPr>
      <dsp:spPr>
        <a:xfrm>
          <a:off x="7805250" y="291856"/>
          <a:ext cx="2062142" cy="1807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Provenance &amp; integrity practices</a:t>
          </a:r>
        </a:p>
      </dsp:txBody>
      <dsp:txXfrm>
        <a:off x="7805250" y="291856"/>
        <a:ext cx="2062142" cy="1807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8EDFB-803A-3441-86DC-ACDB2DD280AB}">
      <dsp:nvSpPr>
        <dsp:cNvPr id="0" name=""/>
        <dsp:cNvSpPr/>
      </dsp:nvSpPr>
      <dsp:spPr>
        <a:xfrm>
          <a:off x="0" y="189145"/>
          <a:ext cx="2852272" cy="17113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Content providers (e.g. Bloomberg, Outlook, </a:t>
          </a:r>
          <a:r>
            <a:rPr lang="en-GB" sz="1600" kern="1200" dirty="0" err="1"/>
            <a:t>FaceBook</a:t>
          </a:r>
          <a:r>
            <a:rPr lang="en-GB" sz="1600" kern="1200" dirty="0"/>
            <a:t>) are incentivised to update the library in anticipation of message format changes and growing acceptance.</a:t>
          </a:r>
          <a:endParaRPr lang="en-US" sz="1600" kern="1200" dirty="0"/>
        </a:p>
      </dsp:txBody>
      <dsp:txXfrm>
        <a:off x="0" y="189145"/>
        <a:ext cx="2852272" cy="1711363"/>
      </dsp:txXfrm>
    </dsp:sp>
    <dsp:sp modelId="{E5A7AA0F-8E7E-2046-B453-E5FF6CDC8E4A}">
      <dsp:nvSpPr>
        <dsp:cNvPr id="0" name=""/>
        <dsp:cNvSpPr/>
      </dsp:nvSpPr>
      <dsp:spPr>
        <a:xfrm>
          <a:off x="3137499" y="189145"/>
          <a:ext cx="2852272" cy="1711363"/>
        </a:xfrm>
        <a:prstGeom prst="rect">
          <a:avLst/>
        </a:prstGeom>
        <a:solidFill>
          <a:schemeClr val="accent2">
            <a:hueOff val="172315"/>
            <a:satOff val="3226"/>
            <a:lumOff val="-196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Applications consuming data will be able to do so even as message formats change they won’t directly compromise their systems and flows.</a:t>
          </a:r>
          <a:endParaRPr lang="en-US" sz="1600" kern="1200" dirty="0"/>
        </a:p>
      </dsp:txBody>
      <dsp:txXfrm>
        <a:off x="3137499" y="189145"/>
        <a:ext cx="2852272" cy="1711363"/>
      </dsp:txXfrm>
    </dsp:sp>
    <dsp:sp modelId="{EBB6C944-A8D1-C347-8C69-CCEE5E4028F2}">
      <dsp:nvSpPr>
        <dsp:cNvPr id="0" name=""/>
        <dsp:cNvSpPr/>
      </dsp:nvSpPr>
      <dsp:spPr>
        <a:xfrm>
          <a:off x="6274999" y="189145"/>
          <a:ext cx="2852272" cy="1711363"/>
        </a:xfrm>
        <a:prstGeom prst="rect">
          <a:avLst/>
        </a:prstGeom>
        <a:solidFill>
          <a:schemeClr val="accent2">
            <a:hueOff val="344629"/>
            <a:satOff val="6452"/>
            <a:lumOff val="-392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UDO compliant processing systems are able to process all UDO compatible message types in the same manner.</a:t>
          </a:r>
          <a:endParaRPr lang="en-US" sz="1600" kern="1200" dirty="0"/>
        </a:p>
      </dsp:txBody>
      <dsp:txXfrm>
        <a:off x="6274999" y="189145"/>
        <a:ext cx="2852272" cy="1711363"/>
      </dsp:txXfrm>
    </dsp:sp>
    <dsp:sp modelId="{B6352CF2-9FB9-074B-8E17-3C2266E46F71}">
      <dsp:nvSpPr>
        <dsp:cNvPr id="0" name=""/>
        <dsp:cNvSpPr/>
      </dsp:nvSpPr>
      <dsp:spPr>
        <a:xfrm>
          <a:off x="0" y="2185735"/>
          <a:ext cx="2852272" cy="1711363"/>
        </a:xfrm>
        <a:prstGeom prst="rect">
          <a:avLst/>
        </a:prstGeom>
        <a:solidFill>
          <a:schemeClr val="accent2">
            <a:hueOff val="516944"/>
            <a:satOff val="9678"/>
            <a:lumOff val="-588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Software testing time is reduced; technology providers can deliver faster and at lower risk</a:t>
          </a:r>
          <a:endParaRPr lang="en-US" sz="1600" kern="1200" dirty="0"/>
        </a:p>
      </dsp:txBody>
      <dsp:txXfrm>
        <a:off x="0" y="2185735"/>
        <a:ext cx="2852272" cy="1711363"/>
      </dsp:txXfrm>
    </dsp:sp>
    <dsp:sp modelId="{ACCD8B7A-D434-F240-A4D0-1153AF766FB1}">
      <dsp:nvSpPr>
        <dsp:cNvPr id="0" name=""/>
        <dsp:cNvSpPr/>
      </dsp:nvSpPr>
      <dsp:spPr>
        <a:xfrm>
          <a:off x="3137499" y="2185735"/>
          <a:ext cx="2852272" cy="1711363"/>
        </a:xfrm>
        <a:prstGeom prst="rect">
          <a:avLst/>
        </a:prstGeom>
        <a:solidFill>
          <a:schemeClr val="accent2">
            <a:hueOff val="689259"/>
            <a:satOff val="12903"/>
            <a:lumOff val="-784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Consumer testing time is reduced</a:t>
          </a:r>
          <a:endParaRPr lang="en-US" sz="1600" kern="1200"/>
        </a:p>
      </dsp:txBody>
      <dsp:txXfrm>
        <a:off x="3137499" y="2185735"/>
        <a:ext cx="2852272" cy="1711363"/>
      </dsp:txXfrm>
    </dsp:sp>
    <dsp:sp modelId="{7A405B2B-83B0-614E-BCB2-E3F21FBFC282}">
      <dsp:nvSpPr>
        <dsp:cNvPr id="0" name=""/>
        <dsp:cNvSpPr/>
      </dsp:nvSpPr>
      <dsp:spPr>
        <a:xfrm>
          <a:off x="6274999" y="2185735"/>
          <a:ext cx="2852272" cy="1711363"/>
        </a:xfrm>
        <a:prstGeom prst="rect">
          <a:avLst/>
        </a:prstGeom>
        <a:solidFill>
          <a:schemeClr val="accent2">
            <a:hueOff val="861573"/>
            <a:satOff val="16129"/>
            <a:lumOff val="-981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Systems can process any UDO data type – They may not be coded to process every object feature.</a:t>
          </a:r>
          <a:endParaRPr lang="en-US" sz="1600" kern="1200" dirty="0"/>
        </a:p>
      </dsp:txBody>
      <dsp:txXfrm>
        <a:off x="6274999" y="2185735"/>
        <a:ext cx="2852272" cy="1711363"/>
      </dsp:txXfrm>
    </dsp:sp>
    <dsp:sp modelId="{D1E8F6ED-9D66-A44A-BEB6-69349B4A10DF}">
      <dsp:nvSpPr>
        <dsp:cNvPr id="0" name=""/>
        <dsp:cNvSpPr/>
      </dsp:nvSpPr>
      <dsp:spPr>
        <a:xfrm>
          <a:off x="0" y="4182326"/>
          <a:ext cx="2852272" cy="1711363"/>
        </a:xfrm>
        <a:prstGeom prst="rect">
          <a:avLst/>
        </a:prstGeom>
        <a:solidFill>
          <a:schemeClr val="accent2">
            <a:hueOff val="1033888"/>
            <a:satOff val="19355"/>
            <a:lumOff val="-1177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Allows FSIs to maintain their existing investments in these types of technologies without having to constantly change to keep track of changing object types</a:t>
          </a:r>
          <a:endParaRPr lang="en-US" sz="1600" kern="1200" dirty="0"/>
        </a:p>
      </dsp:txBody>
      <dsp:txXfrm>
        <a:off x="0" y="4182326"/>
        <a:ext cx="2852272" cy="1711363"/>
      </dsp:txXfrm>
    </dsp:sp>
    <dsp:sp modelId="{2B65170E-668E-3743-859A-7E8EAE646D9C}">
      <dsp:nvSpPr>
        <dsp:cNvPr id="0" name=""/>
        <dsp:cNvSpPr/>
      </dsp:nvSpPr>
      <dsp:spPr>
        <a:xfrm>
          <a:off x="3137499" y="4182326"/>
          <a:ext cx="2852272" cy="1711363"/>
        </a:xfrm>
        <a:prstGeom prst="rect">
          <a:avLst/>
        </a:prstGeom>
        <a:solidFill>
          <a:schemeClr val="accent2">
            <a:hueOff val="1206202"/>
            <a:satOff val="22581"/>
            <a:lumOff val="-1373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 migration will not require any transformation just extract and load</a:t>
          </a:r>
          <a:endParaRPr lang="en-US" sz="1600" kern="1200"/>
        </a:p>
      </dsp:txBody>
      <dsp:txXfrm>
        <a:off x="3137499" y="4182326"/>
        <a:ext cx="2852272" cy="1711363"/>
      </dsp:txXfrm>
    </dsp:sp>
    <dsp:sp modelId="{86A77CBE-BAEB-5244-BEF0-3BD67DEA74E3}">
      <dsp:nvSpPr>
        <dsp:cNvPr id="0" name=""/>
        <dsp:cNvSpPr/>
      </dsp:nvSpPr>
      <dsp:spPr>
        <a:xfrm>
          <a:off x="6274999" y="4182326"/>
          <a:ext cx="2852272" cy="1711363"/>
        </a:xfrm>
        <a:prstGeom prst="rect">
          <a:avLst/>
        </a:prstGeom>
        <a:solidFill>
          <a:schemeClr val="accent2">
            <a:hueOff val="1378517"/>
            <a:satOff val="25807"/>
            <a:lumOff val="-1569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Assuming they incorporate the latest library in the build of their product. A smart provider could use JIT compilation or similar to mean their product does not require re-compilation.</a:t>
          </a:r>
          <a:endParaRPr lang="en-US" sz="1600" kern="1200" dirty="0"/>
        </a:p>
      </dsp:txBody>
      <dsp:txXfrm>
        <a:off x="6274999" y="4182326"/>
        <a:ext cx="2852272" cy="1711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7F020-8EFD-9047-8147-9F484A171560}">
      <dsp:nvSpPr>
        <dsp:cNvPr id="0" name=""/>
        <dsp:cNvSpPr/>
      </dsp:nvSpPr>
      <dsp:spPr>
        <a:xfrm>
          <a:off x="739" y="512413"/>
          <a:ext cx="1729499" cy="8647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More rigorous research</a:t>
          </a:r>
        </a:p>
      </dsp:txBody>
      <dsp:txXfrm>
        <a:off x="26067" y="537741"/>
        <a:ext cx="1678843" cy="814093"/>
      </dsp:txXfrm>
    </dsp:sp>
    <dsp:sp modelId="{F3454936-3D40-6948-9514-865495168035}">
      <dsp:nvSpPr>
        <dsp:cNvPr id="0" name=""/>
        <dsp:cNvSpPr/>
      </dsp:nvSpPr>
      <dsp:spPr>
        <a:xfrm>
          <a:off x="173689" y="1377162"/>
          <a:ext cx="172949" cy="648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562"/>
              </a:lnTo>
              <a:lnTo>
                <a:pt x="172949" y="64856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E121C-44CA-3E47-9791-36AF68BD910B}">
      <dsp:nvSpPr>
        <dsp:cNvPr id="0" name=""/>
        <dsp:cNvSpPr/>
      </dsp:nvSpPr>
      <dsp:spPr>
        <a:xfrm>
          <a:off x="346638" y="1593350"/>
          <a:ext cx="1383599" cy="864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lifecycle model</a:t>
          </a:r>
        </a:p>
      </dsp:txBody>
      <dsp:txXfrm>
        <a:off x="371966" y="1618678"/>
        <a:ext cx="1332943" cy="814093"/>
      </dsp:txXfrm>
    </dsp:sp>
    <dsp:sp modelId="{01237DAF-1463-BB45-8AA9-890EB0018BFE}">
      <dsp:nvSpPr>
        <dsp:cNvPr id="0" name=""/>
        <dsp:cNvSpPr/>
      </dsp:nvSpPr>
      <dsp:spPr>
        <a:xfrm>
          <a:off x="173689" y="1377162"/>
          <a:ext cx="172949" cy="17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499"/>
              </a:lnTo>
              <a:lnTo>
                <a:pt x="172949" y="172949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0BFE4-6B6C-6643-98BA-3326E2D879F6}">
      <dsp:nvSpPr>
        <dsp:cNvPr id="0" name=""/>
        <dsp:cNvSpPr/>
      </dsp:nvSpPr>
      <dsp:spPr>
        <a:xfrm>
          <a:off x="346638" y="2674287"/>
          <a:ext cx="1383599" cy="864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44629"/>
              <a:satOff val="6452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cost (DLCO) and value (DV), leading to</a:t>
          </a:r>
        </a:p>
      </dsp:txBody>
      <dsp:txXfrm>
        <a:off x="371966" y="2699615"/>
        <a:ext cx="1332943" cy="814093"/>
      </dsp:txXfrm>
    </dsp:sp>
    <dsp:sp modelId="{D1279F1D-3A2A-4F4F-82E6-84BB046CBE4D}">
      <dsp:nvSpPr>
        <dsp:cNvPr id="0" name=""/>
        <dsp:cNvSpPr/>
      </dsp:nvSpPr>
      <dsp:spPr>
        <a:xfrm>
          <a:off x="173689" y="1377162"/>
          <a:ext cx="172949" cy="2810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0436"/>
              </a:lnTo>
              <a:lnTo>
                <a:pt x="172949" y="281043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038BB3-D3DB-3142-9081-90A2F196ABEB}">
      <dsp:nvSpPr>
        <dsp:cNvPr id="0" name=""/>
        <dsp:cNvSpPr/>
      </dsp:nvSpPr>
      <dsp:spPr>
        <a:xfrm>
          <a:off x="346638" y="3755224"/>
          <a:ext cx="1383599" cy="864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89259"/>
              <a:satOff val="12903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Value Analysis methodology</a:t>
          </a:r>
        </a:p>
      </dsp:txBody>
      <dsp:txXfrm>
        <a:off x="371966" y="3780552"/>
        <a:ext cx="1332943" cy="814093"/>
      </dsp:txXfrm>
    </dsp:sp>
    <dsp:sp modelId="{DD10FD11-21FF-094F-A2D4-629870F4C9E8}">
      <dsp:nvSpPr>
        <dsp:cNvPr id="0" name=""/>
        <dsp:cNvSpPr/>
      </dsp:nvSpPr>
      <dsp:spPr>
        <a:xfrm>
          <a:off x="2162612" y="512413"/>
          <a:ext cx="1729499" cy="864749"/>
        </a:xfrm>
        <a:prstGeom prst="roundRect">
          <a:avLst>
            <a:gd name="adj" fmla="val 10000"/>
          </a:avLst>
        </a:prstGeom>
        <a:solidFill>
          <a:schemeClr val="accent2">
            <a:hueOff val="689259"/>
            <a:satOff val="12903"/>
            <a:lumOff val="-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“Pilot” standards consortium</a:t>
          </a:r>
        </a:p>
      </dsp:txBody>
      <dsp:txXfrm>
        <a:off x="2187940" y="537741"/>
        <a:ext cx="1678843" cy="814093"/>
      </dsp:txXfrm>
    </dsp:sp>
    <dsp:sp modelId="{DB8AA018-D09B-E64C-8BA1-56385AFCC0E7}">
      <dsp:nvSpPr>
        <dsp:cNvPr id="0" name=""/>
        <dsp:cNvSpPr/>
      </dsp:nvSpPr>
      <dsp:spPr>
        <a:xfrm>
          <a:off x="2335562" y="1377162"/>
          <a:ext cx="172949" cy="648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562"/>
              </a:lnTo>
              <a:lnTo>
                <a:pt x="172949" y="64856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40C591-26E7-C94F-8BF1-1D77669486D4}">
      <dsp:nvSpPr>
        <dsp:cNvPr id="0" name=""/>
        <dsp:cNvSpPr/>
      </dsp:nvSpPr>
      <dsp:spPr>
        <a:xfrm>
          <a:off x="2508512" y="1593350"/>
          <a:ext cx="1383599" cy="864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1033888"/>
              <a:satOff val="19355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Define standard for 2-3 object types</a:t>
          </a:r>
        </a:p>
      </dsp:txBody>
      <dsp:txXfrm>
        <a:off x="2533840" y="1618678"/>
        <a:ext cx="1332943" cy="814093"/>
      </dsp:txXfrm>
    </dsp:sp>
    <dsp:sp modelId="{16D69050-D4E3-CF46-9583-E211492B5304}">
      <dsp:nvSpPr>
        <dsp:cNvPr id="0" name=""/>
        <dsp:cNvSpPr/>
      </dsp:nvSpPr>
      <dsp:spPr>
        <a:xfrm>
          <a:off x="2335562" y="1377162"/>
          <a:ext cx="172949" cy="17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499"/>
              </a:lnTo>
              <a:lnTo>
                <a:pt x="172949" y="172949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17718-56DD-774A-A9BF-7CAAB14F8E65}">
      <dsp:nvSpPr>
        <dsp:cNvPr id="0" name=""/>
        <dsp:cNvSpPr/>
      </dsp:nvSpPr>
      <dsp:spPr>
        <a:xfrm>
          <a:off x="2508512" y="2674287"/>
          <a:ext cx="1383599" cy="864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1378517"/>
              <a:satOff val="25807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open source libraries for these 2-3 object types</a:t>
          </a:r>
        </a:p>
      </dsp:txBody>
      <dsp:txXfrm>
        <a:off x="2533840" y="2699615"/>
        <a:ext cx="1332943" cy="814093"/>
      </dsp:txXfrm>
    </dsp:sp>
    <dsp:sp modelId="{F1955971-9EE9-484E-BE11-4A43B3308DA9}">
      <dsp:nvSpPr>
        <dsp:cNvPr id="0" name=""/>
        <dsp:cNvSpPr/>
      </dsp:nvSpPr>
      <dsp:spPr>
        <a:xfrm>
          <a:off x="4324486" y="512413"/>
          <a:ext cx="1729499" cy="864749"/>
        </a:xfrm>
        <a:prstGeom prst="roundRect">
          <a:avLst>
            <a:gd name="adj" fmla="val 10000"/>
          </a:avLst>
        </a:prstGeom>
        <a:solidFill>
          <a:schemeClr val="accent2">
            <a:hueOff val="1378517"/>
            <a:satOff val="25807"/>
            <a:lumOff val="-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standards consortium</a:t>
          </a:r>
        </a:p>
      </dsp:txBody>
      <dsp:txXfrm>
        <a:off x="4349814" y="537741"/>
        <a:ext cx="1678843" cy="814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C843B-F7C8-B84D-BD7B-0DDE11536CB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4344A-CD2A-4B48-9699-65FC2B7C5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4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344A-CD2A-4B48-9699-65FC2B7C51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1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4344A-CD2A-4B48-9699-65FC2B7C51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8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344A-CD2A-4B48-9699-65FC2B7C51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8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344A-CD2A-4B48-9699-65FC2B7C51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97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344A-CD2A-4B48-9699-65FC2B7C51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6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344A-CD2A-4B48-9699-65FC2B7C51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53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344A-CD2A-4B48-9699-65FC2B7C51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87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4344A-CD2A-4B48-9699-65FC2B7C51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89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4344A-CD2A-4B48-9699-65FC2B7C51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01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4344A-CD2A-4B48-9699-65FC2B7C51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14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344A-CD2A-4B48-9699-65FC2B7C51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7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344A-CD2A-4B48-9699-65FC2B7C51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7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344A-CD2A-4B48-9699-65FC2B7C51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8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4344A-CD2A-4B48-9699-65FC2B7C51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36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344A-CD2A-4B48-9699-65FC2B7C51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56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344A-CD2A-4B48-9699-65FC2B7C51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344A-CD2A-4B48-9699-65FC2B7C51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5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4344A-CD2A-4B48-9699-65FC2B7C51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83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4344A-CD2A-4B48-9699-65FC2B7C51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4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03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3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6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5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27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8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9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8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5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7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CBD084B-24BF-4827-80D5-84592AF42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8424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/>
              <a:t>Seahorse</a:t>
            </a:r>
            <a:endParaRPr lang="en-GB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782B4-99DC-4BA5-9B2A-65CE9F9D3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/>
          </a:bodyPr>
          <a:lstStyle/>
          <a:p>
            <a:r>
              <a:rPr lang="en-US" sz="2000"/>
              <a:t>Research Project</a:t>
            </a:r>
            <a:endParaRPr lang="en-GB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2EC5A-3C6E-9C41-8F6D-1EEBFA766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660" y="2363297"/>
            <a:ext cx="8181939" cy="302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28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D0D27B-D230-4067-A165-B91AB66A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 Data Lifecycle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25E9B-52B2-4703-986A-D47C18EF1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78" y="1600946"/>
            <a:ext cx="11460843" cy="173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D0D27B-D230-4067-A165-B91AB66A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 Data Lifecycle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04A4BC-E95B-4021-95E0-41B6D0C81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78" y="3460003"/>
            <a:ext cx="11460843" cy="1735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780F99-200D-4526-B0A1-07007FE5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78" y="1600946"/>
            <a:ext cx="11460843" cy="173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6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D0D27B-D230-4067-A165-B91AB66A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 dirty="0"/>
              <a:t>Standardize Data Lifecycle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0FC33-9823-4627-B4F1-F29D92992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38" y="5259956"/>
            <a:ext cx="11460844" cy="1335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B83FA-40CC-4F80-9341-37AA0840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78" y="3460003"/>
            <a:ext cx="11460843" cy="1735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55C160-8807-4C55-998B-7F05D6FA0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578" y="1600946"/>
            <a:ext cx="11460843" cy="173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7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202B-D839-4523-BEEE-8C6DB2103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25" y="277142"/>
            <a:ext cx="9905998" cy="521434"/>
          </a:xfrm>
        </p:spPr>
        <p:txBody>
          <a:bodyPr>
            <a:normAutofit fontScale="90000"/>
          </a:bodyPr>
          <a:lstStyle/>
          <a:p>
            <a:r>
              <a:rPr lang="en-GB" dirty="0"/>
              <a:t>Research agenda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2AB24F-05F6-4610-B3B1-B205BF196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784" y="60512"/>
            <a:ext cx="9109340" cy="679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69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1630-A67B-4AC6-81D6-52EDABB9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E9ADFC-E03B-4EF3-AD2A-FEB89E09C2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Standard data object definition 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FB4281-A925-4C4D-A44C-DC6783E829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Standard, open source, libraries</a:t>
            </a:r>
          </a:p>
          <a:p>
            <a:pPr lvl="1"/>
            <a:r>
              <a:rPr lang="en-US" dirty="0"/>
              <a:t>Transform data object to Universal Data Object (UDO)</a:t>
            </a:r>
          </a:p>
          <a:p>
            <a:pPr lvl="1"/>
            <a:r>
              <a:rPr lang="en-US" dirty="0"/>
              <a:t>Transform UDO to native data object</a:t>
            </a:r>
          </a:p>
          <a:p>
            <a:pPr lvl="1"/>
            <a:r>
              <a:rPr lang="en-US" dirty="0"/>
              <a:t>Standard rendering</a:t>
            </a:r>
          </a:p>
          <a:p>
            <a:pPr lvl="2"/>
            <a:r>
              <a:rPr lang="en-US" dirty="0"/>
              <a:t>UI</a:t>
            </a:r>
          </a:p>
          <a:p>
            <a:pPr lvl="2"/>
            <a:r>
              <a:rPr lang="en-US" dirty="0"/>
              <a:t>File</a:t>
            </a:r>
          </a:p>
          <a:p>
            <a:pPr lvl="2"/>
            <a:r>
              <a:rPr lang="en-US" dirty="0"/>
              <a:t>Repository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F218D-CA62-4F2F-9A79-A35AF57A2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748" y="1801887"/>
            <a:ext cx="4901761" cy="484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40" y="5078145"/>
            <a:ext cx="1441801" cy="1137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312" y="4801847"/>
            <a:ext cx="1165605" cy="1165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</a:t>
            </a:r>
          </a:p>
        </p:txBody>
      </p:sp>
      <p:sp>
        <p:nvSpPr>
          <p:cNvPr id="4" name="Oval 3"/>
          <p:cNvSpPr/>
          <p:nvPr/>
        </p:nvSpPr>
        <p:spPr>
          <a:xfrm>
            <a:off x="2875547" y="1112921"/>
            <a:ext cx="5707982" cy="555282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Zone of control</a:t>
            </a:r>
          </a:p>
        </p:txBody>
      </p:sp>
      <p:sp>
        <p:nvSpPr>
          <p:cNvPr id="5" name="Oval 4"/>
          <p:cNvSpPr/>
          <p:nvPr/>
        </p:nvSpPr>
        <p:spPr>
          <a:xfrm>
            <a:off x="227597" y="1513493"/>
            <a:ext cx="2663380" cy="2590983"/>
          </a:xfrm>
          <a:prstGeom prst="ellipse">
            <a:avLst/>
          </a:prstGeom>
          <a:solidFill>
            <a:srgbClr val="FFC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Environment</a:t>
            </a:r>
          </a:p>
        </p:txBody>
      </p:sp>
      <p:sp>
        <p:nvSpPr>
          <p:cNvPr id="6" name="Oval 5"/>
          <p:cNvSpPr/>
          <p:nvPr/>
        </p:nvSpPr>
        <p:spPr>
          <a:xfrm>
            <a:off x="8636974" y="4001023"/>
            <a:ext cx="2663380" cy="2590983"/>
          </a:xfrm>
          <a:prstGeom prst="ellipse">
            <a:avLst/>
          </a:prstGeom>
          <a:solidFill>
            <a:srgbClr val="7030A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</a:t>
            </a:r>
          </a:p>
        </p:txBody>
      </p:sp>
      <p:sp>
        <p:nvSpPr>
          <p:cNvPr id="7" name="Oval 6"/>
          <p:cNvSpPr/>
          <p:nvPr/>
        </p:nvSpPr>
        <p:spPr>
          <a:xfrm>
            <a:off x="8568099" y="1101162"/>
            <a:ext cx="2663380" cy="2590983"/>
          </a:xfrm>
          <a:prstGeom prst="ellipse">
            <a:avLst/>
          </a:prstGeom>
          <a:solidFill>
            <a:srgbClr val="00B05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55380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20545" t="6370" r="9349" b="3554"/>
          <a:stretch/>
        </p:blipFill>
        <p:spPr>
          <a:xfrm>
            <a:off x="6599127" y="860258"/>
            <a:ext cx="1415846" cy="14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3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25652 0.30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26" y="150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-0.34622 0.0363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18" y="18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22222E-6 L -0.24961 -0.083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7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EC8E-E07B-4AD5-B389-843F7914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10" y="625928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 dirty="0"/>
              <a:t>Benefits</a:t>
            </a:r>
            <a:endParaRPr lang="en-GB" sz="4800" dirty="0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C5AECDE9-E96D-4460-8155-41D1E7E70B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368870"/>
              </p:ext>
            </p:extLst>
          </p:nvPr>
        </p:nvGraphicFramePr>
        <p:xfrm>
          <a:off x="2608729" y="389965"/>
          <a:ext cx="9127272" cy="6082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274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07714F-287E-4C3A-B792-D94B0F5D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Next Steps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R&amp;D</a:t>
            </a:r>
            <a:endParaRPr lang="en-GB" sz="60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A060DF8-575C-4566-865E-13E537A76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751200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6600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07714F-287E-4C3A-B792-D94B0F5D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966325" cy="540327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Next Steps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Community</a:t>
            </a:r>
            <a:endParaRPr lang="en-GB" sz="60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80B20-8C68-4E4B-A092-6C6FDAF67F6A}"/>
              </a:ext>
            </a:extLst>
          </p:cNvPr>
          <p:cNvSpPr txBox="1"/>
          <p:nvPr/>
        </p:nvSpPr>
        <p:spPr>
          <a:xfrm>
            <a:off x="730102" y="3363571"/>
            <a:ext cx="649752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You:</a:t>
            </a:r>
          </a:p>
          <a:p>
            <a:r>
              <a:rPr lang="en-US" b="1" u="sng" dirty="0"/>
              <a:t>LinkedIn</a:t>
            </a:r>
            <a:br>
              <a:rPr lang="en-US" dirty="0"/>
            </a:br>
            <a:r>
              <a:rPr lang="en-US" dirty="0"/>
              <a:t>linkedin.com/groups/13613770</a:t>
            </a:r>
            <a:br>
              <a:rPr lang="en-US" dirty="0"/>
            </a:br>
            <a:r>
              <a:rPr lang="en-US" dirty="0"/>
              <a:t>“Seahorse Data Initiative”</a:t>
            </a:r>
            <a:br>
              <a:rPr lang="en-US" dirty="0"/>
            </a:br>
            <a:br>
              <a:rPr lang="en-US" dirty="0"/>
            </a:br>
            <a:r>
              <a:rPr lang="en-US" b="1" u="sng" dirty="0"/>
              <a:t>GitHub</a:t>
            </a:r>
            <a:br>
              <a:rPr lang="en-US" b="1" dirty="0"/>
            </a:br>
            <a:r>
              <a:rPr lang="en-US" dirty="0" err="1"/>
              <a:t>EmmSquared</a:t>
            </a:r>
            <a:r>
              <a:rPr lang="en-US" dirty="0"/>
              <a:t>/Seahorse</a:t>
            </a:r>
          </a:p>
          <a:p>
            <a:endParaRPr lang="en-US" dirty="0"/>
          </a:p>
          <a:p>
            <a:pPr algn="ctr"/>
            <a:r>
              <a:rPr lang="en-US" sz="4000" dirty="0"/>
              <a:t>“All open and open to all”</a:t>
            </a:r>
            <a:endParaRPr lang="en-GB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C1F9D-7767-4385-8404-6E3F63803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772" y="1132921"/>
            <a:ext cx="2133384" cy="653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38DEFB-5980-47A5-91F6-294553D33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549" y="2401460"/>
            <a:ext cx="3173079" cy="62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3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067CD-13A7-4384-B15E-5D49AF03B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A41A1-4E47-D744-ADDA-0C3371E5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48" y="2808194"/>
            <a:ext cx="7792570" cy="13563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tabLst>
                <a:tab pos="538163" algn="l"/>
              </a:tabLst>
            </a:pPr>
            <a:r>
              <a:rPr lang="en-US" dirty="0">
                <a:solidFill>
                  <a:schemeClr val="bg1"/>
                </a:solidFill>
              </a:rPr>
              <a:t>Questions and discussions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Reach out!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e:	m@lainstone.com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t: 	@</a:t>
            </a:r>
            <a:r>
              <a:rPr lang="en-US" dirty="0" err="1">
                <a:solidFill>
                  <a:schemeClr val="bg1"/>
                </a:solidFill>
              </a:rPr>
              <a:t>dr_data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l:	linkedIn.com/in/</a:t>
            </a:r>
            <a:r>
              <a:rPr lang="en-US" dirty="0" err="1">
                <a:solidFill>
                  <a:schemeClr val="bg1"/>
                </a:solidFill>
              </a:rPr>
              <a:t>michaelmcgrath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7A01E0-B834-B446-8E96-6704B87060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9084" r="28032" b="1"/>
          <a:stretch/>
        </p:blipFill>
        <p:spPr>
          <a:xfrm>
            <a:off x="8301386" y="243840"/>
            <a:ext cx="3646837" cy="637793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2E9009C-D0E3-46ED-935B-6C1C2965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783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067CD-13A7-4384-B15E-5D49AF03B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A41A1-4E47-D744-ADDA-0C3371E5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Questions on your mind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4BBCA-89E8-4848-AD23-FDFB41874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400"/>
            <a:ext cx="6693061" cy="4038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Who is this? Why should I </a:t>
            </a:r>
            <a:r>
              <a:rPr lang="en-US" dirty="0" err="1">
                <a:solidFill>
                  <a:schemeClr val="bg1"/>
                </a:solidFill>
              </a:rPr>
              <a:t>Iisten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What is the problem?</a:t>
            </a:r>
          </a:p>
          <a:p>
            <a:r>
              <a:rPr lang="en-US" dirty="0">
                <a:solidFill>
                  <a:schemeClr val="bg1"/>
                </a:solidFill>
              </a:rPr>
              <a:t>What is the solution?</a:t>
            </a:r>
          </a:p>
          <a:p>
            <a:r>
              <a:rPr lang="en-US" dirty="0">
                <a:solidFill>
                  <a:schemeClr val="bg1"/>
                </a:solidFill>
              </a:rPr>
              <a:t>Is there a plan?</a:t>
            </a:r>
          </a:p>
          <a:p>
            <a:r>
              <a:rPr lang="en-US" dirty="0">
                <a:solidFill>
                  <a:schemeClr val="bg1"/>
                </a:solidFill>
              </a:rPr>
              <a:t>What are the next steps?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7A01E0-B834-B446-8E96-6704B87060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9084" r="28032" b="1"/>
          <a:stretch/>
        </p:blipFill>
        <p:spPr>
          <a:xfrm>
            <a:off x="8301386" y="243840"/>
            <a:ext cx="3646837" cy="637793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2E9009C-D0E3-46ED-935B-6C1C2965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873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1501-8217-8340-B95B-BC0B588C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this? Why should I listen?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E9937-F074-5440-AAF0-D5D16EE5B1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Michael McGrath</a:t>
            </a:r>
          </a:p>
          <a:p>
            <a:pPr lvl="1"/>
            <a:r>
              <a:rPr lang="en-US" dirty="0"/>
              <a:t>Chief Strategist at Micro Focus</a:t>
            </a:r>
          </a:p>
          <a:p>
            <a:r>
              <a:rPr lang="en-US" dirty="0"/>
              <a:t>Passion for data and information</a:t>
            </a:r>
          </a:p>
          <a:p>
            <a:r>
              <a:rPr lang="en-US" dirty="0"/>
              <a:t>20+ years</a:t>
            </a:r>
          </a:p>
          <a:p>
            <a:pPr lvl="1"/>
            <a:r>
              <a:rPr lang="en-US" dirty="0"/>
              <a:t>Analytics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Decision-making</a:t>
            </a:r>
          </a:p>
          <a:p>
            <a:pPr lvl="1"/>
            <a:r>
              <a:rPr lang="en-US" dirty="0"/>
              <a:t>FS Transformation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B909DD-A60C-4ADD-AEB9-CEB7813895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40335" y="1788459"/>
            <a:ext cx="6031492" cy="4023360"/>
          </a:xfrm>
        </p:spPr>
      </p:pic>
    </p:spTree>
    <p:extLst>
      <p:ext uri="{BB962C8B-B14F-4D97-AF65-F5344CB8AC3E}">
        <p14:creationId xmlns:p14="http://schemas.microsoft.com/office/powerpoint/2010/main" val="423219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DF6C4-5007-574F-A3FC-534071A2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>
                <a:solidFill>
                  <a:srgbClr val="FFFFFF"/>
                </a:solidFill>
              </a:rPr>
              <a:t>What is the problem?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ED2F9D2-3811-244A-813A-53F7A8C323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5178" r="6320" b="-2"/>
          <a:stretch/>
        </p:blipFill>
        <p:spPr>
          <a:xfrm>
            <a:off x="872064" y="857675"/>
            <a:ext cx="6045576" cy="5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4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86F8F-5DFB-6A4F-91F1-58CB2D9C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000" b="1" cap="all">
                <a:solidFill>
                  <a:srgbClr val="FFFFFF"/>
                </a:solidFill>
              </a:rPr>
              <a:t>Moore’s Law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DEB58E0-7B27-3847-AA5D-13987597DC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2064" y="1244045"/>
            <a:ext cx="6045576" cy="436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2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210EC-819E-2C49-A8B9-AA74C560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200" b="1" cap="all">
                <a:solidFill>
                  <a:srgbClr val="FFFFFF"/>
                </a:solidFill>
              </a:rPr>
              <a:t>McGrath’s Paradox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7DF9D4E-ADD0-1844-A773-906F281728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6315" r="9014" b="3"/>
          <a:stretch/>
        </p:blipFill>
        <p:spPr>
          <a:xfrm>
            <a:off x="872064" y="857675"/>
            <a:ext cx="6045576" cy="5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3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4FAB-E1D1-934A-A7D4-365D4D04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in lot’s of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6E4A-394F-AC42-BBAB-EB488B8209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Value &amp; Cost</a:t>
            </a:r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Privacy</a:t>
            </a:r>
          </a:p>
          <a:p>
            <a:pPr lvl="1"/>
            <a:r>
              <a:rPr lang="en-US" dirty="0"/>
              <a:t>Access</a:t>
            </a:r>
          </a:p>
          <a:p>
            <a:pPr lvl="1"/>
            <a:r>
              <a:rPr lang="en-US" dirty="0"/>
              <a:t>Corruption of Data</a:t>
            </a:r>
          </a:p>
          <a:p>
            <a:r>
              <a:rPr lang="en-US" dirty="0"/>
              <a:t>Duplication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Error</a:t>
            </a:r>
          </a:p>
          <a:p>
            <a:r>
              <a:rPr lang="en-US" dirty="0"/>
              <a:t>Freedom compromised by lack of transparency and accuracy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92B61-D162-8A44-B39B-A675FAD8E0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Provenance</a:t>
            </a:r>
          </a:p>
          <a:p>
            <a:pPr lvl="1"/>
            <a:r>
              <a:rPr lang="en-US" dirty="0"/>
              <a:t>Source</a:t>
            </a:r>
          </a:p>
          <a:p>
            <a:pPr lvl="1"/>
            <a:r>
              <a:rPr lang="en-US" dirty="0"/>
              <a:t>Processing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Robustness</a:t>
            </a:r>
          </a:p>
          <a:p>
            <a:r>
              <a:rPr lang="en-US" dirty="0"/>
              <a:t>Provability</a:t>
            </a:r>
          </a:p>
          <a:p>
            <a:pPr lvl="1"/>
            <a:r>
              <a:rPr lang="en-US" dirty="0"/>
              <a:t>Automated decision making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Sharing</a:t>
            </a:r>
          </a:p>
          <a:p>
            <a:pPr lvl="1"/>
            <a:r>
              <a:rPr lang="en-US" dirty="0"/>
              <a:t>Fidelity</a:t>
            </a:r>
          </a:p>
          <a:p>
            <a:pPr lvl="1"/>
            <a:r>
              <a:rPr lang="en-US" dirty="0"/>
              <a:t>Constant transformation - Cost</a:t>
            </a:r>
          </a:p>
        </p:txBody>
      </p:sp>
    </p:spTree>
    <p:extLst>
      <p:ext uri="{BB962C8B-B14F-4D97-AF65-F5344CB8AC3E}">
        <p14:creationId xmlns:p14="http://schemas.microsoft.com/office/powerpoint/2010/main" val="192535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EB18B-9261-5D4B-A449-A180DC06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295" y="857675"/>
            <a:ext cx="3978441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 dirty="0">
                <a:solidFill>
                  <a:srgbClr val="FFFFFF"/>
                </a:solidFill>
              </a:rPr>
              <a:t>What is the solution?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E80F9179-FCD4-8C41-941F-017A673F7F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3008" r="8490" b="-2"/>
          <a:stretch/>
        </p:blipFill>
        <p:spPr>
          <a:xfrm>
            <a:off x="872064" y="857675"/>
            <a:ext cx="6045576" cy="5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8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415701-F62F-ED4D-8029-F03A9CC5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need to do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C59E16B-7C0D-1D45-9FB3-3D5B5C7C9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351797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110698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444</Words>
  <Application>Microsoft Office PowerPoint</Application>
  <PresentationFormat>Widescreen</PresentationFormat>
  <Paragraphs>110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Corbel</vt:lpstr>
      <vt:lpstr>Basis</vt:lpstr>
      <vt:lpstr>Seahorse</vt:lpstr>
      <vt:lpstr>Questions on your mind</vt:lpstr>
      <vt:lpstr>Who is this? Why should I listen?</vt:lpstr>
      <vt:lpstr>What is the problem?</vt:lpstr>
      <vt:lpstr>Moore’s Law</vt:lpstr>
      <vt:lpstr>McGrath’s Paradox</vt:lpstr>
      <vt:lpstr>Results in lot’s of issues</vt:lpstr>
      <vt:lpstr>What is the solution?</vt:lpstr>
      <vt:lpstr>What do we need to do</vt:lpstr>
      <vt:lpstr>Standardize Data Lifecycle</vt:lpstr>
      <vt:lpstr>Standardize Data Lifecycle</vt:lpstr>
      <vt:lpstr>Standardize Data Lifecycle</vt:lpstr>
      <vt:lpstr>Research agenda</vt:lpstr>
      <vt:lpstr>Standardization</vt:lpstr>
      <vt:lpstr>Tools</vt:lpstr>
      <vt:lpstr>Benefits</vt:lpstr>
      <vt:lpstr>Next Steps R&amp;D</vt:lpstr>
      <vt:lpstr>Next Steps Community</vt:lpstr>
      <vt:lpstr>Questions and discussions   Reach out! e: m@lainstone.com t:  @dr_data l: linkedIn.com/in/michaelmcgrath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2018-09-05T08:57:54Z</dcterms:created>
  <dcterms:modified xsi:type="dcterms:W3CDTF">2018-09-05T08:58:01Z</dcterms:modified>
</cp:coreProperties>
</file>