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1C60-040E-4944-8568-0BE19677DEC3}" type="datetimeFigureOut">
              <a:rPr lang="es-MX" smtClean="0"/>
              <a:t>05/12/2017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1AA5-FBD4-446F-81C2-5BB558B92C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15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1C60-040E-4944-8568-0BE19677DEC3}" type="datetimeFigureOut">
              <a:rPr lang="es-MX" smtClean="0"/>
              <a:t>05/12/2017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1AA5-FBD4-446F-81C2-5BB558B92C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327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1C60-040E-4944-8568-0BE19677DEC3}" type="datetimeFigureOut">
              <a:rPr lang="es-MX" smtClean="0"/>
              <a:t>05/12/2017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1AA5-FBD4-446F-81C2-5BB558B92C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916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1C60-040E-4944-8568-0BE19677DEC3}" type="datetimeFigureOut">
              <a:rPr lang="es-MX" smtClean="0"/>
              <a:t>05/12/2017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1AA5-FBD4-446F-81C2-5BB558B92C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472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1C60-040E-4944-8568-0BE19677DEC3}" type="datetimeFigureOut">
              <a:rPr lang="es-MX" smtClean="0"/>
              <a:t>05/12/2017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1AA5-FBD4-446F-81C2-5BB558B92C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906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1C60-040E-4944-8568-0BE19677DEC3}" type="datetimeFigureOut">
              <a:rPr lang="es-MX" smtClean="0"/>
              <a:t>05/12/2017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1AA5-FBD4-446F-81C2-5BB558B92C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51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1C60-040E-4944-8568-0BE19677DEC3}" type="datetimeFigureOut">
              <a:rPr lang="es-MX" smtClean="0"/>
              <a:t>05/12/2017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1AA5-FBD4-446F-81C2-5BB558B92C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453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1C60-040E-4944-8568-0BE19677DEC3}" type="datetimeFigureOut">
              <a:rPr lang="es-MX" smtClean="0"/>
              <a:t>05/12/2017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1AA5-FBD4-446F-81C2-5BB558B92C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74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1C60-040E-4944-8568-0BE19677DEC3}" type="datetimeFigureOut">
              <a:rPr lang="es-MX" smtClean="0"/>
              <a:t>05/12/2017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1AA5-FBD4-446F-81C2-5BB558B92C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641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1C60-040E-4944-8568-0BE19677DEC3}" type="datetimeFigureOut">
              <a:rPr lang="es-MX" smtClean="0"/>
              <a:t>05/12/2017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1AA5-FBD4-446F-81C2-5BB558B92C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125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1C60-040E-4944-8568-0BE19677DEC3}" type="datetimeFigureOut">
              <a:rPr lang="es-MX" smtClean="0"/>
              <a:t>05/12/2017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1AA5-FBD4-446F-81C2-5BB558B92C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998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B1C60-040E-4944-8568-0BE19677DEC3}" type="datetimeFigureOut">
              <a:rPr lang="es-MX" smtClean="0"/>
              <a:t>05/12/2017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81AA5-FBD4-446F-81C2-5BB558B92C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240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facebook.com/photo.php?fbid=139393240168871&amp;set=a.139394683502060.1073741828.100022945884106&amp;type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 imagen puede contener: 1 persona, primer plan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0"/>
            <a:ext cx="8420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4692" y="3210791"/>
            <a:ext cx="5683826" cy="3135890"/>
          </a:xfrm>
        </p:spPr>
        <p:txBody>
          <a:bodyPr>
            <a:normAutofit/>
          </a:bodyPr>
          <a:lstStyle/>
          <a:p>
            <a:pPr algn="just"/>
            <a:r>
              <a:rPr lang="es-MX" sz="2400" b="1" dirty="0"/>
              <a:t>La toxina </a:t>
            </a:r>
            <a:r>
              <a:rPr lang="es-MX" sz="2400" b="1" dirty="0" err="1"/>
              <a:t>butolinica</a:t>
            </a:r>
            <a:r>
              <a:rPr lang="es-MX" sz="2400" b="1" dirty="0"/>
              <a:t> tipo A </a:t>
            </a:r>
            <a:r>
              <a:rPr lang="es-MX" sz="2400" dirty="0"/>
              <a:t>mejor conocida como </a:t>
            </a:r>
            <a:r>
              <a:rPr lang="es-MX" sz="2400" dirty="0" err="1"/>
              <a:t>botox</a:t>
            </a:r>
            <a:r>
              <a:rPr lang="es-MX" sz="2400" dirty="0"/>
              <a:t>, sirve para disminuir las líneas de expresión facial, además se mejora la sudoración del rostro e hidrata la piel a profundidad, ¡¡¡ Luce un rostro perfecto </a:t>
            </a:r>
            <a:r>
              <a:rPr lang="es-MX" sz="2400" dirty="0" smtClean="0"/>
              <a:t>pregunta PROMOCIONES!!!!!             </a:t>
            </a:r>
            <a:r>
              <a:rPr lang="es-MX" sz="2400" dirty="0"/>
              <a:t> </a:t>
            </a:r>
            <a:r>
              <a:rPr lang="es-MX" sz="2400" dirty="0" smtClean="0"/>
              <a:t/>
            </a:r>
            <a:br>
              <a:rPr lang="es-MX" sz="2400" dirty="0" smtClean="0"/>
            </a:br>
            <a:r>
              <a:rPr lang="es-MX" sz="2400" dirty="0" smtClean="0"/>
              <a:t>                                           Citas al </a:t>
            </a:r>
            <a:r>
              <a:rPr lang="es-MX" sz="2400" dirty="0"/>
              <a:t>6672040001</a:t>
            </a:r>
            <a:r>
              <a:rPr lang="es-MX" sz="2400" dirty="0" smtClean="0"/>
              <a:t>.               </a:t>
            </a:r>
            <a:br>
              <a:rPr lang="es-MX" sz="2400" dirty="0" smtClean="0"/>
            </a:br>
            <a:r>
              <a:rPr lang="es-MX" sz="2400" dirty="0" smtClean="0"/>
              <a:t>                               Dr</a:t>
            </a:r>
            <a:r>
              <a:rPr lang="es-MX" sz="2400" dirty="0"/>
              <a:t>. Manuel López </a:t>
            </a:r>
            <a:r>
              <a:rPr lang="es-MX" sz="2400" dirty="0" smtClean="0"/>
              <a:t>Bañuelos.</a:t>
            </a:r>
            <a:endParaRPr lang="es-MX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82391" cy="305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9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La toxina butolinica tipo A mejor conocida como botox, sirve para disminuir las líneas de expresión facial, además se mejora la sudoración del rostro e hidrata la piel a profundidad, ¡¡¡ Luce un rostro perfecto pregunta PROMOCIONES!!!!!                                                          Citas al 6672040001.                                               Dr. Manuel López Bañuelos.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toxina butolinica tipo A mejor conocida como botox, sirve para disminuir las líneas de expresión facial, además se mejora la sudoración del rostro e hidrata la piel a profundidad, ¡¡¡ Luce un rostro perfecto pregunta PROMOCIONES!!!!!                                                          Citas al 6672040001.                                               Dr. Manuel López Bañuelos.</dc:title>
  <dc:creator>MANUEL LOPEZ BAÑUELO</dc:creator>
  <cp:lastModifiedBy>MANUEL LOPEZ BAÑUELO</cp:lastModifiedBy>
  <cp:revision>1</cp:revision>
  <dcterms:created xsi:type="dcterms:W3CDTF">2017-12-05T19:01:18Z</dcterms:created>
  <dcterms:modified xsi:type="dcterms:W3CDTF">2017-12-05T19:07:00Z</dcterms:modified>
</cp:coreProperties>
</file>