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EBC5"/>
    <a:srgbClr val="4EB3D3"/>
    <a:srgbClr val="2B8CBE"/>
    <a:srgbClr val="084081"/>
    <a:srgbClr val="0868AC"/>
    <a:srgbClr val="7BCCC4"/>
    <a:srgbClr val="A0A29D"/>
    <a:srgbClr val="E0F3DB"/>
    <a:srgbClr val="F7FCF0"/>
    <a:srgbClr val="A8DD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riana Molaro" userId="b4eeff4282ac3f61" providerId="LiveId" clId="{A74F77CF-8FCF-44F7-830D-D46D73D1BC22}"/>
    <pc:docChg chg="undo custSel modSld">
      <pc:chgData name="Miriana Molaro" userId="b4eeff4282ac3f61" providerId="LiveId" clId="{A74F77CF-8FCF-44F7-830D-D46D73D1BC22}" dt="2023-11-28T17:57:44.164" v="49" actId="207"/>
      <pc:docMkLst>
        <pc:docMk/>
      </pc:docMkLst>
      <pc:sldChg chg="modSp mod">
        <pc:chgData name="Miriana Molaro" userId="b4eeff4282ac3f61" providerId="LiveId" clId="{A74F77CF-8FCF-44F7-830D-D46D73D1BC22}" dt="2023-11-28T17:57:44.164" v="49" actId="207"/>
        <pc:sldMkLst>
          <pc:docMk/>
          <pc:sldMk cId="2670207076" sldId="258"/>
        </pc:sldMkLst>
        <pc:graphicFrameChg chg="modGraphic">
          <ac:chgData name="Miriana Molaro" userId="b4eeff4282ac3f61" providerId="LiveId" clId="{A74F77CF-8FCF-44F7-830D-D46D73D1BC22}" dt="2023-11-28T17:57:44.164" v="49" actId="207"/>
          <ac:graphicFrameMkLst>
            <pc:docMk/>
            <pc:sldMk cId="2670207076" sldId="258"/>
            <ac:graphicFrameMk id="8" creationId="{321D12E3-33F3-F964-F9F6-8973E0885264}"/>
          </ac:graphicFrameMkLst>
        </pc:graphicFrameChg>
        <pc:graphicFrameChg chg="modGraphic">
          <ac:chgData name="Miriana Molaro" userId="b4eeff4282ac3f61" providerId="LiveId" clId="{A74F77CF-8FCF-44F7-830D-D46D73D1BC22}" dt="2023-11-28T17:54:14.075" v="43" actId="207"/>
          <ac:graphicFrameMkLst>
            <pc:docMk/>
            <pc:sldMk cId="2670207076" sldId="258"/>
            <ac:graphicFrameMk id="9" creationId="{83536207-6F05-5088-5E21-909D9370DD32}"/>
          </ac:graphicFrameMkLst>
        </pc:graphicFrameChg>
        <pc:graphicFrameChg chg="mod modGraphic">
          <ac:chgData name="Miriana Molaro" userId="b4eeff4282ac3f61" providerId="LiveId" clId="{A74F77CF-8FCF-44F7-830D-D46D73D1BC22}" dt="2023-11-28T17:52:38.988" v="38" actId="207"/>
          <ac:graphicFrameMkLst>
            <pc:docMk/>
            <pc:sldMk cId="2670207076" sldId="258"/>
            <ac:graphicFrameMk id="10" creationId="{6876230C-A191-CBD2-E4B2-D2614EB9AB71}"/>
          </ac:graphicFrameMkLst>
        </pc:graphicFrameChg>
        <pc:graphicFrameChg chg="modGraphic">
          <ac:chgData name="Miriana Molaro" userId="b4eeff4282ac3f61" providerId="LiveId" clId="{A74F77CF-8FCF-44F7-830D-D46D73D1BC22}" dt="2023-11-28T17:56:20.707" v="46" actId="207"/>
          <ac:graphicFrameMkLst>
            <pc:docMk/>
            <pc:sldMk cId="2670207076" sldId="258"/>
            <ac:graphicFrameMk id="14" creationId="{EBF2C86E-C2B0-3C43-A587-9835449E4EDB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343067D-0B62-14B2-72D4-6EA553C200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671B66C1-2049-4D79-06DC-18098AE8DA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A993FA5-0622-37A3-03CC-A2F6EB931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32603-2F8A-4C58-934B-6F2F1B9820C9}" type="datetimeFigureOut">
              <a:rPr lang="it-IT" smtClean="0"/>
              <a:t>28/11/2023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3EEDF77-F280-CD40-79F4-C624575D7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1F665AC-84C0-09C7-B265-6489AAA6C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79F3D-78F2-478B-8128-36003907A1E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49123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7951AB4-9EBD-8CDC-DD3E-6DF91E529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4A862A2-6BB4-DB65-7B38-B721570A06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656C853-16EE-92E8-43D2-51BD909E4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32603-2F8A-4C58-934B-6F2F1B9820C9}" type="datetimeFigureOut">
              <a:rPr lang="it-IT" smtClean="0"/>
              <a:t>28/11/2023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30614B5-5D7B-D1A9-A92E-3AF6B2AE6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BAB155C-B089-9504-2C5B-6D99AACE0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79F3D-78F2-478B-8128-36003907A1E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86279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D74F5972-CB89-AC3D-BEAD-1784490E27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ED6F1AA2-6CC0-4B29-27B5-27A3D09B8A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C9E1329-D01A-19EA-E312-7F98B00C5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32603-2F8A-4C58-934B-6F2F1B9820C9}" type="datetimeFigureOut">
              <a:rPr lang="it-IT" smtClean="0"/>
              <a:t>28/11/2023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39FF4CF-5FC2-0BB9-B6BA-C25DED2F7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7B343E3-4DAE-36DF-78AB-6E8B60092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79F3D-78F2-478B-8128-36003907A1E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29610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8F6533E-8C88-A5D3-C917-E01617F6F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CA3DF43-089A-DBCC-86A1-4B881CA5B3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D79343C-C0B7-FF3A-7EFB-C1E8C1488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32603-2F8A-4C58-934B-6F2F1B9820C9}" type="datetimeFigureOut">
              <a:rPr lang="it-IT" smtClean="0"/>
              <a:t>28/11/2023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EA35731-6418-498B-4736-8EE78F1BE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EAE1E9C-5446-960C-6B5F-554C627D6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79F3D-78F2-478B-8128-36003907A1E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95869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D2BDA17-391D-8D90-558B-A8584F750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BEB5174-AE5C-D733-FD2D-F662D9B28D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6892592-2C61-CE9F-FE80-5FED7C951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32603-2F8A-4C58-934B-6F2F1B9820C9}" type="datetimeFigureOut">
              <a:rPr lang="it-IT" smtClean="0"/>
              <a:t>28/11/2023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B8F13DE-463A-F58E-EA24-573E2FA98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3BCEEE0-1034-C1E6-64DD-2722280B3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79F3D-78F2-478B-8128-36003907A1E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85587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9073C04-9604-3F88-C102-C29D3281C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24CA93D-4C9F-962C-232C-9A1A49B505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D895784-ED35-9020-2A91-DB841BF3AC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F80E84A-8D2A-B061-02A9-6E9063410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32603-2F8A-4C58-934B-6F2F1B9820C9}" type="datetimeFigureOut">
              <a:rPr lang="it-IT" smtClean="0"/>
              <a:t>28/11/2023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D6841C2-F95F-463F-8249-A4CBD09CE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B47E368-2F76-FAF8-1C0A-40295EA7C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79F3D-78F2-478B-8128-36003907A1E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80341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4226A1F-A651-F3F0-6E5D-C6EEF0490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99B4EFA-808B-8891-9D5D-A9C03B25AF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68A0FCF-91B4-E6EC-2F40-F9C6713BB2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298CA205-6E5C-49EE-019A-9D14B1D769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64F699BD-3262-F4B9-413F-69A51EC420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27746990-DC77-4688-C63D-DA5D7E032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32603-2F8A-4C58-934B-6F2F1B9820C9}" type="datetimeFigureOut">
              <a:rPr lang="it-IT" smtClean="0"/>
              <a:t>28/11/2023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6AB90B41-24F2-022C-90D2-E23B92843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D404F927-CAD1-2E90-E00C-DDF71B009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79F3D-78F2-478B-8128-36003907A1E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49173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39C2847-232F-2937-B686-38740819E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A67D86B3-A763-D705-F661-4A804FAFF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32603-2F8A-4C58-934B-6F2F1B9820C9}" type="datetimeFigureOut">
              <a:rPr lang="it-IT" smtClean="0"/>
              <a:t>28/11/2023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6B1EE68-2876-374F-0CA8-FEC26D6FC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3C3101C-2872-9CDC-1FB5-47308BB53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79F3D-78F2-478B-8128-36003907A1E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73247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FD64F637-9579-68BC-26B4-68461ADE2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32603-2F8A-4C58-934B-6F2F1B9820C9}" type="datetimeFigureOut">
              <a:rPr lang="it-IT" smtClean="0"/>
              <a:t>28/11/2023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0CABC7C9-C5EE-0BC7-6D4B-C3D74366C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B5D44DD-6442-5547-9FAB-6622E2EBC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79F3D-78F2-478B-8128-36003907A1E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84714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F8B37D4-AF7B-BE5C-8482-BB60D9D22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F7EB2F0-E3F6-7E30-D7B0-E823891AF7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8154CCCD-1C61-482A-1A9B-9DEAA44E78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D623D16-392E-D66B-15C3-EF9FE5636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32603-2F8A-4C58-934B-6F2F1B9820C9}" type="datetimeFigureOut">
              <a:rPr lang="it-IT" smtClean="0"/>
              <a:t>28/11/2023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6B2D12D-A766-3F5B-FA39-32048714C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634EB54-4347-C82B-418E-4262FA64F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79F3D-78F2-478B-8128-36003907A1E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52476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5A37B3E-D9D9-1928-FEF6-F96AECE39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65D57349-A982-C824-8AAF-4EC5754324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CBBC425-81E3-B4A2-E51B-9AF54A5849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FC4AB54-E6EB-ED9A-F773-E4F28C76F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32603-2F8A-4C58-934B-6F2F1B9820C9}" type="datetimeFigureOut">
              <a:rPr lang="it-IT" smtClean="0"/>
              <a:t>28/11/2023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53CCE46-9631-5CAE-015E-A9AE4189C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AB9BBCA-E3FD-606C-F5AC-DA0BC089B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79F3D-78F2-478B-8128-36003907A1E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6514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D4C28DB4-D31A-4CA1-1D85-B2D6C3484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5CFC89E-6770-170E-7A95-273903E928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75C37BF-B56D-4CB0-0770-D090E94436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032603-2F8A-4C58-934B-6F2F1B9820C9}" type="datetimeFigureOut">
              <a:rPr lang="it-IT" smtClean="0"/>
              <a:t>28/11/2023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604AB33-2153-43B4-F260-D60BE9005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65BF63C-21D8-54E1-D415-AE13D142FD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979F3D-78F2-478B-8128-36003907A1E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04110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>
            <a:extLst>
              <a:ext uri="{FF2B5EF4-FFF2-40B4-BE49-F238E27FC236}">
                <a16:creationId xmlns:a16="http://schemas.microsoft.com/office/drawing/2014/main" id="{6AE720D4-11F0-4945-F5F7-40D23386AEBB}"/>
              </a:ext>
            </a:extLst>
          </p:cNvPr>
          <p:cNvSpPr/>
          <p:nvPr/>
        </p:nvSpPr>
        <p:spPr>
          <a:xfrm>
            <a:off x="1856792" y="181947"/>
            <a:ext cx="6876662" cy="649410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15F1BB5A-26D6-DE17-47CA-835B4F2F5E46}"/>
              </a:ext>
            </a:extLst>
          </p:cNvPr>
          <p:cNvSpPr/>
          <p:nvPr/>
        </p:nvSpPr>
        <p:spPr>
          <a:xfrm>
            <a:off x="2066719" y="462249"/>
            <a:ext cx="3421440" cy="1640634"/>
          </a:xfrm>
          <a:prstGeom prst="rect">
            <a:avLst/>
          </a:prstGeom>
          <a:solidFill>
            <a:srgbClr val="E9EBF5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aphicFrame>
        <p:nvGraphicFramePr>
          <p:cNvPr id="8" name="Tabella 7">
            <a:extLst>
              <a:ext uri="{FF2B5EF4-FFF2-40B4-BE49-F238E27FC236}">
                <a16:creationId xmlns:a16="http://schemas.microsoft.com/office/drawing/2014/main" id="{321D12E3-33F3-F964-F9F6-8973E08852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8046182"/>
              </p:ext>
            </p:extLst>
          </p:nvPr>
        </p:nvGraphicFramePr>
        <p:xfrm>
          <a:off x="5653958" y="462249"/>
          <a:ext cx="1030254" cy="5975868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030254">
                  <a:extLst>
                    <a:ext uri="{9D8B030D-6E8A-4147-A177-3AD203B41FA5}">
                      <a16:colId xmlns:a16="http://schemas.microsoft.com/office/drawing/2014/main" val="1998641862"/>
                    </a:ext>
                  </a:extLst>
                </a:gridCol>
              </a:tblGrid>
              <a:tr h="738937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DROP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BCC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423347"/>
                  </a:ext>
                </a:extLst>
              </a:tr>
              <a:tr h="867762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DUP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BCC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8225937"/>
                  </a:ext>
                </a:extLst>
              </a:tr>
              <a:tr h="898122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SWAP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B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445414"/>
                  </a:ext>
                </a:extLst>
              </a:tr>
              <a:tr h="867762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OVER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EB3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667690"/>
                  </a:ext>
                </a:extLst>
              </a:tr>
              <a:tr h="867762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CLEAR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8C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1791704"/>
                  </a:ext>
                </a:extLst>
              </a:tr>
              <a:tr h="1735523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ENTER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868A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0216676"/>
                  </a:ext>
                </a:extLst>
              </a:tr>
            </a:tbl>
          </a:graphicData>
        </a:graphic>
      </p:graphicFrame>
      <p:graphicFrame>
        <p:nvGraphicFramePr>
          <p:cNvPr id="9" name="Tabella 8">
            <a:extLst>
              <a:ext uri="{FF2B5EF4-FFF2-40B4-BE49-F238E27FC236}">
                <a16:creationId xmlns:a16="http://schemas.microsoft.com/office/drawing/2014/main" id="{83536207-6F05-5088-5E21-909D9370DD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9261625"/>
              </p:ext>
            </p:extLst>
          </p:nvPr>
        </p:nvGraphicFramePr>
        <p:xfrm>
          <a:off x="6850011" y="5032191"/>
          <a:ext cx="1688840" cy="731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44420">
                  <a:extLst>
                    <a:ext uri="{9D8B030D-6E8A-4147-A177-3AD203B41FA5}">
                      <a16:colId xmlns:a16="http://schemas.microsoft.com/office/drawing/2014/main" val="2976272641"/>
                    </a:ext>
                  </a:extLst>
                </a:gridCol>
                <a:gridCol w="844420">
                  <a:extLst>
                    <a:ext uri="{9D8B030D-6E8A-4147-A177-3AD203B41FA5}">
                      <a16:colId xmlns:a16="http://schemas.microsoft.com/office/drawing/2014/main" val="3313823554"/>
                    </a:ext>
                  </a:extLst>
                </a:gridCol>
              </a:tblGrid>
              <a:tr h="214846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&gt;x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BCC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&lt;x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BCC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9797902"/>
                  </a:ext>
                </a:extLst>
              </a:tr>
              <a:tr h="356654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+x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BCC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-x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BCC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1213028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0" name="Tabella 9">
                <a:extLst>
                  <a:ext uri="{FF2B5EF4-FFF2-40B4-BE49-F238E27FC236}">
                    <a16:creationId xmlns:a16="http://schemas.microsoft.com/office/drawing/2014/main" id="{6876230C-A191-CBD2-E4B2-D2614EB9AB7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56213976"/>
                  </p:ext>
                </p:extLst>
              </p:nvPr>
            </p:nvGraphicFramePr>
            <p:xfrm>
              <a:off x="2066719" y="2343150"/>
              <a:ext cx="3391664" cy="409497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847916">
                      <a:extLst>
                        <a:ext uri="{9D8B030D-6E8A-4147-A177-3AD203B41FA5}">
                          <a16:colId xmlns:a16="http://schemas.microsoft.com/office/drawing/2014/main" val="534164233"/>
                        </a:ext>
                      </a:extLst>
                    </a:gridCol>
                    <a:gridCol w="847916">
                      <a:extLst>
                        <a:ext uri="{9D8B030D-6E8A-4147-A177-3AD203B41FA5}">
                          <a16:colId xmlns:a16="http://schemas.microsoft.com/office/drawing/2014/main" val="1032275450"/>
                        </a:ext>
                      </a:extLst>
                    </a:gridCol>
                    <a:gridCol w="847549">
                      <a:extLst>
                        <a:ext uri="{9D8B030D-6E8A-4147-A177-3AD203B41FA5}">
                          <a16:colId xmlns:a16="http://schemas.microsoft.com/office/drawing/2014/main" val="2747303713"/>
                        </a:ext>
                      </a:extLst>
                    </a:gridCol>
                    <a:gridCol w="848283">
                      <a:extLst>
                        <a:ext uri="{9D8B030D-6E8A-4147-A177-3AD203B41FA5}">
                          <a16:colId xmlns:a16="http://schemas.microsoft.com/office/drawing/2014/main" val="1243260348"/>
                        </a:ext>
                      </a:extLst>
                    </a:gridCol>
                  </a:tblGrid>
                  <a:tr h="84055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ad>
                                  <m:radPr>
                                    <m:ctrlPr>
                                      <a:rPr lang="it-IT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>
                                    <m:r>
                                      <a:rPr lang="it-IT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g>
                                  <m:e>
                                    <m:r>
                                      <a:rPr lang="it-IT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rad>
                              </m:oMath>
                            </m:oMathPara>
                          </a14:m>
                          <a:endParaRPr lang="it-IT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7BCCC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±</a:t>
                          </a: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7BCCC4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←</a:t>
                          </a: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7BCCC4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it-IT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78877094"/>
                      </a:ext>
                    </a:extLst>
                  </a:tr>
                  <a:tr h="81360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A8DDB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A8DDB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9</a:t>
                          </a: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A8DDB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/</a:t>
                          </a: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7BCCC4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82780948"/>
                      </a:ext>
                    </a:extLst>
                  </a:tr>
                  <a:tr h="81360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A8DDB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A8DDB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A8DDB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*</a:t>
                          </a: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7BCCC4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707586"/>
                      </a:ext>
                    </a:extLst>
                  </a:tr>
                  <a:tr h="81360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A8DDB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A8DDB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A8DDB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-</a:t>
                          </a: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7BCCC4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63156142"/>
                      </a:ext>
                    </a:extLst>
                  </a:tr>
                  <a:tr h="81360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j</a:t>
                          </a: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7BCCC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A8DDB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.</a:t>
                          </a: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7BCCC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7BCCC4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4323448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0" name="Tabella 9">
                <a:extLst>
                  <a:ext uri="{FF2B5EF4-FFF2-40B4-BE49-F238E27FC236}">
                    <a16:creationId xmlns:a16="http://schemas.microsoft.com/office/drawing/2014/main" id="{6876230C-A191-CBD2-E4B2-D2614EB9AB7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56213976"/>
                  </p:ext>
                </p:extLst>
              </p:nvPr>
            </p:nvGraphicFramePr>
            <p:xfrm>
              <a:off x="2066719" y="2343150"/>
              <a:ext cx="3391664" cy="409497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847916">
                      <a:extLst>
                        <a:ext uri="{9D8B030D-6E8A-4147-A177-3AD203B41FA5}">
                          <a16:colId xmlns:a16="http://schemas.microsoft.com/office/drawing/2014/main" val="534164233"/>
                        </a:ext>
                      </a:extLst>
                    </a:gridCol>
                    <a:gridCol w="847916">
                      <a:extLst>
                        <a:ext uri="{9D8B030D-6E8A-4147-A177-3AD203B41FA5}">
                          <a16:colId xmlns:a16="http://schemas.microsoft.com/office/drawing/2014/main" val="1032275450"/>
                        </a:ext>
                      </a:extLst>
                    </a:gridCol>
                    <a:gridCol w="847549">
                      <a:extLst>
                        <a:ext uri="{9D8B030D-6E8A-4147-A177-3AD203B41FA5}">
                          <a16:colId xmlns:a16="http://schemas.microsoft.com/office/drawing/2014/main" val="2747303713"/>
                        </a:ext>
                      </a:extLst>
                    </a:gridCol>
                    <a:gridCol w="848283">
                      <a:extLst>
                        <a:ext uri="{9D8B030D-6E8A-4147-A177-3AD203B41FA5}">
                          <a16:colId xmlns:a16="http://schemas.microsoft.com/office/drawing/2014/main" val="1243260348"/>
                        </a:ext>
                      </a:extLst>
                    </a:gridCol>
                  </a:tblGrid>
                  <a:tr h="840558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439" t="-725" r="-302158" b="-3891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±</a:t>
                          </a: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7BCCC4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←</a:t>
                          </a: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7BCCC4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it-IT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78877094"/>
                      </a:ext>
                    </a:extLst>
                  </a:tr>
                  <a:tr h="81360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A8DDB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A8DDB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9</a:t>
                          </a: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A8DDB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/</a:t>
                          </a: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7BCCC4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82780948"/>
                      </a:ext>
                    </a:extLst>
                  </a:tr>
                  <a:tr h="81360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A8DDB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A8DDB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A8DDB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*</a:t>
                          </a: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7BCCC4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707586"/>
                      </a:ext>
                    </a:extLst>
                  </a:tr>
                  <a:tr h="81360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A8DDB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A8DDB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A8DDB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-</a:t>
                          </a: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7BCCC4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63156142"/>
                      </a:ext>
                    </a:extLst>
                  </a:tr>
                  <a:tr h="81360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j</a:t>
                          </a: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7BCCC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A8DDB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.</a:t>
                          </a: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7BCCC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7BCCC4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43234487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11" name="Tabella 10">
            <a:extLst>
              <a:ext uri="{FF2B5EF4-FFF2-40B4-BE49-F238E27FC236}">
                <a16:creationId xmlns:a16="http://schemas.microsoft.com/office/drawing/2014/main" id="{A678F301-3951-00DE-453F-64FAD309F7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5618392"/>
              </p:ext>
            </p:extLst>
          </p:nvPr>
        </p:nvGraphicFramePr>
        <p:xfrm>
          <a:off x="6850011" y="462249"/>
          <a:ext cx="1688841" cy="43891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88841">
                  <a:extLst>
                    <a:ext uri="{9D8B030D-6E8A-4147-A177-3AD203B41FA5}">
                      <a16:colId xmlns:a16="http://schemas.microsoft.com/office/drawing/2014/main" val="2239855695"/>
                    </a:ext>
                  </a:extLst>
                </a:gridCol>
              </a:tblGrid>
              <a:tr h="359589"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STACK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892043"/>
                  </a:ext>
                </a:extLst>
              </a:tr>
              <a:tr h="359589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0577230"/>
                  </a:ext>
                </a:extLst>
              </a:tr>
              <a:tr h="359589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187288"/>
                  </a:ext>
                </a:extLst>
              </a:tr>
              <a:tr h="359589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0376786"/>
                  </a:ext>
                </a:extLst>
              </a:tr>
              <a:tr h="359589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1115519"/>
                  </a:ext>
                </a:extLst>
              </a:tr>
              <a:tr h="359589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5978828"/>
                  </a:ext>
                </a:extLst>
              </a:tr>
              <a:tr h="359589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3035524"/>
                  </a:ext>
                </a:extLst>
              </a:tr>
              <a:tr h="359589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9516981"/>
                  </a:ext>
                </a:extLst>
              </a:tr>
              <a:tr h="359589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075627"/>
                  </a:ext>
                </a:extLst>
              </a:tr>
              <a:tr h="359589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853735"/>
                  </a:ext>
                </a:extLst>
              </a:tr>
              <a:tr h="359589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1173376"/>
                  </a:ext>
                </a:extLst>
              </a:tr>
              <a:tr h="359589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4002945"/>
                  </a:ext>
                </a:extLst>
              </a:tr>
            </a:tbl>
          </a:graphicData>
        </a:graphic>
      </p:graphicFrame>
      <p:graphicFrame>
        <p:nvGraphicFramePr>
          <p:cNvPr id="14" name="Tabella 13">
            <a:extLst>
              <a:ext uri="{FF2B5EF4-FFF2-40B4-BE49-F238E27FC236}">
                <a16:creationId xmlns:a16="http://schemas.microsoft.com/office/drawing/2014/main" id="{EBF2C86E-C2B0-3C43-A587-9835449E4E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3716104"/>
              </p:ext>
            </p:extLst>
          </p:nvPr>
        </p:nvGraphicFramePr>
        <p:xfrm>
          <a:off x="6850011" y="5865431"/>
          <a:ext cx="1688840" cy="53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8840">
                  <a:extLst>
                    <a:ext uri="{9D8B030D-6E8A-4147-A177-3AD203B41FA5}">
                      <a16:colId xmlns:a16="http://schemas.microsoft.com/office/drawing/2014/main" val="1464273121"/>
                    </a:ext>
                  </a:extLst>
                </a:gridCol>
              </a:tblGrid>
              <a:tr h="530320"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       </a:t>
                      </a:r>
                      <a:r>
                        <a:rPr lang="it-IT" sz="2800" dirty="0">
                          <a:solidFill>
                            <a:schemeClr val="tx1"/>
                          </a:solidFill>
                        </a:rPr>
                        <a:t>    </a:t>
                      </a:r>
                      <a:r>
                        <a:rPr lang="it-IT" sz="2800" b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it-IT" sz="280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840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4965691"/>
                  </a:ext>
                </a:extLst>
              </a:tr>
            </a:tbl>
          </a:graphicData>
        </a:graphic>
      </p:graphicFrame>
      <p:sp>
        <p:nvSpPr>
          <p:cNvPr id="13" name="Freccia a destra 12">
            <a:extLst>
              <a:ext uri="{FF2B5EF4-FFF2-40B4-BE49-F238E27FC236}">
                <a16:creationId xmlns:a16="http://schemas.microsoft.com/office/drawing/2014/main" id="{2847CA4D-3EA6-05D5-03FD-720937A97A28}"/>
              </a:ext>
            </a:extLst>
          </p:cNvPr>
          <p:cNvSpPr/>
          <p:nvPr/>
        </p:nvSpPr>
        <p:spPr>
          <a:xfrm>
            <a:off x="7879216" y="6096616"/>
            <a:ext cx="335280" cy="130829"/>
          </a:xfrm>
          <a:prstGeom prst="rightArrow">
            <a:avLst>
              <a:gd name="adj1" fmla="val 23068"/>
              <a:gd name="adj2" fmla="val 75186"/>
            </a:avLst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aphicFrame>
        <p:nvGraphicFramePr>
          <p:cNvPr id="15" name="Tabella 14">
            <a:extLst>
              <a:ext uri="{FF2B5EF4-FFF2-40B4-BE49-F238E27FC236}">
                <a16:creationId xmlns:a16="http://schemas.microsoft.com/office/drawing/2014/main" id="{A124AB26-3979-DB76-FFC9-6F66AF97B1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1676637"/>
              </p:ext>
            </p:extLst>
          </p:nvPr>
        </p:nvGraphicFramePr>
        <p:xfrm>
          <a:off x="8861359" y="462249"/>
          <a:ext cx="1582125" cy="47548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82125">
                  <a:extLst>
                    <a:ext uri="{9D8B030D-6E8A-4147-A177-3AD203B41FA5}">
                      <a16:colId xmlns:a16="http://schemas.microsoft.com/office/drawing/2014/main" val="2758498755"/>
                    </a:ext>
                  </a:extLst>
                </a:gridCol>
              </a:tblGrid>
              <a:tr h="30901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Elenco variabili</a:t>
                      </a:r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9196219"/>
                  </a:ext>
                </a:extLst>
              </a:tr>
              <a:tr h="309018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81321460"/>
                  </a:ext>
                </a:extLst>
              </a:tr>
              <a:tr h="309018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91691687"/>
                  </a:ext>
                </a:extLst>
              </a:tr>
              <a:tr h="309018"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43548491"/>
                  </a:ext>
                </a:extLst>
              </a:tr>
              <a:tr h="309018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74181238"/>
                  </a:ext>
                </a:extLst>
              </a:tr>
              <a:tr h="309018"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06902108"/>
                  </a:ext>
                </a:extLst>
              </a:tr>
              <a:tr h="309018"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73700881"/>
                  </a:ext>
                </a:extLst>
              </a:tr>
              <a:tr h="309018"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4021827"/>
                  </a:ext>
                </a:extLst>
              </a:tr>
              <a:tr h="309018"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66997133"/>
                  </a:ext>
                </a:extLst>
              </a:tr>
              <a:tr h="309018"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72107786"/>
                  </a:ext>
                </a:extLst>
              </a:tr>
              <a:tr h="309018"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37659159"/>
                  </a:ext>
                </a:extLst>
              </a:tr>
              <a:tr h="309018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2881056"/>
                  </a:ext>
                </a:extLst>
              </a:tr>
              <a:tr h="309018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89702443"/>
                  </a:ext>
                </a:extLst>
              </a:tr>
            </a:tbl>
          </a:graphicData>
        </a:graphic>
      </p:graphicFrame>
      <p:sp>
        <p:nvSpPr>
          <p:cNvPr id="16" name="Freccia in giù 15">
            <a:extLst>
              <a:ext uri="{FF2B5EF4-FFF2-40B4-BE49-F238E27FC236}">
                <a16:creationId xmlns:a16="http://schemas.microsoft.com/office/drawing/2014/main" id="{3957F1A3-9C9F-77A5-7AA2-B6075ACA6894}"/>
              </a:ext>
            </a:extLst>
          </p:cNvPr>
          <p:cNvSpPr/>
          <p:nvPr/>
        </p:nvSpPr>
        <p:spPr>
          <a:xfrm>
            <a:off x="9536215" y="4919796"/>
            <a:ext cx="232411" cy="224790"/>
          </a:xfrm>
          <a:prstGeom prst="downArrow">
            <a:avLst>
              <a:gd name="adj1" fmla="val 18608"/>
              <a:gd name="adj2" fmla="val 38741"/>
            </a:avLst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8FC6450A-1786-4E87-1944-70F48D802739}"/>
              </a:ext>
            </a:extLst>
          </p:cNvPr>
          <p:cNvSpPr txBox="1"/>
          <p:nvPr/>
        </p:nvSpPr>
        <p:spPr>
          <a:xfrm>
            <a:off x="2066719" y="520185"/>
            <a:ext cx="1943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USER INPUT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7020707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40</Words>
  <Application>Microsoft Office PowerPoint</Application>
  <PresentationFormat>Widescreen</PresentationFormat>
  <Paragraphs>33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Tema di Office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Miriana Molaro</dc:creator>
  <cp:lastModifiedBy>Miriana Molaro</cp:lastModifiedBy>
  <cp:revision>1</cp:revision>
  <dcterms:created xsi:type="dcterms:W3CDTF">2023-11-28T16:53:56Z</dcterms:created>
  <dcterms:modified xsi:type="dcterms:W3CDTF">2023-11-28T17:57:53Z</dcterms:modified>
</cp:coreProperties>
</file>