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9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9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4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3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5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80DD-8305-496A-9562-9B110F4F786A}" type="datetimeFigureOut">
              <a:rPr lang="zh-CN" altLang="en-US" smtClean="0"/>
              <a:t>2018/12/19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8361-D8AF-4D94-B023-A72CE9E6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5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57922"/>
            <a:ext cx="7062439" cy="925551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Introduction</a:t>
            </a:r>
            <a:endParaRPr lang="zh-CN" altLang="en-US" sz="5400" dirty="0"/>
          </a:p>
        </p:txBody>
      </p:sp>
      <p:pic>
        <p:nvPicPr>
          <p:cNvPr id="1028" name="Picture 4" descr="https://img-blog.csdnimg.cn/20181119082239314.png?x-oss-process=image/watermark,type_ZmFuZ3poZW5naGVpdGk,shadow_10,text_aHR0cHM6Ly9ibG9nLmNzZG4ubmV0L3NqMzQ5NzgxNDc4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54" y="2194505"/>
            <a:ext cx="625792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+ Apache+ MySQL +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6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Introduction</vt:lpstr>
      <vt:lpstr>Linux + Apache+ MySQL +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Holly</dc:creator>
  <cp:lastModifiedBy>Holly</cp:lastModifiedBy>
  <cp:revision>3</cp:revision>
  <dcterms:created xsi:type="dcterms:W3CDTF">2018-12-19T14:37:27Z</dcterms:created>
  <dcterms:modified xsi:type="dcterms:W3CDTF">2018-12-21T08:53:06Z</dcterms:modified>
</cp:coreProperties>
</file>