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145707750" r:id="rId3"/>
    <p:sldId id="256" r:id="rId4"/>
    <p:sldId id="257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E5E6F-1F03-4087-A985-903A84C429E3}" type="datetimeFigureOut">
              <a:rPr lang="fr-FR" smtClean="0"/>
              <a:t>09/02/2024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9C2AB-DBAA-4EC2-801F-D32338066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012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5822F-32F3-40B0-BD03-EF46738EBE13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9704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Relationship Id="rId9" Type="http://schemas.openxmlformats.org/officeDocument/2006/relationships/image" Target="../media/image33.sv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E5312D-91A5-9873-A0DC-1FEEE3165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C351B9F-D7C4-02DD-48C1-78D2A34C6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200676-F113-CD21-5D35-7DD627D9C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6B7C-4335-43D5-8022-DB7BCDCA9AEF}" type="datetimeFigureOut">
              <a:rPr lang="fr-FR" smtClean="0"/>
              <a:t>09/02/2024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B98428-FFCE-8097-B96C-8F5A9F11A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4EA45C-710A-9DBC-33DF-9E00CF7E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F85A-2127-4D0C-A38F-1BEABC753C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116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07A6A8-B526-0F3B-544A-2A9AA0405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A06E34E-60AD-AAAB-953F-E51BC8BD9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EDE720-00B2-F198-2FC2-C9B5000CD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6B7C-4335-43D5-8022-DB7BCDCA9AEF}" type="datetimeFigureOut">
              <a:rPr lang="fr-FR" smtClean="0"/>
              <a:t>09/02/2024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D232FD-150F-9CC0-AEEC-5EC1DCA59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A6F101-3322-0427-9ED3-B5D21B6B1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F85A-2127-4D0C-A38F-1BEABC753C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95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9C63B46-999F-2DF8-3878-B3D548711F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85C4DED-A73A-F6E0-6A7D-2E5519125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677DBA-3567-73F5-7F63-208D8FBFC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6B7C-4335-43D5-8022-DB7BCDCA9AEF}" type="datetimeFigureOut">
              <a:rPr lang="fr-FR" smtClean="0"/>
              <a:t>09/02/2024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665941-FB8B-7D01-09A7-8AA990E82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0DFA8A-7A8F-A8B3-8121-41F99BC8C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F85A-2127-4D0C-A38F-1BEABC753C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740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2FE6F2C-E5F7-354A-BC39-0947976266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1731" y="134988"/>
            <a:ext cx="9603175" cy="34761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i="0" cap="none" spc="0" baseline="0">
                <a:solidFill>
                  <a:srgbClr val="04396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C3863993-771A-4349-A728-69043C6129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1731" y="597921"/>
            <a:ext cx="9603175" cy="34187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i="0" cap="none" spc="0" baseline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93637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87D5D2C8-ABDC-974C-A706-FDAAA8C03AA3}"/>
              </a:ext>
            </a:extLst>
          </p:cNvPr>
          <p:cNvSpPr/>
          <p:nvPr userDrawn="1"/>
        </p:nvSpPr>
        <p:spPr>
          <a:xfrm>
            <a:off x="0" y="971085"/>
            <a:ext cx="12192000" cy="58869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00" rIns="96000" rtlCol="0" anchor="ctr"/>
          <a:lstStyle/>
          <a:p>
            <a:pPr algn="ctr"/>
            <a:endParaRPr lang="fr-FR" sz="1067" b="1" spc="200">
              <a:solidFill>
                <a:srgbClr val="F075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C05B7F60-47C1-B34A-B078-AF69B5D067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1731" y="134988"/>
            <a:ext cx="9603175" cy="34761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i="0" cap="none" spc="0" baseline="0">
                <a:solidFill>
                  <a:srgbClr val="04396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BD25A5E7-ED9B-E64E-8BA1-84943528DE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1731" y="597921"/>
            <a:ext cx="9603175" cy="34187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i="0" cap="none" spc="0" baseline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96196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87D5D2C8-ABDC-974C-A706-FDAAA8C03AA3}"/>
              </a:ext>
            </a:extLst>
          </p:cNvPr>
          <p:cNvSpPr/>
          <p:nvPr userDrawn="1"/>
        </p:nvSpPr>
        <p:spPr>
          <a:xfrm>
            <a:off x="0" y="971085"/>
            <a:ext cx="12192000" cy="58869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00" rIns="96000" rtlCol="0" anchor="ctr"/>
          <a:lstStyle/>
          <a:p>
            <a:pPr algn="ctr"/>
            <a:endParaRPr lang="fr-FR" sz="1067" b="1" spc="200">
              <a:solidFill>
                <a:srgbClr val="F075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4AF0BC1B-1332-FB49-B192-24514A070A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6914" y="1517133"/>
            <a:ext cx="3737886" cy="5061467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uk-UA"/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DC20C416-19C4-8F45-948B-19BB0B2D43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1731" y="134988"/>
            <a:ext cx="9603175" cy="34761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i="0" cap="none" spc="0" baseline="0">
                <a:solidFill>
                  <a:srgbClr val="04396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A382EA4E-CEF8-2F44-AB8E-66603E501B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1731" y="597921"/>
            <a:ext cx="9603175" cy="34187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i="0" cap="none" spc="0" baseline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90622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Line ID Ca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87D5D2C8-ABDC-974C-A706-FDAAA8C03AA3}"/>
              </a:ext>
            </a:extLst>
          </p:cNvPr>
          <p:cNvSpPr/>
          <p:nvPr userDrawn="1"/>
        </p:nvSpPr>
        <p:spPr>
          <a:xfrm>
            <a:off x="0" y="971085"/>
            <a:ext cx="12192000" cy="58869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00" rIns="96000" rtlCol="0" anchor="ctr"/>
          <a:lstStyle/>
          <a:p>
            <a:pPr algn="ctr"/>
            <a:endParaRPr lang="fr-FR" sz="1067" b="1" spc="200">
              <a:solidFill>
                <a:srgbClr val="F075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4AF0BC1B-1332-FB49-B192-24514A070A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6914" y="1517133"/>
            <a:ext cx="3737886" cy="5061467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uk-UA"/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DC20C416-19C4-8F45-948B-19BB0B2D43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1731" y="134988"/>
            <a:ext cx="9603175" cy="34761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i="0" cap="none" spc="0" baseline="0">
                <a:solidFill>
                  <a:srgbClr val="04396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A382EA4E-CEF8-2F44-AB8E-66603E501B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1731" y="597921"/>
            <a:ext cx="9603175" cy="34187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i="0" cap="none" spc="0" baseline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7EECFB-D655-7447-9EF3-052EA22E15D7}"/>
              </a:ext>
            </a:extLst>
          </p:cNvPr>
          <p:cNvSpPr/>
          <p:nvPr userDrawn="1"/>
        </p:nvSpPr>
        <p:spPr>
          <a:xfrm>
            <a:off x="4308422" y="1517133"/>
            <a:ext cx="1691317" cy="738651"/>
          </a:xfrm>
          <a:prstGeom prst="rect">
            <a:avLst/>
          </a:prstGeom>
          <a:solidFill>
            <a:schemeClr val="bg2"/>
          </a:solidFill>
          <a:ln w="63500">
            <a:noFill/>
          </a:ln>
          <a:effectLst>
            <a:outerShdw blurRad="38100" dist="38100" dir="2700000" algn="tl" rotWithShape="0">
              <a:prstClr val="black">
                <a:alpha val="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67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5DE2CC-F7A0-FC43-A7D2-49535E22435F}"/>
              </a:ext>
            </a:extLst>
          </p:cNvPr>
          <p:cNvSpPr/>
          <p:nvPr userDrawn="1"/>
        </p:nvSpPr>
        <p:spPr>
          <a:xfrm>
            <a:off x="4308422" y="2345042"/>
            <a:ext cx="1691317" cy="705548"/>
          </a:xfrm>
          <a:prstGeom prst="rect">
            <a:avLst/>
          </a:prstGeom>
          <a:solidFill>
            <a:schemeClr val="bg2"/>
          </a:solidFill>
          <a:ln w="63500">
            <a:noFill/>
          </a:ln>
          <a:effectLst>
            <a:outerShdw blurRad="38100" dist="38100" dir="2700000" algn="tl" rotWithShape="0">
              <a:prstClr val="black">
                <a:alpha val="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67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05F0FD-0CA9-904E-A886-B3C2EAA18954}"/>
              </a:ext>
            </a:extLst>
          </p:cNvPr>
          <p:cNvSpPr/>
          <p:nvPr userDrawn="1"/>
        </p:nvSpPr>
        <p:spPr>
          <a:xfrm>
            <a:off x="6070854" y="1518162"/>
            <a:ext cx="2336235" cy="1533741"/>
          </a:xfrm>
          <a:prstGeom prst="rect">
            <a:avLst/>
          </a:prstGeom>
          <a:solidFill>
            <a:schemeClr val="bg2"/>
          </a:solidFill>
          <a:ln w="63500">
            <a:noFill/>
          </a:ln>
          <a:effectLst>
            <a:outerShdw blurRad="38100" dist="38100" dir="2700000" algn="tl" rotWithShape="0">
              <a:prstClr val="black">
                <a:alpha val="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67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EBB2F1-0081-3949-A18D-CA557F40D637}"/>
              </a:ext>
            </a:extLst>
          </p:cNvPr>
          <p:cNvSpPr/>
          <p:nvPr userDrawn="1"/>
        </p:nvSpPr>
        <p:spPr>
          <a:xfrm>
            <a:off x="8478205" y="1518162"/>
            <a:ext cx="3373385" cy="1533741"/>
          </a:xfrm>
          <a:prstGeom prst="rect">
            <a:avLst/>
          </a:prstGeom>
          <a:solidFill>
            <a:schemeClr val="bg2"/>
          </a:solidFill>
          <a:ln w="63500">
            <a:noFill/>
          </a:ln>
          <a:effectLst>
            <a:outerShdw blurRad="38100" dist="38100" dir="2700000" algn="tl" rotWithShape="0">
              <a:prstClr val="black">
                <a:alpha val="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67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C543DB68-550D-CD41-8303-18093C89B19A}"/>
              </a:ext>
            </a:extLst>
          </p:cNvPr>
          <p:cNvSpPr txBox="1">
            <a:spLocks/>
          </p:cNvSpPr>
          <p:nvPr userDrawn="1"/>
        </p:nvSpPr>
        <p:spPr>
          <a:xfrm>
            <a:off x="6473720" y="2015562"/>
            <a:ext cx="1708601" cy="268390"/>
          </a:xfrm>
          <a:prstGeom prst="rect">
            <a:avLst/>
          </a:prstGeom>
        </p:spPr>
        <p:txBody>
          <a:bodyPr/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buClr>
                <a:schemeClr val="tx1"/>
              </a:buClr>
              <a:defRPr/>
            </a:pPr>
            <a:r>
              <a:rPr lang="en-GB" sz="1333" b="1" kern="0" cap="all">
                <a:solidFill>
                  <a:srgbClr val="0093D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countries</a:t>
            </a:r>
            <a:endParaRPr lang="en-GB" sz="1200" b="1" i="1" kern="0" cap="all">
              <a:solidFill>
                <a:srgbClr val="0093D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" name="Graphique 20">
            <a:extLst>
              <a:ext uri="{FF2B5EF4-FFF2-40B4-BE49-F238E27FC236}">
                <a16:creationId xmlns:a16="http://schemas.microsoft.com/office/drawing/2014/main" id="{F40590F4-B425-4949-85BA-1C3D1BDC8C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5944" y="1619461"/>
            <a:ext cx="346055" cy="346055"/>
          </a:xfrm>
          <a:prstGeom prst="rect">
            <a:avLst/>
          </a:prstGeom>
        </p:spPr>
      </p:pic>
      <p:pic>
        <p:nvPicPr>
          <p:cNvPr id="22" name="Graphique 21">
            <a:extLst>
              <a:ext uri="{FF2B5EF4-FFF2-40B4-BE49-F238E27FC236}">
                <a16:creationId xmlns:a16="http://schemas.microsoft.com/office/drawing/2014/main" id="{8C6F043F-511E-7D4E-97C8-493B8BBA2EA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9600" y="2486157"/>
            <a:ext cx="423116" cy="423116"/>
          </a:xfrm>
          <a:prstGeom prst="rect">
            <a:avLst/>
          </a:prstGeom>
        </p:spPr>
      </p:pic>
      <p:sp>
        <p:nvSpPr>
          <p:cNvPr id="23" name="Titre 1">
            <a:extLst>
              <a:ext uri="{FF2B5EF4-FFF2-40B4-BE49-F238E27FC236}">
                <a16:creationId xmlns:a16="http://schemas.microsoft.com/office/drawing/2014/main" id="{5CC7BA70-8170-3340-B9E9-110B2B421E01}"/>
              </a:ext>
            </a:extLst>
          </p:cNvPr>
          <p:cNvSpPr txBox="1">
            <a:spLocks/>
          </p:cNvSpPr>
          <p:nvPr userDrawn="1"/>
        </p:nvSpPr>
        <p:spPr>
          <a:xfrm>
            <a:off x="4893044" y="1721061"/>
            <a:ext cx="1106695" cy="254000"/>
          </a:xfrm>
          <a:prstGeom prst="rect">
            <a:avLst/>
          </a:prstGeom>
        </p:spPr>
        <p:txBody>
          <a:bodyPr/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buClr>
                <a:schemeClr val="tx1"/>
              </a:buClr>
              <a:defRPr/>
            </a:pPr>
            <a:r>
              <a:rPr lang="en-GB" sz="1333" b="1" kern="0" cap="all">
                <a:solidFill>
                  <a:srgbClr val="0093D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Turnover </a:t>
            </a:r>
          </a:p>
        </p:txBody>
      </p:sp>
      <p:pic>
        <p:nvPicPr>
          <p:cNvPr id="32" name="Graphique 31">
            <a:extLst>
              <a:ext uri="{FF2B5EF4-FFF2-40B4-BE49-F238E27FC236}">
                <a16:creationId xmlns:a16="http://schemas.microsoft.com/office/drawing/2014/main" id="{2DDEBDF1-95CB-BE45-AA79-001971DA75C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8363" y="1726485"/>
            <a:ext cx="369412" cy="369412"/>
          </a:xfrm>
          <a:prstGeom prst="rect">
            <a:avLst/>
          </a:prstGeom>
        </p:spPr>
      </p:pic>
      <p:sp>
        <p:nvSpPr>
          <p:cNvPr id="33" name="Titre 1">
            <a:extLst>
              <a:ext uri="{FF2B5EF4-FFF2-40B4-BE49-F238E27FC236}">
                <a16:creationId xmlns:a16="http://schemas.microsoft.com/office/drawing/2014/main" id="{479300C2-97B2-AF43-9ADB-F549D5192567}"/>
              </a:ext>
            </a:extLst>
          </p:cNvPr>
          <p:cNvSpPr txBox="1">
            <a:spLocks/>
          </p:cNvSpPr>
          <p:nvPr userDrawn="1"/>
        </p:nvSpPr>
        <p:spPr>
          <a:xfrm>
            <a:off x="4893044" y="2523140"/>
            <a:ext cx="1106695" cy="254000"/>
          </a:xfrm>
          <a:prstGeom prst="rect">
            <a:avLst/>
          </a:prstGeom>
        </p:spPr>
        <p:txBody>
          <a:bodyPr/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buClr>
                <a:schemeClr val="tx1"/>
              </a:buClr>
              <a:defRPr/>
            </a:pPr>
            <a:r>
              <a:rPr lang="en-GB" sz="1333" b="1" kern="0" cap="all">
                <a:solidFill>
                  <a:srgbClr val="0093D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engineers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6E11BC-9AAA-0644-AB9B-E0C13CF7F7A6}"/>
              </a:ext>
            </a:extLst>
          </p:cNvPr>
          <p:cNvSpPr/>
          <p:nvPr userDrawn="1"/>
        </p:nvSpPr>
        <p:spPr>
          <a:xfrm>
            <a:off x="4308422" y="3149545"/>
            <a:ext cx="4397934" cy="3429055"/>
          </a:xfrm>
          <a:prstGeom prst="rect">
            <a:avLst/>
          </a:prstGeom>
          <a:solidFill>
            <a:schemeClr val="bg2"/>
          </a:solidFill>
          <a:ln w="63500">
            <a:noFill/>
          </a:ln>
          <a:effectLst>
            <a:outerShdw blurRad="38100" dist="38100" dir="2700000" algn="tl" rotWithShape="0">
              <a:prstClr val="black">
                <a:alpha val="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67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itre 1">
            <a:extLst>
              <a:ext uri="{FF2B5EF4-FFF2-40B4-BE49-F238E27FC236}">
                <a16:creationId xmlns:a16="http://schemas.microsoft.com/office/drawing/2014/main" id="{24287454-0595-A547-9FE8-735143EE07E9}"/>
              </a:ext>
            </a:extLst>
          </p:cNvPr>
          <p:cNvSpPr txBox="1">
            <a:spLocks/>
          </p:cNvSpPr>
          <p:nvPr userDrawn="1"/>
        </p:nvSpPr>
        <p:spPr>
          <a:xfrm>
            <a:off x="4308422" y="3327400"/>
            <a:ext cx="4397934" cy="278787"/>
          </a:xfrm>
          <a:prstGeom prst="rect">
            <a:avLst/>
          </a:prstGeom>
        </p:spPr>
        <p:txBody>
          <a:bodyPr/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buClr>
                <a:schemeClr val="tx1"/>
              </a:buClr>
              <a:defRPr/>
            </a:pPr>
            <a:r>
              <a:rPr lang="en-GB" sz="1333" b="1" kern="0" cap="all">
                <a:solidFill>
                  <a:srgbClr val="0093D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lines</a:t>
            </a:r>
            <a:endParaRPr lang="en-GB" sz="1200" b="1" i="1" kern="0" cap="all">
              <a:solidFill>
                <a:srgbClr val="0093D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A52AD1-890D-3F4F-8BDA-0165E3B9AD45}"/>
              </a:ext>
            </a:extLst>
          </p:cNvPr>
          <p:cNvSpPr/>
          <p:nvPr userDrawn="1"/>
        </p:nvSpPr>
        <p:spPr>
          <a:xfrm>
            <a:off x="8780361" y="3149545"/>
            <a:ext cx="3056039" cy="3429055"/>
          </a:xfrm>
          <a:prstGeom prst="rect">
            <a:avLst/>
          </a:prstGeom>
          <a:solidFill>
            <a:schemeClr val="bg2"/>
          </a:solidFill>
          <a:ln w="63500">
            <a:noFill/>
          </a:ln>
          <a:effectLst>
            <a:outerShdw blurRad="38100" dist="38100" dir="2700000" algn="tl" rotWithShape="0">
              <a:prstClr val="black">
                <a:alpha val="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67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itre 1">
            <a:extLst>
              <a:ext uri="{FF2B5EF4-FFF2-40B4-BE49-F238E27FC236}">
                <a16:creationId xmlns:a16="http://schemas.microsoft.com/office/drawing/2014/main" id="{27B927EB-3BF2-7A46-A650-E8841260A0F1}"/>
              </a:ext>
            </a:extLst>
          </p:cNvPr>
          <p:cNvSpPr txBox="1">
            <a:spLocks/>
          </p:cNvSpPr>
          <p:nvPr userDrawn="1"/>
        </p:nvSpPr>
        <p:spPr>
          <a:xfrm>
            <a:off x="8769290" y="3327400"/>
            <a:ext cx="2955978" cy="278787"/>
          </a:xfrm>
          <a:prstGeom prst="rect">
            <a:avLst/>
          </a:prstGeom>
        </p:spPr>
        <p:txBody>
          <a:bodyPr/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buClr>
                <a:schemeClr val="tx1"/>
              </a:buClr>
              <a:defRPr/>
            </a:pPr>
            <a:r>
              <a:rPr lang="en-GB" sz="1333" b="1" kern="0" cap="all">
                <a:solidFill>
                  <a:srgbClr val="0093D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multi-sectorial actor</a:t>
            </a:r>
            <a:endParaRPr lang="en-GB" sz="1200" b="1" i="1" kern="0" cap="all">
              <a:solidFill>
                <a:srgbClr val="0093D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TextBox 4">
            <a:extLst>
              <a:ext uri="{FF2B5EF4-FFF2-40B4-BE49-F238E27FC236}">
                <a16:creationId xmlns:a16="http://schemas.microsoft.com/office/drawing/2014/main" id="{C288FD35-0291-6244-BB2C-E8F8A1EEB47A}"/>
              </a:ext>
            </a:extLst>
          </p:cNvPr>
          <p:cNvSpPr txBox="1"/>
          <p:nvPr userDrawn="1"/>
        </p:nvSpPr>
        <p:spPr>
          <a:xfrm>
            <a:off x="9753600" y="4767189"/>
            <a:ext cx="1922680" cy="2974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uk-UA"/>
            </a:defPPr>
            <a:lvl1pPr algn="r">
              <a:defRPr sz="2000">
                <a:solidFill>
                  <a:schemeClr val="tx2"/>
                </a:solidFill>
              </a:defRPr>
            </a:lvl1pPr>
          </a:lstStyle>
          <a:p>
            <a:pPr algn="l">
              <a:buClr>
                <a:srgbClr val="0093A7"/>
              </a:buClr>
              <a:defRPr/>
            </a:pPr>
            <a:r>
              <a:rPr lang="fr-FR" sz="1333" b="0" kern="0" cap="all">
                <a:solidFill>
                  <a:srgbClr val="04396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Automotive &amp; Rails</a:t>
            </a:r>
          </a:p>
        </p:txBody>
      </p:sp>
      <p:sp>
        <p:nvSpPr>
          <p:cNvPr id="50" name="TextBox 4">
            <a:extLst>
              <a:ext uri="{FF2B5EF4-FFF2-40B4-BE49-F238E27FC236}">
                <a16:creationId xmlns:a16="http://schemas.microsoft.com/office/drawing/2014/main" id="{90CC7ACA-8B8F-C24F-8ECE-6D8EB69E70D3}"/>
              </a:ext>
            </a:extLst>
          </p:cNvPr>
          <p:cNvSpPr txBox="1"/>
          <p:nvPr userDrawn="1"/>
        </p:nvSpPr>
        <p:spPr>
          <a:xfrm>
            <a:off x="9753600" y="3920337"/>
            <a:ext cx="1922680" cy="2974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uk-UA"/>
            </a:defPPr>
            <a:lvl1pPr algn="r">
              <a:defRPr sz="2000">
                <a:solidFill>
                  <a:schemeClr val="tx2"/>
                </a:solidFill>
              </a:defRPr>
            </a:lvl1pPr>
          </a:lstStyle>
          <a:p>
            <a:pPr algn="l">
              <a:buClr>
                <a:srgbClr val="0093A7"/>
              </a:buClr>
              <a:defRPr/>
            </a:pPr>
            <a:r>
              <a:rPr lang="fr-FR" sz="1333" b="0" kern="0" cap="all">
                <a:solidFill>
                  <a:srgbClr val="04396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Aerospace &amp; Defense</a:t>
            </a:r>
          </a:p>
        </p:txBody>
      </p:sp>
      <p:sp>
        <p:nvSpPr>
          <p:cNvPr id="52" name="TextBox 4">
            <a:extLst>
              <a:ext uri="{FF2B5EF4-FFF2-40B4-BE49-F238E27FC236}">
                <a16:creationId xmlns:a16="http://schemas.microsoft.com/office/drawing/2014/main" id="{1942037B-09D4-074A-B106-C217B803E11F}"/>
              </a:ext>
            </a:extLst>
          </p:cNvPr>
          <p:cNvSpPr txBox="1"/>
          <p:nvPr userDrawn="1"/>
        </p:nvSpPr>
        <p:spPr>
          <a:xfrm>
            <a:off x="9753600" y="5664255"/>
            <a:ext cx="1922680" cy="2974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uk-UA"/>
            </a:defPPr>
            <a:lvl1pPr algn="r">
              <a:defRPr sz="2000">
                <a:solidFill>
                  <a:schemeClr val="tx2"/>
                </a:solidFill>
              </a:defRPr>
            </a:lvl1pPr>
          </a:lstStyle>
          <a:p>
            <a:pPr algn="l">
              <a:buClr>
                <a:srgbClr val="0093A7"/>
              </a:buClr>
              <a:defRPr/>
            </a:pPr>
            <a:r>
              <a:rPr lang="fr-FR" sz="1333" b="0" kern="0" cap="all">
                <a:solidFill>
                  <a:srgbClr val="04396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Energy &amp; life sciences</a:t>
            </a:r>
          </a:p>
        </p:txBody>
      </p:sp>
      <p:pic>
        <p:nvPicPr>
          <p:cNvPr id="60" name="Graphique 59">
            <a:extLst>
              <a:ext uri="{FF2B5EF4-FFF2-40B4-BE49-F238E27FC236}">
                <a16:creationId xmlns:a16="http://schemas.microsoft.com/office/drawing/2014/main" id="{04B11BA6-3094-0543-91EF-DD455078D24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86562" y="5750207"/>
            <a:ext cx="269593" cy="269593"/>
          </a:xfrm>
          <a:prstGeom prst="rect">
            <a:avLst/>
          </a:prstGeom>
        </p:spPr>
      </p:pic>
      <p:pic>
        <p:nvPicPr>
          <p:cNvPr id="61" name="Graphique 60">
            <a:extLst>
              <a:ext uri="{FF2B5EF4-FFF2-40B4-BE49-F238E27FC236}">
                <a16:creationId xmlns:a16="http://schemas.microsoft.com/office/drawing/2014/main" id="{288A2FF2-F5D8-244A-8DD3-A238B9AA725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700000">
            <a:off x="9193879" y="3967055"/>
            <a:ext cx="255004" cy="255004"/>
          </a:xfrm>
          <a:prstGeom prst="rect">
            <a:avLst/>
          </a:prstGeom>
        </p:spPr>
      </p:pic>
      <p:pic>
        <p:nvPicPr>
          <p:cNvPr id="62" name="Graphique 61">
            <a:extLst>
              <a:ext uri="{FF2B5EF4-FFF2-40B4-BE49-F238E27FC236}">
                <a16:creationId xmlns:a16="http://schemas.microsoft.com/office/drawing/2014/main" id="{877A13F7-DE6F-8640-BB0B-76CD48735CF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56989" y="4902200"/>
            <a:ext cx="319719" cy="220004"/>
          </a:xfrm>
          <a:prstGeom prst="rect">
            <a:avLst/>
          </a:prstGeom>
        </p:spPr>
      </p:pic>
      <p:sp>
        <p:nvSpPr>
          <p:cNvPr id="63" name="Titre 1">
            <a:extLst>
              <a:ext uri="{FF2B5EF4-FFF2-40B4-BE49-F238E27FC236}">
                <a16:creationId xmlns:a16="http://schemas.microsoft.com/office/drawing/2014/main" id="{B1624F57-CD25-8E4B-A2BD-254A98AAA97C}"/>
              </a:ext>
            </a:extLst>
          </p:cNvPr>
          <p:cNvSpPr txBox="1">
            <a:spLocks/>
          </p:cNvSpPr>
          <p:nvPr userDrawn="1"/>
        </p:nvSpPr>
        <p:spPr>
          <a:xfrm>
            <a:off x="9610040" y="1685989"/>
            <a:ext cx="1895649" cy="254000"/>
          </a:xfrm>
          <a:prstGeom prst="rect">
            <a:avLst/>
          </a:prstGeom>
        </p:spPr>
        <p:txBody>
          <a:bodyPr/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buClr>
                <a:schemeClr val="tx1"/>
              </a:buClr>
              <a:defRPr/>
            </a:pPr>
            <a:r>
              <a:rPr lang="en-GB" sz="1333" b="1" kern="0" cap="all">
                <a:solidFill>
                  <a:srgbClr val="0093D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messages</a:t>
            </a:r>
            <a:endParaRPr lang="en-GB" sz="1200" b="1" i="1" kern="0" cap="all">
              <a:solidFill>
                <a:srgbClr val="0093D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4" name="Graphique 63">
            <a:extLst>
              <a:ext uri="{FF2B5EF4-FFF2-40B4-BE49-F238E27FC236}">
                <a16:creationId xmlns:a16="http://schemas.microsoft.com/office/drawing/2014/main" id="{7374650F-F018-EA42-B62B-8CB80387691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171260" y="1650785"/>
            <a:ext cx="355815" cy="355815"/>
          </a:xfrm>
          <a:prstGeom prst="rect">
            <a:avLst/>
          </a:prstGeom>
        </p:spPr>
      </p:pic>
      <p:sp>
        <p:nvSpPr>
          <p:cNvPr id="66" name="Text Placeholder 9">
            <a:extLst>
              <a:ext uri="{FF2B5EF4-FFF2-40B4-BE49-F238E27FC236}">
                <a16:creationId xmlns:a16="http://schemas.microsoft.com/office/drawing/2014/main" id="{D4FEABC9-419E-8C4A-A1A7-AA1E421DD8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77715" y="1965516"/>
            <a:ext cx="868371" cy="217082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 cap="none" spc="0" baseline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XX M€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0D04E8A8-311A-3140-A596-CB76DA9FA8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77715" y="2763906"/>
            <a:ext cx="868371" cy="217082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 cap="none" spc="0" baseline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XXXX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80E9B333-4428-FD46-8F14-580ECAC4118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93361" y="2362200"/>
            <a:ext cx="2081476" cy="194519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i="0" cap="none" spc="0" baseline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+ XXXXXX / XXXXXX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3275E764-E0D5-7642-8A62-CE6B00D8D6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50000" y="1994526"/>
            <a:ext cx="486199" cy="310461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33" b="1" i="0" cap="none" spc="0" baseline="0">
                <a:solidFill>
                  <a:srgbClr val="1D94C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38E775E0-2C92-C346-9D6E-E52192A00FF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36706" y="2132306"/>
            <a:ext cx="3088562" cy="810137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190510" indent="-190510" algn="l">
              <a:lnSpc>
                <a:spcPct val="100000"/>
              </a:lnSpc>
              <a:spcBef>
                <a:spcPts val="0"/>
              </a:spcBef>
              <a:buClr>
                <a:srgbClr val="1D94C9"/>
              </a:buClr>
              <a:buSzPct val="130000"/>
              <a:buFont typeface="Arial" panose="020B0604020202020204" pitchFamily="34" charset="0"/>
              <a:buChar char="•"/>
              <a:defRPr sz="1200" b="0" i="0" cap="none" spc="0" baseline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XXXXX</a:t>
            </a:r>
          </a:p>
          <a:p>
            <a:pPr lvl="0"/>
            <a:r>
              <a:rPr lang="en-US"/>
              <a:t>XXXXX</a:t>
            </a:r>
          </a:p>
          <a:p>
            <a:pPr lvl="0"/>
            <a:r>
              <a:rPr lang="en-US"/>
              <a:t>XXXXXXXXXXXXXXXXX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B8DE0E76-A9FE-764E-8797-C7C3D9C61B2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81858" y="4116370"/>
            <a:ext cx="1991862" cy="606105"/>
          </a:xfrm>
          <a:prstGeom prst="rect">
            <a:avLst/>
          </a:prstGeom>
        </p:spPr>
        <p:txBody>
          <a:bodyPr lIns="72000" tIns="0" rIns="72000" b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67" b="0" i="0" cap="none" spc="0" baseline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XXXXX / XXXXX / XXXXX</a:t>
            </a:r>
          </a:p>
          <a:p>
            <a:pPr lvl="0"/>
            <a:r>
              <a:rPr lang="en-US"/>
              <a:t>XXXXXXX / XXXXX / XXXXXXX</a:t>
            </a:r>
          </a:p>
        </p:txBody>
      </p:sp>
      <p:sp>
        <p:nvSpPr>
          <p:cNvPr id="76" name="Text Placeholder 9">
            <a:extLst>
              <a:ext uri="{FF2B5EF4-FFF2-40B4-BE49-F238E27FC236}">
                <a16:creationId xmlns:a16="http://schemas.microsoft.com/office/drawing/2014/main" id="{9DAF68C7-6077-024A-B69B-4EE8578CC38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47724" y="4116370"/>
            <a:ext cx="1991862" cy="606105"/>
          </a:xfrm>
          <a:prstGeom prst="rect">
            <a:avLst/>
          </a:prstGeom>
        </p:spPr>
        <p:txBody>
          <a:bodyPr lIns="72000" tIns="0" rIns="72000" b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67" b="0" i="0" cap="none" spc="0" baseline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XXXXX / XXXXX / XXXXX</a:t>
            </a:r>
          </a:p>
          <a:p>
            <a:pPr lvl="0"/>
            <a:r>
              <a:rPr lang="en-US"/>
              <a:t>XXXXXXX / XXXXX / XXXXXXX</a:t>
            </a:r>
          </a:p>
        </p:txBody>
      </p:sp>
      <p:sp>
        <p:nvSpPr>
          <p:cNvPr id="77" name="Text Placeholder 9">
            <a:extLst>
              <a:ext uri="{FF2B5EF4-FFF2-40B4-BE49-F238E27FC236}">
                <a16:creationId xmlns:a16="http://schemas.microsoft.com/office/drawing/2014/main" id="{BBB9362C-BC2B-C84B-8898-A0E44E5AA0B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81858" y="5492576"/>
            <a:ext cx="1991862" cy="606105"/>
          </a:xfrm>
          <a:prstGeom prst="rect">
            <a:avLst/>
          </a:prstGeom>
        </p:spPr>
        <p:txBody>
          <a:bodyPr lIns="72000" tIns="0" rIns="72000" b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67" b="0" i="0" cap="none" spc="0" baseline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XXXXX / XXXXX / XXXXX</a:t>
            </a:r>
          </a:p>
          <a:p>
            <a:pPr lvl="0"/>
            <a:r>
              <a:rPr lang="en-US"/>
              <a:t>XXXXXXX / XXXXX / XXXXXXX</a:t>
            </a:r>
          </a:p>
        </p:txBody>
      </p:sp>
      <p:sp>
        <p:nvSpPr>
          <p:cNvPr id="78" name="Text Placeholder 9">
            <a:extLst>
              <a:ext uri="{FF2B5EF4-FFF2-40B4-BE49-F238E27FC236}">
                <a16:creationId xmlns:a16="http://schemas.microsoft.com/office/drawing/2014/main" id="{D05DAC57-6416-2346-B4CB-81CD165203A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47724" y="5492576"/>
            <a:ext cx="1991862" cy="606105"/>
          </a:xfrm>
          <a:prstGeom prst="rect">
            <a:avLst/>
          </a:prstGeom>
        </p:spPr>
        <p:txBody>
          <a:bodyPr lIns="72000" tIns="0" rIns="72000" b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67" b="0" i="0" cap="none" spc="0" baseline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XXXXX / XXXXX / XXXXX</a:t>
            </a:r>
          </a:p>
          <a:p>
            <a:pPr lvl="0"/>
            <a:r>
              <a:rPr lang="en-US"/>
              <a:t>XXXXXXX / XXXXX / XXXXXXX</a:t>
            </a:r>
          </a:p>
        </p:txBody>
      </p:sp>
      <p:sp>
        <p:nvSpPr>
          <p:cNvPr id="80" name="Text Placeholder 9">
            <a:extLst>
              <a:ext uri="{FF2B5EF4-FFF2-40B4-BE49-F238E27FC236}">
                <a16:creationId xmlns:a16="http://schemas.microsoft.com/office/drawing/2014/main" id="{3C4F0036-53E4-7444-95AE-652DD97DF4C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70131" y="4260411"/>
            <a:ext cx="486199" cy="155231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1" i="0" cap="none" spc="0" baseline="0">
                <a:solidFill>
                  <a:srgbClr val="063D6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82" name="Text Placeholder 9">
            <a:extLst>
              <a:ext uri="{FF2B5EF4-FFF2-40B4-BE49-F238E27FC236}">
                <a16:creationId xmlns:a16="http://schemas.microsoft.com/office/drawing/2014/main" id="{305A2D1A-F63E-4F47-B537-F17C17F981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070131" y="5142284"/>
            <a:ext cx="486199" cy="155231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1" i="0" cap="none" spc="0" baseline="0">
                <a:solidFill>
                  <a:srgbClr val="063D6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84" name="Text Placeholder 9">
            <a:extLst>
              <a:ext uri="{FF2B5EF4-FFF2-40B4-BE49-F238E27FC236}">
                <a16:creationId xmlns:a16="http://schemas.microsoft.com/office/drawing/2014/main" id="{8645C067-A51B-9443-8A22-BA3A4E05C80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078174" y="6067893"/>
            <a:ext cx="486199" cy="155231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1" i="0" cap="none" spc="0" baseline="0">
                <a:solidFill>
                  <a:srgbClr val="063D6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86" name="Text Placeholder 9">
            <a:extLst>
              <a:ext uri="{FF2B5EF4-FFF2-40B4-BE49-F238E27FC236}">
                <a16:creationId xmlns:a16="http://schemas.microsoft.com/office/drawing/2014/main" id="{3EDB0ED9-B79B-0641-B2B5-FACE9B4D409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26237" y="4200005"/>
            <a:ext cx="1876827" cy="47867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333" b="0" i="1" cap="none" spc="0" baseline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XXXX, XXXX, XXXX, XXXXX, XXXX, XXX</a:t>
            </a:r>
          </a:p>
        </p:txBody>
      </p:sp>
      <p:sp>
        <p:nvSpPr>
          <p:cNvPr id="89" name="Text Placeholder 9">
            <a:extLst>
              <a:ext uri="{FF2B5EF4-FFF2-40B4-BE49-F238E27FC236}">
                <a16:creationId xmlns:a16="http://schemas.microsoft.com/office/drawing/2014/main" id="{DFAC9171-3874-D44A-8BF3-0FDBD008034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826237" y="5053445"/>
            <a:ext cx="1876827" cy="47867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333" b="0" i="1" cap="none" spc="0" baseline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XXXX, XXXX, XXXX, </a:t>
            </a:r>
          </a:p>
        </p:txBody>
      </p:sp>
      <p:sp>
        <p:nvSpPr>
          <p:cNvPr id="91" name="Text Placeholder 9">
            <a:extLst>
              <a:ext uri="{FF2B5EF4-FFF2-40B4-BE49-F238E27FC236}">
                <a16:creationId xmlns:a16="http://schemas.microsoft.com/office/drawing/2014/main" id="{B9D894E4-8CE2-924B-8123-00C3D4DF79A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26237" y="5947525"/>
            <a:ext cx="1876827" cy="47867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333" b="0" i="1" cap="none" spc="0" baseline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XXXX, XXXX, XXXX, XXXXX, XXXX, XXX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A2185934-0996-5F4D-9E2D-EF1FC12C7BF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1184" y="3069064"/>
            <a:ext cx="3723616" cy="1754399"/>
          </a:xfrm>
          <a:prstGeom prst="rect">
            <a:avLst/>
          </a:prstGeom>
        </p:spPr>
        <p:txBody>
          <a:bodyPr lIns="108000" tIns="0" rIns="10800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i="0" cap="all" spc="0" baseline="0">
                <a:solidFill>
                  <a:schemeClr val="bg1"/>
                </a:solidFill>
                <a:effectLst>
                  <a:outerShdw blurRad="292100" dist="38100" dir="2700000" algn="tl" rotWithShape="0">
                    <a:prstClr val="black">
                      <a:alpha val="59000"/>
                    </a:prstClr>
                  </a:outerShdw>
                </a:effectLst>
                <a:latin typeface="Arial Black" panose="020B0604020202020204" pitchFamily="34" charset="0"/>
                <a:ea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48F0322F-F31C-7A42-8158-69A8227D79D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24053" y="5356602"/>
            <a:ext cx="2465555" cy="62835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lIns="108000" tIns="108000" rIns="108000" bIns="108000" anchor="ctr" anchorCtr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33" b="1" i="0" cap="all" spc="0" baseline="0">
                <a:solidFill>
                  <a:srgbClr val="063D6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XXXXXXXXX</a:t>
            </a:r>
          </a:p>
          <a:p>
            <a:pPr lvl="0"/>
            <a:r>
              <a:rPr lang="en-US"/>
              <a:t>XXXXX</a:t>
            </a:r>
          </a:p>
        </p:txBody>
      </p:sp>
      <p:sp>
        <p:nvSpPr>
          <p:cNvPr id="101" name="Text Placeholder 9">
            <a:extLst>
              <a:ext uri="{FF2B5EF4-FFF2-40B4-BE49-F238E27FC236}">
                <a16:creationId xmlns:a16="http://schemas.microsoft.com/office/drawing/2014/main" id="{CF86F8EF-E0CC-2F41-BFEE-BA75072D3E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24053" y="6074998"/>
            <a:ext cx="2465555" cy="257369"/>
          </a:xfrm>
          <a:prstGeom prst="rect">
            <a:avLst/>
          </a:prstGeom>
          <a:solidFill>
            <a:srgbClr val="063D67">
              <a:alpha val="80000"/>
            </a:srgbClr>
          </a:solidFill>
        </p:spPr>
        <p:txBody>
          <a:bodyPr lIns="108000" tIns="36000" rIns="108000" bIns="36000" anchor="t" anchorCtr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1" i="0" cap="none" spc="200" baseline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err="1"/>
              <a:t>Xxxxxxxxxxxx</a:t>
            </a:r>
            <a:endParaRPr lang="en-US"/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7419E6FC-83F1-7C40-9F57-14FEDDD286F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93361" y="2565400"/>
            <a:ext cx="2081476" cy="362541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i="1" cap="none" spc="0" baseline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Country, Country, Country</a:t>
            </a:r>
          </a:p>
        </p:txBody>
      </p:sp>
      <p:sp>
        <p:nvSpPr>
          <p:cNvPr id="111" name="Text Placeholder 9">
            <a:extLst>
              <a:ext uri="{FF2B5EF4-FFF2-40B4-BE49-F238E27FC236}">
                <a16:creationId xmlns:a16="http://schemas.microsoft.com/office/drawing/2014/main" id="{4135462C-10BA-E045-9D8E-D46469E3821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91714" y="5156200"/>
            <a:ext cx="1982005" cy="257369"/>
          </a:xfrm>
          <a:prstGeom prst="rect">
            <a:avLst/>
          </a:prstGeom>
          <a:solidFill>
            <a:srgbClr val="063D67"/>
          </a:solidFill>
        </p:spPr>
        <p:txBody>
          <a:bodyPr wrap="square" lIns="108000" tIns="36000" rIns="108000" bIns="36000" anchor="t" anchorCtr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1" i="0" cap="all" spc="0" baseline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err="1"/>
              <a:t>Xxxxxxxxxxxx</a:t>
            </a:r>
            <a:endParaRPr lang="en-US"/>
          </a:p>
        </p:txBody>
      </p:sp>
      <p:sp>
        <p:nvSpPr>
          <p:cNvPr id="115" name="Text Placeholder 9">
            <a:extLst>
              <a:ext uri="{FF2B5EF4-FFF2-40B4-BE49-F238E27FC236}">
                <a16:creationId xmlns:a16="http://schemas.microsoft.com/office/drawing/2014/main" id="{DD547099-36E5-AD45-998A-B8A89F10F3D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57581" y="5156200"/>
            <a:ext cx="1982005" cy="257369"/>
          </a:xfrm>
          <a:prstGeom prst="rect">
            <a:avLst/>
          </a:prstGeom>
          <a:solidFill>
            <a:srgbClr val="063D67"/>
          </a:solidFill>
        </p:spPr>
        <p:txBody>
          <a:bodyPr wrap="square" lIns="108000" tIns="36000" rIns="108000" bIns="36000" anchor="t" anchorCtr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1" i="0" cap="all" spc="0" baseline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err="1"/>
              <a:t>Xxxxxxxxxxxx</a:t>
            </a:r>
            <a:endParaRPr lang="en-US"/>
          </a:p>
        </p:txBody>
      </p:sp>
      <p:sp>
        <p:nvSpPr>
          <p:cNvPr id="116" name="Text Placeholder 9">
            <a:extLst>
              <a:ext uri="{FF2B5EF4-FFF2-40B4-BE49-F238E27FC236}">
                <a16:creationId xmlns:a16="http://schemas.microsoft.com/office/drawing/2014/main" id="{0BB7D94B-0F4D-3747-B5BA-5C7DBDF5C6B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91714" y="3784600"/>
            <a:ext cx="1982005" cy="257369"/>
          </a:xfrm>
          <a:prstGeom prst="rect">
            <a:avLst/>
          </a:prstGeom>
          <a:solidFill>
            <a:srgbClr val="063D67"/>
          </a:solidFill>
        </p:spPr>
        <p:txBody>
          <a:bodyPr wrap="square" lIns="108000" tIns="36000" rIns="108000" bIns="36000" anchor="t" anchorCtr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1" i="0" cap="all" spc="0" baseline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err="1"/>
              <a:t>Xxxxxxxxxxxx</a:t>
            </a:r>
            <a:endParaRPr lang="en-US"/>
          </a:p>
        </p:txBody>
      </p:sp>
      <p:sp>
        <p:nvSpPr>
          <p:cNvPr id="117" name="Text Placeholder 9">
            <a:extLst>
              <a:ext uri="{FF2B5EF4-FFF2-40B4-BE49-F238E27FC236}">
                <a16:creationId xmlns:a16="http://schemas.microsoft.com/office/drawing/2014/main" id="{3FA3BC9A-18AE-3645-A3D4-A61988BED36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557581" y="3784600"/>
            <a:ext cx="1982005" cy="257369"/>
          </a:xfrm>
          <a:prstGeom prst="rect">
            <a:avLst/>
          </a:prstGeom>
          <a:solidFill>
            <a:srgbClr val="063D67"/>
          </a:solidFill>
        </p:spPr>
        <p:txBody>
          <a:bodyPr wrap="square" lIns="108000" tIns="36000" rIns="108000" bIns="36000" anchor="t" anchorCtr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1" i="0" cap="all" spc="0" baseline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err="1"/>
              <a:t>Xxxxxxxxxxxx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9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Line ID Car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87D5D2C8-ABDC-974C-A706-FDAAA8C03AA3}"/>
              </a:ext>
            </a:extLst>
          </p:cNvPr>
          <p:cNvSpPr/>
          <p:nvPr userDrawn="1"/>
        </p:nvSpPr>
        <p:spPr>
          <a:xfrm>
            <a:off x="0" y="973907"/>
            <a:ext cx="12192000" cy="58869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00" rIns="96000" rtlCol="0" anchor="ctr"/>
          <a:lstStyle/>
          <a:p>
            <a:pPr algn="ctr"/>
            <a:endParaRPr lang="fr-FR" sz="1067" b="1" spc="200">
              <a:solidFill>
                <a:srgbClr val="F075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4AF0BC1B-1332-FB49-B192-24514A070A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6914" y="1517133"/>
            <a:ext cx="3737886" cy="5061467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uk-UA"/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DC20C416-19C4-8F45-948B-19BB0B2D43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1731" y="134988"/>
            <a:ext cx="9603175" cy="34761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i="0" cap="none" spc="0" baseline="0">
                <a:solidFill>
                  <a:srgbClr val="04396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A382EA4E-CEF8-2F44-AB8E-66603E501B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1731" y="597921"/>
            <a:ext cx="9603175" cy="34187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i="0" cap="none" spc="0" baseline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A2185934-0996-5F4D-9E2D-EF1FC12C7BF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1184" y="3069064"/>
            <a:ext cx="3723616" cy="1754399"/>
          </a:xfrm>
          <a:prstGeom prst="rect">
            <a:avLst/>
          </a:prstGeom>
        </p:spPr>
        <p:txBody>
          <a:bodyPr lIns="108000" tIns="0" rIns="10800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i="0" cap="all" spc="0" baseline="0">
                <a:solidFill>
                  <a:schemeClr val="bg1"/>
                </a:solidFill>
                <a:effectLst>
                  <a:outerShdw blurRad="292100" dist="38100" dir="2700000" algn="tl" rotWithShape="0">
                    <a:prstClr val="black">
                      <a:alpha val="59000"/>
                    </a:prstClr>
                  </a:outerShdw>
                </a:effectLst>
                <a:latin typeface="Arial Black" panose="020B0604020202020204" pitchFamily="34" charset="0"/>
                <a:ea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48F0322F-F31C-7A42-8158-69A8227D79D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24053" y="5356602"/>
            <a:ext cx="2465555" cy="62835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lIns="108000" tIns="108000" rIns="108000" bIns="108000" anchor="ctr" anchorCtr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33" b="1" i="0" cap="all" spc="0" baseline="0">
                <a:solidFill>
                  <a:srgbClr val="063D6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XXXXXXXXX</a:t>
            </a:r>
          </a:p>
          <a:p>
            <a:pPr lvl="0"/>
            <a:r>
              <a:rPr lang="en-US"/>
              <a:t>XXXXX</a:t>
            </a:r>
          </a:p>
        </p:txBody>
      </p:sp>
      <p:sp>
        <p:nvSpPr>
          <p:cNvPr id="101" name="Text Placeholder 9">
            <a:extLst>
              <a:ext uri="{FF2B5EF4-FFF2-40B4-BE49-F238E27FC236}">
                <a16:creationId xmlns:a16="http://schemas.microsoft.com/office/drawing/2014/main" id="{CF86F8EF-E0CC-2F41-BFEE-BA75072D3E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24053" y="6074998"/>
            <a:ext cx="2465555" cy="257369"/>
          </a:xfrm>
          <a:prstGeom prst="rect">
            <a:avLst/>
          </a:prstGeom>
          <a:solidFill>
            <a:srgbClr val="063D67">
              <a:alpha val="80000"/>
            </a:srgbClr>
          </a:solidFill>
        </p:spPr>
        <p:txBody>
          <a:bodyPr lIns="108000" tIns="36000" rIns="108000" bIns="36000" anchor="t" anchorCtr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1" i="0" cap="none" spc="200" baseline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err="1"/>
              <a:t>Xxxxxxxxxxxx</a:t>
            </a:r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9051FFC-36B7-884A-A3C9-0DA958D09ED0}"/>
              </a:ext>
            </a:extLst>
          </p:cNvPr>
          <p:cNvSpPr/>
          <p:nvPr userDrawn="1"/>
        </p:nvSpPr>
        <p:spPr>
          <a:xfrm>
            <a:off x="4308421" y="1584984"/>
            <a:ext cx="3674400" cy="1588794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5000"/>
              </a:schemeClr>
            </a:solidFill>
          </a:ln>
          <a:effectLst>
            <a:outerShdw blurRad="38100" dist="38100" dir="2700000" algn="tl" rotWithShape="0">
              <a:prstClr val="black">
                <a:alpha val="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67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C19E267-7AE0-EF4F-8423-669882138395}"/>
              </a:ext>
            </a:extLst>
          </p:cNvPr>
          <p:cNvSpPr/>
          <p:nvPr userDrawn="1"/>
        </p:nvSpPr>
        <p:spPr>
          <a:xfrm>
            <a:off x="8128000" y="1584984"/>
            <a:ext cx="3674400" cy="1588794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5000"/>
              </a:schemeClr>
            </a:solidFill>
          </a:ln>
          <a:effectLst>
            <a:outerShdw blurRad="38100" dist="38100" dir="2700000" algn="tl" rotWithShape="0">
              <a:prstClr val="black">
                <a:alpha val="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67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365790E-66E8-6647-B535-187964E64061}"/>
              </a:ext>
            </a:extLst>
          </p:cNvPr>
          <p:cNvSpPr/>
          <p:nvPr userDrawn="1"/>
        </p:nvSpPr>
        <p:spPr>
          <a:xfrm>
            <a:off x="4308421" y="3322324"/>
            <a:ext cx="3674400" cy="1588794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5000"/>
              </a:schemeClr>
            </a:solidFill>
          </a:ln>
          <a:effectLst>
            <a:outerShdw blurRad="38100" dist="38100" dir="2700000" algn="tl" rotWithShape="0">
              <a:prstClr val="black">
                <a:alpha val="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67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095DE50-A6C5-C649-B909-2612FC192CF5}"/>
              </a:ext>
            </a:extLst>
          </p:cNvPr>
          <p:cNvSpPr/>
          <p:nvPr userDrawn="1"/>
        </p:nvSpPr>
        <p:spPr>
          <a:xfrm>
            <a:off x="8128000" y="3322324"/>
            <a:ext cx="3674400" cy="1588794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5000"/>
              </a:schemeClr>
            </a:solidFill>
          </a:ln>
          <a:effectLst>
            <a:outerShdw blurRad="38100" dist="38100" dir="2700000" algn="tl" rotWithShape="0">
              <a:prstClr val="black">
                <a:alpha val="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67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3D1D7E1-CBC9-7941-8C62-2433B0DC4DD6}"/>
              </a:ext>
            </a:extLst>
          </p:cNvPr>
          <p:cNvSpPr/>
          <p:nvPr userDrawn="1"/>
        </p:nvSpPr>
        <p:spPr>
          <a:xfrm>
            <a:off x="4308421" y="5046934"/>
            <a:ext cx="3674400" cy="1588794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5000"/>
              </a:schemeClr>
            </a:solidFill>
          </a:ln>
          <a:effectLst>
            <a:outerShdw blurRad="38100" dist="38100" dir="2700000" algn="tl" rotWithShape="0">
              <a:prstClr val="black">
                <a:alpha val="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67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7D4BFDE-0C4E-8047-9343-BD344FDAC225}"/>
              </a:ext>
            </a:extLst>
          </p:cNvPr>
          <p:cNvSpPr/>
          <p:nvPr userDrawn="1"/>
        </p:nvSpPr>
        <p:spPr>
          <a:xfrm>
            <a:off x="8128000" y="5046934"/>
            <a:ext cx="3674400" cy="1588794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5000"/>
              </a:schemeClr>
            </a:solidFill>
          </a:ln>
          <a:effectLst>
            <a:outerShdw blurRad="38100" dist="38100" dir="2700000" algn="tl" rotWithShape="0">
              <a:prstClr val="black">
                <a:alpha val="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67">
              <a:solidFill>
                <a:schemeClr val="tx1"/>
              </a:solidFill>
            </a:endParaRPr>
          </a:p>
        </p:txBody>
      </p:sp>
      <p:sp>
        <p:nvSpPr>
          <p:cNvPr id="107" name="Text Placeholder 9">
            <a:extLst>
              <a:ext uri="{FF2B5EF4-FFF2-40B4-BE49-F238E27FC236}">
                <a16:creationId xmlns:a16="http://schemas.microsoft.com/office/drawing/2014/main" id="{D5BE2689-C06E-6048-9458-4B9931DCAFA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70421" y="2159000"/>
            <a:ext cx="3431979" cy="1014778"/>
          </a:xfrm>
          <a:prstGeom prst="rect">
            <a:avLst/>
          </a:prstGeom>
        </p:spPr>
        <p:txBody>
          <a:bodyPr lIns="0" tIns="0" rIns="144000" bIns="144000" anchor="t" anchorCtr="0">
            <a:noAutofit/>
          </a:bodyPr>
          <a:lstStyle>
            <a:lvl1pPr marL="190510" indent="-190510" algn="l">
              <a:lnSpc>
                <a:spcPct val="90000"/>
              </a:lnSpc>
              <a:spcBef>
                <a:spcPts val="0"/>
              </a:spcBef>
              <a:buClr>
                <a:srgbClr val="1D94C9"/>
              </a:buClr>
              <a:buSzPct val="120000"/>
              <a:buFont typeface="Arial" panose="020B0604020202020204" pitchFamily="34" charset="0"/>
              <a:buChar char="•"/>
              <a:defRPr sz="1000" b="0" i="0" cap="none" spc="0" baseline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XXXXX</a:t>
            </a:r>
          </a:p>
          <a:p>
            <a:pPr lvl="0"/>
            <a:r>
              <a:rPr lang="en-US"/>
              <a:t>XXXXX</a:t>
            </a:r>
          </a:p>
          <a:p>
            <a:pPr lvl="0"/>
            <a:r>
              <a:rPr lang="en-US"/>
              <a:t>XXXXXXXXXXXXXXXXX</a:t>
            </a:r>
          </a:p>
          <a:p>
            <a:pPr lvl="0"/>
            <a:endParaRPr lang="en-US"/>
          </a:p>
        </p:txBody>
      </p:sp>
      <p:sp>
        <p:nvSpPr>
          <p:cNvPr id="109" name="Text Placeholder 9">
            <a:extLst>
              <a:ext uri="{FF2B5EF4-FFF2-40B4-BE49-F238E27FC236}">
                <a16:creationId xmlns:a16="http://schemas.microsoft.com/office/drawing/2014/main" id="{6498302A-C235-D647-B518-6422276D45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370421" y="3886200"/>
            <a:ext cx="3431979" cy="1024917"/>
          </a:xfrm>
          <a:prstGeom prst="rect">
            <a:avLst/>
          </a:prstGeom>
        </p:spPr>
        <p:txBody>
          <a:bodyPr lIns="0" tIns="0" rIns="144000" bIns="144000" anchor="t" anchorCtr="0">
            <a:noAutofit/>
          </a:bodyPr>
          <a:lstStyle>
            <a:lvl1pPr marL="190510" indent="-190510" algn="l">
              <a:lnSpc>
                <a:spcPct val="90000"/>
              </a:lnSpc>
              <a:spcBef>
                <a:spcPts val="0"/>
              </a:spcBef>
              <a:buClr>
                <a:srgbClr val="1D94C9"/>
              </a:buClr>
              <a:buSzPct val="120000"/>
              <a:buFont typeface="Arial" panose="020B0604020202020204" pitchFamily="34" charset="0"/>
              <a:buChar char="•"/>
              <a:defRPr sz="1000" b="0" i="0" cap="none" spc="0" baseline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XXXXX</a:t>
            </a:r>
          </a:p>
          <a:p>
            <a:pPr lvl="0"/>
            <a:r>
              <a:rPr lang="en-US"/>
              <a:t>XXXXX</a:t>
            </a:r>
          </a:p>
          <a:p>
            <a:pPr lvl="0"/>
            <a:r>
              <a:rPr lang="en-US"/>
              <a:t>XXXXXXXXXXXXXXXXX</a:t>
            </a:r>
          </a:p>
          <a:p>
            <a:pPr lvl="0"/>
            <a:endParaRPr lang="en-US"/>
          </a:p>
        </p:txBody>
      </p:sp>
      <p:sp>
        <p:nvSpPr>
          <p:cNvPr id="110" name="Text Placeholder 9">
            <a:extLst>
              <a:ext uri="{FF2B5EF4-FFF2-40B4-BE49-F238E27FC236}">
                <a16:creationId xmlns:a16="http://schemas.microsoft.com/office/drawing/2014/main" id="{64558353-679A-1B46-959B-32508D2FDE7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370421" y="5590822"/>
            <a:ext cx="3431979" cy="1044906"/>
          </a:xfrm>
          <a:prstGeom prst="rect">
            <a:avLst/>
          </a:prstGeom>
        </p:spPr>
        <p:txBody>
          <a:bodyPr lIns="0" tIns="0" rIns="144000" bIns="144000" anchor="t" anchorCtr="0">
            <a:noAutofit/>
          </a:bodyPr>
          <a:lstStyle>
            <a:lvl1pPr marL="190510" indent="-190510" algn="l">
              <a:lnSpc>
                <a:spcPct val="90000"/>
              </a:lnSpc>
              <a:spcBef>
                <a:spcPts val="0"/>
              </a:spcBef>
              <a:buClr>
                <a:srgbClr val="1D94C9"/>
              </a:buClr>
              <a:buSzPct val="120000"/>
              <a:buFont typeface="Arial" panose="020B0604020202020204" pitchFamily="34" charset="0"/>
              <a:buChar char="•"/>
              <a:defRPr sz="1000" b="0" i="0" cap="none" spc="0" baseline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XXXXX</a:t>
            </a:r>
          </a:p>
          <a:p>
            <a:pPr lvl="0"/>
            <a:r>
              <a:rPr lang="en-US"/>
              <a:t>XXXXX</a:t>
            </a:r>
          </a:p>
          <a:p>
            <a:pPr lvl="0"/>
            <a:r>
              <a:rPr lang="en-US"/>
              <a:t>XXXXXXXXXXXXXXXXX</a:t>
            </a:r>
          </a:p>
          <a:p>
            <a:pPr lvl="0"/>
            <a:endParaRPr lang="en-US"/>
          </a:p>
        </p:txBody>
      </p:sp>
      <p:sp>
        <p:nvSpPr>
          <p:cNvPr id="112" name="Text Placeholder 9">
            <a:extLst>
              <a:ext uri="{FF2B5EF4-FFF2-40B4-BE49-F238E27FC236}">
                <a16:creationId xmlns:a16="http://schemas.microsoft.com/office/drawing/2014/main" id="{EC9E01BB-AB2B-BA48-86D7-C8824EFA06A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543488" y="2159000"/>
            <a:ext cx="3431979" cy="1014778"/>
          </a:xfrm>
          <a:prstGeom prst="rect">
            <a:avLst/>
          </a:prstGeom>
        </p:spPr>
        <p:txBody>
          <a:bodyPr lIns="0" tIns="0" rIns="144000" bIns="144000" anchor="t" anchorCtr="0">
            <a:noAutofit/>
          </a:bodyPr>
          <a:lstStyle>
            <a:lvl1pPr marL="190510" indent="-190510" algn="l">
              <a:lnSpc>
                <a:spcPct val="90000"/>
              </a:lnSpc>
              <a:spcBef>
                <a:spcPts val="0"/>
              </a:spcBef>
              <a:buClr>
                <a:srgbClr val="1D94C9"/>
              </a:buClr>
              <a:buSzPct val="120000"/>
              <a:buFont typeface="Arial" panose="020B0604020202020204" pitchFamily="34" charset="0"/>
              <a:buChar char="•"/>
              <a:defRPr sz="1000" b="0" i="0" cap="none" spc="0" baseline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XXXXX</a:t>
            </a:r>
          </a:p>
          <a:p>
            <a:pPr lvl="0"/>
            <a:r>
              <a:rPr lang="en-US"/>
              <a:t>XXXXX</a:t>
            </a:r>
          </a:p>
          <a:p>
            <a:pPr lvl="0"/>
            <a:r>
              <a:rPr lang="en-US"/>
              <a:t>XXXXXXXXXXXXXXXXX</a:t>
            </a:r>
          </a:p>
          <a:p>
            <a:pPr lvl="0"/>
            <a:endParaRPr lang="en-US"/>
          </a:p>
        </p:txBody>
      </p:sp>
      <p:sp>
        <p:nvSpPr>
          <p:cNvPr id="113" name="Text Placeholder 9">
            <a:extLst>
              <a:ext uri="{FF2B5EF4-FFF2-40B4-BE49-F238E27FC236}">
                <a16:creationId xmlns:a16="http://schemas.microsoft.com/office/drawing/2014/main" id="{0B35AB0F-C47B-3448-ABFF-2130B984661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543488" y="3886200"/>
            <a:ext cx="3431979" cy="1024917"/>
          </a:xfrm>
          <a:prstGeom prst="rect">
            <a:avLst/>
          </a:prstGeom>
        </p:spPr>
        <p:txBody>
          <a:bodyPr lIns="0" tIns="0" rIns="144000" bIns="144000" anchor="t" anchorCtr="0">
            <a:noAutofit/>
          </a:bodyPr>
          <a:lstStyle>
            <a:lvl1pPr marL="190510" indent="-190510" algn="l">
              <a:lnSpc>
                <a:spcPct val="90000"/>
              </a:lnSpc>
              <a:spcBef>
                <a:spcPts val="0"/>
              </a:spcBef>
              <a:buClr>
                <a:srgbClr val="1D94C9"/>
              </a:buClr>
              <a:buSzPct val="120000"/>
              <a:buFont typeface="Arial" panose="020B0604020202020204" pitchFamily="34" charset="0"/>
              <a:buChar char="•"/>
              <a:defRPr sz="1000" b="0" i="0" cap="none" spc="0" baseline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XXXXX</a:t>
            </a:r>
          </a:p>
          <a:p>
            <a:pPr lvl="0"/>
            <a:r>
              <a:rPr lang="en-US"/>
              <a:t>XXXXX</a:t>
            </a:r>
          </a:p>
          <a:p>
            <a:pPr lvl="0"/>
            <a:r>
              <a:rPr lang="en-US"/>
              <a:t>XXXXXXXXXXXXXXXXX</a:t>
            </a:r>
          </a:p>
          <a:p>
            <a:pPr lvl="0"/>
            <a:endParaRPr lang="en-US"/>
          </a:p>
        </p:txBody>
      </p:sp>
      <p:sp>
        <p:nvSpPr>
          <p:cNvPr id="114" name="Text Placeholder 9">
            <a:extLst>
              <a:ext uri="{FF2B5EF4-FFF2-40B4-BE49-F238E27FC236}">
                <a16:creationId xmlns:a16="http://schemas.microsoft.com/office/drawing/2014/main" id="{D35A4D36-DEB3-3241-AFA5-F9BA45119B5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543488" y="5590822"/>
            <a:ext cx="3431979" cy="1044906"/>
          </a:xfrm>
          <a:prstGeom prst="rect">
            <a:avLst/>
          </a:prstGeom>
        </p:spPr>
        <p:txBody>
          <a:bodyPr lIns="0" tIns="0" rIns="144000" bIns="144000" anchor="t" anchorCtr="0">
            <a:noAutofit/>
          </a:bodyPr>
          <a:lstStyle>
            <a:lvl1pPr marL="190510" indent="-190510" algn="l">
              <a:lnSpc>
                <a:spcPct val="90000"/>
              </a:lnSpc>
              <a:spcBef>
                <a:spcPts val="0"/>
              </a:spcBef>
              <a:buClr>
                <a:srgbClr val="1D94C9"/>
              </a:buClr>
              <a:buSzPct val="120000"/>
              <a:buFont typeface="Arial" panose="020B0604020202020204" pitchFamily="34" charset="0"/>
              <a:buChar char="•"/>
              <a:defRPr sz="1000" b="0" i="0" cap="none" spc="0" baseline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XXXXX</a:t>
            </a:r>
          </a:p>
          <a:p>
            <a:pPr lvl="0"/>
            <a:r>
              <a:rPr lang="en-US"/>
              <a:t>XXXXX</a:t>
            </a:r>
          </a:p>
          <a:p>
            <a:pPr lvl="0"/>
            <a:r>
              <a:rPr lang="en-US"/>
              <a:t>XXXXXXXXXXXXXXXXX</a:t>
            </a:r>
          </a:p>
          <a:p>
            <a:pPr lvl="0"/>
            <a:endParaRPr lang="en-US"/>
          </a:p>
        </p:txBody>
      </p:sp>
      <p:sp>
        <p:nvSpPr>
          <p:cNvPr id="120" name="Text Placeholder 9">
            <a:extLst>
              <a:ext uri="{FF2B5EF4-FFF2-40B4-BE49-F238E27FC236}">
                <a16:creationId xmlns:a16="http://schemas.microsoft.com/office/drawing/2014/main" id="{A451B9F8-F046-E547-9ECC-B5AB4EDEFDB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31894" y="1780394"/>
            <a:ext cx="2580105" cy="171078"/>
          </a:xfrm>
          <a:prstGeom prst="rect">
            <a:avLst/>
          </a:prstGeom>
        </p:spPr>
        <p:txBody>
          <a:bodyPr lIns="0" tIns="0" rIns="144000" bIns="144000" anchor="t" anchorCtr="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Clr>
                <a:srgbClr val="1D94C9"/>
              </a:buClr>
              <a:buSzPct val="130000"/>
              <a:buFont typeface="Arial" panose="020B0604020202020204" pitchFamily="34" charset="0"/>
              <a:buNone/>
              <a:defRPr sz="1200" b="1" i="0" cap="all" spc="0" baseline="0">
                <a:solidFill>
                  <a:srgbClr val="063D6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2" name="Text Placeholder 9">
            <a:extLst>
              <a:ext uri="{FF2B5EF4-FFF2-40B4-BE49-F238E27FC236}">
                <a16:creationId xmlns:a16="http://schemas.microsoft.com/office/drawing/2014/main" id="{B13480C2-0C0E-E642-AD76-B3D0B70B463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331894" y="3507594"/>
            <a:ext cx="2580105" cy="171078"/>
          </a:xfrm>
          <a:prstGeom prst="rect">
            <a:avLst/>
          </a:prstGeom>
        </p:spPr>
        <p:txBody>
          <a:bodyPr lIns="0" tIns="0" rIns="144000" bIns="144000" anchor="t" anchorCtr="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Clr>
                <a:srgbClr val="1D94C9"/>
              </a:buClr>
              <a:buSzPct val="130000"/>
              <a:buFont typeface="Arial" panose="020B0604020202020204" pitchFamily="34" charset="0"/>
              <a:buNone/>
              <a:defRPr sz="1200" b="1" i="0" cap="all" spc="0" baseline="0">
                <a:solidFill>
                  <a:srgbClr val="063D6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4" name="Text Placeholder 9">
            <a:extLst>
              <a:ext uri="{FF2B5EF4-FFF2-40B4-BE49-F238E27FC236}">
                <a16:creationId xmlns:a16="http://schemas.microsoft.com/office/drawing/2014/main" id="{AC83874E-FD89-4B43-B1B1-7814BAA8DD0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331894" y="5189638"/>
            <a:ext cx="2580105" cy="171078"/>
          </a:xfrm>
          <a:prstGeom prst="rect">
            <a:avLst/>
          </a:prstGeom>
        </p:spPr>
        <p:txBody>
          <a:bodyPr lIns="0" tIns="0" rIns="144000" bIns="144000" anchor="t" anchorCtr="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Clr>
                <a:srgbClr val="1D94C9"/>
              </a:buClr>
              <a:buSzPct val="130000"/>
              <a:buFont typeface="Arial" panose="020B0604020202020204" pitchFamily="34" charset="0"/>
              <a:buNone/>
              <a:defRPr sz="1200" b="1" i="0" cap="all" spc="0" baseline="0">
                <a:solidFill>
                  <a:srgbClr val="063D6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8" name="Text Placeholder 9">
            <a:extLst>
              <a:ext uri="{FF2B5EF4-FFF2-40B4-BE49-F238E27FC236}">
                <a16:creationId xmlns:a16="http://schemas.microsoft.com/office/drawing/2014/main" id="{5CCCB6CA-3C3A-1D46-954A-3E0F4DE1A9C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527538" y="1780394"/>
            <a:ext cx="2580105" cy="171078"/>
          </a:xfrm>
          <a:prstGeom prst="rect">
            <a:avLst/>
          </a:prstGeom>
        </p:spPr>
        <p:txBody>
          <a:bodyPr lIns="0" tIns="0" rIns="144000" bIns="144000" anchor="t" anchorCtr="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Clr>
                <a:srgbClr val="1D94C9"/>
              </a:buClr>
              <a:buSzPct val="130000"/>
              <a:buFont typeface="Arial" panose="020B0604020202020204" pitchFamily="34" charset="0"/>
              <a:buNone/>
              <a:defRPr sz="1200" b="1" i="0" cap="all" spc="0" baseline="0">
                <a:solidFill>
                  <a:srgbClr val="063D6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9" name="Text Placeholder 9">
            <a:extLst>
              <a:ext uri="{FF2B5EF4-FFF2-40B4-BE49-F238E27FC236}">
                <a16:creationId xmlns:a16="http://schemas.microsoft.com/office/drawing/2014/main" id="{7EFB5DDB-DA11-EE43-8DDA-7D7848EFE5A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527538" y="3507594"/>
            <a:ext cx="2580105" cy="171078"/>
          </a:xfrm>
          <a:prstGeom prst="rect">
            <a:avLst/>
          </a:prstGeom>
        </p:spPr>
        <p:txBody>
          <a:bodyPr lIns="0" tIns="0" rIns="144000" bIns="144000" anchor="t" anchorCtr="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Clr>
                <a:srgbClr val="1D94C9"/>
              </a:buClr>
              <a:buSzPct val="130000"/>
              <a:buFont typeface="Arial" panose="020B0604020202020204" pitchFamily="34" charset="0"/>
              <a:buNone/>
              <a:defRPr sz="1200" b="1" i="0" cap="all" spc="0" baseline="0">
                <a:solidFill>
                  <a:srgbClr val="063D6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0" name="Text Placeholder 9">
            <a:extLst>
              <a:ext uri="{FF2B5EF4-FFF2-40B4-BE49-F238E27FC236}">
                <a16:creationId xmlns:a16="http://schemas.microsoft.com/office/drawing/2014/main" id="{EF24A950-9680-B54E-A655-9DA76AD8F10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527538" y="5189638"/>
            <a:ext cx="2580105" cy="171078"/>
          </a:xfrm>
          <a:prstGeom prst="rect">
            <a:avLst/>
          </a:prstGeom>
        </p:spPr>
        <p:txBody>
          <a:bodyPr lIns="0" tIns="0" rIns="144000" bIns="144000" anchor="t" anchorCtr="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Clr>
                <a:srgbClr val="1D94C9"/>
              </a:buClr>
              <a:buSzPct val="130000"/>
              <a:buFont typeface="Arial" panose="020B0604020202020204" pitchFamily="34" charset="0"/>
              <a:buNone/>
              <a:defRPr sz="1200" b="1" i="0" cap="all" spc="0" baseline="0">
                <a:solidFill>
                  <a:srgbClr val="063D6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66714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0D4A30F7-8DB7-C34C-8CCB-ED5D932975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5103" y="1265633"/>
            <a:ext cx="4323276" cy="5312967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uk-UA"/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B98EC412-A517-7841-AD7A-EA5D6B7F4F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1731" y="134988"/>
            <a:ext cx="9603175" cy="34761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i="0" cap="none" spc="0" baseline="0">
                <a:solidFill>
                  <a:srgbClr val="04396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A773A084-B15D-C542-AC13-1B8474AF32E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1731" y="597921"/>
            <a:ext cx="9603175" cy="34187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i="0" cap="none" spc="0" baseline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65170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51DDBD5E-6AC2-C249-84BB-66345FF8828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2800" y="1265633"/>
            <a:ext cx="4323276" cy="5312967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uk-UA"/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C4D17CBA-29E2-C543-B511-EDF93853E8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1731" y="134988"/>
            <a:ext cx="9603175" cy="34761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i="0" cap="none" spc="0" baseline="0">
                <a:solidFill>
                  <a:srgbClr val="04396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1CF5BFDA-F51D-2144-855F-C02545952A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1731" y="597921"/>
            <a:ext cx="9603175" cy="34187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i="0" cap="none" spc="0" baseline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74312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0D4A30F7-8DB7-C34C-8CCB-ED5D932975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5103" y="1265633"/>
            <a:ext cx="4323276" cy="5312967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uk-UA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51DDBD5E-6AC2-C249-84BB-66345FF8828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2800" y="1265633"/>
            <a:ext cx="4323276" cy="5312967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uk-UA"/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CC677436-ADCF-5D4F-AF0E-C32CC7A5CA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1731" y="134988"/>
            <a:ext cx="9603175" cy="34761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i="0" cap="none" spc="0" baseline="0">
                <a:solidFill>
                  <a:srgbClr val="04396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FBFB8D5E-33B6-F746-80F4-DAB16CE8E4B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1731" y="597921"/>
            <a:ext cx="9603175" cy="34187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i="0" cap="none" spc="0" baseline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3001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757DDA-2430-C469-9D12-79364E8B1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4DAFBC-29EA-4200-B44B-D2F055967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2EBB36-264A-91DB-9C07-0B28B3E8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6B7C-4335-43D5-8022-DB7BCDCA9AEF}" type="datetimeFigureOut">
              <a:rPr lang="fr-FR" smtClean="0"/>
              <a:t>09/02/2024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C384AF-9014-1ABA-FD8C-C6DF862A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D8C9C5-C9A3-7C4C-09BA-ACBD79C32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F85A-2127-4D0C-A38F-1BEABC753C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4391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A5FE561-8091-F74E-9DA6-6FDE0799E017}"/>
              </a:ext>
            </a:extLst>
          </p:cNvPr>
          <p:cNvSpPr/>
          <p:nvPr userDrawn="1"/>
        </p:nvSpPr>
        <p:spPr>
          <a:xfrm>
            <a:off x="0" y="971085"/>
            <a:ext cx="12192000" cy="58869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00" rIns="96000" rtlCol="0" anchor="ctr"/>
          <a:lstStyle/>
          <a:p>
            <a:pPr algn="ctr"/>
            <a:endParaRPr lang="fr-FR" sz="1067" b="1" spc="200">
              <a:solidFill>
                <a:srgbClr val="F075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7A24EC-7493-FA41-91E1-2FEE933688B0}"/>
              </a:ext>
            </a:extLst>
          </p:cNvPr>
          <p:cNvSpPr/>
          <p:nvPr userDrawn="1"/>
        </p:nvSpPr>
        <p:spPr>
          <a:xfrm>
            <a:off x="8245226" y="1549400"/>
            <a:ext cx="3585485" cy="4978400"/>
          </a:xfrm>
          <a:prstGeom prst="rect">
            <a:avLst/>
          </a:prstGeom>
          <a:solidFill>
            <a:schemeClr val="bg1"/>
          </a:solidFill>
          <a:ln w="63500">
            <a:noFill/>
          </a:ln>
          <a:effectLst>
            <a:outerShdw blurRad="88900" dist="38100" dir="2700000" algn="tl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67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8F0FBE-D417-284F-8A43-353CE2102955}"/>
              </a:ext>
            </a:extLst>
          </p:cNvPr>
          <p:cNvSpPr/>
          <p:nvPr userDrawn="1"/>
        </p:nvSpPr>
        <p:spPr>
          <a:xfrm>
            <a:off x="355600" y="1549400"/>
            <a:ext cx="3585485" cy="4978400"/>
          </a:xfrm>
          <a:prstGeom prst="rect">
            <a:avLst/>
          </a:prstGeom>
          <a:solidFill>
            <a:schemeClr val="bg1"/>
          </a:solidFill>
          <a:ln w="63500">
            <a:noFill/>
          </a:ln>
          <a:effectLst>
            <a:outerShdw blurRad="88900" dist="38100" dir="2700000" algn="tl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67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A86E78-2195-B241-9E58-B61566E1468C}"/>
              </a:ext>
            </a:extLst>
          </p:cNvPr>
          <p:cNvSpPr/>
          <p:nvPr userDrawn="1"/>
        </p:nvSpPr>
        <p:spPr>
          <a:xfrm>
            <a:off x="4302960" y="1549400"/>
            <a:ext cx="3585485" cy="4978400"/>
          </a:xfrm>
          <a:prstGeom prst="rect">
            <a:avLst/>
          </a:prstGeom>
          <a:solidFill>
            <a:schemeClr val="bg1"/>
          </a:solidFill>
          <a:ln w="63500">
            <a:noFill/>
          </a:ln>
          <a:effectLst>
            <a:outerShdw blurRad="88900" dist="38100" dir="2700000" algn="tl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67">
              <a:solidFill>
                <a:schemeClr val="tx1"/>
              </a:solidFill>
            </a:endParaRPr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BD315A7B-540B-2F46-A980-C9D98C4690E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5600" y="1549400"/>
            <a:ext cx="3585485" cy="169195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44" name="Picture Placeholder 2">
            <a:extLst>
              <a:ext uri="{FF2B5EF4-FFF2-40B4-BE49-F238E27FC236}">
                <a16:creationId xmlns:a16="http://schemas.microsoft.com/office/drawing/2014/main" id="{D8F255A7-0FC6-5F41-A4FF-00AE5C16403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96685" y="1549400"/>
            <a:ext cx="3585485" cy="169195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BFEAE8FB-9F28-8C47-9672-2D030641AF5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1501" y="1549400"/>
            <a:ext cx="3572936" cy="169195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82CB3630-0341-994D-A777-248A5A7ACCE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1731" y="134988"/>
            <a:ext cx="9603175" cy="34761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i="0" cap="none" spc="0" baseline="0">
                <a:solidFill>
                  <a:srgbClr val="04396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3A7353ED-B2DD-E546-902A-00E0D1FAF5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1731" y="597921"/>
            <a:ext cx="9603175" cy="34187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i="0" cap="none" spc="0" baseline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16307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 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A5FE561-8091-F74E-9DA6-6FDE0799E017}"/>
              </a:ext>
            </a:extLst>
          </p:cNvPr>
          <p:cNvSpPr/>
          <p:nvPr userDrawn="1"/>
        </p:nvSpPr>
        <p:spPr>
          <a:xfrm>
            <a:off x="0" y="971085"/>
            <a:ext cx="12192000" cy="58869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00" rIns="96000" rtlCol="0" anchor="ctr"/>
          <a:lstStyle/>
          <a:p>
            <a:pPr algn="ctr"/>
            <a:endParaRPr lang="fr-FR" sz="1067" b="1" spc="200">
              <a:solidFill>
                <a:srgbClr val="F075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82CB3630-0341-994D-A777-248A5A7ACCE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1731" y="134988"/>
            <a:ext cx="9603175" cy="34761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i="0" cap="none" spc="0" baseline="0">
                <a:solidFill>
                  <a:srgbClr val="04396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3A7353ED-B2DD-E546-902A-00E0D1FAF5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1731" y="597921"/>
            <a:ext cx="9603175" cy="34187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i="0" cap="none" spc="0" baseline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372B7B-1901-4243-B7EA-8D41D89E859F}"/>
              </a:ext>
            </a:extLst>
          </p:cNvPr>
          <p:cNvSpPr/>
          <p:nvPr userDrawn="1"/>
        </p:nvSpPr>
        <p:spPr>
          <a:xfrm>
            <a:off x="6198534" y="1549400"/>
            <a:ext cx="2758561" cy="4978400"/>
          </a:xfrm>
          <a:prstGeom prst="rect">
            <a:avLst/>
          </a:prstGeom>
          <a:solidFill>
            <a:schemeClr val="bg1"/>
          </a:solidFill>
          <a:ln w="63500">
            <a:noFill/>
          </a:ln>
          <a:effectLst>
            <a:outerShdw blurRad="88900" dist="38100" dir="2700000" algn="tl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67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A36174-9F4D-3A44-8038-369408DB5D1A}"/>
              </a:ext>
            </a:extLst>
          </p:cNvPr>
          <p:cNvSpPr/>
          <p:nvPr userDrawn="1"/>
        </p:nvSpPr>
        <p:spPr>
          <a:xfrm>
            <a:off x="338832" y="1549400"/>
            <a:ext cx="2761203" cy="4978400"/>
          </a:xfrm>
          <a:prstGeom prst="rect">
            <a:avLst/>
          </a:prstGeom>
          <a:solidFill>
            <a:schemeClr val="bg1"/>
          </a:solidFill>
          <a:ln w="63500">
            <a:noFill/>
          </a:ln>
          <a:effectLst>
            <a:outerShdw blurRad="88900" dist="38100" dir="2700000" algn="tl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67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27C83E-8F9C-3141-8A9C-79F1B2C306DD}"/>
              </a:ext>
            </a:extLst>
          </p:cNvPr>
          <p:cNvSpPr/>
          <p:nvPr userDrawn="1"/>
        </p:nvSpPr>
        <p:spPr>
          <a:xfrm>
            <a:off x="3267361" y="1549400"/>
            <a:ext cx="2761203" cy="4978400"/>
          </a:xfrm>
          <a:prstGeom prst="rect">
            <a:avLst/>
          </a:prstGeom>
          <a:solidFill>
            <a:schemeClr val="bg1"/>
          </a:solidFill>
          <a:ln w="63500">
            <a:noFill/>
          </a:ln>
          <a:effectLst>
            <a:outerShdw blurRad="88900" dist="38100" dir="2700000" algn="tl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67">
              <a:solidFill>
                <a:schemeClr val="tx1"/>
              </a:solidFill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9386F490-C852-8542-8A7D-C63DA8114D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8832" y="1549400"/>
            <a:ext cx="2761202" cy="169195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47293C9A-3D76-454D-A6F8-B567164715E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61087" y="1549400"/>
            <a:ext cx="2761203" cy="169195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8B8BD17-E43F-B446-B072-7FDBF117CE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04809" y="1549400"/>
            <a:ext cx="2748905" cy="169195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B58A87-EBF2-894C-AF01-BFF79F87BB9B}"/>
              </a:ext>
            </a:extLst>
          </p:cNvPr>
          <p:cNvSpPr/>
          <p:nvPr userDrawn="1"/>
        </p:nvSpPr>
        <p:spPr>
          <a:xfrm>
            <a:off x="9130446" y="1549400"/>
            <a:ext cx="2758561" cy="4978400"/>
          </a:xfrm>
          <a:prstGeom prst="rect">
            <a:avLst/>
          </a:prstGeom>
          <a:solidFill>
            <a:schemeClr val="bg1"/>
          </a:solidFill>
          <a:ln w="63500">
            <a:noFill/>
          </a:ln>
          <a:effectLst>
            <a:outerShdw blurRad="88900" dist="38100" dir="2700000" algn="tl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67">
              <a:solidFill>
                <a:schemeClr val="tx1"/>
              </a:solidFill>
            </a:endParaRP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A2E1CB83-95DC-CE4A-AEF1-F2FC88CC854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6720" y="1549400"/>
            <a:ext cx="2748905" cy="169195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9930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grey Col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A7A24EC-7493-FA41-91E1-2FEE933688B0}"/>
              </a:ext>
            </a:extLst>
          </p:cNvPr>
          <p:cNvSpPr/>
          <p:nvPr userDrawn="1"/>
        </p:nvSpPr>
        <p:spPr>
          <a:xfrm>
            <a:off x="8245226" y="1549400"/>
            <a:ext cx="3585485" cy="4978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0">
            <a:noFill/>
          </a:ln>
          <a:effectLst>
            <a:outerShdw blurRad="88900" dist="38100" dir="2700000" algn="tl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67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8F0FBE-D417-284F-8A43-353CE2102955}"/>
              </a:ext>
            </a:extLst>
          </p:cNvPr>
          <p:cNvSpPr/>
          <p:nvPr userDrawn="1"/>
        </p:nvSpPr>
        <p:spPr>
          <a:xfrm>
            <a:off x="355600" y="1549400"/>
            <a:ext cx="3585485" cy="4978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0">
            <a:noFill/>
          </a:ln>
          <a:effectLst>
            <a:outerShdw blurRad="88900" dist="38100" dir="2700000" algn="tl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67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A86E78-2195-B241-9E58-B61566E1468C}"/>
              </a:ext>
            </a:extLst>
          </p:cNvPr>
          <p:cNvSpPr/>
          <p:nvPr userDrawn="1"/>
        </p:nvSpPr>
        <p:spPr>
          <a:xfrm>
            <a:off x="4302960" y="1549400"/>
            <a:ext cx="3585485" cy="4978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0">
            <a:noFill/>
          </a:ln>
          <a:effectLst>
            <a:outerShdw blurRad="88900" dist="38100" dir="2700000" algn="tl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67">
              <a:solidFill>
                <a:schemeClr val="tx1"/>
              </a:solidFill>
            </a:endParaRPr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BD315A7B-540B-2F46-A980-C9D98C4690E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5600" y="1549400"/>
            <a:ext cx="3585485" cy="169195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44" name="Picture Placeholder 2">
            <a:extLst>
              <a:ext uri="{FF2B5EF4-FFF2-40B4-BE49-F238E27FC236}">
                <a16:creationId xmlns:a16="http://schemas.microsoft.com/office/drawing/2014/main" id="{D8F255A7-0FC6-5F41-A4FF-00AE5C16403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96685" y="1549400"/>
            <a:ext cx="3585485" cy="169195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BFEAE8FB-9F28-8C47-9672-2D030641AF5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1501" y="1549400"/>
            <a:ext cx="3572936" cy="169195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82CB3630-0341-994D-A777-248A5A7ACCE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1731" y="134988"/>
            <a:ext cx="9603175" cy="34761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i="0" cap="none" spc="0" baseline="0">
                <a:solidFill>
                  <a:srgbClr val="04396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3A7353ED-B2DD-E546-902A-00E0D1FAF5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1731" y="597921"/>
            <a:ext cx="9603175" cy="34187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i="0" cap="none" spc="0" baseline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32833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ey Col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A7A24EC-7493-FA41-91E1-2FEE933688B0}"/>
              </a:ext>
            </a:extLst>
          </p:cNvPr>
          <p:cNvSpPr/>
          <p:nvPr userDrawn="1"/>
        </p:nvSpPr>
        <p:spPr>
          <a:xfrm>
            <a:off x="8245226" y="1549400"/>
            <a:ext cx="3585485" cy="4978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0">
            <a:noFill/>
          </a:ln>
          <a:effectLst>
            <a:outerShdw blurRad="88900" dist="38100" dir="2700000" algn="tl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67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8F0FBE-D417-284F-8A43-353CE2102955}"/>
              </a:ext>
            </a:extLst>
          </p:cNvPr>
          <p:cNvSpPr/>
          <p:nvPr userDrawn="1"/>
        </p:nvSpPr>
        <p:spPr>
          <a:xfrm>
            <a:off x="355600" y="1549400"/>
            <a:ext cx="7620000" cy="4978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0">
            <a:noFill/>
          </a:ln>
          <a:effectLst>
            <a:outerShdw blurRad="88900" dist="38100" dir="2700000" algn="tl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67">
              <a:solidFill>
                <a:schemeClr val="tx1"/>
              </a:solidFill>
            </a:endParaRPr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BD315A7B-540B-2F46-A980-C9D98C4690E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5600" y="1549400"/>
            <a:ext cx="7620000" cy="169195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BFEAE8FB-9F28-8C47-9672-2D030641AF5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1501" y="1549400"/>
            <a:ext cx="3572936" cy="169195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82CB3630-0341-994D-A777-248A5A7ACCE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1731" y="134988"/>
            <a:ext cx="9603175" cy="34761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i="0" cap="none" spc="0" baseline="0">
                <a:solidFill>
                  <a:srgbClr val="04396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3A7353ED-B2DD-E546-902A-00E0D1FAF5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1731" y="597921"/>
            <a:ext cx="9603175" cy="34187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i="0" cap="none" spc="0" baseline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3859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 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A5FE561-8091-F74E-9DA6-6FDE0799E017}"/>
              </a:ext>
            </a:extLst>
          </p:cNvPr>
          <p:cNvSpPr/>
          <p:nvPr userDrawn="1"/>
        </p:nvSpPr>
        <p:spPr>
          <a:xfrm>
            <a:off x="0" y="971085"/>
            <a:ext cx="12192000" cy="58869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00" rIns="96000" rtlCol="0" anchor="ctr"/>
          <a:lstStyle/>
          <a:p>
            <a:pPr algn="ctr"/>
            <a:endParaRPr lang="fr-FR" sz="1067" b="1" spc="200">
              <a:solidFill>
                <a:srgbClr val="F075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7A24EC-7493-FA41-91E1-2FEE933688B0}"/>
              </a:ext>
            </a:extLst>
          </p:cNvPr>
          <p:cNvSpPr/>
          <p:nvPr userDrawn="1"/>
        </p:nvSpPr>
        <p:spPr>
          <a:xfrm>
            <a:off x="8245226" y="2717800"/>
            <a:ext cx="3585485" cy="3810000"/>
          </a:xfrm>
          <a:prstGeom prst="rect">
            <a:avLst/>
          </a:prstGeom>
          <a:solidFill>
            <a:schemeClr val="bg1"/>
          </a:solidFill>
          <a:ln w="63500">
            <a:noFill/>
          </a:ln>
          <a:effectLst>
            <a:outerShdw blurRad="88900" dist="38100" dir="2700000" algn="tl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67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8F0FBE-D417-284F-8A43-353CE2102955}"/>
              </a:ext>
            </a:extLst>
          </p:cNvPr>
          <p:cNvSpPr/>
          <p:nvPr userDrawn="1"/>
        </p:nvSpPr>
        <p:spPr>
          <a:xfrm>
            <a:off x="355600" y="2717800"/>
            <a:ext cx="3585485" cy="2540000"/>
          </a:xfrm>
          <a:prstGeom prst="rect">
            <a:avLst/>
          </a:prstGeom>
          <a:solidFill>
            <a:schemeClr val="bg1"/>
          </a:solidFill>
          <a:ln w="63500">
            <a:noFill/>
          </a:ln>
          <a:effectLst>
            <a:outerShdw blurRad="88900" dist="38100" dir="2700000" algn="tl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67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A86E78-2195-B241-9E58-B61566E1468C}"/>
              </a:ext>
            </a:extLst>
          </p:cNvPr>
          <p:cNvSpPr/>
          <p:nvPr userDrawn="1"/>
        </p:nvSpPr>
        <p:spPr>
          <a:xfrm>
            <a:off x="4302960" y="2717800"/>
            <a:ext cx="3585485" cy="3810000"/>
          </a:xfrm>
          <a:prstGeom prst="rect">
            <a:avLst/>
          </a:prstGeom>
          <a:solidFill>
            <a:schemeClr val="bg1"/>
          </a:solidFill>
          <a:ln w="63500">
            <a:noFill/>
          </a:ln>
          <a:effectLst>
            <a:outerShdw blurRad="88900" dist="38100" dir="2700000" algn="tl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67">
              <a:solidFill>
                <a:schemeClr val="tx1"/>
              </a:solidFill>
            </a:endParaRPr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BD315A7B-540B-2F46-A980-C9D98C4690E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3440" y="2717800"/>
            <a:ext cx="3585485" cy="169195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44" name="Picture Placeholder 2">
            <a:extLst>
              <a:ext uri="{FF2B5EF4-FFF2-40B4-BE49-F238E27FC236}">
                <a16:creationId xmlns:a16="http://schemas.microsoft.com/office/drawing/2014/main" id="{D8F255A7-0FC6-5F41-A4FF-00AE5C16403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06105" y="2717800"/>
            <a:ext cx="3585485" cy="169195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BFEAE8FB-9F28-8C47-9672-2D030641AF5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32470" y="2717800"/>
            <a:ext cx="3572936" cy="169195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82CB3630-0341-994D-A777-248A5A7ACCE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1731" y="134988"/>
            <a:ext cx="9603175" cy="34761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i="0" cap="none" spc="0" baseline="0">
                <a:solidFill>
                  <a:srgbClr val="04396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3A7353ED-B2DD-E546-902A-00E0D1FAF5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1731" y="597921"/>
            <a:ext cx="9603175" cy="34187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i="0" cap="none" spc="0" baseline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80980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Col 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A5FE561-8091-F74E-9DA6-6FDE0799E017}"/>
              </a:ext>
            </a:extLst>
          </p:cNvPr>
          <p:cNvSpPr/>
          <p:nvPr userDrawn="1"/>
        </p:nvSpPr>
        <p:spPr>
          <a:xfrm>
            <a:off x="0" y="971085"/>
            <a:ext cx="12192000" cy="58869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00" rIns="96000" rtlCol="0" anchor="ctr"/>
          <a:lstStyle/>
          <a:p>
            <a:pPr algn="ctr"/>
            <a:endParaRPr lang="fr-FR" sz="1067" b="1" spc="200">
              <a:solidFill>
                <a:srgbClr val="F075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82CB3630-0341-994D-A777-248A5A7ACCE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1731" y="134988"/>
            <a:ext cx="9603175" cy="34761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i="0" cap="none" spc="0" baseline="0">
                <a:solidFill>
                  <a:srgbClr val="04396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3A7353ED-B2DD-E546-902A-00E0D1FAF5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1731" y="597921"/>
            <a:ext cx="9603175" cy="34187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i="0" cap="none" spc="0" baseline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372B7B-1901-4243-B7EA-8D41D89E859F}"/>
              </a:ext>
            </a:extLst>
          </p:cNvPr>
          <p:cNvSpPr/>
          <p:nvPr userDrawn="1"/>
        </p:nvSpPr>
        <p:spPr>
          <a:xfrm>
            <a:off x="6198534" y="2717800"/>
            <a:ext cx="2758561" cy="2540000"/>
          </a:xfrm>
          <a:prstGeom prst="rect">
            <a:avLst/>
          </a:prstGeom>
          <a:solidFill>
            <a:schemeClr val="bg1"/>
          </a:solidFill>
          <a:ln w="63500">
            <a:noFill/>
          </a:ln>
          <a:effectLst>
            <a:outerShdw blurRad="88900" dist="38100" dir="2700000" algn="tl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67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A36174-9F4D-3A44-8038-369408DB5D1A}"/>
              </a:ext>
            </a:extLst>
          </p:cNvPr>
          <p:cNvSpPr/>
          <p:nvPr userDrawn="1"/>
        </p:nvSpPr>
        <p:spPr>
          <a:xfrm>
            <a:off x="338832" y="2717800"/>
            <a:ext cx="2761203" cy="2540000"/>
          </a:xfrm>
          <a:prstGeom prst="rect">
            <a:avLst/>
          </a:prstGeom>
          <a:solidFill>
            <a:schemeClr val="bg1"/>
          </a:solidFill>
          <a:ln w="63500">
            <a:noFill/>
          </a:ln>
          <a:effectLst>
            <a:outerShdw blurRad="88900" dist="38100" dir="2700000" algn="tl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67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27C83E-8F9C-3141-8A9C-79F1B2C306DD}"/>
              </a:ext>
            </a:extLst>
          </p:cNvPr>
          <p:cNvSpPr/>
          <p:nvPr userDrawn="1"/>
        </p:nvSpPr>
        <p:spPr>
          <a:xfrm>
            <a:off x="3267361" y="2717800"/>
            <a:ext cx="2761203" cy="2540000"/>
          </a:xfrm>
          <a:prstGeom prst="rect">
            <a:avLst/>
          </a:prstGeom>
          <a:solidFill>
            <a:schemeClr val="bg1"/>
          </a:solidFill>
          <a:ln w="63500">
            <a:noFill/>
          </a:ln>
          <a:effectLst>
            <a:outerShdw blurRad="88900" dist="38100" dir="2700000" algn="tl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67">
              <a:solidFill>
                <a:schemeClr val="tx1"/>
              </a:solidFill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9386F490-C852-8542-8A7D-C63DA8114D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534" y="2717800"/>
            <a:ext cx="2761202" cy="1691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endParaRPr lang="uk-UA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47293C9A-3D76-454D-A6F8-B567164715E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61087" y="2717800"/>
            <a:ext cx="2761203" cy="1691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endParaRPr lang="uk-UA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8B8BD17-E43F-B446-B072-7FDBF117CE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95154" y="2717800"/>
            <a:ext cx="2748905" cy="1691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endParaRPr lang="uk-U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B58A87-EBF2-894C-AF01-BFF79F87BB9B}"/>
              </a:ext>
            </a:extLst>
          </p:cNvPr>
          <p:cNvSpPr/>
          <p:nvPr userDrawn="1"/>
        </p:nvSpPr>
        <p:spPr>
          <a:xfrm>
            <a:off x="9130446" y="2717800"/>
            <a:ext cx="2758561" cy="2540001"/>
          </a:xfrm>
          <a:prstGeom prst="rect">
            <a:avLst/>
          </a:prstGeom>
          <a:solidFill>
            <a:schemeClr val="bg1"/>
          </a:solidFill>
          <a:ln w="63500">
            <a:noFill/>
          </a:ln>
          <a:effectLst>
            <a:outerShdw blurRad="88900" dist="38100" dir="2700000" algn="tl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67">
              <a:solidFill>
                <a:schemeClr val="tx1"/>
              </a:solidFill>
            </a:endParaRP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A2E1CB83-95DC-CE4A-AEF1-F2FC88CC854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17410" y="2717800"/>
            <a:ext cx="2748905" cy="1691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8992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B745AFD8-075E-A845-A791-46591453D8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5600" y="1329761"/>
            <a:ext cx="5520000" cy="2375415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uk-UA"/>
          </a:p>
        </p:txBody>
      </p:sp>
      <p:sp>
        <p:nvSpPr>
          <p:cNvPr id="37" name="Picture Placeholder 2">
            <a:extLst>
              <a:ext uri="{FF2B5EF4-FFF2-40B4-BE49-F238E27FC236}">
                <a16:creationId xmlns:a16="http://schemas.microsoft.com/office/drawing/2014/main" id="{D335B555-5B11-0847-B3CD-F2641C463F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08379" y="1329761"/>
            <a:ext cx="5520000" cy="2375415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uk-UA"/>
          </a:p>
        </p:txBody>
      </p: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A5B1C5D8-FA19-4D4F-B7AC-C75A906307E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5600" y="4140201"/>
            <a:ext cx="5520000" cy="2375415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uk-UA"/>
          </a:p>
        </p:txBody>
      </p:sp>
      <p:sp>
        <p:nvSpPr>
          <p:cNvPr id="40" name="Picture Placeholder 2">
            <a:extLst>
              <a:ext uri="{FF2B5EF4-FFF2-40B4-BE49-F238E27FC236}">
                <a16:creationId xmlns:a16="http://schemas.microsoft.com/office/drawing/2014/main" id="{5C7C70CF-39FB-B74C-A608-564B41F6A1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08379" y="4140201"/>
            <a:ext cx="5520000" cy="2375415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uk-UA"/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4B5F39DC-AF1A-C74A-94FA-FAC7D36B52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1731" y="134988"/>
            <a:ext cx="9603175" cy="34761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i="0" cap="none" spc="0" baseline="0">
                <a:solidFill>
                  <a:srgbClr val="04396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D55A1767-8924-0E4F-BFEB-AB0855EA4A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1731" y="597921"/>
            <a:ext cx="9603175" cy="34187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i="0" cap="none" spc="0" baseline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3829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Images 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5C4C64D2-FE95-D941-93C0-B0C04349D8B8}"/>
              </a:ext>
            </a:extLst>
          </p:cNvPr>
          <p:cNvSpPr/>
          <p:nvPr userDrawn="1"/>
        </p:nvSpPr>
        <p:spPr>
          <a:xfrm>
            <a:off x="0" y="971085"/>
            <a:ext cx="12192000" cy="58869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00" rIns="96000" rtlCol="0" anchor="ctr"/>
          <a:lstStyle/>
          <a:p>
            <a:pPr algn="ctr"/>
            <a:endParaRPr lang="fr-FR" sz="1067" b="1" spc="200">
              <a:solidFill>
                <a:srgbClr val="F075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3BD1A8B5-4919-7B4D-A949-E503D3C2EAD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6915" y="1474571"/>
            <a:ext cx="3553401" cy="5082996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uk-UA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55A2AFF2-86A3-ED40-A30C-AD936D03D04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16737" y="1474571"/>
            <a:ext cx="3553401" cy="5082996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uk-UA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8C04ED5F-D5B2-8344-B3F7-FBEB7FB6BB8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256559" y="1474571"/>
            <a:ext cx="3553401" cy="5082996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uk-UA"/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CFF0CB40-5C14-7D47-96C8-B2F56AAAFD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1731" y="134988"/>
            <a:ext cx="9603175" cy="34761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i="0" cap="none" spc="0" baseline="0">
                <a:solidFill>
                  <a:srgbClr val="04396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68E4329F-3808-8D46-BBAA-586D4566FD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1731" y="597921"/>
            <a:ext cx="9603175" cy="34187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i="0" cap="none" spc="0" baseline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11454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5C4C64D2-FE95-D941-93C0-B0C04349D8B8}"/>
              </a:ext>
            </a:extLst>
          </p:cNvPr>
          <p:cNvSpPr/>
          <p:nvPr userDrawn="1"/>
        </p:nvSpPr>
        <p:spPr>
          <a:xfrm>
            <a:off x="0" y="971085"/>
            <a:ext cx="12192000" cy="58869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00" rIns="96000" rtlCol="0" anchor="ctr"/>
          <a:lstStyle/>
          <a:p>
            <a:pPr algn="ctr"/>
            <a:endParaRPr lang="fr-FR" sz="1067" b="1" spc="200">
              <a:solidFill>
                <a:srgbClr val="F075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CFF0CB40-5C14-7D47-96C8-B2F56AAAFD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1731" y="134988"/>
            <a:ext cx="9603175" cy="34761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i="0" cap="none" spc="0" baseline="0">
                <a:solidFill>
                  <a:srgbClr val="04396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68E4329F-3808-8D46-BBAA-586D4566FD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1731" y="597921"/>
            <a:ext cx="9603175" cy="34187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i="0" cap="none" spc="0" baseline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5F67E259-87AB-CC4E-9B57-888B628622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92306" y="1474571"/>
            <a:ext cx="5617485" cy="5082996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uk-UA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D364DAB-94AA-7E46-A3A3-B5455D0E9E1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96267" y="1474571"/>
            <a:ext cx="5617485" cy="5082996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9064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87D5D2C8-ABDC-974C-A706-FDAAA8C03AA3}"/>
              </a:ext>
            </a:extLst>
          </p:cNvPr>
          <p:cNvSpPr/>
          <p:nvPr userDrawn="1"/>
        </p:nvSpPr>
        <p:spPr>
          <a:xfrm>
            <a:off x="0" y="971085"/>
            <a:ext cx="12192000" cy="58869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00" rIns="96000" rtlCol="0" anchor="ctr"/>
          <a:lstStyle/>
          <a:p>
            <a:pPr algn="ctr"/>
            <a:endParaRPr lang="fr-FR" sz="1067" b="1" spc="200">
              <a:solidFill>
                <a:srgbClr val="F075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4AF0BC1B-1332-FB49-B192-24514A070A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15894" y="1265633"/>
            <a:ext cx="3737886" cy="5312967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uk-UA"/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DC20C416-19C4-8F45-948B-19BB0B2D43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1731" y="134988"/>
            <a:ext cx="9603175" cy="34761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i="0" cap="none" spc="0" baseline="0">
                <a:solidFill>
                  <a:srgbClr val="04396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A382EA4E-CEF8-2F44-AB8E-66603E501B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1731" y="597921"/>
            <a:ext cx="9603175" cy="34187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i="0" cap="none" spc="0" baseline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47871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439D63-AF17-E75F-CE00-86CE4360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3BC6B1-5012-07CB-2972-969B5C66E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B13894-A2F1-3B30-2EBC-A01D1D7C1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6B7C-4335-43D5-8022-DB7BCDCA9AEF}" type="datetimeFigureOut">
              <a:rPr lang="fr-FR" smtClean="0"/>
              <a:t>09/02/2024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35FE4B-59BC-8F71-FD59-DDFEE5D59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6790EF-3F62-4F6D-7ABB-26ED8075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F85A-2127-4D0C-A38F-1BEABC753C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50894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project ID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08E4EFF-59FF-7349-B6CF-002E86A6A72D}"/>
              </a:ext>
            </a:extLst>
          </p:cNvPr>
          <p:cNvSpPr/>
          <p:nvPr userDrawn="1"/>
        </p:nvSpPr>
        <p:spPr>
          <a:xfrm>
            <a:off x="0" y="971085"/>
            <a:ext cx="12192000" cy="58869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00" rIns="96000" rtlCol="0" anchor="ctr"/>
          <a:lstStyle/>
          <a:p>
            <a:pPr algn="ctr"/>
            <a:endParaRPr lang="fr-FR" sz="1067" b="1" spc="200">
              <a:solidFill>
                <a:srgbClr val="F075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E69CA297-75FF-4446-8414-893A89CED3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1731" y="134988"/>
            <a:ext cx="9603175" cy="34761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33" b="1" i="0" cap="none" spc="0" baseline="0">
                <a:solidFill>
                  <a:srgbClr val="04396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95EC99AB-E87A-1F46-957B-6E9AD9EED6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1731" y="597921"/>
            <a:ext cx="9603175" cy="34187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33" b="0" i="0" cap="none" spc="0" baseline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026BB01-B60F-4F40-AB95-C00E6CD416CA}"/>
              </a:ext>
            </a:extLst>
          </p:cNvPr>
          <p:cNvSpPr/>
          <p:nvPr userDrawn="1"/>
        </p:nvSpPr>
        <p:spPr>
          <a:xfrm>
            <a:off x="373528" y="1265633"/>
            <a:ext cx="3030073" cy="2619312"/>
          </a:xfrm>
          <a:prstGeom prst="rect">
            <a:avLst/>
          </a:prstGeom>
          <a:solidFill>
            <a:schemeClr val="bg2"/>
          </a:solidFill>
          <a:ln w="63500">
            <a:noFill/>
          </a:ln>
          <a:effectLst>
            <a:outerShdw blurRad="38100" dist="38100" dir="2700000" algn="tl" rotWithShape="0">
              <a:prstClr val="black">
                <a:alpha val="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00" tIns="288000" rIns="192000" bIns="36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spc="200">
              <a:solidFill>
                <a:srgbClr val="1D94C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2D81ACED-96E2-AB49-B834-1B5C916BF4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15894" y="1265633"/>
            <a:ext cx="3737886" cy="2619312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uk-U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06D29B5-7227-694D-A5E2-7FF20FE66B8C}"/>
              </a:ext>
            </a:extLst>
          </p:cNvPr>
          <p:cNvSpPr/>
          <p:nvPr userDrawn="1"/>
        </p:nvSpPr>
        <p:spPr>
          <a:xfrm>
            <a:off x="3633098" y="1265633"/>
            <a:ext cx="4253297" cy="2619312"/>
          </a:xfrm>
          <a:prstGeom prst="rect">
            <a:avLst/>
          </a:prstGeom>
          <a:solidFill>
            <a:schemeClr val="bg2"/>
          </a:solidFill>
          <a:ln w="63500">
            <a:noFill/>
          </a:ln>
          <a:effectLst>
            <a:outerShdw blurRad="38100" dist="38100" dir="2700000" algn="tl" rotWithShape="0">
              <a:prstClr val="black">
                <a:alpha val="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00" tIns="288000" rIns="192000" bIns="36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94C9"/>
              </a:buClr>
              <a:buSzPct val="130000"/>
              <a:buFontTx/>
              <a:buNone/>
              <a:tabLst/>
              <a:defRPr/>
            </a:pPr>
            <a:endParaRPr lang="en-US" sz="1600" b="1" spc="200">
              <a:solidFill>
                <a:srgbClr val="1D94C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0579A40-C3B8-8346-90E9-2D766B987A7B}"/>
              </a:ext>
            </a:extLst>
          </p:cNvPr>
          <p:cNvSpPr/>
          <p:nvPr userDrawn="1"/>
        </p:nvSpPr>
        <p:spPr>
          <a:xfrm>
            <a:off x="3633099" y="4089400"/>
            <a:ext cx="4253297" cy="2489200"/>
          </a:xfrm>
          <a:prstGeom prst="rect">
            <a:avLst/>
          </a:prstGeom>
          <a:solidFill>
            <a:schemeClr val="bg2"/>
          </a:solidFill>
          <a:ln w="63500">
            <a:noFill/>
          </a:ln>
          <a:effectLst>
            <a:outerShdw blurRad="38100" dist="38100" dir="2700000" algn="tl" rotWithShape="0">
              <a:prstClr val="black">
                <a:alpha val="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00" tIns="288000" rIns="192000" bIns="36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spc="200">
                <a:solidFill>
                  <a:srgbClr val="063D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VALEUR</a:t>
            </a:r>
            <a:r>
              <a:rPr lang="en-US" sz="1600" b="1" spc="200" baseline="0">
                <a:solidFill>
                  <a:srgbClr val="063D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AJOUTÉE ALTEN</a:t>
            </a:r>
            <a:endParaRPr lang="en-US" sz="1600" b="1" spc="200">
              <a:solidFill>
                <a:srgbClr val="063D6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0E075C40-FDF9-384B-A43C-3C2CFB5DBD73}"/>
              </a:ext>
            </a:extLst>
          </p:cNvPr>
          <p:cNvGrpSpPr/>
          <p:nvPr userDrawn="1"/>
        </p:nvGrpSpPr>
        <p:grpSpPr>
          <a:xfrm>
            <a:off x="3776705" y="4835593"/>
            <a:ext cx="3944895" cy="1133407"/>
            <a:chOff x="5867400" y="7253389"/>
            <a:chExt cx="5688743" cy="1700111"/>
          </a:xfrm>
        </p:grpSpPr>
        <p:cxnSp>
          <p:nvCxnSpPr>
            <p:cNvPr id="57" name="Прямая соединительная линия 9">
              <a:extLst>
                <a:ext uri="{FF2B5EF4-FFF2-40B4-BE49-F238E27FC236}">
                  <a16:creationId xmlns:a16="http://schemas.microsoft.com/office/drawing/2014/main" id="{5C805405-C67D-6F42-B299-2333AE4D251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67400" y="8115300"/>
              <a:ext cx="5688743" cy="0"/>
            </a:xfrm>
            <a:prstGeom prst="line">
              <a:avLst/>
            </a:prstGeom>
            <a:ln w="19050" cmpd="sng">
              <a:solidFill>
                <a:schemeClr val="accent2">
                  <a:lumMod val="40000"/>
                  <a:lumOff val="60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9">
              <a:extLst>
                <a:ext uri="{FF2B5EF4-FFF2-40B4-BE49-F238E27FC236}">
                  <a16:creationId xmlns:a16="http://schemas.microsoft.com/office/drawing/2014/main" id="{FC927852-0271-A844-BDB3-EBD8DEE3AE9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67400" y="8953500"/>
              <a:ext cx="5688743" cy="0"/>
            </a:xfrm>
            <a:prstGeom prst="line">
              <a:avLst/>
            </a:prstGeom>
            <a:ln w="19050" cmpd="sng">
              <a:solidFill>
                <a:schemeClr val="accent2">
                  <a:lumMod val="40000"/>
                  <a:lumOff val="60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9">
              <a:extLst>
                <a:ext uri="{FF2B5EF4-FFF2-40B4-BE49-F238E27FC236}">
                  <a16:creationId xmlns:a16="http://schemas.microsoft.com/office/drawing/2014/main" id="{5DE305D7-5783-3541-9364-88801F0EF6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67400" y="7253389"/>
              <a:ext cx="5688743" cy="0"/>
            </a:xfrm>
            <a:prstGeom prst="line">
              <a:avLst/>
            </a:prstGeom>
            <a:ln w="19050" cmpd="sng">
              <a:solidFill>
                <a:schemeClr val="accent2">
                  <a:lumMod val="40000"/>
                  <a:lumOff val="60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riangle 59">
            <a:extLst>
              <a:ext uri="{FF2B5EF4-FFF2-40B4-BE49-F238E27FC236}">
                <a16:creationId xmlns:a16="http://schemas.microsoft.com/office/drawing/2014/main" id="{4ADFB5ED-8E64-294D-9E9A-05053C8E239F}"/>
              </a:ext>
            </a:extLst>
          </p:cNvPr>
          <p:cNvSpPr/>
          <p:nvPr userDrawn="1"/>
        </p:nvSpPr>
        <p:spPr>
          <a:xfrm rot="5400000">
            <a:off x="4073297" y="4449143"/>
            <a:ext cx="220947" cy="107375"/>
          </a:xfrm>
          <a:prstGeom prst="triangle">
            <a:avLst/>
          </a:prstGeom>
          <a:solidFill>
            <a:srgbClr val="FFDD0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67">
              <a:solidFill>
                <a:srgbClr val="043962"/>
              </a:solidFill>
            </a:endParaRPr>
          </a:p>
        </p:txBody>
      </p:sp>
      <p:sp>
        <p:nvSpPr>
          <p:cNvPr id="61" name="Triangle 60">
            <a:extLst>
              <a:ext uri="{FF2B5EF4-FFF2-40B4-BE49-F238E27FC236}">
                <a16:creationId xmlns:a16="http://schemas.microsoft.com/office/drawing/2014/main" id="{65A1E657-BC29-4A4B-BE66-41CDFBDB6D78}"/>
              </a:ext>
            </a:extLst>
          </p:cNvPr>
          <p:cNvSpPr/>
          <p:nvPr userDrawn="1"/>
        </p:nvSpPr>
        <p:spPr>
          <a:xfrm rot="16200000">
            <a:off x="7156815" y="4449143"/>
            <a:ext cx="220947" cy="107375"/>
          </a:xfrm>
          <a:prstGeom prst="triangle">
            <a:avLst/>
          </a:prstGeom>
          <a:solidFill>
            <a:srgbClr val="FFDD0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67">
              <a:solidFill>
                <a:srgbClr val="043962"/>
              </a:solidFill>
            </a:endParaRPr>
          </a:p>
        </p:txBody>
      </p:sp>
      <p:sp>
        <p:nvSpPr>
          <p:cNvPr id="62" name="Text Placeholder 9">
            <a:extLst>
              <a:ext uri="{FF2B5EF4-FFF2-40B4-BE49-F238E27FC236}">
                <a16:creationId xmlns:a16="http://schemas.microsoft.com/office/drawing/2014/main" id="{445CB64A-A038-314F-9513-0B5D0B88167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3528" y="1890448"/>
            <a:ext cx="3030073" cy="1850951"/>
          </a:xfrm>
          <a:prstGeom prst="rect">
            <a:avLst/>
          </a:prstGeom>
        </p:spPr>
        <p:txBody>
          <a:bodyPr lIns="288000" tIns="0" rIns="288000" b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67" b="0" i="0" cap="none" spc="0" baseline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3" name="Text Placeholder 9">
            <a:extLst>
              <a:ext uri="{FF2B5EF4-FFF2-40B4-BE49-F238E27FC236}">
                <a16:creationId xmlns:a16="http://schemas.microsoft.com/office/drawing/2014/main" id="{8C7739CD-270E-DB4A-A0AB-0BB4F73CAC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40983" y="1890448"/>
            <a:ext cx="4245412" cy="1850951"/>
          </a:xfrm>
          <a:prstGeom prst="rect">
            <a:avLst/>
          </a:prstGeom>
        </p:spPr>
        <p:txBody>
          <a:bodyPr lIns="288000" tIns="0" rIns="288000" bIns="0" anchor="t" anchorCtr="0"/>
          <a:lstStyle>
            <a:lvl1pPr marL="190510" indent="-190510" algn="l">
              <a:lnSpc>
                <a:spcPct val="100000"/>
              </a:lnSpc>
              <a:spcBef>
                <a:spcPts val="0"/>
              </a:spcBef>
              <a:buClr>
                <a:srgbClr val="1D94C9"/>
              </a:buClr>
              <a:buSzPct val="140000"/>
              <a:buFont typeface="Arial" panose="020B0604020202020204" pitchFamily="34" charset="0"/>
              <a:buChar char="•"/>
              <a:defRPr sz="1067" b="0" i="0" cap="none" spc="0" baseline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4" name="Text Placeholder 9">
            <a:extLst>
              <a:ext uri="{FF2B5EF4-FFF2-40B4-BE49-F238E27FC236}">
                <a16:creationId xmlns:a16="http://schemas.microsoft.com/office/drawing/2014/main" id="{FD79274A-9962-DD42-BAB5-57219EE826A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98078" y="4860331"/>
            <a:ext cx="3923522" cy="540935"/>
          </a:xfrm>
          <a:prstGeom prst="rect">
            <a:avLst/>
          </a:prstGeom>
        </p:spPr>
        <p:txBody>
          <a:bodyPr lIns="0" tIns="36000" rIns="0" bIns="36000" anchor="ctr" anchorCtr="0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200" b="1" i="0" cap="none" spc="0" baseline="0">
                <a:solidFill>
                  <a:srgbClr val="063D6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5" name="Text Placeholder 9">
            <a:extLst>
              <a:ext uri="{FF2B5EF4-FFF2-40B4-BE49-F238E27FC236}">
                <a16:creationId xmlns:a16="http://schemas.microsoft.com/office/drawing/2014/main" id="{D2662BD1-29A1-3F4C-AA5E-19CA7626BE3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798078" y="5421163"/>
            <a:ext cx="3923522" cy="540935"/>
          </a:xfrm>
          <a:prstGeom prst="rect">
            <a:avLst/>
          </a:prstGeom>
        </p:spPr>
        <p:txBody>
          <a:bodyPr lIns="0" tIns="36000" rIns="0" bIns="36000" anchor="ctr" anchorCtr="0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200" b="1" i="0" cap="none" spc="0" baseline="0">
                <a:solidFill>
                  <a:srgbClr val="063D6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6" name="Text Placeholder 9">
            <a:extLst>
              <a:ext uri="{FF2B5EF4-FFF2-40B4-BE49-F238E27FC236}">
                <a16:creationId xmlns:a16="http://schemas.microsoft.com/office/drawing/2014/main" id="{CC38956E-BC5A-0F48-BD8D-AA6A2896871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98078" y="5994187"/>
            <a:ext cx="3923522" cy="540935"/>
          </a:xfrm>
          <a:prstGeom prst="rect">
            <a:avLst/>
          </a:prstGeom>
        </p:spPr>
        <p:txBody>
          <a:bodyPr lIns="0" tIns="36000" rIns="0" bIns="36000" anchor="ctr" anchorCtr="0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200" b="1" i="0" cap="none" spc="0" baseline="0">
                <a:solidFill>
                  <a:srgbClr val="063D6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BF06572-E95D-E84D-A26B-2B130642CDA9}"/>
              </a:ext>
            </a:extLst>
          </p:cNvPr>
          <p:cNvSpPr/>
          <p:nvPr userDrawn="1"/>
        </p:nvSpPr>
        <p:spPr>
          <a:xfrm>
            <a:off x="8117402" y="4089400"/>
            <a:ext cx="3736378" cy="2489200"/>
          </a:xfrm>
          <a:prstGeom prst="rect">
            <a:avLst/>
          </a:prstGeom>
          <a:solidFill>
            <a:schemeClr val="bg2"/>
          </a:solidFill>
          <a:ln w="63500">
            <a:noFill/>
          </a:ln>
          <a:effectLst>
            <a:outerShdw blurRad="38100" dist="38100" dir="2700000" algn="tl" rotWithShape="0">
              <a:prstClr val="black">
                <a:alpha val="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00" tIns="288000" rIns="192000" bIns="36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spc="200">
                <a:solidFill>
                  <a:srgbClr val="1D94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ENVIRONNEMENT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006974-7BC7-C547-B1C6-CABBCCEE964D}"/>
              </a:ext>
            </a:extLst>
          </p:cNvPr>
          <p:cNvSpPr/>
          <p:nvPr userDrawn="1"/>
        </p:nvSpPr>
        <p:spPr>
          <a:xfrm>
            <a:off x="373528" y="1234347"/>
            <a:ext cx="3030073" cy="433999"/>
          </a:xfrm>
          <a:prstGeom prst="rect">
            <a:avLst/>
          </a:prstGeom>
          <a:solidFill>
            <a:schemeClr val="bg2"/>
          </a:solidFill>
          <a:ln w="63500">
            <a:noFill/>
          </a:ln>
          <a:effectLst>
            <a:outerShdw blurRad="38100" dist="38100" dir="2700000" algn="tl" rotWithShape="0">
              <a:prstClr val="black">
                <a:alpha val="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00" tIns="288000" rIns="192000" bIns="36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spc="200">
                <a:solidFill>
                  <a:srgbClr val="1D94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CONTEXTE PROJET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A533819-8E88-3F4A-8944-1294CE300626}"/>
              </a:ext>
            </a:extLst>
          </p:cNvPr>
          <p:cNvSpPr/>
          <p:nvPr userDrawn="1"/>
        </p:nvSpPr>
        <p:spPr>
          <a:xfrm>
            <a:off x="3633098" y="1265632"/>
            <a:ext cx="4253297" cy="420361"/>
          </a:xfrm>
          <a:prstGeom prst="rect">
            <a:avLst/>
          </a:prstGeom>
          <a:solidFill>
            <a:schemeClr val="bg2"/>
          </a:solidFill>
          <a:ln w="63500">
            <a:noFill/>
          </a:ln>
          <a:effectLst>
            <a:outerShdw blurRad="38100" dist="38100" dir="2700000" algn="tl" rotWithShape="0">
              <a:prstClr val="black">
                <a:alpha val="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00" tIns="288000" rIns="192000" bIns="36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94C9"/>
              </a:buClr>
              <a:buSzPct val="130000"/>
              <a:buFontTx/>
              <a:buNone/>
              <a:tabLst/>
              <a:defRPr/>
            </a:pPr>
            <a:r>
              <a:rPr lang="en-US" sz="1600" b="1" spc="200">
                <a:solidFill>
                  <a:srgbClr val="1D94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 ALTEN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3AA3CB1B-3A09-9740-B916-B4347170E57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15894" y="4860330"/>
            <a:ext cx="3712486" cy="1718270"/>
          </a:xfrm>
          <a:prstGeom prst="rect">
            <a:avLst/>
          </a:prstGeom>
        </p:spPr>
        <p:txBody>
          <a:bodyPr lIns="288000" tIns="0" rIns="288000" bIns="0" anchor="t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rgbClr val="1D94C9"/>
              </a:buClr>
              <a:buSzPct val="140000"/>
              <a:buFont typeface="Arial" panose="020B0604020202020204" pitchFamily="34" charset="0"/>
              <a:buNone/>
              <a:defRPr sz="1067" b="0" i="0" cap="none" spc="0" baseline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A24E2F1-521C-924E-BB7B-E7BA83E6E889}"/>
              </a:ext>
            </a:extLst>
          </p:cNvPr>
          <p:cNvSpPr/>
          <p:nvPr userDrawn="1"/>
        </p:nvSpPr>
        <p:spPr>
          <a:xfrm>
            <a:off x="373859" y="4089399"/>
            <a:ext cx="1440000" cy="1152000"/>
          </a:xfrm>
          <a:prstGeom prst="rect">
            <a:avLst/>
          </a:prstGeom>
          <a:solidFill>
            <a:schemeClr val="bg2"/>
          </a:solidFill>
          <a:ln w="63500">
            <a:noFill/>
          </a:ln>
          <a:effectLst>
            <a:outerShdw blurRad="38100" dist="38100" dir="2700000" algn="tl" rotWithShape="0">
              <a:prstClr val="black">
                <a:alpha val="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96000" rIns="72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>
              <a:solidFill>
                <a:srgbClr val="1D94C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872DB74-2876-464A-ADBA-E5B565BCAD86}"/>
              </a:ext>
            </a:extLst>
          </p:cNvPr>
          <p:cNvSpPr/>
          <p:nvPr userDrawn="1"/>
        </p:nvSpPr>
        <p:spPr>
          <a:xfrm>
            <a:off x="373859" y="5426600"/>
            <a:ext cx="1440000" cy="1152000"/>
          </a:xfrm>
          <a:prstGeom prst="rect">
            <a:avLst/>
          </a:prstGeom>
          <a:solidFill>
            <a:schemeClr val="bg2"/>
          </a:solidFill>
          <a:ln w="63500">
            <a:noFill/>
          </a:ln>
          <a:effectLst>
            <a:outerShdw blurRad="38100" dist="38100" dir="2700000" algn="tl" rotWithShape="0">
              <a:prstClr val="black">
                <a:alpha val="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96000" rIns="72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>
              <a:solidFill>
                <a:srgbClr val="1D94C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FF38E7F-574E-574B-9806-E718290D5953}"/>
              </a:ext>
            </a:extLst>
          </p:cNvPr>
          <p:cNvSpPr/>
          <p:nvPr userDrawn="1"/>
        </p:nvSpPr>
        <p:spPr>
          <a:xfrm>
            <a:off x="1963600" y="5426600"/>
            <a:ext cx="1440000" cy="1152000"/>
          </a:xfrm>
          <a:prstGeom prst="rect">
            <a:avLst/>
          </a:prstGeom>
          <a:solidFill>
            <a:schemeClr val="bg2"/>
          </a:solidFill>
          <a:ln w="63500">
            <a:noFill/>
          </a:ln>
          <a:effectLst>
            <a:outerShdw blurRad="38100" dist="38100" dir="2700000" algn="tl" rotWithShape="0">
              <a:prstClr val="black">
                <a:alpha val="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96000" rIns="72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>
              <a:solidFill>
                <a:srgbClr val="1D94C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7A76DC5-8DA7-2144-93EF-DFF59FEEF522}"/>
              </a:ext>
            </a:extLst>
          </p:cNvPr>
          <p:cNvSpPr/>
          <p:nvPr userDrawn="1"/>
        </p:nvSpPr>
        <p:spPr>
          <a:xfrm>
            <a:off x="1963600" y="4089399"/>
            <a:ext cx="1440000" cy="1152000"/>
          </a:xfrm>
          <a:prstGeom prst="rect">
            <a:avLst/>
          </a:prstGeom>
          <a:solidFill>
            <a:schemeClr val="bg2"/>
          </a:solidFill>
          <a:ln w="63500">
            <a:noFill/>
          </a:ln>
          <a:effectLst>
            <a:outerShdw blurRad="38100" dist="38100" dir="2700000" algn="tl" rotWithShape="0">
              <a:prstClr val="black">
                <a:alpha val="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96000" rIns="72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>
              <a:solidFill>
                <a:srgbClr val="1D94C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5" name="Graphique 74">
            <a:extLst>
              <a:ext uri="{FF2B5EF4-FFF2-40B4-BE49-F238E27FC236}">
                <a16:creationId xmlns:a16="http://schemas.microsoft.com/office/drawing/2014/main" id="{975A3A43-193D-D940-ABC9-5CA7CE522F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889" y="5774600"/>
            <a:ext cx="456000" cy="456000"/>
          </a:xfrm>
          <a:prstGeom prst="rect">
            <a:avLst/>
          </a:prstGeom>
        </p:spPr>
      </p:pic>
      <p:pic>
        <p:nvPicPr>
          <p:cNvPr id="76" name="Graphique 75">
            <a:extLst>
              <a:ext uri="{FF2B5EF4-FFF2-40B4-BE49-F238E27FC236}">
                <a16:creationId xmlns:a16="http://schemas.microsoft.com/office/drawing/2014/main" id="{BBFAC92F-285C-F040-8892-E9FAE08243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203" y="4394200"/>
            <a:ext cx="533686" cy="533686"/>
          </a:xfrm>
          <a:prstGeom prst="rect">
            <a:avLst/>
          </a:prstGeom>
        </p:spPr>
      </p:pic>
      <p:pic>
        <p:nvPicPr>
          <p:cNvPr id="77" name="Graphique 76">
            <a:extLst>
              <a:ext uri="{FF2B5EF4-FFF2-40B4-BE49-F238E27FC236}">
                <a16:creationId xmlns:a16="http://schemas.microsoft.com/office/drawing/2014/main" id="{A440105F-EC15-CB4C-9EBC-BE1B42DCBB1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2109459" y="4437399"/>
            <a:ext cx="456000" cy="456000"/>
          </a:xfrm>
          <a:prstGeom prst="rect">
            <a:avLst/>
          </a:prstGeom>
        </p:spPr>
      </p:pic>
      <p:pic>
        <p:nvPicPr>
          <p:cNvPr id="78" name="Graphique 77">
            <a:extLst>
              <a:ext uri="{FF2B5EF4-FFF2-40B4-BE49-F238E27FC236}">
                <a16:creationId xmlns:a16="http://schemas.microsoft.com/office/drawing/2014/main" id="{AB8DA560-8E58-C648-BE54-2C2561EDDB98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09460" y="5825187"/>
            <a:ext cx="406938" cy="408000"/>
          </a:xfrm>
          <a:prstGeom prst="rect">
            <a:avLst/>
          </a:prstGeom>
        </p:spPr>
      </p:pic>
      <p:sp>
        <p:nvSpPr>
          <p:cNvPr id="79" name="Text Placeholder 9">
            <a:extLst>
              <a:ext uri="{FF2B5EF4-FFF2-40B4-BE49-F238E27FC236}">
                <a16:creationId xmlns:a16="http://schemas.microsoft.com/office/drawing/2014/main" id="{E02C3CFC-41DD-FF4A-A689-3F41D917A87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38232" y="4223512"/>
            <a:ext cx="775626" cy="923687"/>
          </a:xfrm>
          <a:prstGeom prst="rect">
            <a:avLst/>
          </a:prstGeom>
        </p:spPr>
        <p:txBody>
          <a:bodyPr lIns="0" tIns="0" rIns="108000" bIns="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 b="0" i="0" cap="none" spc="0" baseline="0">
                <a:solidFill>
                  <a:srgbClr val="1D94C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80" name="Text Placeholder 9">
            <a:extLst>
              <a:ext uri="{FF2B5EF4-FFF2-40B4-BE49-F238E27FC236}">
                <a16:creationId xmlns:a16="http://schemas.microsoft.com/office/drawing/2014/main" id="{A4309E41-EDEF-ED4C-BD60-A11DE33979C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645425" y="4223512"/>
            <a:ext cx="758175" cy="923687"/>
          </a:xfrm>
          <a:prstGeom prst="rect">
            <a:avLst/>
          </a:prstGeom>
        </p:spPr>
        <p:txBody>
          <a:bodyPr lIns="0" tIns="0" rIns="108000" bIns="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 b="0" i="0" cap="none" spc="0" baseline="0">
                <a:solidFill>
                  <a:srgbClr val="1D94C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81" name="Text Placeholder 9">
            <a:extLst>
              <a:ext uri="{FF2B5EF4-FFF2-40B4-BE49-F238E27FC236}">
                <a16:creationId xmlns:a16="http://schemas.microsoft.com/office/drawing/2014/main" id="{9AE2B8CF-C5B6-6443-A1E9-518BF00D32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41730" y="5540248"/>
            <a:ext cx="772129" cy="923687"/>
          </a:xfrm>
          <a:prstGeom prst="rect">
            <a:avLst/>
          </a:prstGeom>
        </p:spPr>
        <p:txBody>
          <a:bodyPr lIns="0" tIns="0" rIns="108000" bIns="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 b="0" i="0" cap="none" spc="0" baseline="0">
                <a:solidFill>
                  <a:srgbClr val="1D94C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82" name="Text Placeholder 9">
            <a:extLst>
              <a:ext uri="{FF2B5EF4-FFF2-40B4-BE49-F238E27FC236}">
                <a16:creationId xmlns:a16="http://schemas.microsoft.com/office/drawing/2014/main" id="{64E5F2D8-F151-8941-B8DA-85DD5042E34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45425" y="5540248"/>
            <a:ext cx="758175" cy="923687"/>
          </a:xfrm>
          <a:prstGeom prst="rect">
            <a:avLst/>
          </a:prstGeom>
        </p:spPr>
        <p:txBody>
          <a:bodyPr lIns="0" tIns="0" rIns="108000" bIns="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 b="0" i="0" cap="none" spc="0" baseline="0">
                <a:solidFill>
                  <a:srgbClr val="1D94C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6685930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-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28FEE047-1F7F-E040-9361-069C6881FC8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939800"/>
            <a:ext cx="12192000" cy="5918201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uk-UA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7E4860D-859E-2D4B-8A5E-143C9A91E69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1731" y="134988"/>
            <a:ext cx="9603175" cy="34761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i="0" cap="none" spc="0" baseline="0">
                <a:solidFill>
                  <a:srgbClr val="04396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4C6E9D07-8191-7645-AA07-9FB642436C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1731" y="597921"/>
            <a:ext cx="9603175" cy="34187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i="0" cap="none" spc="0" baseline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7249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838200" y="6356334"/>
            <a:ext cx="2743200" cy="3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600" tIns="34275" rIns="68600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4038600" y="6356334"/>
            <a:ext cx="4114800" cy="3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600" tIns="34275" rIns="68600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610600" y="6356334"/>
            <a:ext cx="2743200" cy="3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600" tIns="34275" rIns="68600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2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C3CB6E-E679-0A86-B1D5-EC17AF965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60C0AC-30D7-F7BB-480D-2062552CA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8A9D83-4D7A-CA0E-D598-3C9EA68D3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743B7F-2506-645C-FFDD-935AC470C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6B7C-4335-43D5-8022-DB7BCDCA9AEF}" type="datetimeFigureOut">
              <a:rPr lang="fr-FR" smtClean="0"/>
              <a:t>09/02/2024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0F1329-BCAA-2A7B-A09B-D30963357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B40660-1506-33ED-EB89-98EA32D4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F85A-2127-4D0C-A38F-1BEABC753C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100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FB42F-FA93-23AD-AD69-13FFE55DF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C0A7BD-BBD7-97B6-A247-E91267809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F3F5429-CF17-6155-66E7-8C987D8A7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2DEAE1E-24BF-64A2-AE37-EA943875B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FD9D10E-7C51-81B0-B90D-52E7476A7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EA234AB-2E24-C62F-8D13-33E1F1D81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6B7C-4335-43D5-8022-DB7BCDCA9AEF}" type="datetimeFigureOut">
              <a:rPr lang="fr-FR" smtClean="0"/>
              <a:t>09/02/2024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5DF20FA-BA98-921F-4031-C26DFE391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9D478B-03AA-ED54-379E-B07EC3CA1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F85A-2127-4D0C-A38F-1BEABC753C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1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AB28F6-DDF0-AC67-96E1-EA8A5792E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3159292-6987-D8B3-0CCD-5A79FA27F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6B7C-4335-43D5-8022-DB7BCDCA9AEF}" type="datetimeFigureOut">
              <a:rPr lang="fr-FR" smtClean="0"/>
              <a:t>09/02/2024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209CFC-8915-01A9-982A-2EED7764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89C424-C597-3ACB-82E1-2BFA04774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F85A-2127-4D0C-A38F-1BEABC753C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482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38E9D3B-F566-F29A-6AF0-0CD714571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6B7C-4335-43D5-8022-DB7BCDCA9AEF}" type="datetimeFigureOut">
              <a:rPr lang="fr-FR" smtClean="0"/>
              <a:t>09/02/2024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C1FFB73-FCC5-AFE5-1E9E-FB5FC20A9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953108-08CF-0C1F-F9DA-CC49B0E57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F85A-2127-4D0C-A38F-1BEABC753C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242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0C4828-9CEB-C11C-FF20-A5189B74E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894902-3199-173E-47B1-EB0DCF126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F61D36B-366F-0225-1BBD-3E87682CA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784B85-8D12-8F68-CE3A-2CC691CD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6B7C-4335-43D5-8022-DB7BCDCA9AEF}" type="datetimeFigureOut">
              <a:rPr lang="fr-FR" smtClean="0"/>
              <a:t>09/02/2024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7F5D1B-22E4-5413-9991-110CE9F81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CEB433-CE22-4D47-6242-871587FC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F85A-2127-4D0C-A38F-1BEABC753C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94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7E600E-5A1B-7AC3-658A-4AA8AABE0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D7302C0-0A01-3F82-B5D6-1C3CA1C16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3B06B90-E090-9852-1D88-86E088A21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7B1EEF-D977-07A7-9AE2-CC7430705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6B7C-4335-43D5-8022-DB7BCDCA9AEF}" type="datetimeFigureOut">
              <a:rPr lang="fr-FR" smtClean="0"/>
              <a:t>09/02/2024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B3C3D6-D398-D8FB-0272-654FEDCD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0C2223-D497-DEAD-B3E3-52BE93B9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F85A-2127-4D0C-A38F-1BEABC753C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9185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hyperlink" Target="https://twitter.com/Alten_france" TargetMode="External"/><Relationship Id="rId21" Type="http://schemas.openxmlformats.org/officeDocument/2006/relationships/slideLayout" Target="../slideLayouts/slideLayout32.xml"/><Relationship Id="rId34" Type="http://schemas.openxmlformats.org/officeDocument/2006/relationships/image" Target="../media/image8.sv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2.svg"/><Relationship Id="rId33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hyperlink" Target="https://www.youtube.com/user/altenfrance" TargetMode="Externa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1.png"/><Relationship Id="rId32" Type="http://schemas.openxmlformats.org/officeDocument/2006/relationships/hyperlink" Target="http://www.alten.com/" TargetMode="External"/><Relationship Id="rId37" Type="http://schemas.openxmlformats.org/officeDocument/2006/relationships/image" Target="../media/image11.sv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hyperlink" Target="https://www.linkedin.com/authwall?trk=ripf&amp;trkInfo=AQFrOVGd5j-ehwAAAWY43EZgcCw1zBfYArwe0ANOBGdDgksB7kw2f2UC01E3if66ein-8fMD17fN5KNKVjHZWrLNE8WR9uP5ZFXr9ObmojPKnvvtED2VY3LoLXfdDnIsm1evbk0=&amp;originalReferer=http://www.alten.com/&amp;sessionRedirect=https://www.linkedin.com/company/alten" TargetMode="External"/><Relationship Id="rId28" Type="http://schemas.openxmlformats.org/officeDocument/2006/relationships/image" Target="../media/image4.svg"/><Relationship Id="rId36" Type="http://schemas.openxmlformats.org/officeDocument/2006/relationships/image" Target="../media/image10.png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image" Target="../media/image6.sv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Relationship Id="rId27" Type="http://schemas.openxmlformats.org/officeDocument/2006/relationships/image" Target="../media/image3.png"/><Relationship Id="rId30" Type="http://schemas.openxmlformats.org/officeDocument/2006/relationships/image" Target="../media/image5.png"/><Relationship Id="rId35" Type="http://schemas.openxmlformats.org/officeDocument/2006/relationships/image" Target="../media/image9.jpeg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DA654F9-52E2-C436-B412-1FE5796A8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C5AA63-F77A-5CFC-8F33-FD690389A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0A8102-5935-062A-5CC4-59DC3A2DB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F6B7C-4335-43D5-8022-DB7BCDCA9AEF}" type="datetimeFigureOut">
              <a:rPr lang="fr-FR" smtClean="0"/>
              <a:t>09/02/2024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C92157-D05D-F286-5C30-68BB200D0C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C37985-0D4E-AB5E-A915-E0A40BB53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6F85A-2127-4D0C-A38F-1BEABC753C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16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34A4D68-951E-B84E-B9F3-A72A424E3278}"/>
              </a:ext>
            </a:extLst>
          </p:cNvPr>
          <p:cNvSpPr/>
          <p:nvPr userDrawn="1"/>
        </p:nvSpPr>
        <p:spPr>
          <a:xfrm>
            <a:off x="0" y="597921"/>
            <a:ext cx="12192000" cy="373164"/>
          </a:xfrm>
          <a:prstGeom prst="rect">
            <a:avLst/>
          </a:prstGeom>
          <a:gradFill flip="none" rotWithShape="1">
            <a:gsLst>
              <a:gs pos="0">
                <a:srgbClr val="043962"/>
              </a:gs>
              <a:gs pos="100000">
                <a:srgbClr val="1D94C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pic>
        <p:nvPicPr>
          <p:cNvPr id="4" name="Graphique 3">
            <a:hlinkClick r:id="rId23"/>
            <a:extLst>
              <a:ext uri="{FF2B5EF4-FFF2-40B4-BE49-F238E27FC236}">
                <a16:creationId xmlns:a16="http://schemas.microsoft.com/office/drawing/2014/main" id="{DA4B13DC-F2FC-E548-B5CB-7B78563B6F17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419998" y="246246"/>
            <a:ext cx="128489" cy="128489"/>
          </a:xfrm>
          <a:prstGeom prst="rect">
            <a:avLst/>
          </a:prstGeom>
        </p:spPr>
      </p:pic>
      <p:pic>
        <p:nvPicPr>
          <p:cNvPr id="5" name="Graphique 4">
            <a:hlinkClick r:id="rId26"/>
            <a:extLst>
              <a:ext uri="{FF2B5EF4-FFF2-40B4-BE49-F238E27FC236}">
                <a16:creationId xmlns:a16="http://schemas.microsoft.com/office/drawing/2014/main" id="{2D470FAB-0325-BA4A-B152-F785CEAF23B9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1165998" y="237068"/>
            <a:ext cx="146845" cy="146845"/>
          </a:xfrm>
          <a:prstGeom prst="rect">
            <a:avLst/>
          </a:prstGeom>
        </p:spPr>
      </p:pic>
      <p:pic>
        <p:nvPicPr>
          <p:cNvPr id="6" name="Graphique 5">
            <a:hlinkClick r:id="rId29"/>
            <a:extLst>
              <a:ext uri="{FF2B5EF4-FFF2-40B4-BE49-F238E27FC236}">
                <a16:creationId xmlns:a16="http://schemas.microsoft.com/office/drawing/2014/main" id="{9C5D71E0-664A-E342-AD11-5AC55817269D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663179" y="227890"/>
            <a:ext cx="165200" cy="165200"/>
          </a:xfrm>
          <a:prstGeom prst="rect">
            <a:avLst/>
          </a:prstGeom>
        </p:spPr>
      </p:pic>
      <p:pic>
        <p:nvPicPr>
          <p:cNvPr id="7" name="Graphique 6">
            <a:hlinkClick r:id="rId32"/>
            <a:extLst>
              <a:ext uri="{FF2B5EF4-FFF2-40B4-BE49-F238E27FC236}">
                <a16:creationId xmlns:a16="http://schemas.microsoft.com/office/drawing/2014/main" id="{746B549B-A264-544D-9938-D116D416CB68}"/>
              </a:ext>
            </a:extLst>
          </p:cNvPr>
          <p:cNvPicPr>
            <a:picLocks noChangeAspect="1"/>
          </p:cNvPicPr>
          <p:nvPr userDrawn="1"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911998" y="237068"/>
            <a:ext cx="146845" cy="146845"/>
          </a:xfrm>
          <a:prstGeom prst="rect">
            <a:avLst/>
          </a:prstGeom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1182AF75-045D-8048-9337-2C9BC6D8CC2C}"/>
              </a:ext>
            </a:extLst>
          </p:cNvPr>
          <p:cNvCxnSpPr>
            <a:cxnSpLocks/>
          </p:cNvCxnSpPr>
          <p:nvPr userDrawn="1"/>
        </p:nvCxnSpPr>
        <p:spPr>
          <a:xfrm>
            <a:off x="10759598" y="187484"/>
            <a:ext cx="0" cy="246013"/>
          </a:xfrm>
          <a:prstGeom prst="line">
            <a:avLst/>
          </a:prstGeom>
          <a:ln>
            <a:solidFill>
              <a:srgbClr val="1D94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F4F1C635-A684-CD45-B658-C6F76222F020}"/>
              </a:ext>
            </a:extLst>
          </p:cNvPr>
          <p:cNvPicPr>
            <a:picLocks noChangeAspect="1"/>
          </p:cNvPicPr>
          <p:nvPr userDrawn="1"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346" y="60963"/>
            <a:ext cx="499533" cy="745067"/>
          </a:xfrm>
          <a:prstGeom prst="rect">
            <a:avLst/>
          </a:prstGeom>
        </p:spPr>
      </p:pic>
      <p:pic>
        <p:nvPicPr>
          <p:cNvPr id="20" name="Graphique 19">
            <a:extLst>
              <a:ext uri="{FF2B5EF4-FFF2-40B4-BE49-F238E27FC236}">
                <a16:creationId xmlns:a16="http://schemas.microsoft.com/office/drawing/2014/main" id="{1E8BA96E-0B42-7147-85DB-30AD24680E51}"/>
              </a:ext>
            </a:extLst>
          </p:cNvPr>
          <p:cNvPicPr>
            <a:picLocks noChangeAspect="1"/>
          </p:cNvPicPr>
          <p:nvPr userDrawn="1"/>
        </p:nvPicPr>
        <p:blipFill>
          <a:blip r:embed="rId3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355599" y="822592"/>
            <a:ext cx="475200" cy="6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hf hdr="0" ft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7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0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3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notesSlide" Target="../notesSlides/notesSlide1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48D5344-BCCC-C24F-9C3C-496344D023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defPPr>
              <a:defRPr lang="fr-FR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CC Web organization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69C58F-BDD4-408B-A1B8-9105F3CA2C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>
            <a:defPPr>
              <a:defRPr lang="fr-FR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ROADMAP 2024 </a:t>
            </a:r>
          </a:p>
        </p:txBody>
      </p:sp>
      <p:sp>
        <p:nvSpPr>
          <p:cNvPr id="19" name="Espace réservé du numéro de diapositive 2"/>
          <p:cNvSpPr txBox="1">
            <a:spLocks/>
          </p:cNvSpPr>
          <p:nvPr/>
        </p:nvSpPr>
        <p:spPr bwMode="auto">
          <a:xfrm>
            <a:off x="11313272" y="6498088"/>
            <a:ext cx="679048" cy="2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4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157D6E-19CF-4FC1-9085-F233F2FE0645}" type="slidenum">
              <a:rPr kumimoji="0" lang="de-DE" sz="1050" b="1" i="0" u="none" strike="noStrike" kern="1200" cap="none" spc="0" normalizeH="0" baseline="0" noProof="0">
                <a:ln>
                  <a:noFill/>
                </a:ln>
                <a:solidFill>
                  <a:srgbClr val="9C9E9F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ＭＳ Ｐゴシック" pitchFamily="23" charset="-128"/>
                <a:cs typeface="Arial" charset="0"/>
              </a:rPr>
              <a:pPr marL="0" marR="0" lvl="0" indent="0" algn="r" defTabSz="91444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050" b="1" i="0" u="none" strike="noStrike" kern="1200" cap="none" spc="0" normalizeH="0" baseline="0" noProof="0">
              <a:ln>
                <a:noFill/>
              </a:ln>
              <a:solidFill>
                <a:srgbClr val="9C9E9F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ＭＳ Ｐゴシック" pitchFamily="23" charset="-128"/>
              <a:cs typeface="Arial" charset="0"/>
            </a:endParaRPr>
          </a:p>
        </p:txBody>
      </p:sp>
      <p:sp>
        <p:nvSpPr>
          <p:cNvPr id="10" name="OTLSHAPE_SL_79f05e8de72e4cc385fce875fa65517f_BackgroundRectangle">
            <a:extLst>
              <a:ext uri="{FF2B5EF4-FFF2-40B4-BE49-F238E27FC236}">
                <a16:creationId xmlns:a16="http://schemas.microsoft.com/office/drawing/2014/main" id="{8F1E23B2-E396-4E4F-A6BF-1A1ECE45580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04400" y="1416317"/>
            <a:ext cx="10961807" cy="124818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TLSHAPE_TB_00000000000000000000000000000000_ScaleContainer">
            <a:extLst>
              <a:ext uri="{FF2B5EF4-FFF2-40B4-BE49-F238E27FC236}">
                <a16:creationId xmlns:a16="http://schemas.microsoft.com/office/drawing/2014/main" id="{C7F640CA-2E28-40C3-8102-2F0085E50E7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52078" y="1198038"/>
            <a:ext cx="10905067" cy="169333"/>
          </a:xfrm>
          <a:prstGeom prst="roundRect">
            <a:avLst/>
          </a:prstGeom>
          <a:solidFill>
            <a:srgbClr val="44546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OTLSHAPE_G_00000000000000000000000000000000_ShapeBelow0">
            <a:extLst>
              <a:ext uri="{FF2B5EF4-FFF2-40B4-BE49-F238E27FC236}">
                <a16:creationId xmlns:a16="http://schemas.microsoft.com/office/drawing/2014/main" id="{FFCDB096-7782-418F-9326-57A4C6747BAE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831252" y="1399367"/>
            <a:ext cx="0" cy="528548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OTLSHAPE_G_00000000000000000000000000000000_ShapeBelow1">
            <a:extLst>
              <a:ext uri="{FF2B5EF4-FFF2-40B4-BE49-F238E27FC236}">
                <a16:creationId xmlns:a16="http://schemas.microsoft.com/office/drawing/2014/main" id="{0BAAEB07-5FFE-4EFB-9BBD-C8EB4FE4BEE8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2685428" y="1408619"/>
            <a:ext cx="64622" cy="529563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OTLSHAPE_G_00000000000000000000000000000000_ShapeBelow2">
            <a:extLst>
              <a:ext uri="{FF2B5EF4-FFF2-40B4-BE49-F238E27FC236}">
                <a16:creationId xmlns:a16="http://schemas.microsoft.com/office/drawing/2014/main" id="{F06A5FD9-EC44-410F-9C0F-05778F53DFF1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3602325" y="1403621"/>
            <a:ext cx="39455" cy="529563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OTLSHAPE_G_00000000000000000000000000000000_ShapeBelow4">
            <a:extLst>
              <a:ext uri="{FF2B5EF4-FFF2-40B4-BE49-F238E27FC236}">
                <a16:creationId xmlns:a16="http://schemas.microsoft.com/office/drawing/2014/main" id="{A20C8F9A-9485-4AB0-AECB-FD6CD5E92ECF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5433636" y="1409604"/>
            <a:ext cx="8628" cy="529563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OTLSHAPE_G_00000000000000000000000000000000_ShapeBelow5">
            <a:extLst>
              <a:ext uri="{FF2B5EF4-FFF2-40B4-BE49-F238E27FC236}">
                <a16:creationId xmlns:a16="http://schemas.microsoft.com/office/drawing/2014/main" id="{C3D0519C-84BD-4ACE-BA51-87C331BA063F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>
          <a:xfrm>
            <a:off x="6357724" y="1427272"/>
            <a:ext cx="42334" cy="528548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OTLSHAPE_G_00000000000000000000000000000000_ShapeBelow6">
            <a:extLst>
              <a:ext uri="{FF2B5EF4-FFF2-40B4-BE49-F238E27FC236}">
                <a16:creationId xmlns:a16="http://schemas.microsoft.com/office/drawing/2014/main" id="{87C0976D-2478-4D9B-9F3B-2B7EF85A1473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7283554" y="1464595"/>
            <a:ext cx="17014" cy="525430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OTLSHAPE_G_00000000000000000000000000000000_ShapeBelow7">
            <a:extLst>
              <a:ext uri="{FF2B5EF4-FFF2-40B4-BE49-F238E27FC236}">
                <a16:creationId xmlns:a16="http://schemas.microsoft.com/office/drawing/2014/main" id="{EB2BB635-67F8-4A7E-B0EC-0AF5977C9835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>
            <a:off x="8209383" y="1427272"/>
            <a:ext cx="28317" cy="530496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OTLSHAPE_G_00000000000000000000000000000000_ShapeBelow8">
            <a:extLst>
              <a:ext uri="{FF2B5EF4-FFF2-40B4-BE49-F238E27FC236}">
                <a16:creationId xmlns:a16="http://schemas.microsoft.com/office/drawing/2014/main" id="{1DE5A46C-A537-49A1-8414-61D6313DEC3B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>
            <a:off x="9105346" y="1445936"/>
            <a:ext cx="42335" cy="528548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OTLSHAPE_G_00000000000000000000000000000000_ShapeBelow9">
            <a:extLst>
              <a:ext uri="{FF2B5EF4-FFF2-40B4-BE49-F238E27FC236}">
                <a16:creationId xmlns:a16="http://schemas.microsoft.com/office/drawing/2014/main" id="{2A859A01-5D76-42A5-8518-26B0755B1399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>
            <a:off x="10031176" y="1445936"/>
            <a:ext cx="42333" cy="528548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OTLSHAPE_G_00000000000000000000000000000000_ShapeBelow10">
            <a:extLst>
              <a:ext uri="{FF2B5EF4-FFF2-40B4-BE49-F238E27FC236}">
                <a16:creationId xmlns:a16="http://schemas.microsoft.com/office/drawing/2014/main" id="{50906E5D-5EDD-4E25-8C36-138ED895FC31}"/>
              </a:ext>
            </a:extLst>
          </p:cNvPr>
          <p:cNvCxnSpPr>
            <a:cxnSpLocks/>
          </p:cNvCxnSpPr>
          <p:nvPr>
            <p:custDataLst>
              <p:tags r:id="rId12"/>
            </p:custDataLst>
          </p:nvPr>
        </p:nvCxnSpPr>
        <p:spPr>
          <a:xfrm>
            <a:off x="10927138" y="1436607"/>
            <a:ext cx="42334" cy="528548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OTLSHAPE_TB_00000000000000000000000000000000_TimescaleInterval1">
            <a:extLst>
              <a:ext uri="{FF2B5EF4-FFF2-40B4-BE49-F238E27FC236}">
                <a16:creationId xmlns:a16="http://schemas.microsoft.com/office/drawing/2014/main" id="{0EA778B4-5B75-49D3-8F00-BE3D4738F679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94412" y="1220687"/>
            <a:ext cx="135467" cy="12403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defPPr>
              <a:defRPr lang="fr-FR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-13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Jan</a:t>
            </a:r>
          </a:p>
        </p:txBody>
      </p:sp>
      <p:sp>
        <p:nvSpPr>
          <p:cNvPr id="33" name="OTLSHAPE_TB_00000000000000000000000000000000_TimescaleInterval2">
            <a:extLst>
              <a:ext uri="{FF2B5EF4-FFF2-40B4-BE49-F238E27FC236}">
                <a16:creationId xmlns:a16="http://schemas.microsoft.com/office/drawing/2014/main" id="{5CB71FE7-79E2-4610-B859-6833E0C3880F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1920242" y="1220687"/>
            <a:ext cx="150255" cy="12403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defPPr>
              <a:defRPr lang="fr-FR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-12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Feb</a:t>
            </a:r>
          </a:p>
        </p:txBody>
      </p:sp>
      <p:sp>
        <p:nvSpPr>
          <p:cNvPr id="34" name="OTLSHAPE_TB_00000000000000000000000000000000_TimescaleInterval3">
            <a:extLst>
              <a:ext uri="{FF2B5EF4-FFF2-40B4-BE49-F238E27FC236}">
                <a16:creationId xmlns:a16="http://schemas.microsoft.com/office/drawing/2014/main" id="{116484E4-5973-49B2-9741-C7E2245BD633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2756474" y="1220687"/>
            <a:ext cx="170517" cy="12403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defPPr>
              <a:defRPr lang="fr-FR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-12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Mar</a:t>
            </a:r>
          </a:p>
        </p:txBody>
      </p:sp>
      <p:sp>
        <p:nvSpPr>
          <p:cNvPr id="35" name="OTLSHAPE_TB_00000000000000000000000000000000_TimescaleInterval4">
            <a:extLst>
              <a:ext uri="{FF2B5EF4-FFF2-40B4-BE49-F238E27FC236}">
                <a16:creationId xmlns:a16="http://schemas.microsoft.com/office/drawing/2014/main" id="{1910E5D5-9FD1-47AC-9431-C76084AF097F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3682303" y="1220687"/>
            <a:ext cx="148545" cy="12403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defPPr>
              <a:defRPr lang="fr-FR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-12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Apr</a:t>
            </a:r>
          </a:p>
        </p:txBody>
      </p:sp>
      <p:sp>
        <p:nvSpPr>
          <p:cNvPr id="36" name="OTLSHAPE_TB_00000000000000000000000000000000_TimescaleInterval5">
            <a:extLst>
              <a:ext uri="{FF2B5EF4-FFF2-40B4-BE49-F238E27FC236}">
                <a16:creationId xmlns:a16="http://schemas.microsoft.com/office/drawing/2014/main" id="{BBB1791A-DD53-4D3F-8992-B8DD73B7922A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4578266" y="1220687"/>
            <a:ext cx="180819" cy="12403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defPPr>
              <a:defRPr lang="fr-FR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-12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May</a:t>
            </a:r>
          </a:p>
        </p:txBody>
      </p:sp>
      <p:sp>
        <p:nvSpPr>
          <p:cNvPr id="37" name="OTLSHAPE_TB_00000000000000000000000000000000_TimescaleInterval6">
            <a:extLst>
              <a:ext uri="{FF2B5EF4-FFF2-40B4-BE49-F238E27FC236}">
                <a16:creationId xmlns:a16="http://schemas.microsoft.com/office/drawing/2014/main" id="{8178BBD6-32D3-49FB-8779-B9C3FDF5C327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5504094" y="1220687"/>
            <a:ext cx="139996" cy="12403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defPPr>
              <a:defRPr lang="fr-FR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-12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Jun</a:t>
            </a:r>
          </a:p>
        </p:txBody>
      </p:sp>
      <p:sp>
        <p:nvSpPr>
          <p:cNvPr id="38" name="OTLSHAPE_TB_00000000000000000000000000000000_TimescaleInterval7">
            <a:extLst>
              <a:ext uri="{FF2B5EF4-FFF2-40B4-BE49-F238E27FC236}">
                <a16:creationId xmlns:a16="http://schemas.microsoft.com/office/drawing/2014/main" id="{50CEC0B6-2509-43EB-BDD5-27ADDA013981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6400059" y="1220687"/>
            <a:ext cx="105457" cy="12403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defPPr>
              <a:defRPr lang="fr-FR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-13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Jul</a:t>
            </a:r>
          </a:p>
        </p:txBody>
      </p:sp>
      <p:sp>
        <p:nvSpPr>
          <p:cNvPr id="39" name="OTLSHAPE_TB_00000000000000000000000000000000_TimescaleInterval8">
            <a:extLst>
              <a:ext uri="{FF2B5EF4-FFF2-40B4-BE49-F238E27FC236}">
                <a16:creationId xmlns:a16="http://schemas.microsoft.com/office/drawing/2014/main" id="{40AA60B9-5822-4041-90E1-CADEFF386138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7325888" y="1220687"/>
            <a:ext cx="160867" cy="12403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defPPr>
              <a:defRPr lang="fr-FR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-13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Aug</a:t>
            </a:r>
          </a:p>
        </p:txBody>
      </p:sp>
      <p:sp>
        <p:nvSpPr>
          <p:cNvPr id="40" name="OTLSHAPE_TB_00000000000000000000000000000000_TimescaleInterval9">
            <a:extLst>
              <a:ext uri="{FF2B5EF4-FFF2-40B4-BE49-F238E27FC236}">
                <a16:creationId xmlns:a16="http://schemas.microsoft.com/office/drawing/2014/main" id="{D592CBE2-5D3D-4F11-9951-1D6E2B4E38AF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8251715" y="1220687"/>
            <a:ext cx="152400" cy="12403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defPPr>
              <a:defRPr lang="fr-FR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-12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Sep</a:t>
            </a:r>
          </a:p>
        </p:txBody>
      </p:sp>
      <p:sp>
        <p:nvSpPr>
          <p:cNvPr id="41" name="OTLSHAPE_TB_00000000000000000000000000000000_TimescaleInterval10">
            <a:extLst>
              <a:ext uri="{FF2B5EF4-FFF2-40B4-BE49-F238E27FC236}">
                <a16:creationId xmlns:a16="http://schemas.microsoft.com/office/drawing/2014/main" id="{B7A167D1-2033-4488-872E-CCA162B91AC7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9147681" y="1220687"/>
            <a:ext cx="140765" cy="12403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defPPr>
              <a:defRPr lang="fr-FR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-15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Oct</a:t>
            </a:r>
          </a:p>
        </p:txBody>
      </p:sp>
      <p:sp>
        <p:nvSpPr>
          <p:cNvPr id="42" name="OTLSHAPE_TB_00000000000000000000000000000000_TimescaleInterval11">
            <a:extLst>
              <a:ext uri="{FF2B5EF4-FFF2-40B4-BE49-F238E27FC236}">
                <a16:creationId xmlns:a16="http://schemas.microsoft.com/office/drawing/2014/main" id="{D79F0AB2-A0C5-4D50-9BAF-FC22FBBC6D91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10073509" y="1220687"/>
            <a:ext cx="166243" cy="12403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defPPr>
              <a:defRPr lang="fr-FR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-13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Nov</a:t>
            </a:r>
          </a:p>
        </p:txBody>
      </p:sp>
      <p:sp>
        <p:nvSpPr>
          <p:cNvPr id="43" name="OTLSHAPE_TB_00000000000000000000000000000000_TimescaleInterval12">
            <a:extLst>
              <a:ext uri="{FF2B5EF4-FFF2-40B4-BE49-F238E27FC236}">
                <a16:creationId xmlns:a16="http://schemas.microsoft.com/office/drawing/2014/main" id="{621D1708-BB50-4AC0-877E-521C954A103E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10969473" y="1220687"/>
            <a:ext cx="158163" cy="12403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defPPr>
              <a:defRPr lang="fr-FR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-15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Dec</a:t>
            </a:r>
          </a:p>
        </p:txBody>
      </p:sp>
      <p:sp>
        <p:nvSpPr>
          <p:cNvPr id="44" name="OTLSHAPE_SL_79f05e8de72e4cc385fce875fa65517f_HeaderRectangle">
            <a:extLst>
              <a:ext uri="{FF2B5EF4-FFF2-40B4-BE49-F238E27FC236}">
                <a16:creationId xmlns:a16="http://schemas.microsoft.com/office/drawing/2014/main" id="{CF0BB54D-F5F1-42F3-975A-71A63CB2FA7C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67147" y="1416316"/>
            <a:ext cx="774915" cy="124818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667" b="1" i="0" u="none" strike="noStrike" kern="1200" cap="none" spc="0" normalizeH="0" baseline="0" noProof="0">
              <a:ln>
                <a:noFill/>
              </a:ln>
              <a:solidFill>
                <a:srgbClr val="203864"/>
              </a:solidFill>
              <a:effectLst/>
              <a:uLnTx/>
              <a:uFillTx/>
              <a:latin typeface="Franklin Gothic Medium" panose="020B0603020102020204" pitchFamily="34" charset="0"/>
              <a:ea typeface="+mn-ea"/>
              <a:cs typeface="+mn-cs"/>
            </a:endParaRPr>
          </a:p>
        </p:txBody>
      </p:sp>
      <p:sp>
        <p:nvSpPr>
          <p:cNvPr id="55" name="OTLSHAPE_SL_79f05e8de72e4cc385fce875fa65517f_Header">
            <a:extLst>
              <a:ext uri="{FF2B5EF4-FFF2-40B4-BE49-F238E27FC236}">
                <a16:creationId xmlns:a16="http://schemas.microsoft.com/office/drawing/2014/main" id="{02E48BE7-41EF-485E-9682-8CAF20D1CDC9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99459" y="1770490"/>
            <a:ext cx="730905" cy="6447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fr-FR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Webfactory</a:t>
            </a: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CORE MODEL</a:t>
            </a:r>
          </a:p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DEPLOYMENT</a:t>
            </a:r>
          </a:p>
        </p:txBody>
      </p:sp>
      <p:sp>
        <p:nvSpPr>
          <p:cNvPr id="9" name="OTLSHAPE_SL_79f05e8de72e4cc385fce875fa65517f_BackgroundRectangle">
            <a:extLst>
              <a:ext uri="{FF2B5EF4-FFF2-40B4-BE49-F238E27FC236}">
                <a16:creationId xmlns:a16="http://schemas.microsoft.com/office/drawing/2014/main" id="{B93C7E46-5E25-0A89-62F3-9EDED7284BAA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904400" y="4759130"/>
            <a:ext cx="10961807" cy="127696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TLSHAPE_SL_79f05e8de72e4cc385fce875fa65517f_HeaderRectangle">
            <a:extLst>
              <a:ext uri="{FF2B5EF4-FFF2-40B4-BE49-F238E27FC236}">
                <a16:creationId xmlns:a16="http://schemas.microsoft.com/office/drawing/2014/main" id="{CBBA858D-4C99-72DA-92AB-9157A1968D53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64008" y="4759130"/>
            <a:ext cx="770378" cy="126846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667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Medium" panose="020B0603020102020204" pitchFamily="34" charset="0"/>
              <a:ea typeface="+mn-ea"/>
              <a:cs typeface="+mn-cs"/>
            </a:endParaRPr>
          </a:p>
        </p:txBody>
      </p:sp>
      <p:sp>
        <p:nvSpPr>
          <p:cNvPr id="25" name="OTLSHAPE_SL_79f05e8de72e4cc385fce875fa65517f_Header">
            <a:extLst>
              <a:ext uri="{FF2B5EF4-FFF2-40B4-BE49-F238E27FC236}">
                <a16:creationId xmlns:a16="http://schemas.microsoft.com/office/drawing/2014/main" id="{36CD592F-7CF2-F995-45E2-823F57CFF590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71879" y="5037969"/>
            <a:ext cx="726050" cy="578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fr-FR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srgbClr val="85859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RUN &amp; </a:t>
            </a:r>
          </a:p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srgbClr val="85859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Enhancement</a:t>
            </a:r>
          </a:p>
        </p:txBody>
      </p:sp>
      <p:sp>
        <p:nvSpPr>
          <p:cNvPr id="26" name="OTLSHAPE_SLT_ecdbcb0368994a27880361498d89f7ba_Shape">
            <a:extLst>
              <a:ext uri="{FF2B5EF4-FFF2-40B4-BE49-F238E27FC236}">
                <a16:creationId xmlns:a16="http://schemas.microsoft.com/office/drawing/2014/main" id="{C290B4D4-21A3-972A-335E-C7F8209EF095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956237" y="5540101"/>
            <a:ext cx="10779636" cy="18221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Webfactory</a:t>
            </a: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Core Model enhancement</a:t>
            </a:r>
          </a:p>
        </p:txBody>
      </p:sp>
      <p:sp>
        <p:nvSpPr>
          <p:cNvPr id="28" name="OTLSHAPE_SLT_ecdbcb0368994a27880361498d89f7ba_Shape">
            <a:extLst>
              <a:ext uri="{FF2B5EF4-FFF2-40B4-BE49-F238E27FC236}">
                <a16:creationId xmlns:a16="http://schemas.microsoft.com/office/drawing/2014/main" id="{E8C1AD08-A3DB-E021-7AAF-71E6857AC7EA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958275" y="5775109"/>
            <a:ext cx="10779635" cy="18221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Webfactory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Analytics</a:t>
            </a:r>
          </a:p>
        </p:txBody>
      </p:sp>
      <p:sp>
        <p:nvSpPr>
          <p:cNvPr id="2" name="OTLSHAPE_SLT_bb1ae6668f2146b88e6e33abf53b65e7_Shape">
            <a:extLst>
              <a:ext uri="{FF2B5EF4-FFF2-40B4-BE49-F238E27FC236}">
                <a16:creationId xmlns:a16="http://schemas.microsoft.com/office/drawing/2014/main" id="{100558BF-7681-DFA1-EE83-B47D23644ACC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2823442" y="1659930"/>
            <a:ext cx="2736562" cy="167109"/>
          </a:xfrm>
          <a:prstGeom prst="round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ALTEN CANADA : start </a:t>
            </a:r>
            <a:r>
              <a:rPr kumimoji="0" lang="fr-FR" sz="800" b="1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study</a:t>
            </a:r>
            <a:r>
              <a:rPr kumimoji="0" lang="fr-FR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MARCH</a:t>
            </a:r>
          </a:p>
        </p:txBody>
      </p:sp>
      <p:sp>
        <p:nvSpPr>
          <p:cNvPr id="11" name="OTLSHAPE_SLT_bb1ae6668f2146b88e6e33abf53b65e7_Shape">
            <a:extLst>
              <a:ext uri="{FF2B5EF4-FFF2-40B4-BE49-F238E27FC236}">
                <a16:creationId xmlns:a16="http://schemas.microsoft.com/office/drawing/2014/main" id="{61E5396C-D7AF-7FE2-081B-14F4FECCFCB2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986152" y="2065201"/>
            <a:ext cx="2736562" cy="150824"/>
          </a:xfrm>
          <a:prstGeom prst="roundRect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>
            <a:defPPr>
              <a:defRPr lang="fr-FR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ORION ENGINEERING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OTLSHAPE_SLT_bb1ae6668f2146b88e6e33abf53b65e7_Shape">
            <a:extLst>
              <a:ext uri="{FF2B5EF4-FFF2-40B4-BE49-F238E27FC236}">
                <a16:creationId xmlns:a16="http://schemas.microsoft.com/office/drawing/2014/main" id="{9EFC0349-81B1-63B7-51B1-B175FB85F488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1723587" y="2465235"/>
            <a:ext cx="2736562" cy="165225"/>
          </a:xfrm>
          <a:prstGeom prst="roundRect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>
            <a:defPPr>
              <a:defRPr lang="fr-FR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ALTEN POLAND </a:t>
            </a:r>
          </a:p>
        </p:txBody>
      </p:sp>
      <p:sp>
        <p:nvSpPr>
          <p:cNvPr id="48" name="OTLSHAPE_SLT_bb1ae6668f2146b88e6e33abf53b65e7_Shape">
            <a:extLst>
              <a:ext uri="{FF2B5EF4-FFF2-40B4-BE49-F238E27FC236}">
                <a16:creationId xmlns:a16="http://schemas.microsoft.com/office/drawing/2014/main" id="{5B374405-9886-9F2C-08DC-199328992710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1004516" y="2262113"/>
            <a:ext cx="2727269" cy="157034"/>
          </a:xfrm>
          <a:prstGeom prst="roundRect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>
            <a:defPPr>
              <a:defRPr lang="fr-FR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NEXEO / FINAXIUM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OTLSHAPE_SL_79f05e8de72e4cc385fce875fa65517f_HeaderRectangle">
            <a:extLst>
              <a:ext uri="{FF2B5EF4-FFF2-40B4-BE49-F238E27FC236}">
                <a16:creationId xmlns:a16="http://schemas.microsoft.com/office/drawing/2014/main" id="{81ACCEA4-E0F0-D635-4DDF-D180C19B10DE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64683" y="2720172"/>
            <a:ext cx="774915" cy="64192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>
            <a:defPPr>
              <a:defRPr lang="fr-FR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67" b="1" i="0" u="none" strike="noStrike" kern="1200" cap="none" spc="0" normalizeH="0" baseline="0" noProof="0" dirty="0" err="1">
                <a:ln>
                  <a:noFill/>
                </a:ln>
                <a:solidFill>
                  <a:srgbClr val="063C6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Webfactory</a:t>
            </a:r>
            <a:endParaRPr kumimoji="0" lang="fr-FR" sz="867" b="1" i="0" u="none" strike="noStrike" kern="1200" cap="none" spc="0" normalizeH="0" baseline="0" noProof="0" dirty="0">
              <a:ln>
                <a:noFill/>
              </a:ln>
              <a:solidFill>
                <a:srgbClr val="063C6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67" b="1" i="0" u="none" strike="noStrike" kern="1200" cap="none" spc="0" normalizeH="0" baseline="0" noProof="0" dirty="0">
                <a:ln>
                  <a:noFill/>
                </a:ln>
                <a:solidFill>
                  <a:srgbClr val="063C6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 Migration</a:t>
            </a:r>
            <a:endParaRPr kumimoji="0" lang="fr-FR" sz="867" b="0" i="0" u="none" strike="noStrike" kern="1200" cap="none" spc="0" normalizeH="0" baseline="0" noProof="0" dirty="0">
              <a:ln>
                <a:noFill/>
              </a:ln>
              <a:solidFill>
                <a:srgbClr val="063C67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50" name="OTLSHAPE_SL_79f05e8de72e4cc385fce875fa65517f_BackgroundRectangle">
            <a:extLst>
              <a:ext uri="{FF2B5EF4-FFF2-40B4-BE49-F238E27FC236}">
                <a16:creationId xmlns:a16="http://schemas.microsoft.com/office/drawing/2014/main" id="{68F5FB8E-2A27-4DE6-613E-E307E453036E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904400" y="2709236"/>
            <a:ext cx="10961807" cy="65285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OTLSHAPE_SLT_bb1ae6668f2146b88e6e33abf53b65e7_Shape">
            <a:extLst>
              <a:ext uri="{FF2B5EF4-FFF2-40B4-BE49-F238E27FC236}">
                <a16:creationId xmlns:a16="http://schemas.microsoft.com/office/drawing/2014/main" id="{22F734A0-F146-0889-A92D-D8313ADE91CC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1683993" y="2785801"/>
            <a:ext cx="3980100" cy="167711"/>
          </a:xfrm>
          <a:prstGeom prst="roundRect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>
            <a:defPPr>
              <a:defRPr lang="fr-FR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ALTEN MOROCCO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53" name="OTLSHAPE_SLT_bb1ae6668f2146b88e6e33abf53b65e7_Shape">
            <a:extLst>
              <a:ext uri="{FF2B5EF4-FFF2-40B4-BE49-F238E27FC236}">
                <a16:creationId xmlns:a16="http://schemas.microsoft.com/office/drawing/2014/main" id="{3212A05F-E020-195E-1BC2-7E69356A1A3A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996108" y="1466763"/>
            <a:ext cx="1345520" cy="181177"/>
          </a:xfrm>
          <a:prstGeom prst="roundRect">
            <a:avLst/>
          </a:prstGeom>
          <a:solidFill>
            <a:schemeClr val="tx1"/>
          </a:solidFill>
          <a:ln w="28575" cap="flat" cmpd="sng" algn="ctr">
            <a:solidFill>
              <a:schemeClr val="accent1"/>
            </a:solidFill>
            <a:prstDash val="dash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>
            <a:defPPr>
              <a:defRPr lang="fr-FR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667" b="1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Decomissioning</a:t>
            </a:r>
            <a:r>
              <a:rPr kumimoji="0" lang="fr-FR" sz="667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ALTEN Campus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63C67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30" name="OTLSHAPE_SLT_bb1ae6668f2146b88e6e33abf53b65e7_Shape">
            <a:extLst>
              <a:ext uri="{FF2B5EF4-FFF2-40B4-BE49-F238E27FC236}">
                <a16:creationId xmlns:a16="http://schemas.microsoft.com/office/drawing/2014/main" id="{8B5E86CA-EDA2-6D9A-AE1F-1FA71F1B774D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2842027" y="1866359"/>
            <a:ext cx="2736562" cy="150825"/>
          </a:xfrm>
          <a:prstGeom prst="round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>
            <a:defPPr>
              <a:defRPr lang="fr-FR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ACS (</a:t>
            </a:r>
            <a:r>
              <a:rPr kumimoji="0" lang="fr-FR" sz="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Alten</a:t>
            </a: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 Consulting Services) : STUDY</a:t>
            </a:r>
          </a:p>
        </p:txBody>
      </p:sp>
      <p:sp>
        <p:nvSpPr>
          <p:cNvPr id="47" name="OTLSHAPE_SLT_bb1ae6668f2146b88e6e33abf53b65e7_Shape">
            <a:extLst>
              <a:ext uri="{FF2B5EF4-FFF2-40B4-BE49-F238E27FC236}">
                <a16:creationId xmlns:a16="http://schemas.microsoft.com/office/drawing/2014/main" id="{DAC28611-AD78-999B-DE04-D29A85A22D9E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6128870" y="2981641"/>
            <a:ext cx="2737102" cy="148672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>
            <a:defPPr>
              <a:defRPr lang="fr-FR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ALTEN INDIA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54" name="OTLSHAPE_SLT_bb1ae6668f2146b88e6e33abf53b65e7_Shape">
            <a:extLst>
              <a:ext uri="{FF2B5EF4-FFF2-40B4-BE49-F238E27FC236}">
                <a16:creationId xmlns:a16="http://schemas.microsoft.com/office/drawing/2014/main" id="{9ECA7C06-9340-3FF7-EA5F-7DB757B55167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6128870" y="3182881"/>
            <a:ext cx="2737102" cy="148672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>
            <a:defPPr>
              <a:defRPr lang="fr-FR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ALTEN JAPAN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cxnSp>
        <p:nvCxnSpPr>
          <p:cNvPr id="5" name="OTLSHAPE_G_00000000000000000000000000000000_ShapeBelow2">
            <a:extLst>
              <a:ext uri="{FF2B5EF4-FFF2-40B4-BE49-F238E27FC236}">
                <a16:creationId xmlns:a16="http://schemas.microsoft.com/office/drawing/2014/main" id="{8692B6CC-C0A3-5A93-2901-AC783C7BA741}"/>
              </a:ext>
            </a:extLst>
          </p:cNvPr>
          <p:cNvCxnSpPr>
            <a:cxnSpLocks/>
          </p:cNvCxnSpPr>
          <p:nvPr>
            <p:custDataLst>
              <p:tags r:id="rId43"/>
            </p:custDataLst>
          </p:nvPr>
        </p:nvCxnSpPr>
        <p:spPr>
          <a:xfrm>
            <a:off x="4510920" y="1401950"/>
            <a:ext cx="39455" cy="529563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OTLSHAPE_SLT_ecdbcb0368994a27880361498d89f7ba_Shape">
            <a:extLst>
              <a:ext uri="{FF2B5EF4-FFF2-40B4-BE49-F238E27FC236}">
                <a16:creationId xmlns:a16="http://schemas.microsoft.com/office/drawing/2014/main" id="{2EBEA1E4-3A0C-F8F7-09B6-FB336FEEF30C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1824727" y="4840712"/>
            <a:ext cx="8206448" cy="182211"/>
          </a:xfrm>
          <a:prstGeom prst="roundRect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/!\ </a:t>
            </a: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CAPA PLAN  MANAGEMENT : Security and Architecture actions</a:t>
            </a:r>
          </a:p>
        </p:txBody>
      </p:sp>
      <p:sp>
        <p:nvSpPr>
          <p:cNvPr id="63" name="OTLSHAPE_SLT_ecdbcb0368994a27880361498d89f7ba_Shape">
            <a:extLst>
              <a:ext uri="{FF2B5EF4-FFF2-40B4-BE49-F238E27FC236}">
                <a16:creationId xmlns:a16="http://schemas.microsoft.com/office/drawing/2014/main" id="{3D9A023F-8A78-FEAB-C072-4731192012FF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3662808" y="5310964"/>
            <a:ext cx="2713578" cy="18221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E-accessibility</a:t>
            </a:r>
          </a:p>
        </p:txBody>
      </p:sp>
      <p:sp>
        <p:nvSpPr>
          <p:cNvPr id="64" name="OTLSHAPE_SLT_ecdbcb0368994a27880361498d89f7ba_Shape">
            <a:extLst>
              <a:ext uri="{FF2B5EF4-FFF2-40B4-BE49-F238E27FC236}">
                <a16:creationId xmlns:a16="http://schemas.microsoft.com/office/drawing/2014/main" id="{3A312EF5-32B1-FAD8-58AE-3D517E925EB0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1443455" y="5067248"/>
            <a:ext cx="4900254" cy="19228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SEO/SEA setting and KPIs follow up</a:t>
            </a:r>
          </a:p>
        </p:txBody>
      </p:sp>
      <p:sp>
        <p:nvSpPr>
          <p:cNvPr id="52" name="OTLSHAPE_SL_79f05e8de72e4cc385fce875fa65517f_BackgroundRectangle">
            <a:extLst>
              <a:ext uri="{FF2B5EF4-FFF2-40B4-BE49-F238E27FC236}">
                <a16:creationId xmlns:a16="http://schemas.microsoft.com/office/drawing/2014/main" id="{76E27F83-3F19-9E67-EDAE-4074A48BD20D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904400" y="3433114"/>
            <a:ext cx="10961808" cy="70412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TLSHAPE_SL_79f05e8de72e4cc385fce875fa65517f_HeaderRectangle">
            <a:extLst>
              <a:ext uri="{FF2B5EF4-FFF2-40B4-BE49-F238E27FC236}">
                <a16:creationId xmlns:a16="http://schemas.microsoft.com/office/drawing/2014/main" id="{4FEB6F9B-2751-E7EE-8C40-51A26E416376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63009" y="3418864"/>
            <a:ext cx="773275" cy="71837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667" b="1" i="0" u="none" strike="noStrike" kern="1200" cap="none" spc="0" normalizeH="0" baseline="0" noProof="0">
              <a:ln>
                <a:noFill/>
              </a:ln>
              <a:solidFill>
                <a:srgbClr val="203864"/>
              </a:solidFill>
              <a:effectLst/>
              <a:uLnTx/>
              <a:uFillTx/>
              <a:latin typeface="Franklin Gothic Medium" panose="020B0603020102020204" pitchFamily="34" charset="0"/>
              <a:ea typeface="+mn-ea"/>
              <a:cs typeface="+mn-cs"/>
            </a:endParaRPr>
          </a:p>
        </p:txBody>
      </p:sp>
      <p:sp>
        <p:nvSpPr>
          <p:cNvPr id="58" name="OTLSHAPE_SL_79f05e8de72e4cc385fce875fa65517f_Header">
            <a:extLst>
              <a:ext uri="{FF2B5EF4-FFF2-40B4-BE49-F238E27FC236}">
                <a16:creationId xmlns:a16="http://schemas.microsoft.com/office/drawing/2014/main" id="{3ABA36A5-1044-F551-A569-867AEE3E824C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88865" y="3484636"/>
            <a:ext cx="717906" cy="578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Castor Network</a:t>
            </a:r>
          </a:p>
        </p:txBody>
      </p:sp>
      <p:sp>
        <p:nvSpPr>
          <p:cNvPr id="59" name="OTLSHAPE_SLT_ecdbcb0368994a27880361498d89f7ba_Shape">
            <a:extLst>
              <a:ext uri="{FF2B5EF4-FFF2-40B4-BE49-F238E27FC236}">
                <a16:creationId xmlns:a16="http://schemas.microsoft.com/office/drawing/2014/main" id="{691DB794-84A4-6BB8-09C8-1FAB1811F429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928261" y="3490014"/>
            <a:ext cx="1024842" cy="15373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Pre-</a:t>
            </a:r>
            <a:r>
              <a:rPr kumimoji="0" lang="fr-FR" sz="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Study</a:t>
            </a:r>
            <a:endParaRPr kumimoji="0" lang="fr-FR" sz="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OTLSHAPE_SLT_ecdbcb0368994a27880361498d89f7ba_Shape">
            <a:extLst>
              <a:ext uri="{FF2B5EF4-FFF2-40B4-BE49-F238E27FC236}">
                <a16:creationId xmlns:a16="http://schemas.microsoft.com/office/drawing/2014/main" id="{416340A2-6A8D-3535-061F-8D5A61321CFA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4528562" y="3906481"/>
            <a:ext cx="7333865" cy="138204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+ BI</a:t>
            </a:r>
          </a:p>
        </p:txBody>
      </p:sp>
      <p:sp>
        <p:nvSpPr>
          <p:cNvPr id="61" name="OTLSHAPE_SLT_ecdbcb0368994a27880361498d89f7ba_Shape">
            <a:extLst>
              <a:ext uri="{FF2B5EF4-FFF2-40B4-BE49-F238E27FC236}">
                <a16:creationId xmlns:a16="http://schemas.microsoft.com/office/drawing/2014/main" id="{C0C40DE7-2769-A879-B88A-C2A73B45D73E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1953104" y="3678196"/>
            <a:ext cx="2575458" cy="138204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Study</a:t>
            </a:r>
            <a:endParaRPr kumimoji="0" lang="fr-FR" sz="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OTLSHAPE_SL_79f05e8de72e4cc385fce875fa65517f_BackgroundRectangle">
            <a:extLst>
              <a:ext uri="{FF2B5EF4-FFF2-40B4-BE49-F238E27FC236}">
                <a16:creationId xmlns:a16="http://schemas.microsoft.com/office/drawing/2014/main" id="{80D00F9E-0E75-D181-5AEA-60FA98E7C5BB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904400" y="4207485"/>
            <a:ext cx="10961808" cy="4876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OTLSHAPE_SL_79f05e8de72e4cc385fce875fa65517f_HeaderRectangle">
            <a:extLst>
              <a:ext uri="{FF2B5EF4-FFF2-40B4-BE49-F238E27FC236}">
                <a16:creationId xmlns:a16="http://schemas.microsoft.com/office/drawing/2014/main" id="{D69BADCB-B967-185C-E0E0-6560FAB17D88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>
            <a:off x="63008" y="4207485"/>
            <a:ext cx="767355" cy="46235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7ECBEE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 web </a:t>
            </a:r>
            <a:r>
              <a:rPr kumimoji="0" lang="fr-FR" sz="800" b="1" i="0" u="none" strike="noStrike" kern="1200" cap="none" spc="0" normalizeH="0" baseline="0" noProof="0" dirty="0" err="1">
                <a:ln>
                  <a:noFill/>
                </a:ln>
                <a:solidFill>
                  <a:srgbClr val="7ECBEE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offer</a:t>
            </a:r>
            <a:endParaRPr kumimoji="0" lang="fr-FR" sz="800" b="1" i="0" u="none" strike="noStrike" kern="1200" cap="none" spc="0" normalizeH="0" baseline="0" noProof="0" dirty="0">
              <a:ln>
                <a:noFill/>
              </a:ln>
              <a:solidFill>
                <a:srgbClr val="7ECBEE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OTLSHAPE_SLT_bb1ae6668f2146b88e6e33abf53b65e7_Shape">
            <a:extLst>
              <a:ext uri="{FF2B5EF4-FFF2-40B4-BE49-F238E27FC236}">
                <a16:creationId xmlns:a16="http://schemas.microsoft.com/office/drawing/2014/main" id="{0C5CD225-F227-37B6-639B-D86A612A1A21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>
            <a:off x="904400" y="4269571"/>
            <a:ext cx="1825686" cy="151311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Study</a:t>
            </a:r>
          </a:p>
        </p:txBody>
      </p:sp>
      <p:sp>
        <p:nvSpPr>
          <p:cNvPr id="67" name="OTLSHAPE_SLT_bb1ae6668f2146b88e6e33abf53b65e7_Shape">
            <a:extLst>
              <a:ext uri="{FF2B5EF4-FFF2-40B4-BE49-F238E27FC236}">
                <a16:creationId xmlns:a16="http://schemas.microsoft.com/office/drawing/2014/main" id="{FDA12487-503B-75B0-1183-4F552057617E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>
            <a:off x="2730086" y="4467222"/>
            <a:ext cx="7300316" cy="15329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+ BI</a:t>
            </a:r>
          </a:p>
        </p:txBody>
      </p:sp>
      <p:sp>
        <p:nvSpPr>
          <p:cNvPr id="68" name="OTLSHAPE_SL_79f05e8de72e4cc385fce875fa65517f_BackgroundRectangle">
            <a:extLst>
              <a:ext uri="{FF2B5EF4-FFF2-40B4-BE49-F238E27FC236}">
                <a16:creationId xmlns:a16="http://schemas.microsoft.com/office/drawing/2014/main" id="{55D82588-8AE3-E188-665A-6EF1680CEB67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904399" y="6096865"/>
            <a:ext cx="10961808" cy="5136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OTLSHAPE_SL_79f05e8de72e4cc385fce875fa65517f_HeaderRectangle">
            <a:extLst>
              <a:ext uri="{FF2B5EF4-FFF2-40B4-BE49-F238E27FC236}">
                <a16:creationId xmlns:a16="http://schemas.microsoft.com/office/drawing/2014/main" id="{FF044BD6-21DD-A288-0839-D3F28B4E9F65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>
            <a:off x="63007" y="6096865"/>
            <a:ext cx="767355" cy="5136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BREVO</a:t>
            </a:r>
          </a:p>
        </p:txBody>
      </p:sp>
      <p:sp>
        <p:nvSpPr>
          <p:cNvPr id="70" name="OTLSHAPE_SLT_bb1ae6668f2146b88e6e33abf53b65e7_Shape">
            <a:extLst>
              <a:ext uri="{FF2B5EF4-FFF2-40B4-BE49-F238E27FC236}">
                <a16:creationId xmlns:a16="http://schemas.microsoft.com/office/drawing/2014/main" id="{CCC28F6D-FBCE-41AA-5202-598881777A0D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>
            <a:off x="904399" y="6149807"/>
            <a:ext cx="2777904" cy="16373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Study</a:t>
            </a:r>
          </a:p>
        </p:txBody>
      </p:sp>
      <p:sp>
        <p:nvSpPr>
          <p:cNvPr id="71" name="OTLSHAPE_SLT_bb1ae6668f2146b88e6e33abf53b65e7_Shape">
            <a:extLst>
              <a:ext uri="{FF2B5EF4-FFF2-40B4-BE49-F238E27FC236}">
                <a16:creationId xmlns:a16="http://schemas.microsoft.com/office/drawing/2014/main" id="{14928521-8E25-8F54-D770-92830C926F24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>
            <a:off x="3678355" y="6374889"/>
            <a:ext cx="6352045" cy="15952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DEPLOYMENT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C3543834-B049-DBF6-5143-F38CEB14B6E8}"/>
              </a:ext>
            </a:extLst>
          </p:cNvPr>
          <p:cNvSpPr txBox="1"/>
          <p:nvPr/>
        </p:nvSpPr>
        <p:spPr>
          <a:xfrm>
            <a:off x="10792417" y="933523"/>
            <a:ext cx="14718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063C6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Updated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solidFill>
                  <a:srgbClr val="063C6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 26/01/2024 – Version : 2</a:t>
            </a:r>
          </a:p>
        </p:txBody>
      </p:sp>
      <p:sp>
        <p:nvSpPr>
          <p:cNvPr id="6" name="OTLSHAPE_SLT_bb1ae6668f2146b88e6e33abf53b65e7_Shape">
            <a:extLst>
              <a:ext uri="{FF2B5EF4-FFF2-40B4-BE49-F238E27FC236}">
                <a16:creationId xmlns:a16="http://schemas.microsoft.com/office/drawing/2014/main" id="{14CC6DAD-6A0A-8D56-353D-4AD18B903703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>
            <a:off x="63007" y="6718653"/>
            <a:ext cx="841392" cy="114719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>
            <a:defPPr>
              <a:defRPr lang="fr-FR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63C67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C180986-D037-5E4D-B4A4-29A4AE8B119D}"/>
              </a:ext>
            </a:extLst>
          </p:cNvPr>
          <p:cNvSpPr txBox="1"/>
          <p:nvPr/>
        </p:nvSpPr>
        <p:spPr>
          <a:xfrm>
            <a:off x="-3217" y="6659314"/>
            <a:ext cx="9653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srgbClr val="063C6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 </a:t>
            </a:r>
            <a:r>
              <a:rPr kumimoji="0" lang="fr-F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63C6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going</a:t>
            </a: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srgbClr val="063C6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63C6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srgbClr val="063C6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78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15A0342-5C83-ACB7-1DCF-F14DA50EC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199" y="0"/>
            <a:ext cx="95936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36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55EA964-B30C-AEF1-9C59-DD27F675C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3973"/>
            <a:ext cx="12192000" cy="573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276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SCALETYPE" val="Months"/>
  <p:tag name="OTLTIMEBANDSCALEFORMAT" val="MMM"/>
  <p:tag name="OTLTIMEBANDSHAPETYPE" val="RoundedCornerRectangleTimeband"/>
  <p:tag name="OTLTIMEBANDSHAPEHEIGHT" val="20"/>
  <p:tag name="OTLTIMEBANDSHAPEPADDINGLEFT" val="0"/>
  <p:tag name="OTLTIMEBANDCULTUREINFO" val="en-US"/>
  <p:tag name="OTLTIMEBANDQUICKPOSITION" val="Custom"/>
  <p:tag name="OTLTIMEBANDTHREEDEFFECTS" val="None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39.5066666666667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ENDDATE" val="2023-12-31T11:59:00.0000000"/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3"/>
  <p:tag name="OTLSHAPETHICKNESSTYPE" val="Thin"/>
  <p:tag name="OTLSTARTDATE" val="2023-05-15T00:00:00.0000000Z"/>
  <p:tag name="OTLENDDATE" val="2023-09-04T11:59:00.0000000Z"/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3"/>
  <p:tag name="OTLSHAPETHICKNESSTYPE" val="Thin"/>
  <p:tag name="OTLSTARTDATE" val="2023-05-15T00:00:00.0000000Z"/>
  <p:tag name="OTLENDDATE" val="2023-09-04T11:59:00.0000000Z"/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3-05-01T00:00:00.0000000Z"/>
  <p:tag name="OTLENDDATE" val="2023-10-31T11:59:00.0000000Z"/>
  <p:tag name="OTLDURATIONFORMAT" val="day"/>
  <p:tag name="OTLSPACING" val="3"/>
  <p:tag name="OTLSHAPETHICKNESSTYPE" val="Thin"/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3-05-01T00:00:00.0000000Z"/>
  <p:tag name="OTLENDDATE" val="2023-10-31T11:59:00.0000000Z"/>
  <p:tag name="OTLDURATIONFORMAT" val="day"/>
  <p:tag name="OTLSPACING" val="3"/>
  <p:tag name="OTLSHAPETHICKNESSTYPE" val="Thin"/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3-05-01T00:00:00.0000000Z"/>
  <p:tag name="OTLENDDATE" val="2023-10-31T11:59:00.0000000Z"/>
  <p:tag name="OTLDURATIONFORMAT" val="day"/>
  <p:tag name="OTLSPACING" val="3"/>
  <p:tag name="OTLSHAPETHICKNESSTYPE" val="Thin"/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3-05-01T00:00:00.0000000Z"/>
  <p:tag name="OTLENDDATE" val="2023-10-31T11:59:00.0000000Z"/>
  <p:tag name="OTLDURATIONFORMAT" val="day"/>
  <p:tag name="OTLSPACING" val="3"/>
  <p:tag name="OTLSHAPETHICKNESSTYPE" val="Thin"/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3-05-01T00:00:00.0000000Z"/>
  <p:tag name="OTLENDDATE" val="2023-10-31T11:59:00.0000000Z"/>
  <p:tag name="OTLDURATIONFORMAT" val="day"/>
  <p:tag name="OTLSPACING" val="3"/>
  <p:tag name="OTLSHAPETHICKNESSTYPE" val="Thin"/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3-05-01T00:00:00.0000000Z"/>
  <p:tag name="OTLENDDATE" val="2023-10-31T11:59:00.0000000Z"/>
  <p:tag name="OTLDURATIONFORMAT" val="day"/>
  <p:tag name="OTLSPACING" val="3"/>
  <p:tag name="OTLSHAPETHICKNESSTYPE" val="Thin"/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3-05-01T00:00:00.0000000Z"/>
  <p:tag name="OTLENDDATE" val="2023-10-31T11:59:00.0000000Z"/>
  <p:tag name="OTLDURATIONFORMAT" val="day"/>
  <p:tag name="OTLSPACING" val="3"/>
  <p:tag name="OTLSHAPETHICKNESSTYPE" val="Thin"/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3-05-01T00:00:00.0000000Z"/>
  <p:tag name="OTLENDDATE" val="2023-10-31T11:59:00.0000000Z"/>
  <p:tag name="OTLDURATIONFORMAT" val="day"/>
  <p:tag name="OTLSPACING" val="3"/>
  <p:tag name="OTLSHAPETHICKNESSTYPE" val="Thin"/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3-05-01T00:00:00.0000000Z"/>
  <p:tag name="OTLENDDATE" val="2023-10-31T11:59:00.0000000Z"/>
  <p:tag name="OTLDURATIONFORMAT" val="day"/>
  <p:tag name="OTLSPACING" val="3"/>
  <p:tag name="OTLSHAPETHICKNESSTYPE" val="Thin"/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3"/>
  <p:tag name="OTLSHAPETHICKNESSTYPE" val="Thin"/>
  <p:tag name="OTLSTARTDATE" val="2023-05-15T00:00:00.0000000Z"/>
  <p:tag name="OTLENDDATE" val="2023-09-04T11:59:00.0000000Z"/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3"/>
  <p:tag name="OTLSHAPETHICKNESSTYPE" val="Thin"/>
  <p:tag name="OTLSTARTDATE" val="2023-05-15T00:00:00.0000000Z"/>
  <p:tag name="OTLENDDATE" val="2023-09-04T11:59:00.0000000Z"/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3"/>
  <p:tag name="OTLSHAPETHICKNESSTYPE" val="Thin"/>
  <p:tag name="OTLSTARTDATE" val="2023-05-15T00:00:00.0000000Z"/>
  <p:tag name="OTLENDDATE" val="2023-09-04T11:59:00.0000000Z"/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3"/>
  <p:tag name="OTLSHAPETHICKNESSTYPE" val="Thin"/>
  <p:tag name="OTLSTARTDATE" val="2023-05-15T00:00:00.0000000Z"/>
  <p:tag name="OTLENDDATE" val="2023-09-04T11:59:00.0000000Z"/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3"/>
  <p:tag name="OTLSHAPETHICKNESSTYPE" val="Thin"/>
  <p:tag name="OTLSTARTDATE" val="2023-05-15T00:00:00.0000000Z"/>
  <p:tag name="OTLENDDATE" val="2023-09-04T11:59:00.0000000Z"/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3"/>
  <p:tag name="OTLSHAPETHICKNESSTYPE" val="Thin"/>
  <p:tag name="OTLSTARTDATE" val="2023-05-15T00:00:00.0000000Z"/>
  <p:tag name="OTLENDDATE" val="2023-09-04T11:59:00.0000000Z"/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3-05-01T00:00:00.0000000Z"/>
  <p:tag name="OTLENDDATE" val="2023-10-31T11:59:00.0000000Z"/>
  <p:tag name="OTLDURATIONFORMAT" val="day"/>
  <p:tag name="OTLSPACING" val="3"/>
  <p:tag name="OTLSHAPETHICKNESSTYPE" val="Thin"/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3-05-01T00:00:00.0000000Z"/>
  <p:tag name="OTLENDDATE" val="2023-10-31T11:59:00.0000000Z"/>
  <p:tag name="OTLDURATIONFORMAT" val="day"/>
  <p:tag name="OTLSPACING" val="3"/>
  <p:tag name="OTLSHAPETHICKNESSTYPE" val="Thin"/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3-05-01T00:00:00.0000000Z"/>
  <p:tag name="OTLENDDATE" val="2023-10-31T11:59:00.0000000Z"/>
  <p:tag name="OTLDURATIONFORMAT" val="day"/>
  <p:tag name="OTLSPACING" val="3"/>
  <p:tag name="OTLSHAPETHICKNESSTYPE" val="Thin"/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3-05-01T00:00:00.0000000Z"/>
  <p:tag name="OTLENDDATE" val="2023-10-31T11:59:00.0000000Z"/>
  <p:tag name="OTLDURATIONFORMAT" val="day"/>
  <p:tag name="OTLSPACING" val="3"/>
  <p:tag name="OTLSHAPETHICKNESSTYPE" val="Thin"/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3-05-01T00:00:00.0000000Z"/>
  <p:tag name="OTLENDDATE" val="2023-10-31T11:59:00.0000000Z"/>
  <p:tag name="OTLDURATIONFORMAT" val="day"/>
  <p:tag name="OTLSPACING" val="3"/>
  <p:tag name="OTLSHAPETHICKNESSTYPE" val="Thin"/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LTEN HEADER">
  <a:themeElements>
    <a:clrScheme name="Alten">
      <a:dk1>
        <a:srgbClr val="063C67"/>
      </a:dk1>
      <a:lt1>
        <a:srgbClr val="FFFFFF"/>
      </a:lt1>
      <a:dk2>
        <a:srgbClr val="858591"/>
      </a:dk2>
      <a:lt2>
        <a:srgbClr val="FFFFFF"/>
      </a:lt2>
      <a:accent1>
        <a:srgbClr val="FFC800"/>
      </a:accent1>
      <a:accent2>
        <a:srgbClr val="C0C0C8"/>
      </a:accent2>
      <a:accent3>
        <a:srgbClr val="063C67"/>
      </a:accent3>
      <a:accent4>
        <a:srgbClr val="1D93C9"/>
      </a:accent4>
      <a:accent5>
        <a:srgbClr val="7ECBEE"/>
      </a:accent5>
      <a:accent6>
        <a:srgbClr val="2F80F3"/>
      </a:accent6>
      <a:hlink>
        <a:srgbClr val="000000"/>
      </a:hlink>
      <a:folHlink>
        <a:srgbClr val="00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112</Words>
  <Application>Microsoft Office PowerPoint</Application>
  <PresentationFormat>Grand écran</PresentationFormat>
  <Paragraphs>49</Paragraphs>
  <Slides>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Franklin Gothic Medium</vt:lpstr>
      <vt:lpstr>Thème Office</vt:lpstr>
      <vt:lpstr>ALTEN HEADER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Nolwenn DESPRES</dc:creator>
  <cp:lastModifiedBy>Nolwenn DESPRES</cp:lastModifiedBy>
  <cp:revision>1</cp:revision>
  <dcterms:created xsi:type="dcterms:W3CDTF">2024-02-09T13:18:13Z</dcterms:created>
  <dcterms:modified xsi:type="dcterms:W3CDTF">2024-02-09T13:25:12Z</dcterms:modified>
</cp:coreProperties>
</file>