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FF2"/>
    <a:srgbClr val="DAE9F6"/>
    <a:srgbClr val="EFF5FB"/>
    <a:srgbClr val="DE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5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CB-8289-4F44-AD3B-B5FBFECC0A0D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300E9-376B-43A6-AF1E-31EA0DE4E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C49ED-90DF-20EF-4D02-7B4F4678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6178C1-6EED-E500-438A-352CF90B2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3D77FF-C28E-534E-862E-E75692714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C7434-14F8-5BF2-25B3-DB8C8B452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300E9-376B-43A6-AF1E-31EA0DE4E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8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A489-ACAC-7FE3-7163-2A1E00A0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CC4CD9-8218-ED47-92AB-A1062ED6F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E4B775-C36A-635C-0124-22B22040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D7BD2C-9C1C-ECB3-1878-C90A8B6DFD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300E9-376B-43A6-AF1E-31EA0DE4EB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5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B54E-8DE8-055C-2F59-75343CE3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5A501-7E5E-22D3-DF81-4D03531D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49993-3AC6-CA9E-5EF1-4A74D01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3CAD8-779D-02E3-1EE7-1C53F760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DBEFE-3CBE-67F6-0534-291E3FFB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9B4D-F852-C410-2F12-ECA6DC8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ACB6F-CEE3-E90E-6E1F-B788F388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30760-49A9-B177-0EC8-2C08AC3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FE02A-603C-B085-EBFB-7C8551C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3DECD-6183-F29F-2A2F-030F0033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6CB47-237D-DE41-1467-7B0C31F42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77B38-C52C-DC69-01BA-F1EFF7B5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61560-D5D8-EECA-7584-DE12387B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99B0D-B493-4494-7A8D-5101EDF3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3A2C1-E398-9B2C-1E31-8346D33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92C4-1984-2EE7-6242-A67076E5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9B46F-96C9-24F1-C018-D5706274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C3EB1-4D59-15E1-5505-39731AB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8977F-48D2-56C7-86C4-F984336F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DDFC-9F8A-5D13-C19F-13A0E73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1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9CAD9-2034-4660-C9B3-8B4AFF27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B8A2B-DF93-C87A-4775-64F55F5C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74362-5F28-9F32-AFED-DC73CE6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5B4E-6010-BEED-D339-CE7ABE4D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F3709-0BB4-5B7F-AD5E-45E8592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9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B6B2-1DDE-08C3-3990-3B8C54D7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B5180-C509-659C-0D68-69DD666C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34BB2-45C6-9BAE-8FB7-3E64ABF1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9CBF8-C0FD-B957-B569-5BE0D07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0B5BA-B34D-B168-B0E2-CF0D2DAB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C1F8D-B497-83CF-7E48-956817E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2A69E-610B-EB13-A0C2-3BA6F6DE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8BF33-E4BB-24E3-748B-ED486EC5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150B-519A-FFFF-C27B-1038FE37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E5EB4-90A5-05FD-DA06-C77CFF2B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8A911-2926-B069-12CB-6381A7259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71AB8-7385-3484-C941-E082F1AE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39655-0F93-A27D-3CBF-45D2D593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C4435-50DE-B76B-9FA5-1DC0202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41AD4-111F-74AB-D8E5-74888C0F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D053-CB70-1E36-257F-2ECC0680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667BF-84F5-7A13-7155-D94239AE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A8C70-68ED-4031-7F85-A178A79D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C30712-AAD3-36D5-639A-70776B6A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4375EB-E6F1-BCC1-2943-75398687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DCD9D-B2EE-403A-54B6-81F8281C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CBA0A-AA66-0C91-C0FB-7C708985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DD8FE-7330-8039-D268-8A481342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98379-047D-EF73-95CD-9FDB558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0F270-07DC-6D20-F3FA-35E24843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44551-7C65-7709-3D06-52D69BEF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5F3FA-07DD-89BE-6505-4F2BA999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32451-D360-70FA-B137-EB18B99E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71DC3-0CC1-5674-31EA-1E1141DD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CB0E8-516C-1CEF-DFA6-411D856C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B10E4-A0BE-F306-978A-320A5FD5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67D65-B71E-1856-0A05-23B38386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C4B1C-B956-1B6A-2A73-FEC2FD91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8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4C991-7F40-FC20-9778-EB9259EF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0E5-DBE2-62F2-743E-E6540705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F932-33DE-A122-9DDA-21C7E9862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E521-5D7C-4708-96CD-254069FC0D91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DE647-FDE3-B89C-2529-EF551A7B3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70FAE-428D-FAD1-E0D0-74B42D27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9A59-F246-9789-6FDD-A59EE2F3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07006-BB2B-13ED-1C1F-77362E207EE2}"/>
              </a:ext>
            </a:extLst>
          </p:cNvPr>
          <p:cNvSpPr/>
          <p:nvPr/>
        </p:nvSpPr>
        <p:spPr>
          <a:xfrm>
            <a:off x="-246400" y="-336550"/>
            <a:ext cx="12827000" cy="75311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1A575-E9F1-C0B3-C917-5040D756495B}"/>
              </a:ext>
            </a:extLst>
          </p:cNvPr>
          <p:cNvSpPr txBox="1"/>
          <p:nvPr/>
        </p:nvSpPr>
        <p:spPr>
          <a:xfrm>
            <a:off x="380188" y="210278"/>
            <a:ext cx="1776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연구</a:t>
            </a:r>
            <a:endParaRPr lang="en-US" altLang="ko-KR" sz="44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절차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248EF4-2299-0DF5-AF33-AFA0CFCF6945}"/>
              </a:ext>
            </a:extLst>
          </p:cNvPr>
          <p:cNvSpPr/>
          <p:nvPr/>
        </p:nvSpPr>
        <p:spPr>
          <a:xfrm>
            <a:off x="2210210" y="2859874"/>
            <a:ext cx="1563329" cy="8529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9C2B9851-4DFC-CB43-881E-E6C403F44CBB}"/>
              </a:ext>
            </a:extLst>
          </p:cNvPr>
          <p:cNvSpPr/>
          <p:nvPr/>
        </p:nvSpPr>
        <p:spPr>
          <a:xfrm rot="10800000">
            <a:off x="2850103" y="2613752"/>
            <a:ext cx="281792" cy="242924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105E3-14C6-F2F7-4B9B-171C4A95A49A}"/>
              </a:ext>
            </a:extLst>
          </p:cNvPr>
          <p:cNvSpPr txBox="1"/>
          <p:nvPr/>
        </p:nvSpPr>
        <p:spPr>
          <a:xfrm>
            <a:off x="144485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올리브영 홈페이지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 데이터 수집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A96711-B8B4-C029-8B6E-86F050683EE0}"/>
              </a:ext>
            </a:extLst>
          </p:cNvPr>
          <p:cNvSpPr txBox="1"/>
          <p:nvPr/>
        </p:nvSpPr>
        <p:spPr>
          <a:xfrm>
            <a:off x="144485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별점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 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E038A-58EB-DAB3-2CD0-FA3F26931111}"/>
              </a:ext>
            </a:extLst>
          </p:cNvPr>
          <p:cNvSpPr txBox="1"/>
          <p:nvPr/>
        </p:nvSpPr>
        <p:spPr>
          <a:xfrm>
            <a:off x="6433166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긍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부정 여부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6A136D-25D1-129C-1E7A-8DB1DE8907D2}"/>
              </a:ext>
            </a:extLst>
          </p:cNvPr>
          <p:cNvSpPr txBox="1"/>
          <p:nvPr/>
        </p:nvSpPr>
        <p:spPr>
          <a:xfrm>
            <a:off x="6433166" y="2096493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 바탕으로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토픽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8E6EF2-679C-D58F-8FCF-C29194D31B13}"/>
              </a:ext>
            </a:extLst>
          </p:cNvPr>
          <p:cNvSpPr txBox="1"/>
          <p:nvPr/>
        </p:nvSpPr>
        <p:spPr>
          <a:xfrm>
            <a:off x="6418061" y="2972343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요인분석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58BBC7-5C90-CE6D-B6B6-1B873541D3B6}"/>
              </a:ext>
            </a:extLst>
          </p:cNvPr>
          <p:cNvSpPr txBox="1"/>
          <p:nvPr/>
        </p:nvSpPr>
        <p:spPr>
          <a:xfrm>
            <a:off x="8293844" y="2196031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피부타입에 따라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 분류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B69621-6F2B-688E-35F7-38E9F5BF80EE}"/>
              </a:ext>
            </a:extLst>
          </p:cNvPr>
          <p:cNvSpPr txBox="1"/>
          <p:nvPr/>
        </p:nvSpPr>
        <p:spPr>
          <a:xfrm>
            <a:off x="10233045" y="219603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 간의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연관성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72FEB0-0C10-421C-23B0-8D00A2C8990B}"/>
              </a:ext>
            </a:extLst>
          </p:cNvPr>
          <p:cNvSpPr txBox="1"/>
          <p:nvPr/>
        </p:nvSpPr>
        <p:spPr>
          <a:xfrm>
            <a:off x="10233045" y="307188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피부타입에 따른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요인에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차이가 있는지 비교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F1D62B-A341-548F-E71D-5BE9B670487B}"/>
              </a:ext>
            </a:extLst>
          </p:cNvPr>
          <p:cNvSpPr txBox="1"/>
          <p:nvPr/>
        </p:nvSpPr>
        <p:spPr>
          <a:xfrm>
            <a:off x="8359797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활용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미정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D42855-48A5-67AA-0A47-62F8334B3DFA}"/>
              </a:ext>
            </a:extLst>
          </p:cNvPr>
          <p:cNvSpPr txBox="1"/>
          <p:nvPr/>
        </p:nvSpPr>
        <p:spPr>
          <a:xfrm>
            <a:off x="2086356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성격 및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1C02E8-4BE5-2AD2-66DB-4682F4DDF6FD}"/>
              </a:ext>
            </a:extLst>
          </p:cNvPr>
          <p:cNvSpPr txBox="1"/>
          <p:nvPr/>
        </p:nvSpPr>
        <p:spPr>
          <a:xfrm>
            <a:off x="2086356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피부타입이 누락된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레코드 제거 등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정제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A9FBC2-0545-1F64-0A2E-90BBD027BBC2}"/>
              </a:ext>
            </a:extLst>
          </p:cNvPr>
          <p:cNvSpPr txBox="1"/>
          <p:nvPr/>
        </p:nvSpPr>
        <p:spPr>
          <a:xfrm>
            <a:off x="4051527" y="3635378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전처리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토큰화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8E17129-C718-ABD7-89EB-B55EA7981C1B}"/>
              </a:ext>
            </a:extLst>
          </p:cNvPr>
          <p:cNvSpPr/>
          <p:nvPr/>
        </p:nvSpPr>
        <p:spPr>
          <a:xfrm>
            <a:off x="207432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 수집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1EC5CD-1256-C021-6FEA-41F8312C6FBC}"/>
              </a:ext>
            </a:extLst>
          </p:cNvPr>
          <p:cNvSpPr/>
          <p:nvPr/>
        </p:nvSpPr>
        <p:spPr>
          <a:xfrm>
            <a:off x="2156611" y="3022731"/>
            <a:ext cx="1668773" cy="48785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29EB07-3D73-5A72-BCCB-34D3F9CFA648}"/>
              </a:ext>
            </a:extLst>
          </p:cNvPr>
          <p:cNvSpPr/>
          <p:nvPr/>
        </p:nvSpPr>
        <p:spPr>
          <a:xfrm>
            <a:off x="4159389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NLP </a:t>
            </a:r>
            <a:r>
              <a:rPr lang="ko-KR" altLang="en-US" dirty="0" err="1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전처리</a:t>
            </a:r>
            <a:endParaRPr lang="ko-KR" altLang="en-US" dirty="0">
              <a:solidFill>
                <a:schemeClr val="tx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28B4A-201B-01A7-2FD7-B01EE29322D7}"/>
              </a:ext>
            </a:extLst>
          </p:cNvPr>
          <p:cNvSpPr/>
          <p:nvPr/>
        </p:nvSpPr>
        <p:spPr>
          <a:xfrm>
            <a:off x="6488941" y="1518949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토픽모델링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5EF214-8947-1C01-1D93-E0F64AC1FE5F}"/>
              </a:ext>
            </a:extLst>
          </p:cNvPr>
          <p:cNvSpPr/>
          <p:nvPr/>
        </p:nvSpPr>
        <p:spPr>
          <a:xfrm>
            <a:off x="8429975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피부타입별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3C342E-B810-C5AE-208B-540B2AF8FF55}"/>
              </a:ext>
            </a:extLst>
          </p:cNvPr>
          <p:cNvSpPr/>
          <p:nvPr/>
        </p:nvSpPr>
        <p:spPr>
          <a:xfrm>
            <a:off x="10325103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연관성 파악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9DD598-D7BE-9238-1E2F-6DBC9CB60822}"/>
              </a:ext>
            </a:extLst>
          </p:cNvPr>
          <p:cNvSpPr/>
          <p:nvPr/>
        </p:nvSpPr>
        <p:spPr>
          <a:xfrm>
            <a:off x="6418061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감성분석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79A9EB-523F-36B8-3C51-E91C54FEEB76}"/>
              </a:ext>
            </a:extLst>
          </p:cNvPr>
          <p:cNvSpPr/>
          <p:nvPr/>
        </p:nvSpPr>
        <p:spPr>
          <a:xfrm>
            <a:off x="8429975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지수화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40DA41-7F8F-84C3-F2BA-1459C831547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1876205" y="3266661"/>
            <a:ext cx="280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392117-836D-9EAC-56C7-01AB995992A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25384" y="3266661"/>
            <a:ext cx="334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4FCB48-7E03-EE58-98F1-4EBC951E44CE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8157714" y="1762879"/>
            <a:ext cx="272261" cy="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213A91-CBEE-378E-8FD5-90352762CA5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0098748" y="1763873"/>
            <a:ext cx="226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5BFF22-1D52-2ED9-B877-C55F6520ED4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086834" y="4743935"/>
            <a:ext cx="34314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3323A624-F2E8-4AC2-CBEF-E92066C03AD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828162" y="1762879"/>
            <a:ext cx="660779" cy="1503782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84F01F9B-088F-25BF-5550-097611278EC3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828162" y="3266661"/>
            <a:ext cx="589899" cy="1477274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F8C0-4980-282D-D6BB-4E39B028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86FB8D7-E1B1-56BB-153D-6EFED1AB2F01}"/>
              </a:ext>
            </a:extLst>
          </p:cNvPr>
          <p:cNvSpPr/>
          <p:nvPr/>
        </p:nvSpPr>
        <p:spPr>
          <a:xfrm>
            <a:off x="-246400" y="-336550"/>
            <a:ext cx="12827000" cy="75311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2F34B-25EA-0CC5-62EC-3D69D2AEDF1F}"/>
              </a:ext>
            </a:extLst>
          </p:cNvPr>
          <p:cNvSpPr txBox="1"/>
          <p:nvPr/>
        </p:nvSpPr>
        <p:spPr>
          <a:xfrm>
            <a:off x="380188" y="210278"/>
            <a:ext cx="1776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연구</a:t>
            </a:r>
            <a:endParaRPr lang="en-US" altLang="ko-KR" sz="44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절차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41E3AD-59D7-35DB-3622-E3F73F543996}"/>
              </a:ext>
            </a:extLst>
          </p:cNvPr>
          <p:cNvSpPr/>
          <p:nvPr/>
        </p:nvSpPr>
        <p:spPr>
          <a:xfrm>
            <a:off x="2210210" y="2859874"/>
            <a:ext cx="1563329" cy="8529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9E3D77A7-A4BD-30BC-40DC-F23E38D4AD28}"/>
              </a:ext>
            </a:extLst>
          </p:cNvPr>
          <p:cNvSpPr/>
          <p:nvPr/>
        </p:nvSpPr>
        <p:spPr>
          <a:xfrm rot="10800000">
            <a:off x="4852880" y="2613752"/>
            <a:ext cx="281792" cy="242924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6227F8-094B-1EEA-C06B-BE926B59ECF3}"/>
              </a:ext>
            </a:extLst>
          </p:cNvPr>
          <p:cNvSpPr txBox="1"/>
          <p:nvPr/>
        </p:nvSpPr>
        <p:spPr>
          <a:xfrm>
            <a:off x="144485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올리브영 홈페이지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 데이터 수집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17DCEA-D982-5E70-62CC-F8497AA6900A}"/>
              </a:ext>
            </a:extLst>
          </p:cNvPr>
          <p:cNvSpPr txBox="1"/>
          <p:nvPr/>
        </p:nvSpPr>
        <p:spPr>
          <a:xfrm>
            <a:off x="144485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별점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 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42F904-3A60-93E7-BE9B-052976162DDC}"/>
              </a:ext>
            </a:extLst>
          </p:cNvPr>
          <p:cNvSpPr txBox="1"/>
          <p:nvPr/>
        </p:nvSpPr>
        <p:spPr>
          <a:xfrm>
            <a:off x="6433166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긍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부정 여부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A02AD7-CA6B-242F-C141-861C78ED7278}"/>
              </a:ext>
            </a:extLst>
          </p:cNvPr>
          <p:cNvSpPr txBox="1"/>
          <p:nvPr/>
        </p:nvSpPr>
        <p:spPr>
          <a:xfrm>
            <a:off x="6433166" y="2096493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 바탕으로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토픽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9F67CA-0D01-06BD-8921-08C9F39485FD}"/>
              </a:ext>
            </a:extLst>
          </p:cNvPr>
          <p:cNvSpPr txBox="1"/>
          <p:nvPr/>
        </p:nvSpPr>
        <p:spPr>
          <a:xfrm>
            <a:off x="6418061" y="2972343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요인분석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1363C7-7BE7-9DA5-3064-2409FA5FE75C}"/>
              </a:ext>
            </a:extLst>
          </p:cNvPr>
          <p:cNvSpPr txBox="1"/>
          <p:nvPr/>
        </p:nvSpPr>
        <p:spPr>
          <a:xfrm>
            <a:off x="8293844" y="2196031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피부타입에 따라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 분류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F7B8D9E-2F5E-FC67-D6D1-5CB1672EE124}"/>
              </a:ext>
            </a:extLst>
          </p:cNvPr>
          <p:cNvSpPr txBox="1"/>
          <p:nvPr/>
        </p:nvSpPr>
        <p:spPr>
          <a:xfrm>
            <a:off x="10233045" y="219603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 간의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연관성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47EE64-9A3C-B5DA-B21C-C02918E29F39}"/>
              </a:ext>
            </a:extLst>
          </p:cNvPr>
          <p:cNvSpPr txBox="1"/>
          <p:nvPr/>
        </p:nvSpPr>
        <p:spPr>
          <a:xfrm>
            <a:off x="10233045" y="307188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피부타입에 따른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요인에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차이가 있는지 비교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F5CC193-5B71-2F34-7674-F992278097FA}"/>
              </a:ext>
            </a:extLst>
          </p:cNvPr>
          <p:cNvSpPr txBox="1"/>
          <p:nvPr/>
        </p:nvSpPr>
        <p:spPr>
          <a:xfrm>
            <a:off x="8359797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활용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미정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5E1D308-E8D9-3553-5EC9-568D8FF98BE4}"/>
              </a:ext>
            </a:extLst>
          </p:cNvPr>
          <p:cNvSpPr txBox="1"/>
          <p:nvPr/>
        </p:nvSpPr>
        <p:spPr>
          <a:xfrm>
            <a:off x="2086356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성격 및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A015F8-ADB9-7AFC-0F72-35F181C61193}"/>
              </a:ext>
            </a:extLst>
          </p:cNvPr>
          <p:cNvSpPr txBox="1"/>
          <p:nvPr/>
        </p:nvSpPr>
        <p:spPr>
          <a:xfrm>
            <a:off x="2086356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피부타입이 누락된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레코드 제거 등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정제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EC2A354-A383-9577-1F4C-C9A3CD28368F}"/>
              </a:ext>
            </a:extLst>
          </p:cNvPr>
          <p:cNvSpPr txBox="1"/>
          <p:nvPr/>
        </p:nvSpPr>
        <p:spPr>
          <a:xfrm>
            <a:off x="4051527" y="3635378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전처리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토큰화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3339572-717D-3917-F8E8-094F13E6A5EC}"/>
              </a:ext>
            </a:extLst>
          </p:cNvPr>
          <p:cNvSpPr/>
          <p:nvPr/>
        </p:nvSpPr>
        <p:spPr>
          <a:xfrm>
            <a:off x="207432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 수집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9505F7-8DE8-A174-D5DF-9D670855388A}"/>
              </a:ext>
            </a:extLst>
          </p:cNvPr>
          <p:cNvSpPr/>
          <p:nvPr/>
        </p:nvSpPr>
        <p:spPr>
          <a:xfrm>
            <a:off x="2156611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EDA</a:t>
            </a:r>
            <a:endParaRPr lang="ko-KR" altLang="en-US" dirty="0">
              <a:solidFill>
                <a:sysClr val="windowText" lastClr="000000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879C3C-C6DE-389B-D0B1-3A38D869669E}"/>
              </a:ext>
            </a:extLst>
          </p:cNvPr>
          <p:cNvSpPr/>
          <p:nvPr/>
        </p:nvSpPr>
        <p:spPr>
          <a:xfrm>
            <a:off x="4159389" y="3022731"/>
            <a:ext cx="1668773" cy="48785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NLP </a:t>
            </a:r>
            <a:r>
              <a:rPr lang="ko-KR" altLang="en-US" dirty="0" err="1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A1B458-A65D-1343-537B-B339ABD691B1}"/>
              </a:ext>
            </a:extLst>
          </p:cNvPr>
          <p:cNvSpPr/>
          <p:nvPr/>
        </p:nvSpPr>
        <p:spPr>
          <a:xfrm>
            <a:off x="6488941" y="1518949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토픽모델링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9E02EFB-64E9-6850-61C3-703842109AF0}"/>
              </a:ext>
            </a:extLst>
          </p:cNvPr>
          <p:cNvSpPr/>
          <p:nvPr/>
        </p:nvSpPr>
        <p:spPr>
          <a:xfrm>
            <a:off x="8429975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피부타입별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A7B46F2-280A-B3A7-134E-6943116696A1}"/>
              </a:ext>
            </a:extLst>
          </p:cNvPr>
          <p:cNvSpPr/>
          <p:nvPr/>
        </p:nvSpPr>
        <p:spPr>
          <a:xfrm>
            <a:off x="10325103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연관성 파악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0C3669-F22D-5634-0331-4BA2CB443FA1}"/>
              </a:ext>
            </a:extLst>
          </p:cNvPr>
          <p:cNvSpPr/>
          <p:nvPr/>
        </p:nvSpPr>
        <p:spPr>
          <a:xfrm>
            <a:off x="6418061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감성분석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06F0DD-04F8-5663-BFD6-EA1C21A71A1B}"/>
              </a:ext>
            </a:extLst>
          </p:cNvPr>
          <p:cNvSpPr/>
          <p:nvPr/>
        </p:nvSpPr>
        <p:spPr>
          <a:xfrm>
            <a:off x="8429975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지수화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BBE5C17-6CF8-EB44-1629-616ABF74E29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1876205" y="3266661"/>
            <a:ext cx="2804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5B8AD4-ECA5-25F2-B456-661407F40988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25384" y="3266661"/>
            <a:ext cx="33400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F0AF64-0F6C-5598-4AEB-37AB9D9778B0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8157714" y="1762879"/>
            <a:ext cx="272261" cy="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DB3EEE9-CFF9-5473-8FFA-EDE8AB712A2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0098748" y="1763873"/>
            <a:ext cx="226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033FD1E-3088-10F8-6DE4-DECC893266EE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086834" y="4743935"/>
            <a:ext cx="34314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28B93EAF-CB15-C5CB-93F9-D343CE9535A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828162" y="1762879"/>
            <a:ext cx="660779" cy="1503782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B315F49B-A6A1-EAF3-4740-19E484D5B028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828162" y="3266661"/>
            <a:ext cx="589899" cy="1477274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7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224</Words>
  <Application>Microsoft Office PowerPoint</Application>
  <PresentationFormat>와이드스크린</PresentationFormat>
  <Paragraphs>48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Pretendard</vt:lpstr>
      <vt:lpstr>Pretendard Black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Oh</dc:creator>
  <cp:lastModifiedBy>Emma Oh</cp:lastModifiedBy>
  <cp:revision>24</cp:revision>
  <dcterms:created xsi:type="dcterms:W3CDTF">2025-04-28T03:57:00Z</dcterms:created>
  <dcterms:modified xsi:type="dcterms:W3CDTF">2025-05-04T13:01:25Z</dcterms:modified>
</cp:coreProperties>
</file>