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4D62-6275-F47C-6AE1-54B911EB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9942D-F4F3-1245-101D-0071B4F9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00C1-3CD8-AABE-CEBB-E316E4C19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15B9-FB0E-DAA5-2713-39650586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B379-869E-45DB-C044-ACB59D17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B1DD-FCBC-AC97-49CE-18A7FA3F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6398C-8C37-2C91-4BAD-D00BD7DD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CF7B-B615-AA54-5292-35A62EB7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9206-E26E-57A0-515E-F1F02346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F562-94DD-27AD-541C-A3E8EC7E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E18AB-35E9-D9D4-6C81-3A159EBB8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9C653-9476-77C1-FDA1-A294D760E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8A5F-F798-4DC0-512A-BCFDD106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DE285-138C-D1CA-F822-64425B956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98AE-7814-2C16-1F9E-BDFF0C70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BF8D-EE38-FBDA-2F0F-487CF529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E38A7-6F5F-7551-7F1F-3E5139F1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C4EE-AB68-DDA1-2A5A-4C41E84E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00AF7-9C24-1EA1-7068-DB74AC91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2BC47-76BA-5BDE-2C7F-29D8FD8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4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D0F4-EDE0-6D86-3D1F-DD02F65C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522D-8048-7D56-1219-99285840E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540B-B4CD-8BC3-4B71-BA75DD96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E09AC-433F-F3E1-B28B-8DC83D6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CFAC-2EE1-D501-0227-F5A2ED08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A141-3D5A-773B-570B-D49376AF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7160-82B9-D3AD-8A87-BADA7CFC4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02393-BCF5-6DBA-9EF1-93F350394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CAE83-F2FD-776D-BD3A-673EBEEC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FF938-7EE3-6E56-390F-4BCBC2A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143A1-AE19-B809-8334-1D2A441E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0E89-947B-6DEF-D49D-7C36D4FD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6B917-4958-F99E-5557-4F6F61BA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3DD9-8A00-E60F-98DC-3FCAA969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C6909-0E1C-FCAA-D86F-FABEC6B24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0D761-33C4-4529-A771-5AB6AB6A6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FC2F-B4E1-AB14-53C0-2B4958C4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66254-138F-2DBB-9A1F-3115FE9A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D6C29-C4C2-D002-AB4A-D7E333F6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C405-A7F1-2496-609C-385D9E58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3576F-E834-1A06-FCA4-28B3179B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58BE6-1AF1-FCCC-8AF6-CB7E6686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31603-EC52-D2A7-EFAE-FA07D36B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2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170DC-8CD8-4237-3191-34B452EA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9217-26F6-EBED-3615-27CD0AE3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848EE-AAD5-290F-4C46-6775AC72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4FFD-550A-35B6-6C8C-C4BDA4A5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36671-9B1D-5E52-6421-C3FD1F81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F0EB-41B7-8F7F-D544-EA0C2A8B1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ECC10-211A-9DBC-F1F8-E66365CA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CBC2-74FD-BBB9-EF19-A1313418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B5281-301C-43E8-E13B-520777C0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AAB4-7AFD-294C-9280-7F921CF8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4B15-C9B1-6E2C-EC1C-1BA165FD1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CEF24-77BD-FFAC-F64E-69F69E49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95FB-42D3-CD9D-D60C-2F65EDE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7032-487F-4FA5-B1B5-53362BC6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2F1DF-F452-871B-3DEE-E276B830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0CCED-B4C3-D52F-ADC7-8F36D90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5C81E-ABF4-3D20-8F1F-F15AA889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3E01-53E6-04BA-572B-C1DCBC064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E36F5-FED4-43B5-A1FD-E0EC083B560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764F-F457-38EB-6634-1C00F324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3BD5-53E1-A335-C22D-F9EAE0ECE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60DBD-9A3C-4C79-BBF2-58D4BAC57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3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639C3-A39C-14DC-EA5A-32748195AF4B}"/>
              </a:ext>
            </a:extLst>
          </p:cNvPr>
          <p:cNvSpPr txBox="1"/>
          <p:nvPr/>
        </p:nvSpPr>
        <p:spPr>
          <a:xfrm>
            <a:off x="450262" y="296259"/>
            <a:ext cx="8035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주제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게임 데이터 및 리뷰를 활용해 매출 예측 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6A07B-91DF-F166-691B-8F36029E5273}"/>
              </a:ext>
            </a:extLst>
          </p:cNvPr>
          <p:cNvSpPr txBox="1"/>
          <p:nvPr/>
        </p:nvSpPr>
        <p:spPr>
          <a:xfrm>
            <a:off x="450263" y="816711"/>
            <a:ext cx="619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1. </a:t>
            </a:r>
            <a:r>
              <a:rPr lang="en-US" altLang="ko-KR" dirty="0" err="1"/>
              <a:t>VGChartz</a:t>
            </a:r>
            <a:r>
              <a:rPr lang="ko-KR" altLang="en-US" dirty="0"/>
              <a:t>에서  게임별 </a:t>
            </a:r>
            <a:r>
              <a:rPr lang="ko-KR" altLang="en-US" b="1" u="sng" dirty="0"/>
              <a:t>매출 정보</a:t>
            </a:r>
            <a:r>
              <a:rPr lang="ko-KR" altLang="en-US" dirty="0"/>
              <a:t>를 웹 스크래핑 후 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13A56-6D12-5004-E70B-6F462218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2"/>
          <a:stretch/>
        </p:blipFill>
        <p:spPr>
          <a:xfrm>
            <a:off x="450262" y="1463042"/>
            <a:ext cx="6149600" cy="1547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1911D-5A8E-DC66-901B-C4D376F97AD5}"/>
              </a:ext>
            </a:extLst>
          </p:cNvPr>
          <p:cNvSpPr txBox="1"/>
          <p:nvPr/>
        </p:nvSpPr>
        <p:spPr>
          <a:xfrm>
            <a:off x="450262" y="5728408"/>
            <a:ext cx="1039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en-US" altLang="ko-KR" dirty="0" err="1"/>
              <a:t>VGChartz</a:t>
            </a:r>
            <a:r>
              <a:rPr lang="ko-KR" altLang="en-US" dirty="0"/>
              <a:t>에선 오프라인 매출 데이터만 측정하고</a:t>
            </a:r>
            <a:r>
              <a:rPr lang="en-US" altLang="ko-KR" dirty="0"/>
              <a:t>, </a:t>
            </a:r>
            <a:r>
              <a:rPr lang="ko-KR" altLang="en-US" dirty="0"/>
              <a:t>데이터가 오래됬거나 존재하지 않은 경우 있다</a:t>
            </a:r>
            <a:r>
              <a:rPr lang="en-US" altLang="ko-KR" dirty="0"/>
              <a:t>. </a:t>
            </a:r>
            <a:r>
              <a:rPr lang="ko-KR" altLang="en-US" b="1" u="sng" dirty="0"/>
              <a:t>구체적인 게임 총 매출 정보를 얻기가 힘들기에 해당 주제는 진행에 어려움이 있다</a:t>
            </a:r>
            <a:r>
              <a:rPr lang="en-US" altLang="ko-KR" b="1" u="sng" dirty="0"/>
              <a:t>.</a:t>
            </a:r>
            <a:endParaRPr lang="en-US" b="1" u="s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B0592-2EDF-1640-8385-5DF66048D8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45" t="-1" b="24923"/>
          <a:stretch/>
        </p:blipFill>
        <p:spPr>
          <a:xfrm>
            <a:off x="450262" y="3643642"/>
            <a:ext cx="5531438" cy="19339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D7FE95-2CF7-7AF1-2151-B3D3FE97B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405" y="2323110"/>
            <a:ext cx="3250227" cy="22874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D9103C-682A-7970-200E-CF24A5B656ED}"/>
              </a:ext>
            </a:extLst>
          </p:cNvPr>
          <p:cNvSpPr txBox="1"/>
          <p:nvPr/>
        </p:nvSpPr>
        <p:spPr>
          <a:xfrm>
            <a:off x="8102817" y="1895459"/>
            <a:ext cx="39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: </a:t>
            </a:r>
            <a:r>
              <a:rPr lang="en-US" b="1" u="sng" dirty="0"/>
              <a:t>Regression model</a:t>
            </a:r>
            <a:r>
              <a:rPr lang="ko-KR" altLang="en-US" dirty="0"/>
              <a:t>로 매출 예측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0EAD7-FE46-7D4E-A92B-B50B8FB401AE}"/>
              </a:ext>
            </a:extLst>
          </p:cNvPr>
          <p:cNvSpPr txBox="1"/>
          <p:nvPr/>
        </p:nvSpPr>
        <p:spPr>
          <a:xfrm>
            <a:off x="450262" y="3198878"/>
            <a:ext cx="50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Steam API</a:t>
            </a:r>
            <a:r>
              <a:rPr lang="ko-KR" altLang="en-US" dirty="0"/>
              <a:t>로 게임별 </a:t>
            </a:r>
            <a:r>
              <a:rPr lang="ko-KR" altLang="en-US" b="1" u="sng" dirty="0"/>
              <a:t>스팀 리뷰 데이터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45783FC-FCD4-111D-745E-B7FDF93E7246}"/>
              </a:ext>
            </a:extLst>
          </p:cNvPr>
          <p:cNvSpPr/>
          <p:nvPr/>
        </p:nvSpPr>
        <p:spPr>
          <a:xfrm>
            <a:off x="6944494" y="2935427"/>
            <a:ext cx="913279" cy="400110"/>
          </a:xfrm>
          <a:prstGeom prst="rightArrow">
            <a:avLst>
              <a:gd name="adj1" fmla="val 50000"/>
              <a:gd name="adj2" fmla="val 9637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720A9A-8C69-0B01-0ACA-7755A5C32BDE}"/>
              </a:ext>
            </a:extLst>
          </p:cNvPr>
          <p:cNvSpPr/>
          <p:nvPr/>
        </p:nvSpPr>
        <p:spPr>
          <a:xfrm>
            <a:off x="4381877" y="1463042"/>
            <a:ext cx="2217985" cy="1547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791567-3BB4-3AA2-91CD-0179ECA5CE8C}"/>
              </a:ext>
            </a:extLst>
          </p:cNvPr>
          <p:cNvSpPr/>
          <p:nvPr/>
        </p:nvSpPr>
        <p:spPr>
          <a:xfrm>
            <a:off x="2880603" y="3579825"/>
            <a:ext cx="3101097" cy="1933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6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김예준</dc:creator>
  <cp:lastModifiedBy>김예준</cp:lastModifiedBy>
  <cp:revision>13</cp:revision>
  <dcterms:created xsi:type="dcterms:W3CDTF">2025-03-30T13:27:07Z</dcterms:created>
  <dcterms:modified xsi:type="dcterms:W3CDTF">2025-03-30T14:21:56Z</dcterms:modified>
</cp:coreProperties>
</file>