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CD9B-1684-8997-9A6D-B887C1429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5DF9E-463F-E0B3-90D6-2A528A5D6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21C96-1BDE-D2CC-11A5-B9A86D4F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4609-FF2B-4669-A767-A64498BC681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A0D19-A54A-756B-3B5B-E22E4290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40ED6-4B06-3939-6A95-B37077E2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DADD-F4E0-4ED5-B304-D89438C9F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2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D4E65-6E36-489A-4774-23AED181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005174-1CB2-3A1B-2CF5-5747A2EC4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49131-5583-E106-F4BF-FA4F958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4609-FF2B-4669-A767-A64498BC681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9BF0F-B7B9-4908-EACE-7F8D9597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7F538-BDB5-4C2B-B593-DF180400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DADD-F4E0-4ED5-B304-D89438C9F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8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8387D9-FDC9-B564-57EF-701F472E3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E46F0-6B95-EA1E-0FF1-93CEDE94D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6D18C-E9F4-E929-29BF-7B2292A9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4609-FF2B-4669-A767-A64498BC681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0F676-2537-3DB4-E942-71C695B3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E7619-0F04-ED23-1222-2595AAE8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DADD-F4E0-4ED5-B304-D89438C9F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7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06F6E-27A3-9C4C-91E0-D4AFFA85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6E4C8-5BC0-3781-FBA0-53293A24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A8CC6-16CD-6586-31F9-C9462449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4609-FF2B-4669-A767-A64498BC681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6FA92-D451-07EE-B03E-692A8562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16B3A-7552-95EB-8FE4-8635D7E6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DADD-F4E0-4ED5-B304-D89438C9F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0C634-AF58-D240-0A51-DC7A08A5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4CF093-F3AB-066E-8DFC-900696C2D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67CAB-DFB7-697D-5B1E-1AF1FE5D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4609-FF2B-4669-A767-A64498BC681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7C5F0-3CB6-22D1-DAB7-6A987D02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FF7B7-0A12-FA99-CF00-1E3D3456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DADD-F4E0-4ED5-B304-D89438C9F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67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FAA5F-0F95-4837-462B-B81BA502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944E2-2FC7-55A0-14E0-57D07518E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D6801A-F57E-DA4A-088A-9B2DEF1A2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52CF2-8979-0918-CD79-7495C502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4609-FF2B-4669-A767-A64498BC681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2E3B8-78AC-3D71-96A8-22177576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7B5B4E-4F07-41C6-31CC-9D3C8D43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DADD-F4E0-4ED5-B304-D89438C9F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1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41F94-6584-18DA-2DA4-B3837100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2F327-E075-D0DA-2C0F-46D1B4F20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8476C6-2D43-B0EF-C9B0-FDC59D232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7D956B-D938-96B7-FEF7-7DF1A4A59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491BD4-AE7F-6BE6-5E32-0FA45B7D4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38515F-F7C1-D488-8476-A35F904D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4609-FF2B-4669-A767-A64498BC681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471C7F-F9BD-DDF0-ED31-B3B33BCA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0BEA12-DC54-C877-2201-AD0FE2A3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DADD-F4E0-4ED5-B304-D89438C9F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3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F78A5-4B59-F282-C103-62844385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45608E-729A-9EE2-4053-A8E5974C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4609-FF2B-4669-A767-A64498BC681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F600E8-3A45-0F06-93EE-9E264B3E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9A011D-2F2D-E8CF-4476-E81F8CB4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DADD-F4E0-4ED5-B304-D89438C9F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D55AE1-F2EB-A517-3445-043624A5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4609-FF2B-4669-A767-A64498BC681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90BBB0-69D5-59C3-C61B-762DEC9B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98032-13BA-D936-00BC-BA9F2016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DADD-F4E0-4ED5-B304-D89438C9F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65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37071-1389-87E3-CAD4-E07CF836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81874-4E19-B509-9BD8-49542126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E78AC-CF5E-08B3-302C-2B99DEE3E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91B68-1F89-6CF9-588A-FF7735E6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4609-FF2B-4669-A767-A64498BC681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C2DFCB-EBCE-4ADF-EE63-FD2F4904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B735F8-75E5-6C80-B4DE-6C6DC2CF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DADD-F4E0-4ED5-B304-D89438C9F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0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1F7BF-915B-0234-ACD4-02433FB8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DDB809-062E-CD30-4920-07881CF09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070DDD-2AE4-7153-7B89-940C25594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0990B-4657-8293-2F69-EF19CB88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4609-FF2B-4669-A767-A64498BC681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B70A5-D7EE-4621-98D4-2D667090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50766-3A58-16E5-C127-3299B38F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DADD-F4E0-4ED5-B304-D89438C9F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1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FC9CDD-E27E-3671-9F43-429C85F5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CC769-3E2D-9B57-B513-2D251F1CF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2B7D4-C5C5-587C-ED5D-47DFA8019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4609-FF2B-4669-A767-A64498BC681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192CD-7AEE-B27D-FC9C-D03CB85C5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847DA-5F90-C8DB-1F36-3EB5EFBE8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DADD-F4E0-4ED5-B304-D89438C9F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0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3BEFAA-8157-CB75-8CD5-A391B4DF2AAC}"/>
              </a:ext>
            </a:extLst>
          </p:cNvPr>
          <p:cNvSpPr txBox="1"/>
          <p:nvPr/>
        </p:nvSpPr>
        <p:spPr>
          <a:xfrm>
            <a:off x="382067" y="349929"/>
            <a:ext cx="7584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주제</a:t>
            </a:r>
            <a:r>
              <a:rPr lang="en-US" altLang="ko-KR" sz="2400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: </a:t>
            </a:r>
            <a:r>
              <a:rPr lang="ko-KR" altLang="en-US" sz="2400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트위터 </a:t>
            </a:r>
            <a:r>
              <a:rPr lang="ko-KR" altLang="en-US" sz="2400" b="1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피드</a:t>
            </a:r>
            <a:r>
              <a:rPr lang="ko-KR" altLang="en-US" sz="2400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감성분석을 통한 국내 트렌드 예측 지표 제안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4A684-7E08-C2AF-59A9-BBD83979883B}"/>
              </a:ext>
            </a:extLst>
          </p:cNvPr>
          <p:cNvSpPr txBox="1"/>
          <p:nvPr/>
        </p:nvSpPr>
        <p:spPr>
          <a:xfrm>
            <a:off x="637705" y="1058046"/>
            <a:ext cx="6252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데이터</a:t>
            </a:r>
            <a:r>
              <a:rPr lang="en-US" altLang="ko-KR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트위터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피드의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텍스트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바이럴 되는 트윗의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리트윗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마음에 들어요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인용 수 등 수치데이터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360D8-D568-B3A3-0EB6-597D0CC9E5EE}"/>
              </a:ext>
            </a:extLst>
          </p:cNvPr>
          <p:cNvSpPr txBox="1"/>
          <p:nvPr/>
        </p:nvSpPr>
        <p:spPr>
          <a:xfrm>
            <a:off x="637705" y="2263720"/>
            <a:ext cx="856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데이터 수집 방법</a:t>
            </a:r>
            <a:r>
              <a:rPr lang="en-US" altLang="ko-KR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Twitter API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en-US" altLang="ko-KR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snscrape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라이브러리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en-US" altLang="ko-KR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tweepy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라이브러리 등 활용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altLang="en-US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EAEBF-7026-4F76-DF94-F5F4A54C42D1}"/>
              </a:ext>
            </a:extLst>
          </p:cNvPr>
          <p:cNvSpPr txBox="1"/>
          <p:nvPr/>
        </p:nvSpPr>
        <p:spPr>
          <a:xfrm>
            <a:off x="637705" y="2960724"/>
            <a:ext cx="1024992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목적</a:t>
            </a:r>
            <a:endParaRPr lang="en-US" altLang="ko-KR" sz="2000" b="1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트렌드 변동 주기 확인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특정 감성이 트렌드 지속 기간 및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파급력에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미치는 영향 파악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트렌드가 지난 후 관심도 변동 측정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→ 트위터 감성분석을 통해 도출한 위의 정보들을 활용해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트위터에서 트렌드를 예측할 수 있는 지표들을 제안한다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10D9E8-8BDC-F86C-06F5-8A0CEA3C07DF}"/>
              </a:ext>
            </a:extLst>
          </p:cNvPr>
          <p:cNvSpPr txBox="1"/>
          <p:nvPr/>
        </p:nvSpPr>
        <p:spPr>
          <a:xfrm>
            <a:off x="637705" y="5042722"/>
            <a:ext cx="666079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단점</a:t>
            </a:r>
            <a:endParaRPr lang="en-US" altLang="ko-KR" sz="2000" b="1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트렌드의 기준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관심도 등 주요 변수를 정의하는 과정이 필요하다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다소 광범위하기 때문에 데이터 수집 및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전처리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과정이 곤란할 수 있다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연구 결과의 활용성이 모호하다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62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Pretendard Medium</vt:lpstr>
      <vt:lpstr>Pretendard SemiBold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 Oh</dc:creator>
  <cp:lastModifiedBy>Emma Oh</cp:lastModifiedBy>
  <cp:revision>2</cp:revision>
  <dcterms:created xsi:type="dcterms:W3CDTF">2025-03-31T13:24:30Z</dcterms:created>
  <dcterms:modified xsi:type="dcterms:W3CDTF">2025-03-31T13:26:16Z</dcterms:modified>
</cp:coreProperties>
</file>