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FF2"/>
    <a:srgbClr val="DAE9F6"/>
    <a:srgbClr val="EFF5FB"/>
    <a:srgbClr val="DE00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85" autoAdjust="0"/>
  </p:normalViewPr>
  <p:slideViewPr>
    <p:cSldViewPr snapToGrid="0">
      <p:cViewPr>
        <p:scale>
          <a:sx n="50" d="100"/>
          <a:sy n="50" d="100"/>
        </p:scale>
        <p:origin x="12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ECBCB-8289-4F44-AD3B-B5FBFECC0A0D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E300E9-376B-43A6-AF1E-31EA0DE4EB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361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C49ED-90DF-20EF-4D02-7B4F46787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6178C1-6EED-E500-438A-352CF90B2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3D77FF-C28E-534E-862E-E75692714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AC7434-14F8-5BF2-25B3-DB8C8B452D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E300E9-376B-43A6-AF1E-31EA0DE4EBF5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28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8EB54E-8DE8-055C-2F59-75343CE30E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95A501-7E5E-22D3-DF81-4D03531D2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249993-3AC6-CA9E-5EF1-4A74D01D6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73CAD8-779D-02E3-1EE7-1C53F760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DBEFE-3CBE-67F6-0534-291E3FFB2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074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909B4D-F852-C410-2F12-ECA6DC8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2ACB6F-CEE3-E90E-6E1F-B788F3889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30760-49A9-B177-0EC8-2C08AC3B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FE02A-603C-B085-EBFB-7C8551C5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23DECD-6183-F29F-2A2F-030F0033E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847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86CB47-237D-DE41-1467-7B0C31F42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077B38-C52C-DC69-01BA-F1EFF7B592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661560-D5D8-EECA-7584-DE12387B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499B0D-B493-4494-7A8D-5101EDF3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3A2C1-E398-9B2C-1E31-8346D33D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49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EE92C4-1984-2EE7-6242-A67076E5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79B46F-96C9-24F1-C018-D5706274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EC3EB1-4D59-15E1-5505-39731ABD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E8977F-48D2-56C7-86C4-F984336F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97DDFC-9F8A-5D13-C19F-13A0E73AA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071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9CAD9-2034-4660-C9B3-8B4AFF27F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DB8A2B-DF93-C87A-4775-64F55F5C5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D74362-5F28-9F32-AFED-DC73CE62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AF5B4E-6010-BEED-D339-CE7ABE4DD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F3709-0BB4-5B7F-AD5E-45E85928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19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BFB6B2-1DDE-08C3-3990-3B8C54D7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B5180-C509-659C-0D68-69DD666C81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A34BB2-45C6-9BAE-8FB7-3E64ABF1F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99CBF8-C0FD-B957-B569-5BE0D07BC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40B5BA-B34D-B168-B0E2-CF0D2DAB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EC1F8D-B497-83CF-7E48-956817EB2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606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02A69E-610B-EB13-A0C2-3BA6F6DE3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F8BF33-E4BB-24E3-748B-ED486EC5D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F3150B-519A-FFFF-C27B-1038FE372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7E5EB4-90A5-05FD-DA06-C77CFF2B46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C8A911-2926-B069-12CB-6381A7259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271AB8-7385-3484-C941-E082F1AE4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DB39655-0F93-A27D-3CBF-45D2D5934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5C4435-50DE-B76B-9FA5-1DC02026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971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E41AD4-111F-74AB-D8E5-74888C0F2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DDD053-CB70-1E36-257F-2ECC0680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7B667BF-84F5-7A13-7155-D94239AE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83A8C70-68ED-4031-7F85-A178A79D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011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C30712-AAD3-36D5-639A-70776B6A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4375EB-E6F1-BCC1-2943-753986871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1DCD9D-B2EE-403A-54B6-81F8281CB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8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0CBA0A-AA66-0C91-C0FB-7C7089859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DD8FE-7330-8039-D268-8A481342C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898379-047D-EF73-95CD-9FDB558D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0F270-07DC-6D20-F3FA-35E24843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C44551-7C65-7709-3D06-52D69BEF2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5F3FA-07DD-89BE-6505-4F2BA999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585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32451-D360-70FA-B137-EB18B99E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7971DC3-0CC1-5674-31EA-1E1141DD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1CB0E8-516C-1CEF-DFA6-411D856C7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AB10E4-A0BE-F306-978A-320A5FD5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B67D65-B71E-1856-0A05-23B38386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8C4B1C-B956-1B6A-2A73-FEC2FD910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84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B64C991-7F40-FC20-9778-EB9259EF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3D00E5-DBE2-62F2-743E-E6540705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1F932-33DE-A122-9DDA-21C7E9862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7E521-5D7C-4708-96CD-254069FC0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DE647-FDE3-B89C-2529-EF551A7B3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270FAE-428D-FAD1-E0D0-74B42D279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BE217-1FF2-4A18-B10F-DA96BF1AB35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1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F9A59-F246-9789-6FDD-A59EE2F3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5A007006-BB2B-13ED-1C1F-77362E207EE2}"/>
              </a:ext>
            </a:extLst>
          </p:cNvPr>
          <p:cNvSpPr/>
          <p:nvPr/>
        </p:nvSpPr>
        <p:spPr>
          <a:xfrm>
            <a:off x="-246400" y="-336550"/>
            <a:ext cx="12827000" cy="7531100"/>
          </a:xfrm>
          <a:prstGeom prst="rect">
            <a:avLst/>
          </a:prstGeom>
          <a:solidFill>
            <a:srgbClr val="EFF5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01A575-E9F1-C0B3-C917-5040D756495B}"/>
              </a:ext>
            </a:extLst>
          </p:cNvPr>
          <p:cNvSpPr txBox="1"/>
          <p:nvPr/>
        </p:nvSpPr>
        <p:spPr>
          <a:xfrm>
            <a:off x="380188" y="210278"/>
            <a:ext cx="17764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연구</a:t>
            </a:r>
            <a:endParaRPr lang="en-US" altLang="ko-KR" sz="4400" dirty="0"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  <a:p>
            <a:r>
              <a:rPr lang="ko-KR" altLang="en-US" sz="4400" dirty="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절차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3248EF4-2299-0DF5-AF33-AFA0CFCF6945}"/>
              </a:ext>
            </a:extLst>
          </p:cNvPr>
          <p:cNvSpPr/>
          <p:nvPr/>
        </p:nvSpPr>
        <p:spPr>
          <a:xfrm>
            <a:off x="2210210" y="2859874"/>
            <a:ext cx="1563329" cy="852948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solidFill>
                <a:sysClr val="windowText" lastClr="000000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9C2B9851-4DFC-CB43-881E-E6C403F44CBB}"/>
              </a:ext>
            </a:extLst>
          </p:cNvPr>
          <p:cNvSpPr/>
          <p:nvPr/>
        </p:nvSpPr>
        <p:spPr>
          <a:xfrm rot="10800000">
            <a:off x="2850103" y="2613752"/>
            <a:ext cx="281792" cy="242924"/>
          </a:xfrm>
          <a:prstGeom prst="triangle">
            <a:avLst/>
          </a:prstGeom>
          <a:solidFill>
            <a:srgbClr val="FF0000"/>
          </a:solidFill>
          <a:ln>
            <a:noFill/>
          </a:ln>
          <a:effectLst>
            <a:reflection blurRad="6350" stA="50000" endA="300" endPos="55000" dir="5400000" sy="-100000" algn="bl" rotWithShape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7105E3-14C6-F2F7-4B9B-171C4A95A49A}"/>
              </a:ext>
            </a:extLst>
          </p:cNvPr>
          <p:cNvSpPr txBox="1"/>
          <p:nvPr/>
        </p:nvSpPr>
        <p:spPr>
          <a:xfrm>
            <a:off x="144485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올리브영 홈페이지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 데이터 수집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8A96711-B8B4-C029-8B6E-86F050683EE0}"/>
              </a:ext>
            </a:extLst>
          </p:cNvPr>
          <p:cNvSpPr txBox="1"/>
          <p:nvPr/>
        </p:nvSpPr>
        <p:spPr>
          <a:xfrm>
            <a:off x="144485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제품명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별점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 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변수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14E038A-58EB-DAB3-2CD0-FA3F26931111}"/>
              </a:ext>
            </a:extLst>
          </p:cNvPr>
          <p:cNvSpPr txBox="1"/>
          <p:nvPr/>
        </p:nvSpPr>
        <p:spPr>
          <a:xfrm>
            <a:off x="6433166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리뷰의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긍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부정 여부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26A136D-25D1-129C-1E7A-8DB1DE8907D2}"/>
              </a:ext>
            </a:extLst>
          </p:cNvPr>
          <p:cNvSpPr txBox="1"/>
          <p:nvPr/>
        </p:nvSpPr>
        <p:spPr>
          <a:xfrm>
            <a:off x="6433166" y="2096493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제품 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 바탕으로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토픽 추출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68E6EF2-679C-D58F-8FCF-C29194D31B13}"/>
              </a:ext>
            </a:extLst>
          </p:cNvPr>
          <p:cNvSpPr txBox="1"/>
          <p:nvPr/>
        </p:nvSpPr>
        <p:spPr>
          <a:xfrm>
            <a:off x="6418061" y="2972343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요인분석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58BBC7-5C90-CE6D-B6B6-1B873541D3B6}"/>
              </a:ext>
            </a:extLst>
          </p:cNvPr>
          <p:cNvSpPr txBox="1"/>
          <p:nvPr/>
        </p:nvSpPr>
        <p:spPr>
          <a:xfrm>
            <a:off x="8293844" y="2196031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고객 피부타입에 따라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 분류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6B69621-6F2B-688E-35F7-38E9F5BF80EE}"/>
              </a:ext>
            </a:extLst>
          </p:cNvPr>
          <p:cNvSpPr txBox="1"/>
          <p:nvPr/>
        </p:nvSpPr>
        <p:spPr>
          <a:xfrm>
            <a:off x="10233045" y="219603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요인과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 간의 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연관성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172FEB0-0C10-421C-23B0-8D00A2C8990B}"/>
              </a:ext>
            </a:extLst>
          </p:cNvPr>
          <p:cNvSpPr txBox="1"/>
          <p:nvPr/>
        </p:nvSpPr>
        <p:spPr>
          <a:xfrm>
            <a:off x="10233045" y="3071881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피부타입에 따른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만족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불만족 요인에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차이가 있는지 비교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F1D62B-A341-548F-E71D-5BE9B670487B}"/>
              </a:ext>
            </a:extLst>
          </p:cNvPr>
          <p:cNvSpPr txBox="1"/>
          <p:nvPr/>
        </p:nvSpPr>
        <p:spPr>
          <a:xfrm>
            <a:off x="8359797" y="5083467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추후 </a:t>
            </a: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머신러닝에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활용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미정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1D42855-48A5-67AA-0A47-62F8334B3DFA}"/>
              </a:ext>
            </a:extLst>
          </p:cNvPr>
          <p:cNvSpPr txBox="1"/>
          <p:nvPr/>
        </p:nvSpPr>
        <p:spPr>
          <a:xfrm>
            <a:off x="2086356" y="3635378"/>
            <a:ext cx="2064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성격 및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분포 파악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A1C02E8-4BE5-2AD2-66DB-4682F4DDF6FD}"/>
              </a:ext>
            </a:extLst>
          </p:cNvPr>
          <p:cNvSpPr txBox="1"/>
          <p:nvPr/>
        </p:nvSpPr>
        <p:spPr>
          <a:xfrm>
            <a:off x="2086356" y="4274375"/>
            <a:ext cx="2064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피부타입이 누락된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레코드 제거 등</a:t>
            </a:r>
            <a:b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</a:b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 정제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0A9FBC2-0545-1F64-0A2E-90BBD027BBC2}"/>
              </a:ext>
            </a:extLst>
          </p:cNvPr>
          <p:cNvSpPr txBox="1"/>
          <p:nvPr/>
        </p:nvSpPr>
        <p:spPr>
          <a:xfrm>
            <a:off x="4051527" y="3635378"/>
            <a:ext cx="20647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전처리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및 토큰화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8E17129-C718-ABD7-89EB-B55EA7981C1B}"/>
              </a:ext>
            </a:extLst>
          </p:cNvPr>
          <p:cNvSpPr/>
          <p:nvPr/>
        </p:nvSpPr>
        <p:spPr>
          <a:xfrm>
            <a:off x="207432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데이터 수집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D1EC5CD-1256-C021-6FEA-41F8312C6FBC}"/>
              </a:ext>
            </a:extLst>
          </p:cNvPr>
          <p:cNvSpPr/>
          <p:nvPr/>
        </p:nvSpPr>
        <p:spPr>
          <a:xfrm>
            <a:off x="2156611" y="3022731"/>
            <a:ext cx="1668773" cy="487859"/>
          </a:xfrm>
          <a:prstGeom prst="roundRect">
            <a:avLst/>
          </a:prstGeom>
          <a:solidFill>
            <a:srgbClr val="FF0000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rPr>
              <a:t>EDA</a:t>
            </a:r>
            <a:endParaRPr lang="ko-KR" altLang="en-US" dirty="0">
              <a:solidFill>
                <a:schemeClr val="bg1"/>
              </a:solidFill>
              <a:latin typeface="Pretendard Black" panose="02000A03000000020004" pitchFamily="2" charset="-127"/>
              <a:ea typeface="Pretendard Black" panose="02000A03000000020004" pitchFamily="2" charset="-127"/>
              <a:cs typeface="Pretendard Black" panose="02000A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A29EB07-3D73-5A72-BCCB-34D3F9CFA648}"/>
              </a:ext>
            </a:extLst>
          </p:cNvPr>
          <p:cNvSpPr/>
          <p:nvPr/>
        </p:nvSpPr>
        <p:spPr>
          <a:xfrm>
            <a:off x="4159389" y="3022731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NLP </a:t>
            </a:r>
            <a:r>
              <a:rPr lang="ko-KR" altLang="en-US" dirty="0" err="1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전처리</a:t>
            </a:r>
            <a:endParaRPr lang="ko-KR" altLang="en-US" dirty="0">
              <a:solidFill>
                <a:schemeClr val="tx1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C2D28B4A-201B-01A7-2FD7-B01EE29322D7}"/>
              </a:ext>
            </a:extLst>
          </p:cNvPr>
          <p:cNvSpPr/>
          <p:nvPr/>
        </p:nvSpPr>
        <p:spPr>
          <a:xfrm>
            <a:off x="6488941" y="1518949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토픽모델링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65EF214-8947-1C01-1D93-E0F64AC1FE5F}"/>
              </a:ext>
            </a:extLst>
          </p:cNvPr>
          <p:cNvSpPr/>
          <p:nvPr/>
        </p:nvSpPr>
        <p:spPr>
          <a:xfrm>
            <a:off x="8429975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피부타입별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분류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A3C342E-B810-C5AE-208B-540B2AF8FF55}"/>
              </a:ext>
            </a:extLst>
          </p:cNvPr>
          <p:cNvSpPr/>
          <p:nvPr/>
        </p:nvSpPr>
        <p:spPr>
          <a:xfrm>
            <a:off x="10325103" y="1431253"/>
            <a:ext cx="1668773" cy="665240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연관성 파악</a:t>
            </a:r>
            <a:br>
              <a:rPr lang="en-US" altLang="ko-KR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및 비교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E19DD598-D7BE-9238-1E2F-6DBC9CB60822}"/>
              </a:ext>
            </a:extLst>
          </p:cNvPr>
          <p:cNvSpPr/>
          <p:nvPr/>
        </p:nvSpPr>
        <p:spPr>
          <a:xfrm>
            <a:off x="6418061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감성분석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E879A9EB-523F-36B8-3C51-E91C54FEEB76}"/>
              </a:ext>
            </a:extLst>
          </p:cNvPr>
          <p:cNvSpPr/>
          <p:nvPr/>
        </p:nvSpPr>
        <p:spPr>
          <a:xfrm>
            <a:off x="8429975" y="4500005"/>
            <a:ext cx="1668773" cy="487859"/>
          </a:xfrm>
          <a:prstGeom prst="roundRect">
            <a:avLst/>
          </a:prstGeom>
          <a:solidFill>
            <a:schemeClr val="bg1"/>
          </a:solidFill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지수화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7A40DA41-7F8F-84C3-F2BA-1459C831547A}"/>
              </a:ext>
            </a:extLst>
          </p:cNvPr>
          <p:cNvCxnSpPr>
            <a:stCxn id="2" idx="3"/>
            <a:endCxn id="12" idx="1"/>
          </p:cNvCxnSpPr>
          <p:nvPr/>
        </p:nvCxnSpPr>
        <p:spPr>
          <a:xfrm>
            <a:off x="1876205" y="3266661"/>
            <a:ext cx="280406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7392117-836D-9EAC-56C7-01AB995992A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825384" y="3266661"/>
            <a:ext cx="3340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44FCB48-7E03-EE58-98F1-4EBC951E44CE}"/>
              </a:ext>
            </a:extLst>
          </p:cNvPr>
          <p:cNvCxnSpPr>
            <a:stCxn id="14" idx="3"/>
            <a:endCxn id="17" idx="1"/>
          </p:cNvCxnSpPr>
          <p:nvPr/>
        </p:nvCxnSpPr>
        <p:spPr>
          <a:xfrm>
            <a:off x="8157714" y="1762879"/>
            <a:ext cx="272261" cy="9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E7213A91-CBEE-378E-8FD5-90352762CA5F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10098748" y="1763873"/>
            <a:ext cx="2263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05BFF22-1D52-2ED9-B877-C55F6520ED4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8086834" y="4743935"/>
            <a:ext cx="343141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구부러짐 73">
            <a:extLst>
              <a:ext uri="{FF2B5EF4-FFF2-40B4-BE49-F238E27FC236}">
                <a16:creationId xmlns:a16="http://schemas.microsoft.com/office/drawing/2014/main" id="{3323A624-F2E8-4AC2-CBEF-E92066C03AD5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828162" y="1762879"/>
            <a:ext cx="660779" cy="1503782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구부러짐 75">
            <a:extLst>
              <a:ext uri="{FF2B5EF4-FFF2-40B4-BE49-F238E27FC236}">
                <a16:creationId xmlns:a16="http://schemas.microsoft.com/office/drawing/2014/main" id="{84F01F9B-088F-25BF-5550-097611278EC3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5828162" y="3266661"/>
            <a:ext cx="589899" cy="1477274"/>
          </a:xfrm>
          <a:prstGeom prst="curved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336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112</Words>
  <Application>Microsoft Office PowerPoint</Application>
  <PresentationFormat>와이드스크린</PresentationFormat>
  <Paragraphs>24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</vt:lpstr>
      <vt:lpstr>Pretendard Black</vt:lpstr>
      <vt:lpstr>Pretendard SemiBold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Oh</dc:creator>
  <cp:lastModifiedBy>Emma Oh</cp:lastModifiedBy>
  <cp:revision>23</cp:revision>
  <dcterms:created xsi:type="dcterms:W3CDTF">2025-04-28T03:57:00Z</dcterms:created>
  <dcterms:modified xsi:type="dcterms:W3CDTF">2025-04-28T04:54:45Z</dcterms:modified>
</cp:coreProperties>
</file>