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32AF9-AD18-48C8-CCF9-DAD6350A5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E87CD2-09F5-A3E2-51F8-111210BF4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4ECB35-E9C9-3F20-D4A3-D5CC49BA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1DE73-68C1-53BA-5349-52D58A56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7EBE2-B261-1076-BD20-051FD055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20968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4F40F-C444-F674-2126-7E287167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2CEDA4-C6FD-4EEF-9702-F81738EF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9DA245-BE1F-2D03-84E8-4A913A14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FDE148-3BF8-13C7-3707-3E4419ED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4C6E6-FB10-A74B-DB26-E8F540F9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8363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C24504-9517-5F5D-CAD2-FF41DC004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7B163-7C0F-627E-7D4A-D650329F5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D38B8-47A0-EDC4-72BA-681BEAD8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593F0-3ACE-F4BE-5757-0FE04834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3FC80-9E31-3B2B-707F-0C5616A8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60972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3898" y="5957888"/>
            <a:ext cx="5650088" cy="64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09" tIns="60900" rIns="121809" bIns="60900" anchor="ctr"/>
          <a:lstStyle/>
          <a:p>
            <a:pPr algn="ctr" defTabSz="949536" eaLnBrk="1" hangingPunct="1">
              <a:defRPr/>
            </a:pPr>
            <a:endParaRPr lang="fr-FR" altLang="fr-FR" sz="19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2981" y="452969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6"/>
              </a:spcAft>
              <a:defRPr sz="7299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199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78351" y="452969"/>
            <a:ext cx="3069167" cy="4614333"/>
          </a:xfrm>
        </p:spPr>
        <p:txBody>
          <a:bodyPr tIns="146205"/>
          <a:lstStyle>
            <a:lvl1pPr>
              <a:spcAft>
                <a:spcPts val="3199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3199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612158881"/>
      </p:ext>
    </p:extLst>
  </p:cSld>
  <p:clrMapOvr>
    <a:masterClrMapping/>
  </p:clrMapOvr>
  <p:transition spd="med">
    <p:fade/>
  </p:transition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FDBD8-8BC1-39D8-0E08-67D15CFB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FD726-D575-85FF-DA68-3294E5EF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693C3-C471-6912-5AD5-021F6112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E3A29-575C-4D75-6D01-2EC3E276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1A443-621E-98C9-2B83-E78302DF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0698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48CA1-C993-7604-C545-2A702532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DB0120-67BA-91E8-784B-F166473B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69F04-DD97-8816-96ED-C1D7930B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72D95D-9FC3-A3C4-1596-0AB499E2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A85E85-6F42-9103-3FD0-57016F09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13875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206D-A6E2-D7E1-E345-C066AEB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B0716-30F5-1505-4741-A7F055234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1EB47A-2305-9568-1A77-4669E78A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413C07-AAF4-360E-C581-193ABB0F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F36BBB-D7F1-4CBC-F10E-510A435E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1A6C8D-357E-705A-0D56-28E58EC8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6450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D031-EE54-D057-AA22-C2CF7350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5412D5-D3B3-7541-1D8B-1B4A8B79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3591E2-282D-956F-2687-CAEF3B62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9476FF-3B74-F921-0422-586D166AE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EAF6DA-50A8-B4E1-7F65-90BB475CA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0A05B8-6ACD-B863-CA46-2568255D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6BBC9E-3638-6032-6981-DAD192D9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303097-BE8F-0DA5-D4D1-CE72F5C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68304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ABA6B-F16B-6C05-4E79-AD66484C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92F432-C72B-E75C-DC66-3A439100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7F7F92-43C7-3AB3-B344-EF15E39D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AE06ED-6C5D-576C-F91F-10B6CF51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57139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4B2133-2A55-B038-BA51-AFBDC92F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09821A-4A94-0BFD-07D3-F2ABF26E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D07071-8DCE-E811-FF26-5AB251CB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36620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B5E15-A60C-4C87-9B98-2FADEA47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8E60AA-8860-F23B-C412-EE67A9F4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BE1494-62CA-BBCB-AA0C-DD0EDA3B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FA175E-9F39-3D0B-B423-B48B9A0E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9AEB10-BFC9-82AC-434C-C072B28A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69BB43-B71D-081C-F4F6-BA1A175A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59504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9D2AE-856F-70BD-5864-DEC65E42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A63424-E0BE-8758-46A4-744BFD73C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I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6B7320-C149-21C0-3B3E-AC774798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42DA8-2410-B794-F289-8ED6C9BB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DD7262-C1F5-ACD4-D03B-612F727B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81B8A-5D97-29F4-F923-6E04C7D5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66958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12747A-D3E5-5725-C4A7-FE1C0409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I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944B7-2226-28AE-70DE-C76EB99B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I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2A5E9-C00B-9E1A-AF1F-568AF23DD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0E01F-FECC-4F5E-98A5-5C322A3A9EDA}" type="datetimeFigureOut">
              <a:rPr lang="fr-CI" smtClean="0"/>
              <a:t>08/05/2024</a:t>
            </a:fld>
            <a:endParaRPr lang="fr-CI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046447-4206-E0C2-AAAB-2D43B9B06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CC29E-D9C8-A987-B2F2-6723FAA46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4D902-DC7E-410A-8C90-3A18FAD720A0}" type="slidenum">
              <a:rPr lang="fr-CI" smtClean="0"/>
              <a:t>‹N°›</a:t>
            </a:fld>
            <a:endParaRPr lang="fr-CI"/>
          </a:p>
        </p:txBody>
      </p:sp>
      <p:sp>
        <p:nvSpPr>
          <p:cNvPr id="7" name="MSIPCMContentMarking" descr="{&quot;HashCode&quot;:6032642,&quot;Placement&quot;:&quot;Footer&quot;,&quot;Top&quot;:522.0343,&quot;Left&quot;:440.845978,&quot;SlideWidth&quot;:960,&quot;SlideHeight&quot;:540}">
            <a:extLst>
              <a:ext uri="{FF2B5EF4-FFF2-40B4-BE49-F238E27FC236}">
                <a16:creationId xmlns:a16="http://schemas.microsoft.com/office/drawing/2014/main" id="{A41C463A-F340-E8DC-8FDD-54FFF5881FB2}"/>
              </a:ext>
            </a:extLst>
          </p:cNvPr>
          <p:cNvSpPr txBox="1"/>
          <p:nvPr userDrawn="1"/>
        </p:nvSpPr>
        <p:spPr>
          <a:xfrm>
            <a:off x="5598744" y="6629836"/>
            <a:ext cx="994512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CI" sz="800">
                <a:solidFill>
                  <a:srgbClr val="ED7D31"/>
                </a:solidFill>
                <a:latin typeface="Calibri" panose="020F050202020403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9436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7651" y="0"/>
            <a:ext cx="64350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75" tIns="50787" rIns="101575" bIns="50787" rtlCol="0" anchor="ctr"/>
          <a:lstStyle/>
          <a:p>
            <a:pPr algn="ctr"/>
            <a:endParaRPr lang="en-GB"/>
          </a:p>
        </p:txBody>
      </p:sp>
      <p:sp>
        <p:nvSpPr>
          <p:cNvPr id="107522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7151131" y="38100"/>
            <a:ext cx="4799805" cy="1366494"/>
          </a:xfrm>
        </p:spPr>
        <p:txBody>
          <a:bodyPr/>
          <a:lstStyle/>
          <a:p>
            <a:pPr marL="0" indent="0" algn="r">
              <a:spcAft>
                <a:spcPts val="3193"/>
              </a:spcAft>
            </a:pPr>
            <a:r>
              <a:rPr lang="fr-FR" altLang="fr-FR" dirty="0">
                <a:solidFill>
                  <a:schemeClr val="bg1"/>
                </a:solidFill>
                <a:latin typeface="Helvetica 75 Bold" pitchFamily="2" charset="0"/>
              </a:rPr>
              <a:t> Mai 2024</a:t>
            </a:r>
          </a:p>
        </p:txBody>
      </p:sp>
      <p:sp>
        <p:nvSpPr>
          <p:cNvPr id="107524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336692" y="433388"/>
            <a:ext cx="5332749" cy="5803924"/>
          </a:xfrm>
          <a:noFill/>
        </p:spPr>
        <p:txBody>
          <a:bodyPr/>
          <a:lstStyle/>
          <a:p>
            <a:pPr marL="0" indent="0" algn="ctr">
              <a:spcAft>
                <a:spcPts val="4263"/>
              </a:spcAft>
              <a:buNone/>
            </a:pPr>
            <a:r>
              <a:rPr lang="fr-FR" altLang="fr-FR" sz="2800" b="1" dirty="0">
                <a:solidFill>
                  <a:srgbClr val="FF66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Satisfaction Client</a:t>
            </a:r>
            <a:endParaRPr lang="fr-FR" altLang="fr-FR" sz="1800" dirty="0">
              <a:latin typeface="Goudy Old Style" panose="02020502050305020303" pitchFamily="18" charset="0"/>
            </a:endParaRPr>
          </a:p>
          <a:p>
            <a:pPr marL="0" indent="0">
              <a:spcAft>
                <a:spcPts val="4263"/>
              </a:spcAft>
            </a:pPr>
            <a:endParaRPr lang="fr-FR" altLang="fr-FR" sz="1100" dirty="0">
              <a:latin typeface="Helvetica 75 Bold" pitchFamily="2" charset="0"/>
            </a:endParaRPr>
          </a:p>
          <a:p>
            <a:pPr marL="0" indent="0">
              <a:spcAft>
                <a:spcPts val="4263"/>
              </a:spcAft>
            </a:pPr>
            <a:endParaRPr lang="fr-FR" altLang="fr-FR" sz="1100" dirty="0">
              <a:latin typeface="Helvetica 75 Bold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76" y="4710930"/>
            <a:ext cx="2047875" cy="2047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04030" y="1442694"/>
            <a:ext cx="5436778" cy="1310326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I" sz="6000" b="1" dirty="0"/>
              <a:t>AGENDA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57008"/>
              </p:ext>
            </p:extLst>
          </p:nvPr>
        </p:nvGraphicFramePr>
        <p:xfrm>
          <a:off x="6848630" y="3334899"/>
          <a:ext cx="4595813" cy="93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r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1.</a:t>
                      </a:r>
                    </a:p>
                  </a:txBody>
                  <a:tcPr marT="34228" marB="34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PARCOURS FEST</a:t>
                      </a:r>
                    </a:p>
                  </a:txBody>
                  <a:tcPr marT="34228" marB="34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12872"/>
                  </a:ext>
                </a:extLst>
              </a:tr>
              <a:tr h="241290">
                <a:tc>
                  <a:txBody>
                    <a:bodyPr/>
                    <a:lstStyle/>
                    <a:p>
                      <a:pPr marL="0" marR="0" lvl="0" indent="0" algn="r" defTabSz="5128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T="34228" marB="34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PROJET</a:t>
                      </a:r>
                      <a:endParaRPr lang="fr-F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28" marB="34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marL="0" marR="0" lvl="0" indent="0" algn="r" defTabSz="5128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</a:p>
                  </a:txBody>
                  <a:tcPr marT="34228" marB="34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RAPPORT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28" marB="342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5150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BB5EEC68-9B6A-3A29-7A55-87C306B8D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9271"/>
            <a:ext cx="1518729" cy="15187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1565545-25C2-F724-BC33-773EDFF4D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0" y="1071717"/>
            <a:ext cx="3476795" cy="34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2715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132B7-1E13-759A-C644-7E2EAF74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70" y="2652989"/>
            <a:ext cx="9144000" cy="2387600"/>
          </a:xfrm>
        </p:spPr>
        <p:txBody>
          <a:bodyPr>
            <a:noAutofit/>
          </a:bodyPr>
          <a:lstStyle/>
          <a:p>
            <a:r>
              <a:rPr lang="fr-CI" sz="215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9256604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MS PGothic</vt:lpstr>
      <vt:lpstr>Aptos</vt:lpstr>
      <vt:lpstr>Aptos Display</vt:lpstr>
      <vt:lpstr>Arial</vt:lpstr>
      <vt:lpstr>Calibri</vt:lpstr>
      <vt:lpstr>Gadugi</vt:lpstr>
      <vt:lpstr>Goudy Old Style</vt:lpstr>
      <vt:lpstr>Helvetica 75 Bold</vt:lpstr>
      <vt:lpstr>Thème Office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CHUENFFO Arnold O-CI/DDIR</dc:creator>
  <cp:lastModifiedBy>CHUENFFO Arnold O-CI/DDIR</cp:lastModifiedBy>
  <cp:revision>2</cp:revision>
  <dcterms:created xsi:type="dcterms:W3CDTF">2024-05-08T08:42:42Z</dcterms:created>
  <dcterms:modified xsi:type="dcterms:W3CDTF">2024-05-08T08:51:09Z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2024-05-08T08:51:09Z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18580a15-a0b8-46d0-aca0-1e80affe2ad5</vt:lpwstr>
  </property>
  <property fmtid="{D5CDD505-2E9C-101B-9397-08002B2CF9AE}" pid="8" name="MSIP_Label_e6c818a6-e1a0-4a6e-a969-20d857c5dc62_ContentBits">
    <vt:lpwstr>2</vt:lpwstr>
  </property>
</Properties>
</file>