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t>24-10-2006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t>24-10-2006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t>24-10-2006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t>24-10-2006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t>24-10-2006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t>24-10-2006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t>24-10-2006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t>24-10-2006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t>24-10-2006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t>24-10-2006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t>24-10-2006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t>24-10-2006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Thijs van Beers</dc:creator>
  <dcterms:created xsi:type="dcterms:W3CDTF">2014-10-24T21:30:33Z</dcterms:created>
</cp:coreProperties>
</file>