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pplication.windows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nl-NL" dirty="0" smtClean="0"/>
              <a:t>Processing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Thijs\Documents\processing-2.2.1\lib\icons\pd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475336" cy="4475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delay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millis</a:t>
            </a:r>
            <a:r>
              <a:rPr lang="nl-NL" dirty="0" smtClean="0"/>
              <a:t>()</a:t>
            </a:r>
          </a:p>
          <a:p>
            <a:endParaRPr lang="nl-NL" dirty="0" smtClean="0"/>
          </a:p>
          <a:p>
            <a:r>
              <a:rPr lang="nl-NL" dirty="0" smtClean="0"/>
              <a:t>print / </a:t>
            </a:r>
            <a:r>
              <a:rPr lang="nl-NL" dirty="0" err="1" smtClean="0"/>
              <a:t>println</a:t>
            </a:r>
            <a:endParaRPr lang="nl-NL" dirty="0" smtClean="0"/>
          </a:p>
          <a:p>
            <a:pPr lvl="1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hlinkClick r:id="rId2" action="ppaction://hlinkfile"/>
              </a:rPr>
              <a:t>Dit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Diavoorstelling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Processing</vt:lpstr>
      <vt:lpstr>Vandaag</vt:lpstr>
      <vt:lpstr>Dit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Thijs van Beers</dc:creator>
  <cp:lastModifiedBy>Thijs van Beers</cp:lastModifiedBy>
  <cp:revision>4</cp:revision>
  <dcterms:created xsi:type="dcterms:W3CDTF">2014-10-16T20:52:21Z</dcterms:created>
  <dcterms:modified xsi:type="dcterms:W3CDTF">2014-10-16T21:15:48Z</dcterms:modified>
</cp:coreProperties>
</file>