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19-11-2014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19-11-2014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19-11-2014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19-11-2014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19-11-2014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19-11-2014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19-11-2014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19-11-2014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19-11-2014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19-11-2014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19-11-2014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19-11-2014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application.windows6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332656"/>
            <a:ext cx="9144000" cy="1470025"/>
          </a:xfrm>
        </p:spPr>
        <p:txBody>
          <a:bodyPr/>
          <a:lstStyle/>
          <a:p>
            <a:r>
              <a:rPr lang="nl-NL" dirty="0" smtClean="0"/>
              <a:t>Processing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C:\Users\Thijs\Documents\processing-2.2.1\lib\icons\pde-5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844824"/>
            <a:ext cx="4475336" cy="4475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Vandaag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3898776" cy="4525963"/>
          </a:xfrm>
        </p:spPr>
        <p:txBody>
          <a:bodyPr/>
          <a:lstStyle/>
          <a:p>
            <a:endParaRPr lang="nl-NL" dirty="0" smtClean="0"/>
          </a:p>
          <a:p>
            <a:r>
              <a:rPr lang="nl-NL" dirty="0" smtClean="0"/>
              <a:t>Tekst</a:t>
            </a:r>
          </a:p>
          <a:p>
            <a:endParaRPr lang="nl-NL" dirty="0" smtClean="0"/>
          </a:p>
          <a:p>
            <a:r>
              <a:rPr lang="nl-NL" dirty="0" smtClean="0"/>
              <a:t>Lettertypes</a:t>
            </a:r>
          </a:p>
          <a:p>
            <a:endParaRPr lang="nl-NL" dirty="0" smtClean="0"/>
          </a:p>
          <a:p>
            <a:r>
              <a:rPr lang="nl-NL" dirty="0" smtClean="0"/>
              <a:t>Applicaties exporteren</a:t>
            </a:r>
            <a:endParaRPr lang="nl-NL" dirty="0" smtClean="0"/>
          </a:p>
        </p:txBody>
      </p:sp>
      <p:pic>
        <p:nvPicPr>
          <p:cNvPr id="1026" name="Picture 2" descr="http://www.freemake.com/blog/wp-content/uploads/2012/11/Christmas-funny-greeting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916832"/>
            <a:ext cx="4602088" cy="3221462"/>
          </a:xfrm>
          <a:prstGeom prst="rect">
            <a:avLst/>
          </a:prstGeom>
          <a:noFill/>
        </p:spPr>
      </p:pic>
      <p:sp>
        <p:nvSpPr>
          <p:cNvPr id="6" name="Tekstvak 5"/>
          <p:cNvSpPr txBox="1"/>
          <p:nvPr/>
        </p:nvSpPr>
        <p:spPr>
          <a:xfrm>
            <a:off x="3923928" y="4941168"/>
            <a:ext cx="522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Ik heb letterlijk “</a:t>
            </a:r>
            <a:r>
              <a:rPr lang="nl-NL" dirty="0" err="1" smtClean="0"/>
              <a:t>cheesy</a:t>
            </a:r>
            <a:r>
              <a:rPr lang="nl-NL" dirty="0" smtClean="0"/>
              <a:t> </a:t>
            </a:r>
            <a:r>
              <a:rPr lang="nl-NL" dirty="0" err="1" smtClean="0"/>
              <a:t>christmas</a:t>
            </a:r>
            <a:r>
              <a:rPr lang="nl-NL" dirty="0" smtClean="0"/>
              <a:t> gif” </a:t>
            </a:r>
            <a:r>
              <a:rPr lang="nl-NL" dirty="0" err="1" smtClean="0"/>
              <a:t>gegoogled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hlinkClick r:id="rId2" action="ppaction://hlinkfile"/>
              </a:rPr>
              <a:t>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Diavoorstelling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4" baseType="lpstr">
      <vt:lpstr>Office-thema</vt:lpstr>
      <vt:lpstr>Processing</vt:lpstr>
      <vt:lpstr>Vandaag</vt:lpstr>
      <vt:lpstr>Dit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</dc:title>
  <dc:creator>Thijs van Beers</dc:creator>
  <cp:lastModifiedBy>Thijs van Beers</cp:lastModifiedBy>
  <cp:revision>1</cp:revision>
  <dcterms:created xsi:type="dcterms:W3CDTF">2014-11-19T20:06:46Z</dcterms:created>
  <dcterms:modified xsi:type="dcterms:W3CDTF">2014-11-19T20:16:39Z</dcterms:modified>
</cp:coreProperties>
</file>