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24-10-2014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pplication.windows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-2.2.1\lib\icons\pd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475336" cy="447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Arduino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Serial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Grafiek </a:t>
            </a:r>
          </a:p>
          <a:p>
            <a:endParaRPr lang="nl-NL" dirty="0" smtClean="0"/>
          </a:p>
          <a:p>
            <a:r>
              <a:rPr lang="nl-NL" dirty="0" err="1" smtClean="0"/>
              <a:t>Arduino</a:t>
            </a:r>
            <a:r>
              <a:rPr lang="nl-NL" dirty="0" smtClean="0"/>
              <a:t> voorbeeld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Serial</a:t>
            </a:r>
            <a:endParaRPr lang="nl-NL" dirty="0"/>
          </a:p>
        </p:txBody>
      </p:sp>
      <p:pic>
        <p:nvPicPr>
          <p:cNvPr id="4" name="Tijdelijke aanduiding voor inhoud 3" descr="arduin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6357303" y="2579802"/>
            <a:ext cx="2235209" cy="2925494"/>
          </a:xfrm>
        </p:spPr>
      </p:pic>
      <p:pic>
        <p:nvPicPr>
          <p:cNvPr id="1026" name="Picture 2" descr="http://www.netzpiloten.de/wp-content/uploads/2011/11/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1872208" cy="1872209"/>
          </a:xfrm>
          <a:prstGeom prst="rect">
            <a:avLst/>
          </a:prstGeom>
          <a:noFill/>
        </p:spPr>
      </p:pic>
      <p:pic>
        <p:nvPicPr>
          <p:cNvPr id="1028" name="Picture 4" descr="http://www.donkersct.nl/wordpress/wp-content/uploads/2014/07/processing2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93096"/>
            <a:ext cx="1944215" cy="1944215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>
            <a:off x="2627784" y="2636912"/>
            <a:ext cx="3240360" cy="792088"/>
          </a:xfrm>
          <a:prstGeom prst="straightConnector1">
            <a:avLst/>
          </a:prstGeom>
          <a:ln w="50800" cap="rnd">
            <a:solidFill>
              <a:schemeClr val="tx1"/>
            </a:solidFill>
            <a:miter lim="800000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V="1">
            <a:off x="2627784" y="3717032"/>
            <a:ext cx="3240360" cy="1008112"/>
          </a:xfrm>
          <a:prstGeom prst="straightConnector1">
            <a:avLst/>
          </a:prstGeom>
          <a:ln w="50800" cap="rnd">
            <a:solidFill>
              <a:schemeClr val="tx1"/>
            </a:solidFill>
            <a:miter lim="800000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2411760" y="19168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Serial</a:t>
            </a:r>
            <a:r>
              <a:rPr lang="nl-NL" dirty="0" smtClean="0"/>
              <a:t> monitor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hlinkClick r:id="rId2" action="ppaction://hlinkfile"/>
              </a:rPr>
              <a:t>Dit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Diavoorstelling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Office-thema</vt:lpstr>
      <vt:lpstr>Processing</vt:lpstr>
      <vt:lpstr>Vandaag</vt:lpstr>
      <vt:lpstr>Serial</vt:lpstr>
      <vt:lpstr>Dit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Thijs van Beers</dc:creator>
  <cp:lastModifiedBy>Thijs van Beers</cp:lastModifiedBy>
  <cp:revision>4</cp:revision>
  <dcterms:created xsi:type="dcterms:W3CDTF">2014-10-24T21:30:33Z</dcterms:created>
  <dcterms:modified xsi:type="dcterms:W3CDTF">2014-10-24T22:04:30Z</dcterms:modified>
</cp:coreProperties>
</file>