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7-10-2014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7-10-2014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7-10-2014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7-10-2014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7-10-2014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7-10-2014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7-10-2014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7-10-2014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7-10-2014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7-10-2014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7-10-2014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8F0FA-503B-447F-A02E-6BF1D880434F}" type="datetimeFigureOut">
              <a:rPr lang="nl-NL" smtClean="0"/>
              <a:pPr/>
              <a:t>7-10-2014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../cursus2_5/application.windows6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332656"/>
            <a:ext cx="9144000" cy="1470025"/>
          </a:xfrm>
        </p:spPr>
        <p:txBody>
          <a:bodyPr/>
          <a:lstStyle/>
          <a:p>
            <a:r>
              <a:rPr lang="nl-NL" dirty="0" smtClean="0"/>
              <a:t>Processing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026" name="Picture 2" descr="C:\Users\Thijs\Documents\processing-2.2.1\lib\icons\pde-51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1844824"/>
            <a:ext cx="4475336" cy="44753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Vandaag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Kleur</a:t>
            </a:r>
          </a:p>
          <a:p>
            <a:pPr lvl="1"/>
            <a:r>
              <a:rPr lang="nl-NL" dirty="0" smtClean="0"/>
              <a:t>RGB</a:t>
            </a:r>
          </a:p>
          <a:p>
            <a:pPr lvl="1"/>
            <a:r>
              <a:rPr lang="nl-NL" dirty="0" smtClean="0"/>
              <a:t>Doorzichtigheid</a:t>
            </a:r>
          </a:p>
          <a:p>
            <a:r>
              <a:rPr lang="nl-NL" dirty="0" smtClean="0"/>
              <a:t>Interactief</a:t>
            </a:r>
          </a:p>
          <a:p>
            <a:pPr lvl="1"/>
            <a:r>
              <a:rPr lang="nl-NL" dirty="0" smtClean="0"/>
              <a:t>Structuur </a:t>
            </a:r>
          </a:p>
          <a:p>
            <a:pPr lvl="1"/>
            <a:r>
              <a:rPr lang="nl-NL" dirty="0" smtClean="0"/>
              <a:t>Muis</a:t>
            </a:r>
          </a:p>
          <a:p>
            <a:r>
              <a:rPr lang="nl-NL" dirty="0" err="1" smtClean="0"/>
              <a:t>Booleans</a:t>
            </a:r>
            <a:endParaRPr lang="nl-NL" dirty="0" smtClean="0"/>
          </a:p>
          <a:p>
            <a:pPr lvl="1"/>
            <a:endParaRPr lang="nl-N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026" name="Picture 2" descr="C:\Users\Thijs\Documents\ProcessingCursus\cursus2\poppetje_kleur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620688"/>
            <a:ext cx="4762501" cy="4762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>
                <a:hlinkClick r:id="rId2" action="ppaction://hlinkfile"/>
              </a:rPr>
              <a:t>Dit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10</Words>
  <Application>Microsoft Office PowerPoint</Application>
  <PresentationFormat>Diavoorstelling (4:3)</PresentationFormat>
  <Paragraphs>10</Paragraphs>
  <Slides>4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5" baseType="lpstr">
      <vt:lpstr>Office-thema</vt:lpstr>
      <vt:lpstr>Processing</vt:lpstr>
      <vt:lpstr>Vandaag</vt:lpstr>
      <vt:lpstr>Dia 3</vt:lpstr>
      <vt:lpstr>Dit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Processing</dc:title>
  <dc:creator>Thijs van Beers</dc:creator>
  <cp:lastModifiedBy>Thijs van Beers</cp:lastModifiedBy>
  <cp:revision>12</cp:revision>
  <dcterms:created xsi:type="dcterms:W3CDTF">2014-10-06T18:30:20Z</dcterms:created>
  <dcterms:modified xsi:type="dcterms:W3CDTF">2014-10-07T18:30:05Z</dcterms:modified>
</cp:coreProperties>
</file>