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3AD-EFF9-46EA-9480-9830693DCDE4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7ECA-379F-4525-A8D9-F26EDE7EB7C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3AD-EFF9-46EA-9480-9830693DCDE4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7ECA-379F-4525-A8D9-F26EDE7EB7C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3AD-EFF9-46EA-9480-9830693DCDE4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7ECA-379F-4525-A8D9-F26EDE7EB7C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3AD-EFF9-46EA-9480-9830693DCDE4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7ECA-379F-4525-A8D9-F26EDE7EB7C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3AD-EFF9-46EA-9480-9830693DCDE4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7ECA-379F-4525-A8D9-F26EDE7EB7C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3AD-EFF9-46EA-9480-9830693DCDE4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7ECA-379F-4525-A8D9-F26EDE7EB7C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3AD-EFF9-46EA-9480-9830693DCDE4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7ECA-379F-4525-A8D9-F26EDE7EB7C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3AD-EFF9-46EA-9480-9830693DCDE4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7ECA-379F-4525-A8D9-F26EDE7EB7C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3AD-EFF9-46EA-9480-9830693DCDE4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7ECA-379F-4525-A8D9-F26EDE7EB7C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3AD-EFF9-46EA-9480-9830693DCDE4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7ECA-379F-4525-A8D9-F26EDE7EB7C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3AD-EFF9-46EA-9480-9830693DCDE4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7ECA-379F-4525-A8D9-F26EDE7EB7C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E3AD-EFF9-46EA-9480-9830693DCDE4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A7ECA-379F-4525-A8D9-F26EDE7EB7C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/>
          <a:lstStyle/>
          <a:p>
            <a:r>
              <a:rPr lang="nl-NL" dirty="0" smtClean="0"/>
              <a:t>Processing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C:\Users\Thijs\Documents\processing-2.2.1\lib\icons\pde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4475336" cy="4475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Waarvoor?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Computer </a:t>
            </a:r>
          </a:p>
          <a:p>
            <a:r>
              <a:rPr lang="nl-NL" dirty="0" smtClean="0"/>
              <a:t>Grafisch</a:t>
            </a:r>
          </a:p>
          <a:p>
            <a:r>
              <a:rPr lang="nl-NL" dirty="0" smtClean="0"/>
              <a:t>Interactief</a:t>
            </a:r>
          </a:p>
          <a:p>
            <a:r>
              <a:rPr lang="nl-NL" dirty="0" smtClean="0"/>
              <a:t>Programma, app, e.d. </a:t>
            </a:r>
            <a:endParaRPr lang="nl-NL" dirty="0"/>
          </a:p>
        </p:txBody>
      </p:sp>
      <p:pic>
        <p:nvPicPr>
          <p:cNvPr id="2050" name="Picture 2" descr="http://banglethal.com/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4221088"/>
            <a:ext cx="3779912" cy="2267947"/>
          </a:xfrm>
          <a:prstGeom prst="rect">
            <a:avLst/>
          </a:prstGeom>
          <a:noFill/>
        </p:spPr>
      </p:pic>
      <p:pic>
        <p:nvPicPr>
          <p:cNvPr id="2052" name="Picture 4" descr="http://static.flickr.com/5279/6911292644_0614347d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844824"/>
            <a:ext cx="4042420" cy="2021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Basis </a:t>
            </a:r>
          </a:p>
          <a:p>
            <a:r>
              <a:rPr lang="nl-NL" dirty="0" smtClean="0"/>
              <a:t>Vormen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Lijn</a:t>
            </a:r>
          </a:p>
          <a:p>
            <a:pPr lvl="1"/>
            <a:r>
              <a:rPr lang="nl-NL" dirty="0" smtClean="0"/>
              <a:t>Rechthoek/Vierkant</a:t>
            </a:r>
          </a:p>
          <a:p>
            <a:pPr lvl="1"/>
            <a:r>
              <a:rPr lang="nl-NL" dirty="0" smtClean="0"/>
              <a:t>Ovaal/Cirkel</a:t>
            </a:r>
          </a:p>
          <a:p>
            <a:r>
              <a:rPr lang="nl-NL" dirty="0" smtClean="0"/>
              <a:t>Grijstinten </a:t>
            </a:r>
          </a:p>
          <a:p>
            <a:r>
              <a:rPr lang="nl-NL" dirty="0" smtClean="0"/>
              <a:t>Functies</a:t>
            </a:r>
          </a:p>
          <a:p>
            <a:r>
              <a:rPr lang="nl-NL" dirty="0" smtClean="0"/>
              <a:t>Parameters 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6146" name="Picture 2" descr="C:\Users\Thijs\Documents\Processing\cursus\poppetje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047750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</Words>
  <Application>Microsoft Office PowerPoint</Application>
  <PresentationFormat>Diavoorstelling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Office-thema</vt:lpstr>
      <vt:lpstr>Processing</vt:lpstr>
      <vt:lpstr>Waarvoor?</vt:lpstr>
      <vt:lpstr>Vandaag</vt:lpstr>
      <vt:lpstr>Dia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Thijs van Beers</dc:creator>
  <cp:lastModifiedBy>Thijs van Beers</cp:lastModifiedBy>
  <cp:revision>11</cp:revision>
  <dcterms:created xsi:type="dcterms:W3CDTF">2014-10-03T19:46:48Z</dcterms:created>
  <dcterms:modified xsi:type="dcterms:W3CDTF">2014-10-07T17:47:23Z</dcterms:modified>
</cp:coreProperties>
</file>