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5"/>
  </p:notesMasterIdLst>
  <p:sldIdLst>
    <p:sldId id="256" r:id="rId2"/>
    <p:sldId id="257" r:id="rId3"/>
    <p:sldId id="263" r:id="rId4"/>
    <p:sldId id="259" r:id="rId5"/>
    <p:sldId id="264" r:id="rId6"/>
    <p:sldId id="260" r:id="rId7"/>
    <p:sldId id="266" r:id="rId8"/>
    <p:sldId id="261" r:id="rId9"/>
    <p:sldId id="267" r:id="rId10"/>
    <p:sldId id="265" r:id="rId11"/>
    <p:sldId id="269" r:id="rId12"/>
    <p:sldId id="268" r:id="rId13"/>
    <p:sldId id="262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9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4" y="6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EA2F1E4-E374-418A-B180-100D59A4BC0F}" type="doc">
      <dgm:prSet loTypeId="urn:microsoft.com/office/officeart/2018/5/layout/CenteredIconLabelDescriptionList" loCatId="icon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EFF4718-1B01-4763-A715-6B35370E556A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Article</a:t>
          </a:r>
        </a:p>
      </dgm:t>
    </dgm:pt>
    <dgm:pt modelId="{4732AA49-E14F-4754-BA75-4F78373AEF9E}" type="parTrans" cxnId="{E03C7E69-3A1D-46EE-871E-8C389EF285AD}">
      <dgm:prSet/>
      <dgm:spPr/>
      <dgm:t>
        <a:bodyPr/>
        <a:lstStyle/>
        <a:p>
          <a:endParaRPr lang="en-US"/>
        </a:p>
      </dgm:t>
    </dgm:pt>
    <dgm:pt modelId="{21527AA1-852B-48ED-B847-B1BF3CA2A7EB}" type="sibTrans" cxnId="{E03C7E69-3A1D-46EE-871E-8C389EF285AD}">
      <dgm:prSet/>
      <dgm:spPr/>
      <dgm:t>
        <a:bodyPr/>
        <a:lstStyle/>
        <a:p>
          <a:endParaRPr lang="en-US"/>
        </a:p>
      </dgm:t>
    </dgm:pt>
    <dgm:pt modelId="{F9E50BC1-E725-4FF9-B94D-FCB0C6ED71B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 Game-Theoretical Approach for Designing Market Trading Strategies</a:t>
          </a:r>
        </a:p>
      </dgm:t>
    </dgm:pt>
    <dgm:pt modelId="{7F81EC22-5036-4543-8B0B-6C9CAC753CC9}" type="parTrans" cxnId="{84247F25-92C3-4FE5-B671-2951ED85D30B}">
      <dgm:prSet/>
      <dgm:spPr/>
      <dgm:t>
        <a:bodyPr/>
        <a:lstStyle/>
        <a:p>
          <a:endParaRPr lang="en-US"/>
        </a:p>
      </dgm:t>
    </dgm:pt>
    <dgm:pt modelId="{886BEDB7-12D4-4F64-B1EB-A40565EF27AC}" type="sibTrans" cxnId="{84247F25-92C3-4FE5-B671-2951ED85D30B}">
      <dgm:prSet/>
      <dgm:spPr/>
      <dgm:t>
        <a:bodyPr/>
        <a:lstStyle/>
        <a:p>
          <a:endParaRPr lang="en-US"/>
        </a:p>
      </dgm:t>
    </dgm:pt>
    <dgm:pt modelId="{72CD217C-E9A2-4A26-8A72-2C5099E9E016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Goal and Methodology</a:t>
          </a:r>
        </a:p>
      </dgm:t>
    </dgm:pt>
    <dgm:pt modelId="{B7E39BAA-997C-4163-B855-7AFF8691CFFF}" type="parTrans" cxnId="{94814673-F011-494F-9851-F5106AA2BBD0}">
      <dgm:prSet/>
      <dgm:spPr/>
      <dgm:t>
        <a:bodyPr/>
        <a:lstStyle/>
        <a:p>
          <a:endParaRPr lang="en-US"/>
        </a:p>
      </dgm:t>
    </dgm:pt>
    <dgm:pt modelId="{C41A593A-1D6A-4E65-B207-EFEEEFB8BBC3}" type="sibTrans" cxnId="{94814673-F011-494F-9851-F5106AA2BBD0}">
      <dgm:prSet/>
      <dgm:spPr/>
      <dgm:t>
        <a:bodyPr/>
        <a:lstStyle/>
        <a:p>
          <a:endParaRPr lang="en-US"/>
        </a:p>
      </dgm:t>
    </dgm:pt>
    <dgm:pt modelId="{D21BDA27-2BF3-4D5E-B185-546366995D7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Utilizing genetic algorithm machine learning methods to maximize profit of trading strategies</a:t>
          </a:r>
        </a:p>
      </dgm:t>
    </dgm:pt>
    <dgm:pt modelId="{77E6B392-C45B-4951-8753-19337D587ED1}" type="parTrans" cxnId="{68BB31C4-EFA5-4252-A654-5156B87E0CFB}">
      <dgm:prSet/>
      <dgm:spPr/>
      <dgm:t>
        <a:bodyPr/>
        <a:lstStyle/>
        <a:p>
          <a:endParaRPr lang="en-US"/>
        </a:p>
      </dgm:t>
    </dgm:pt>
    <dgm:pt modelId="{EC9745F4-EF83-483B-98A2-566F910FBB25}" type="sibTrans" cxnId="{68BB31C4-EFA5-4252-A654-5156B87E0CFB}">
      <dgm:prSet/>
      <dgm:spPr/>
      <dgm:t>
        <a:bodyPr/>
        <a:lstStyle/>
        <a:p>
          <a:endParaRPr lang="en-US"/>
        </a:p>
      </dgm:t>
    </dgm:pt>
    <dgm:pt modelId="{B3666893-3F9D-4FA9-AB70-BBBD8B1150BF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Our implement</a:t>
          </a:r>
        </a:p>
      </dgm:t>
    </dgm:pt>
    <dgm:pt modelId="{A170436E-2561-44A8-BF4C-57329D439CDB}" type="parTrans" cxnId="{8D5341F5-9FBC-4D39-B257-1DFBFE77022C}">
      <dgm:prSet/>
      <dgm:spPr/>
      <dgm:t>
        <a:bodyPr/>
        <a:lstStyle/>
        <a:p>
          <a:endParaRPr lang="en-US"/>
        </a:p>
      </dgm:t>
    </dgm:pt>
    <dgm:pt modelId="{5E89721D-7107-480B-A725-3FB2FCE34BD4}" type="sibTrans" cxnId="{8D5341F5-9FBC-4D39-B257-1DFBFE77022C}">
      <dgm:prSet/>
      <dgm:spPr/>
      <dgm:t>
        <a:bodyPr/>
        <a:lstStyle/>
        <a:p>
          <a:endParaRPr lang="en-US"/>
        </a:p>
      </dgm:t>
    </dgm:pt>
    <dgm:pt modelId="{361C729E-7CE1-4C79-8142-54BB1BB68A5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1. Recreated the original project </a:t>
          </a:r>
          <a:r>
            <a:rPr lang="en-US" altLang="zh-CN" dirty="0"/>
            <a:t>according to the</a:t>
          </a:r>
          <a:r>
            <a:rPr lang="en-US" dirty="0"/>
            <a:t> LEAP genetic algorithm library</a:t>
          </a:r>
        </a:p>
      </dgm:t>
    </dgm:pt>
    <dgm:pt modelId="{16B9BCA8-E3D3-4860-B9B3-E1C1BFE50B07}" type="parTrans" cxnId="{30FEB97C-94D2-468E-B2B1-5E5EAA2E0866}">
      <dgm:prSet/>
      <dgm:spPr/>
      <dgm:t>
        <a:bodyPr/>
        <a:lstStyle/>
        <a:p>
          <a:endParaRPr lang="en-US"/>
        </a:p>
      </dgm:t>
    </dgm:pt>
    <dgm:pt modelId="{5C9A5001-C22E-4C21-B938-5AA9D66CF5A9}" type="sibTrans" cxnId="{30FEB97C-94D2-468E-B2B1-5E5EAA2E0866}">
      <dgm:prSet/>
      <dgm:spPr/>
      <dgm:t>
        <a:bodyPr/>
        <a:lstStyle/>
        <a:p>
          <a:endParaRPr lang="en-US"/>
        </a:p>
      </dgm:t>
    </dgm:pt>
    <dgm:pt modelId="{E01A7851-5D60-47C9-BDF9-433F0E8BD3B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2. Improved the algorithm on fitness comparison</a:t>
          </a:r>
        </a:p>
      </dgm:t>
    </dgm:pt>
    <dgm:pt modelId="{0EA309E2-260B-457D-B3CD-4508C8C1046E}" type="parTrans" cxnId="{440F7E37-E462-4E2D-831B-B261794E4E0B}">
      <dgm:prSet/>
      <dgm:spPr/>
      <dgm:t>
        <a:bodyPr/>
        <a:lstStyle/>
        <a:p>
          <a:endParaRPr lang="en-US"/>
        </a:p>
      </dgm:t>
    </dgm:pt>
    <dgm:pt modelId="{8A9C4520-B44E-4CCA-B6BD-931BA003DF93}" type="sibTrans" cxnId="{440F7E37-E462-4E2D-831B-B261794E4E0B}">
      <dgm:prSet/>
      <dgm:spPr/>
      <dgm:t>
        <a:bodyPr/>
        <a:lstStyle/>
        <a:p>
          <a:endParaRPr lang="en-US"/>
        </a:p>
      </dgm:t>
    </dgm:pt>
    <dgm:pt modelId="{C101926A-C704-48AB-9E8E-3B24635331DA}" type="pres">
      <dgm:prSet presAssocID="{3EA2F1E4-E374-418A-B180-100D59A4BC0F}" presName="root" presStyleCnt="0">
        <dgm:presLayoutVars>
          <dgm:dir/>
          <dgm:resizeHandles val="exact"/>
        </dgm:presLayoutVars>
      </dgm:prSet>
      <dgm:spPr/>
    </dgm:pt>
    <dgm:pt modelId="{F0FCA6FA-EBEA-4D6A-89D7-DE992E737951}" type="pres">
      <dgm:prSet presAssocID="{5EFF4718-1B01-4763-A715-6B35370E556A}" presName="compNode" presStyleCnt="0"/>
      <dgm:spPr/>
    </dgm:pt>
    <dgm:pt modelId="{5C4EF21E-A768-4459-B926-E33C2E295794}" type="pres">
      <dgm:prSet presAssocID="{5EFF4718-1B01-4763-A715-6B35370E556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ss Pieces"/>
        </a:ext>
      </dgm:extLst>
    </dgm:pt>
    <dgm:pt modelId="{5613E109-58C7-4EB2-BCEC-29F9342F5AA8}" type="pres">
      <dgm:prSet presAssocID="{5EFF4718-1B01-4763-A715-6B35370E556A}" presName="iconSpace" presStyleCnt="0"/>
      <dgm:spPr/>
    </dgm:pt>
    <dgm:pt modelId="{7431871F-2729-44E5-A35C-5A2121537386}" type="pres">
      <dgm:prSet presAssocID="{5EFF4718-1B01-4763-A715-6B35370E556A}" presName="parTx" presStyleLbl="revTx" presStyleIdx="0" presStyleCnt="6">
        <dgm:presLayoutVars>
          <dgm:chMax val="0"/>
          <dgm:chPref val="0"/>
        </dgm:presLayoutVars>
      </dgm:prSet>
      <dgm:spPr/>
    </dgm:pt>
    <dgm:pt modelId="{B2739439-4CA0-4E76-9310-03E0F610B3D3}" type="pres">
      <dgm:prSet presAssocID="{5EFF4718-1B01-4763-A715-6B35370E556A}" presName="txSpace" presStyleCnt="0"/>
      <dgm:spPr/>
    </dgm:pt>
    <dgm:pt modelId="{4DBB0CA1-9828-4776-A89A-C7B6F7C58B32}" type="pres">
      <dgm:prSet presAssocID="{5EFF4718-1B01-4763-A715-6B35370E556A}" presName="desTx" presStyleLbl="revTx" presStyleIdx="1" presStyleCnt="6">
        <dgm:presLayoutVars/>
      </dgm:prSet>
      <dgm:spPr/>
    </dgm:pt>
    <dgm:pt modelId="{9BA96976-CD74-464C-8489-2E7633AF7AEE}" type="pres">
      <dgm:prSet presAssocID="{21527AA1-852B-48ED-B847-B1BF3CA2A7EB}" presName="sibTrans" presStyleCnt="0"/>
      <dgm:spPr/>
    </dgm:pt>
    <dgm:pt modelId="{218CFD26-22FA-4F0E-86DB-1FA889312830}" type="pres">
      <dgm:prSet presAssocID="{72CD217C-E9A2-4A26-8A72-2C5099E9E016}" presName="compNode" presStyleCnt="0"/>
      <dgm:spPr/>
    </dgm:pt>
    <dgm:pt modelId="{0BFAFCD6-7E5C-43B1-871E-43B88FC77AB0}" type="pres">
      <dgm:prSet presAssocID="{72CD217C-E9A2-4A26-8A72-2C5099E9E01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616FEA87-9CC7-495E-BA76-7DE3D015C259}" type="pres">
      <dgm:prSet presAssocID="{72CD217C-E9A2-4A26-8A72-2C5099E9E016}" presName="iconSpace" presStyleCnt="0"/>
      <dgm:spPr/>
    </dgm:pt>
    <dgm:pt modelId="{44A116CB-97E9-4E63-BD64-1102A09C8E5D}" type="pres">
      <dgm:prSet presAssocID="{72CD217C-E9A2-4A26-8A72-2C5099E9E016}" presName="parTx" presStyleLbl="revTx" presStyleIdx="2" presStyleCnt="6">
        <dgm:presLayoutVars>
          <dgm:chMax val="0"/>
          <dgm:chPref val="0"/>
        </dgm:presLayoutVars>
      </dgm:prSet>
      <dgm:spPr/>
    </dgm:pt>
    <dgm:pt modelId="{3411B153-00A9-4BA9-A968-053EC4B1B0AB}" type="pres">
      <dgm:prSet presAssocID="{72CD217C-E9A2-4A26-8A72-2C5099E9E016}" presName="txSpace" presStyleCnt="0"/>
      <dgm:spPr/>
    </dgm:pt>
    <dgm:pt modelId="{00209A7A-242C-42F7-AE63-89DBF3B1C994}" type="pres">
      <dgm:prSet presAssocID="{72CD217C-E9A2-4A26-8A72-2C5099E9E016}" presName="desTx" presStyleLbl="revTx" presStyleIdx="3" presStyleCnt="6">
        <dgm:presLayoutVars/>
      </dgm:prSet>
      <dgm:spPr/>
    </dgm:pt>
    <dgm:pt modelId="{52AE5160-B348-4CC5-A25D-DE9D8B267752}" type="pres">
      <dgm:prSet presAssocID="{C41A593A-1D6A-4E65-B207-EFEEEFB8BBC3}" presName="sibTrans" presStyleCnt="0"/>
      <dgm:spPr/>
    </dgm:pt>
    <dgm:pt modelId="{29887C7A-24BA-403A-A8AE-B3C1DA95E452}" type="pres">
      <dgm:prSet presAssocID="{B3666893-3F9D-4FA9-AB70-BBBD8B1150BF}" presName="compNode" presStyleCnt="0"/>
      <dgm:spPr/>
    </dgm:pt>
    <dgm:pt modelId="{6C83CF82-E232-40E2-8DD0-015C67CCC230}" type="pres">
      <dgm:prSet presAssocID="{B3666893-3F9D-4FA9-AB70-BBBD8B1150B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复选标记"/>
        </a:ext>
      </dgm:extLst>
    </dgm:pt>
    <dgm:pt modelId="{91616B8F-FDE9-4AEF-8A68-9BF5811ED590}" type="pres">
      <dgm:prSet presAssocID="{B3666893-3F9D-4FA9-AB70-BBBD8B1150BF}" presName="iconSpace" presStyleCnt="0"/>
      <dgm:spPr/>
    </dgm:pt>
    <dgm:pt modelId="{28AE5E47-9419-4899-B5A1-3BF0ECC84D2D}" type="pres">
      <dgm:prSet presAssocID="{B3666893-3F9D-4FA9-AB70-BBBD8B1150BF}" presName="parTx" presStyleLbl="revTx" presStyleIdx="4" presStyleCnt="6">
        <dgm:presLayoutVars>
          <dgm:chMax val="0"/>
          <dgm:chPref val="0"/>
        </dgm:presLayoutVars>
      </dgm:prSet>
      <dgm:spPr/>
    </dgm:pt>
    <dgm:pt modelId="{9C18E8B6-5391-42DA-8827-3056FD638CDB}" type="pres">
      <dgm:prSet presAssocID="{B3666893-3F9D-4FA9-AB70-BBBD8B1150BF}" presName="txSpace" presStyleCnt="0"/>
      <dgm:spPr/>
    </dgm:pt>
    <dgm:pt modelId="{337FEA8E-32EA-4D65-B426-8FD51200936E}" type="pres">
      <dgm:prSet presAssocID="{B3666893-3F9D-4FA9-AB70-BBBD8B1150BF}" presName="desTx" presStyleLbl="revTx" presStyleIdx="5" presStyleCnt="6">
        <dgm:presLayoutVars/>
      </dgm:prSet>
      <dgm:spPr/>
    </dgm:pt>
  </dgm:ptLst>
  <dgm:cxnLst>
    <dgm:cxn modelId="{12BB6523-91B5-41F0-B0E0-B90E54ABA880}" type="presOf" srcId="{72CD217C-E9A2-4A26-8A72-2C5099E9E016}" destId="{44A116CB-97E9-4E63-BD64-1102A09C8E5D}" srcOrd="0" destOrd="0" presId="urn:microsoft.com/office/officeart/2018/5/layout/CenteredIconLabelDescriptionList"/>
    <dgm:cxn modelId="{84247F25-92C3-4FE5-B671-2951ED85D30B}" srcId="{5EFF4718-1B01-4763-A715-6B35370E556A}" destId="{F9E50BC1-E725-4FF9-B94D-FCB0C6ED71B0}" srcOrd="0" destOrd="0" parTransId="{7F81EC22-5036-4543-8B0B-6C9CAC753CC9}" sibTransId="{886BEDB7-12D4-4F64-B1EB-A40565EF27AC}"/>
    <dgm:cxn modelId="{440F7E37-E462-4E2D-831B-B261794E4E0B}" srcId="{B3666893-3F9D-4FA9-AB70-BBBD8B1150BF}" destId="{E01A7851-5D60-47C9-BDF9-433F0E8BD3B7}" srcOrd="1" destOrd="0" parTransId="{0EA309E2-260B-457D-B3CD-4508C8C1046E}" sibTransId="{8A9C4520-B44E-4CCA-B6BD-931BA003DF93}"/>
    <dgm:cxn modelId="{E03C7E69-3A1D-46EE-871E-8C389EF285AD}" srcId="{3EA2F1E4-E374-418A-B180-100D59A4BC0F}" destId="{5EFF4718-1B01-4763-A715-6B35370E556A}" srcOrd="0" destOrd="0" parTransId="{4732AA49-E14F-4754-BA75-4F78373AEF9E}" sibTransId="{21527AA1-852B-48ED-B847-B1BF3CA2A7EB}"/>
    <dgm:cxn modelId="{D64A5B70-6EC0-4EA6-8B06-0397D0E2B613}" type="presOf" srcId="{D21BDA27-2BF3-4D5E-B185-546366995D73}" destId="{00209A7A-242C-42F7-AE63-89DBF3B1C994}" srcOrd="0" destOrd="0" presId="urn:microsoft.com/office/officeart/2018/5/layout/CenteredIconLabelDescriptionList"/>
    <dgm:cxn modelId="{94814673-F011-494F-9851-F5106AA2BBD0}" srcId="{3EA2F1E4-E374-418A-B180-100D59A4BC0F}" destId="{72CD217C-E9A2-4A26-8A72-2C5099E9E016}" srcOrd="1" destOrd="0" parTransId="{B7E39BAA-997C-4163-B855-7AFF8691CFFF}" sibTransId="{C41A593A-1D6A-4E65-B207-EFEEEFB8BBC3}"/>
    <dgm:cxn modelId="{7DAE3754-51AB-41EB-A945-C7663CCACCA6}" type="presOf" srcId="{3EA2F1E4-E374-418A-B180-100D59A4BC0F}" destId="{C101926A-C704-48AB-9E8E-3B24635331DA}" srcOrd="0" destOrd="0" presId="urn:microsoft.com/office/officeart/2018/5/layout/CenteredIconLabelDescriptionList"/>
    <dgm:cxn modelId="{30FEB97C-94D2-468E-B2B1-5E5EAA2E0866}" srcId="{B3666893-3F9D-4FA9-AB70-BBBD8B1150BF}" destId="{361C729E-7CE1-4C79-8142-54BB1BB68A53}" srcOrd="0" destOrd="0" parTransId="{16B9BCA8-E3D3-4860-B9B3-E1C1BFE50B07}" sibTransId="{5C9A5001-C22E-4C21-B938-5AA9D66CF5A9}"/>
    <dgm:cxn modelId="{CFAB028C-D38E-4396-AEC3-683ECAE04458}" type="presOf" srcId="{B3666893-3F9D-4FA9-AB70-BBBD8B1150BF}" destId="{28AE5E47-9419-4899-B5A1-3BF0ECC84D2D}" srcOrd="0" destOrd="0" presId="urn:microsoft.com/office/officeart/2018/5/layout/CenteredIconLabelDescriptionList"/>
    <dgm:cxn modelId="{DD0EADA2-F7B5-4CE8-85DF-01DBBC02A476}" type="presOf" srcId="{361C729E-7CE1-4C79-8142-54BB1BB68A53}" destId="{337FEA8E-32EA-4D65-B426-8FD51200936E}" srcOrd="0" destOrd="0" presId="urn:microsoft.com/office/officeart/2018/5/layout/CenteredIconLabelDescriptionList"/>
    <dgm:cxn modelId="{D7532EAC-C73D-4905-9DF7-2A34F8197C64}" type="presOf" srcId="{E01A7851-5D60-47C9-BDF9-433F0E8BD3B7}" destId="{337FEA8E-32EA-4D65-B426-8FD51200936E}" srcOrd="0" destOrd="1" presId="urn:microsoft.com/office/officeart/2018/5/layout/CenteredIconLabelDescriptionList"/>
    <dgm:cxn modelId="{6F688ABC-9870-44F3-871B-B8B2A030EE04}" type="presOf" srcId="{F9E50BC1-E725-4FF9-B94D-FCB0C6ED71B0}" destId="{4DBB0CA1-9828-4776-A89A-C7B6F7C58B32}" srcOrd="0" destOrd="0" presId="urn:microsoft.com/office/officeart/2018/5/layout/CenteredIconLabelDescriptionList"/>
    <dgm:cxn modelId="{68BB31C4-EFA5-4252-A654-5156B87E0CFB}" srcId="{72CD217C-E9A2-4A26-8A72-2C5099E9E016}" destId="{D21BDA27-2BF3-4D5E-B185-546366995D73}" srcOrd="0" destOrd="0" parTransId="{77E6B392-C45B-4951-8753-19337D587ED1}" sibTransId="{EC9745F4-EF83-483B-98A2-566F910FBB25}"/>
    <dgm:cxn modelId="{681AA4F0-6538-477C-9D22-1EF406B2C88A}" type="presOf" srcId="{5EFF4718-1B01-4763-A715-6B35370E556A}" destId="{7431871F-2729-44E5-A35C-5A2121537386}" srcOrd="0" destOrd="0" presId="urn:microsoft.com/office/officeart/2018/5/layout/CenteredIconLabelDescriptionList"/>
    <dgm:cxn modelId="{8D5341F5-9FBC-4D39-B257-1DFBFE77022C}" srcId="{3EA2F1E4-E374-418A-B180-100D59A4BC0F}" destId="{B3666893-3F9D-4FA9-AB70-BBBD8B1150BF}" srcOrd="2" destOrd="0" parTransId="{A170436E-2561-44A8-BF4C-57329D439CDB}" sibTransId="{5E89721D-7107-480B-A725-3FB2FCE34BD4}"/>
    <dgm:cxn modelId="{654DBECE-327F-403C-AC3E-0D9061567267}" type="presParOf" srcId="{C101926A-C704-48AB-9E8E-3B24635331DA}" destId="{F0FCA6FA-EBEA-4D6A-89D7-DE992E737951}" srcOrd="0" destOrd="0" presId="urn:microsoft.com/office/officeart/2018/5/layout/CenteredIconLabelDescriptionList"/>
    <dgm:cxn modelId="{48D6A5EA-B904-45EA-9618-A753567CFAD2}" type="presParOf" srcId="{F0FCA6FA-EBEA-4D6A-89D7-DE992E737951}" destId="{5C4EF21E-A768-4459-B926-E33C2E295794}" srcOrd="0" destOrd="0" presId="urn:microsoft.com/office/officeart/2018/5/layout/CenteredIconLabelDescriptionList"/>
    <dgm:cxn modelId="{74D9BF97-CC77-4DE1-BE33-5503A51A1212}" type="presParOf" srcId="{F0FCA6FA-EBEA-4D6A-89D7-DE992E737951}" destId="{5613E109-58C7-4EB2-BCEC-29F9342F5AA8}" srcOrd="1" destOrd="0" presId="urn:microsoft.com/office/officeart/2018/5/layout/CenteredIconLabelDescriptionList"/>
    <dgm:cxn modelId="{F099ECE7-116B-476D-A121-CA59B32D6F79}" type="presParOf" srcId="{F0FCA6FA-EBEA-4D6A-89D7-DE992E737951}" destId="{7431871F-2729-44E5-A35C-5A2121537386}" srcOrd="2" destOrd="0" presId="urn:microsoft.com/office/officeart/2018/5/layout/CenteredIconLabelDescriptionList"/>
    <dgm:cxn modelId="{B8C8FDE3-888C-4E0D-9DB9-134583422B88}" type="presParOf" srcId="{F0FCA6FA-EBEA-4D6A-89D7-DE992E737951}" destId="{B2739439-4CA0-4E76-9310-03E0F610B3D3}" srcOrd="3" destOrd="0" presId="urn:microsoft.com/office/officeart/2018/5/layout/CenteredIconLabelDescriptionList"/>
    <dgm:cxn modelId="{E2BD3BC4-4293-4E24-9B34-3C70C080C9C1}" type="presParOf" srcId="{F0FCA6FA-EBEA-4D6A-89D7-DE992E737951}" destId="{4DBB0CA1-9828-4776-A89A-C7B6F7C58B32}" srcOrd="4" destOrd="0" presId="urn:microsoft.com/office/officeart/2018/5/layout/CenteredIconLabelDescriptionList"/>
    <dgm:cxn modelId="{94FEC61D-3C8F-4325-9821-05D874427101}" type="presParOf" srcId="{C101926A-C704-48AB-9E8E-3B24635331DA}" destId="{9BA96976-CD74-464C-8489-2E7633AF7AEE}" srcOrd="1" destOrd="0" presId="urn:microsoft.com/office/officeart/2018/5/layout/CenteredIconLabelDescriptionList"/>
    <dgm:cxn modelId="{FCD3E860-58D0-4A02-9596-0977AA321290}" type="presParOf" srcId="{C101926A-C704-48AB-9E8E-3B24635331DA}" destId="{218CFD26-22FA-4F0E-86DB-1FA889312830}" srcOrd="2" destOrd="0" presId="urn:microsoft.com/office/officeart/2018/5/layout/CenteredIconLabelDescriptionList"/>
    <dgm:cxn modelId="{671074F3-1666-49B8-B4EC-926E70262056}" type="presParOf" srcId="{218CFD26-22FA-4F0E-86DB-1FA889312830}" destId="{0BFAFCD6-7E5C-43B1-871E-43B88FC77AB0}" srcOrd="0" destOrd="0" presId="urn:microsoft.com/office/officeart/2018/5/layout/CenteredIconLabelDescriptionList"/>
    <dgm:cxn modelId="{24F00BF0-9D4B-4558-9530-CF8069982A68}" type="presParOf" srcId="{218CFD26-22FA-4F0E-86DB-1FA889312830}" destId="{616FEA87-9CC7-495E-BA76-7DE3D015C259}" srcOrd="1" destOrd="0" presId="urn:microsoft.com/office/officeart/2018/5/layout/CenteredIconLabelDescriptionList"/>
    <dgm:cxn modelId="{989E9408-C675-4A3E-A8CD-8AD679DBE8D9}" type="presParOf" srcId="{218CFD26-22FA-4F0E-86DB-1FA889312830}" destId="{44A116CB-97E9-4E63-BD64-1102A09C8E5D}" srcOrd="2" destOrd="0" presId="urn:microsoft.com/office/officeart/2018/5/layout/CenteredIconLabelDescriptionList"/>
    <dgm:cxn modelId="{32E37DFC-8242-4FC9-BD1C-C4E3912FA26E}" type="presParOf" srcId="{218CFD26-22FA-4F0E-86DB-1FA889312830}" destId="{3411B153-00A9-4BA9-A968-053EC4B1B0AB}" srcOrd="3" destOrd="0" presId="urn:microsoft.com/office/officeart/2018/5/layout/CenteredIconLabelDescriptionList"/>
    <dgm:cxn modelId="{911046AB-BB90-4A77-86B8-0DD27DF35A49}" type="presParOf" srcId="{218CFD26-22FA-4F0E-86DB-1FA889312830}" destId="{00209A7A-242C-42F7-AE63-89DBF3B1C994}" srcOrd="4" destOrd="0" presId="urn:microsoft.com/office/officeart/2018/5/layout/CenteredIconLabelDescriptionList"/>
    <dgm:cxn modelId="{650F80DE-5A54-4CA6-8CD8-B12ED49DD444}" type="presParOf" srcId="{C101926A-C704-48AB-9E8E-3B24635331DA}" destId="{52AE5160-B348-4CC5-A25D-DE9D8B267752}" srcOrd="3" destOrd="0" presId="urn:microsoft.com/office/officeart/2018/5/layout/CenteredIconLabelDescriptionList"/>
    <dgm:cxn modelId="{F5672BA8-3135-49DB-A66F-FCAC8B154F84}" type="presParOf" srcId="{C101926A-C704-48AB-9E8E-3B24635331DA}" destId="{29887C7A-24BA-403A-A8AE-B3C1DA95E452}" srcOrd="4" destOrd="0" presId="urn:microsoft.com/office/officeart/2018/5/layout/CenteredIconLabelDescriptionList"/>
    <dgm:cxn modelId="{590EF7F6-8B1A-4C93-95AA-5E451F45274F}" type="presParOf" srcId="{29887C7A-24BA-403A-A8AE-B3C1DA95E452}" destId="{6C83CF82-E232-40E2-8DD0-015C67CCC230}" srcOrd="0" destOrd="0" presId="urn:microsoft.com/office/officeart/2018/5/layout/CenteredIconLabelDescriptionList"/>
    <dgm:cxn modelId="{EE769CCB-1DC2-4774-81E0-91058CCCC784}" type="presParOf" srcId="{29887C7A-24BA-403A-A8AE-B3C1DA95E452}" destId="{91616B8F-FDE9-4AEF-8A68-9BF5811ED590}" srcOrd="1" destOrd="0" presId="urn:microsoft.com/office/officeart/2018/5/layout/CenteredIconLabelDescriptionList"/>
    <dgm:cxn modelId="{26D16B2F-50D9-48B4-851B-D85FAF13D093}" type="presParOf" srcId="{29887C7A-24BA-403A-A8AE-B3C1DA95E452}" destId="{28AE5E47-9419-4899-B5A1-3BF0ECC84D2D}" srcOrd="2" destOrd="0" presId="urn:microsoft.com/office/officeart/2018/5/layout/CenteredIconLabelDescriptionList"/>
    <dgm:cxn modelId="{685E6017-B63D-4A59-BF9C-CD8AF1878A93}" type="presParOf" srcId="{29887C7A-24BA-403A-A8AE-B3C1DA95E452}" destId="{9C18E8B6-5391-42DA-8827-3056FD638CDB}" srcOrd="3" destOrd="0" presId="urn:microsoft.com/office/officeart/2018/5/layout/CenteredIconLabelDescriptionList"/>
    <dgm:cxn modelId="{4B3731D8-E824-4135-9FA3-AD4089FF707F}" type="presParOf" srcId="{29887C7A-24BA-403A-A8AE-B3C1DA95E452}" destId="{337FEA8E-32EA-4D65-B426-8FD51200936E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A868BF1-2900-45AF-8110-55F07B4DD4D3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E43F5C8-1EE8-4843-91D2-E3241B907421}">
      <dgm:prSet phldrT="[文本]"/>
      <dgm:spPr/>
      <dgm:t>
        <a:bodyPr/>
        <a:lstStyle/>
        <a:p>
          <a:r>
            <a:rPr lang="en-US" altLang="zh-CN" dirty="0"/>
            <a:t>Create population</a:t>
          </a:r>
          <a:endParaRPr lang="zh-CN" altLang="en-US" dirty="0"/>
        </a:p>
      </dgm:t>
    </dgm:pt>
    <dgm:pt modelId="{46BA2110-6EF6-474F-9C38-838B4E149F7D}" type="parTrans" cxnId="{E74CAE91-2B2A-4B94-B76E-9B613CDD5C4A}">
      <dgm:prSet/>
      <dgm:spPr/>
      <dgm:t>
        <a:bodyPr/>
        <a:lstStyle/>
        <a:p>
          <a:endParaRPr lang="zh-CN" altLang="en-US"/>
        </a:p>
      </dgm:t>
    </dgm:pt>
    <dgm:pt modelId="{88032BFC-9460-4DC7-8F1E-F2823A00EF86}" type="sibTrans" cxnId="{E74CAE91-2B2A-4B94-B76E-9B613CDD5C4A}">
      <dgm:prSet/>
      <dgm:spPr/>
      <dgm:t>
        <a:bodyPr/>
        <a:lstStyle/>
        <a:p>
          <a:endParaRPr lang="zh-CN" altLang="en-US"/>
        </a:p>
      </dgm:t>
    </dgm:pt>
    <dgm:pt modelId="{31A9B5DD-4434-4172-96DF-0CE307508816}">
      <dgm:prSet phldrT="[文本]"/>
      <dgm:spPr/>
      <dgm:t>
        <a:bodyPr/>
        <a:lstStyle/>
        <a:p>
          <a:r>
            <a:rPr lang="en-US" altLang="zh-CN" dirty="0"/>
            <a:t>This population will contain individuals with everything the same besides their </a:t>
          </a:r>
          <a:r>
            <a:rPr lang="en-US" altLang="zh-CN" b="1" dirty="0"/>
            <a:t>genome</a:t>
          </a:r>
          <a:endParaRPr lang="zh-CN" altLang="en-US" b="1" dirty="0"/>
        </a:p>
      </dgm:t>
    </dgm:pt>
    <dgm:pt modelId="{AAB1DCAD-63E9-4D23-B733-8D5F26410A4C}" type="parTrans" cxnId="{818207F2-C414-4513-B2BF-90950B275692}">
      <dgm:prSet/>
      <dgm:spPr/>
      <dgm:t>
        <a:bodyPr/>
        <a:lstStyle/>
        <a:p>
          <a:endParaRPr lang="zh-CN" altLang="en-US"/>
        </a:p>
      </dgm:t>
    </dgm:pt>
    <dgm:pt modelId="{0C69060C-E409-4998-B811-0E84BD90E219}" type="sibTrans" cxnId="{818207F2-C414-4513-B2BF-90950B275692}">
      <dgm:prSet/>
      <dgm:spPr/>
      <dgm:t>
        <a:bodyPr/>
        <a:lstStyle/>
        <a:p>
          <a:endParaRPr lang="zh-CN" altLang="en-US"/>
        </a:p>
      </dgm:t>
    </dgm:pt>
    <dgm:pt modelId="{7ECB816A-F941-48E2-92AD-194284416B5D}">
      <dgm:prSet phldrT="[文本]"/>
      <dgm:spPr/>
      <dgm:t>
        <a:bodyPr/>
        <a:lstStyle/>
        <a:p>
          <a:r>
            <a:rPr lang="en-US" altLang="zh-CN" b="1" dirty="0"/>
            <a:t>Evaluate</a:t>
          </a:r>
          <a:r>
            <a:rPr lang="en-US" altLang="zh-CN" dirty="0"/>
            <a:t> population</a:t>
          </a:r>
          <a:endParaRPr lang="zh-CN" altLang="en-US" dirty="0"/>
        </a:p>
      </dgm:t>
    </dgm:pt>
    <dgm:pt modelId="{A8E6BFB9-A015-4B6F-8A7B-C9B033D78594}" type="parTrans" cxnId="{05687D59-1F3E-4186-B7C9-4311E8370177}">
      <dgm:prSet/>
      <dgm:spPr/>
      <dgm:t>
        <a:bodyPr/>
        <a:lstStyle/>
        <a:p>
          <a:endParaRPr lang="zh-CN" altLang="en-US"/>
        </a:p>
      </dgm:t>
    </dgm:pt>
    <dgm:pt modelId="{29A3E215-49AD-4A75-BAEB-0BF462CEF843}" type="sibTrans" cxnId="{05687D59-1F3E-4186-B7C9-4311E8370177}">
      <dgm:prSet/>
      <dgm:spPr/>
      <dgm:t>
        <a:bodyPr/>
        <a:lstStyle/>
        <a:p>
          <a:endParaRPr lang="zh-CN" altLang="en-US"/>
        </a:p>
      </dgm:t>
    </dgm:pt>
    <dgm:pt modelId="{B8B8D7D0-E861-4E85-81B1-CC17282F56AC}">
      <dgm:prSet phldrT="[文本]"/>
      <dgm:spPr/>
      <dgm:t>
        <a:bodyPr/>
        <a:lstStyle/>
        <a:p>
          <a:r>
            <a:rPr lang="en-US" altLang="zh-CN" b="1" dirty="0"/>
            <a:t>Evaluate</a:t>
          </a:r>
          <a:r>
            <a:rPr lang="en-US" altLang="zh-CN" dirty="0"/>
            <a:t> this population and </a:t>
          </a:r>
          <a:r>
            <a:rPr lang="en-US" altLang="zh-CN" b="1" dirty="0"/>
            <a:t>sort</a:t>
          </a:r>
          <a:r>
            <a:rPr lang="en-US" altLang="zh-CN" dirty="0"/>
            <a:t> them according to their fitness score</a:t>
          </a:r>
          <a:endParaRPr lang="zh-CN" altLang="en-US" dirty="0"/>
        </a:p>
      </dgm:t>
    </dgm:pt>
    <dgm:pt modelId="{2650474B-CDC2-48F0-8C0E-678F8448C481}" type="parTrans" cxnId="{A2A1E4A3-5E37-4E29-B298-CF9EEA7CD2F8}">
      <dgm:prSet/>
      <dgm:spPr/>
      <dgm:t>
        <a:bodyPr/>
        <a:lstStyle/>
        <a:p>
          <a:endParaRPr lang="zh-CN" altLang="en-US"/>
        </a:p>
      </dgm:t>
    </dgm:pt>
    <dgm:pt modelId="{1FC56BAD-9927-4E94-85CB-089E20B4CC32}" type="sibTrans" cxnId="{A2A1E4A3-5E37-4E29-B298-CF9EEA7CD2F8}">
      <dgm:prSet/>
      <dgm:spPr/>
      <dgm:t>
        <a:bodyPr/>
        <a:lstStyle/>
        <a:p>
          <a:endParaRPr lang="zh-CN" altLang="en-US"/>
        </a:p>
      </dgm:t>
    </dgm:pt>
    <dgm:pt modelId="{CE6AB7F0-2CA6-4A70-9054-6960F4F95721}">
      <dgm:prSet phldrT="[文本]"/>
      <dgm:spPr/>
      <dgm:t>
        <a:bodyPr/>
        <a:lstStyle/>
        <a:p>
          <a:r>
            <a:rPr lang="en-US" altLang="zh-CN" b="1" dirty="0"/>
            <a:t>Evolve</a:t>
          </a:r>
          <a:r>
            <a:rPr lang="en-US" altLang="zh-CN" dirty="0"/>
            <a:t> population</a:t>
          </a:r>
          <a:endParaRPr lang="zh-CN" altLang="en-US" dirty="0"/>
        </a:p>
      </dgm:t>
    </dgm:pt>
    <dgm:pt modelId="{0DC99E7A-B71E-4CC5-ACC3-8CDF7F63476F}" type="parTrans" cxnId="{C72236C1-3FAF-4866-B08E-6D665A25F713}">
      <dgm:prSet/>
      <dgm:spPr/>
      <dgm:t>
        <a:bodyPr/>
        <a:lstStyle/>
        <a:p>
          <a:endParaRPr lang="zh-CN" altLang="en-US"/>
        </a:p>
      </dgm:t>
    </dgm:pt>
    <dgm:pt modelId="{D0AABAC6-463E-481A-9912-1723F7A80591}" type="sibTrans" cxnId="{C72236C1-3FAF-4866-B08E-6D665A25F713}">
      <dgm:prSet/>
      <dgm:spPr/>
      <dgm:t>
        <a:bodyPr/>
        <a:lstStyle/>
        <a:p>
          <a:endParaRPr lang="zh-CN" altLang="en-US"/>
        </a:p>
      </dgm:t>
    </dgm:pt>
    <dgm:pt modelId="{0750339F-93E7-4ACD-A5F8-6BD88186B7E4}">
      <dgm:prSet phldrT="[文本]"/>
      <dgm:spPr/>
      <dgm:t>
        <a:bodyPr/>
        <a:lstStyle/>
        <a:p>
          <a:r>
            <a:rPr lang="en-US" altLang="zh-CN" dirty="0"/>
            <a:t>Choose the best-performing 2 individuals: </a:t>
          </a:r>
          <a:r>
            <a:rPr lang="en-US" altLang="zh-CN" b="1" dirty="0"/>
            <a:t>mom and dad</a:t>
          </a:r>
          <a:endParaRPr lang="zh-CN" altLang="en-US" b="1" dirty="0"/>
        </a:p>
      </dgm:t>
    </dgm:pt>
    <dgm:pt modelId="{789D031D-0966-4BE3-98C2-287A80B23347}" type="parTrans" cxnId="{EA4BF22E-A290-4F95-96C6-6B1A4A9DC91E}">
      <dgm:prSet/>
      <dgm:spPr/>
      <dgm:t>
        <a:bodyPr/>
        <a:lstStyle/>
        <a:p>
          <a:endParaRPr lang="zh-CN" altLang="en-US"/>
        </a:p>
      </dgm:t>
    </dgm:pt>
    <dgm:pt modelId="{43762785-7595-493F-AB09-E584DBEAEBDC}" type="sibTrans" cxnId="{EA4BF22E-A290-4F95-96C6-6B1A4A9DC91E}">
      <dgm:prSet/>
      <dgm:spPr/>
      <dgm:t>
        <a:bodyPr/>
        <a:lstStyle/>
        <a:p>
          <a:endParaRPr lang="zh-CN" altLang="en-US"/>
        </a:p>
      </dgm:t>
    </dgm:pt>
    <dgm:pt modelId="{462308BF-5D97-4C84-AC67-6510843B9B07}">
      <dgm:prSet phldrT="[文本]"/>
      <dgm:spPr/>
      <dgm:t>
        <a:bodyPr/>
        <a:lstStyle/>
        <a:p>
          <a:r>
            <a:rPr lang="en-US" altLang="zh-CN" dirty="0"/>
            <a:t>Create </a:t>
          </a:r>
          <a:r>
            <a:rPr lang="en-US" altLang="zh-CN" b="1" dirty="0"/>
            <a:t>new individuals</a:t>
          </a:r>
          <a:r>
            <a:rPr lang="en-US" altLang="zh-CN" dirty="0"/>
            <a:t> from mom and dad</a:t>
          </a:r>
          <a:endParaRPr lang="zh-CN" altLang="en-US" dirty="0"/>
        </a:p>
      </dgm:t>
    </dgm:pt>
    <dgm:pt modelId="{F840C18A-191D-4098-8C18-6B4CDBD4AA3B}" type="parTrans" cxnId="{D4C791A8-8A32-4822-A3A9-7B465B9A6F7A}">
      <dgm:prSet/>
      <dgm:spPr/>
      <dgm:t>
        <a:bodyPr/>
        <a:lstStyle/>
        <a:p>
          <a:endParaRPr lang="zh-CN" altLang="en-US"/>
        </a:p>
      </dgm:t>
    </dgm:pt>
    <dgm:pt modelId="{6F86506C-D916-498A-A538-D87C073EA8AB}" type="sibTrans" cxnId="{D4C791A8-8A32-4822-A3A9-7B465B9A6F7A}">
      <dgm:prSet/>
      <dgm:spPr/>
      <dgm:t>
        <a:bodyPr/>
        <a:lstStyle/>
        <a:p>
          <a:endParaRPr lang="zh-CN" altLang="en-US"/>
        </a:p>
      </dgm:t>
    </dgm:pt>
    <dgm:pt modelId="{63DF29B0-A077-443C-8A1F-3C4D79A61336}">
      <dgm:prSet phldrT="[文本]"/>
      <dgm:spPr/>
      <dgm:t>
        <a:bodyPr/>
        <a:lstStyle/>
        <a:p>
          <a:r>
            <a:rPr lang="en-US" altLang="zh-CN" dirty="0"/>
            <a:t>With </a:t>
          </a:r>
          <a:r>
            <a:rPr lang="en-US" altLang="zh-CN" b="1" dirty="0"/>
            <a:t>Crossover</a:t>
          </a:r>
          <a:endParaRPr lang="zh-CN" altLang="en-US" b="1" dirty="0"/>
        </a:p>
      </dgm:t>
    </dgm:pt>
    <dgm:pt modelId="{65B4BDFF-24B8-4C2E-8BC7-79082D8EC069}" type="parTrans" cxnId="{D11348FD-B200-4F51-A86E-90885AE87E73}">
      <dgm:prSet/>
      <dgm:spPr/>
      <dgm:t>
        <a:bodyPr/>
        <a:lstStyle/>
        <a:p>
          <a:endParaRPr lang="zh-CN" altLang="en-US"/>
        </a:p>
      </dgm:t>
    </dgm:pt>
    <dgm:pt modelId="{B4B16880-A395-4535-9572-D16805FF92C7}" type="sibTrans" cxnId="{D11348FD-B200-4F51-A86E-90885AE87E73}">
      <dgm:prSet/>
      <dgm:spPr/>
      <dgm:t>
        <a:bodyPr/>
        <a:lstStyle/>
        <a:p>
          <a:endParaRPr lang="zh-CN" altLang="en-US"/>
        </a:p>
      </dgm:t>
    </dgm:pt>
    <dgm:pt modelId="{15682694-C7A9-4FBA-8C59-90844A6FADC5}">
      <dgm:prSet phldrT="[文本]"/>
      <dgm:spPr/>
      <dgm:t>
        <a:bodyPr/>
        <a:lstStyle/>
        <a:p>
          <a:r>
            <a:rPr lang="en-US" altLang="zh-CN" dirty="0"/>
            <a:t>With </a:t>
          </a:r>
          <a:r>
            <a:rPr lang="en-US" altLang="zh-CN" b="1" dirty="0"/>
            <a:t>Mutation</a:t>
          </a:r>
          <a:endParaRPr lang="zh-CN" altLang="en-US" b="1" dirty="0"/>
        </a:p>
      </dgm:t>
    </dgm:pt>
    <dgm:pt modelId="{30466F68-CD6F-4DC5-8FC0-A76CB7C09920}" type="parTrans" cxnId="{135A0BBE-A089-4C4E-A8FF-053C9972B138}">
      <dgm:prSet/>
      <dgm:spPr/>
      <dgm:t>
        <a:bodyPr/>
        <a:lstStyle/>
        <a:p>
          <a:endParaRPr lang="zh-CN" altLang="en-US"/>
        </a:p>
      </dgm:t>
    </dgm:pt>
    <dgm:pt modelId="{D8D50AC8-8B0C-4234-ACDA-834E9E1E9006}" type="sibTrans" cxnId="{135A0BBE-A089-4C4E-A8FF-053C9972B138}">
      <dgm:prSet/>
      <dgm:spPr/>
      <dgm:t>
        <a:bodyPr/>
        <a:lstStyle/>
        <a:p>
          <a:endParaRPr lang="zh-CN" altLang="en-US"/>
        </a:p>
      </dgm:t>
    </dgm:pt>
    <dgm:pt modelId="{1A6E1955-B0F8-4C1E-94B1-5A99DA6FA388}">
      <dgm:prSet phldrT="[文本]"/>
      <dgm:spPr/>
      <dgm:t>
        <a:bodyPr/>
        <a:lstStyle/>
        <a:p>
          <a:r>
            <a:rPr lang="en-US" altLang="zh-CN" b="1" dirty="0"/>
            <a:t>Evaluate</a:t>
          </a:r>
          <a:r>
            <a:rPr lang="en-US" altLang="zh-CN" dirty="0"/>
            <a:t> new population</a:t>
          </a:r>
          <a:endParaRPr lang="zh-CN" altLang="en-US" dirty="0"/>
        </a:p>
      </dgm:t>
    </dgm:pt>
    <dgm:pt modelId="{90CED5FD-09D1-4199-914D-993AA4DF1077}" type="parTrans" cxnId="{946C7616-CE73-4ED3-B4D0-3E18DBE449BD}">
      <dgm:prSet/>
      <dgm:spPr/>
      <dgm:t>
        <a:bodyPr/>
        <a:lstStyle/>
        <a:p>
          <a:endParaRPr lang="zh-CN" altLang="en-US"/>
        </a:p>
      </dgm:t>
    </dgm:pt>
    <dgm:pt modelId="{E9A4D7C6-3E94-469C-8265-6B7F7BF94A4B}" type="sibTrans" cxnId="{946C7616-CE73-4ED3-B4D0-3E18DBE449BD}">
      <dgm:prSet/>
      <dgm:spPr/>
      <dgm:t>
        <a:bodyPr/>
        <a:lstStyle/>
        <a:p>
          <a:endParaRPr lang="zh-CN" altLang="en-US"/>
        </a:p>
      </dgm:t>
    </dgm:pt>
    <dgm:pt modelId="{ADF5032D-2755-4AB4-9EEA-8D84B376B480}">
      <dgm:prSet phldrT="[文本]"/>
      <dgm:spPr/>
      <dgm:t>
        <a:bodyPr/>
        <a:lstStyle/>
        <a:p>
          <a:r>
            <a:rPr lang="en-US" altLang="zh-CN" dirty="0"/>
            <a:t>Put the new generation into the </a:t>
          </a:r>
          <a:r>
            <a:rPr lang="en-US" altLang="zh-CN" b="1" dirty="0"/>
            <a:t>same pool </a:t>
          </a:r>
          <a:r>
            <a:rPr lang="en-US" altLang="zh-CN" dirty="0"/>
            <a:t>with the old generation</a:t>
          </a:r>
          <a:endParaRPr lang="zh-CN" altLang="en-US" dirty="0"/>
        </a:p>
      </dgm:t>
    </dgm:pt>
    <dgm:pt modelId="{040CB157-FD38-4E03-9EFB-ADA6BEA02715}" type="parTrans" cxnId="{E1AD201D-4ADA-436D-B862-0593CDC8D7F9}">
      <dgm:prSet/>
      <dgm:spPr/>
      <dgm:t>
        <a:bodyPr/>
        <a:lstStyle/>
        <a:p>
          <a:endParaRPr lang="zh-CN" altLang="en-US"/>
        </a:p>
      </dgm:t>
    </dgm:pt>
    <dgm:pt modelId="{BD9331F7-7313-4D29-97A9-98FFA41325AC}" type="sibTrans" cxnId="{E1AD201D-4ADA-436D-B862-0593CDC8D7F9}">
      <dgm:prSet/>
      <dgm:spPr/>
      <dgm:t>
        <a:bodyPr/>
        <a:lstStyle/>
        <a:p>
          <a:endParaRPr lang="zh-CN" altLang="en-US"/>
        </a:p>
      </dgm:t>
    </dgm:pt>
    <dgm:pt modelId="{B382F3FA-6B09-4452-B237-69E304A356F8}">
      <dgm:prSet phldrT="[文本]"/>
      <dgm:spPr/>
      <dgm:t>
        <a:bodyPr/>
        <a:lstStyle/>
        <a:p>
          <a:r>
            <a:rPr lang="en-US" altLang="zh-CN" b="1" dirty="0"/>
            <a:t>Evaluate</a:t>
          </a:r>
          <a:r>
            <a:rPr lang="en-US" altLang="zh-CN" dirty="0"/>
            <a:t> the new population that contains both the old and new generation</a:t>
          </a:r>
          <a:endParaRPr lang="zh-CN" altLang="en-US" dirty="0"/>
        </a:p>
      </dgm:t>
    </dgm:pt>
    <dgm:pt modelId="{F0C2F77E-2A24-43D4-945B-D28E5EFAA370}" type="parTrans" cxnId="{B45DCBE4-1569-43B6-9389-FE1C6F94ED3E}">
      <dgm:prSet/>
      <dgm:spPr/>
      <dgm:t>
        <a:bodyPr/>
        <a:lstStyle/>
        <a:p>
          <a:endParaRPr lang="zh-CN" altLang="en-US"/>
        </a:p>
      </dgm:t>
    </dgm:pt>
    <dgm:pt modelId="{FA1EA7DC-0D4C-4C19-B480-A18319E1DF2B}" type="sibTrans" cxnId="{B45DCBE4-1569-43B6-9389-FE1C6F94ED3E}">
      <dgm:prSet/>
      <dgm:spPr/>
      <dgm:t>
        <a:bodyPr/>
        <a:lstStyle/>
        <a:p>
          <a:endParaRPr lang="zh-CN" altLang="en-US"/>
        </a:p>
      </dgm:t>
    </dgm:pt>
    <dgm:pt modelId="{2080DB16-EC65-44FE-A213-DD26108FF25C}">
      <dgm:prSet phldrT="[文本]"/>
      <dgm:spPr/>
      <dgm:t>
        <a:bodyPr/>
        <a:lstStyle/>
        <a:p>
          <a:r>
            <a:rPr lang="en-US" altLang="zh-CN" b="1" dirty="0"/>
            <a:t>Keep</a:t>
          </a:r>
          <a:r>
            <a:rPr lang="en-US" altLang="zh-CN" dirty="0"/>
            <a:t> the best performing individuals</a:t>
          </a:r>
          <a:endParaRPr lang="zh-CN" altLang="en-US" dirty="0"/>
        </a:p>
      </dgm:t>
    </dgm:pt>
    <dgm:pt modelId="{68699744-64D4-4D22-BF30-DD42C95EC2DB}" type="parTrans" cxnId="{66C40E56-C692-42B1-AEAF-412792BCE1C3}">
      <dgm:prSet/>
      <dgm:spPr/>
      <dgm:t>
        <a:bodyPr/>
        <a:lstStyle/>
        <a:p>
          <a:endParaRPr lang="zh-CN" altLang="en-US"/>
        </a:p>
      </dgm:t>
    </dgm:pt>
    <dgm:pt modelId="{266CBEE0-19EA-49E5-99E2-7DE90DEF8F6C}" type="sibTrans" cxnId="{66C40E56-C692-42B1-AEAF-412792BCE1C3}">
      <dgm:prSet/>
      <dgm:spPr/>
      <dgm:t>
        <a:bodyPr/>
        <a:lstStyle/>
        <a:p>
          <a:endParaRPr lang="zh-CN" altLang="en-US"/>
        </a:p>
      </dgm:t>
    </dgm:pt>
    <dgm:pt modelId="{FA92F38B-58A9-4C7D-A630-C83746665AB3}">
      <dgm:prSet phldrT="[文本]"/>
      <dgm:spPr/>
      <dgm:t>
        <a:bodyPr/>
        <a:lstStyle/>
        <a:p>
          <a:r>
            <a:rPr lang="en-US" altLang="zh-CN" dirty="0"/>
            <a:t>The number of individuals stays the same</a:t>
          </a:r>
          <a:endParaRPr lang="zh-CN" altLang="en-US" dirty="0"/>
        </a:p>
      </dgm:t>
    </dgm:pt>
    <dgm:pt modelId="{023BFF93-A55F-493C-B97F-2C6132D157FC}" type="parTrans" cxnId="{E06DD7A6-2945-4008-9384-277F45C72E9B}">
      <dgm:prSet/>
      <dgm:spPr/>
      <dgm:t>
        <a:bodyPr/>
        <a:lstStyle/>
        <a:p>
          <a:endParaRPr lang="zh-CN" altLang="en-US"/>
        </a:p>
      </dgm:t>
    </dgm:pt>
    <dgm:pt modelId="{0B521EC5-8A26-4663-815D-FFFE63B2F8DC}" type="sibTrans" cxnId="{E06DD7A6-2945-4008-9384-277F45C72E9B}">
      <dgm:prSet/>
      <dgm:spPr/>
      <dgm:t>
        <a:bodyPr/>
        <a:lstStyle/>
        <a:p>
          <a:endParaRPr lang="zh-CN" altLang="en-US"/>
        </a:p>
      </dgm:t>
    </dgm:pt>
    <dgm:pt modelId="{C958B115-2803-431A-A87A-D51C53924E25}">
      <dgm:prSet phldrT="[文本]"/>
      <dgm:spPr>
        <a:solidFill>
          <a:schemeClr val="accent2"/>
        </a:solidFill>
      </dgm:spPr>
      <dgm:t>
        <a:bodyPr/>
        <a:lstStyle/>
        <a:p>
          <a:r>
            <a:rPr lang="en-US" altLang="zh-CN" b="1" dirty="0"/>
            <a:t>Optimization</a:t>
          </a:r>
          <a:r>
            <a:rPr lang="en-US" altLang="zh-CN" dirty="0"/>
            <a:t> result</a:t>
          </a:r>
          <a:endParaRPr lang="zh-CN" altLang="en-US" dirty="0"/>
        </a:p>
      </dgm:t>
    </dgm:pt>
    <dgm:pt modelId="{B20C61E3-DD6B-4F98-BAAE-3A0303203EEE}" type="parTrans" cxnId="{AFE4D504-737D-4D13-9655-5EBCC4EA31A9}">
      <dgm:prSet/>
      <dgm:spPr/>
      <dgm:t>
        <a:bodyPr/>
        <a:lstStyle/>
        <a:p>
          <a:endParaRPr lang="zh-CN" altLang="en-US"/>
        </a:p>
      </dgm:t>
    </dgm:pt>
    <dgm:pt modelId="{C50906C5-35D2-44C0-8C10-26EA592E6266}" type="sibTrans" cxnId="{AFE4D504-737D-4D13-9655-5EBCC4EA31A9}">
      <dgm:prSet/>
      <dgm:spPr/>
      <dgm:t>
        <a:bodyPr/>
        <a:lstStyle/>
        <a:p>
          <a:endParaRPr lang="zh-CN" altLang="en-US"/>
        </a:p>
      </dgm:t>
    </dgm:pt>
    <dgm:pt modelId="{160B677D-2493-408D-B268-07F4EB17C2A2}">
      <dgm:prSet phldrT="[文本]"/>
      <dgm:spPr/>
      <dgm:t>
        <a:bodyPr/>
        <a:lstStyle/>
        <a:p>
          <a:r>
            <a:rPr lang="en-US" altLang="zh-CN" dirty="0"/>
            <a:t>The </a:t>
          </a:r>
          <a:r>
            <a:rPr lang="en-US" altLang="zh-CN" b="1" dirty="0"/>
            <a:t>best performing </a:t>
          </a:r>
          <a:r>
            <a:rPr lang="en-US" altLang="zh-CN" dirty="0"/>
            <a:t>individual in the </a:t>
          </a:r>
          <a:r>
            <a:rPr lang="en-US" altLang="zh-CN" b="1" dirty="0"/>
            <a:t>latest</a:t>
          </a:r>
          <a:r>
            <a:rPr lang="en-US" altLang="zh-CN" dirty="0"/>
            <a:t> generation is the optimization result</a:t>
          </a:r>
          <a:endParaRPr lang="zh-CN" altLang="en-US" dirty="0"/>
        </a:p>
      </dgm:t>
    </dgm:pt>
    <dgm:pt modelId="{4E690693-19DD-4252-B853-3349FE2E3CBA}" type="parTrans" cxnId="{0A0637BD-5D5F-44CF-948E-0E7F872B4137}">
      <dgm:prSet/>
      <dgm:spPr/>
      <dgm:t>
        <a:bodyPr/>
        <a:lstStyle/>
        <a:p>
          <a:endParaRPr lang="zh-CN" altLang="en-US"/>
        </a:p>
      </dgm:t>
    </dgm:pt>
    <dgm:pt modelId="{871F63F4-676B-4850-BC29-7C2A0E97DF4D}" type="sibTrans" cxnId="{0A0637BD-5D5F-44CF-948E-0E7F872B4137}">
      <dgm:prSet/>
      <dgm:spPr/>
      <dgm:t>
        <a:bodyPr/>
        <a:lstStyle/>
        <a:p>
          <a:endParaRPr lang="zh-CN" altLang="en-US"/>
        </a:p>
      </dgm:t>
    </dgm:pt>
    <dgm:pt modelId="{F75125AB-A654-45FE-8005-A55C6C8F7EE9}">
      <dgm:prSet phldrT="[文本]"/>
      <dgm:spPr/>
      <dgm:t>
        <a:bodyPr/>
        <a:lstStyle/>
        <a:p>
          <a:r>
            <a:rPr lang="en-US" altLang="zh-CN" dirty="0"/>
            <a:t>Use this individual to trade in </a:t>
          </a:r>
          <a:r>
            <a:rPr lang="en-US" altLang="zh-CN" b="1" dirty="0"/>
            <a:t>test</a:t>
          </a:r>
          <a:r>
            <a:rPr lang="en-US" altLang="zh-CN" dirty="0"/>
            <a:t> period</a:t>
          </a:r>
          <a:endParaRPr lang="zh-CN" altLang="en-US" dirty="0"/>
        </a:p>
      </dgm:t>
    </dgm:pt>
    <dgm:pt modelId="{17D3C130-5C00-4867-B1BF-D5DA18E99A23}" type="parTrans" cxnId="{85D82896-F923-43A4-B322-D7CBCC68A5D4}">
      <dgm:prSet/>
      <dgm:spPr/>
      <dgm:t>
        <a:bodyPr/>
        <a:lstStyle/>
        <a:p>
          <a:endParaRPr lang="zh-CN" altLang="en-US"/>
        </a:p>
      </dgm:t>
    </dgm:pt>
    <dgm:pt modelId="{DD26EC13-2DC4-447E-BCCC-7C5BEF35A77C}" type="sibTrans" cxnId="{85D82896-F923-43A4-B322-D7CBCC68A5D4}">
      <dgm:prSet/>
      <dgm:spPr/>
      <dgm:t>
        <a:bodyPr/>
        <a:lstStyle/>
        <a:p>
          <a:endParaRPr lang="zh-CN" altLang="en-US"/>
        </a:p>
      </dgm:t>
    </dgm:pt>
    <dgm:pt modelId="{B02AFFE1-25FD-4528-8EB7-0B1A24BCDB48}">
      <dgm:prSet phldrT="[文本]"/>
      <dgm:spPr>
        <a:solidFill>
          <a:schemeClr val="accent6"/>
        </a:solidFill>
      </dgm:spPr>
      <dgm:t>
        <a:bodyPr/>
        <a:lstStyle/>
        <a:p>
          <a:r>
            <a:rPr lang="en-US" altLang="zh-CN" dirty="0"/>
            <a:t>Data preparation</a:t>
          </a:r>
          <a:endParaRPr lang="zh-CN" altLang="en-US" dirty="0"/>
        </a:p>
      </dgm:t>
    </dgm:pt>
    <dgm:pt modelId="{608A15DB-B711-436C-B57E-B1B79B1A8F4D}" type="parTrans" cxnId="{A14607B3-0E00-4258-B370-3734A618FA75}">
      <dgm:prSet/>
      <dgm:spPr/>
      <dgm:t>
        <a:bodyPr/>
        <a:lstStyle/>
        <a:p>
          <a:endParaRPr lang="zh-CN" altLang="en-US"/>
        </a:p>
      </dgm:t>
    </dgm:pt>
    <dgm:pt modelId="{79E8B9CE-349E-4029-B850-8DB10E6C81FD}" type="sibTrans" cxnId="{A14607B3-0E00-4258-B370-3734A618FA75}">
      <dgm:prSet/>
      <dgm:spPr/>
      <dgm:t>
        <a:bodyPr/>
        <a:lstStyle/>
        <a:p>
          <a:endParaRPr lang="zh-CN" altLang="en-US"/>
        </a:p>
      </dgm:t>
    </dgm:pt>
    <dgm:pt modelId="{6E46AC3B-142D-46C2-955A-A5564FC46F0F}">
      <dgm:prSet phldrT="[文本]"/>
      <dgm:spPr/>
      <dgm:t>
        <a:bodyPr/>
        <a:lstStyle/>
        <a:p>
          <a:r>
            <a:rPr lang="en-US" altLang="zh-CN" dirty="0"/>
            <a:t>Calculate features day</a:t>
          </a:r>
          <a:endParaRPr lang="zh-CN" altLang="en-US" dirty="0"/>
        </a:p>
      </dgm:t>
    </dgm:pt>
    <dgm:pt modelId="{39CF3EE3-8DB9-4DCA-9D03-FFD802AB2324}" type="parTrans" cxnId="{FFBC30C2-993C-45EE-A6AE-8AB327627B73}">
      <dgm:prSet/>
      <dgm:spPr/>
      <dgm:t>
        <a:bodyPr/>
        <a:lstStyle/>
        <a:p>
          <a:endParaRPr lang="zh-CN" altLang="en-US"/>
        </a:p>
      </dgm:t>
    </dgm:pt>
    <dgm:pt modelId="{D4054326-9315-43B8-B2A3-75FA98DF3BA8}" type="sibTrans" cxnId="{FFBC30C2-993C-45EE-A6AE-8AB327627B73}">
      <dgm:prSet/>
      <dgm:spPr/>
      <dgm:t>
        <a:bodyPr/>
        <a:lstStyle/>
        <a:p>
          <a:endParaRPr lang="zh-CN" altLang="en-US"/>
        </a:p>
      </dgm:t>
    </dgm:pt>
    <dgm:pt modelId="{201131E7-CCCC-4A29-9E94-DE8D7FB15306}">
      <dgm:prSet phldrT="[文本]"/>
      <dgm:spPr/>
      <dgm:t>
        <a:bodyPr/>
        <a:lstStyle/>
        <a:p>
          <a:r>
            <a:rPr lang="en-US" altLang="zh-CN" dirty="0"/>
            <a:t>Calculate membership to features day (similarity)</a:t>
          </a:r>
          <a:endParaRPr lang="zh-CN" altLang="en-US" dirty="0"/>
        </a:p>
      </dgm:t>
    </dgm:pt>
    <dgm:pt modelId="{13727CA1-22C7-4139-A67E-6B57529807F6}" type="parTrans" cxnId="{E253A962-2D27-433D-AA55-C3EAC1DD6D14}">
      <dgm:prSet/>
      <dgm:spPr/>
      <dgm:t>
        <a:bodyPr/>
        <a:lstStyle/>
        <a:p>
          <a:endParaRPr lang="zh-CN" altLang="en-US"/>
        </a:p>
      </dgm:t>
    </dgm:pt>
    <dgm:pt modelId="{C4232D53-6FB4-45C4-8078-81229776ED5F}" type="sibTrans" cxnId="{E253A962-2D27-433D-AA55-C3EAC1DD6D14}">
      <dgm:prSet/>
      <dgm:spPr/>
      <dgm:t>
        <a:bodyPr/>
        <a:lstStyle/>
        <a:p>
          <a:endParaRPr lang="zh-CN" altLang="en-US"/>
        </a:p>
      </dgm:t>
    </dgm:pt>
    <dgm:pt modelId="{DC33BB19-7A2E-4F77-9B0D-E1C039282B85}" type="pres">
      <dgm:prSet presAssocID="{5A868BF1-2900-45AF-8110-55F07B4DD4D3}" presName="Name0" presStyleCnt="0">
        <dgm:presLayoutVars>
          <dgm:dir/>
          <dgm:animLvl val="lvl"/>
          <dgm:resizeHandles val="exact"/>
        </dgm:presLayoutVars>
      </dgm:prSet>
      <dgm:spPr/>
    </dgm:pt>
    <dgm:pt modelId="{24A28355-9D4D-482F-A498-F86BCFA765F6}" type="pres">
      <dgm:prSet presAssocID="{B02AFFE1-25FD-4528-8EB7-0B1A24BCDB48}" presName="composite" presStyleCnt="0"/>
      <dgm:spPr/>
    </dgm:pt>
    <dgm:pt modelId="{17E09779-CC83-4203-9A49-FFD00DA51046}" type="pres">
      <dgm:prSet presAssocID="{B02AFFE1-25FD-4528-8EB7-0B1A24BCDB48}" presName="parTx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8F67A7CC-CCB6-4872-AE15-45A22E6ABACA}" type="pres">
      <dgm:prSet presAssocID="{B02AFFE1-25FD-4528-8EB7-0B1A24BCDB48}" presName="desTx" presStyleLbl="revTx" presStyleIdx="0" presStyleCnt="6">
        <dgm:presLayoutVars>
          <dgm:bulletEnabled val="1"/>
        </dgm:presLayoutVars>
      </dgm:prSet>
      <dgm:spPr/>
    </dgm:pt>
    <dgm:pt modelId="{5B14043C-33A1-4884-9155-14FDB0F26A8D}" type="pres">
      <dgm:prSet presAssocID="{79E8B9CE-349E-4029-B850-8DB10E6C81FD}" presName="space" presStyleCnt="0"/>
      <dgm:spPr/>
    </dgm:pt>
    <dgm:pt modelId="{F41AFCA1-B6CA-490F-832C-9581F1E48B32}" type="pres">
      <dgm:prSet presAssocID="{1E43F5C8-1EE8-4843-91D2-E3241B907421}" presName="composite" presStyleCnt="0"/>
      <dgm:spPr/>
    </dgm:pt>
    <dgm:pt modelId="{80662503-FAA2-45AA-93E9-A2E3233C8C25}" type="pres">
      <dgm:prSet presAssocID="{1E43F5C8-1EE8-4843-91D2-E3241B907421}" presName="parTx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963BB94A-F4F2-49AA-8217-2F1E7C96D492}" type="pres">
      <dgm:prSet presAssocID="{1E43F5C8-1EE8-4843-91D2-E3241B907421}" presName="desTx" presStyleLbl="revTx" presStyleIdx="1" presStyleCnt="6">
        <dgm:presLayoutVars>
          <dgm:bulletEnabled val="1"/>
        </dgm:presLayoutVars>
      </dgm:prSet>
      <dgm:spPr/>
    </dgm:pt>
    <dgm:pt modelId="{6ED8FF4A-CBC7-4EAA-94EE-7E8E2437DB09}" type="pres">
      <dgm:prSet presAssocID="{88032BFC-9460-4DC7-8F1E-F2823A00EF86}" presName="space" presStyleCnt="0"/>
      <dgm:spPr/>
    </dgm:pt>
    <dgm:pt modelId="{9E4F9A8E-EC17-4850-9D52-426EE5D77387}" type="pres">
      <dgm:prSet presAssocID="{7ECB816A-F941-48E2-92AD-194284416B5D}" presName="composite" presStyleCnt="0"/>
      <dgm:spPr/>
    </dgm:pt>
    <dgm:pt modelId="{C086B9FB-2B42-4C0F-985C-FF9E044133AA}" type="pres">
      <dgm:prSet presAssocID="{7ECB816A-F941-48E2-92AD-194284416B5D}" presName="parTx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8BC81A95-1B08-4341-A82E-FE2B77FAAA9F}" type="pres">
      <dgm:prSet presAssocID="{7ECB816A-F941-48E2-92AD-194284416B5D}" presName="desTx" presStyleLbl="revTx" presStyleIdx="2" presStyleCnt="6">
        <dgm:presLayoutVars>
          <dgm:bulletEnabled val="1"/>
        </dgm:presLayoutVars>
      </dgm:prSet>
      <dgm:spPr/>
    </dgm:pt>
    <dgm:pt modelId="{F881BC05-31E5-4D15-B4BD-681769D2FFF7}" type="pres">
      <dgm:prSet presAssocID="{29A3E215-49AD-4A75-BAEB-0BF462CEF843}" presName="space" presStyleCnt="0"/>
      <dgm:spPr/>
    </dgm:pt>
    <dgm:pt modelId="{35D7C057-215A-4D94-BA1E-546ECC2D2864}" type="pres">
      <dgm:prSet presAssocID="{CE6AB7F0-2CA6-4A70-9054-6960F4F95721}" presName="composite" presStyleCnt="0"/>
      <dgm:spPr/>
    </dgm:pt>
    <dgm:pt modelId="{2EC0AF9E-F225-4CD2-AED8-6A29AB3C5B50}" type="pres">
      <dgm:prSet presAssocID="{CE6AB7F0-2CA6-4A70-9054-6960F4F95721}" presName="parTx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DE01386C-8177-4904-9049-56418522D6C9}" type="pres">
      <dgm:prSet presAssocID="{CE6AB7F0-2CA6-4A70-9054-6960F4F95721}" presName="desTx" presStyleLbl="revTx" presStyleIdx="3" presStyleCnt="6">
        <dgm:presLayoutVars>
          <dgm:bulletEnabled val="1"/>
        </dgm:presLayoutVars>
      </dgm:prSet>
      <dgm:spPr/>
    </dgm:pt>
    <dgm:pt modelId="{C3D0C60A-9330-429A-B4AC-14DA45A33334}" type="pres">
      <dgm:prSet presAssocID="{D0AABAC6-463E-481A-9912-1723F7A80591}" presName="space" presStyleCnt="0"/>
      <dgm:spPr/>
    </dgm:pt>
    <dgm:pt modelId="{2C13808E-FCBA-4AC9-BCE5-571E07A10673}" type="pres">
      <dgm:prSet presAssocID="{1A6E1955-B0F8-4C1E-94B1-5A99DA6FA388}" presName="composite" presStyleCnt="0"/>
      <dgm:spPr/>
    </dgm:pt>
    <dgm:pt modelId="{D27FCBF8-DF7B-4EF0-8E47-F02194A2E440}" type="pres">
      <dgm:prSet presAssocID="{1A6E1955-B0F8-4C1E-94B1-5A99DA6FA388}" presName="parTx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45045402-8D5D-4D74-8458-C1D3E9965029}" type="pres">
      <dgm:prSet presAssocID="{1A6E1955-B0F8-4C1E-94B1-5A99DA6FA388}" presName="desTx" presStyleLbl="revTx" presStyleIdx="4" presStyleCnt="6">
        <dgm:presLayoutVars>
          <dgm:bulletEnabled val="1"/>
        </dgm:presLayoutVars>
      </dgm:prSet>
      <dgm:spPr/>
    </dgm:pt>
    <dgm:pt modelId="{2288585B-49EB-4346-8CA4-3871BA2D64B1}" type="pres">
      <dgm:prSet presAssocID="{E9A4D7C6-3E94-469C-8265-6B7F7BF94A4B}" presName="space" presStyleCnt="0"/>
      <dgm:spPr/>
    </dgm:pt>
    <dgm:pt modelId="{92EEA251-B0BD-4EB0-855C-1751EC5343A0}" type="pres">
      <dgm:prSet presAssocID="{C958B115-2803-431A-A87A-D51C53924E25}" presName="composite" presStyleCnt="0"/>
      <dgm:spPr/>
    </dgm:pt>
    <dgm:pt modelId="{36F51412-8C88-4B03-A367-3DD156100D54}" type="pres">
      <dgm:prSet presAssocID="{C958B115-2803-431A-A87A-D51C53924E25}" presName="parTx" presStyleLbl="node1" presStyleIdx="5" presStyleCnt="6">
        <dgm:presLayoutVars>
          <dgm:chMax val="0"/>
          <dgm:chPref val="0"/>
          <dgm:bulletEnabled val="1"/>
        </dgm:presLayoutVars>
      </dgm:prSet>
      <dgm:spPr/>
    </dgm:pt>
    <dgm:pt modelId="{C6E92ED6-9220-4CB3-8565-55B829966E49}" type="pres">
      <dgm:prSet presAssocID="{C958B115-2803-431A-A87A-D51C53924E25}" presName="desTx" presStyleLbl="revTx" presStyleIdx="5" presStyleCnt="6" custLinFactNeighborX="15956" custLinFactNeighborY="-212">
        <dgm:presLayoutVars>
          <dgm:bulletEnabled val="1"/>
        </dgm:presLayoutVars>
      </dgm:prSet>
      <dgm:spPr/>
    </dgm:pt>
  </dgm:ptLst>
  <dgm:cxnLst>
    <dgm:cxn modelId="{AFE4D504-737D-4D13-9655-5EBCC4EA31A9}" srcId="{5A868BF1-2900-45AF-8110-55F07B4DD4D3}" destId="{C958B115-2803-431A-A87A-D51C53924E25}" srcOrd="5" destOrd="0" parTransId="{B20C61E3-DD6B-4F98-BAAE-3A0303203EEE}" sibTransId="{C50906C5-35D2-44C0-8C10-26EA592E6266}"/>
    <dgm:cxn modelId="{45B80310-3115-46F2-896D-FF4FF7CDC83E}" type="presOf" srcId="{160B677D-2493-408D-B268-07F4EB17C2A2}" destId="{C6E92ED6-9220-4CB3-8565-55B829966E49}" srcOrd="0" destOrd="0" presId="urn:microsoft.com/office/officeart/2005/8/layout/chevron1"/>
    <dgm:cxn modelId="{946C7616-CE73-4ED3-B4D0-3E18DBE449BD}" srcId="{5A868BF1-2900-45AF-8110-55F07B4DD4D3}" destId="{1A6E1955-B0F8-4C1E-94B1-5A99DA6FA388}" srcOrd="4" destOrd="0" parTransId="{90CED5FD-09D1-4199-914D-993AA4DF1077}" sibTransId="{E9A4D7C6-3E94-469C-8265-6B7F7BF94A4B}"/>
    <dgm:cxn modelId="{E1AD201D-4ADA-436D-B862-0593CDC8D7F9}" srcId="{CE6AB7F0-2CA6-4A70-9054-6960F4F95721}" destId="{ADF5032D-2755-4AB4-9EEA-8D84B376B480}" srcOrd="2" destOrd="0" parTransId="{040CB157-FD38-4E03-9EFB-ADA6BEA02715}" sibTransId="{BD9331F7-7313-4D29-97A9-98FFA41325AC}"/>
    <dgm:cxn modelId="{C7CDD12C-0540-44A4-8E9C-FE361198495E}" type="presOf" srcId="{7ECB816A-F941-48E2-92AD-194284416B5D}" destId="{C086B9FB-2B42-4C0F-985C-FF9E044133AA}" srcOrd="0" destOrd="0" presId="urn:microsoft.com/office/officeart/2005/8/layout/chevron1"/>
    <dgm:cxn modelId="{450F882E-E6CB-4970-B4B7-42282EC22FB1}" type="presOf" srcId="{2080DB16-EC65-44FE-A213-DD26108FF25C}" destId="{45045402-8D5D-4D74-8458-C1D3E9965029}" srcOrd="0" destOrd="1" presId="urn:microsoft.com/office/officeart/2005/8/layout/chevron1"/>
    <dgm:cxn modelId="{EA4BF22E-A290-4F95-96C6-6B1A4A9DC91E}" srcId="{CE6AB7F0-2CA6-4A70-9054-6960F4F95721}" destId="{0750339F-93E7-4ACD-A5F8-6BD88186B7E4}" srcOrd="0" destOrd="0" parTransId="{789D031D-0966-4BE3-98C2-287A80B23347}" sibTransId="{43762785-7595-493F-AB09-E584DBEAEBDC}"/>
    <dgm:cxn modelId="{30674B3A-940A-407B-8C2C-B615CF6BD40C}" type="presOf" srcId="{1E43F5C8-1EE8-4843-91D2-E3241B907421}" destId="{80662503-FAA2-45AA-93E9-A2E3233C8C25}" srcOrd="0" destOrd="0" presId="urn:microsoft.com/office/officeart/2005/8/layout/chevron1"/>
    <dgm:cxn modelId="{E253A962-2D27-433D-AA55-C3EAC1DD6D14}" srcId="{B02AFFE1-25FD-4528-8EB7-0B1A24BCDB48}" destId="{201131E7-CCCC-4A29-9E94-DE8D7FB15306}" srcOrd="1" destOrd="0" parTransId="{13727CA1-22C7-4139-A67E-6B57529807F6}" sibTransId="{C4232D53-6FB4-45C4-8078-81229776ED5F}"/>
    <dgm:cxn modelId="{693ADD44-4A62-4279-9F75-207C51792F15}" type="presOf" srcId="{ADF5032D-2755-4AB4-9EEA-8D84B376B480}" destId="{DE01386C-8177-4904-9049-56418522D6C9}" srcOrd="0" destOrd="4" presId="urn:microsoft.com/office/officeart/2005/8/layout/chevron1"/>
    <dgm:cxn modelId="{F7215746-C996-4299-8BDE-7C0EC35DAB49}" type="presOf" srcId="{462308BF-5D97-4C84-AC67-6510843B9B07}" destId="{DE01386C-8177-4904-9049-56418522D6C9}" srcOrd="0" destOrd="1" presId="urn:microsoft.com/office/officeart/2005/8/layout/chevron1"/>
    <dgm:cxn modelId="{FA794267-6F03-4AAD-B1A9-40B799029FEE}" type="presOf" srcId="{B02AFFE1-25FD-4528-8EB7-0B1A24BCDB48}" destId="{17E09779-CC83-4203-9A49-FFD00DA51046}" srcOrd="0" destOrd="0" presId="urn:microsoft.com/office/officeart/2005/8/layout/chevron1"/>
    <dgm:cxn modelId="{4F601B69-566F-4290-8E05-588B921B8881}" type="presOf" srcId="{63DF29B0-A077-443C-8A1F-3C4D79A61336}" destId="{DE01386C-8177-4904-9049-56418522D6C9}" srcOrd="0" destOrd="2" presId="urn:microsoft.com/office/officeart/2005/8/layout/chevron1"/>
    <dgm:cxn modelId="{B0E36049-C6E3-4EF1-A34C-F3C8C88C1509}" type="presOf" srcId="{B8B8D7D0-E861-4E85-81B1-CC17282F56AC}" destId="{8BC81A95-1B08-4341-A82E-FE2B77FAAA9F}" srcOrd="0" destOrd="0" presId="urn:microsoft.com/office/officeart/2005/8/layout/chevron1"/>
    <dgm:cxn modelId="{0C566273-1E20-44AE-998A-A6EF136CFC2C}" type="presOf" srcId="{1A6E1955-B0F8-4C1E-94B1-5A99DA6FA388}" destId="{D27FCBF8-DF7B-4EF0-8E47-F02194A2E440}" srcOrd="0" destOrd="0" presId="urn:microsoft.com/office/officeart/2005/8/layout/chevron1"/>
    <dgm:cxn modelId="{57C4F853-4A6D-4112-8154-9FC2FF21CC01}" type="presOf" srcId="{6E46AC3B-142D-46C2-955A-A5564FC46F0F}" destId="{8F67A7CC-CCB6-4872-AE15-45A22E6ABACA}" srcOrd="0" destOrd="0" presId="urn:microsoft.com/office/officeart/2005/8/layout/chevron1"/>
    <dgm:cxn modelId="{66C40E56-C692-42B1-AEAF-412792BCE1C3}" srcId="{1A6E1955-B0F8-4C1E-94B1-5A99DA6FA388}" destId="{2080DB16-EC65-44FE-A213-DD26108FF25C}" srcOrd="1" destOrd="0" parTransId="{68699744-64D4-4D22-BF30-DD42C95EC2DB}" sibTransId="{266CBEE0-19EA-49E5-99E2-7DE90DEF8F6C}"/>
    <dgm:cxn modelId="{05687D59-1F3E-4186-B7C9-4311E8370177}" srcId="{5A868BF1-2900-45AF-8110-55F07B4DD4D3}" destId="{7ECB816A-F941-48E2-92AD-194284416B5D}" srcOrd="2" destOrd="0" parTransId="{A8E6BFB9-A015-4B6F-8A7B-C9B033D78594}" sibTransId="{29A3E215-49AD-4A75-BAEB-0BF462CEF843}"/>
    <dgm:cxn modelId="{81DB6282-6BBA-4A20-BE7D-A67BE2F5013D}" type="presOf" srcId="{15682694-C7A9-4FBA-8C59-90844A6FADC5}" destId="{DE01386C-8177-4904-9049-56418522D6C9}" srcOrd="0" destOrd="3" presId="urn:microsoft.com/office/officeart/2005/8/layout/chevron1"/>
    <dgm:cxn modelId="{E74CAE91-2B2A-4B94-B76E-9B613CDD5C4A}" srcId="{5A868BF1-2900-45AF-8110-55F07B4DD4D3}" destId="{1E43F5C8-1EE8-4843-91D2-E3241B907421}" srcOrd="1" destOrd="0" parTransId="{46BA2110-6EF6-474F-9C38-838B4E149F7D}" sibTransId="{88032BFC-9460-4DC7-8F1E-F2823A00EF86}"/>
    <dgm:cxn modelId="{85D82896-F923-43A4-B322-D7CBCC68A5D4}" srcId="{C958B115-2803-431A-A87A-D51C53924E25}" destId="{F75125AB-A654-45FE-8005-A55C6C8F7EE9}" srcOrd="1" destOrd="0" parTransId="{17D3C130-5C00-4867-B1BF-D5DA18E99A23}" sibTransId="{DD26EC13-2DC4-447E-BCCC-7C5BEF35A77C}"/>
    <dgm:cxn modelId="{98129C9B-7617-4A6F-B172-F884ECA90840}" type="presOf" srcId="{FA92F38B-58A9-4C7D-A630-C83746665AB3}" destId="{45045402-8D5D-4D74-8458-C1D3E9965029}" srcOrd="0" destOrd="2" presId="urn:microsoft.com/office/officeart/2005/8/layout/chevron1"/>
    <dgm:cxn modelId="{A2A1E4A3-5E37-4E29-B298-CF9EEA7CD2F8}" srcId="{7ECB816A-F941-48E2-92AD-194284416B5D}" destId="{B8B8D7D0-E861-4E85-81B1-CC17282F56AC}" srcOrd="0" destOrd="0" parTransId="{2650474B-CDC2-48F0-8C0E-678F8448C481}" sibTransId="{1FC56BAD-9927-4E94-85CB-089E20B4CC32}"/>
    <dgm:cxn modelId="{92AAB2A6-8EE1-4B4C-89BA-F541D20FF18C}" type="presOf" srcId="{CE6AB7F0-2CA6-4A70-9054-6960F4F95721}" destId="{2EC0AF9E-F225-4CD2-AED8-6A29AB3C5B50}" srcOrd="0" destOrd="0" presId="urn:microsoft.com/office/officeart/2005/8/layout/chevron1"/>
    <dgm:cxn modelId="{E06DD7A6-2945-4008-9384-277F45C72E9B}" srcId="{2080DB16-EC65-44FE-A213-DD26108FF25C}" destId="{FA92F38B-58A9-4C7D-A630-C83746665AB3}" srcOrd="0" destOrd="0" parTransId="{023BFF93-A55F-493C-B97F-2C6132D157FC}" sibTransId="{0B521EC5-8A26-4663-815D-FFFE63B2F8DC}"/>
    <dgm:cxn modelId="{D4C791A8-8A32-4822-A3A9-7B465B9A6F7A}" srcId="{CE6AB7F0-2CA6-4A70-9054-6960F4F95721}" destId="{462308BF-5D97-4C84-AC67-6510843B9B07}" srcOrd="1" destOrd="0" parTransId="{F840C18A-191D-4098-8C18-6B4CDBD4AA3B}" sibTransId="{6F86506C-D916-498A-A538-D87C073EA8AB}"/>
    <dgm:cxn modelId="{5DBE12AF-5B4C-4F06-B0F1-54601771984C}" type="presOf" srcId="{5A868BF1-2900-45AF-8110-55F07B4DD4D3}" destId="{DC33BB19-7A2E-4F77-9B0D-E1C039282B85}" srcOrd="0" destOrd="0" presId="urn:microsoft.com/office/officeart/2005/8/layout/chevron1"/>
    <dgm:cxn modelId="{A14607B3-0E00-4258-B370-3734A618FA75}" srcId="{5A868BF1-2900-45AF-8110-55F07B4DD4D3}" destId="{B02AFFE1-25FD-4528-8EB7-0B1A24BCDB48}" srcOrd="0" destOrd="0" parTransId="{608A15DB-B711-436C-B57E-B1B79B1A8F4D}" sibTransId="{79E8B9CE-349E-4029-B850-8DB10E6C81FD}"/>
    <dgm:cxn modelId="{0A0637BD-5D5F-44CF-948E-0E7F872B4137}" srcId="{C958B115-2803-431A-A87A-D51C53924E25}" destId="{160B677D-2493-408D-B268-07F4EB17C2A2}" srcOrd="0" destOrd="0" parTransId="{4E690693-19DD-4252-B853-3349FE2E3CBA}" sibTransId="{871F63F4-676B-4850-BC29-7C2A0E97DF4D}"/>
    <dgm:cxn modelId="{135A0BBE-A089-4C4E-A8FF-053C9972B138}" srcId="{462308BF-5D97-4C84-AC67-6510843B9B07}" destId="{15682694-C7A9-4FBA-8C59-90844A6FADC5}" srcOrd="1" destOrd="0" parTransId="{30466F68-CD6F-4DC5-8FC0-A76CB7C09920}" sibTransId="{D8D50AC8-8B0C-4234-ACDA-834E9E1E9006}"/>
    <dgm:cxn modelId="{C72236C1-3FAF-4866-B08E-6D665A25F713}" srcId="{5A868BF1-2900-45AF-8110-55F07B4DD4D3}" destId="{CE6AB7F0-2CA6-4A70-9054-6960F4F95721}" srcOrd="3" destOrd="0" parTransId="{0DC99E7A-B71E-4CC5-ACC3-8CDF7F63476F}" sibTransId="{D0AABAC6-463E-481A-9912-1723F7A80591}"/>
    <dgm:cxn modelId="{FFBC30C2-993C-45EE-A6AE-8AB327627B73}" srcId="{B02AFFE1-25FD-4528-8EB7-0B1A24BCDB48}" destId="{6E46AC3B-142D-46C2-955A-A5564FC46F0F}" srcOrd="0" destOrd="0" parTransId="{39CF3EE3-8DB9-4DCA-9D03-FFD802AB2324}" sibTransId="{D4054326-9315-43B8-B2A3-75FA98DF3BA8}"/>
    <dgm:cxn modelId="{E04076CB-DE5F-495D-8767-6C495E17B5EC}" type="presOf" srcId="{C958B115-2803-431A-A87A-D51C53924E25}" destId="{36F51412-8C88-4B03-A367-3DD156100D54}" srcOrd="0" destOrd="0" presId="urn:microsoft.com/office/officeart/2005/8/layout/chevron1"/>
    <dgm:cxn modelId="{32BA4CD3-CA84-43AE-A80C-DADF82E0A576}" type="presOf" srcId="{201131E7-CCCC-4A29-9E94-DE8D7FB15306}" destId="{8F67A7CC-CCB6-4872-AE15-45A22E6ABACA}" srcOrd="0" destOrd="1" presId="urn:microsoft.com/office/officeart/2005/8/layout/chevron1"/>
    <dgm:cxn modelId="{2B3FC3DC-DA86-4A19-8B03-1F98FF683D2C}" type="presOf" srcId="{B382F3FA-6B09-4452-B237-69E304A356F8}" destId="{45045402-8D5D-4D74-8458-C1D3E9965029}" srcOrd="0" destOrd="0" presId="urn:microsoft.com/office/officeart/2005/8/layout/chevron1"/>
    <dgm:cxn modelId="{A6AC7FE3-0A07-47E3-B98E-57513BC2791B}" type="presOf" srcId="{F75125AB-A654-45FE-8005-A55C6C8F7EE9}" destId="{C6E92ED6-9220-4CB3-8565-55B829966E49}" srcOrd="0" destOrd="1" presId="urn:microsoft.com/office/officeart/2005/8/layout/chevron1"/>
    <dgm:cxn modelId="{B45DCBE4-1569-43B6-9389-FE1C6F94ED3E}" srcId="{1A6E1955-B0F8-4C1E-94B1-5A99DA6FA388}" destId="{B382F3FA-6B09-4452-B237-69E304A356F8}" srcOrd="0" destOrd="0" parTransId="{F0C2F77E-2A24-43D4-945B-D28E5EFAA370}" sibTransId="{FA1EA7DC-0D4C-4C19-B480-A18319E1DF2B}"/>
    <dgm:cxn modelId="{F5B819EE-0692-488B-8AAC-0B1DC3EEC9C5}" type="presOf" srcId="{0750339F-93E7-4ACD-A5F8-6BD88186B7E4}" destId="{DE01386C-8177-4904-9049-56418522D6C9}" srcOrd="0" destOrd="0" presId="urn:microsoft.com/office/officeart/2005/8/layout/chevron1"/>
    <dgm:cxn modelId="{818207F2-C414-4513-B2BF-90950B275692}" srcId="{1E43F5C8-1EE8-4843-91D2-E3241B907421}" destId="{31A9B5DD-4434-4172-96DF-0CE307508816}" srcOrd="0" destOrd="0" parTransId="{AAB1DCAD-63E9-4D23-B733-8D5F26410A4C}" sibTransId="{0C69060C-E409-4998-B811-0E84BD90E219}"/>
    <dgm:cxn modelId="{03F768F3-E5B2-4EDD-8C8D-9F79DF7726E5}" type="presOf" srcId="{31A9B5DD-4434-4172-96DF-0CE307508816}" destId="{963BB94A-F4F2-49AA-8217-2F1E7C96D492}" srcOrd="0" destOrd="0" presId="urn:microsoft.com/office/officeart/2005/8/layout/chevron1"/>
    <dgm:cxn modelId="{D11348FD-B200-4F51-A86E-90885AE87E73}" srcId="{462308BF-5D97-4C84-AC67-6510843B9B07}" destId="{63DF29B0-A077-443C-8A1F-3C4D79A61336}" srcOrd="0" destOrd="0" parTransId="{65B4BDFF-24B8-4C2E-8BC7-79082D8EC069}" sibTransId="{B4B16880-A395-4535-9572-D16805FF92C7}"/>
    <dgm:cxn modelId="{106A1B9B-F341-4690-A2D1-6F62B6C60520}" type="presParOf" srcId="{DC33BB19-7A2E-4F77-9B0D-E1C039282B85}" destId="{24A28355-9D4D-482F-A498-F86BCFA765F6}" srcOrd="0" destOrd="0" presId="urn:microsoft.com/office/officeart/2005/8/layout/chevron1"/>
    <dgm:cxn modelId="{FB493BE0-E60A-4695-9CA8-DF26B60FC9E5}" type="presParOf" srcId="{24A28355-9D4D-482F-A498-F86BCFA765F6}" destId="{17E09779-CC83-4203-9A49-FFD00DA51046}" srcOrd="0" destOrd="0" presId="urn:microsoft.com/office/officeart/2005/8/layout/chevron1"/>
    <dgm:cxn modelId="{071126AB-590E-43EC-9F99-8FE48A4D87A9}" type="presParOf" srcId="{24A28355-9D4D-482F-A498-F86BCFA765F6}" destId="{8F67A7CC-CCB6-4872-AE15-45A22E6ABACA}" srcOrd="1" destOrd="0" presId="urn:microsoft.com/office/officeart/2005/8/layout/chevron1"/>
    <dgm:cxn modelId="{1BFF24AD-88E8-47D7-B6B4-77AAD166CCE5}" type="presParOf" srcId="{DC33BB19-7A2E-4F77-9B0D-E1C039282B85}" destId="{5B14043C-33A1-4884-9155-14FDB0F26A8D}" srcOrd="1" destOrd="0" presId="urn:microsoft.com/office/officeart/2005/8/layout/chevron1"/>
    <dgm:cxn modelId="{3FA19DC1-D556-4139-A7D0-20569BD3A612}" type="presParOf" srcId="{DC33BB19-7A2E-4F77-9B0D-E1C039282B85}" destId="{F41AFCA1-B6CA-490F-832C-9581F1E48B32}" srcOrd="2" destOrd="0" presId="urn:microsoft.com/office/officeart/2005/8/layout/chevron1"/>
    <dgm:cxn modelId="{A22D32FC-72A6-471D-AD73-1F2FF502AAB3}" type="presParOf" srcId="{F41AFCA1-B6CA-490F-832C-9581F1E48B32}" destId="{80662503-FAA2-45AA-93E9-A2E3233C8C25}" srcOrd="0" destOrd="0" presId="urn:microsoft.com/office/officeart/2005/8/layout/chevron1"/>
    <dgm:cxn modelId="{819ACAE4-3EA3-4AF9-9B96-74ACA3483D75}" type="presParOf" srcId="{F41AFCA1-B6CA-490F-832C-9581F1E48B32}" destId="{963BB94A-F4F2-49AA-8217-2F1E7C96D492}" srcOrd="1" destOrd="0" presId="urn:microsoft.com/office/officeart/2005/8/layout/chevron1"/>
    <dgm:cxn modelId="{F3C9C19F-7A1F-4455-A12D-3D5579B57E6F}" type="presParOf" srcId="{DC33BB19-7A2E-4F77-9B0D-E1C039282B85}" destId="{6ED8FF4A-CBC7-4EAA-94EE-7E8E2437DB09}" srcOrd="3" destOrd="0" presId="urn:microsoft.com/office/officeart/2005/8/layout/chevron1"/>
    <dgm:cxn modelId="{6344918F-BCF5-416B-AE38-2FB863DF438A}" type="presParOf" srcId="{DC33BB19-7A2E-4F77-9B0D-E1C039282B85}" destId="{9E4F9A8E-EC17-4850-9D52-426EE5D77387}" srcOrd="4" destOrd="0" presId="urn:microsoft.com/office/officeart/2005/8/layout/chevron1"/>
    <dgm:cxn modelId="{315F95FB-DAE8-4776-A3E6-E84C2AA9331D}" type="presParOf" srcId="{9E4F9A8E-EC17-4850-9D52-426EE5D77387}" destId="{C086B9FB-2B42-4C0F-985C-FF9E044133AA}" srcOrd="0" destOrd="0" presId="urn:microsoft.com/office/officeart/2005/8/layout/chevron1"/>
    <dgm:cxn modelId="{8A4E46A6-F191-442E-9390-7DD1F4B0C78B}" type="presParOf" srcId="{9E4F9A8E-EC17-4850-9D52-426EE5D77387}" destId="{8BC81A95-1B08-4341-A82E-FE2B77FAAA9F}" srcOrd="1" destOrd="0" presId="urn:microsoft.com/office/officeart/2005/8/layout/chevron1"/>
    <dgm:cxn modelId="{5793B608-50D1-44E1-B93B-A0A0BFCDF9F7}" type="presParOf" srcId="{DC33BB19-7A2E-4F77-9B0D-E1C039282B85}" destId="{F881BC05-31E5-4D15-B4BD-681769D2FFF7}" srcOrd="5" destOrd="0" presId="urn:microsoft.com/office/officeart/2005/8/layout/chevron1"/>
    <dgm:cxn modelId="{A7DC7277-2B81-43FA-BAEB-AB965A095494}" type="presParOf" srcId="{DC33BB19-7A2E-4F77-9B0D-E1C039282B85}" destId="{35D7C057-215A-4D94-BA1E-546ECC2D2864}" srcOrd="6" destOrd="0" presId="urn:microsoft.com/office/officeart/2005/8/layout/chevron1"/>
    <dgm:cxn modelId="{9FB7E74B-8604-4C14-A405-DBF2786F0A1C}" type="presParOf" srcId="{35D7C057-215A-4D94-BA1E-546ECC2D2864}" destId="{2EC0AF9E-F225-4CD2-AED8-6A29AB3C5B50}" srcOrd="0" destOrd="0" presId="urn:microsoft.com/office/officeart/2005/8/layout/chevron1"/>
    <dgm:cxn modelId="{B17E6B88-304A-453D-A61C-1EAEC017E9C5}" type="presParOf" srcId="{35D7C057-215A-4D94-BA1E-546ECC2D2864}" destId="{DE01386C-8177-4904-9049-56418522D6C9}" srcOrd="1" destOrd="0" presId="urn:microsoft.com/office/officeart/2005/8/layout/chevron1"/>
    <dgm:cxn modelId="{A8B9C950-5AA1-4885-850C-350B71BB00A9}" type="presParOf" srcId="{DC33BB19-7A2E-4F77-9B0D-E1C039282B85}" destId="{C3D0C60A-9330-429A-B4AC-14DA45A33334}" srcOrd="7" destOrd="0" presId="urn:microsoft.com/office/officeart/2005/8/layout/chevron1"/>
    <dgm:cxn modelId="{C9EEE184-2DE9-4C3D-8FCB-BD2158CFAAAA}" type="presParOf" srcId="{DC33BB19-7A2E-4F77-9B0D-E1C039282B85}" destId="{2C13808E-FCBA-4AC9-BCE5-571E07A10673}" srcOrd="8" destOrd="0" presId="urn:microsoft.com/office/officeart/2005/8/layout/chevron1"/>
    <dgm:cxn modelId="{E9E6A72F-6726-4F05-B1D2-32F76DC3C98E}" type="presParOf" srcId="{2C13808E-FCBA-4AC9-BCE5-571E07A10673}" destId="{D27FCBF8-DF7B-4EF0-8E47-F02194A2E440}" srcOrd="0" destOrd="0" presId="urn:microsoft.com/office/officeart/2005/8/layout/chevron1"/>
    <dgm:cxn modelId="{2C7C3204-3487-46F2-83E6-C97B96C16E8F}" type="presParOf" srcId="{2C13808E-FCBA-4AC9-BCE5-571E07A10673}" destId="{45045402-8D5D-4D74-8458-C1D3E9965029}" srcOrd="1" destOrd="0" presId="urn:microsoft.com/office/officeart/2005/8/layout/chevron1"/>
    <dgm:cxn modelId="{7D4AD05C-67E3-41DC-ADC1-4DE1D976AF67}" type="presParOf" srcId="{DC33BB19-7A2E-4F77-9B0D-E1C039282B85}" destId="{2288585B-49EB-4346-8CA4-3871BA2D64B1}" srcOrd="9" destOrd="0" presId="urn:microsoft.com/office/officeart/2005/8/layout/chevron1"/>
    <dgm:cxn modelId="{C8AAD75D-E9DD-4347-B26C-7A7E34AF6701}" type="presParOf" srcId="{DC33BB19-7A2E-4F77-9B0D-E1C039282B85}" destId="{92EEA251-B0BD-4EB0-855C-1751EC5343A0}" srcOrd="10" destOrd="0" presId="urn:microsoft.com/office/officeart/2005/8/layout/chevron1"/>
    <dgm:cxn modelId="{B238CA6E-D66F-4158-AC0D-239DAEACD8CF}" type="presParOf" srcId="{92EEA251-B0BD-4EB0-855C-1751EC5343A0}" destId="{36F51412-8C88-4B03-A367-3DD156100D54}" srcOrd="0" destOrd="0" presId="urn:microsoft.com/office/officeart/2005/8/layout/chevron1"/>
    <dgm:cxn modelId="{944C2B27-3A8A-470F-8FB7-5DB4F0AFF240}" type="presParOf" srcId="{92EEA251-B0BD-4EB0-855C-1751EC5343A0}" destId="{C6E92ED6-9220-4CB3-8565-55B829966E49}" srcOrd="1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2138B51-AB9E-4199-9B72-8F4ACF425143}" type="doc">
      <dgm:prSet loTypeId="urn:microsoft.com/office/officeart/2005/8/layout/hList1" loCatId="list" qsTypeId="urn:microsoft.com/office/officeart/2005/8/quickstyle/simple1" qsCatId="simple" csTypeId="urn:microsoft.com/office/officeart/2005/8/colors/accent3_3" csCatId="accent3" phldr="1"/>
      <dgm:spPr/>
      <dgm:t>
        <a:bodyPr/>
        <a:lstStyle/>
        <a:p>
          <a:endParaRPr lang="zh-CN" altLang="en-US"/>
        </a:p>
      </dgm:t>
    </dgm:pt>
    <dgm:pt modelId="{9E75C117-91FF-4B97-A14A-D6BA98D0AFA0}">
      <dgm:prSet phldrT="[文本]"/>
      <dgm:spPr/>
      <dgm:t>
        <a:bodyPr/>
        <a:lstStyle/>
        <a:p>
          <a:r>
            <a:rPr lang="en-US" dirty="0"/>
            <a:t>Test attempt: 1</a:t>
          </a:r>
          <a:endParaRPr lang="zh-CN" altLang="en-US" dirty="0"/>
        </a:p>
      </dgm:t>
    </dgm:pt>
    <dgm:pt modelId="{662D9594-7982-467B-9C74-4A1E4BB1757B}" type="parTrans" cxnId="{DCB8D5E7-4ADC-4011-A5A4-4D9E5C86947B}">
      <dgm:prSet/>
      <dgm:spPr/>
      <dgm:t>
        <a:bodyPr/>
        <a:lstStyle/>
        <a:p>
          <a:endParaRPr lang="zh-CN" altLang="en-US"/>
        </a:p>
      </dgm:t>
    </dgm:pt>
    <dgm:pt modelId="{B66C94E3-45B8-4E3E-AED2-01F03A6D955B}" type="sibTrans" cxnId="{DCB8D5E7-4ADC-4011-A5A4-4D9E5C86947B}">
      <dgm:prSet/>
      <dgm:spPr/>
      <dgm:t>
        <a:bodyPr/>
        <a:lstStyle/>
        <a:p>
          <a:endParaRPr lang="zh-CN" altLang="en-US"/>
        </a:p>
      </dgm:t>
    </dgm:pt>
    <dgm:pt modelId="{5ADE67BE-B2B2-48B2-B55B-380958376A6D}">
      <dgm:prSet phldrT="[文本]"/>
      <dgm:spPr/>
      <dgm:t>
        <a:bodyPr/>
        <a:lstStyle/>
        <a:p>
          <a:r>
            <a:rPr lang="en-US" dirty="0"/>
            <a:t>Hit Ratio: 201 : 0</a:t>
          </a:r>
          <a:endParaRPr lang="zh-CN" altLang="en-US" dirty="0"/>
        </a:p>
      </dgm:t>
    </dgm:pt>
    <dgm:pt modelId="{ACBC6E6D-4707-49F8-B54B-06EBB126F4EC}" type="parTrans" cxnId="{FA829BE7-7906-4F1F-9CE5-4639777CF1C6}">
      <dgm:prSet/>
      <dgm:spPr/>
      <dgm:t>
        <a:bodyPr/>
        <a:lstStyle/>
        <a:p>
          <a:endParaRPr lang="zh-CN" altLang="en-US"/>
        </a:p>
      </dgm:t>
    </dgm:pt>
    <dgm:pt modelId="{C0C0EE34-6428-49CE-9BE0-4351AB0AAD38}" type="sibTrans" cxnId="{FA829BE7-7906-4F1F-9CE5-4639777CF1C6}">
      <dgm:prSet/>
      <dgm:spPr/>
      <dgm:t>
        <a:bodyPr/>
        <a:lstStyle/>
        <a:p>
          <a:endParaRPr lang="zh-CN" altLang="en-US"/>
        </a:p>
      </dgm:t>
    </dgm:pt>
    <dgm:pt modelId="{825E5718-8A93-4390-A3BF-E98C2274959E}">
      <dgm:prSet phldrT="[文本]"/>
      <dgm:spPr/>
      <dgm:t>
        <a:bodyPr/>
        <a:lstStyle/>
        <a:p>
          <a:r>
            <a:rPr lang="en-US" dirty="0"/>
            <a:t>Expected Gain: 0.05807629896845439</a:t>
          </a:r>
          <a:endParaRPr lang="zh-CN" altLang="en-US" dirty="0"/>
        </a:p>
      </dgm:t>
    </dgm:pt>
    <dgm:pt modelId="{828653CC-8973-4B83-88EF-C64502B72A75}" type="parTrans" cxnId="{A5297946-099F-49AA-A6B2-8C4C2E0DAE4D}">
      <dgm:prSet/>
      <dgm:spPr/>
      <dgm:t>
        <a:bodyPr/>
        <a:lstStyle/>
        <a:p>
          <a:endParaRPr lang="zh-CN" altLang="en-US"/>
        </a:p>
      </dgm:t>
    </dgm:pt>
    <dgm:pt modelId="{7FA2041C-AFB0-43DE-8625-7020747B692E}" type="sibTrans" cxnId="{A5297946-099F-49AA-A6B2-8C4C2E0DAE4D}">
      <dgm:prSet/>
      <dgm:spPr/>
      <dgm:t>
        <a:bodyPr/>
        <a:lstStyle/>
        <a:p>
          <a:endParaRPr lang="zh-CN" altLang="en-US"/>
        </a:p>
      </dgm:t>
    </dgm:pt>
    <dgm:pt modelId="{864CD53B-02B1-4D19-89F7-027A2F183E37}">
      <dgm:prSet phldrT="[文本]"/>
      <dgm:spPr/>
      <dgm:t>
        <a:bodyPr/>
        <a:lstStyle/>
        <a:p>
          <a:r>
            <a:rPr lang="en-US" dirty="0"/>
            <a:t>Expected Loss: 0</a:t>
          </a:r>
          <a:endParaRPr lang="zh-CN" altLang="en-US" dirty="0"/>
        </a:p>
      </dgm:t>
    </dgm:pt>
    <dgm:pt modelId="{F5C97951-706E-4C70-A5D7-4E52DB27418D}" type="parTrans" cxnId="{4BAF5E41-27BC-4A6B-83A0-3A757EACEE03}">
      <dgm:prSet/>
      <dgm:spPr/>
      <dgm:t>
        <a:bodyPr/>
        <a:lstStyle/>
        <a:p>
          <a:endParaRPr lang="zh-CN" altLang="en-US"/>
        </a:p>
      </dgm:t>
    </dgm:pt>
    <dgm:pt modelId="{BC1D4CC1-EDAD-4F99-9328-400E833079F6}" type="sibTrans" cxnId="{4BAF5E41-27BC-4A6B-83A0-3A757EACEE03}">
      <dgm:prSet/>
      <dgm:spPr/>
      <dgm:t>
        <a:bodyPr/>
        <a:lstStyle/>
        <a:p>
          <a:endParaRPr lang="zh-CN" altLang="en-US"/>
        </a:p>
      </dgm:t>
    </dgm:pt>
    <dgm:pt modelId="{B09B929E-4AED-4D83-AE32-18309FAAF6BE}">
      <dgm:prSet phldrT="[文本]"/>
      <dgm:spPr/>
      <dgm:t>
        <a:bodyPr/>
        <a:lstStyle/>
        <a:p>
          <a:r>
            <a:rPr lang="en-US" dirty="0"/>
            <a:t>Sterling Ratio: 248345.70316014695</a:t>
          </a:r>
          <a:endParaRPr lang="zh-CN" altLang="en-US" dirty="0"/>
        </a:p>
      </dgm:t>
    </dgm:pt>
    <dgm:pt modelId="{CBE97024-0800-4393-AF79-F2899345DFD0}" type="parTrans" cxnId="{50B35913-B645-403F-BD62-50A17BFC22BB}">
      <dgm:prSet/>
      <dgm:spPr/>
      <dgm:t>
        <a:bodyPr/>
        <a:lstStyle/>
        <a:p>
          <a:endParaRPr lang="zh-CN" altLang="en-US"/>
        </a:p>
      </dgm:t>
    </dgm:pt>
    <dgm:pt modelId="{3E85794C-3004-4873-A2B2-BF5BB38BA6E8}" type="sibTrans" cxnId="{50B35913-B645-403F-BD62-50A17BFC22BB}">
      <dgm:prSet/>
      <dgm:spPr/>
      <dgm:t>
        <a:bodyPr/>
        <a:lstStyle/>
        <a:p>
          <a:endParaRPr lang="zh-CN" altLang="en-US"/>
        </a:p>
      </dgm:t>
    </dgm:pt>
    <dgm:pt modelId="{2F498FC9-DED1-4D67-B4B4-CA639BA275EE}">
      <dgm:prSet phldrT="[文本]"/>
      <dgm:spPr/>
      <dgm:t>
        <a:bodyPr/>
        <a:lstStyle/>
        <a:p>
          <a:r>
            <a:rPr lang="en-US" dirty="0"/>
            <a:t>Upside Potential Ratio: 0.1925318063337657</a:t>
          </a:r>
          <a:endParaRPr lang="zh-CN" altLang="en-US" dirty="0"/>
        </a:p>
      </dgm:t>
    </dgm:pt>
    <dgm:pt modelId="{7AB3AF22-B8A1-4391-BAEA-3211EEF14CA2}" type="parTrans" cxnId="{2E5017BC-863E-470C-BB04-3453242D1288}">
      <dgm:prSet/>
      <dgm:spPr/>
      <dgm:t>
        <a:bodyPr/>
        <a:lstStyle/>
        <a:p>
          <a:endParaRPr lang="zh-CN" altLang="en-US"/>
        </a:p>
      </dgm:t>
    </dgm:pt>
    <dgm:pt modelId="{770E3184-FE9A-44CF-8824-69DAFF64DAD4}" type="sibTrans" cxnId="{2E5017BC-863E-470C-BB04-3453242D1288}">
      <dgm:prSet/>
      <dgm:spPr/>
      <dgm:t>
        <a:bodyPr/>
        <a:lstStyle/>
        <a:p>
          <a:endParaRPr lang="zh-CN" altLang="en-US"/>
        </a:p>
      </dgm:t>
    </dgm:pt>
    <dgm:pt modelId="{9E29E7AD-4B66-4B5E-9841-2F83DFD58FA0}">
      <dgm:prSet phldrT="[文本]"/>
      <dgm:spPr/>
      <dgm:t>
        <a:bodyPr/>
        <a:lstStyle/>
        <a:p>
          <a:r>
            <a:rPr lang="en-US" dirty="0"/>
            <a:t>Test attempt: 2</a:t>
          </a:r>
          <a:endParaRPr lang="zh-CN" altLang="en-US" dirty="0"/>
        </a:p>
      </dgm:t>
    </dgm:pt>
    <dgm:pt modelId="{BB0D50C2-A0E3-4DD6-B34E-8B55812971B0}" type="parTrans" cxnId="{EFF6DCA8-72C2-41AE-864D-616ABB64AC99}">
      <dgm:prSet/>
      <dgm:spPr/>
      <dgm:t>
        <a:bodyPr/>
        <a:lstStyle/>
        <a:p>
          <a:endParaRPr lang="zh-CN" altLang="en-US"/>
        </a:p>
      </dgm:t>
    </dgm:pt>
    <dgm:pt modelId="{89BF2866-CAD4-4D18-A974-FD33596149E6}" type="sibTrans" cxnId="{EFF6DCA8-72C2-41AE-864D-616ABB64AC99}">
      <dgm:prSet/>
      <dgm:spPr/>
      <dgm:t>
        <a:bodyPr/>
        <a:lstStyle/>
        <a:p>
          <a:endParaRPr lang="zh-CN" altLang="en-US"/>
        </a:p>
      </dgm:t>
    </dgm:pt>
    <dgm:pt modelId="{008997AB-9EF7-4503-B1D5-E86C522E4161}">
      <dgm:prSet phldrT="[文本]"/>
      <dgm:spPr/>
      <dgm:t>
        <a:bodyPr/>
        <a:lstStyle/>
        <a:p>
          <a:r>
            <a:rPr lang="en-US" dirty="0"/>
            <a:t>Hit Ratio: 201 : 0</a:t>
          </a:r>
          <a:endParaRPr lang="zh-CN" altLang="en-US" dirty="0"/>
        </a:p>
      </dgm:t>
    </dgm:pt>
    <dgm:pt modelId="{A386115B-69C8-40B3-BDA9-D191203342F9}" type="parTrans" cxnId="{A1226DE8-69A4-4386-A066-8D9BE4C374D8}">
      <dgm:prSet/>
      <dgm:spPr/>
      <dgm:t>
        <a:bodyPr/>
        <a:lstStyle/>
        <a:p>
          <a:endParaRPr lang="zh-CN" altLang="en-US"/>
        </a:p>
      </dgm:t>
    </dgm:pt>
    <dgm:pt modelId="{4CB6281F-BB09-4EB4-B8B3-6A60CA38F307}" type="sibTrans" cxnId="{A1226DE8-69A4-4386-A066-8D9BE4C374D8}">
      <dgm:prSet/>
      <dgm:spPr/>
      <dgm:t>
        <a:bodyPr/>
        <a:lstStyle/>
        <a:p>
          <a:endParaRPr lang="zh-CN" altLang="en-US"/>
        </a:p>
      </dgm:t>
    </dgm:pt>
    <dgm:pt modelId="{5D64C8F0-48AF-404C-AEE0-878BA0949CA0}">
      <dgm:prSet phldrT="[文本]"/>
      <dgm:spPr/>
      <dgm:t>
        <a:bodyPr/>
        <a:lstStyle/>
        <a:p>
          <a:r>
            <a:rPr lang="en-US" dirty="0"/>
            <a:t>Expected Gain: 0.07080185533293185</a:t>
          </a:r>
          <a:endParaRPr lang="zh-CN" altLang="en-US" dirty="0"/>
        </a:p>
      </dgm:t>
    </dgm:pt>
    <dgm:pt modelId="{37B627E3-44B2-4985-BC6A-AB45C5862825}" type="parTrans" cxnId="{31AEA92F-A9B2-4B79-AC94-B97789E39F36}">
      <dgm:prSet/>
      <dgm:spPr/>
      <dgm:t>
        <a:bodyPr/>
        <a:lstStyle/>
        <a:p>
          <a:endParaRPr lang="zh-CN" altLang="en-US"/>
        </a:p>
      </dgm:t>
    </dgm:pt>
    <dgm:pt modelId="{82F8F379-8DF0-4065-8AD0-C24994FF4CD9}" type="sibTrans" cxnId="{31AEA92F-A9B2-4B79-AC94-B97789E39F36}">
      <dgm:prSet/>
      <dgm:spPr/>
      <dgm:t>
        <a:bodyPr/>
        <a:lstStyle/>
        <a:p>
          <a:endParaRPr lang="zh-CN" altLang="en-US"/>
        </a:p>
      </dgm:t>
    </dgm:pt>
    <dgm:pt modelId="{1AA66835-9045-4AF2-A1BD-66BF27C9C115}">
      <dgm:prSet phldrT="[文本]"/>
      <dgm:spPr/>
      <dgm:t>
        <a:bodyPr/>
        <a:lstStyle/>
        <a:p>
          <a:r>
            <a:rPr lang="en-US" dirty="0"/>
            <a:t>Expected Loss: 0</a:t>
          </a:r>
          <a:endParaRPr lang="zh-CN" altLang="en-US" dirty="0"/>
        </a:p>
      </dgm:t>
    </dgm:pt>
    <dgm:pt modelId="{D8E16B94-A695-40EC-B0C7-223878BA9824}" type="parTrans" cxnId="{D506AD6F-BC26-45A7-AE30-E698F8EB385F}">
      <dgm:prSet/>
      <dgm:spPr/>
      <dgm:t>
        <a:bodyPr/>
        <a:lstStyle/>
        <a:p>
          <a:endParaRPr lang="zh-CN" altLang="en-US"/>
        </a:p>
      </dgm:t>
    </dgm:pt>
    <dgm:pt modelId="{20B9D945-8FE0-4669-A862-18E40DB56776}" type="sibTrans" cxnId="{D506AD6F-BC26-45A7-AE30-E698F8EB385F}">
      <dgm:prSet/>
      <dgm:spPr/>
      <dgm:t>
        <a:bodyPr/>
        <a:lstStyle/>
        <a:p>
          <a:endParaRPr lang="zh-CN" altLang="en-US"/>
        </a:p>
      </dgm:t>
    </dgm:pt>
    <dgm:pt modelId="{2E3C899F-5CD8-4866-AF3E-7FD711A5C258}">
      <dgm:prSet phldrT="[文本]"/>
      <dgm:spPr/>
      <dgm:t>
        <a:bodyPr/>
        <a:lstStyle/>
        <a:p>
          <a:r>
            <a:rPr lang="en-US" dirty="0"/>
            <a:t>Sterling Ratio: 236800.5619155544</a:t>
          </a:r>
          <a:endParaRPr lang="zh-CN" altLang="en-US" dirty="0"/>
        </a:p>
      </dgm:t>
    </dgm:pt>
    <dgm:pt modelId="{47E429F9-2724-4E33-B199-2EBE7BCD33B0}" type="parTrans" cxnId="{BC47C207-253B-466B-A881-EDA532F1237D}">
      <dgm:prSet/>
      <dgm:spPr/>
      <dgm:t>
        <a:bodyPr/>
        <a:lstStyle/>
        <a:p>
          <a:endParaRPr lang="zh-CN" altLang="en-US"/>
        </a:p>
      </dgm:t>
    </dgm:pt>
    <dgm:pt modelId="{5B529341-838D-41C6-89BB-8DD355D51DC6}" type="sibTrans" cxnId="{BC47C207-253B-466B-A881-EDA532F1237D}">
      <dgm:prSet/>
      <dgm:spPr/>
      <dgm:t>
        <a:bodyPr/>
        <a:lstStyle/>
        <a:p>
          <a:endParaRPr lang="zh-CN" altLang="en-US"/>
        </a:p>
      </dgm:t>
    </dgm:pt>
    <dgm:pt modelId="{64790338-133A-4801-9EFD-8C52F4A716C9}">
      <dgm:prSet phldrT="[文本]"/>
      <dgm:spPr/>
      <dgm:t>
        <a:bodyPr/>
        <a:lstStyle/>
        <a:p>
          <a:r>
            <a:rPr lang="en-US" dirty="0"/>
            <a:t>Upside Potential Ratio: 0.4538368651526046</a:t>
          </a:r>
          <a:endParaRPr lang="zh-CN" altLang="en-US" dirty="0"/>
        </a:p>
      </dgm:t>
    </dgm:pt>
    <dgm:pt modelId="{66C705D4-86FE-469E-A63A-6D34859ADB67}" type="parTrans" cxnId="{F89627C1-62A1-46BF-BD42-A0237C152F52}">
      <dgm:prSet/>
      <dgm:spPr/>
      <dgm:t>
        <a:bodyPr/>
        <a:lstStyle/>
        <a:p>
          <a:endParaRPr lang="zh-CN" altLang="en-US"/>
        </a:p>
      </dgm:t>
    </dgm:pt>
    <dgm:pt modelId="{5F5D0640-8154-4E57-AC7A-5C8FF9CC562E}" type="sibTrans" cxnId="{F89627C1-62A1-46BF-BD42-A0237C152F52}">
      <dgm:prSet/>
      <dgm:spPr/>
      <dgm:t>
        <a:bodyPr/>
        <a:lstStyle/>
        <a:p>
          <a:endParaRPr lang="zh-CN" altLang="en-US"/>
        </a:p>
      </dgm:t>
    </dgm:pt>
    <dgm:pt modelId="{4A255B23-6D0B-405A-A70C-9D58B1239D32}">
      <dgm:prSet phldrT="[文本]"/>
      <dgm:spPr/>
      <dgm:t>
        <a:bodyPr/>
        <a:lstStyle/>
        <a:p>
          <a:r>
            <a:rPr lang="en-US" dirty="0"/>
            <a:t>Test attempt: 3</a:t>
          </a:r>
          <a:endParaRPr lang="zh-CN" altLang="en-US" dirty="0"/>
        </a:p>
      </dgm:t>
    </dgm:pt>
    <dgm:pt modelId="{13A7B44E-4A69-45B4-9D49-141FDD443D35}" type="parTrans" cxnId="{56FD947C-8C01-46D8-9892-E6AC927B00A4}">
      <dgm:prSet/>
      <dgm:spPr/>
      <dgm:t>
        <a:bodyPr/>
        <a:lstStyle/>
        <a:p>
          <a:endParaRPr lang="zh-CN" altLang="en-US"/>
        </a:p>
      </dgm:t>
    </dgm:pt>
    <dgm:pt modelId="{B7BEECF9-ED48-41A7-A28D-A6F89918B93B}" type="sibTrans" cxnId="{56FD947C-8C01-46D8-9892-E6AC927B00A4}">
      <dgm:prSet/>
      <dgm:spPr/>
      <dgm:t>
        <a:bodyPr/>
        <a:lstStyle/>
        <a:p>
          <a:endParaRPr lang="zh-CN" altLang="en-US"/>
        </a:p>
      </dgm:t>
    </dgm:pt>
    <dgm:pt modelId="{65C2DD82-DC72-4563-BAF5-B87B73ABDFD3}">
      <dgm:prSet phldrT="[文本]"/>
      <dgm:spPr/>
      <dgm:t>
        <a:bodyPr/>
        <a:lstStyle/>
        <a:p>
          <a:r>
            <a:rPr lang="en-US" dirty="0"/>
            <a:t>Hit Ratio: 197 : 4</a:t>
          </a:r>
          <a:endParaRPr lang="zh-CN" altLang="en-US" dirty="0"/>
        </a:p>
      </dgm:t>
    </dgm:pt>
    <dgm:pt modelId="{98E7B451-E4AD-4190-8E15-26941081C56A}" type="parTrans" cxnId="{A3F3B9B3-7665-49A5-BA8E-57CA420982A6}">
      <dgm:prSet/>
      <dgm:spPr/>
      <dgm:t>
        <a:bodyPr/>
        <a:lstStyle/>
        <a:p>
          <a:endParaRPr lang="zh-CN" altLang="en-US"/>
        </a:p>
      </dgm:t>
    </dgm:pt>
    <dgm:pt modelId="{5D3D4615-29DD-4B63-9CBF-EFB4453D5119}" type="sibTrans" cxnId="{A3F3B9B3-7665-49A5-BA8E-57CA420982A6}">
      <dgm:prSet/>
      <dgm:spPr/>
      <dgm:t>
        <a:bodyPr/>
        <a:lstStyle/>
        <a:p>
          <a:endParaRPr lang="zh-CN" altLang="en-US"/>
        </a:p>
      </dgm:t>
    </dgm:pt>
    <dgm:pt modelId="{6C6457F1-AC43-4969-BE4F-44A5533F658A}">
      <dgm:prSet phldrT="[文本]"/>
      <dgm:spPr/>
      <dgm:t>
        <a:bodyPr/>
        <a:lstStyle/>
        <a:p>
          <a:r>
            <a:rPr lang="en-US" dirty="0"/>
            <a:t>Expected Gain: 0.047151297108566144</a:t>
          </a:r>
          <a:endParaRPr lang="zh-CN" altLang="en-US" dirty="0"/>
        </a:p>
      </dgm:t>
    </dgm:pt>
    <dgm:pt modelId="{A97AF496-78F2-4F7E-AC25-1743106FB47B}" type="parTrans" cxnId="{EE1E0022-5693-47C7-9410-1592CF0BE5F7}">
      <dgm:prSet/>
      <dgm:spPr/>
      <dgm:t>
        <a:bodyPr/>
        <a:lstStyle/>
        <a:p>
          <a:endParaRPr lang="zh-CN" altLang="en-US"/>
        </a:p>
      </dgm:t>
    </dgm:pt>
    <dgm:pt modelId="{318CB4DF-D42A-441D-852B-17C1611D30B6}" type="sibTrans" cxnId="{EE1E0022-5693-47C7-9410-1592CF0BE5F7}">
      <dgm:prSet/>
      <dgm:spPr/>
      <dgm:t>
        <a:bodyPr/>
        <a:lstStyle/>
        <a:p>
          <a:endParaRPr lang="zh-CN" altLang="en-US"/>
        </a:p>
      </dgm:t>
    </dgm:pt>
    <dgm:pt modelId="{9436EBA4-8EB1-4FCA-9B4B-CA9C03969C96}">
      <dgm:prSet phldrT="[文本]"/>
      <dgm:spPr/>
      <dgm:t>
        <a:bodyPr/>
        <a:lstStyle/>
        <a:p>
          <a:r>
            <a:rPr lang="en-US" dirty="0"/>
            <a:t>Expected Loss: - 0.000550022802624257</a:t>
          </a:r>
          <a:endParaRPr lang="zh-CN" altLang="en-US" dirty="0"/>
        </a:p>
      </dgm:t>
    </dgm:pt>
    <dgm:pt modelId="{1128A9B5-FDB7-4B61-82DC-03E272C597FC}" type="parTrans" cxnId="{9A492296-2792-4596-BD36-528D9363EF93}">
      <dgm:prSet/>
      <dgm:spPr/>
      <dgm:t>
        <a:bodyPr/>
        <a:lstStyle/>
        <a:p>
          <a:endParaRPr lang="zh-CN" altLang="en-US"/>
        </a:p>
      </dgm:t>
    </dgm:pt>
    <dgm:pt modelId="{EF4F196D-7E60-4ECC-81FE-F8F9F737D2D9}" type="sibTrans" cxnId="{9A492296-2792-4596-BD36-528D9363EF93}">
      <dgm:prSet/>
      <dgm:spPr/>
      <dgm:t>
        <a:bodyPr/>
        <a:lstStyle/>
        <a:p>
          <a:endParaRPr lang="zh-CN" altLang="en-US"/>
        </a:p>
      </dgm:t>
    </dgm:pt>
    <dgm:pt modelId="{46342A48-A2BD-4281-9124-4C93DA2B9149}">
      <dgm:prSet phldrT="[文本]"/>
      <dgm:spPr/>
      <dgm:t>
        <a:bodyPr/>
        <a:lstStyle/>
        <a:p>
          <a:r>
            <a:rPr lang="en-US" dirty="0"/>
            <a:t>Sterling Ratio: 134572.28879491077</a:t>
          </a:r>
          <a:endParaRPr lang="zh-CN" altLang="en-US" dirty="0"/>
        </a:p>
      </dgm:t>
    </dgm:pt>
    <dgm:pt modelId="{F76B5ED0-0934-4283-9924-1E8542353A59}" type="parTrans" cxnId="{34A8DE17-C522-43AF-85A5-BC3FDCD17412}">
      <dgm:prSet/>
      <dgm:spPr/>
      <dgm:t>
        <a:bodyPr/>
        <a:lstStyle/>
        <a:p>
          <a:endParaRPr lang="zh-CN" altLang="en-US"/>
        </a:p>
      </dgm:t>
    </dgm:pt>
    <dgm:pt modelId="{F2153A0D-5B23-4227-96BE-B6DB3B80F23A}" type="sibTrans" cxnId="{34A8DE17-C522-43AF-85A5-BC3FDCD17412}">
      <dgm:prSet/>
      <dgm:spPr/>
      <dgm:t>
        <a:bodyPr/>
        <a:lstStyle/>
        <a:p>
          <a:endParaRPr lang="zh-CN" altLang="en-US"/>
        </a:p>
      </dgm:t>
    </dgm:pt>
    <dgm:pt modelId="{DDBF169B-8004-4754-B2E9-D67EA36462BF}">
      <dgm:prSet phldrT="[文本]"/>
      <dgm:spPr/>
      <dgm:t>
        <a:bodyPr/>
        <a:lstStyle/>
        <a:p>
          <a:r>
            <a:rPr lang="en-US" dirty="0"/>
            <a:t>Upside Potential Ratio: -0.032163118408033646</a:t>
          </a:r>
          <a:endParaRPr lang="zh-CN" altLang="en-US" dirty="0"/>
        </a:p>
      </dgm:t>
    </dgm:pt>
    <dgm:pt modelId="{EE4978C7-6E91-4553-818A-4F530801E73B}" type="parTrans" cxnId="{D4A4F89B-9026-4A20-882C-E1153D1037D0}">
      <dgm:prSet/>
      <dgm:spPr/>
      <dgm:t>
        <a:bodyPr/>
        <a:lstStyle/>
        <a:p>
          <a:endParaRPr lang="zh-CN" altLang="en-US"/>
        </a:p>
      </dgm:t>
    </dgm:pt>
    <dgm:pt modelId="{297BC123-2DC6-4398-BC5B-9CDFB76B0978}" type="sibTrans" cxnId="{D4A4F89B-9026-4A20-882C-E1153D1037D0}">
      <dgm:prSet/>
      <dgm:spPr/>
      <dgm:t>
        <a:bodyPr/>
        <a:lstStyle/>
        <a:p>
          <a:endParaRPr lang="zh-CN" altLang="en-US"/>
        </a:p>
      </dgm:t>
    </dgm:pt>
    <dgm:pt modelId="{B1F8C12D-EB75-4D4F-835C-C593A217E1E0}">
      <dgm:prSet phldrT="[文本]"/>
      <dgm:spPr/>
      <dgm:t>
        <a:bodyPr/>
        <a:lstStyle/>
        <a:p>
          <a:r>
            <a:rPr lang="en-US" dirty="0"/>
            <a:t>Test attempt: 4</a:t>
          </a:r>
          <a:endParaRPr lang="zh-CN" altLang="en-US" dirty="0"/>
        </a:p>
      </dgm:t>
    </dgm:pt>
    <dgm:pt modelId="{5DA8E8D4-C3E6-43AF-AD1D-E37810CCD601}" type="parTrans" cxnId="{36D46F7A-DDAA-4D0B-9DF5-032E57E15D4E}">
      <dgm:prSet/>
      <dgm:spPr/>
      <dgm:t>
        <a:bodyPr/>
        <a:lstStyle/>
        <a:p>
          <a:endParaRPr lang="zh-CN" altLang="en-US"/>
        </a:p>
      </dgm:t>
    </dgm:pt>
    <dgm:pt modelId="{C718DA58-C81A-44E3-BDFE-12A586B8BC03}" type="sibTrans" cxnId="{36D46F7A-DDAA-4D0B-9DF5-032E57E15D4E}">
      <dgm:prSet/>
      <dgm:spPr/>
      <dgm:t>
        <a:bodyPr/>
        <a:lstStyle/>
        <a:p>
          <a:endParaRPr lang="zh-CN" altLang="en-US"/>
        </a:p>
      </dgm:t>
    </dgm:pt>
    <dgm:pt modelId="{03495BBB-641B-441D-BA09-AEB75206A7F3}">
      <dgm:prSet phldrT="[文本]"/>
      <dgm:spPr/>
      <dgm:t>
        <a:bodyPr/>
        <a:lstStyle/>
        <a:p>
          <a:r>
            <a:rPr lang="en-US" dirty="0"/>
            <a:t>Hit Ratio: 201 : 0</a:t>
          </a:r>
          <a:endParaRPr lang="zh-CN" altLang="en-US" dirty="0"/>
        </a:p>
      </dgm:t>
    </dgm:pt>
    <dgm:pt modelId="{9977A231-B049-4006-AA43-F962C2FADAF8}" type="parTrans" cxnId="{044FC7A5-AE70-43B5-987E-F1F4AA241606}">
      <dgm:prSet/>
      <dgm:spPr/>
      <dgm:t>
        <a:bodyPr/>
        <a:lstStyle/>
        <a:p>
          <a:endParaRPr lang="zh-CN" altLang="en-US"/>
        </a:p>
      </dgm:t>
    </dgm:pt>
    <dgm:pt modelId="{2F7E89C4-2ABD-4F6B-81FD-7D360D8A4983}" type="sibTrans" cxnId="{044FC7A5-AE70-43B5-987E-F1F4AA241606}">
      <dgm:prSet/>
      <dgm:spPr/>
      <dgm:t>
        <a:bodyPr/>
        <a:lstStyle/>
        <a:p>
          <a:endParaRPr lang="zh-CN" altLang="en-US"/>
        </a:p>
      </dgm:t>
    </dgm:pt>
    <dgm:pt modelId="{2FEE2D1C-A91E-4A97-A3DA-225627AE152E}">
      <dgm:prSet phldrT="[文本]"/>
      <dgm:spPr/>
      <dgm:t>
        <a:bodyPr/>
        <a:lstStyle/>
        <a:p>
          <a:r>
            <a:rPr lang="en-US" dirty="0"/>
            <a:t>Expected Gain: 0.05922139364240453</a:t>
          </a:r>
          <a:endParaRPr lang="zh-CN" altLang="en-US" dirty="0"/>
        </a:p>
      </dgm:t>
    </dgm:pt>
    <dgm:pt modelId="{ECECBE11-8198-4762-AD2C-188EDAE90B6F}" type="parTrans" cxnId="{B731E97A-6516-45C4-B073-E490CD8A7DE9}">
      <dgm:prSet/>
      <dgm:spPr/>
      <dgm:t>
        <a:bodyPr/>
        <a:lstStyle/>
        <a:p>
          <a:endParaRPr lang="zh-CN" altLang="en-US"/>
        </a:p>
      </dgm:t>
    </dgm:pt>
    <dgm:pt modelId="{396D014D-ACA0-4B00-93AB-A9B52FFB1993}" type="sibTrans" cxnId="{B731E97A-6516-45C4-B073-E490CD8A7DE9}">
      <dgm:prSet/>
      <dgm:spPr/>
      <dgm:t>
        <a:bodyPr/>
        <a:lstStyle/>
        <a:p>
          <a:endParaRPr lang="zh-CN" altLang="en-US"/>
        </a:p>
      </dgm:t>
    </dgm:pt>
    <dgm:pt modelId="{A77060D4-E150-498A-BAA6-9EEAB399F7A4}">
      <dgm:prSet phldrT="[文本]"/>
      <dgm:spPr/>
      <dgm:t>
        <a:bodyPr/>
        <a:lstStyle/>
        <a:p>
          <a:r>
            <a:rPr lang="en-US" dirty="0"/>
            <a:t>Expected Loss: 0</a:t>
          </a:r>
          <a:endParaRPr lang="zh-CN" altLang="en-US" dirty="0"/>
        </a:p>
      </dgm:t>
    </dgm:pt>
    <dgm:pt modelId="{18567C14-6D74-4BEE-AAD2-77D7CA76220D}" type="parTrans" cxnId="{7E06040D-AC9C-43B1-8EF8-247C93829ACB}">
      <dgm:prSet/>
      <dgm:spPr/>
      <dgm:t>
        <a:bodyPr/>
        <a:lstStyle/>
        <a:p>
          <a:endParaRPr lang="zh-CN" altLang="en-US"/>
        </a:p>
      </dgm:t>
    </dgm:pt>
    <dgm:pt modelId="{E40256A6-1819-46F9-8574-D2B87267349E}" type="sibTrans" cxnId="{7E06040D-AC9C-43B1-8EF8-247C93829ACB}">
      <dgm:prSet/>
      <dgm:spPr/>
      <dgm:t>
        <a:bodyPr/>
        <a:lstStyle/>
        <a:p>
          <a:endParaRPr lang="zh-CN" altLang="en-US"/>
        </a:p>
      </dgm:t>
    </dgm:pt>
    <dgm:pt modelId="{340F5534-52B2-45F1-BDDE-8C1839139157}">
      <dgm:prSet phldrT="[文本]"/>
      <dgm:spPr/>
      <dgm:t>
        <a:bodyPr/>
        <a:lstStyle/>
        <a:p>
          <a:r>
            <a:rPr lang="en-US" dirty="0"/>
            <a:t>Sterling Ratio: 244493.96095450883</a:t>
          </a:r>
          <a:endParaRPr lang="zh-CN" altLang="en-US" dirty="0"/>
        </a:p>
      </dgm:t>
    </dgm:pt>
    <dgm:pt modelId="{FC7EE93E-C8D4-47C6-9D29-548188A2B690}" type="parTrans" cxnId="{1D2BE36F-96F6-4233-B85B-DA0E5D99E9DC}">
      <dgm:prSet/>
      <dgm:spPr/>
      <dgm:t>
        <a:bodyPr/>
        <a:lstStyle/>
        <a:p>
          <a:endParaRPr lang="zh-CN" altLang="en-US"/>
        </a:p>
      </dgm:t>
    </dgm:pt>
    <dgm:pt modelId="{8612F802-720A-4E46-92C7-0F856071849F}" type="sibTrans" cxnId="{1D2BE36F-96F6-4233-B85B-DA0E5D99E9DC}">
      <dgm:prSet/>
      <dgm:spPr/>
      <dgm:t>
        <a:bodyPr/>
        <a:lstStyle/>
        <a:p>
          <a:endParaRPr lang="zh-CN" altLang="en-US"/>
        </a:p>
      </dgm:t>
    </dgm:pt>
    <dgm:pt modelId="{96071F4D-7891-496D-837E-7E59939BC22C}">
      <dgm:prSet phldrT="[文本]"/>
      <dgm:spPr/>
      <dgm:t>
        <a:bodyPr/>
        <a:lstStyle/>
        <a:p>
          <a:r>
            <a:rPr lang="en-US" dirty="0"/>
            <a:t>Upside Potential Ratio: 0.21604504399187938</a:t>
          </a:r>
          <a:endParaRPr lang="zh-CN" altLang="en-US" dirty="0"/>
        </a:p>
      </dgm:t>
    </dgm:pt>
    <dgm:pt modelId="{A0BCD5A8-37E2-42BA-B0F1-18ED8E24E1FC}" type="parTrans" cxnId="{A5B94589-7799-4B01-B60F-C5917D6964D4}">
      <dgm:prSet/>
      <dgm:spPr/>
      <dgm:t>
        <a:bodyPr/>
        <a:lstStyle/>
        <a:p>
          <a:endParaRPr lang="zh-CN" altLang="en-US"/>
        </a:p>
      </dgm:t>
    </dgm:pt>
    <dgm:pt modelId="{849A5298-3023-4839-A6E8-F23F429A62C4}" type="sibTrans" cxnId="{A5B94589-7799-4B01-B60F-C5917D6964D4}">
      <dgm:prSet/>
      <dgm:spPr/>
      <dgm:t>
        <a:bodyPr/>
        <a:lstStyle/>
        <a:p>
          <a:endParaRPr lang="zh-CN" altLang="en-US"/>
        </a:p>
      </dgm:t>
    </dgm:pt>
    <dgm:pt modelId="{16A92225-946D-4FBF-90E4-44803AB3CA3E}">
      <dgm:prSet phldrT="[文本]"/>
      <dgm:spPr/>
      <dgm:t>
        <a:bodyPr/>
        <a:lstStyle/>
        <a:p>
          <a:r>
            <a:rPr lang="en-US" dirty="0"/>
            <a:t>Test attempt: 5</a:t>
          </a:r>
          <a:endParaRPr lang="zh-CN" altLang="en-US" dirty="0"/>
        </a:p>
      </dgm:t>
    </dgm:pt>
    <dgm:pt modelId="{A819FE75-6CAD-4810-AE01-CE8E81195DE8}" type="parTrans" cxnId="{10088047-F9B0-4766-AB21-6C8158202D64}">
      <dgm:prSet/>
      <dgm:spPr/>
      <dgm:t>
        <a:bodyPr/>
        <a:lstStyle/>
        <a:p>
          <a:endParaRPr lang="zh-CN" altLang="en-US"/>
        </a:p>
      </dgm:t>
    </dgm:pt>
    <dgm:pt modelId="{4BC71F65-4352-450D-B54C-7B65FCD420E5}" type="sibTrans" cxnId="{10088047-F9B0-4766-AB21-6C8158202D64}">
      <dgm:prSet/>
      <dgm:spPr/>
      <dgm:t>
        <a:bodyPr/>
        <a:lstStyle/>
        <a:p>
          <a:endParaRPr lang="zh-CN" altLang="en-US"/>
        </a:p>
      </dgm:t>
    </dgm:pt>
    <dgm:pt modelId="{4AFD1F7C-17FE-4D95-A20D-2BB3004F5AB6}">
      <dgm:prSet phldrT="[文本]"/>
      <dgm:spPr/>
      <dgm:t>
        <a:bodyPr/>
        <a:lstStyle/>
        <a:p>
          <a:r>
            <a:rPr lang="en-US" dirty="0"/>
            <a:t>Hit Ratio: 196 : 5</a:t>
          </a:r>
          <a:endParaRPr lang="zh-CN" altLang="en-US" dirty="0"/>
        </a:p>
      </dgm:t>
    </dgm:pt>
    <dgm:pt modelId="{A71C6394-D4D0-4EF8-A745-17A6E48A877A}" type="parTrans" cxnId="{5196E95C-61D9-47A3-A637-8D421582CE25}">
      <dgm:prSet/>
      <dgm:spPr/>
      <dgm:t>
        <a:bodyPr/>
        <a:lstStyle/>
        <a:p>
          <a:endParaRPr lang="zh-CN" altLang="en-US"/>
        </a:p>
      </dgm:t>
    </dgm:pt>
    <dgm:pt modelId="{BA27A120-062D-4A21-ADCC-870D4A29AE05}" type="sibTrans" cxnId="{5196E95C-61D9-47A3-A637-8D421582CE25}">
      <dgm:prSet/>
      <dgm:spPr/>
      <dgm:t>
        <a:bodyPr/>
        <a:lstStyle/>
        <a:p>
          <a:endParaRPr lang="zh-CN" altLang="en-US"/>
        </a:p>
      </dgm:t>
    </dgm:pt>
    <dgm:pt modelId="{C6740599-62FF-4369-84E5-28100FCD2A05}">
      <dgm:prSet phldrT="[文本]"/>
      <dgm:spPr/>
      <dgm:t>
        <a:bodyPr/>
        <a:lstStyle/>
        <a:p>
          <a:r>
            <a:rPr lang="en-US" dirty="0"/>
            <a:t>Expected Gain: 0.0693598089367509</a:t>
          </a:r>
          <a:endParaRPr lang="zh-CN" altLang="en-US" dirty="0"/>
        </a:p>
      </dgm:t>
    </dgm:pt>
    <dgm:pt modelId="{3AAFE1B6-1B2D-4130-B7C7-C0B71D4B3FF5}" type="parTrans" cxnId="{C31EE761-3212-4457-AE45-087B0D7D0888}">
      <dgm:prSet/>
      <dgm:spPr/>
      <dgm:t>
        <a:bodyPr/>
        <a:lstStyle/>
        <a:p>
          <a:endParaRPr lang="zh-CN" altLang="en-US"/>
        </a:p>
      </dgm:t>
    </dgm:pt>
    <dgm:pt modelId="{A1F005F7-4CD3-4D64-B32B-20FE7179F6B1}" type="sibTrans" cxnId="{C31EE761-3212-4457-AE45-087B0D7D0888}">
      <dgm:prSet/>
      <dgm:spPr/>
      <dgm:t>
        <a:bodyPr/>
        <a:lstStyle/>
        <a:p>
          <a:endParaRPr lang="zh-CN" altLang="en-US"/>
        </a:p>
      </dgm:t>
    </dgm:pt>
    <dgm:pt modelId="{090444EA-8930-4076-A889-B22B6954464F}">
      <dgm:prSet phldrT="[文本]"/>
      <dgm:spPr/>
      <dgm:t>
        <a:bodyPr/>
        <a:lstStyle/>
        <a:p>
          <a:r>
            <a:rPr lang="en-US" dirty="0"/>
            <a:t>Expected Loss: - 0.006575260595683481</a:t>
          </a:r>
          <a:endParaRPr lang="zh-CN" altLang="en-US" dirty="0"/>
        </a:p>
      </dgm:t>
    </dgm:pt>
    <dgm:pt modelId="{7171A064-ED22-4EB8-B9A7-5CB591497B89}" type="parTrans" cxnId="{C092A94C-D6C8-4B31-9867-A4FFCBB517FA}">
      <dgm:prSet/>
      <dgm:spPr/>
      <dgm:t>
        <a:bodyPr/>
        <a:lstStyle/>
        <a:p>
          <a:endParaRPr lang="zh-CN" altLang="en-US"/>
        </a:p>
      </dgm:t>
    </dgm:pt>
    <dgm:pt modelId="{5AC45CDE-9D9F-4ED8-86B7-824761E42283}" type="sibTrans" cxnId="{C092A94C-D6C8-4B31-9867-A4FFCBB517FA}">
      <dgm:prSet/>
      <dgm:spPr/>
      <dgm:t>
        <a:bodyPr/>
        <a:lstStyle/>
        <a:p>
          <a:endParaRPr lang="zh-CN" altLang="en-US"/>
        </a:p>
      </dgm:t>
    </dgm:pt>
    <dgm:pt modelId="{4C14B77A-BC98-4CEA-B0AD-C02AB8BA669C}">
      <dgm:prSet phldrT="[文本]"/>
      <dgm:spPr/>
      <dgm:t>
        <a:bodyPr/>
        <a:lstStyle/>
        <a:p>
          <a:r>
            <a:rPr lang="en-US" dirty="0"/>
            <a:t>Sterling Ratio: 78405.49622248803</a:t>
          </a:r>
          <a:endParaRPr lang="zh-CN" altLang="en-US" dirty="0"/>
        </a:p>
      </dgm:t>
    </dgm:pt>
    <dgm:pt modelId="{353B7785-3D42-4239-A8B7-168BA16E3FAF}" type="parTrans" cxnId="{CC1C69BA-5C7D-4E3C-87CD-C81B5BF454A7}">
      <dgm:prSet/>
      <dgm:spPr/>
      <dgm:t>
        <a:bodyPr/>
        <a:lstStyle/>
        <a:p>
          <a:endParaRPr lang="zh-CN" altLang="en-US"/>
        </a:p>
      </dgm:t>
    </dgm:pt>
    <dgm:pt modelId="{EC51C026-D575-4ABF-A788-A83F243C1DA2}" type="sibTrans" cxnId="{CC1C69BA-5C7D-4E3C-87CD-C81B5BF454A7}">
      <dgm:prSet/>
      <dgm:spPr/>
      <dgm:t>
        <a:bodyPr/>
        <a:lstStyle/>
        <a:p>
          <a:endParaRPr lang="zh-CN" altLang="en-US"/>
        </a:p>
      </dgm:t>
    </dgm:pt>
    <dgm:pt modelId="{87BF95F9-A32C-498F-8094-49B1632C66DA}">
      <dgm:prSet phldrT="[文本]"/>
      <dgm:spPr/>
      <dgm:t>
        <a:bodyPr/>
        <a:lstStyle/>
        <a:p>
          <a:r>
            <a:rPr lang="en-US"/>
            <a:t>Upside </a:t>
          </a:r>
          <a:r>
            <a:rPr lang="en-US" dirty="0"/>
            <a:t>Potential Ratio: 0.4894026765424868</a:t>
          </a:r>
          <a:endParaRPr lang="zh-CN" altLang="en-US" dirty="0"/>
        </a:p>
      </dgm:t>
    </dgm:pt>
    <dgm:pt modelId="{3CB98F01-64FE-4C41-ABB8-C61D7DF12FA1}" type="parTrans" cxnId="{FFD741E6-F78B-4239-90C1-90D91BD2A4EC}">
      <dgm:prSet/>
      <dgm:spPr/>
      <dgm:t>
        <a:bodyPr/>
        <a:lstStyle/>
        <a:p>
          <a:endParaRPr lang="zh-CN" altLang="en-US"/>
        </a:p>
      </dgm:t>
    </dgm:pt>
    <dgm:pt modelId="{3673B63A-83AB-4D07-BE6A-50B76D12CB3B}" type="sibTrans" cxnId="{FFD741E6-F78B-4239-90C1-90D91BD2A4EC}">
      <dgm:prSet/>
      <dgm:spPr/>
      <dgm:t>
        <a:bodyPr/>
        <a:lstStyle/>
        <a:p>
          <a:endParaRPr lang="zh-CN" altLang="en-US"/>
        </a:p>
      </dgm:t>
    </dgm:pt>
    <dgm:pt modelId="{2021BD42-E389-453B-9D41-6A54A2EDEB5C}" type="pres">
      <dgm:prSet presAssocID="{F2138B51-AB9E-4199-9B72-8F4ACF425143}" presName="Name0" presStyleCnt="0">
        <dgm:presLayoutVars>
          <dgm:dir/>
          <dgm:animLvl val="lvl"/>
          <dgm:resizeHandles val="exact"/>
        </dgm:presLayoutVars>
      </dgm:prSet>
      <dgm:spPr/>
    </dgm:pt>
    <dgm:pt modelId="{2640A9DF-4CB4-47FC-8522-F55ED964F223}" type="pres">
      <dgm:prSet presAssocID="{9E75C117-91FF-4B97-A14A-D6BA98D0AFA0}" presName="composite" presStyleCnt="0"/>
      <dgm:spPr/>
    </dgm:pt>
    <dgm:pt modelId="{ABCCA5B2-0198-447C-9938-C68EBC0EAD7D}" type="pres">
      <dgm:prSet presAssocID="{9E75C117-91FF-4B97-A14A-D6BA98D0AFA0}" presName="parTx" presStyleLbl="alignNode1" presStyleIdx="0" presStyleCnt="5">
        <dgm:presLayoutVars>
          <dgm:chMax val="0"/>
          <dgm:chPref val="0"/>
          <dgm:bulletEnabled val="1"/>
        </dgm:presLayoutVars>
      </dgm:prSet>
      <dgm:spPr/>
    </dgm:pt>
    <dgm:pt modelId="{A55662AA-DE6B-45FF-BD4F-001B2BA96C19}" type="pres">
      <dgm:prSet presAssocID="{9E75C117-91FF-4B97-A14A-D6BA98D0AFA0}" presName="desTx" presStyleLbl="alignAccFollowNode1" presStyleIdx="0" presStyleCnt="5">
        <dgm:presLayoutVars>
          <dgm:bulletEnabled val="1"/>
        </dgm:presLayoutVars>
      </dgm:prSet>
      <dgm:spPr/>
    </dgm:pt>
    <dgm:pt modelId="{159E0E91-B740-415D-B966-7DA03DC954E0}" type="pres">
      <dgm:prSet presAssocID="{B66C94E3-45B8-4E3E-AED2-01F03A6D955B}" presName="space" presStyleCnt="0"/>
      <dgm:spPr/>
    </dgm:pt>
    <dgm:pt modelId="{97C36C6A-5E38-4C22-BCB3-67660B771BEA}" type="pres">
      <dgm:prSet presAssocID="{9E29E7AD-4B66-4B5E-9841-2F83DFD58FA0}" presName="composite" presStyleCnt="0"/>
      <dgm:spPr/>
    </dgm:pt>
    <dgm:pt modelId="{B039C1AD-613C-45A8-A875-F42AAF0FFEAC}" type="pres">
      <dgm:prSet presAssocID="{9E29E7AD-4B66-4B5E-9841-2F83DFD58FA0}" presName="parTx" presStyleLbl="alignNode1" presStyleIdx="1" presStyleCnt="5">
        <dgm:presLayoutVars>
          <dgm:chMax val="0"/>
          <dgm:chPref val="0"/>
          <dgm:bulletEnabled val="1"/>
        </dgm:presLayoutVars>
      </dgm:prSet>
      <dgm:spPr/>
    </dgm:pt>
    <dgm:pt modelId="{EDFA77AF-CCD5-4F5C-9E6A-E4914C0BC77D}" type="pres">
      <dgm:prSet presAssocID="{9E29E7AD-4B66-4B5E-9841-2F83DFD58FA0}" presName="desTx" presStyleLbl="alignAccFollowNode1" presStyleIdx="1" presStyleCnt="5">
        <dgm:presLayoutVars>
          <dgm:bulletEnabled val="1"/>
        </dgm:presLayoutVars>
      </dgm:prSet>
      <dgm:spPr/>
    </dgm:pt>
    <dgm:pt modelId="{52C07B12-4E5E-4383-AF77-8984BEC18C2F}" type="pres">
      <dgm:prSet presAssocID="{89BF2866-CAD4-4D18-A974-FD33596149E6}" presName="space" presStyleCnt="0"/>
      <dgm:spPr/>
    </dgm:pt>
    <dgm:pt modelId="{6AA35C51-5EEB-4A7E-9B5F-6AA0F34A8231}" type="pres">
      <dgm:prSet presAssocID="{4A255B23-6D0B-405A-A70C-9D58B1239D32}" presName="composite" presStyleCnt="0"/>
      <dgm:spPr/>
    </dgm:pt>
    <dgm:pt modelId="{D785FF22-C8C2-439D-82A1-ED9F564A1DA1}" type="pres">
      <dgm:prSet presAssocID="{4A255B23-6D0B-405A-A70C-9D58B1239D32}" presName="parTx" presStyleLbl="alignNode1" presStyleIdx="2" presStyleCnt="5">
        <dgm:presLayoutVars>
          <dgm:chMax val="0"/>
          <dgm:chPref val="0"/>
          <dgm:bulletEnabled val="1"/>
        </dgm:presLayoutVars>
      </dgm:prSet>
      <dgm:spPr/>
    </dgm:pt>
    <dgm:pt modelId="{CC861CF3-5640-4E99-A44A-F0F921E7E2C4}" type="pres">
      <dgm:prSet presAssocID="{4A255B23-6D0B-405A-A70C-9D58B1239D32}" presName="desTx" presStyleLbl="alignAccFollowNode1" presStyleIdx="2" presStyleCnt="5">
        <dgm:presLayoutVars>
          <dgm:bulletEnabled val="1"/>
        </dgm:presLayoutVars>
      </dgm:prSet>
      <dgm:spPr/>
    </dgm:pt>
    <dgm:pt modelId="{7DD34C25-A3F8-4962-B782-D4D79A17F9CA}" type="pres">
      <dgm:prSet presAssocID="{B7BEECF9-ED48-41A7-A28D-A6F89918B93B}" presName="space" presStyleCnt="0"/>
      <dgm:spPr/>
    </dgm:pt>
    <dgm:pt modelId="{636840C8-C9F2-47E6-8BDB-CC128C1B5C58}" type="pres">
      <dgm:prSet presAssocID="{B1F8C12D-EB75-4D4F-835C-C593A217E1E0}" presName="composite" presStyleCnt="0"/>
      <dgm:spPr/>
    </dgm:pt>
    <dgm:pt modelId="{8A5F4AFC-9305-4E45-BE35-257CB985F2E6}" type="pres">
      <dgm:prSet presAssocID="{B1F8C12D-EB75-4D4F-835C-C593A217E1E0}" presName="parTx" presStyleLbl="alignNode1" presStyleIdx="3" presStyleCnt="5">
        <dgm:presLayoutVars>
          <dgm:chMax val="0"/>
          <dgm:chPref val="0"/>
          <dgm:bulletEnabled val="1"/>
        </dgm:presLayoutVars>
      </dgm:prSet>
      <dgm:spPr/>
    </dgm:pt>
    <dgm:pt modelId="{ACA18AE1-CF7C-4EE3-999D-AEBD7492DC51}" type="pres">
      <dgm:prSet presAssocID="{B1F8C12D-EB75-4D4F-835C-C593A217E1E0}" presName="desTx" presStyleLbl="alignAccFollowNode1" presStyleIdx="3" presStyleCnt="5">
        <dgm:presLayoutVars>
          <dgm:bulletEnabled val="1"/>
        </dgm:presLayoutVars>
      </dgm:prSet>
      <dgm:spPr/>
    </dgm:pt>
    <dgm:pt modelId="{C3BD2C76-F958-4407-B3E7-912898C151BA}" type="pres">
      <dgm:prSet presAssocID="{C718DA58-C81A-44E3-BDFE-12A586B8BC03}" presName="space" presStyleCnt="0"/>
      <dgm:spPr/>
    </dgm:pt>
    <dgm:pt modelId="{4E238079-EE5A-4F9C-93BA-8F93C1FADF6A}" type="pres">
      <dgm:prSet presAssocID="{16A92225-946D-4FBF-90E4-44803AB3CA3E}" presName="composite" presStyleCnt="0"/>
      <dgm:spPr/>
    </dgm:pt>
    <dgm:pt modelId="{4B3AE65B-E432-44BF-BAF6-BA724A5DED95}" type="pres">
      <dgm:prSet presAssocID="{16A92225-946D-4FBF-90E4-44803AB3CA3E}" presName="parTx" presStyleLbl="alignNode1" presStyleIdx="4" presStyleCnt="5">
        <dgm:presLayoutVars>
          <dgm:chMax val="0"/>
          <dgm:chPref val="0"/>
          <dgm:bulletEnabled val="1"/>
        </dgm:presLayoutVars>
      </dgm:prSet>
      <dgm:spPr/>
    </dgm:pt>
    <dgm:pt modelId="{C14C7912-E173-4C50-928B-292DF4170288}" type="pres">
      <dgm:prSet presAssocID="{16A92225-946D-4FBF-90E4-44803AB3CA3E}" presName="desTx" presStyleLbl="alignAccFollowNode1" presStyleIdx="4" presStyleCnt="5">
        <dgm:presLayoutVars>
          <dgm:bulletEnabled val="1"/>
        </dgm:presLayoutVars>
      </dgm:prSet>
      <dgm:spPr/>
    </dgm:pt>
  </dgm:ptLst>
  <dgm:cxnLst>
    <dgm:cxn modelId="{EFA62700-4BB1-44A2-9941-A4F25DD86ABB}" type="presOf" srcId="{008997AB-9EF7-4503-B1D5-E86C522E4161}" destId="{EDFA77AF-CCD5-4F5C-9E6A-E4914C0BC77D}" srcOrd="0" destOrd="0" presId="urn:microsoft.com/office/officeart/2005/8/layout/hList1"/>
    <dgm:cxn modelId="{BC47C207-253B-466B-A881-EDA532F1237D}" srcId="{9E29E7AD-4B66-4B5E-9841-2F83DFD58FA0}" destId="{2E3C899F-5CD8-4866-AF3E-7FD711A5C258}" srcOrd="3" destOrd="0" parTransId="{47E429F9-2724-4E33-B199-2EBE7BCD33B0}" sibTransId="{5B529341-838D-41C6-89BB-8DD355D51DC6}"/>
    <dgm:cxn modelId="{2D309608-3733-4FD0-9D08-83774D89B13B}" type="presOf" srcId="{9436EBA4-8EB1-4FCA-9B4B-CA9C03969C96}" destId="{CC861CF3-5640-4E99-A44A-F0F921E7E2C4}" srcOrd="0" destOrd="2" presId="urn:microsoft.com/office/officeart/2005/8/layout/hList1"/>
    <dgm:cxn modelId="{26686309-AF7D-4A09-9804-8BA6AF91317E}" type="presOf" srcId="{2F498FC9-DED1-4D67-B4B4-CA639BA275EE}" destId="{A55662AA-DE6B-45FF-BD4F-001B2BA96C19}" srcOrd="0" destOrd="4" presId="urn:microsoft.com/office/officeart/2005/8/layout/hList1"/>
    <dgm:cxn modelId="{7E06040D-AC9C-43B1-8EF8-247C93829ACB}" srcId="{B1F8C12D-EB75-4D4F-835C-C593A217E1E0}" destId="{A77060D4-E150-498A-BAA6-9EEAB399F7A4}" srcOrd="2" destOrd="0" parTransId="{18567C14-6D74-4BEE-AAD2-77D7CA76220D}" sibTransId="{E40256A6-1819-46F9-8574-D2B87267349E}"/>
    <dgm:cxn modelId="{A4FE930F-8D19-492B-8D06-BD40F4FE5CEC}" type="presOf" srcId="{2E3C899F-5CD8-4866-AF3E-7FD711A5C258}" destId="{EDFA77AF-CCD5-4F5C-9E6A-E4914C0BC77D}" srcOrd="0" destOrd="3" presId="urn:microsoft.com/office/officeart/2005/8/layout/hList1"/>
    <dgm:cxn modelId="{50B35913-B645-403F-BD62-50A17BFC22BB}" srcId="{9E75C117-91FF-4B97-A14A-D6BA98D0AFA0}" destId="{B09B929E-4AED-4D83-AE32-18309FAAF6BE}" srcOrd="3" destOrd="0" parTransId="{CBE97024-0800-4393-AF79-F2899345DFD0}" sibTransId="{3E85794C-3004-4873-A2B2-BF5BB38BA6E8}"/>
    <dgm:cxn modelId="{C9E8D213-9EDF-4CD2-92A0-74D2561D20F9}" type="presOf" srcId="{2FEE2D1C-A91E-4A97-A3DA-225627AE152E}" destId="{ACA18AE1-CF7C-4EE3-999D-AEBD7492DC51}" srcOrd="0" destOrd="1" presId="urn:microsoft.com/office/officeart/2005/8/layout/hList1"/>
    <dgm:cxn modelId="{07C4E613-1DDD-4250-A0F0-EDD30B2852D3}" type="presOf" srcId="{87BF95F9-A32C-498F-8094-49B1632C66DA}" destId="{C14C7912-E173-4C50-928B-292DF4170288}" srcOrd="0" destOrd="4" presId="urn:microsoft.com/office/officeart/2005/8/layout/hList1"/>
    <dgm:cxn modelId="{C89A8614-EE70-4C6B-B9AC-568B3E7BE421}" type="presOf" srcId="{03495BBB-641B-441D-BA09-AEB75206A7F3}" destId="{ACA18AE1-CF7C-4EE3-999D-AEBD7492DC51}" srcOrd="0" destOrd="0" presId="urn:microsoft.com/office/officeart/2005/8/layout/hList1"/>
    <dgm:cxn modelId="{34A8DE17-C522-43AF-85A5-BC3FDCD17412}" srcId="{4A255B23-6D0B-405A-A70C-9D58B1239D32}" destId="{46342A48-A2BD-4281-9124-4C93DA2B9149}" srcOrd="3" destOrd="0" parTransId="{F76B5ED0-0934-4283-9924-1E8542353A59}" sibTransId="{F2153A0D-5B23-4227-96BE-B6DB3B80F23A}"/>
    <dgm:cxn modelId="{D55E3E19-6CDB-4726-99DB-4FF1DE55A590}" type="presOf" srcId="{16A92225-946D-4FBF-90E4-44803AB3CA3E}" destId="{4B3AE65B-E432-44BF-BAF6-BA724A5DED95}" srcOrd="0" destOrd="0" presId="urn:microsoft.com/office/officeart/2005/8/layout/hList1"/>
    <dgm:cxn modelId="{D25A1F21-491C-4351-83EE-D8195C333B32}" type="presOf" srcId="{96071F4D-7891-496D-837E-7E59939BC22C}" destId="{ACA18AE1-CF7C-4EE3-999D-AEBD7492DC51}" srcOrd="0" destOrd="4" presId="urn:microsoft.com/office/officeart/2005/8/layout/hList1"/>
    <dgm:cxn modelId="{EE1E0022-5693-47C7-9410-1592CF0BE5F7}" srcId="{4A255B23-6D0B-405A-A70C-9D58B1239D32}" destId="{6C6457F1-AC43-4969-BE4F-44A5533F658A}" srcOrd="1" destOrd="0" parTransId="{A97AF496-78F2-4F7E-AC25-1743106FB47B}" sibTransId="{318CB4DF-D42A-441D-852B-17C1611D30B6}"/>
    <dgm:cxn modelId="{8CF2CB22-4DF6-42E6-93C0-0D3896A46C8C}" type="presOf" srcId="{F2138B51-AB9E-4199-9B72-8F4ACF425143}" destId="{2021BD42-E389-453B-9D41-6A54A2EDEB5C}" srcOrd="0" destOrd="0" presId="urn:microsoft.com/office/officeart/2005/8/layout/hList1"/>
    <dgm:cxn modelId="{31AEA92F-A9B2-4B79-AC94-B97789E39F36}" srcId="{9E29E7AD-4B66-4B5E-9841-2F83DFD58FA0}" destId="{5D64C8F0-48AF-404C-AEE0-878BA0949CA0}" srcOrd="1" destOrd="0" parTransId="{37B627E3-44B2-4985-BC6A-AB45C5862825}" sibTransId="{82F8F379-8DF0-4065-8AD0-C24994FF4CD9}"/>
    <dgm:cxn modelId="{4199AB31-A1D4-449B-AE89-345A06DC4B6F}" type="presOf" srcId="{5ADE67BE-B2B2-48B2-B55B-380958376A6D}" destId="{A55662AA-DE6B-45FF-BD4F-001B2BA96C19}" srcOrd="0" destOrd="0" presId="urn:microsoft.com/office/officeart/2005/8/layout/hList1"/>
    <dgm:cxn modelId="{34F2FE32-C01D-4211-8827-BAD5B9021173}" type="presOf" srcId="{A77060D4-E150-498A-BAA6-9EEAB399F7A4}" destId="{ACA18AE1-CF7C-4EE3-999D-AEBD7492DC51}" srcOrd="0" destOrd="2" presId="urn:microsoft.com/office/officeart/2005/8/layout/hList1"/>
    <dgm:cxn modelId="{C44A2034-D4B7-4AEA-96AD-EBD00821CABB}" type="presOf" srcId="{9E29E7AD-4B66-4B5E-9841-2F83DFD58FA0}" destId="{B039C1AD-613C-45A8-A875-F42AAF0FFEAC}" srcOrd="0" destOrd="0" presId="urn:microsoft.com/office/officeart/2005/8/layout/hList1"/>
    <dgm:cxn modelId="{5196E95C-61D9-47A3-A637-8D421582CE25}" srcId="{16A92225-946D-4FBF-90E4-44803AB3CA3E}" destId="{4AFD1F7C-17FE-4D95-A20D-2BB3004F5AB6}" srcOrd="0" destOrd="0" parTransId="{A71C6394-D4D0-4EF8-A745-17A6E48A877A}" sibTransId="{BA27A120-062D-4A21-ADCC-870D4A29AE05}"/>
    <dgm:cxn modelId="{F9870C60-F680-4354-8850-4ADA673607A1}" type="presOf" srcId="{090444EA-8930-4076-A889-B22B6954464F}" destId="{C14C7912-E173-4C50-928B-292DF4170288}" srcOrd="0" destOrd="2" presId="urn:microsoft.com/office/officeart/2005/8/layout/hList1"/>
    <dgm:cxn modelId="{4BAF5E41-27BC-4A6B-83A0-3A757EACEE03}" srcId="{9E75C117-91FF-4B97-A14A-D6BA98D0AFA0}" destId="{864CD53B-02B1-4D19-89F7-027A2F183E37}" srcOrd="2" destOrd="0" parTransId="{F5C97951-706E-4C70-A5D7-4E52DB27418D}" sibTransId="{BC1D4CC1-EDAD-4F99-9328-400E833079F6}"/>
    <dgm:cxn modelId="{C31EE761-3212-4457-AE45-087B0D7D0888}" srcId="{16A92225-946D-4FBF-90E4-44803AB3CA3E}" destId="{C6740599-62FF-4369-84E5-28100FCD2A05}" srcOrd="1" destOrd="0" parTransId="{3AAFE1B6-1B2D-4130-B7C7-C0B71D4B3FF5}" sibTransId="{A1F005F7-4CD3-4D64-B32B-20FE7179F6B1}"/>
    <dgm:cxn modelId="{EF5B5B63-3079-4554-B1C5-9D47BCBE4C08}" type="presOf" srcId="{B1F8C12D-EB75-4D4F-835C-C593A217E1E0}" destId="{8A5F4AFC-9305-4E45-BE35-257CB985F2E6}" srcOrd="0" destOrd="0" presId="urn:microsoft.com/office/officeart/2005/8/layout/hList1"/>
    <dgm:cxn modelId="{955CCE63-9023-4F90-B8AF-6DC206A75D7A}" type="presOf" srcId="{C6740599-62FF-4369-84E5-28100FCD2A05}" destId="{C14C7912-E173-4C50-928B-292DF4170288}" srcOrd="0" destOrd="1" presId="urn:microsoft.com/office/officeart/2005/8/layout/hList1"/>
    <dgm:cxn modelId="{A5297946-099F-49AA-A6B2-8C4C2E0DAE4D}" srcId="{9E75C117-91FF-4B97-A14A-D6BA98D0AFA0}" destId="{825E5718-8A93-4390-A3BF-E98C2274959E}" srcOrd="1" destOrd="0" parTransId="{828653CC-8973-4B83-88EF-C64502B72A75}" sibTransId="{7FA2041C-AFB0-43DE-8625-7020747B692E}"/>
    <dgm:cxn modelId="{10088047-F9B0-4766-AB21-6C8158202D64}" srcId="{F2138B51-AB9E-4199-9B72-8F4ACF425143}" destId="{16A92225-946D-4FBF-90E4-44803AB3CA3E}" srcOrd="4" destOrd="0" parTransId="{A819FE75-6CAD-4810-AE01-CE8E81195DE8}" sibTransId="{4BC71F65-4352-450D-B54C-7B65FCD420E5}"/>
    <dgm:cxn modelId="{90A4956A-79B6-4D07-9FD9-DE254210EC19}" type="presOf" srcId="{6C6457F1-AC43-4969-BE4F-44A5533F658A}" destId="{CC861CF3-5640-4E99-A44A-F0F921E7E2C4}" srcOrd="0" destOrd="1" presId="urn:microsoft.com/office/officeart/2005/8/layout/hList1"/>
    <dgm:cxn modelId="{C092A94C-D6C8-4B31-9867-A4FFCBB517FA}" srcId="{16A92225-946D-4FBF-90E4-44803AB3CA3E}" destId="{090444EA-8930-4076-A889-B22B6954464F}" srcOrd="2" destOrd="0" parTransId="{7171A064-ED22-4EB8-B9A7-5CB591497B89}" sibTransId="{5AC45CDE-9D9F-4ED8-86B7-824761E42283}"/>
    <dgm:cxn modelId="{C951394D-B65F-4D9D-9D14-4B4CED7D49FE}" type="presOf" srcId="{5D64C8F0-48AF-404C-AEE0-878BA0949CA0}" destId="{EDFA77AF-CCD5-4F5C-9E6A-E4914C0BC77D}" srcOrd="0" destOrd="1" presId="urn:microsoft.com/office/officeart/2005/8/layout/hList1"/>
    <dgm:cxn modelId="{D506AD6F-BC26-45A7-AE30-E698F8EB385F}" srcId="{9E29E7AD-4B66-4B5E-9841-2F83DFD58FA0}" destId="{1AA66835-9045-4AF2-A1BD-66BF27C9C115}" srcOrd="2" destOrd="0" parTransId="{D8E16B94-A695-40EC-B0C7-223878BA9824}" sibTransId="{20B9D945-8FE0-4669-A862-18E40DB56776}"/>
    <dgm:cxn modelId="{1D2BE36F-96F6-4233-B85B-DA0E5D99E9DC}" srcId="{B1F8C12D-EB75-4D4F-835C-C593A217E1E0}" destId="{340F5534-52B2-45F1-BDDE-8C1839139157}" srcOrd="3" destOrd="0" parTransId="{FC7EE93E-C8D4-47C6-9D29-548188A2B690}" sibTransId="{8612F802-720A-4E46-92C7-0F856071849F}"/>
    <dgm:cxn modelId="{246A6C74-DD55-4D9B-BF8E-0DF5D7442EF5}" type="presOf" srcId="{64790338-133A-4801-9EFD-8C52F4A716C9}" destId="{EDFA77AF-CCD5-4F5C-9E6A-E4914C0BC77D}" srcOrd="0" destOrd="4" presId="urn:microsoft.com/office/officeart/2005/8/layout/hList1"/>
    <dgm:cxn modelId="{97F5BB55-B284-46F6-9D73-F7FAFF2AC8A7}" type="presOf" srcId="{4A255B23-6D0B-405A-A70C-9D58B1239D32}" destId="{D785FF22-C8C2-439D-82A1-ED9F564A1DA1}" srcOrd="0" destOrd="0" presId="urn:microsoft.com/office/officeart/2005/8/layout/hList1"/>
    <dgm:cxn modelId="{36D46F7A-DDAA-4D0B-9DF5-032E57E15D4E}" srcId="{F2138B51-AB9E-4199-9B72-8F4ACF425143}" destId="{B1F8C12D-EB75-4D4F-835C-C593A217E1E0}" srcOrd="3" destOrd="0" parTransId="{5DA8E8D4-C3E6-43AF-AD1D-E37810CCD601}" sibTransId="{C718DA58-C81A-44E3-BDFE-12A586B8BC03}"/>
    <dgm:cxn modelId="{B731E97A-6516-45C4-B073-E490CD8A7DE9}" srcId="{B1F8C12D-EB75-4D4F-835C-C593A217E1E0}" destId="{2FEE2D1C-A91E-4A97-A3DA-225627AE152E}" srcOrd="1" destOrd="0" parTransId="{ECECBE11-8198-4762-AD2C-188EDAE90B6F}" sibTransId="{396D014D-ACA0-4B00-93AB-A9B52FFB1993}"/>
    <dgm:cxn modelId="{56FD947C-8C01-46D8-9892-E6AC927B00A4}" srcId="{F2138B51-AB9E-4199-9B72-8F4ACF425143}" destId="{4A255B23-6D0B-405A-A70C-9D58B1239D32}" srcOrd="2" destOrd="0" parTransId="{13A7B44E-4A69-45B4-9D49-141FDD443D35}" sibTransId="{B7BEECF9-ED48-41A7-A28D-A6F89918B93B}"/>
    <dgm:cxn modelId="{6934F780-7229-4A29-99C7-7FD1F71EEC5C}" type="presOf" srcId="{340F5534-52B2-45F1-BDDE-8C1839139157}" destId="{ACA18AE1-CF7C-4EE3-999D-AEBD7492DC51}" srcOrd="0" destOrd="3" presId="urn:microsoft.com/office/officeart/2005/8/layout/hList1"/>
    <dgm:cxn modelId="{CF34D586-39B8-4194-8A95-9AFC78473366}" type="presOf" srcId="{1AA66835-9045-4AF2-A1BD-66BF27C9C115}" destId="{EDFA77AF-CCD5-4F5C-9E6A-E4914C0BC77D}" srcOrd="0" destOrd="2" presId="urn:microsoft.com/office/officeart/2005/8/layout/hList1"/>
    <dgm:cxn modelId="{A5B94589-7799-4B01-B60F-C5917D6964D4}" srcId="{B1F8C12D-EB75-4D4F-835C-C593A217E1E0}" destId="{96071F4D-7891-496D-837E-7E59939BC22C}" srcOrd="4" destOrd="0" parTransId="{A0BCD5A8-37E2-42BA-B0F1-18ED8E24E1FC}" sibTransId="{849A5298-3023-4839-A6E8-F23F429A62C4}"/>
    <dgm:cxn modelId="{13144190-7FD8-40AB-8D55-33725FC87BDD}" type="presOf" srcId="{DDBF169B-8004-4754-B2E9-D67EA36462BF}" destId="{CC861CF3-5640-4E99-A44A-F0F921E7E2C4}" srcOrd="0" destOrd="4" presId="urn:microsoft.com/office/officeart/2005/8/layout/hList1"/>
    <dgm:cxn modelId="{9A492296-2792-4596-BD36-528D9363EF93}" srcId="{4A255B23-6D0B-405A-A70C-9D58B1239D32}" destId="{9436EBA4-8EB1-4FCA-9B4B-CA9C03969C96}" srcOrd="2" destOrd="0" parTransId="{1128A9B5-FDB7-4B61-82DC-03E272C597FC}" sibTransId="{EF4F196D-7E60-4ECC-81FE-F8F9F737D2D9}"/>
    <dgm:cxn modelId="{496B119A-2FBD-41C2-B822-6C64E541E3CC}" type="presOf" srcId="{9E75C117-91FF-4B97-A14A-D6BA98D0AFA0}" destId="{ABCCA5B2-0198-447C-9938-C68EBC0EAD7D}" srcOrd="0" destOrd="0" presId="urn:microsoft.com/office/officeart/2005/8/layout/hList1"/>
    <dgm:cxn modelId="{33E6599A-0196-4307-A134-E8DDCEDEBFBD}" type="presOf" srcId="{864CD53B-02B1-4D19-89F7-027A2F183E37}" destId="{A55662AA-DE6B-45FF-BD4F-001B2BA96C19}" srcOrd="0" destOrd="2" presId="urn:microsoft.com/office/officeart/2005/8/layout/hList1"/>
    <dgm:cxn modelId="{D4A4F89B-9026-4A20-882C-E1153D1037D0}" srcId="{4A255B23-6D0B-405A-A70C-9D58B1239D32}" destId="{DDBF169B-8004-4754-B2E9-D67EA36462BF}" srcOrd="4" destOrd="0" parTransId="{EE4978C7-6E91-4553-818A-4F530801E73B}" sibTransId="{297BC123-2DC6-4398-BC5B-9CDFB76B0978}"/>
    <dgm:cxn modelId="{1D6D47A5-18C1-42D6-8012-30967F0F8A90}" type="presOf" srcId="{46342A48-A2BD-4281-9124-4C93DA2B9149}" destId="{CC861CF3-5640-4E99-A44A-F0F921E7E2C4}" srcOrd="0" destOrd="3" presId="urn:microsoft.com/office/officeart/2005/8/layout/hList1"/>
    <dgm:cxn modelId="{044FC7A5-AE70-43B5-987E-F1F4AA241606}" srcId="{B1F8C12D-EB75-4D4F-835C-C593A217E1E0}" destId="{03495BBB-641B-441D-BA09-AEB75206A7F3}" srcOrd="0" destOrd="0" parTransId="{9977A231-B049-4006-AA43-F962C2FADAF8}" sibTransId="{2F7E89C4-2ABD-4F6B-81FD-7D360D8A4983}"/>
    <dgm:cxn modelId="{EFF6DCA8-72C2-41AE-864D-616ABB64AC99}" srcId="{F2138B51-AB9E-4199-9B72-8F4ACF425143}" destId="{9E29E7AD-4B66-4B5E-9841-2F83DFD58FA0}" srcOrd="1" destOrd="0" parTransId="{BB0D50C2-A0E3-4DD6-B34E-8B55812971B0}" sibTransId="{89BF2866-CAD4-4D18-A974-FD33596149E6}"/>
    <dgm:cxn modelId="{A3F3B9B3-7665-49A5-BA8E-57CA420982A6}" srcId="{4A255B23-6D0B-405A-A70C-9D58B1239D32}" destId="{65C2DD82-DC72-4563-BAF5-B87B73ABDFD3}" srcOrd="0" destOrd="0" parTransId="{98E7B451-E4AD-4190-8E15-26941081C56A}" sibTransId="{5D3D4615-29DD-4B63-9CBF-EFB4453D5119}"/>
    <dgm:cxn modelId="{CC1C69BA-5C7D-4E3C-87CD-C81B5BF454A7}" srcId="{16A92225-946D-4FBF-90E4-44803AB3CA3E}" destId="{4C14B77A-BC98-4CEA-B0AD-C02AB8BA669C}" srcOrd="3" destOrd="0" parTransId="{353B7785-3D42-4239-A8B7-168BA16E3FAF}" sibTransId="{EC51C026-D575-4ABF-A788-A83F243C1DA2}"/>
    <dgm:cxn modelId="{2E5017BC-863E-470C-BB04-3453242D1288}" srcId="{9E75C117-91FF-4B97-A14A-D6BA98D0AFA0}" destId="{2F498FC9-DED1-4D67-B4B4-CA639BA275EE}" srcOrd="4" destOrd="0" parTransId="{7AB3AF22-B8A1-4391-BAEA-3211EEF14CA2}" sibTransId="{770E3184-FE9A-44CF-8824-69DAFF64DAD4}"/>
    <dgm:cxn modelId="{6BD69FBC-B8B7-41A4-B1A1-3118992E8329}" type="presOf" srcId="{65C2DD82-DC72-4563-BAF5-B87B73ABDFD3}" destId="{CC861CF3-5640-4E99-A44A-F0F921E7E2C4}" srcOrd="0" destOrd="0" presId="urn:microsoft.com/office/officeart/2005/8/layout/hList1"/>
    <dgm:cxn modelId="{F89627C1-62A1-46BF-BD42-A0237C152F52}" srcId="{9E29E7AD-4B66-4B5E-9841-2F83DFD58FA0}" destId="{64790338-133A-4801-9EFD-8C52F4A716C9}" srcOrd="4" destOrd="0" parTransId="{66C705D4-86FE-469E-A63A-6D34859ADB67}" sibTransId="{5F5D0640-8154-4E57-AC7A-5C8FF9CC562E}"/>
    <dgm:cxn modelId="{328B2ED2-4361-4E64-BBA7-CE855F7DDB0C}" type="presOf" srcId="{4AFD1F7C-17FE-4D95-A20D-2BB3004F5AB6}" destId="{C14C7912-E173-4C50-928B-292DF4170288}" srcOrd="0" destOrd="0" presId="urn:microsoft.com/office/officeart/2005/8/layout/hList1"/>
    <dgm:cxn modelId="{9BB3A5D2-6D02-4475-A8A6-858BD87A679B}" type="presOf" srcId="{4C14B77A-BC98-4CEA-B0AD-C02AB8BA669C}" destId="{C14C7912-E173-4C50-928B-292DF4170288}" srcOrd="0" destOrd="3" presId="urn:microsoft.com/office/officeart/2005/8/layout/hList1"/>
    <dgm:cxn modelId="{FFD741E6-F78B-4239-90C1-90D91BD2A4EC}" srcId="{16A92225-946D-4FBF-90E4-44803AB3CA3E}" destId="{87BF95F9-A32C-498F-8094-49B1632C66DA}" srcOrd="4" destOrd="0" parTransId="{3CB98F01-64FE-4C41-ABB8-C61D7DF12FA1}" sibTransId="{3673B63A-83AB-4D07-BE6A-50B76D12CB3B}"/>
    <dgm:cxn modelId="{FA829BE7-7906-4F1F-9CE5-4639777CF1C6}" srcId="{9E75C117-91FF-4B97-A14A-D6BA98D0AFA0}" destId="{5ADE67BE-B2B2-48B2-B55B-380958376A6D}" srcOrd="0" destOrd="0" parTransId="{ACBC6E6D-4707-49F8-B54B-06EBB126F4EC}" sibTransId="{C0C0EE34-6428-49CE-9BE0-4351AB0AAD38}"/>
    <dgm:cxn modelId="{DCB8D5E7-4ADC-4011-A5A4-4D9E5C86947B}" srcId="{F2138B51-AB9E-4199-9B72-8F4ACF425143}" destId="{9E75C117-91FF-4B97-A14A-D6BA98D0AFA0}" srcOrd="0" destOrd="0" parTransId="{662D9594-7982-467B-9C74-4A1E4BB1757B}" sibTransId="{B66C94E3-45B8-4E3E-AED2-01F03A6D955B}"/>
    <dgm:cxn modelId="{A1226DE8-69A4-4386-A066-8D9BE4C374D8}" srcId="{9E29E7AD-4B66-4B5E-9841-2F83DFD58FA0}" destId="{008997AB-9EF7-4503-B1D5-E86C522E4161}" srcOrd="0" destOrd="0" parTransId="{A386115B-69C8-40B3-BDA9-D191203342F9}" sibTransId="{4CB6281F-BB09-4EB4-B8B3-6A60CA38F307}"/>
    <dgm:cxn modelId="{B2C19CE9-0AB1-4AEA-BE91-FE992697B46C}" type="presOf" srcId="{825E5718-8A93-4390-A3BF-E98C2274959E}" destId="{A55662AA-DE6B-45FF-BD4F-001B2BA96C19}" srcOrd="0" destOrd="1" presId="urn:microsoft.com/office/officeart/2005/8/layout/hList1"/>
    <dgm:cxn modelId="{860B62F8-86E9-45DF-B970-046C4F02BB12}" type="presOf" srcId="{B09B929E-4AED-4D83-AE32-18309FAAF6BE}" destId="{A55662AA-DE6B-45FF-BD4F-001B2BA96C19}" srcOrd="0" destOrd="3" presId="urn:microsoft.com/office/officeart/2005/8/layout/hList1"/>
    <dgm:cxn modelId="{FB22C2AB-067D-4C86-9B43-7FC4ED64E84C}" type="presParOf" srcId="{2021BD42-E389-453B-9D41-6A54A2EDEB5C}" destId="{2640A9DF-4CB4-47FC-8522-F55ED964F223}" srcOrd="0" destOrd="0" presId="urn:microsoft.com/office/officeart/2005/8/layout/hList1"/>
    <dgm:cxn modelId="{18D0E4D1-917A-40A1-8F98-E4B2B003E917}" type="presParOf" srcId="{2640A9DF-4CB4-47FC-8522-F55ED964F223}" destId="{ABCCA5B2-0198-447C-9938-C68EBC0EAD7D}" srcOrd="0" destOrd="0" presId="urn:microsoft.com/office/officeart/2005/8/layout/hList1"/>
    <dgm:cxn modelId="{BD345AB5-1D47-4D5A-AEBD-2E087201ADD3}" type="presParOf" srcId="{2640A9DF-4CB4-47FC-8522-F55ED964F223}" destId="{A55662AA-DE6B-45FF-BD4F-001B2BA96C19}" srcOrd="1" destOrd="0" presId="urn:microsoft.com/office/officeart/2005/8/layout/hList1"/>
    <dgm:cxn modelId="{44884237-1AE2-47DE-B0F3-3CFBEBC31E1F}" type="presParOf" srcId="{2021BD42-E389-453B-9D41-6A54A2EDEB5C}" destId="{159E0E91-B740-415D-B966-7DA03DC954E0}" srcOrd="1" destOrd="0" presId="urn:microsoft.com/office/officeart/2005/8/layout/hList1"/>
    <dgm:cxn modelId="{8B093DA1-B0ED-44E6-A77D-A46DB495AE45}" type="presParOf" srcId="{2021BD42-E389-453B-9D41-6A54A2EDEB5C}" destId="{97C36C6A-5E38-4C22-BCB3-67660B771BEA}" srcOrd="2" destOrd="0" presId="urn:microsoft.com/office/officeart/2005/8/layout/hList1"/>
    <dgm:cxn modelId="{B5957CBF-AE2B-478C-88FE-B3989F48953C}" type="presParOf" srcId="{97C36C6A-5E38-4C22-BCB3-67660B771BEA}" destId="{B039C1AD-613C-45A8-A875-F42AAF0FFEAC}" srcOrd="0" destOrd="0" presId="urn:microsoft.com/office/officeart/2005/8/layout/hList1"/>
    <dgm:cxn modelId="{F1C6F1BF-D030-4B5E-8F0B-8B9852481204}" type="presParOf" srcId="{97C36C6A-5E38-4C22-BCB3-67660B771BEA}" destId="{EDFA77AF-CCD5-4F5C-9E6A-E4914C0BC77D}" srcOrd="1" destOrd="0" presId="urn:microsoft.com/office/officeart/2005/8/layout/hList1"/>
    <dgm:cxn modelId="{4013E2CA-E6A2-4FFC-BA91-A59541CE415C}" type="presParOf" srcId="{2021BD42-E389-453B-9D41-6A54A2EDEB5C}" destId="{52C07B12-4E5E-4383-AF77-8984BEC18C2F}" srcOrd="3" destOrd="0" presId="urn:microsoft.com/office/officeart/2005/8/layout/hList1"/>
    <dgm:cxn modelId="{65681F88-D324-42D2-8999-8F76C16E8568}" type="presParOf" srcId="{2021BD42-E389-453B-9D41-6A54A2EDEB5C}" destId="{6AA35C51-5EEB-4A7E-9B5F-6AA0F34A8231}" srcOrd="4" destOrd="0" presId="urn:microsoft.com/office/officeart/2005/8/layout/hList1"/>
    <dgm:cxn modelId="{49A3BEBA-B3E0-4836-99FE-A5E8ACEEA9BE}" type="presParOf" srcId="{6AA35C51-5EEB-4A7E-9B5F-6AA0F34A8231}" destId="{D785FF22-C8C2-439D-82A1-ED9F564A1DA1}" srcOrd="0" destOrd="0" presId="urn:microsoft.com/office/officeart/2005/8/layout/hList1"/>
    <dgm:cxn modelId="{667867FE-BCF8-4E04-AC2F-4E66518AE670}" type="presParOf" srcId="{6AA35C51-5EEB-4A7E-9B5F-6AA0F34A8231}" destId="{CC861CF3-5640-4E99-A44A-F0F921E7E2C4}" srcOrd="1" destOrd="0" presId="urn:microsoft.com/office/officeart/2005/8/layout/hList1"/>
    <dgm:cxn modelId="{4B1AD80E-ABF5-4F68-A869-C5C39D8081BE}" type="presParOf" srcId="{2021BD42-E389-453B-9D41-6A54A2EDEB5C}" destId="{7DD34C25-A3F8-4962-B782-D4D79A17F9CA}" srcOrd="5" destOrd="0" presId="urn:microsoft.com/office/officeart/2005/8/layout/hList1"/>
    <dgm:cxn modelId="{1B194C00-74CC-4F40-94B9-57AF8A53CA0E}" type="presParOf" srcId="{2021BD42-E389-453B-9D41-6A54A2EDEB5C}" destId="{636840C8-C9F2-47E6-8BDB-CC128C1B5C58}" srcOrd="6" destOrd="0" presId="urn:microsoft.com/office/officeart/2005/8/layout/hList1"/>
    <dgm:cxn modelId="{A1CE7AD7-001A-4B81-BF30-ED089F03BC38}" type="presParOf" srcId="{636840C8-C9F2-47E6-8BDB-CC128C1B5C58}" destId="{8A5F4AFC-9305-4E45-BE35-257CB985F2E6}" srcOrd="0" destOrd="0" presId="urn:microsoft.com/office/officeart/2005/8/layout/hList1"/>
    <dgm:cxn modelId="{AF40847F-720A-4734-B4A7-2BDB371B1EAF}" type="presParOf" srcId="{636840C8-C9F2-47E6-8BDB-CC128C1B5C58}" destId="{ACA18AE1-CF7C-4EE3-999D-AEBD7492DC51}" srcOrd="1" destOrd="0" presId="urn:microsoft.com/office/officeart/2005/8/layout/hList1"/>
    <dgm:cxn modelId="{E2F9B3D1-2687-4217-BA73-176A901B9298}" type="presParOf" srcId="{2021BD42-E389-453B-9D41-6A54A2EDEB5C}" destId="{C3BD2C76-F958-4407-B3E7-912898C151BA}" srcOrd="7" destOrd="0" presId="urn:microsoft.com/office/officeart/2005/8/layout/hList1"/>
    <dgm:cxn modelId="{9503571C-75F7-4EA2-AE98-7FC419FD0AC2}" type="presParOf" srcId="{2021BD42-E389-453B-9D41-6A54A2EDEB5C}" destId="{4E238079-EE5A-4F9C-93BA-8F93C1FADF6A}" srcOrd="8" destOrd="0" presId="urn:microsoft.com/office/officeart/2005/8/layout/hList1"/>
    <dgm:cxn modelId="{A178F3FA-C742-4F94-BB79-B82465CE6BC1}" type="presParOf" srcId="{4E238079-EE5A-4F9C-93BA-8F93C1FADF6A}" destId="{4B3AE65B-E432-44BF-BAF6-BA724A5DED95}" srcOrd="0" destOrd="0" presId="urn:microsoft.com/office/officeart/2005/8/layout/hList1"/>
    <dgm:cxn modelId="{9D66BBC0-8CB6-4EE2-854A-A8FDFD2081E0}" type="presParOf" srcId="{4E238079-EE5A-4F9C-93BA-8F93C1FADF6A}" destId="{C14C7912-E173-4C50-928B-292DF417028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4EF21E-A768-4459-B926-E33C2E295794}">
      <dsp:nvSpPr>
        <dsp:cNvPr id="0" name=""/>
        <dsp:cNvSpPr/>
      </dsp:nvSpPr>
      <dsp:spPr>
        <a:xfrm>
          <a:off x="979832" y="456836"/>
          <a:ext cx="1049835" cy="104983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31871F-2729-44E5-A35C-5A2121537386}">
      <dsp:nvSpPr>
        <dsp:cNvPr id="0" name=""/>
        <dsp:cNvSpPr/>
      </dsp:nvSpPr>
      <dsp:spPr>
        <a:xfrm>
          <a:off x="4985" y="1640361"/>
          <a:ext cx="2999531" cy="4499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400" kern="1200"/>
            <a:t>Article</a:t>
          </a:r>
        </a:p>
      </dsp:txBody>
      <dsp:txXfrm>
        <a:off x="4985" y="1640361"/>
        <a:ext cx="2999531" cy="449929"/>
      </dsp:txXfrm>
    </dsp:sp>
    <dsp:sp modelId="{4DBB0CA1-9828-4776-A89A-C7B6F7C58B32}">
      <dsp:nvSpPr>
        <dsp:cNvPr id="0" name=""/>
        <dsp:cNvSpPr/>
      </dsp:nvSpPr>
      <dsp:spPr>
        <a:xfrm>
          <a:off x="4985" y="2152472"/>
          <a:ext cx="2999531" cy="14134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 Game-Theoretical Approach for Designing Market Trading Strategies</a:t>
          </a:r>
        </a:p>
      </dsp:txBody>
      <dsp:txXfrm>
        <a:off x="4985" y="2152472"/>
        <a:ext cx="2999531" cy="1413416"/>
      </dsp:txXfrm>
    </dsp:sp>
    <dsp:sp modelId="{0BFAFCD6-7E5C-43B1-871E-43B88FC77AB0}">
      <dsp:nvSpPr>
        <dsp:cNvPr id="0" name=""/>
        <dsp:cNvSpPr/>
      </dsp:nvSpPr>
      <dsp:spPr>
        <a:xfrm>
          <a:off x="4504282" y="456836"/>
          <a:ext cx="1049835" cy="104983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A116CB-97E9-4E63-BD64-1102A09C8E5D}">
      <dsp:nvSpPr>
        <dsp:cNvPr id="0" name=""/>
        <dsp:cNvSpPr/>
      </dsp:nvSpPr>
      <dsp:spPr>
        <a:xfrm>
          <a:off x="3529434" y="1640361"/>
          <a:ext cx="2999531" cy="4499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400" kern="1200"/>
            <a:t>Goal and Methodology</a:t>
          </a:r>
        </a:p>
      </dsp:txBody>
      <dsp:txXfrm>
        <a:off x="3529434" y="1640361"/>
        <a:ext cx="2999531" cy="449929"/>
      </dsp:txXfrm>
    </dsp:sp>
    <dsp:sp modelId="{00209A7A-242C-42F7-AE63-89DBF3B1C994}">
      <dsp:nvSpPr>
        <dsp:cNvPr id="0" name=""/>
        <dsp:cNvSpPr/>
      </dsp:nvSpPr>
      <dsp:spPr>
        <a:xfrm>
          <a:off x="3529434" y="2152472"/>
          <a:ext cx="2999531" cy="14134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Utilizing genetic algorithm machine learning methods to maximize profit of trading strategies</a:t>
          </a:r>
        </a:p>
      </dsp:txBody>
      <dsp:txXfrm>
        <a:off x="3529434" y="2152472"/>
        <a:ext cx="2999531" cy="1413416"/>
      </dsp:txXfrm>
    </dsp:sp>
    <dsp:sp modelId="{6C83CF82-E232-40E2-8DD0-015C67CCC230}">
      <dsp:nvSpPr>
        <dsp:cNvPr id="0" name=""/>
        <dsp:cNvSpPr/>
      </dsp:nvSpPr>
      <dsp:spPr>
        <a:xfrm>
          <a:off x="8028731" y="456836"/>
          <a:ext cx="1049835" cy="104983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AE5E47-9419-4899-B5A1-3BF0ECC84D2D}">
      <dsp:nvSpPr>
        <dsp:cNvPr id="0" name=""/>
        <dsp:cNvSpPr/>
      </dsp:nvSpPr>
      <dsp:spPr>
        <a:xfrm>
          <a:off x="7053883" y="1640361"/>
          <a:ext cx="2999531" cy="4499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400" kern="1200" dirty="0"/>
            <a:t>Our implement</a:t>
          </a:r>
        </a:p>
      </dsp:txBody>
      <dsp:txXfrm>
        <a:off x="7053883" y="1640361"/>
        <a:ext cx="2999531" cy="449929"/>
      </dsp:txXfrm>
    </dsp:sp>
    <dsp:sp modelId="{337FEA8E-32EA-4D65-B426-8FD51200936E}">
      <dsp:nvSpPr>
        <dsp:cNvPr id="0" name=""/>
        <dsp:cNvSpPr/>
      </dsp:nvSpPr>
      <dsp:spPr>
        <a:xfrm>
          <a:off x="7053883" y="2152472"/>
          <a:ext cx="2999531" cy="14134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1. Recreated the original project </a:t>
          </a:r>
          <a:r>
            <a:rPr lang="en-US" altLang="zh-CN" sz="1700" kern="1200" dirty="0"/>
            <a:t>according to the</a:t>
          </a:r>
          <a:r>
            <a:rPr lang="en-US" sz="1700" kern="1200" dirty="0"/>
            <a:t> LEAP genetic algorithm library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2. Improved the algorithm on fitness comparison</a:t>
          </a:r>
        </a:p>
      </dsp:txBody>
      <dsp:txXfrm>
        <a:off x="7053883" y="2152472"/>
        <a:ext cx="2999531" cy="141341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E09779-CC83-4203-9A49-FFD00DA51046}">
      <dsp:nvSpPr>
        <dsp:cNvPr id="0" name=""/>
        <dsp:cNvSpPr/>
      </dsp:nvSpPr>
      <dsp:spPr>
        <a:xfrm>
          <a:off x="6004" y="102136"/>
          <a:ext cx="1930598" cy="648000"/>
        </a:xfrm>
        <a:prstGeom prst="chevron">
          <a:avLst/>
        </a:prstGeom>
        <a:solidFill>
          <a:schemeClr val="accent6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/>
            <a:t>Data preparation</a:t>
          </a:r>
          <a:endParaRPr lang="zh-CN" altLang="en-US" sz="1200" kern="1200" dirty="0"/>
        </a:p>
      </dsp:txBody>
      <dsp:txXfrm>
        <a:off x="330004" y="102136"/>
        <a:ext cx="1282598" cy="648000"/>
      </dsp:txXfrm>
    </dsp:sp>
    <dsp:sp modelId="{8F67A7CC-CCB6-4872-AE15-45A22E6ABACA}">
      <dsp:nvSpPr>
        <dsp:cNvPr id="0" name=""/>
        <dsp:cNvSpPr/>
      </dsp:nvSpPr>
      <dsp:spPr>
        <a:xfrm>
          <a:off x="6004" y="831136"/>
          <a:ext cx="1544478" cy="22993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200" kern="1200" dirty="0"/>
            <a:t>Calculate features day</a:t>
          </a:r>
          <a:endParaRPr lang="zh-CN" alt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200" kern="1200" dirty="0"/>
            <a:t>Calculate membership to features day (similarity)</a:t>
          </a:r>
          <a:endParaRPr lang="zh-CN" altLang="en-US" sz="1200" kern="1200" dirty="0"/>
        </a:p>
      </dsp:txBody>
      <dsp:txXfrm>
        <a:off x="6004" y="831136"/>
        <a:ext cx="1544478" cy="2299324"/>
      </dsp:txXfrm>
    </dsp:sp>
    <dsp:sp modelId="{80662503-FAA2-45AA-93E9-A2E3233C8C25}">
      <dsp:nvSpPr>
        <dsp:cNvPr id="0" name=""/>
        <dsp:cNvSpPr/>
      </dsp:nvSpPr>
      <dsp:spPr>
        <a:xfrm>
          <a:off x="1720603" y="102136"/>
          <a:ext cx="1930598" cy="6480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/>
            <a:t>Create population</a:t>
          </a:r>
          <a:endParaRPr lang="zh-CN" altLang="en-US" sz="1200" kern="1200" dirty="0"/>
        </a:p>
      </dsp:txBody>
      <dsp:txXfrm>
        <a:off x="2044603" y="102136"/>
        <a:ext cx="1282598" cy="648000"/>
      </dsp:txXfrm>
    </dsp:sp>
    <dsp:sp modelId="{963BB94A-F4F2-49AA-8217-2F1E7C96D492}">
      <dsp:nvSpPr>
        <dsp:cNvPr id="0" name=""/>
        <dsp:cNvSpPr/>
      </dsp:nvSpPr>
      <dsp:spPr>
        <a:xfrm>
          <a:off x="1720603" y="831136"/>
          <a:ext cx="1544478" cy="22993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200" kern="1200" dirty="0"/>
            <a:t>This population will contain individuals with everything the same besides their </a:t>
          </a:r>
          <a:r>
            <a:rPr lang="en-US" altLang="zh-CN" sz="1200" b="1" kern="1200" dirty="0"/>
            <a:t>genome</a:t>
          </a:r>
          <a:endParaRPr lang="zh-CN" altLang="en-US" sz="1200" b="1" kern="1200" dirty="0"/>
        </a:p>
      </dsp:txBody>
      <dsp:txXfrm>
        <a:off x="1720603" y="831136"/>
        <a:ext cx="1544478" cy="2299324"/>
      </dsp:txXfrm>
    </dsp:sp>
    <dsp:sp modelId="{C086B9FB-2B42-4C0F-985C-FF9E044133AA}">
      <dsp:nvSpPr>
        <dsp:cNvPr id="0" name=""/>
        <dsp:cNvSpPr/>
      </dsp:nvSpPr>
      <dsp:spPr>
        <a:xfrm>
          <a:off x="3435201" y="102136"/>
          <a:ext cx="1930598" cy="6480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b="1" kern="1200" dirty="0"/>
            <a:t>Evaluate</a:t>
          </a:r>
          <a:r>
            <a:rPr lang="en-US" altLang="zh-CN" sz="1200" kern="1200" dirty="0"/>
            <a:t> population</a:t>
          </a:r>
          <a:endParaRPr lang="zh-CN" altLang="en-US" sz="1200" kern="1200" dirty="0"/>
        </a:p>
      </dsp:txBody>
      <dsp:txXfrm>
        <a:off x="3759201" y="102136"/>
        <a:ext cx="1282598" cy="648000"/>
      </dsp:txXfrm>
    </dsp:sp>
    <dsp:sp modelId="{8BC81A95-1B08-4341-A82E-FE2B77FAAA9F}">
      <dsp:nvSpPr>
        <dsp:cNvPr id="0" name=""/>
        <dsp:cNvSpPr/>
      </dsp:nvSpPr>
      <dsp:spPr>
        <a:xfrm>
          <a:off x="3435201" y="831136"/>
          <a:ext cx="1544478" cy="22993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200" b="1" kern="1200" dirty="0"/>
            <a:t>Evaluate</a:t>
          </a:r>
          <a:r>
            <a:rPr lang="en-US" altLang="zh-CN" sz="1200" kern="1200" dirty="0"/>
            <a:t> this population and </a:t>
          </a:r>
          <a:r>
            <a:rPr lang="en-US" altLang="zh-CN" sz="1200" b="1" kern="1200" dirty="0"/>
            <a:t>sort</a:t>
          </a:r>
          <a:r>
            <a:rPr lang="en-US" altLang="zh-CN" sz="1200" kern="1200" dirty="0"/>
            <a:t> them according to their fitness score</a:t>
          </a:r>
          <a:endParaRPr lang="zh-CN" altLang="en-US" sz="1200" kern="1200" dirty="0"/>
        </a:p>
      </dsp:txBody>
      <dsp:txXfrm>
        <a:off x="3435201" y="831136"/>
        <a:ext cx="1544478" cy="2299324"/>
      </dsp:txXfrm>
    </dsp:sp>
    <dsp:sp modelId="{2EC0AF9E-F225-4CD2-AED8-6A29AB3C5B50}">
      <dsp:nvSpPr>
        <dsp:cNvPr id="0" name=""/>
        <dsp:cNvSpPr/>
      </dsp:nvSpPr>
      <dsp:spPr>
        <a:xfrm>
          <a:off x="5149800" y="102136"/>
          <a:ext cx="1930598" cy="6480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b="1" kern="1200" dirty="0"/>
            <a:t>Evolve</a:t>
          </a:r>
          <a:r>
            <a:rPr lang="en-US" altLang="zh-CN" sz="1200" kern="1200" dirty="0"/>
            <a:t> population</a:t>
          </a:r>
          <a:endParaRPr lang="zh-CN" altLang="en-US" sz="1200" kern="1200" dirty="0"/>
        </a:p>
      </dsp:txBody>
      <dsp:txXfrm>
        <a:off x="5473800" y="102136"/>
        <a:ext cx="1282598" cy="648000"/>
      </dsp:txXfrm>
    </dsp:sp>
    <dsp:sp modelId="{DE01386C-8177-4904-9049-56418522D6C9}">
      <dsp:nvSpPr>
        <dsp:cNvPr id="0" name=""/>
        <dsp:cNvSpPr/>
      </dsp:nvSpPr>
      <dsp:spPr>
        <a:xfrm>
          <a:off x="5149800" y="831136"/>
          <a:ext cx="1544478" cy="22993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200" kern="1200" dirty="0"/>
            <a:t>Choose the best-performing 2 individuals: </a:t>
          </a:r>
          <a:r>
            <a:rPr lang="en-US" altLang="zh-CN" sz="1200" b="1" kern="1200" dirty="0"/>
            <a:t>mom and dad</a:t>
          </a:r>
          <a:endParaRPr lang="zh-CN" altLang="en-US" sz="1200" b="1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200" kern="1200" dirty="0"/>
            <a:t>Create </a:t>
          </a:r>
          <a:r>
            <a:rPr lang="en-US" altLang="zh-CN" sz="1200" b="1" kern="1200" dirty="0"/>
            <a:t>new individuals</a:t>
          </a:r>
          <a:r>
            <a:rPr lang="en-US" altLang="zh-CN" sz="1200" kern="1200" dirty="0"/>
            <a:t> from mom and dad</a:t>
          </a:r>
          <a:endParaRPr lang="zh-CN" altLang="en-US" sz="1200" kern="1200" dirty="0"/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200" kern="1200" dirty="0"/>
            <a:t>With </a:t>
          </a:r>
          <a:r>
            <a:rPr lang="en-US" altLang="zh-CN" sz="1200" b="1" kern="1200" dirty="0"/>
            <a:t>Crossover</a:t>
          </a:r>
          <a:endParaRPr lang="zh-CN" altLang="en-US" sz="1200" b="1" kern="1200" dirty="0"/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200" kern="1200" dirty="0"/>
            <a:t>With </a:t>
          </a:r>
          <a:r>
            <a:rPr lang="en-US" altLang="zh-CN" sz="1200" b="1" kern="1200" dirty="0"/>
            <a:t>Mutation</a:t>
          </a:r>
          <a:endParaRPr lang="zh-CN" altLang="en-US" sz="1200" b="1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200" kern="1200" dirty="0"/>
            <a:t>Put the new generation into the </a:t>
          </a:r>
          <a:r>
            <a:rPr lang="en-US" altLang="zh-CN" sz="1200" b="1" kern="1200" dirty="0"/>
            <a:t>same pool </a:t>
          </a:r>
          <a:r>
            <a:rPr lang="en-US" altLang="zh-CN" sz="1200" kern="1200" dirty="0"/>
            <a:t>with the old generation</a:t>
          </a:r>
          <a:endParaRPr lang="zh-CN" altLang="en-US" sz="1200" kern="1200" dirty="0"/>
        </a:p>
      </dsp:txBody>
      <dsp:txXfrm>
        <a:off x="5149800" y="831136"/>
        <a:ext cx="1544478" cy="2299324"/>
      </dsp:txXfrm>
    </dsp:sp>
    <dsp:sp modelId="{D27FCBF8-DF7B-4EF0-8E47-F02194A2E440}">
      <dsp:nvSpPr>
        <dsp:cNvPr id="0" name=""/>
        <dsp:cNvSpPr/>
      </dsp:nvSpPr>
      <dsp:spPr>
        <a:xfrm>
          <a:off x="6864398" y="102136"/>
          <a:ext cx="1930598" cy="6480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b="1" kern="1200" dirty="0"/>
            <a:t>Evaluate</a:t>
          </a:r>
          <a:r>
            <a:rPr lang="en-US" altLang="zh-CN" sz="1200" kern="1200" dirty="0"/>
            <a:t> new population</a:t>
          </a:r>
          <a:endParaRPr lang="zh-CN" altLang="en-US" sz="1200" kern="1200" dirty="0"/>
        </a:p>
      </dsp:txBody>
      <dsp:txXfrm>
        <a:off x="7188398" y="102136"/>
        <a:ext cx="1282598" cy="648000"/>
      </dsp:txXfrm>
    </dsp:sp>
    <dsp:sp modelId="{45045402-8D5D-4D74-8458-C1D3E9965029}">
      <dsp:nvSpPr>
        <dsp:cNvPr id="0" name=""/>
        <dsp:cNvSpPr/>
      </dsp:nvSpPr>
      <dsp:spPr>
        <a:xfrm>
          <a:off x="6864398" y="831136"/>
          <a:ext cx="1544478" cy="22993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200" b="1" kern="1200" dirty="0"/>
            <a:t>Evaluate</a:t>
          </a:r>
          <a:r>
            <a:rPr lang="en-US" altLang="zh-CN" sz="1200" kern="1200" dirty="0"/>
            <a:t> the new population that contains both the old and new generation</a:t>
          </a:r>
          <a:endParaRPr lang="zh-CN" alt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200" b="1" kern="1200" dirty="0"/>
            <a:t>Keep</a:t>
          </a:r>
          <a:r>
            <a:rPr lang="en-US" altLang="zh-CN" sz="1200" kern="1200" dirty="0"/>
            <a:t> the best performing individuals</a:t>
          </a:r>
          <a:endParaRPr lang="zh-CN" altLang="en-US" sz="1200" kern="1200" dirty="0"/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200" kern="1200" dirty="0"/>
            <a:t>The number of individuals stays the same</a:t>
          </a:r>
          <a:endParaRPr lang="zh-CN" altLang="en-US" sz="1200" kern="1200" dirty="0"/>
        </a:p>
      </dsp:txBody>
      <dsp:txXfrm>
        <a:off x="6864398" y="831136"/>
        <a:ext cx="1544478" cy="2299324"/>
      </dsp:txXfrm>
    </dsp:sp>
    <dsp:sp modelId="{36F51412-8C88-4B03-A367-3DD156100D54}">
      <dsp:nvSpPr>
        <dsp:cNvPr id="0" name=""/>
        <dsp:cNvSpPr/>
      </dsp:nvSpPr>
      <dsp:spPr>
        <a:xfrm>
          <a:off x="8578996" y="102136"/>
          <a:ext cx="1930598" cy="648000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b="1" kern="1200" dirty="0"/>
            <a:t>Optimization</a:t>
          </a:r>
          <a:r>
            <a:rPr lang="en-US" altLang="zh-CN" sz="1200" kern="1200" dirty="0"/>
            <a:t> result</a:t>
          </a:r>
          <a:endParaRPr lang="zh-CN" altLang="en-US" sz="1200" kern="1200" dirty="0"/>
        </a:p>
      </dsp:txBody>
      <dsp:txXfrm>
        <a:off x="8902996" y="102136"/>
        <a:ext cx="1282598" cy="648000"/>
      </dsp:txXfrm>
    </dsp:sp>
    <dsp:sp modelId="{C6E92ED6-9220-4CB3-8565-55B829966E49}">
      <dsp:nvSpPr>
        <dsp:cNvPr id="0" name=""/>
        <dsp:cNvSpPr/>
      </dsp:nvSpPr>
      <dsp:spPr>
        <a:xfrm>
          <a:off x="8825433" y="826261"/>
          <a:ext cx="1544478" cy="22993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200" kern="1200" dirty="0"/>
            <a:t>The </a:t>
          </a:r>
          <a:r>
            <a:rPr lang="en-US" altLang="zh-CN" sz="1200" b="1" kern="1200" dirty="0"/>
            <a:t>best performing </a:t>
          </a:r>
          <a:r>
            <a:rPr lang="en-US" altLang="zh-CN" sz="1200" kern="1200" dirty="0"/>
            <a:t>individual in the </a:t>
          </a:r>
          <a:r>
            <a:rPr lang="en-US" altLang="zh-CN" sz="1200" b="1" kern="1200" dirty="0"/>
            <a:t>latest</a:t>
          </a:r>
          <a:r>
            <a:rPr lang="en-US" altLang="zh-CN" sz="1200" kern="1200" dirty="0"/>
            <a:t> generation is the optimization result</a:t>
          </a:r>
          <a:endParaRPr lang="zh-CN" alt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200" kern="1200" dirty="0"/>
            <a:t>Use this individual to trade in </a:t>
          </a:r>
          <a:r>
            <a:rPr lang="en-US" altLang="zh-CN" sz="1200" b="1" kern="1200" dirty="0"/>
            <a:t>test</a:t>
          </a:r>
          <a:r>
            <a:rPr lang="en-US" altLang="zh-CN" sz="1200" kern="1200" dirty="0"/>
            <a:t> period</a:t>
          </a:r>
          <a:endParaRPr lang="zh-CN" altLang="en-US" sz="1200" kern="1200" dirty="0"/>
        </a:p>
      </dsp:txBody>
      <dsp:txXfrm>
        <a:off x="8825433" y="826261"/>
        <a:ext cx="1544478" cy="229932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CCA5B2-0198-447C-9938-C68EBC0EAD7D}">
      <dsp:nvSpPr>
        <dsp:cNvPr id="0" name=""/>
        <dsp:cNvSpPr/>
      </dsp:nvSpPr>
      <dsp:spPr>
        <a:xfrm>
          <a:off x="4714" y="66251"/>
          <a:ext cx="1807368" cy="288000"/>
        </a:xfrm>
        <a:prstGeom prst="rect">
          <a:avLst/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40640" rIns="71120" bIns="4064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Test attempt: 1</a:t>
          </a:r>
          <a:endParaRPr lang="zh-CN" altLang="en-US" sz="1000" kern="1200" dirty="0"/>
        </a:p>
      </dsp:txBody>
      <dsp:txXfrm>
        <a:off x="4714" y="66251"/>
        <a:ext cx="1807368" cy="288000"/>
      </dsp:txXfrm>
    </dsp:sp>
    <dsp:sp modelId="{A55662AA-DE6B-45FF-BD4F-001B2BA96C19}">
      <dsp:nvSpPr>
        <dsp:cNvPr id="0" name=""/>
        <dsp:cNvSpPr/>
      </dsp:nvSpPr>
      <dsp:spPr>
        <a:xfrm>
          <a:off x="4714" y="354251"/>
          <a:ext cx="1807368" cy="1513181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71120" bIns="8001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Hit Ratio: 201 : 0</a:t>
          </a:r>
          <a:endParaRPr lang="zh-CN" alt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Expected Gain: 0.05807629896845439</a:t>
          </a:r>
          <a:endParaRPr lang="zh-CN" alt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Expected Loss: 0</a:t>
          </a:r>
          <a:endParaRPr lang="zh-CN" alt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Sterling Ratio: 248345.70316014695</a:t>
          </a:r>
          <a:endParaRPr lang="zh-CN" alt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Upside Potential Ratio: 0.1925318063337657</a:t>
          </a:r>
          <a:endParaRPr lang="zh-CN" altLang="en-US" sz="1000" kern="1200" dirty="0"/>
        </a:p>
      </dsp:txBody>
      <dsp:txXfrm>
        <a:off x="4714" y="354251"/>
        <a:ext cx="1807368" cy="1513181"/>
      </dsp:txXfrm>
    </dsp:sp>
    <dsp:sp modelId="{B039C1AD-613C-45A8-A875-F42AAF0FFEAC}">
      <dsp:nvSpPr>
        <dsp:cNvPr id="0" name=""/>
        <dsp:cNvSpPr/>
      </dsp:nvSpPr>
      <dsp:spPr>
        <a:xfrm>
          <a:off x="2065115" y="66251"/>
          <a:ext cx="1807368" cy="288000"/>
        </a:xfrm>
        <a:prstGeom prst="rect">
          <a:avLst/>
        </a:prstGeom>
        <a:solidFill>
          <a:schemeClr val="accent3">
            <a:shade val="80000"/>
            <a:hueOff val="-32255"/>
            <a:satOff val="528"/>
            <a:lumOff val="5372"/>
            <a:alphaOff val="0"/>
          </a:schemeClr>
        </a:solidFill>
        <a:ln w="15875" cap="flat" cmpd="sng" algn="ctr">
          <a:solidFill>
            <a:schemeClr val="accent3">
              <a:shade val="80000"/>
              <a:hueOff val="-32255"/>
              <a:satOff val="528"/>
              <a:lumOff val="537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40640" rIns="71120" bIns="4064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Test attempt: 2</a:t>
          </a:r>
          <a:endParaRPr lang="zh-CN" altLang="en-US" sz="1000" kern="1200" dirty="0"/>
        </a:p>
      </dsp:txBody>
      <dsp:txXfrm>
        <a:off x="2065115" y="66251"/>
        <a:ext cx="1807368" cy="288000"/>
      </dsp:txXfrm>
    </dsp:sp>
    <dsp:sp modelId="{EDFA77AF-CCD5-4F5C-9E6A-E4914C0BC77D}">
      <dsp:nvSpPr>
        <dsp:cNvPr id="0" name=""/>
        <dsp:cNvSpPr/>
      </dsp:nvSpPr>
      <dsp:spPr>
        <a:xfrm>
          <a:off x="2065115" y="354251"/>
          <a:ext cx="1807368" cy="1513181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71120" bIns="8001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Hit Ratio: 201 : 0</a:t>
          </a:r>
          <a:endParaRPr lang="zh-CN" alt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Expected Gain: 0.07080185533293185</a:t>
          </a:r>
          <a:endParaRPr lang="zh-CN" alt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Expected Loss: 0</a:t>
          </a:r>
          <a:endParaRPr lang="zh-CN" alt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Sterling Ratio: 236800.5619155544</a:t>
          </a:r>
          <a:endParaRPr lang="zh-CN" alt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Upside Potential Ratio: 0.4538368651526046</a:t>
          </a:r>
          <a:endParaRPr lang="zh-CN" altLang="en-US" sz="1000" kern="1200" dirty="0"/>
        </a:p>
      </dsp:txBody>
      <dsp:txXfrm>
        <a:off x="2065115" y="354251"/>
        <a:ext cx="1807368" cy="1513181"/>
      </dsp:txXfrm>
    </dsp:sp>
    <dsp:sp modelId="{D785FF22-C8C2-439D-82A1-ED9F564A1DA1}">
      <dsp:nvSpPr>
        <dsp:cNvPr id="0" name=""/>
        <dsp:cNvSpPr/>
      </dsp:nvSpPr>
      <dsp:spPr>
        <a:xfrm>
          <a:off x="4125515" y="66251"/>
          <a:ext cx="1807368" cy="288000"/>
        </a:xfrm>
        <a:prstGeom prst="rect">
          <a:avLst/>
        </a:prstGeom>
        <a:solidFill>
          <a:schemeClr val="accent3">
            <a:shade val="80000"/>
            <a:hueOff val="-64509"/>
            <a:satOff val="1057"/>
            <a:lumOff val="10743"/>
            <a:alphaOff val="0"/>
          </a:schemeClr>
        </a:solidFill>
        <a:ln w="15875" cap="flat" cmpd="sng" algn="ctr">
          <a:solidFill>
            <a:schemeClr val="accent3">
              <a:shade val="80000"/>
              <a:hueOff val="-64509"/>
              <a:satOff val="1057"/>
              <a:lumOff val="1074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40640" rIns="71120" bIns="4064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Test attempt: 3</a:t>
          </a:r>
          <a:endParaRPr lang="zh-CN" altLang="en-US" sz="1000" kern="1200" dirty="0"/>
        </a:p>
      </dsp:txBody>
      <dsp:txXfrm>
        <a:off x="4125515" y="66251"/>
        <a:ext cx="1807368" cy="288000"/>
      </dsp:txXfrm>
    </dsp:sp>
    <dsp:sp modelId="{CC861CF3-5640-4E99-A44A-F0F921E7E2C4}">
      <dsp:nvSpPr>
        <dsp:cNvPr id="0" name=""/>
        <dsp:cNvSpPr/>
      </dsp:nvSpPr>
      <dsp:spPr>
        <a:xfrm>
          <a:off x="4125515" y="354251"/>
          <a:ext cx="1807368" cy="1513181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71120" bIns="8001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Hit Ratio: 197 : 4</a:t>
          </a:r>
          <a:endParaRPr lang="zh-CN" alt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Expected Gain: 0.047151297108566144</a:t>
          </a:r>
          <a:endParaRPr lang="zh-CN" alt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Expected Loss: - 0.000550022802624257</a:t>
          </a:r>
          <a:endParaRPr lang="zh-CN" alt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Sterling Ratio: 134572.28879491077</a:t>
          </a:r>
          <a:endParaRPr lang="zh-CN" alt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Upside Potential Ratio: -0.032163118408033646</a:t>
          </a:r>
          <a:endParaRPr lang="zh-CN" altLang="en-US" sz="1000" kern="1200" dirty="0"/>
        </a:p>
      </dsp:txBody>
      <dsp:txXfrm>
        <a:off x="4125515" y="354251"/>
        <a:ext cx="1807368" cy="1513181"/>
      </dsp:txXfrm>
    </dsp:sp>
    <dsp:sp modelId="{8A5F4AFC-9305-4E45-BE35-257CB985F2E6}">
      <dsp:nvSpPr>
        <dsp:cNvPr id="0" name=""/>
        <dsp:cNvSpPr/>
      </dsp:nvSpPr>
      <dsp:spPr>
        <a:xfrm>
          <a:off x="6185916" y="66251"/>
          <a:ext cx="1807368" cy="288000"/>
        </a:xfrm>
        <a:prstGeom prst="rect">
          <a:avLst/>
        </a:prstGeom>
        <a:solidFill>
          <a:schemeClr val="accent3">
            <a:shade val="80000"/>
            <a:hueOff val="-96764"/>
            <a:satOff val="1585"/>
            <a:lumOff val="16115"/>
            <a:alphaOff val="0"/>
          </a:schemeClr>
        </a:solidFill>
        <a:ln w="15875" cap="flat" cmpd="sng" algn="ctr">
          <a:solidFill>
            <a:schemeClr val="accent3">
              <a:shade val="80000"/>
              <a:hueOff val="-96764"/>
              <a:satOff val="1585"/>
              <a:lumOff val="1611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40640" rIns="71120" bIns="4064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Test attempt: 4</a:t>
          </a:r>
          <a:endParaRPr lang="zh-CN" altLang="en-US" sz="1000" kern="1200" dirty="0"/>
        </a:p>
      </dsp:txBody>
      <dsp:txXfrm>
        <a:off x="6185916" y="66251"/>
        <a:ext cx="1807368" cy="288000"/>
      </dsp:txXfrm>
    </dsp:sp>
    <dsp:sp modelId="{ACA18AE1-CF7C-4EE3-999D-AEBD7492DC51}">
      <dsp:nvSpPr>
        <dsp:cNvPr id="0" name=""/>
        <dsp:cNvSpPr/>
      </dsp:nvSpPr>
      <dsp:spPr>
        <a:xfrm>
          <a:off x="6185916" y="354251"/>
          <a:ext cx="1807368" cy="1513181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71120" bIns="8001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Hit Ratio: 201 : 0</a:t>
          </a:r>
          <a:endParaRPr lang="zh-CN" alt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Expected Gain: 0.05922139364240453</a:t>
          </a:r>
          <a:endParaRPr lang="zh-CN" alt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Expected Loss: 0</a:t>
          </a:r>
          <a:endParaRPr lang="zh-CN" alt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Sterling Ratio: 244493.96095450883</a:t>
          </a:r>
          <a:endParaRPr lang="zh-CN" alt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Upside Potential Ratio: 0.21604504399187938</a:t>
          </a:r>
          <a:endParaRPr lang="zh-CN" altLang="en-US" sz="1000" kern="1200" dirty="0"/>
        </a:p>
      </dsp:txBody>
      <dsp:txXfrm>
        <a:off x="6185916" y="354251"/>
        <a:ext cx="1807368" cy="1513181"/>
      </dsp:txXfrm>
    </dsp:sp>
    <dsp:sp modelId="{4B3AE65B-E432-44BF-BAF6-BA724A5DED95}">
      <dsp:nvSpPr>
        <dsp:cNvPr id="0" name=""/>
        <dsp:cNvSpPr/>
      </dsp:nvSpPr>
      <dsp:spPr>
        <a:xfrm>
          <a:off x="8246316" y="66251"/>
          <a:ext cx="1807368" cy="288000"/>
        </a:xfrm>
        <a:prstGeom prst="rect">
          <a:avLst/>
        </a:prstGeom>
        <a:solidFill>
          <a:schemeClr val="accent3">
            <a:shade val="80000"/>
            <a:hueOff val="-129019"/>
            <a:satOff val="2113"/>
            <a:lumOff val="21487"/>
            <a:alphaOff val="0"/>
          </a:schemeClr>
        </a:solidFill>
        <a:ln w="15875" cap="flat" cmpd="sng" algn="ctr">
          <a:solidFill>
            <a:schemeClr val="accent3">
              <a:shade val="80000"/>
              <a:hueOff val="-129019"/>
              <a:satOff val="2113"/>
              <a:lumOff val="2148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40640" rIns="71120" bIns="4064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Test attempt: 5</a:t>
          </a:r>
          <a:endParaRPr lang="zh-CN" altLang="en-US" sz="1000" kern="1200" dirty="0"/>
        </a:p>
      </dsp:txBody>
      <dsp:txXfrm>
        <a:off x="8246316" y="66251"/>
        <a:ext cx="1807368" cy="288000"/>
      </dsp:txXfrm>
    </dsp:sp>
    <dsp:sp modelId="{C14C7912-E173-4C50-928B-292DF4170288}">
      <dsp:nvSpPr>
        <dsp:cNvPr id="0" name=""/>
        <dsp:cNvSpPr/>
      </dsp:nvSpPr>
      <dsp:spPr>
        <a:xfrm>
          <a:off x="8246316" y="354251"/>
          <a:ext cx="1807368" cy="1513181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71120" bIns="8001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Hit Ratio: 196 : 5</a:t>
          </a:r>
          <a:endParaRPr lang="zh-CN" alt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Expected Gain: 0.0693598089367509</a:t>
          </a:r>
          <a:endParaRPr lang="zh-CN" alt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Expected Loss: - 0.006575260595683481</a:t>
          </a:r>
          <a:endParaRPr lang="zh-CN" alt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Sterling Ratio: 78405.49622248803</a:t>
          </a:r>
          <a:endParaRPr lang="zh-CN" alt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/>
            <a:t>Upside </a:t>
          </a:r>
          <a:r>
            <a:rPr lang="en-US" sz="1000" kern="1200" dirty="0"/>
            <a:t>Potential Ratio: 0.4894026765424868</a:t>
          </a:r>
          <a:endParaRPr lang="zh-CN" altLang="en-US" sz="1000" kern="1200" dirty="0"/>
        </a:p>
      </dsp:txBody>
      <dsp:txXfrm>
        <a:off x="8246316" y="354251"/>
        <a:ext cx="1807368" cy="15131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E979BF-B10E-49D3-97F6-50192BB9719F}" type="datetimeFigureOut">
              <a:rPr lang="zh-CN" altLang="en-US" smtClean="0"/>
              <a:t>2021/3/20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7477A9-E0F1-46B3-9BA7-72A1948D22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3944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3A020-78F2-43E2-8F6F-5E8534C21BD1}" type="datetime1">
              <a:rPr lang="en-US" altLang="zh-CN" smtClean="0"/>
              <a:t>3/20/2021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2AD6-9094-4AC0-BFAE-14498BED62C6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9234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FEB91-A8AE-4FEB-BB46-6498FA7C86C5}" type="datetime1">
              <a:rPr lang="en-US" altLang="zh-CN" smtClean="0"/>
              <a:t>3/20/2021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2AD6-9094-4AC0-BFAE-14498BED62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2252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7A2C5-046A-41A6-B142-54F831F4E4E9}" type="datetime1">
              <a:rPr lang="en-US" altLang="zh-CN" smtClean="0"/>
              <a:t>3/20/2021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2AD6-9094-4AC0-BFAE-14498BED62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8927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BD738-ED46-44E5-8C37-A62F6AFCC1C5}" type="datetime1">
              <a:rPr lang="en-US" altLang="zh-CN" smtClean="0"/>
              <a:t>3/20/2021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2AD6-9094-4AC0-BFAE-14498BED62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2118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C8D3F-CE0A-46C2-B042-8887A14723B9}" type="datetime1">
              <a:rPr lang="en-US" altLang="zh-CN" smtClean="0"/>
              <a:t>3/20/2021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2AD6-9094-4AC0-BFAE-14498BED62C6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6609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85D9D-A5CC-4B2E-B273-848B9C0E626A}" type="datetime1">
              <a:rPr lang="en-US" altLang="zh-CN" smtClean="0"/>
              <a:t>3/20/2021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2AD6-9094-4AC0-BFAE-14498BED62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0772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10277-4C33-4F30-9D83-509459F91B53}" type="datetime1">
              <a:rPr lang="en-US" altLang="zh-CN" smtClean="0"/>
              <a:t>3/20/2021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2AD6-9094-4AC0-BFAE-14498BED62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7244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21C3E-D5B8-4C62-A82F-AA7432ABDE7A}" type="datetime1">
              <a:rPr lang="en-US" altLang="zh-CN" smtClean="0"/>
              <a:t>3/20/2021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2AD6-9094-4AC0-BFAE-14498BED62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7046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328A-151B-44FE-AD37-2818EE69995F}" type="datetime1">
              <a:rPr lang="en-US" altLang="zh-CN" smtClean="0"/>
              <a:t>3/20/2021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2AD6-9094-4AC0-BFAE-14498BED62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2843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F96F0B0-AE65-4BCE-86E5-A2987675AC4A}" type="datetime1">
              <a:rPr lang="en-US" altLang="zh-CN" smtClean="0"/>
              <a:t>3/20/2021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BE72AD6-9094-4AC0-BFAE-14498BED62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9948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9DD70-E14D-41AB-BE62-432C3D3FFBC8}" type="datetime1">
              <a:rPr lang="en-US" altLang="zh-CN" smtClean="0"/>
              <a:t>3/20/2021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2AD6-9094-4AC0-BFAE-14498BED62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0299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86DA8F7-4946-4054-945A-9E542F4CE0C6}" type="datetime1">
              <a:rPr lang="en-US" altLang="zh-CN" smtClean="0"/>
              <a:t>3/20/2021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BE72AD6-9094-4AC0-BFAE-14498BED62C6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6333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mma3434/FRE-7121-Final-Project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B63000-6CF0-4650-A36A-9A5372CAEA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Review of A Game-Theoretical Approach for Designing Market Trading Strategies</a:t>
            </a:r>
            <a:endParaRPr lang="en-US" altLang="zh-CN" sz="14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BDAEC5B-B71D-466D-A370-E1576AB77A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altLang="zh-CN" dirty="0"/>
              <a:t>NYU FRE GY-7121 Statistical Arbitrage</a:t>
            </a:r>
          </a:p>
          <a:p>
            <a:r>
              <a:rPr lang="en-US" altLang="zh-CN" dirty="0"/>
              <a:t>Professor </a:t>
            </a:r>
            <a:r>
              <a:rPr lang="en-US" altLang="zh-CN" dirty="0" err="1"/>
              <a:t>Totouom</a:t>
            </a:r>
            <a:r>
              <a:rPr lang="en-US" altLang="zh-CN" dirty="0"/>
              <a:t> </a:t>
            </a:r>
            <a:r>
              <a:rPr lang="en-US" altLang="zh-CN" dirty="0" err="1"/>
              <a:t>Tangho</a:t>
            </a:r>
            <a:endParaRPr lang="en-US" altLang="zh-CN" dirty="0"/>
          </a:p>
          <a:p>
            <a:r>
              <a:rPr lang="en-US" altLang="zh-CN" dirty="0"/>
              <a:t>Raymond Luo</a:t>
            </a:r>
          </a:p>
          <a:p>
            <a:r>
              <a:rPr lang="en-US" altLang="zh-CN" dirty="0"/>
              <a:t>Zhiheng Wang</a:t>
            </a:r>
            <a:endParaRPr lang="zh-CN" altLang="en-US" dirty="0"/>
          </a:p>
        </p:txBody>
      </p:sp>
      <p:sp>
        <p:nvSpPr>
          <p:cNvPr id="8" name="日期占位符 7">
            <a:extLst>
              <a:ext uri="{FF2B5EF4-FFF2-40B4-BE49-F238E27FC236}">
                <a16:creationId xmlns:a16="http://schemas.microsoft.com/office/drawing/2014/main" id="{656B477B-EB1B-42A2-A7E6-94BEFECD3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F3A57-D3C5-41A1-A6FF-F824DCDAB01D}" type="datetime1">
              <a:rPr lang="en-US" altLang="zh-CN" smtClean="0"/>
              <a:t>3/20/2021</a:t>
            </a:fld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E31A213-6E39-48EF-992E-F73451809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2AD6-9094-4AC0-BFAE-14498BED62C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51443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9A80FA-607B-4F57-8227-A210F7634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Results and Discussion</a:t>
            </a:r>
            <a:endParaRPr lang="zh-CN" altLang="en-US" dirty="0"/>
          </a:p>
        </p:txBody>
      </p:sp>
      <p:graphicFrame>
        <p:nvGraphicFramePr>
          <p:cNvPr id="6" name="内容占位符 5">
            <a:extLst>
              <a:ext uri="{FF2B5EF4-FFF2-40B4-BE49-F238E27FC236}">
                <a16:creationId xmlns:a16="http://schemas.microsoft.com/office/drawing/2014/main" id="{A2CD6C7E-03BB-44F8-A7A6-898630E42694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483068138"/>
              </p:ext>
            </p:extLst>
          </p:nvPr>
        </p:nvGraphicFramePr>
        <p:xfrm>
          <a:off x="1096963" y="1846264"/>
          <a:ext cx="10058400" cy="19336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内容占位符 6">
            <a:extLst>
              <a:ext uri="{FF2B5EF4-FFF2-40B4-BE49-F238E27FC236}">
                <a16:creationId xmlns:a16="http://schemas.microsoft.com/office/drawing/2014/main" id="{303C5DB7-9B2D-44E2-A387-6E4CD663AA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6963" y="3779949"/>
            <a:ext cx="10058717" cy="2089146"/>
          </a:xfrm>
        </p:spPr>
        <p:txBody>
          <a:bodyPr>
            <a:noAutofit/>
          </a:bodyPr>
          <a:lstStyle/>
          <a:p>
            <a:pPr marL="228600" indent="-228600">
              <a:lnSpc>
                <a:spcPct val="80000"/>
              </a:lnSpc>
              <a:buFont typeface="+mj-lt"/>
              <a:buAutoNum type="arabicPeriod"/>
            </a:pP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Extreme good performance</a:t>
            </a:r>
          </a:p>
          <a:p>
            <a:pPr marL="228600" indent="-228600">
              <a:lnSpc>
                <a:spcPct val="80000"/>
              </a:lnSpc>
              <a:buFont typeface="+mj-lt"/>
              <a:buAutoNum type="arabicPeriod"/>
            </a:pP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Mutation and Crossover can be changed into more complicated functions</a:t>
            </a:r>
          </a:p>
          <a:p>
            <a:pPr marL="228600" indent="-228600">
              <a:lnSpc>
                <a:spcPct val="80000"/>
              </a:lnSpc>
              <a:buFont typeface="+mj-lt"/>
              <a:buAutoNum type="arabicPeriod"/>
            </a:pP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All of our parameter values are referenced from the original paper, perhaps there are different parameters for every</a:t>
            </a:r>
          </a:p>
          <a:p>
            <a:pPr marL="521208" lvl="1" indent="-228600">
              <a:lnSpc>
                <a:spcPct val="80000"/>
              </a:lnSpc>
              <a:buFont typeface="+mj-lt"/>
              <a:buAutoNum type="arabicPeriod"/>
            </a:pP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Stock</a:t>
            </a:r>
          </a:p>
          <a:p>
            <a:pPr marL="521208" lvl="1" indent="-228600">
              <a:lnSpc>
                <a:spcPct val="80000"/>
              </a:lnSpc>
              <a:buFont typeface="+mj-lt"/>
              <a:buAutoNum type="arabicPeriod"/>
            </a:pP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Market trend</a:t>
            </a:r>
          </a:p>
          <a:p>
            <a:pPr marL="521208" lvl="1" indent="-228600">
              <a:lnSpc>
                <a:spcPct val="80000"/>
              </a:lnSpc>
              <a:buFont typeface="+mj-lt"/>
              <a:buAutoNum type="arabicPeriod"/>
            </a:pP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Trading period length</a:t>
            </a:r>
          </a:p>
          <a:p>
            <a:pPr marL="228600" indent="-228600">
              <a:lnSpc>
                <a:spcPct val="80000"/>
              </a:lnSpc>
              <a:buFont typeface="+mj-lt"/>
              <a:buAutoNum type="arabicPeriod"/>
            </a:pP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We did not include any real-world </a:t>
            </a:r>
            <a:r>
              <a:rPr lang="en-US" altLang="zh-CN" sz="1200" dirty="0" err="1">
                <a:latin typeface="Arial" panose="020B0604020202020204" pitchFamily="34" charset="0"/>
                <a:cs typeface="Arial" panose="020B0604020202020204" pitchFamily="34" charset="0"/>
              </a:rPr>
              <a:t>senarios</a:t>
            </a:r>
            <a:endParaRPr lang="en-US" altLang="zh-CN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21208" lvl="1" indent="-228600">
              <a:lnSpc>
                <a:spcPct val="80000"/>
              </a:lnSpc>
              <a:buFont typeface="+mj-lt"/>
              <a:buAutoNum type="arabicPeriod"/>
            </a:pP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Punishment for bad performance (We did not include them in the next generation)</a:t>
            </a:r>
          </a:p>
          <a:p>
            <a:pPr marL="521208" lvl="1" indent="-228600">
              <a:lnSpc>
                <a:spcPct val="80000"/>
              </a:lnSpc>
              <a:buFont typeface="+mj-lt"/>
              <a:buAutoNum type="arabicPeriod"/>
            </a:pP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Competition between firms (Create different populations and make them co-evolve in island model)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BE2444-0E6C-4394-9753-3856E72BA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0D19A-3F31-43C6-885D-829BB7B0A413}" type="datetime1">
              <a:rPr lang="en-US" altLang="zh-CN" smtClean="0"/>
              <a:t>3/20/2021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B251EF9-D1E5-4B11-A1CD-4E1E911BC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2AD6-9094-4AC0-BFAE-14498BED62C6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6E2EDAA-3DC8-4AEB-B52C-FA0F9254A356}"/>
              </a:ext>
            </a:extLst>
          </p:cNvPr>
          <p:cNvSpPr txBox="1"/>
          <p:nvPr/>
        </p:nvSpPr>
        <p:spPr>
          <a:xfrm>
            <a:off x="4517330" y="6503847"/>
            <a:ext cx="30412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</a:rPr>
              <a:t>FRE GY-7121 Raymond Luo (rrl290@nyu.edu)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2871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8F2D3C-D57E-44FA-B673-FC12179B8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11E68B-6035-42EA-9680-547BD1B104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Our evolution algorithm implementation has produced the same conclusion as the original project despite the abnormal good performance in our result.</a:t>
            </a:r>
          </a:p>
          <a:p>
            <a:pPr marL="0" indent="0">
              <a:buNone/>
            </a:pPr>
            <a:r>
              <a:rPr lang="en-US" altLang="zh-CN" dirty="0"/>
              <a:t>The genetic algorithm has proven to be successful in optimizing trading strategies for stocks. 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F84CBE-E252-4CD3-854C-2F2209628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BD738-ED46-44E5-8C37-A62F6AFCC1C5}" type="datetime1">
              <a:rPr lang="en-US" altLang="zh-CN" smtClean="0"/>
              <a:t>3/20/2021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ED3CA03-89C7-4D46-9E8E-6F8915E18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2AD6-9094-4AC0-BFAE-14498BED62C6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E5607DC-415F-4E20-A50C-1F385FB8E011}"/>
              </a:ext>
            </a:extLst>
          </p:cNvPr>
          <p:cNvSpPr txBox="1"/>
          <p:nvPr/>
        </p:nvSpPr>
        <p:spPr>
          <a:xfrm>
            <a:off x="4517330" y="6503847"/>
            <a:ext cx="30412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</a:rPr>
              <a:t>FRE GY-7121 Raymond Luo (rrl290@nyu.edu)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02443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61D3C0-9BFA-46E3-8614-9C2857CDF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Reference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F7A47A-B145-4FD2-9DBE-250F02EDE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effectLst/>
                <a:latin typeface="Arial" panose="020B0604020202020204" pitchFamily="34" charset="0"/>
              </a:rPr>
              <a:t>Garrison W. Greenwood, </a:t>
            </a:r>
            <a:r>
              <a:rPr lang="en-US" altLang="zh-CN" dirty="0" err="1">
                <a:effectLst/>
                <a:latin typeface="Arial" panose="020B0604020202020204" pitchFamily="34" charset="0"/>
              </a:rPr>
              <a:t>Tymerski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 Richard. (2008). A Game-Theoretical Approach for Designing </a:t>
            </a:r>
            <a:r>
              <a:rPr lang="en-US" altLang="zh-CN" dirty="0" err="1">
                <a:effectLst/>
                <a:latin typeface="Arial" panose="020B0604020202020204" pitchFamily="34" charset="0"/>
              </a:rPr>
              <a:t>MarketTrading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 Strategies. Symposium on Computational Intelligence and Games</a:t>
            </a:r>
          </a:p>
          <a:p>
            <a:r>
              <a:rPr lang="en-US" altLang="zh-CN" dirty="0">
                <a:effectLst/>
                <a:latin typeface="Arial" panose="020B0604020202020204" pitchFamily="34" charset="0"/>
              </a:rPr>
              <a:t>Mark </a:t>
            </a:r>
            <a:r>
              <a:rPr lang="en-US" altLang="zh-CN" dirty="0" err="1">
                <a:effectLst/>
                <a:latin typeface="Arial" panose="020B0604020202020204" pitchFamily="34" charset="0"/>
              </a:rPr>
              <a:t>Coletti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, Eric Scott, Jeff </a:t>
            </a:r>
            <a:r>
              <a:rPr lang="en-US" altLang="zh-CN" dirty="0" err="1">
                <a:effectLst/>
                <a:latin typeface="Arial" panose="020B0604020202020204" pitchFamily="34" charset="0"/>
              </a:rPr>
              <a:t>Bassett,”LEAP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 general purpose Evolutionary Computation package”,</a:t>
            </a:r>
            <a:r>
              <a:rPr lang="en-US" altLang="zh-CN" dirty="0" err="1">
                <a:effectLst/>
                <a:latin typeface="Arial" panose="020B0604020202020204" pitchFamily="34" charset="0"/>
              </a:rPr>
              <a:t>Github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, https://pypi.org/project/leap-ec/, (Sep. 2019); Jan. 30th, 2021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D148E9-B04E-4E82-9C85-9EBF039DB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5585C-BF71-49B5-B886-3ADFDB67E895}" type="datetime1">
              <a:rPr lang="en-US" altLang="zh-CN" smtClean="0"/>
              <a:t>3/20/2021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AD71023-0BBD-49D2-BEA3-783A0C18B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2AD6-9094-4AC0-BFAE-14498BED62C6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04936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CDA9F54E-F1D6-4E0E-80AC-90863F6D0D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Thank you!</a:t>
            </a: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8708016E-5763-4B40-8F6F-24B14AFBDC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altLang="zh-CN" dirty="0"/>
              <a:t>NYU FRE GY-7121 Statistical Arbitrage</a:t>
            </a:r>
          </a:p>
          <a:p>
            <a:r>
              <a:rPr lang="en-US" altLang="zh-CN" dirty="0"/>
              <a:t>Professor </a:t>
            </a:r>
            <a:r>
              <a:rPr lang="en-US" altLang="zh-CN" dirty="0" err="1"/>
              <a:t>Totouom</a:t>
            </a:r>
            <a:r>
              <a:rPr lang="en-US" altLang="zh-CN" dirty="0"/>
              <a:t> </a:t>
            </a:r>
            <a:r>
              <a:rPr lang="en-US" altLang="zh-CN" dirty="0" err="1"/>
              <a:t>Tangho</a:t>
            </a:r>
            <a:endParaRPr lang="en-US" altLang="zh-CN" dirty="0"/>
          </a:p>
          <a:p>
            <a:r>
              <a:rPr lang="en-US" altLang="zh-CN" dirty="0"/>
              <a:t>Raymond Luo</a:t>
            </a:r>
          </a:p>
          <a:p>
            <a:r>
              <a:rPr lang="en-US" altLang="zh-CN" dirty="0"/>
              <a:t>Zhiheng Wang</a:t>
            </a:r>
            <a:endParaRPr lang="zh-CN" altLang="en-US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38ACE40-8BF8-451C-9D9D-543ACFA87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0E58E-0C08-47E9-8C14-803CA3E5848D}" type="datetime1">
              <a:rPr lang="en-US" altLang="zh-CN" smtClean="0"/>
              <a:t>3/20/2021</a:t>
            </a:fld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40A00BF-F048-4B13-BB78-929E5C93D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2AD6-9094-4AC0-BFAE-14498BED62C6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4669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BE1BFD-DC98-4E11-9E7B-0B6FAE6E8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Outline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91F4F1-F856-469A-8534-389369A183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Introduction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Original project design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Our design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Our implementation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Results and discussion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Conclusion 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F5E1C1-FDA6-43F5-95B7-1DE465C17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9C30A-EF5F-44D3-BCE4-6DE83FA522C1}" type="datetime1">
              <a:rPr lang="en-US" altLang="zh-CN" smtClean="0"/>
              <a:t>3/20/2021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04A47DF-BD38-48CC-B83E-0E0D0D37B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2AD6-9094-4AC0-BFAE-14498BED62C6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6F1D97F-34CC-4F23-B599-D20113A5DD7E}"/>
              </a:ext>
            </a:extLst>
          </p:cNvPr>
          <p:cNvSpPr txBox="1"/>
          <p:nvPr/>
        </p:nvSpPr>
        <p:spPr>
          <a:xfrm>
            <a:off x="4517330" y="6503847"/>
            <a:ext cx="31573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</a:rPr>
              <a:t>FRE GY-7121 Zhiheng Wang (zw2855@nyu.edu)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423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70A754-D36D-44E6-B840-4A78F12A8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Introduction</a:t>
            </a:r>
            <a:endParaRPr lang="zh-CN" altLang="en-US" dirty="0"/>
          </a:p>
        </p:txBody>
      </p:sp>
      <p:graphicFrame>
        <p:nvGraphicFramePr>
          <p:cNvPr id="4" name="内容占位符 2">
            <a:extLst>
              <a:ext uri="{FF2B5EF4-FFF2-40B4-BE49-F238E27FC236}">
                <a16:creationId xmlns:a16="http://schemas.microsoft.com/office/drawing/2014/main" id="{6407D2A7-C921-4AF1-BAE3-C13D8E7346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8667180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B86E215-F24D-4866-9835-C5AD74A81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52E87-B268-4705-A782-E7C71DD3543D}" type="datetime1">
              <a:rPr lang="en-US" altLang="zh-CN" smtClean="0"/>
              <a:t>3/20/2021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F2D386B-9B4C-472A-8A48-F48C0E719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2AD6-9094-4AC0-BFAE-14498BED62C6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D323FAB-2449-4462-9BDA-154CEE07EF08}"/>
              </a:ext>
            </a:extLst>
          </p:cNvPr>
          <p:cNvSpPr txBox="1"/>
          <p:nvPr/>
        </p:nvSpPr>
        <p:spPr>
          <a:xfrm>
            <a:off x="4517330" y="6503847"/>
            <a:ext cx="31573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</a:rPr>
              <a:t>FRE GY-7121 Zhiheng Wang (zw2855@nyu.edu)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0040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FE4B01-814D-477C-BBAB-4B50A225D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Original project design</a:t>
            </a:r>
            <a:endParaRPr lang="zh-CN" altLang="en-US" dirty="0"/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1939CD47-8E20-417A-BA9A-F1BA1FAF81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 dirty="0"/>
              <a:t>Game process</a:t>
            </a:r>
            <a:endParaRPr lang="zh-CN" altLang="en-US" b="1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26D8DCE-A259-4F90-84C6-864F469BFA1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r>
              <a:rPr lang="en-US" altLang="zh-CN" sz="1800" dirty="0"/>
              <a:t>The trading strategies are based on the </a:t>
            </a:r>
            <a:r>
              <a:rPr lang="en-US" altLang="zh-CN" sz="1800" dirty="0">
                <a:solidFill>
                  <a:schemeClr val="accent2"/>
                </a:solidFill>
              </a:rPr>
              <a:t>prediction</a:t>
            </a:r>
            <a:r>
              <a:rPr lang="en-US" altLang="zh-CN" sz="1800" dirty="0"/>
              <a:t> of </a:t>
            </a:r>
            <a:r>
              <a:rPr lang="en-US" altLang="zh-CN" sz="1800" dirty="0">
                <a:solidFill>
                  <a:schemeClr val="accent2"/>
                </a:solidFill>
              </a:rPr>
              <a:t>up-trend day </a:t>
            </a:r>
            <a:r>
              <a:rPr lang="en-US" altLang="zh-CN" sz="1800" dirty="0"/>
              <a:t>and </a:t>
            </a:r>
            <a:r>
              <a:rPr lang="en-US" altLang="zh-CN" sz="1800" dirty="0">
                <a:solidFill>
                  <a:schemeClr val="accent2"/>
                </a:solidFill>
              </a:rPr>
              <a:t>down-trend day</a:t>
            </a:r>
          </a:p>
          <a:p>
            <a:r>
              <a:rPr lang="en-US" altLang="zh-CN" sz="1800" dirty="0"/>
              <a:t>To predict trend day, there are 3 different types of </a:t>
            </a:r>
            <a:r>
              <a:rPr lang="en-US" altLang="zh-CN" sz="1800" dirty="0">
                <a:solidFill>
                  <a:schemeClr val="accent2"/>
                </a:solidFill>
              </a:rPr>
              <a:t>feature day</a:t>
            </a:r>
          </a:p>
          <a:p>
            <a:pPr lvl="1"/>
            <a:r>
              <a:rPr lang="en-US" altLang="zh-CN" sz="1600" dirty="0" err="1"/>
              <a:t>NRk</a:t>
            </a:r>
            <a:endParaRPr lang="en-US" altLang="zh-CN" sz="1600" dirty="0"/>
          </a:p>
          <a:p>
            <a:pPr lvl="1"/>
            <a:r>
              <a:rPr lang="en-US" altLang="zh-CN" sz="1600" dirty="0"/>
              <a:t>DOJI</a:t>
            </a:r>
          </a:p>
          <a:p>
            <a:pPr lvl="1"/>
            <a:r>
              <a:rPr lang="en-US" altLang="zh-CN" sz="1600" dirty="0"/>
              <a:t>Hook day</a:t>
            </a:r>
          </a:p>
          <a:p>
            <a:r>
              <a:rPr lang="en-US" altLang="zh-CN" sz="1800" dirty="0"/>
              <a:t>The authors developed 3 </a:t>
            </a:r>
            <a:r>
              <a:rPr lang="en-US" altLang="zh-CN" sz="1800" dirty="0">
                <a:solidFill>
                  <a:schemeClr val="accent2"/>
                </a:solidFill>
              </a:rPr>
              <a:t>corresponding</a:t>
            </a:r>
            <a:r>
              <a:rPr lang="en-US" altLang="zh-CN" sz="1800" dirty="0"/>
              <a:t> </a:t>
            </a:r>
            <a:r>
              <a:rPr lang="en-US" altLang="zh-CN" sz="1800" dirty="0">
                <a:solidFill>
                  <a:schemeClr val="accent2"/>
                </a:solidFill>
              </a:rPr>
              <a:t>membership functions</a:t>
            </a:r>
            <a:r>
              <a:rPr lang="en-US" altLang="zh-CN" sz="1800" dirty="0"/>
              <a:t> to describe how </a:t>
            </a:r>
            <a:r>
              <a:rPr lang="en-US" altLang="zh-CN" sz="1800" dirty="0">
                <a:solidFill>
                  <a:schemeClr val="accent2"/>
                </a:solidFill>
              </a:rPr>
              <a:t>similar</a:t>
            </a:r>
            <a:r>
              <a:rPr lang="en-US" altLang="zh-CN" sz="1800" dirty="0"/>
              <a:t> a particular day is to the feature days</a:t>
            </a:r>
          </a:p>
          <a:p>
            <a:pPr lvl="1"/>
            <a:r>
              <a:rPr lang="en-US" altLang="zh-CN" sz="1400" dirty="0"/>
              <a:t>The function will return a number in [0,1] to indicate similarity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C36690A2-C329-45EF-A555-1B316C150A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zh-CN" b="1" dirty="0"/>
              <a:t>Trading strategies</a:t>
            </a:r>
          </a:p>
        </p:txBody>
      </p:sp>
      <p:sp>
        <p:nvSpPr>
          <p:cNvPr id="10" name="内容占位符 9">
            <a:extLst>
              <a:ext uri="{FF2B5EF4-FFF2-40B4-BE49-F238E27FC236}">
                <a16:creationId xmlns:a16="http://schemas.microsoft.com/office/drawing/2014/main" id="{8A5888C1-B146-4B74-AF69-CBD556ED87E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sz="1600" dirty="0"/>
              <a:t>There are many </a:t>
            </a:r>
            <a:r>
              <a:rPr lang="en-US" altLang="zh-CN" sz="1600" dirty="0">
                <a:solidFill>
                  <a:schemeClr val="accent1"/>
                </a:solidFill>
              </a:rPr>
              <a:t>traders</a:t>
            </a:r>
            <a:r>
              <a:rPr lang="en-US" altLang="zh-CN" sz="1600" dirty="0"/>
              <a:t>, and they belong to 2 </a:t>
            </a:r>
            <a:r>
              <a:rPr lang="en-US" altLang="zh-CN" sz="1600" dirty="0">
                <a:solidFill>
                  <a:schemeClr val="accent1"/>
                </a:solidFill>
              </a:rPr>
              <a:t>firms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600" dirty="0"/>
              <a:t>Each trader have an </a:t>
            </a:r>
            <a:r>
              <a:rPr lang="en-US" altLang="zh-CN" sz="1600" dirty="0">
                <a:solidFill>
                  <a:schemeClr val="accent1"/>
                </a:solidFill>
              </a:rPr>
              <a:t>initial value </a:t>
            </a:r>
            <a:r>
              <a:rPr lang="en-US" altLang="zh-CN" sz="1600" dirty="0"/>
              <a:t>in their </a:t>
            </a:r>
            <a:r>
              <a:rPr lang="en-US" altLang="zh-CN" sz="1600" dirty="0">
                <a:solidFill>
                  <a:schemeClr val="accent1"/>
                </a:solidFill>
              </a:rPr>
              <a:t>bank account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600" dirty="0"/>
              <a:t>All traders from both firms will trade with </a:t>
            </a:r>
            <a:r>
              <a:rPr lang="en-US" altLang="zh-CN" sz="1600" dirty="0">
                <a:solidFill>
                  <a:schemeClr val="accent1"/>
                </a:solidFill>
              </a:rPr>
              <a:t>historical data</a:t>
            </a:r>
            <a:r>
              <a:rPr lang="en-US" altLang="zh-CN" sz="1600" dirty="0"/>
              <a:t> for the same: </a:t>
            </a:r>
            <a:r>
              <a:rPr lang="en-US" altLang="zh-CN" sz="1600" dirty="0">
                <a:solidFill>
                  <a:schemeClr val="accent1"/>
                </a:solidFill>
              </a:rPr>
              <a:t>Length</a:t>
            </a:r>
            <a:r>
              <a:rPr lang="en-US" altLang="zh-CN" sz="1600" dirty="0"/>
              <a:t> of time, </a:t>
            </a:r>
            <a:r>
              <a:rPr lang="en-US" altLang="zh-CN" sz="1600" dirty="0">
                <a:solidFill>
                  <a:schemeClr val="accent1"/>
                </a:solidFill>
              </a:rPr>
              <a:t>Start</a:t>
            </a:r>
            <a:r>
              <a:rPr lang="en-US" altLang="zh-CN" sz="1600" dirty="0"/>
              <a:t> of time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600" dirty="0"/>
              <a:t>After the trading period, the traders will </a:t>
            </a:r>
            <a:r>
              <a:rPr lang="en-US" altLang="zh-CN" sz="1600" dirty="0">
                <a:solidFill>
                  <a:schemeClr val="accent1"/>
                </a:solidFill>
              </a:rPr>
              <a:t>compare</a:t>
            </a:r>
            <a:r>
              <a:rPr lang="en-US" altLang="zh-CN" sz="1600" dirty="0"/>
              <a:t> with the opposite firm </a:t>
            </a:r>
          </a:p>
          <a:p>
            <a:pPr marL="457200" lvl="1" indent="0">
              <a:buNone/>
            </a:pPr>
            <a:r>
              <a:rPr lang="en-US" altLang="zh-CN" sz="1400" dirty="0"/>
              <a:t>Losers will give </a:t>
            </a:r>
            <a:r>
              <a:rPr lang="en-US" altLang="zh-CN" sz="1400" dirty="0">
                <a:solidFill>
                  <a:schemeClr val="accent1"/>
                </a:solidFill>
              </a:rPr>
              <a:t>2%</a:t>
            </a:r>
            <a:r>
              <a:rPr lang="en-US" altLang="zh-CN" sz="1400" dirty="0"/>
              <a:t> of their bank account to the winners to simulate the loss of customers due to bad performance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600" dirty="0"/>
              <a:t>The above process is done in </a:t>
            </a:r>
            <a:r>
              <a:rPr lang="en-US" altLang="zh-CN" sz="1600" dirty="0">
                <a:solidFill>
                  <a:schemeClr val="accent1"/>
                </a:solidFill>
              </a:rPr>
              <a:t>coevolution algorithms </a:t>
            </a:r>
            <a:r>
              <a:rPr lang="en-US" altLang="zh-CN" sz="1600" dirty="0"/>
              <a:t>with mutations of strategy and will be conduct for </a:t>
            </a:r>
            <a:r>
              <a:rPr lang="en-US" altLang="zh-CN" sz="1600" dirty="0">
                <a:solidFill>
                  <a:schemeClr val="accent1"/>
                </a:solidFill>
              </a:rPr>
              <a:t>multiple generations</a:t>
            </a:r>
          </a:p>
        </p:txBody>
      </p:sp>
      <p:sp>
        <p:nvSpPr>
          <p:cNvPr id="12" name="内容占位符 5">
            <a:extLst>
              <a:ext uri="{FF2B5EF4-FFF2-40B4-BE49-F238E27FC236}">
                <a16:creationId xmlns:a16="http://schemas.microsoft.com/office/drawing/2014/main" id="{D5E3AEA3-09EB-4EA4-A30B-C5FFC1BCE01F}"/>
              </a:ext>
            </a:extLst>
          </p:cNvPr>
          <p:cNvSpPr txBox="1">
            <a:spLocks/>
          </p:cNvSpPr>
          <p:nvPr/>
        </p:nvSpPr>
        <p:spPr>
          <a:xfrm>
            <a:off x="836612" y="5447427"/>
            <a:ext cx="10521952" cy="9530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35A14EF-E346-48ED-9BE1-E215F42C8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D9D71-604A-4058-9C5B-EBC6FD05FEE9}" type="datetime1">
              <a:rPr lang="en-US" altLang="zh-CN" smtClean="0"/>
              <a:t>3/20/2021</a:t>
            </a:fld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308DC94-ABEB-4621-89F6-1626F07F5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2AD6-9094-4AC0-BFAE-14498BED62C6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465EBD1-C90B-4B35-99DC-21227E35C682}"/>
              </a:ext>
            </a:extLst>
          </p:cNvPr>
          <p:cNvSpPr txBox="1"/>
          <p:nvPr/>
        </p:nvSpPr>
        <p:spPr>
          <a:xfrm>
            <a:off x="4517330" y="6503847"/>
            <a:ext cx="31573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</a:rPr>
              <a:t>FRE GY-7121 Zhiheng Wang (zw2855@nyu.edu)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6366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57281F42-1E3A-4ECB-BCDF-0F11A3123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Original project - Conclusions</a:t>
            </a:r>
            <a:endParaRPr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BC042E41-C592-4F8A-AF75-2442A7700A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result of this process is essentially </a:t>
            </a:r>
            <a:r>
              <a:rPr lang="en-US" altLang="zh-CN" b="1" dirty="0"/>
              <a:t>optimizing</a:t>
            </a:r>
            <a:r>
              <a:rPr lang="en-US" altLang="zh-CN" dirty="0"/>
              <a:t> the strategy for this certain stock</a:t>
            </a:r>
          </a:p>
          <a:p>
            <a:r>
              <a:rPr lang="en-US" altLang="zh-CN" dirty="0"/>
              <a:t>The experimental result indicates that the co-evolutionary process optimized trading strategies </a:t>
            </a:r>
            <a:r>
              <a:rPr lang="en-US" altLang="zh-CN" b="1" dirty="0"/>
              <a:t>produces positive returns </a:t>
            </a:r>
            <a:r>
              <a:rPr lang="en-US" altLang="zh-CN" dirty="0"/>
              <a:t>when evaluated with actual stock market data.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3FE5E72-D6A2-466F-B193-97CFEE905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BF20C-3603-41E2-ACCF-5014C9125FA1}" type="datetime1">
              <a:rPr lang="en-US" altLang="zh-CN" smtClean="0"/>
              <a:t>3/20/2021</a:t>
            </a:fld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96EA075-9FE7-461C-90E9-DE25A6B91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2AD6-9094-4AC0-BFAE-14498BED62C6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EC3EDBE-38D1-4C50-8DB5-0AA41797CEEF}"/>
              </a:ext>
            </a:extLst>
          </p:cNvPr>
          <p:cNvSpPr txBox="1"/>
          <p:nvPr/>
        </p:nvSpPr>
        <p:spPr>
          <a:xfrm>
            <a:off x="4517330" y="6503847"/>
            <a:ext cx="31573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</a:rPr>
              <a:t>FRE GY-7121 Zhiheng Wang (zw2855@nyu.edu)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1402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>
            <a:extLst>
              <a:ext uri="{FF2B5EF4-FFF2-40B4-BE49-F238E27FC236}">
                <a16:creationId xmlns:a16="http://schemas.microsoft.com/office/drawing/2014/main" id="{41946745-94AC-43F7-A848-6A85E2C77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Our design – Recreate original</a:t>
            </a:r>
            <a:endParaRPr lang="zh-CN" altLang="en-US" dirty="0"/>
          </a:p>
        </p:txBody>
      </p:sp>
      <p:sp>
        <p:nvSpPr>
          <p:cNvPr id="10" name="内容占位符 9">
            <a:extLst>
              <a:ext uri="{FF2B5EF4-FFF2-40B4-BE49-F238E27FC236}">
                <a16:creationId xmlns:a16="http://schemas.microsoft.com/office/drawing/2014/main" id="{3CA017BF-325D-4A34-949E-4E625B8587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We have implemented all our code in python, below are the important packages we utilized:</a:t>
            </a:r>
          </a:p>
          <a:p>
            <a:pPr lvl="1"/>
            <a:r>
              <a:rPr lang="en-US" altLang="zh-CN" dirty="0"/>
              <a:t>Historical data: </a:t>
            </a:r>
            <a:r>
              <a:rPr lang="en-US" altLang="zh-CN" b="1" dirty="0" err="1"/>
              <a:t>yfinance</a:t>
            </a:r>
            <a:endParaRPr lang="en-US" altLang="zh-CN" b="1" dirty="0"/>
          </a:p>
          <a:p>
            <a:pPr lvl="1"/>
            <a:r>
              <a:rPr lang="en-US" altLang="zh-CN" dirty="0"/>
              <a:t>Data processing (generating features day): </a:t>
            </a:r>
            <a:r>
              <a:rPr lang="en-US" altLang="zh-CN" b="1" dirty="0"/>
              <a:t>pandas</a:t>
            </a:r>
            <a:r>
              <a:rPr lang="en-US" altLang="zh-CN" dirty="0"/>
              <a:t> and </a:t>
            </a:r>
            <a:r>
              <a:rPr lang="en-US" altLang="zh-CN" b="1" dirty="0" err="1"/>
              <a:t>numpy</a:t>
            </a:r>
            <a:endParaRPr lang="en-US" altLang="zh-CN" b="1" dirty="0"/>
          </a:p>
          <a:p>
            <a:pPr lvl="1"/>
            <a:r>
              <a:rPr lang="en-US" altLang="zh-CN" dirty="0"/>
              <a:t>Genetic algorithm template: </a:t>
            </a:r>
            <a:r>
              <a:rPr lang="en-US" altLang="zh-CN" b="1" dirty="0"/>
              <a:t>LEAP</a:t>
            </a:r>
            <a:r>
              <a:rPr lang="en-US" altLang="zh-CN" dirty="0"/>
              <a:t> (Library for Evolutionary Algorithms in Python 2020)</a:t>
            </a:r>
          </a:p>
          <a:p>
            <a:r>
              <a:rPr lang="en-US" altLang="zh-CN" dirty="0"/>
              <a:t>Our work can be retrieved in: </a:t>
            </a:r>
          </a:p>
          <a:p>
            <a:pPr marL="0" indent="0">
              <a:buNone/>
            </a:pPr>
            <a:r>
              <a:rPr lang="en-US" altLang="zh-CN" sz="2000" dirty="0">
                <a:hlinkClick r:id="rId2"/>
              </a:rPr>
              <a:t>https://github.com/Emma3434/FRE-7121-Final-Project</a:t>
            </a:r>
            <a:r>
              <a:rPr lang="en-US" altLang="zh-CN" sz="2000" dirty="0"/>
              <a:t> 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265E0DE-F3CB-403F-A5DF-553277E1F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DD8D2-359E-46BB-BB46-032C8C2C5D1B}" type="datetime1">
              <a:rPr lang="en-US" altLang="zh-CN" smtClean="0"/>
              <a:t>3/20/2021</a:t>
            </a:fld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B82F381C-5A18-403F-9A80-76E86FA3D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2AD6-9094-4AC0-BFAE-14498BED62C6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2D934EE-55E9-46A4-9EF9-E29A4EA64AAF}"/>
              </a:ext>
            </a:extLst>
          </p:cNvPr>
          <p:cNvSpPr txBox="1"/>
          <p:nvPr/>
        </p:nvSpPr>
        <p:spPr>
          <a:xfrm>
            <a:off x="4517330" y="6503847"/>
            <a:ext cx="31573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</a:rPr>
              <a:t>FRE GY-7121 Zhiheng Wang (zw2855@nyu.edu)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2105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4BB9AB-1D38-49EE-B939-94DC48D9B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Our design – Recreate original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78EFD96-45BD-44C9-A5BB-ACEC9ED3A5A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We have created our </a:t>
            </a:r>
            <a:r>
              <a:rPr lang="en-US" altLang="zh-CN" b="1" dirty="0"/>
              <a:t>own classes </a:t>
            </a:r>
            <a:r>
              <a:rPr lang="en-US" altLang="zh-CN" dirty="0"/>
              <a:t>based on the LEAP documentation</a:t>
            </a:r>
          </a:p>
          <a:p>
            <a:pPr lvl="1"/>
            <a:r>
              <a:rPr lang="en-US" altLang="zh-CN" dirty="0"/>
              <a:t>We utilized their </a:t>
            </a:r>
            <a:r>
              <a:rPr lang="en-US" altLang="zh-CN" dirty="0" err="1"/>
              <a:t>IdentityDecoder</a:t>
            </a:r>
            <a:r>
              <a:rPr lang="en-US" altLang="zh-CN" dirty="0"/>
              <a:t>() for convenience</a:t>
            </a:r>
          </a:p>
          <a:p>
            <a:r>
              <a:rPr lang="en-US" altLang="zh-CN" dirty="0"/>
              <a:t>Our class design is shown in the following UML</a:t>
            </a:r>
          </a:p>
          <a:p>
            <a:pPr lvl="1"/>
            <a:r>
              <a:rPr lang="en-US" altLang="zh-CN" b="1" dirty="0" err="1"/>
              <a:t>OurIndividual</a:t>
            </a:r>
            <a:endParaRPr lang="en-US" altLang="zh-CN" b="1" dirty="0"/>
          </a:p>
          <a:p>
            <a:pPr lvl="2"/>
            <a:r>
              <a:rPr lang="en-US" altLang="zh-CN" dirty="0"/>
              <a:t>All information for the individual traders</a:t>
            </a:r>
          </a:p>
          <a:p>
            <a:pPr lvl="1"/>
            <a:r>
              <a:rPr lang="en-US" altLang="zh-CN" b="1" dirty="0" err="1"/>
              <a:t>OurPopulation</a:t>
            </a:r>
            <a:endParaRPr lang="en-US" altLang="zh-CN" b="1" dirty="0"/>
          </a:p>
          <a:p>
            <a:pPr lvl="2"/>
            <a:r>
              <a:rPr lang="en-US" altLang="zh-CN" dirty="0"/>
              <a:t>Contains a list of individuals and a list of fitness scores for the individuals</a:t>
            </a:r>
          </a:p>
          <a:p>
            <a:pPr lvl="2"/>
            <a:r>
              <a:rPr lang="en-US" altLang="zh-CN" dirty="0"/>
              <a:t>Necessary functions for population evaluation and evolve</a:t>
            </a:r>
          </a:p>
          <a:p>
            <a:pPr lvl="1"/>
            <a:r>
              <a:rPr lang="en-US" altLang="zh-CN" b="1" dirty="0" err="1"/>
              <a:t>OurProblem</a:t>
            </a:r>
            <a:endParaRPr lang="en-US" altLang="zh-CN" b="1" dirty="0"/>
          </a:p>
          <a:p>
            <a:pPr lvl="2"/>
            <a:r>
              <a:rPr lang="en-US" altLang="zh-CN" dirty="0"/>
              <a:t>Contains only necessary functions to compute the statistics used in trading strategies</a:t>
            </a:r>
          </a:p>
          <a:p>
            <a:pPr lvl="2"/>
            <a:r>
              <a:rPr lang="en-US" altLang="zh-CN" dirty="0"/>
              <a:t>Contains function for evaluation purpose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E978E885-C0D5-4EE1-80B5-422EAE51326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endParaRPr lang="zh-CN" altLang="en-US" dirty="0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38863ED-85B2-4BF8-8F27-F28589187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38362-C5FE-49E0-B570-71B8E9588BA1}" type="datetime1">
              <a:rPr lang="en-US" altLang="zh-CN" smtClean="0"/>
              <a:t>3/20/2021</a:t>
            </a:fld>
            <a:endParaRPr lang="zh-CN" altLang="en-US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D5EA71C4-984F-4A9E-94DE-78A80B0CD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2AD6-9094-4AC0-BFAE-14498BED62C6}" type="slidenum">
              <a:rPr lang="zh-CN" altLang="en-US" smtClean="0"/>
              <a:t>7</a:t>
            </a:fld>
            <a:endParaRPr lang="zh-CN" altLang="en-US"/>
          </a:p>
        </p:txBody>
      </p:sp>
      <p:graphicFrame>
        <p:nvGraphicFramePr>
          <p:cNvPr id="9" name="表格 4">
            <a:extLst>
              <a:ext uri="{FF2B5EF4-FFF2-40B4-BE49-F238E27FC236}">
                <a16:creationId xmlns:a16="http://schemas.microsoft.com/office/drawing/2014/main" id="{76E933B6-A179-493B-BE57-1A04BD7A97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8124289"/>
              </p:ext>
            </p:extLst>
          </p:nvPr>
        </p:nvGraphicFramePr>
        <p:xfrm>
          <a:off x="6217920" y="2328050"/>
          <a:ext cx="2597239" cy="181895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597239">
                  <a:extLst>
                    <a:ext uri="{9D8B030D-6E8A-4147-A177-3AD203B41FA5}">
                      <a16:colId xmlns:a16="http://schemas.microsoft.com/office/drawing/2014/main" val="2773012382"/>
                    </a:ext>
                  </a:extLst>
                </a:gridCol>
              </a:tblGrid>
              <a:tr h="24400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err="1"/>
                        <a:t>OurIndividual</a:t>
                      </a:r>
                      <a:endParaRPr lang="zh-CN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2156274"/>
                  </a:ext>
                </a:extLst>
              </a:tr>
              <a:tr h="1020386"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+ genome</a:t>
                      </a:r>
                    </a:p>
                    <a:p>
                      <a:r>
                        <a:rPr lang="en-US" altLang="zh-CN" sz="900" dirty="0"/>
                        <a:t>+ decoder</a:t>
                      </a:r>
                    </a:p>
                    <a:p>
                      <a:r>
                        <a:rPr lang="en-US" altLang="zh-CN" sz="900" dirty="0"/>
                        <a:t>+ problem</a:t>
                      </a:r>
                    </a:p>
                    <a:p>
                      <a:r>
                        <a:rPr lang="en-US" altLang="zh-CN" sz="900" dirty="0"/>
                        <a:t>+ phenome</a:t>
                      </a:r>
                    </a:p>
                    <a:p>
                      <a:r>
                        <a:rPr lang="en-US" altLang="zh-CN" sz="900" dirty="0"/>
                        <a:t>+ bank</a:t>
                      </a:r>
                    </a:p>
                    <a:p>
                      <a:r>
                        <a:rPr lang="en-US" altLang="zh-CN" sz="900" dirty="0"/>
                        <a:t>+ fitness</a:t>
                      </a:r>
                      <a:endParaRPr lang="zh-CN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8428890"/>
                  </a:ext>
                </a:extLst>
              </a:tr>
              <a:tr h="5545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/>
                        <a:t>+ __</a:t>
                      </a:r>
                      <a:r>
                        <a:rPr lang="en-US" altLang="zh-CN" sz="900" dirty="0" err="1"/>
                        <a:t>init</a:t>
                      </a:r>
                      <a:r>
                        <a:rPr lang="en-US" altLang="zh-CN" sz="900" dirty="0"/>
                        <a:t>__(</a:t>
                      </a:r>
                      <a:r>
                        <a:rPr lang="en-US" altLang="zh-CN" sz="900" b="0" kern="1200" dirty="0">
                          <a:solidFill>
                            <a:schemeClr val="dk1"/>
                          </a:solidFill>
                          <a:effectLst/>
                        </a:rPr>
                        <a:t>genome, decoder, problem, </a:t>
                      </a:r>
                      <a:r>
                        <a:rPr lang="en-US" altLang="zh-CN" sz="900" b="0" kern="1200" dirty="0" err="1">
                          <a:solidFill>
                            <a:schemeClr val="dk1"/>
                          </a:solidFill>
                          <a:effectLst/>
                        </a:rPr>
                        <a:t>initial_bank</a:t>
                      </a:r>
                      <a:r>
                        <a:rPr lang="en-US" altLang="zh-CN" sz="900" b="0" kern="1200" dirty="0">
                          <a:solidFill>
                            <a:schemeClr val="dk1"/>
                          </a:solidFill>
                          <a:effectLst/>
                        </a:rPr>
                        <a:t>)</a:t>
                      </a:r>
                      <a:endParaRPr lang="en-US" altLang="zh-CN" sz="900" dirty="0"/>
                    </a:p>
                    <a:p>
                      <a:r>
                        <a:rPr lang="en-US" altLang="zh-CN" sz="900" dirty="0"/>
                        <a:t>+ clone()</a:t>
                      </a:r>
                    </a:p>
                    <a:p>
                      <a:r>
                        <a:rPr lang="en-US" altLang="zh-CN" sz="900" dirty="0"/>
                        <a:t>+ evaluate(A, price, start, period)</a:t>
                      </a:r>
                      <a:endParaRPr lang="zh-CN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1009411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66C9836C-5450-48B4-A78E-B347004682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9889611"/>
              </p:ext>
            </p:extLst>
          </p:nvPr>
        </p:nvGraphicFramePr>
        <p:xfrm>
          <a:off x="7698806" y="4428264"/>
          <a:ext cx="2689136" cy="10058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689136">
                  <a:extLst>
                    <a:ext uri="{9D8B030D-6E8A-4147-A177-3AD203B41FA5}">
                      <a16:colId xmlns:a16="http://schemas.microsoft.com/office/drawing/2014/main" val="27730123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 err="1"/>
                        <a:t>OurPopulation</a:t>
                      </a:r>
                      <a:endParaRPr lang="zh-CN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215627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800" dirty="0"/>
                        <a:t>+ population</a:t>
                      </a:r>
                    </a:p>
                    <a:p>
                      <a:r>
                        <a:rPr lang="en-US" altLang="zh-CN" sz="800" dirty="0"/>
                        <a:t>+ fitness</a:t>
                      </a:r>
                      <a:endParaRPr lang="zh-CN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84288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dirty="0"/>
                        <a:t>+ __</a:t>
                      </a:r>
                      <a:r>
                        <a:rPr lang="en-US" altLang="zh-CN" sz="800" dirty="0" err="1"/>
                        <a:t>init</a:t>
                      </a:r>
                      <a:r>
                        <a:rPr lang="en-US" altLang="zh-CN" sz="800" dirty="0"/>
                        <a:t>__(</a:t>
                      </a:r>
                      <a:r>
                        <a:rPr lang="en-US" altLang="zh-CN" sz="800" b="0" kern="1200" dirty="0" err="1">
                          <a:solidFill>
                            <a:schemeClr val="dk1"/>
                          </a:solidFill>
                          <a:effectLst/>
                        </a:rPr>
                        <a:t>n,initialize,decoder,problem,initial_bank</a:t>
                      </a:r>
                      <a:r>
                        <a:rPr lang="en-US" altLang="zh-CN" sz="800" b="0" kern="1200" dirty="0">
                          <a:solidFill>
                            <a:schemeClr val="dk1"/>
                          </a:solidFill>
                          <a:effectLst/>
                        </a:rPr>
                        <a:t>)</a:t>
                      </a:r>
                      <a:endParaRPr lang="en-US" altLang="zh-CN" sz="8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dirty="0"/>
                        <a:t>+ evaluate(</a:t>
                      </a:r>
                      <a:r>
                        <a:rPr lang="en-US" altLang="zh-CN" sz="800" b="0" kern="1200" dirty="0">
                          <a:solidFill>
                            <a:schemeClr val="dk1"/>
                          </a:solidFill>
                          <a:effectLst/>
                        </a:rPr>
                        <a:t>A, price, start, period)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kern="1200" dirty="0">
                          <a:solidFill>
                            <a:schemeClr val="dk1"/>
                          </a:solidFill>
                          <a:effectLst/>
                        </a:rPr>
                        <a:t>+ evolve(decoder, problem, price, start, period, </a:t>
                      </a:r>
                      <a:r>
                        <a:rPr lang="en-US" altLang="zh-CN" sz="800" b="0" kern="1200" dirty="0" err="1">
                          <a:solidFill>
                            <a:schemeClr val="dk1"/>
                          </a:solidFill>
                          <a:effectLst/>
                        </a:rPr>
                        <a:t>initial_bank</a:t>
                      </a:r>
                      <a:r>
                        <a:rPr lang="en-US" altLang="zh-CN" sz="800" b="0" kern="1200" dirty="0">
                          <a:solidFill>
                            <a:schemeClr val="dk1"/>
                          </a:solidFill>
                          <a:effectLst/>
                        </a:rPr>
                        <a:t>)</a:t>
                      </a:r>
                      <a:endParaRPr lang="en-US" altLang="zh-CN" sz="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1009411"/>
                  </a:ext>
                </a:extLst>
              </a:tr>
            </a:tbl>
          </a:graphicData>
        </a:graphic>
      </p:graphicFrame>
      <p:graphicFrame>
        <p:nvGraphicFramePr>
          <p:cNvPr id="11" name="表格 4">
            <a:extLst>
              <a:ext uri="{FF2B5EF4-FFF2-40B4-BE49-F238E27FC236}">
                <a16:creationId xmlns:a16="http://schemas.microsoft.com/office/drawing/2014/main" id="{7B78383E-321C-480A-BF97-A6EB5BD5CA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1908877"/>
              </p:ext>
            </p:extLst>
          </p:nvPr>
        </p:nvGraphicFramePr>
        <p:xfrm>
          <a:off x="8947656" y="2328050"/>
          <a:ext cx="2597239" cy="1590968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597239">
                  <a:extLst>
                    <a:ext uri="{9D8B030D-6E8A-4147-A177-3AD203B41FA5}">
                      <a16:colId xmlns:a16="http://schemas.microsoft.com/office/drawing/2014/main" val="2773012382"/>
                    </a:ext>
                  </a:extLst>
                </a:gridCol>
              </a:tblGrid>
              <a:tr h="2279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err="1"/>
                        <a:t>OurProblem</a:t>
                      </a:r>
                      <a:endParaRPr lang="zh-CN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2156274"/>
                  </a:ext>
                </a:extLst>
              </a:tr>
              <a:tr h="13623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/>
                        <a:t>+ </a:t>
                      </a:r>
                      <a:r>
                        <a:rPr lang="en-US" altLang="zh-CN" sz="900" b="0" kern="1200" dirty="0" err="1">
                          <a:solidFill>
                            <a:schemeClr val="dk1"/>
                          </a:solidFill>
                          <a:effectLst/>
                        </a:rPr>
                        <a:t>get_B</a:t>
                      </a:r>
                      <a:r>
                        <a:rPr lang="en-US" altLang="zh-CN" sz="900" b="0" kern="1200" dirty="0">
                          <a:solidFill>
                            <a:schemeClr val="dk1"/>
                          </a:solidFill>
                          <a:effectLst/>
                        </a:rPr>
                        <a:t>(A, phenome)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/>
                        <a:t>+ </a:t>
                      </a:r>
                      <a:r>
                        <a:rPr lang="en-US" altLang="zh-CN" sz="900" b="0" kern="1200" dirty="0" err="1">
                          <a:solidFill>
                            <a:schemeClr val="dk1"/>
                          </a:solidFill>
                          <a:effectLst/>
                        </a:rPr>
                        <a:t>get_U</a:t>
                      </a:r>
                      <a:r>
                        <a:rPr lang="en-US" altLang="zh-CN" sz="900" b="0" kern="1200" dirty="0">
                          <a:solidFill>
                            <a:schemeClr val="dk1"/>
                          </a:solidFill>
                          <a:effectLst/>
                        </a:rPr>
                        <a:t>(B, Lambda)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/>
                        <a:t>+ </a:t>
                      </a:r>
                      <a:r>
                        <a:rPr lang="en-US" altLang="zh-CN" sz="900" b="0" kern="1200" dirty="0" err="1">
                          <a:solidFill>
                            <a:schemeClr val="dk1"/>
                          </a:solidFill>
                          <a:effectLst/>
                        </a:rPr>
                        <a:t>get_signal</a:t>
                      </a:r>
                      <a:r>
                        <a:rPr lang="en-US" altLang="zh-CN" sz="900" b="0" kern="1200" dirty="0">
                          <a:solidFill>
                            <a:schemeClr val="dk1"/>
                          </a:solidFill>
                          <a:effectLst/>
                        </a:rPr>
                        <a:t>(U, upper, lower)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kern="1200" dirty="0">
                          <a:solidFill>
                            <a:schemeClr val="dk1"/>
                          </a:solidFill>
                          <a:effectLst/>
                        </a:rPr>
                        <a:t>+ </a:t>
                      </a:r>
                      <a:r>
                        <a:rPr lang="en-US" altLang="zh-CN" sz="900" b="0" kern="1200" dirty="0" err="1">
                          <a:solidFill>
                            <a:schemeClr val="dk1"/>
                          </a:solidFill>
                          <a:effectLst/>
                        </a:rPr>
                        <a:t>get_amount</a:t>
                      </a:r>
                      <a:r>
                        <a:rPr lang="en-US" altLang="zh-CN" sz="900" b="0" kern="1200" dirty="0">
                          <a:solidFill>
                            <a:schemeClr val="dk1"/>
                          </a:solidFill>
                          <a:effectLst/>
                        </a:rPr>
                        <a:t>(signal, U, upper, lower)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kern="1200" dirty="0">
                          <a:solidFill>
                            <a:schemeClr val="dk1"/>
                          </a:solidFill>
                          <a:effectLst/>
                        </a:rPr>
                        <a:t>+ </a:t>
                      </a:r>
                      <a:r>
                        <a:rPr lang="en-US" altLang="zh-CN" sz="900" b="0" kern="1200" dirty="0" err="1">
                          <a:solidFill>
                            <a:schemeClr val="dk1"/>
                          </a:solidFill>
                          <a:effectLst/>
                        </a:rPr>
                        <a:t>get_price</a:t>
                      </a:r>
                      <a:r>
                        <a:rPr lang="en-US" altLang="zh-CN" sz="900" b="0" kern="1200" dirty="0">
                          <a:solidFill>
                            <a:schemeClr val="dk1"/>
                          </a:solidFill>
                          <a:effectLst/>
                        </a:rPr>
                        <a:t>(signal, price)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kern="1200" dirty="0">
                          <a:solidFill>
                            <a:schemeClr val="dk1"/>
                          </a:solidFill>
                          <a:effectLst/>
                        </a:rPr>
                        <a:t>+ </a:t>
                      </a:r>
                      <a:r>
                        <a:rPr lang="en-US" altLang="zh-CN" sz="900" b="0" kern="1200" dirty="0" err="1">
                          <a:solidFill>
                            <a:schemeClr val="dk1"/>
                          </a:solidFill>
                          <a:effectLst/>
                        </a:rPr>
                        <a:t>get_result</a:t>
                      </a:r>
                      <a:r>
                        <a:rPr lang="en-US" altLang="zh-CN" sz="900" b="0" kern="1200" dirty="0">
                          <a:solidFill>
                            <a:schemeClr val="dk1"/>
                          </a:solidFill>
                          <a:effectLst/>
                        </a:rPr>
                        <a:t>(signal, price, amount)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kern="1200" dirty="0">
                          <a:solidFill>
                            <a:schemeClr val="dk1"/>
                          </a:solidFill>
                          <a:effectLst/>
                        </a:rPr>
                        <a:t>+ evaluate(</a:t>
                      </a:r>
                      <a:r>
                        <a:rPr lang="en-US" altLang="zh-CN" sz="900" b="0" kern="1200" dirty="0" err="1">
                          <a:solidFill>
                            <a:schemeClr val="dk1"/>
                          </a:solidFill>
                          <a:effectLst/>
                        </a:rPr>
                        <a:t>ind</a:t>
                      </a:r>
                      <a:r>
                        <a:rPr lang="en-US" altLang="zh-CN" sz="900" b="0" kern="1200" dirty="0">
                          <a:solidFill>
                            <a:schemeClr val="dk1"/>
                          </a:solidFill>
                          <a:effectLst/>
                        </a:rPr>
                        <a:t>, A, price, start, period, </a:t>
                      </a:r>
                      <a:r>
                        <a:rPr lang="en-US" altLang="zh-CN" sz="900" b="0" kern="1200" dirty="0" err="1">
                          <a:solidFill>
                            <a:schemeClr val="dk1"/>
                          </a:solidFill>
                          <a:effectLst/>
                        </a:rPr>
                        <a:t>initial_bank</a:t>
                      </a:r>
                      <a:r>
                        <a:rPr lang="en-US" altLang="zh-CN" sz="900" b="0" kern="1200" dirty="0">
                          <a:solidFill>
                            <a:schemeClr val="dk1"/>
                          </a:solidFill>
                          <a:effectLst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kern="1200" dirty="0">
                          <a:solidFill>
                            <a:schemeClr val="dk1"/>
                          </a:solidFill>
                          <a:effectLst/>
                        </a:rPr>
                        <a:t>+ equivalent(</a:t>
                      </a:r>
                      <a:r>
                        <a:rPr lang="en-US" altLang="zh-CN" sz="900" b="0" kern="1200" dirty="0" err="1">
                          <a:solidFill>
                            <a:schemeClr val="dk1"/>
                          </a:solidFill>
                          <a:effectLst/>
                        </a:rPr>
                        <a:t>first_fitness</a:t>
                      </a:r>
                      <a:r>
                        <a:rPr lang="en-US" altLang="zh-CN" sz="900" b="0" kern="1200" dirty="0">
                          <a:solidFill>
                            <a:schemeClr val="dk1"/>
                          </a:solidFill>
                          <a:effectLst/>
                        </a:rPr>
                        <a:t>, </a:t>
                      </a:r>
                      <a:r>
                        <a:rPr lang="en-US" altLang="zh-CN" sz="900" b="0" kern="1200" dirty="0" err="1">
                          <a:solidFill>
                            <a:schemeClr val="dk1"/>
                          </a:solidFill>
                          <a:effectLst/>
                        </a:rPr>
                        <a:t>second_fitness</a:t>
                      </a:r>
                      <a:r>
                        <a:rPr lang="en-US" altLang="zh-CN" sz="900" b="0" kern="1200" dirty="0">
                          <a:solidFill>
                            <a:schemeClr val="dk1"/>
                          </a:solidFill>
                          <a:effectLst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kern="1200" dirty="0">
                          <a:solidFill>
                            <a:schemeClr val="dk1"/>
                          </a:solidFill>
                          <a:effectLst/>
                        </a:rPr>
                        <a:t>+ </a:t>
                      </a:r>
                      <a:r>
                        <a:rPr lang="en-US" altLang="zh-CN" sz="900" b="0" kern="1200" dirty="0" err="1">
                          <a:solidFill>
                            <a:schemeClr val="dk1"/>
                          </a:solidFill>
                          <a:effectLst/>
                        </a:rPr>
                        <a:t>better_than</a:t>
                      </a:r>
                      <a:r>
                        <a:rPr lang="en-US" altLang="zh-CN" sz="900" b="0" kern="1200" dirty="0">
                          <a:solidFill>
                            <a:schemeClr val="dk1"/>
                          </a:solidFill>
                          <a:effectLst/>
                        </a:rPr>
                        <a:t>(</a:t>
                      </a:r>
                      <a:r>
                        <a:rPr lang="en-US" altLang="zh-CN" sz="900" b="0" kern="1200" dirty="0" err="1">
                          <a:solidFill>
                            <a:schemeClr val="dk1"/>
                          </a:solidFill>
                          <a:effectLst/>
                        </a:rPr>
                        <a:t>first_fitness</a:t>
                      </a:r>
                      <a:r>
                        <a:rPr lang="en-US" altLang="zh-CN" sz="900" b="0" kern="1200" dirty="0">
                          <a:solidFill>
                            <a:schemeClr val="dk1"/>
                          </a:solidFill>
                          <a:effectLst/>
                        </a:rPr>
                        <a:t>, </a:t>
                      </a:r>
                      <a:r>
                        <a:rPr lang="en-US" altLang="zh-CN" sz="900" b="0" kern="1200" dirty="0" err="1">
                          <a:solidFill>
                            <a:schemeClr val="dk1"/>
                          </a:solidFill>
                          <a:effectLst/>
                        </a:rPr>
                        <a:t>second_fitness</a:t>
                      </a:r>
                      <a:r>
                        <a:rPr lang="en-US" altLang="zh-CN" sz="900" b="0" kern="1200" dirty="0">
                          <a:solidFill>
                            <a:schemeClr val="dk1"/>
                          </a:solidFill>
                          <a:effectLst/>
                        </a:rPr>
                        <a:t>)</a:t>
                      </a:r>
                      <a:endParaRPr lang="en-US" altLang="zh-CN" sz="9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1009411"/>
                  </a:ext>
                </a:extLst>
              </a:tr>
            </a:tbl>
          </a:graphicData>
        </a:graphic>
      </p:graphicFrame>
      <p:sp>
        <p:nvSpPr>
          <p:cNvPr id="12" name="文本框 11">
            <a:extLst>
              <a:ext uri="{FF2B5EF4-FFF2-40B4-BE49-F238E27FC236}">
                <a16:creationId xmlns:a16="http://schemas.microsoft.com/office/drawing/2014/main" id="{6050AB35-E952-4046-A968-C515D6C00C6E}"/>
              </a:ext>
            </a:extLst>
          </p:cNvPr>
          <p:cNvSpPr txBox="1"/>
          <p:nvPr/>
        </p:nvSpPr>
        <p:spPr>
          <a:xfrm>
            <a:off x="4517330" y="6503847"/>
            <a:ext cx="31573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</a:rPr>
              <a:t>FRE GY-7121 Zhiheng Wang (zw2855@nyu.edu)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0900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314FEF-63FA-41F2-B249-02B85967A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Our design – Alternative fitness computation</a:t>
            </a:r>
            <a:endParaRPr lang="zh-CN" altLang="en-US" sz="36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87EF09-2BDB-4F36-A63F-6D789DE20CE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When we were recreating the original project, in the game process, we had doubts about the </a:t>
            </a:r>
            <a:r>
              <a:rPr lang="en-US" altLang="zh-CN" b="1" dirty="0"/>
              <a:t>punishment for losing traders</a:t>
            </a:r>
          </a:p>
          <a:p>
            <a:r>
              <a:rPr lang="en-US" altLang="zh-CN" dirty="0"/>
              <a:t>We deemed that the transfer of 2% bank account </a:t>
            </a:r>
            <a:r>
              <a:rPr lang="en-US" altLang="zh-CN" b="1" dirty="0"/>
              <a:t>only accelerates the optimization</a:t>
            </a:r>
            <a:r>
              <a:rPr lang="en-US" altLang="zh-CN" dirty="0"/>
              <a:t> since winner will have a greater start bank account in the next generation</a:t>
            </a:r>
          </a:p>
          <a:p>
            <a:r>
              <a:rPr lang="en-US" altLang="zh-CN" dirty="0"/>
              <a:t>However, having more fund can also produce more profit and it </a:t>
            </a:r>
            <a:r>
              <a:rPr lang="en-US" altLang="zh-CN" b="1" dirty="0"/>
              <a:t>compromise the optimization </a:t>
            </a:r>
            <a:r>
              <a:rPr lang="en-US" altLang="zh-CN" dirty="0"/>
              <a:t>of the actual strategy </a:t>
            </a:r>
          </a:p>
          <a:p>
            <a:r>
              <a:rPr lang="en-US" altLang="zh-CN" dirty="0"/>
              <a:t>Thus, we have done these changes to the original implementation</a:t>
            </a:r>
            <a:r>
              <a:rPr lang="zh-CN" altLang="en-US" dirty="0"/>
              <a:t>→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8981ACF-FD7D-4F48-B041-197BF749B8C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We did </a:t>
            </a:r>
            <a:r>
              <a:rPr lang="en-US" altLang="zh-CN" b="1" dirty="0"/>
              <a:t>not use the co-evolutionary algorithm</a:t>
            </a:r>
            <a:r>
              <a:rPr lang="en-US" altLang="zh-CN" dirty="0"/>
              <a:t> to implement the optimization. Instead, we evolved and selected the best-performing individual inside </a:t>
            </a:r>
            <a:r>
              <a:rPr lang="en-US" altLang="zh-CN" b="1" dirty="0"/>
              <a:t>one population</a:t>
            </a:r>
            <a:endParaRPr lang="zh-CN" altLang="en-US" b="1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We have replaced the fitness from the remaining bank amount into </a:t>
            </a:r>
            <a:r>
              <a:rPr lang="en-US" altLang="zh-CN" b="1" dirty="0"/>
              <a:t>Sterling ratio (SR)</a:t>
            </a:r>
            <a:endParaRPr lang="zh-CN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C671B3F2-CA3C-4640-9C19-D2F1237BA0B6}"/>
                  </a:ext>
                </a:extLst>
              </p:cNvPr>
              <p:cNvSpPr txBox="1"/>
              <p:nvPr/>
            </p:nvSpPr>
            <p:spPr>
              <a:xfrm>
                <a:off x="6543810" y="4718568"/>
                <a:ext cx="4285980" cy="5751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𝑆𝑅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𝑅𝑒𝑡𝑢𝑟𝑛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𝑃𝑒𝑟𝑖𝑜𝑑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𝑅𝑖𝑠𝑘𝑓𝑟𝑒𝑒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𝑅𝑎𝑡𝑒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𝑃𝑒𝑟𝑖𝑜𝑑</m:t>
                              </m:r>
                            </m:sub>
                          </m:sSub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𝐴𝑣𝑒𝑟𝑎𝑔𝑒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𝑙𝑎𝑟𝑔𝑒𝑠𝑡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𝑑𝑟𝑎𝑤𝑑𝑜𝑤𝑛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C671B3F2-CA3C-4640-9C19-D2F1237BA0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3810" y="4718568"/>
                <a:ext cx="4285980" cy="57515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日期占位符 5">
            <a:extLst>
              <a:ext uri="{FF2B5EF4-FFF2-40B4-BE49-F238E27FC236}">
                <a16:creationId xmlns:a16="http://schemas.microsoft.com/office/drawing/2014/main" id="{401EDA7C-D62C-4E00-AF23-9CEB80658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0C288-E602-406E-994E-D8164B8041D8}" type="datetime1">
              <a:rPr lang="en-US" altLang="zh-CN" smtClean="0"/>
              <a:t>3/20/2021</a:t>
            </a:fld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E6D966A-59C0-4315-A11F-AEC6BCBD8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2AD6-9094-4AC0-BFAE-14498BED62C6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03E9390-14AA-4C2C-9CAF-3C65765B8014}"/>
              </a:ext>
            </a:extLst>
          </p:cNvPr>
          <p:cNvSpPr txBox="1"/>
          <p:nvPr/>
        </p:nvSpPr>
        <p:spPr>
          <a:xfrm>
            <a:off x="4517330" y="6503847"/>
            <a:ext cx="30412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</a:rPr>
              <a:t>FRE GY-7121 Raymond Luo (rrl290@nyu.edu)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442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177A1F3B-7ED3-4C5F-9CD0-DC9FBB9B7EE4}"/>
              </a:ext>
            </a:extLst>
          </p:cNvPr>
          <p:cNvSpPr/>
          <p:nvPr/>
        </p:nvSpPr>
        <p:spPr>
          <a:xfrm>
            <a:off x="461492" y="1957588"/>
            <a:ext cx="1935241" cy="4192073"/>
          </a:xfrm>
          <a:prstGeom prst="rect">
            <a:avLst/>
          </a:prstGeom>
          <a:noFill/>
          <a:ln w="762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40EA7D2-5FDE-475B-8A20-1CCDBBEBB9B6}"/>
              </a:ext>
            </a:extLst>
          </p:cNvPr>
          <p:cNvSpPr/>
          <p:nvPr/>
        </p:nvSpPr>
        <p:spPr>
          <a:xfrm>
            <a:off x="9395138" y="1957589"/>
            <a:ext cx="2136844" cy="4192073"/>
          </a:xfrm>
          <a:prstGeom prst="rect">
            <a:avLst/>
          </a:prstGeom>
          <a:noFill/>
          <a:ln w="762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9156067-7210-4A0B-9B74-A50E7E48C567}"/>
              </a:ext>
            </a:extLst>
          </p:cNvPr>
          <p:cNvSpPr/>
          <p:nvPr/>
        </p:nvSpPr>
        <p:spPr>
          <a:xfrm>
            <a:off x="2498501" y="1957589"/>
            <a:ext cx="6794870" cy="4192073"/>
          </a:xfrm>
          <a:prstGeom prst="rect">
            <a:avLst/>
          </a:prstGeom>
          <a:noFill/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24F1338-FC33-4B3A-9F61-1DB0B4F27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/>
              <a:t>Our implementation</a:t>
            </a:r>
            <a:endParaRPr lang="zh-CN" altLang="en-US" dirty="0"/>
          </a:p>
        </p:txBody>
      </p:sp>
      <p:graphicFrame>
        <p:nvGraphicFramePr>
          <p:cNvPr id="6" name="内容占位符 5">
            <a:extLst>
              <a:ext uri="{FF2B5EF4-FFF2-40B4-BE49-F238E27FC236}">
                <a16:creationId xmlns:a16="http://schemas.microsoft.com/office/drawing/2014/main" id="{A14A9103-C552-4370-B32D-DF3581675A0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8851909"/>
              </p:ext>
            </p:extLst>
          </p:nvPr>
        </p:nvGraphicFramePr>
        <p:xfrm>
          <a:off x="838200" y="2872072"/>
          <a:ext cx="10515600" cy="32325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EAE4331C-BCD1-43C3-89DA-4B2699610B05}"/>
              </a:ext>
            </a:extLst>
          </p:cNvPr>
          <p:cNvSpPr txBox="1"/>
          <p:nvPr/>
        </p:nvSpPr>
        <p:spPr>
          <a:xfrm>
            <a:off x="4892252" y="1943084"/>
            <a:ext cx="15295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chemeClr val="accent1"/>
                </a:solidFill>
              </a:rPr>
              <a:t>Training</a:t>
            </a:r>
            <a:endParaRPr lang="zh-CN" altLang="en-US" sz="2800" b="1" dirty="0">
              <a:solidFill>
                <a:schemeClr val="accent1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EA5D7A0-BF08-4B6A-B370-FCF401F85CEC}"/>
              </a:ext>
            </a:extLst>
          </p:cNvPr>
          <p:cNvSpPr txBox="1"/>
          <p:nvPr/>
        </p:nvSpPr>
        <p:spPr>
          <a:xfrm>
            <a:off x="9471553" y="1982644"/>
            <a:ext cx="1882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chemeClr val="accent2"/>
                </a:solidFill>
              </a:rPr>
              <a:t>Evaluation</a:t>
            </a:r>
            <a:endParaRPr lang="zh-CN" altLang="en-US" sz="2800" b="1" dirty="0">
              <a:solidFill>
                <a:schemeClr val="accent2"/>
              </a:solidFill>
            </a:endParaRPr>
          </a:p>
        </p:txBody>
      </p:sp>
      <p:sp>
        <p:nvSpPr>
          <p:cNvPr id="11" name="日期占位符 10">
            <a:extLst>
              <a:ext uri="{FF2B5EF4-FFF2-40B4-BE49-F238E27FC236}">
                <a16:creationId xmlns:a16="http://schemas.microsoft.com/office/drawing/2014/main" id="{B81E01BC-21B7-486D-9EDE-3C3A964A7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2ACC8-2328-489E-8AEA-AAD7FB02A656}" type="datetime1">
              <a:rPr lang="en-US" altLang="zh-CN" smtClean="0"/>
              <a:t>3/20/2021</a:t>
            </a:fld>
            <a:endParaRPr lang="zh-CN" altLang="en-US"/>
          </a:p>
        </p:txBody>
      </p:sp>
      <p:sp>
        <p:nvSpPr>
          <p:cNvPr id="12" name="灯片编号占位符 11">
            <a:extLst>
              <a:ext uri="{FF2B5EF4-FFF2-40B4-BE49-F238E27FC236}">
                <a16:creationId xmlns:a16="http://schemas.microsoft.com/office/drawing/2014/main" id="{B3190F87-7BDC-4782-BACC-36A5D42B5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2AD6-9094-4AC0-BFAE-14498BED62C6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FB2567D-14B0-4B2F-B611-9C40DDED375E}"/>
              </a:ext>
            </a:extLst>
          </p:cNvPr>
          <p:cNvSpPr txBox="1"/>
          <p:nvPr/>
        </p:nvSpPr>
        <p:spPr>
          <a:xfrm>
            <a:off x="930582" y="1957588"/>
            <a:ext cx="8731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chemeClr val="accent6"/>
                </a:solidFill>
              </a:rPr>
              <a:t>Prep</a:t>
            </a:r>
            <a:endParaRPr lang="zh-CN" altLang="en-US" sz="2800" b="1" dirty="0">
              <a:solidFill>
                <a:schemeClr val="accent6"/>
              </a:solidFill>
            </a:endParaRPr>
          </a:p>
        </p:txBody>
      </p:sp>
      <p:sp>
        <p:nvSpPr>
          <p:cNvPr id="15" name="左大括号 14">
            <a:extLst>
              <a:ext uri="{FF2B5EF4-FFF2-40B4-BE49-F238E27FC236}">
                <a16:creationId xmlns:a16="http://schemas.microsoft.com/office/drawing/2014/main" id="{E540E919-D06E-4219-B2AC-67B075486F85}"/>
              </a:ext>
            </a:extLst>
          </p:cNvPr>
          <p:cNvSpPr/>
          <p:nvPr/>
        </p:nvSpPr>
        <p:spPr>
          <a:xfrm rot="5400000" flipV="1">
            <a:off x="6829117" y="386175"/>
            <a:ext cx="165279" cy="4763228"/>
          </a:xfrm>
          <a:prstGeom prst="leftBrace">
            <a:avLst>
              <a:gd name="adj1" fmla="val 86857"/>
              <a:gd name="adj2" fmla="val 50000"/>
            </a:avLst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51A6B03-DA34-4853-8C43-713618A40D77}"/>
              </a:ext>
            </a:extLst>
          </p:cNvPr>
          <p:cNvSpPr txBox="1"/>
          <p:nvPr/>
        </p:nvSpPr>
        <p:spPr>
          <a:xfrm>
            <a:off x="5743423" y="2344066"/>
            <a:ext cx="24071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accent1"/>
                </a:solidFill>
              </a:rPr>
              <a:t>Repeat for several generations</a:t>
            </a:r>
            <a:endParaRPr lang="zh-CN" altLang="en-US" sz="1400" dirty="0">
              <a:solidFill>
                <a:schemeClr val="accent1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B23C899-7674-408E-98D7-EFF3FE8EB9B7}"/>
              </a:ext>
            </a:extLst>
          </p:cNvPr>
          <p:cNvSpPr txBox="1"/>
          <p:nvPr/>
        </p:nvSpPr>
        <p:spPr>
          <a:xfrm>
            <a:off x="4517330" y="6503847"/>
            <a:ext cx="30412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</a:rPr>
              <a:t>FRE GY-7121 Raymond Luo (rrl290@nyu.edu)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0699525"/>
      </p:ext>
    </p:extLst>
  </p:cSld>
  <p:clrMapOvr>
    <a:masterClrMapping/>
  </p:clrMapOvr>
</p:sld>
</file>

<file path=ppt/theme/theme1.xml><?xml version="1.0" encoding="utf-8"?>
<a:theme xmlns:a="http://schemas.openxmlformats.org/drawingml/2006/main" name="回顾">
  <a:themeElements>
    <a:clrScheme name="蓝绿色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1024</TotalTime>
  <Words>1358</Words>
  <Application>Microsoft Office PowerPoint</Application>
  <PresentationFormat>宽屏</PresentationFormat>
  <Paragraphs>204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等线</vt:lpstr>
      <vt:lpstr>Arial</vt:lpstr>
      <vt:lpstr>Calibri</vt:lpstr>
      <vt:lpstr>Calibri Light</vt:lpstr>
      <vt:lpstr>Cambria Math</vt:lpstr>
      <vt:lpstr>回顾</vt:lpstr>
      <vt:lpstr>Review of A Game-Theoretical Approach for Designing Market Trading Strategies</vt:lpstr>
      <vt:lpstr>Outline</vt:lpstr>
      <vt:lpstr>Introduction</vt:lpstr>
      <vt:lpstr>Original project design</vt:lpstr>
      <vt:lpstr>Original project - Conclusions</vt:lpstr>
      <vt:lpstr>Our design – Recreate original</vt:lpstr>
      <vt:lpstr>Our design – Recreate original</vt:lpstr>
      <vt:lpstr>Our design – Alternative fitness computation</vt:lpstr>
      <vt:lpstr>Our implementation</vt:lpstr>
      <vt:lpstr>Results and Discussion</vt:lpstr>
      <vt:lpstr>Conclusion</vt:lpstr>
      <vt:lpstr>Reference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Statistical Arbitrage Final Project Review of A Game-Theoretical Approach for Designing Market Trading Strategies</dc:title>
  <dc:creator>王 芷恒</dc:creator>
  <cp:lastModifiedBy>王 芷恒</cp:lastModifiedBy>
  <cp:revision>65</cp:revision>
  <dcterms:created xsi:type="dcterms:W3CDTF">2021-03-13T16:58:15Z</dcterms:created>
  <dcterms:modified xsi:type="dcterms:W3CDTF">2021-03-20T20:54:31Z</dcterms:modified>
</cp:coreProperties>
</file>