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0AD8-CB58-44E3-A1FF-28158051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EF0C2-B1AD-4516-B8E3-21B34E67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B7A7F-1964-448E-AD0B-9B12692B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BC2A4-C884-4555-8BFF-D4C230E0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66FED-26F6-4E27-A397-09BB207B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1A16D-5990-41AB-AB6C-49ABAEE4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D4810-FB45-4386-9423-8D4164A3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1AE5E-9A68-4D12-B939-C1033A5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839F2-AC7F-4037-AF1F-EA22362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2EABF-3260-4D69-9BBB-2B7EEB9E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4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DC9701-55B7-4ACE-BDE3-37BA50266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FA4B2-3B94-4F62-9FA7-E21B8B1F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898EE-2157-4A9D-8971-1753F2B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B47D8-3F30-4677-9FB6-8FF52E05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A397-00F8-470F-BDA0-13D4B49C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1FCC4-6346-4C21-86BD-16B1CCC6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2EAE5-5D34-4970-BF0C-DD4C663D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728A-4AF6-46D0-91DC-A4DA70D7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06A0-6BA4-4A1A-A6C2-3F9EF817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C60A1-879C-47C9-835F-C882F27A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74329-0CD4-402C-889D-B08D4B34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C0D48-FAC1-46C5-87A0-7B15F1EB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8484A-6D95-452D-9CCD-702CCCAF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3B566-38EA-4FD4-B73C-201CB15B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D14E4-097C-4D38-8A32-F18414A6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5373-3460-48AF-8C17-0B0A7686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DB358-76B8-4C49-B46A-81CF79FF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29BB4-928F-44A7-94E2-39F02DE4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26D17-A8D9-4812-884E-7B54A39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96406-890A-45E5-B465-6C8E7F2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1C2E9-F33F-43CA-913E-08D9DE4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5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589A-4EE1-4664-A7D1-E083F727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2CE73-35C1-42C8-81DE-059CB958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F6F45-14B1-4E17-9F7F-893F8FD3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18543B-BFE3-465A-9906-A8EF964A5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6ED22D-BDFF-4505-9BDA-23C617D2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8B2CF2-C4CF-4F07-8F5A-60ED6FE0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9B1B4-627E-41C0-BC92-8E46D49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FF028-E1FD-4DCF-B146-6E0BF61E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A1F25-DD9A-4FE6-AF83-0D9EFCF3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6CD5B-2B53-4CA2-85AD-3E10E81C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A1F57-8C7D-4B1A-9282-05D3A10B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0473B-02EB-4044-B68F-6809AD63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11F411-F312-49F3-ACE0-F717034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1C9D-3625-4373-BD04-765EE947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4ED7D-0E31-44BC-A01E-2D400EBE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3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6D1C-84C2-41AE-81D9-551BC039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846E-6824-4A6B-BC9B-BA99BF9D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25F11-C2C0-46A9-9DC4-A5CC0F362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79109-5866-458F-BD76-DB8F9610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E935E-5636-4B34-B59E-8F7E4F5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35FB1-8154-4C09-BDF8-7AA2A12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E10E1-FC32-431F-B328-47BEAC23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EF104C-C639-4CD8-949F-B89A7D69A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1D14A-58BE-4273-A9E8-F002E3DF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8A9B1-938C-48E5-98D7-1B3D3A79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B471D1-EBD1-4EF1-872D-5428E811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1519D-6AEA-4E7E-9582-9DB45E4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9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51BA5-2CEC-4E00-B988-2FD7260F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1DB71-7AEE-4AC3-9303-82E82925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D064F-D9CA-403C-B89B-7C62604C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D19D-EE59-4566-8E13-E497B4F85886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24AD2-7223-46DB-A1C1-814A43FC5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09719-69B5-43B1-BFE8-08FBBB78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D4CD-EB45-4BA2-916C-45712ECCB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BCF916-DA09-4654-B8D3-304360FA9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68471"/>
              </p:ext>
            </p:extLst>
          </p:nvPr>
        </p:nvGraphicFramePr>
        <p:xfrm>
          <a:off x="376647" y="411480"/>
          <a:ext cx="5259449" cy="3017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9449">
                  <a:extLst>
                    <a:ext uri="{9D8B030D-6E8A-4147-A177-3AD203B41FA5}">
                      <a16:colId xmlns:a16="http://schemas.microsoft.com/office/drawing/2014/main" val="2773012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OurIndividual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5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+ genome</a:t>
                      </a:r>
                    </a:p>
                    <a:p>
                      <a:r>
                        <a:rPr lang="en-US" altLang="zh-CN" dirty="0"/>
                        <a:t>+ decoder</a:t>
                      </a:r>
                    </a:p>
                    <a:p>
                      <a:r>
                        <a:rPr lang="en-US" altLang="zh-CN" dirty="0"/>
                        <a:t>+ problem</a:t>
                      </a:r>
                    </a:p>
                    <a:p>
                      <a:r>
                        <a:rPr lang="en-US" altLang="zh-CN" dirty="0"/>
                        <a:t>+ phenome</a:t>
                      </a:r>
                    </a:p>
                    <a:p>
                      <a:r>
                        <a:rPr lang="en-US" altLang="zh-CN" dirty="0"/>
                        <a:t>+ bank</a:t>
                      </a:r>
                    </a:p>
                    <a:p>
                      <a:r>
                        <a:rPr lang="en-US" altLang="zh-CN" dirty="0"/>
                        <a:t>+ fitness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__</a:t>
                      </a:r>
                      <a:r>
                        <a:rPr lang="en-US" altLang="zh-CN" dirty="0" err="1"/>
                        <a:t>init</a:t>
                      </a:r>
                      <a:r>
                        <a:rPr lang="en-US" altLang="zh-CN" dirty="0"/>
                        <a:t>__(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genome, decoder, problem,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initial_bank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+ clone()</a:t>
                      </a:r>
                    </a:p>
                    <a:p>
                      <a:r>
                        <a:rPr lang="en-US" altLang="zh-CN" dirty="0"/>
                        <a:t>+ evaluate(A, price, start, period)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941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EC4E9B-F5A7-472E-BEF9-656CDCABF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40706"/>
              </p:ext>
            </p:extLst>
          </p:nvPr>
        </p:nvGraphicFramePr>
        <p:xfrm>
          <a:off x="2587808" y="3749644"/>
          <a:ext cx="5964052" cy="192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64052">
                  <a:extLst>
                    <a:ext uri="{9D8B030D-6E8A-4147-A177-3AD203B41FA5}">
                      <a16:colId xmlns:a16="http://schemas.microsoft.com/office/drawing/2014/main" val="2773012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OurPopulation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5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+ population</a:t>
                      </a:r>
                    </a:p>
                    <a:p>
                      <a:r>
                        <a:rPr lang="en-US" altLang="zh-CN" dirty="0"/>
                        <a:t>+ fitness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__</a:t>
                      </a:r>
                      <a:r>
                        <a:rPr lang="en-US" altLang="zh-CN" dirty="0" err="1"/>
                        <a:t>init</a:t>
                      </a:r>
                      <a:r>
                        <a:rPr lang="en-US" altLang="zh-CN" dirty="0"/>
                        <a:t>__(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n,initialize,decoder,problem,initial_bank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evaluate(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A, price, start, period)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evolve(decoder, problem, price, start, period,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initial_bank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941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2BCC17-DA7A-484A-9C87-7F1747664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81298"/>
              </p:ext>
            </p:extLst>
          </p:nvPr>
        </p:nvGraphicFramePr>
        <p:xfrm>
          <a:off x="6147515" y="411480"/>
          <a:ext cx="5739685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9685">
                  <a:extLst>
                    <a:ext uri="{9D8B030D-6E8A-4147-A177-3AD203B41FA5}">
                      <a16:colId xmlns:a16="http://schemas.microsoft.com/office/drawing/2014/main" val="2773012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OurProblem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5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get_B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(A, phenome)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get_U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(B, Lambda)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get_signal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(U, upper, lower)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get_amount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(signal, U, upper, lower)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get_price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(signal, price)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get_result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(signal, price, amount)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evaluate(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, A, price, start, period,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initial_bank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equivalent(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first_fitness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,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second_fitness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better_than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first_fitness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, 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second_fitness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28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194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芷恒</dc:creator>
  <cp:lastModifiedBy>王 芷恒</cp:lastModifiedBy>
  <cp:revision>8</cp:revision>
  <dcterms:created xsi:type="dcterms:W3CDTF">2021-03-19T23:44:38Z</dcterms:created>
  <dcterms:modified xsi:type="dcterms:W3CDTF">2021-03-20T06:02:20Z</dcterms:modified>
</cp:coreProperties>
</file>