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317F8B-3AC2-4A1D-B69D-DA58E7563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3E0748-5CEC-4327-A694-191CBC57A8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6950-0A8F-472F-8C0C-D6F0E2EE842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63787-FDCC-4FB0-A0DC-A311FF11E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27D15-4F44-45D3-B16F-75076D103C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E6FC1-137C-44D9-8D53-CC13F383D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B672-6774-49CE-899D-61E400329179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06F72-65E7-420A-9D0C-8BDA86362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30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8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F526F-5741-46D9-A617-29BB7FD75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FF0A4E-D642-4B32-9B88-731FF831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DD759-4114-4147-B609-32A9E8C1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4D1F1-C4F2-43E1-9742-D8A1E457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78C02-D013-444E-841C-977849B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2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50B2-A9ED-4EA4-A388-3D937603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47AE9-BD69-406F-AE27-F6083BAC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A3C36-253D-4BAD-8861-C8FE230A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C108A-4F30-4BB8-B5E8-8E26ECCC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C972D-C7BF-4D5D-A339-76D73498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42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DFE7-7BF0-405B-8BEF-7480CECE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625BD-B739-456B-B889-B1CF635F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76D28-2092-4045-B79E-21F67AC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96FE2-23F6-4DE6-A1BC-2EBF8DD9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6594F-E7A2-4E6B-82CE-182D3715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6F59-729E-4BDE-9374-CC69F67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06400-F2FF-4A0E-98C0-9A8D23D37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0EC00-C2AF-4C4F-B383-D8C52152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205B7-8D38-4691-8D8D-562E1848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D6CF4-C137-42FE-9D21-45B46C12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11349-5098-47FE-B679-E165E447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6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F34C0-4A57-4B0D-BC76-BAA028A8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D5A14-789F-465E-AF6B-D40A7836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50513-A9CE-4174-91FD-EFD0BF5A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6EE127-DAA2-4B6E-98F1-2696EF1CA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83CD54-56A6-40AF-83A6-4E59F84B3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9484E2-F5AE-4392-8DB9-EB5F042C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0E6C98-48E6-4CBA-A30C-32D09B8C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18F84-A337-41F7-8162-9E5F7891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5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827DD-4BFF-43BE-BA7C-1EBDF8F1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0177D-7284-450C-9F78-C69CCA30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8617A2-4F73-483F-B08E-AD66A96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6DCA2-F4C5-45E3-B9B3-93811E20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91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CD2E7-72A9-4A38-BF88-27EEB06C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64494-98E9-431E-B8D8-7C80C620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A47BA-6B3D-4317-AE5C-0A226306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08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2ABE-D764-4024-BF85-E2DDFC57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14861-7FD4-4A35-8662-E357A09E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CBEAF-FC48-41AC-B78E-93C91E5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7A89C-122B-4C77-A58B-7B799C48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5C3B8-BAEC-4A07-97AD-A412C668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68BFE-6419-4CB4-B169-099B2A1D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2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24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6D643-8145-4AEF-8EF9-3820E175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3A7CD-1112-40FB-AD76-2ECA57774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4D85C-51DA-4FE8-81E7-34ED025A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7D936-3718-4DF4-836C-2A04EF36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D5F6D-399C-4819-B7C5-5FD2F5BF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EC7AF-9923-480E-992F-8C095CCC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44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99897-5ABB-4804-A013-5BD5027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E03EF-0465-4DE0-A392-6B2B06EE3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24523-AF1E-4596-B8C3-BED57831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2D314-95D7-4EC2-A538-5F8B98B3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A52B8-4D9A-4EFD-9DA3-8150231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79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C7879-EC3B-4826-B98D-64127C2E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00A0F-57A2-419D-8EE8-43AB34B2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86A88-7392-4B46-A59F-970ED67C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155F-3D82-45BE-AF34-B39B41B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38AD9-C224-4D8D-A1DF-8046815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7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8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7DD07E-24E9-4609-BF2E-66593F98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BFEBA-2970-4F14-8937-C2E39010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0E153-2497-4656-8B30-BA63DAA89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2021/2/17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AA48-686B-48EB-A29D-87363FC8A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07EB-02AC-4360-A2F6-AB252813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6D9C-BF06-48B6-B987-0D77F8992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l2807@nyu.edu" TargetMode="External"/><Relationship Id="rId2" Type="http://schemas.openxmlformats.org/officeDocument/2006/relationships/hyperlink" Target="mailto:lh3064@nyu.ed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zw2855@ny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A110-282B-4CB8-9DFA-5D53F9C11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Reverse Engineering Thomson Reuters News Analytics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AD588-2D87-45FD-A75E-16DBD0F08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Group 3</a:t>
            </a:r>
          </a:p>
          <a:p>
            <a:pPr algn="l"/>
            <a:r>
              <a:rPr lang="en-US" altLang="zh-CN" dirty="0" err="1"/>
              <a:t>Leyi</a:t>
            </a:r>
            <a:r>
              <a:rPr lang="en-US" altLang="zh-CN" dirty="0"/>
              <a:t> Hua (</a:t>
            </a:r>
            <a:r>
              <a:rPr lang="en-US" altLang="zh-CN" dirty="0">
                <a:hlinkClick r:id="rId2"/>
              </a:rPr>
              <a:t>lh3064@nyu.edu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Leo Lin(</a:t>
            </a:r>
            <a:r>
              <a:rPr lang="en-US" altLang="zh-CN" dirty="0">
                <a:hlinkClick r:id="rId3"/>
              </a:rPr>
              <a:t>zl2807@nyu.edu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Zhiheng Wang(</a:t>
            </a:r>
            <a:r>
              <a:rPr lang="en-US" altLang="zh-CN" dirty="0">
                <a:hlinkClick r:id="rId4"/>
              </a:rPr>
              <a:t>zw2855@nyu.edu</a:t>
            </a:r>
            <a:r>
              <a:rPr lang="en-US" altLang="zh-CN" dirty="0"/>
              <a:t>)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11FF1F-1400-4342-B8AB-7B28E76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NYU Tandon MSFE 2020  FRE 7261 News analytics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05A85-8415-445B-B18C-0D7B5191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9EC9-CAEC-4B5A-A877-5D0C5BB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the news source free?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9C9F3-C088-4A26-8BD0-61DD3710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news source we used is google news. The search appears free for individual users, but users will constantly see advertisements, thus the news source is not completely free.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22FBD-932F-4648-BEAD-0E8CCF66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NYU Tandon MSFE 2020  FRE 7261 News analytics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4D0DA-AD1C-4C24-93AC-EE15D848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6D9C-BF06-48B6-B987-0D77F89921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759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92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Wingdings 2</vt:lpstr>
      <vt:lpstr>HDOfficeLightV0</vt:lpstr>
      <vt:lpstr>Office 主题​​</vt:lpstr>
      <vt:lpstr>Reverse Engineering Thomson Reuters News Analytics</vt:lpstr>
      <vt:lpstr>Is the news source free?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Frequency</dc:title>
  <dc:creator>王 芷恒</dc:creator>
  <cp:lastModifiedBy>王 芷恒</cp:lastModifiedBy>
  <cp:revision>51</cp:revision>
  <dcterms:created xsi:type="dcterms:W3CDTF">2021-02-15T18:43:32Z</dcterms:created>
  <dcterms:modified xsi:type="dcterms:W3CDTF">2021-03-01T21:45:56Z</dcterms:modified>
</cp:coreProperties>
</file>