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91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3FC5-F63A-4ACA-86CC-1C153533ECC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368D-3C14-4709-9BBD-2624AC51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5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3FC5-F63A-4ACA-86CC-1C153533ECC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368D-3C14-4709-9BBD-2624AC51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3FC5-F63A-4ACA-86CC-1C153533ECC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368D-3C14-4709-9BBD-2624AC51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6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3FC5-F63A-4ACA-86CC-1C153533ECC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368D-3C14-4709-9BBD-2624AC51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9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3FC5-F63A-4ACA-86CC-1C153533ECC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368D-3C14-4709-9BBD-2624AC51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3FC5-F63A-4ACA-86CC-1C153533ECC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368D-3C14-4709-9BBD-2624AC51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3FC5-F63A-4ACA-86CC-1C153533ECC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368D-3C14-4709-9BBD-2624AC51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3FC5-F63A-4ACA-86CC-1C153533ECC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368D-3C14-4709-9BBD-2624AC51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7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3FC5-F63A-4ACA-86CC-1C153533ECC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368D-3C14-4709-9BBD-2624AC51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3FC5-F63A-4ACA-86CC-1C153533ECC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368D-3C14-4709-9BBD-2624AC51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3FC5-F63A-4ACA-86CC-1C153533ECC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368D-3C14-4709-9BBD-2624AC51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53FC5-F63A-4ACA-86CC-1C153533ECC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F368D-3C14-4709-9BBD-2624AC51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A Sample Presentation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This Is A Sample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Sample Presentation</dc:title>
  <dc:creator>Joe Kuemerle</dc:creator>
  <cp:lastModifiedBy>Ed Charbeneau</cp:lastModifiedBy>
  <cp:revision>2</cp:revision>
  <dcterms:created xsi:type="dcterms:W3CDTF">2013-01-11T17:44:36Z</dcterms:created>
  <dcterms:modified xsi:type="dcterms:W3CDTF">2014-03-04T15:13:49Z</dcterms:modified>
</cp:coreProperties>
</file>