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ptos Bold" panose="020B0004020202020204" pitchFamily="34" charset="0"/>
      <p:regular r:id="rId12"/>
      <p:bold r:id="rId13"/>
    </p:embeddedFont>
    <p:embeddedFont>
      <p:font typeface="Arial Bold" panose="020B0604020202020204" charset="0"/>
      <p:regular r:id="rId14"/>
    </p:embeddedFont>
    <p:embeddedFont>
      <p:font typeface="Arial Nova" panose="020B0504020202020204" pitchFamily="34" charset="0"/>
      <p:regular r:id="rId15"/>
    </p:embeddedFont>
    <p:embeddedFont>
      <p:font typeface="Arial Nova Bold" panose="020B0604020202020204" charset="0"/>
      <p:regular r:id="rId16"/>
    </p:embeddedFont>
    <p:embeddedFont>
      <p:font typeface="Roboto" panose="02000000000000000000" pitchFamily="2" charset="0"/>
      <p:regular r:id="rId17"/>
      <p:bold r:id="rId18"/>
    </p:embeddedFont>
    <p:embeddedFont>
      <p:font typeface="Times New Roma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410347" y="8826144"/>
            <a:ext cx="1270076" cy="1270075"/>
            <a:chOff x="0" y="0"/>
            <a:chExt cx="1693434" cy="1693434"/>
          </a:xfrm>
        </p:grpSpPr>
        <p:sp>
          <p:nvSpPr>
            <p:cNvPr id="5" name="Freeform 5" descr="p4s copia.png"/>
            <p:cNvSpPr/>
            <p:nvPr/>
          </p:nvSpPr>
          <p:spPr>
            <a:xfrm>
              <a:off x="0" y="0"/>
              <a:ext cx="1693418" cy="1693418"/>
            </a:xfrm>
            <a:custGeom>
              <a:avLst/>
              <a:gdLst/>
              <a:ahLst/>
              <a:cxnLst/>
              <a:rect l="l" t="t" r="r" b="b"/>
              <a:pathLst>
                <a:path w="1693418" h="1693418">
                  <a:moveTo>
                    <a:pt x="0" y="0"/>
                  </a:moveTo>
                  <a:lnTo>
                    <a:pt x="1693418" y="0"/>
                  </a:lnTo>
                  <a:lnTo>
                    <a:pt x="1693418" y="1693418"/>
                  </a:lnTo>
                  <a:lnTo>
                    <a:pt x="0" y="1693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3400" y="1996500"/>
            <a:ext cx="9322200" cy="3147000"/>
            <a:chOff x="0" y="0"/>
            <a:chExt cx="12429600" cy="419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29600" cy="4196000"/>
            </a:xfrm>
            <a:custGeom>
              <a:avLst/>
              <a:gdLst/>
              <a:ahLst/>
              <a:cxnLst/>
              <a:rect l="l" t="t" r="r" b="b"/>
              <a:pathLst>
                <a:path w="12429600" h="4196000">
                  <a:moveTo>
                    <a:pt x="0" y="0"/>
                  </a:moveTo>
                  <a:lnTo>
                    <a:pt x="12429600" y="0"/>
                  </a:lnTo>
                  <a:lnTo>
                    <a:pt x="12429600" y="4196000"/>
                  </a:lnTo>
                  <a:lnTo>
                    <a:pt x="0" y="419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4775"/>
              <a:ext cx="12429600" cy="40912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460"/>
                </a:lnSpc>
              </a:pPr>
              <a:r>
                <a:rPr lang="en-US" sz="8760" b="1">
                  <a:solidFill>
                    <a:srgbClr val="FFFFFF"/>
                  </a:solidFill>
                  <a:latin typeface="Arial Nova Bold"/>
                  <a:ea typeface="Arial Nova Bold"/>
                  <a:cs typeface="Arial Nova Bold"/>
                  <a:sym typeface="Arial Nova Bold"/>
                </a:rPr>
                <a:t>EL RANCHO DE JUANCHO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45299" y="5742525"/>
            <a:ext cx="7418907" cy="894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8"/>
              </a:lnSpc>
            </a:pPr>
            <a:r>
              <a:rPr lang="en-US" sz="5600">
                <a:solidFill>
                  <a:srgbClr val="26AED4"/>
                </a:solidFill>
                <a:latin typeface="Arial"/>
                <a:ea typeface="Arial"/>
                <a:cs typeface="Arial"/>
                <a:sym typeface="Arial"/>
              </a:rPr>
              <a:t>De la cocina al corazón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113850"/>
            <a:ext cx="18288000" cy="10419900"/>
            <a:chOff x="0" y="0"/>
            <a:chExt cx="24384000" cy="1389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893164"/>
            </a:xfrm>
            <a:custGeom>
              <a:avLst/>
              <a:gdLst/>
              <a:ahLst/>
              <a:cxnLst/>
              <a:rect l="l" t="t" r="r" b="b"/>
              <a:pathLst>
                <a:path w="24384000" h="13893164">
                  <a:moveTo>
                    <a:pt x="0" y="0"/>
                  </a:moveTo>
                  <a:lnTo>
                    <a:pt x="24384000" y="0"/>
                  </a:lnTo>
                  <a:lnTo>
                    <a:pt x="24384000" y="13893164"/>
                  </a:lnTo>
                  <a:lnTo>
                    <a:pt x="0" y="13893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45" r="-645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42349" y="-113850"/>
            <a:ext cx="18288000" cy="9193252"/>
            <a:chOff x="0" y="0"/>
            <a:chExt cx="24384000" cy="122576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2257659"/>
            </a:xfrm>
            <a:custGeom>
              <a:avLst/>
              <a:gdLst/>
              <a:ahLst/>
              <a:cxnLst/>
              <a:rect l="l" t="t" r="r" b="b"/>
              <a:pathLst>
                <a:path w="24384000" h="12257659">
                  <a:moveTo>
                    <a:pt x="0" y="0"/>
                  </a:moveTo>
                  <a:lnTo>
                    <a:pt x="24384000" y="0"/>
                  </a:lnTo>
                  <a:lnTo>
                    <a:pt x="24384000" y="12257659"/>
                  </a:lnTo>
                  <a:lnTo>
                    <a:pt x="0" y="12257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797" b="-12789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005067" y="1332603"/>
            <a:ext cx="3171227" cy="1101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1" dirty="0">
                <a:solidFill>
                  <a:srgbClr val="26AED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EQUIPO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69700" y="6461815"/>
            <a:ext cx="309020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Emanuel Vélez Arteaga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42376" y="6396325"/>
            <a:ext cx="380200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Jhon Andrés Taimal Fuelantala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90681" y="6421014"/>
            <a:ext cx="3547636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Juan Manuel Castrillón Zuleta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20763" y="6421014"/>
            <a:ext cx="3547638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Ana Kateryn Aristizabal Giraldo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494526" y="6322226"/>
            <a:ext cx="1219800" cy="39600"/>
            <a:chOff x="0" y="0"/>
            <a:chExt cx="1626400" cy="5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26362" cy="52832"/>
            </a:xfrm>
            <a:custGeom>
              <a:avLst/>
              <a:gdLst/>
              <a:ahLst/>
              <a:cxnLst/>
              <a:rect l="l" t="t" r="r" b="b"/>
              <a:pathLst>
                <a:path w="1626362" h="52832">
                  <a:moveTo>
                    <a:pt x="0" y="0"/>
                  </a:moveTo>
                  <a:lnTo>
                    <a:pt x="1626362" y="0"/>
                  </a:lnTo>
                  <a:lnTo>
                    <a:pt x="1626362" y="52832"/>
                  </a:lnTo>
                  <a:lnTo>
                    <a:pt x="0" y="52832"/>
                  </a:ln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33476" y="6322226"/>
            <a:ext cx="1219800" cy="39600"/>
            <a:chOff x="0" y="0"/>
            <a:chExt cx="1626400" cy="5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26362" cy="52832"/>
            </a:xfrm>
            <a:custGeom>
              <a:avLst/>
              <a:gdLst/>
              <a:ahLst/>
              <a:cxnLst/>
              <a:rect l="l" t="t" r="r" b="b"/>
              <a:pathLst>
                <a:path w="1626362" h="52832">
                  <a:moveTo>
                    <a:pt x="0" y="0"/>
                  </a:moveTo>
                  <a:lnTo>
                    <a:pt x="1626362" y="0"/>
                  </a:lnTo>
                  <a:lnTo>
                    <a:pt x="1626362" y="52832"/>
                  </a:lnTo>
                  <a:lnTo>
                    <a:pt x="0" y="52832"/>
                  </a:ln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772426" y="6322226"/>
            <a:ext cx="1219800" cy="39600"/>
            <a:chOff x="0" y="0"/>
            <a:chExt cx="1626400" cy="5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26362" cy="52832"/>
            </a:xfrm>
            <a:custGeom>
              <a:avLst/>
              <a:gdLst/>
              <a:ahLst/>
              <a:cxnLst/>
              <a:rect l="l" t="t" r="r" b="b"/>
              <a:pathLst>
                <a:path w="1626362" h="52832">
                  <a:moveTo>
                    <a:pt x="0" y="0"/>
                  </a:moveTo>
                  <a:lnTo>
                    <a:pt x="1626362" y="0"/>
                  </a:lnTo>
                  <a:lnTo>
                    <a:pt x="1626362" y="52832"/>
                  </a:lnTo>
                  <a:lnTo>
                    <a:pt x="0" y="52832"/>
                  </a:ln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818026" y="6322226"/>
            <a:ext cx="1219800" cy="39600"/>
            <a:chOff x="0" y="0"/>
            <a:chExt cx="1626400" cy="5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26362" cy="52832"/>
            </a:xfrm>
            <a:custGeom>
              <a:avLst/>
              <a:gdLst/>
              <a:ahLst/>
              <a:cxnLst/>
              <a:rect l="l" t="t" r="r" b="b"/>
              <a:pathLst>
                <a:path w="1626362" h="52832">
                  <a:moveTo>
                    <a:pt x="0" y="0"/>
                  </a:moveTo>
                  <a:lnTo>
                    <a:pt x="1626362" y="0"/>
                  </a:lnTo>
                  <a:lnTo>
                    <a:pt x="1626362" y="52832"/>
                  </a:lnTo>
                  <a:lnTo>
                    <a:pt x="0" y="52832"/>
                  </a:ln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9" name="AutoShape 19"/>
          <p:cNvSpPr/>
          <p:nvPr/>
        </p:nvSpPr>
        <p:spPr>
          <a:xfrm rot="9753">
            <a:off x="1304039" y="4650124"/>
            <a:ext cx="15107723" cy="0"/>
          </a:xfrm>
          <a:prstGeom prst="line">
            <a:avLst/>
          </a:prstGeom>
          <a:ln w="19050" cap="rnd">
            <a:solidFill>
              <a:srgbClr val="26AE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20" name="Group 20"/>
          <p:cNvGrpSpPr/>
          <p:nvPr/>
        </p:nvGrpSpPr>
        <p:grpSpPr>
          <a:xfrm>
            <a:off x="1816606" y="3308782"/>
            <a:ext cx="2575688" cy="2575688"/>
            <a:chOff x="0" y="0"/>
            <a:chExt cx="3434250" cy="3434250"/>
          </a:xfrm>
        </p:grpSpPr>
        <p:sp>
          <p:nvSpPr>
            <p:cNvPr id="21" name="Freeform 21"/>
            <p:cNvSpPr/>
            <p:nvPr/>
          </p:nvSpPr>
          <p:spPr>
            <a:xfrm>
              <a:off x="9525" y="9525"/>
              <a:ext cx="3415284" cy="3415284"/>
            </a:xfrm>
            <a:custGeom>
              <a:avLst/>
              <a:gdLst/>
              <a:ahLst/>
              <a:cxnLst/>
              <a:rect l="l" t="t" r="r" b="b"/>
              <a:pathLst>
                <a:path w="3415284" h="3415284">
                  <a:moveTo>
                    <a:pt x="0" y="1707642"/>
                  </a:moveTo>
                  <a:cubicBezTo>
                    <a:pt x="0" y="764540"/>
                    <a:pt x="764540" y="0"/>
                    <a:pt x="1707642" y="0"/>
                  </a:cubicBezTo>
                  <a:cubicBezTo>
                    <a:pt x="2650744" y="0"/>
                    <a:pt x="3415284" y="764540"/>
                    <a:pt x="3415284" y="1707642"/>
                  </a:cubicBezTo>
                  <a:cubicBezTo>
                    <a:pt x="3415284" y="2650744"/>
                    <a:pt x="2650744" y="3415284"/>
                    <a:pt x="1707642" y="3415284"/>
                  </a:cubicBezTo>
                  <a:cubicBezTo>
                    <a:pt x="764540" y="3415284"/>
                    <a:pt x="0" y="2650744"/>
                    <a:pt x="0" y="1707642"/>
                  </a:cubicBezTo>
                  <a:close/>
                </a:path>
              </a:pathLst>
            </a:custGeom>
            <a:solidFill>
              <a:srgbClr val="E8E8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3434334" cy="3434207"/>
            </a:xfrm>
            <a:custGeom>
              <a:avLst/>
              <a:gdLst/>
              <a:ahLst/>
              <a:cxnLst/>
              <a:rect l="l" t="t" r="r" b="b"/>
              <a:pathLst>
                <a:path w="3434334" h="3434207">
                  <a:moveTo>
                    <a:pt x="0" y="1717167"/>
                  </a:moveTo>
                  <a:cubicBezTo>
                    <a:pt x="0" y="768731"/>
                    <a:pt x="768731" y="0"/>
                    <a:pt x="1717167" y="0"/>
                  </a:cubicBezTo>
                  <a:lnTo>
                    <a:pt x="1717167" y="9525"/>
                  </a:lnTo>
                  <a:lnTo>
                    <a:pt x="1717167" y="0"/>
                  </a:lnTo>
                  <a:cubicBezTo>
                    <a:pt x="2665476" y="0"/>
                    <a:pt x="3434334" y="768731"/>
                    <a:pt x="3434334" y="1717167"/>
                  </a:cubicBezTo>
                  <a:cubicBezTo>
                    <a:pt x="3434334" y="2665603"/>
                    <a:pt x="2665476" y="3434207"/>
                    <a:pt x="1717167" y="3434207"/>
                  </a:cubicBezTo>
                  <a:lnTo>
                    <a:pt x="1717167" y="3424682"/>
                  </a:lnTo>
                  <a:lnTo>
                    <a:pt x="1717167" y="3434207"/>
                  </a:lnTo>
                  <a:cubicBezTo>
                    <a:pt x="768731" y="3434207"/>
                    <a:pt x="0" y="2665476"/>
                    <a:pt x="0" y="1717167"/>
                  </a:cubicBezTo>
                  <a:lnTo>
                    <a:pt x="9525" y="1717167"/>
                  </a:lnTo>
                  <a:lnTo>
                    <a:pt x="17526" y="1722247"/>
                  </a:lnTo>
                  <a:cubicBezTo>
                    <a:pt x="15240" y="1725803"/>
                    <a:pt x="10922" y="1727454"/>
                    <a:pt x="6858" y="1726311"/>
                  </a:cubicBezTo>
                  <a:cubicBezTo>
                    <a:pt x="2794" y="1725168"/>
                    <a:pt x="0" y="1721358"/>
                    <a:pt x="0" y="1717167"/>
                  </a:cubicBezTo>
                  <a:moveTo>
                    <a:pt x="19050" y="1717167"/>
                  </a:moveTo>
                  <a:lnTo>
                    <a:pt x="9525" y="1717167"/>
                  </a:lnTo>
                  <a:lnTo>
                    <a:pt x="1524" y="1712087"/>
                  </a:lnTo>
                  <a:cubicBezTo>
                    <a:pt x="3810" y="1708531"/>
                    <a:pt x="8128" y="1706880"/>
                    <a:pt x="12192" y="1708023"/>
                  </a:cubicBezTo>
                  <a:cubicBezTo>
                    <a:pt x="16256" y="1709166"/>
                    <a:pt x="19050" y="1712976"/>
                    <a:pt x="19050" y="1717167"/>
                  </a:cubicBezTo>
                  <a:cubicBezTo>
                    <a:pt x="19050" y="2654935"/>
                    <a:pt x="779272" y="3415284"/>
                    <a:pt x="1717167" y="3415284"/>
                  </a:cubicBezTo>
                  <a:cubicBezTo>
                    <a:pt x="2655062" y="3415284"/>
                    <a:pt x="3415284" y="2655062"/>
                    <a:pt x="3415284" y="1717167"/>
                  </a:cubicBezTo>
                  <a:lnTo>
                    <a:pt x="3424809" y="1717167"/>
                  </a:lnTo>
                  <a:lnTo>
                    <a:pt x="3415284" y="1717167"/>
                  </a:lnTo>
                  <a:cubicBezTo>
                    <a:pt x="3415157" y="779272"/>
                    <a:pt x="2654935" y="19050"/>
                    <a:pt x="1717167" y="19050"/>
                  </a:cubicBezTo>
                  <a:lnTo>
                    <a:pt x="1717167" y="9525"/>
                  </a:lnTo>
                  <a:lnTo>
                    <a:pt x="1717167" y="19050"/>
                  </a:lnTo>
                  <a:cubicBezTo>
                    <a:pt x="779272" y="19050"/>
                    <a:pt x="19050" y="779272"/>
                    <a:pt x="19050" y="1717167"/>
                  </a:cubicBezTo>
                  <a:close/>
                </a:path>
              </a:pathLst>
            </a:custGeom>
            <a:solidFill>
              <a:srgbClr val="0E2841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455556" y="3308782"/>
            <a:ext cx="2575688" cy="2575688"/>
            <a:chOff x="0" y="0"/>
            <a:chExt cx="3434250" cy="3434250"/>
          </a:xfrm>
        </p:grpSpPr>
        <p:sp>
          <p:nvSpPr>
            <p:cNvPr id="24" name="Freeform 24"/>
            <p:cNvSpPr/>
            <p:nvPr/>
          </p:nvSpPr>
          <p:spPr>
            <a:xfrm>
              <a:off x="9525" y="9525"/>
              <a:ext cx="3415284" cy="3415284"/>
            </a:xfrm>
            <a:custGeom>
              <a:avLst/>
              <a:gdLst/>
              <a:ahLst/>
              <a:cxnLst/>
              <a:rect l="l" t="t" r="r" b="b"/>
              <a:pathLst>
                <a:path w="3415284" h="3415284">
                  <a:moveTo>
                    <a:pt x="0" y="1707642"/>
                  </a:moveTo>
                  <a:cubicBezTo>
                    <a:pt x="0" y="764540"/>
                    <a:pt x="764540" y="0"/>
                    <a:pt x="1707642" y="0"/>
                  </a:cubicBezTo>
                  <a:cubicBezTo>
                    <a:pt x="2650744" y="0"/>
                    <a:pt x="3415284" y="764540"/>
                    <a:pt x="3415284" y="1707642"/>
                  </a:cubicBezTo>
                  <a:cubicBezTo>
                    <a:pt x="3415284" y="2650744"/>
                    <a:pt x="2650744" y="3415284"/>
                    <a:pt x="1707642" y="3415284"/>
                  </a:cubicBezTo>
                  <a:cubicBezTo>
                    <a:pt x="764540" y="3415284"/>
                    <a:pt x="0" y="2650744"/>
                    <a:pt x="0" y="1707642"/>
                  </a:cubicBezTo>
                  <a:close/>
                </a:path>
              </a:pathLst>
            </a:custGeom>
            <a:solidFill>
              <a:srgbClr val="E8E8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3434334" cy="3434207"/>
            </a:xfrm>
            <a:custGeom>
              <a:avLst/>
              <a:gdLst/>
              <a:ahLst/>
              <a:cxnLst/>
              <a:rect l="l" t="t" r="r" b="b"/>
              <a:pathLst>
                <a:path w="3434334" h="3434207">
                  <a:moveTo>
                    <a:pt x="0" y="1717167"/>
                  </a:moveTo>
                  <a:cubicBezTo>
                    <a:pt x="0" y="768731"/>
                    <a:pt x="768731" y="0"/>
                    <a:pt x="1717167" y="0"/>
                  </a:cubicBezTo>
                  <a:lnTo>
                    <a:pt x="1717167" y="9525"/>
                  </a:lnTo>
                  <a:lnTo>
                    <a:pt x="1717167" y="0"/>
                  </a:lnTo>
                  <a:cubicBezTo>
                    <a:pt x="2665476" y="0"/>
                    <a:pt x="3434334" y="768731"/>
                    <a:pt x="3434334" y="1717167"/>
                  </a:cubicBezTo>
                  <a:cubicBezTo>
                    <a:pt x="3434334" y="2665603"/>
                    <a:pt x="2665476" y="3434207"/>
                    <a:pt x="1717167" y="3434207"/>
                  </a:cubicBezTo>
                  <a:lnTo>
                    <a:pt x="1717167" y="3424682"/>
                  </a:lnTo>
                  <a:lnTo>
                    <a:pt x="1717167" y="3434207"/>
                  </a:lnTo>
                  <a:cubicBezTo>
                    <a:pt x="768731" y="3434207"/>
                    <a:pt x="0" y="2665476"/>
                    <a:pt x="0" y="1717167"/>
                  </a:cubicBezTo>
                  <a:lnTo>
                    <a:pt x="9525" y="1717167"/>
                  </a:lnTo>
                  <a:lnTo>
                    <a:pt x="17526" y="1722247"/>
                  </a:lnTo>
                  <a:cubicBezTo>
                    <a:pt x="15240" y="1725803"/>
                    <a:pt x="10922" y="1727454"/>
                    <a:pt x="6858" y="1726311"/>
                  </a:cubicBezTo>
                  <a:cubicBezTo>
                    <a:pt x="2794" y="1725168"/>
                    <a:pt x="0" y="1721358"/>
                    <a:pt x="0" y="1717167"/>
                  </a:cubicBezTo>
                  <a:moveTo>
                    <a:pt x="19050" y="1717167"/>
                  </a:moveTo>
                  <a:lnTo>
                    <a:pt x="9525" y="1717167"/>
                  </a:lnTo>
                  <a:lnTo>
                    <a:pt x="1524" y="1712087"/>
                  </a:lnTo>
                  <a:cubicBezTo>
                    <a:pt x="3810" y="1708531"/>
                    <a:pt x="8128" y="1706880"/>
                    <a:pt x="12192" y="1708023"/>
                  </a:cubicBezTo>
                  <a:cubicBezTo>
                    <a:pt x="16256" y="1709166"/>
                    <a:pt x="19050" y="1712976"/>
                    <a:pt x="19050" y="1717167"/>
                  </a:cubicBezTo>
                  <a:cubicBezTo>
                    <a:pt x="19050" y="2654935"/>
                    <a:pt x="779272" y="3415284"/>
                    <a:pt x="1717167" y="3415284"/>
                  </a:cubicBezTo>
                  <a:cubicBezTo>
                    <a:pt x="2655062" y="3415284"/>
                    <a:pt x="3415284" y="2655062"/>
                    <a:pt x="3415284" y="1717167"/>
                  </a:cubicBezTo>
                  <a:lnTo>
                    <a:pt x="3424809" y="1717167"/>
                  </a:lnTo>
                  <a:lnTo>
                    <a:pt x="3415284" y="1717167"/>
                  </a:lnTo>
                  <a:cubicBezTo>
                    <a:pt x="3415157" y="779272"/>
                    <a:pt x="2654935" y="19050"/>
                    <a:pt x="1717167" y="19050"/>
                  </a:cubicBezTo>
                  <a:lnTo>
                    <a:pt x="1717167" y="9525"/>
                  </a:lnTo>
                  <a:lnTo>
                    <a:pt x="1717167" y="19050"/>
                  </a:lnTo>
                  <a:cubicBezTo>
                    <a:pt x="779272" y="19050"/>
                    <a:pt x="19050" y="779272"/>
                    <a:pt x="19050" y="1717167"/>
                  </a:cubicBezTo>
                  <a:close/>
                </a:path>
              </a:pathLst>
            </a:custGeom>
            <a:solidFill>
              <a:srgbClr val="0E2841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094507" y="3308782"/>
            <a:ext cx="2575688" cy="2575688"/>
            <a:chOff x="0" y="0"/>
            <a:chExt cx="3434250" cy="3434250"/>
          </a:xfrm>
        </p:grpSpPr>
        <p:sp>
          <p:nvSpPr>
            <p:cNvPr id="27" name="Freeform 27"/>
            <p:cNvSpPr/>
            <p:nvPr/>
          </p:nvSpPr>
          <p:spPr>
            <a:xfrm>
              <a:off x="9525" y="9525"/>
              <a:ext cx="3415284" cy="3415284"/>
            </a:xfrm>
            <a:custGeom>
              <a:avLst/>
              <a:gdLst/>
              <a:ahLst/>
              <a:cxnLst/>
              <a:rect l="l" t="t" r="r" b="b"/>
              <a:pathLst>
                <a:path w="3415284" h="3415284">
                  <a:moveTo>
                    <a:pt x="0" y="1707642"/>
                  </a:moveTo>
                  <a:cubicBezTo>
                    <a:pt x="0" y="764540"/>
                    <a:pt x="764540" y="0"/>
                    <a:pt x="1707642" y="0"/>
                  </a:cubicBezTo>
                  <a:cubicBezTo>
                    <a:pt x="2650744" y="0"/>
                    <a:pt x="3415284" y="764540"/>
                    <a:pt x="3415284" y="1707642"/>
                  </a:cubicBezTo>
                  <a:cubicBezTo>
                    <a:pt x="3415284" y="2650744"/>
                    <a:pt x="2650744" y="3415284"/>
                    <a:pt x="1707642" y="3415284"/>
                  </a:cubicBezTo>
                  <a:cubicBezTo>
                    <a:pt x="764540" y="3415284"/>
                    <a:pt x="0" y="2650744"/>
                    <a:pt x="0" y="1707642"/>
                  </a:cubicBezTo>
                  <a:close/>
                </a:path>
              </a:pathLst>
            </a:custGeom>
            <a:solidFill>
              <a:srgbClr val="E8E8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3434334" cy="3434207"/>
            </a:xfrm>
            <a:custGeom>
              <a:avLst/>
              <a:gdLst/>
              <a:ahLst/>
              <a:cxnLst/>
              <a:rect l="l" t="t" r="r" b="b"/>
              <a:pathLst>
                <a:path w="3434334" h="3434207">
                  <a:moveTo>
                    <a:pt x="0" y="1717167"/>
                  </a:moveTo>
                  <a:cubicBezTo>
                    <a:pt x="0" y="768731"/>
                    <a:pt x="768731" y="0"/>
                    <a:pt x="1717167" y="0"/>
                  </a:cubicBezTo>
                  <a:lnTo>
                    <a:pt x="1717167" y="9525"/>
                  </a:lnTo>
                  <a:lnTo>
                    <a:pt x="1717167" y="0"/>
                  </a:lnTo>
                  <a:cubicBezTo>
                    <a:pt x="2665476" y="0"/>
                    <a:pt x="3434334" y="768731"/>
                    <a:pt x="3434334" y="1717167"/>
                  </a:cubicBezTo>
                  <a:cubicBezTo>
                    <a:pt x="3434334" y="2665603"/>
                    <a:pt x="2665476" y="3434207"/>
                    <a:pt x="1717167" y="3434207"/>
                  </a:cubicBezTo>
                  <a:lnTo>
                    <a:pt x="1717167" y="3424682"/>
                  </a:lnTo>
                  <a:lnTo>
                    <a:pt x="1717167" y="3434207"/>
                  </a:lnTo>
                  <a:cubicBezTo>
                    <a:pt x="768731" y="3434207"/>
                    <a:pt x="0" y="2665476"/>
                    <a:pt x="0" y="1717167"/>
                  </a:cubicBezTo>
                  <a:lnTo>
                    <a:pt x="9525" y="1717167"/>
                  </a:lnTo>
                  <a:lnTo>
                    <a:pt x="17526" y="1722247"/>
                  </a:lnTo>
                  <a:cubicBezTo>
                    <a:pt x="15240" y="1725803"/>
                    <a:pt x="10922" y="1727454"/>
                    <a:pt x="6858" y="1726311"/>
                  </a:cubicBezTo>
                  <a:cubicBezTo>
                    <a:pt x="2794" y="1725168"/>
                    <a:pt x="0" y="1721358"/>
                    <a:pt x="0" y="1717167"/>
                  </a:cubicBezTo>
                  <a:moveTo>
                    <a:pt x="19050" y="1717167"/>
                  </a:moveTo>
                  <a:lnTo>
                    <a:pt x="9525" y="1717167"/>
                  </a:lnTo>
                  <a:lnTo>
                    <a:pt x="1524" y="1712087"/>
                  </a:lnTo>
                  <a:cubicBezTo>
                    <a:pt x="3810" y="1708531"/>
                    <a:pt x="8128" y="1706880"/>
                    <a:pt x="12192" y="1708023"/>
                  </a:cubicBezTo>
                  <a:cubicBezTo>
                    <a:pt x="16256" y="1709166"/>
                    <a:pt x="19050" y="1712976"/>
                    <a:pt x="19050" y="1717167"/>
                  </a:cubicBezTo>
                  <a:cubicBezTo>
                    <a:pt x="19050" y="2654935"/>
                    <a:pt x="779272" y="3415284"/>
                    <a:pt x="1717167" y="3415284"/>
                  </a:cubicBezTo>
                  <a:cubicBezTo>
                    <a:pt x="2655062" y="3415284"/>
                    <a:pt x="3415284" y="2655062"/>
                    <a:pt x="3415284" y="1717167"/>
                  </a:cubicBezTo>
                  <a:lnTo>
                    <a:pt x="3424809" y="1717167"/>
                  </a:lnTo>
                  <a:lnTo>
                    <a:pt x="3415284" y="1717167"/>
                  </a:lnTo>
                  <a:cubicBezTo>
                    <a:pt x="3415157" y="779272"/>
                    <a:pt x="2654935" y="19050"/>
                    <a:pt x="1717167" y="19050"/>
                  </a:cubicBezTo>
                  <a:lnTo>
                    <a:pt x="1717167" y="9525"/>
                  </a:lnTo>
                  <a:lnTo>
                    <a:pt x="1717167" y="19050"/>
                  </a:lnTo>
                  <a:cubicBezTo>
                    <a:pt x="779272" y="19050"/>
                    <a:pt x="19050" y="779272"/>
                    <a:pt x="19050" y="1717167"/>
                  </a:cubicBezTo>
                  <a:close/>
                </a:path>
              </a:pathLst>
            </a:custGeom>
            <a:solidFill>
              <a:srgbClr val="0E2841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140106" y="3308782"/>
            <a:ext cx="2575688" cy="2575688"/>
            <a:chOff x="0" y="0"/>
            <a:chExt cx="3434250" cy="3434250"/>
          </a:xfrm>
        </p:grpSpPr>
        <p:sp>
          <p:nvSpPr>
            <p:cNvPr id="30" name="Freeform 30"/>
            <p:cNvSpPr/>
            <p:nvPr/>
          </p:nvSpPr>
          <p:spPr>
            <a:xfrm>
              <a:off x="9525" y="9525"/>
              <a:ext cx="3415284" cy="3415284"/>
            </a:xfrm>
            <a:custGeom>
              <a:avLst/>
              <a:gdLst/>
              <a:ahLst/>
              <a:cxnLst/>
              <a:rect l="l" t="t" r="r" b="b"/>
              <a:pathLst>
                <a:path w="3415284" h="3415284">
                  <a:moveTo>
                    <a:pt x="0" y="1707642"/>
                  </a:moveTo>
                  <a:cubicBezTo>
                    <a:pt x="0" y="764540"/>
                    <a:pt x="764540" y="0"/>
                    <a:pt x="1707642" y="0"/>
                  </a:cubicBezTo>
                  <a:cubicBezTo>
                    <a:pt x="2650744" y="0"/>
                    <a:pt x="3415284" y="764540"/>
                    <a:pt x="3415284" y="1707642"/>
                  </a:cubicBezTo>
                  <a:cubicBezTo>
                    <a:pt x="3415284" y="2650744"/>
                    <a:pt x="2650744" y="3415284"/>
                    <a:pt x="1707642" y="3415284"/>
                  </a:cubicBezTo>
                  <a:cubicBezTo>
                    <a:pt x="764540" y="3415284"/>
                    <a:pt x="0" y="2650744"/>
                    <a:pt x="0" y="1707642"/>
                  </a:cubicBezTo>
                  <a:close/>
                </a:path>
              </a:pathLst>
            </a:custGeom>
            <a:solidFill>
              <a:srgbClr val="E8E8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0"/>
              <a:ext cx="3434334" cy="3434207"/>
            </a:xfrm>
            <a:custGeom>
              <a:avLst/>
              <a:gdLst/>
              <a:ahLst/>
              <a:cxnLst/>
              <a:rect l="l" t="t" r="r" b="b"/>
              <a:pathLst>
                <a:path w="3434334" h="3434207">
                  <a:moveTo>
                    <a:pt x="0" y="1717167"/>
                  </a:moveTo>
                  <a:cubicBezTo>
                    <a:pt x="0" y="768731"/>
                    <a:pt x="768731" y="0"/>
                    <a:pt x="1717167" y="0"/>
                  </a:cubicBezTo>
                  <a:lnTo>
                    <a:pt x="1717167" y="9525"/>
                  </a:lnTo>
                  <a:lnTo>
                    <a:pt x="1717167" y="0"/>
                  </a:lnTo>
                  <a:cubicBezTo>
                    <a:pt x="2665476" y="0"/>
                    <a:pt x="3434334" y="768731"/>
                    <a:pt x="3434334" y="1717167"/>
                  </a:cubicBezTo>
                  <a:cubicBezTo>
                    <a:pt x="3434334" y="2665603"/>
                    <a:pt x="2665476" y="3434207"/>
                    <a:pt x="1717167" y="3434207"/>
                  </a:cubicBezTo>
                  <a:lnTo>
                    <a:pt x="1717167" y="3424682"/>
                  </a:lnTo>
                  <a:lnTo>
                    <a:pt x="1717167" y="3434207"/>
                  </a:lnTo>
                  <a:cubicBezTo>
                    <a:pt x="768731" y="3434207"/>
                    <a:pt x="0" y="2665476"/>
                    <a:pt x="0" y="1717167"/>
                  </a:cubicBezTo>
                  <a:lnTo>
                    <a:pt x="9525" y="1717167"/>
                  </a:lnTo>
                  <a:lnTo>
                    <a:pt x="17526" y="1722247"/>
                  </a:lnTo>
                  <a:cubicBezTo>
                    <a:pt x="15240" y="1725803"/>
                    <a:pt x="10922" y="1727454"/>
                    <a:pt x="6858" y="1726311"/>
                  </a:cubicBezTo>
                  <a:cubicBezTo>
                    <a:pt x="2794" y="1725168"/>
                    <a:pt x="0" y="1721358"/>
                    <a:pt x="0" y="1717167"/>
                  </a:cubicBezTo>
                  <a:moveTo>
                    <a:pt x="19050" y="1717167"/>
                  </a:moveTo>
                  <a:lnTo>
                    <a:pt x="9525" y="1717167"/>
                  </a:lnTo>
                  <a:lnTo>
                    <a:pt x="1524" y="1712087"/>
                  </a:lnTo>
                  <a:cubicBezTo>
                    <a:pt x="3810" y="1708531"/>
                    <a:pt x="8128" y="1706880"/>
                    <a:pt x="12192" y="1708023"/>
                  </a:cubicBezTo>
                  <a:cubicBezTo>
                    <a:pt x="16256" y="1709166"/>
                    <a:pt x="19050" y="1712976"/>
                    <a:pt x="19050" y="1717167"/>
                  </a:cubicBezTo>
                  <a:cubicBezTo>
                    <a:pt x="19050" y="2654935"/>
                    <a:pt x="779272" y="3415284"/>
                    <a:pt x="1717167" y="3415284"/>
                  </a:cubicBezTo>
                  <a:cubicBezTo>
                    <a:pt x="2655062" y="3415284"/>
                    <a:pt x="3415284" y="2655062"/>
                    <a:pt x="3415284" y="1717167"/>
                  </a:cubicBezTo>
                  <a:lnTo>
                    <a:pt x="3424809" y="1717167"/>
                  </a:lnTo>
                  <a:lnTo>
                    <a:pt x="3415284" y="1717167"/>
                  </a:lnTo>
                  <a:cubicBezTo>
                    <a:pt x="3415157" y="779272"/>
                    <a:pt x="2654935" y="19050"/>
                    <a:pt x="1717167" y="19050"/>
                  </a:cubicBezTo>
                  <a:lnTo>
                    <a:pt x="1717167" y="9525"/>
                  </a:lnTo>
                  <a:lnTo>
                    <a:pt x="1717167" y="19050"/>
                  </a:lnTo>
                  <a:cubicBezTo>
                    <a:pt x="779272" y="19050"/>
                    <a:pt x="19050" y="779272"/>
                    <a:pt x="19050" y="1717167"/>
                  </a:cubicBezTo>
                  <a:close/>
                </a:path>
              </a:pathLst>
            </a:custGeom>
            <a:solidFill>
              <a:srgbClr val="0E2841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83200" y="4527350"/>
            <a:ext cx="264600" cy="264600"/>
            <a:chOff x="0" y="0"/>
            <a:chExt cx="352800" cy="35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52806" cy="352806"/>
            </a:xfrm>
            <a:custGeom>
              <a:avLst/>
              <a:gdLst/>
              <a:ahLst/>
              <a:cxnLst/>
              <a:rect l="l" t="t" r="r" b="b"/>
              <a:pathLst>
                <a:path w="352806" h="352806">
                  <a:moveTo>
                    <a:pt x="0" y="176403"/>
                  </a:moveTo>
                  <a:cubicBezTo>
                    <a:pt x="0" y="78994"/>
                    <a:pt x="78994" y="0"/>
                    <a:pt x="176403" y="0"/>
                  </a:cubicBezTo>
                  <a:cubicBezTo>
                    <a:pt x="273812" y="0"/>
                    <a:pt x="352806" y="78994"/>
                    <a:pt x="352806" y="176403"/>
                  </a:cubicBezTo>
                  <a:cubicBezTo>
                    <a:pt x="352806" y="273812"/>
                    <a:pt x="273812" y="352806"/>
                    <a:pt x="176403" y="352806"/>
                  </a:cubicBezTo>
                  <a:cubicBezTo>
                    <a:pt x="78994" y="352806"/>
                    <a:pt x="0" y="273812"/>
                    <a:pt x="0" y="176403"/>
                  </a:cubicBez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6125700" y="4527350"/>
            <a:ext cx="264600" cy="264600"/>
            <a:chOff x="0" y="0"/>
            <a:chExt cx="352800" cy="35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52806" cy="352806"/>
            </a:xfrm>
            <a:custGeom>
              <a:avLst/>
              <a:gdLst/>
              <a:ahLst/>
              <a:cxnLst/>
              <a:rect l="l" t="t" r="r" b="b"/>
              <a:pathLst>
                <a:path w="352806" h="352806">
                  <a:moveTo>
                    <a:pt x="0" y="176403"/>
                  </a:moveTo>
                  <a:cubicBezTo>
                    <a:pt x="0" y="78994"/>
                    <a:pt x="78994" y="0"/>
                    <a:pt x="176403" y="0"/>
                  </a:cubicBezTo>
                  <a:cubicBezTo>
                    <a:pt x="273812" y="0"/>
                    <a:pt x="352806" y="78994"/>
                    <a:pt x="352806" y="176403"/>
                  </a:cubicBezTo>
                  <a:cubicBezTo>
                    <a:pt x="352806" y="273812"/>
                    <a:pt x="273812" y="352806"/>
                    <a:pt x="176403" y="352806"/>
                  </a:cubicBezTo>
                  <a:cubicBezTo>
                    <a:pt x="78994" y="352806"/>
                    <a:pt x="0" y="273812"/>
                    <a:pt x="0" y="176403"/>
                  </a:cubicBez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16878002" y="9229802"/>
            <a:ext cx="975851" cy="975851"/>
            <a:chOff x="0" y="0"/>
            <a:chExt cx="1301134" cy="1301134"/>
          </a:xfrm>
        </p:grpSpPr>
        <p:sp>
          <p:nvSpPr>
            <p:cNvPr id="37" name="Freeform 37" descr="p4s copia.png"/>
            <p:cNvSpPr/>
            <p:nvPr/>
          </p:nvSpPr>
          <p:spPr>
            <a:xfrm>
              <a:off x="0" y="0"/>
              <a:ext cx="1301115" cy="1301115"/>
            </a:xfrm>
            <a:custGeom>
              <a:avLst/>
              <a:gdLst/>
              <a:ahLst/>
              <a:cxnLst/>
              <a:rect l="l" t="t" r="r" b="b"/>
              <a:pathLst>
                <a:path w="1301115" h="1301115">
                  <a:moveTo>
                    <a:pt x="0" y="0"/>
                  </a:moveTo>
                  <a:lnTo>
                    <a:pt x="1301115" y="0"/>
                  </a:lnTo>
                  <a:lnTo>
                    <a:pt x="1301115" y="1301115"/>
                  </a:lnTo>
                  <a:lnTo>
                    <a:pt x="0" y="1301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1" b="-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13147250" y="3334200"/>
            <a:ext cx="2561400" cy="2561400"/>
            <a:chOff x="0" y="0"/>
            <a:chExt cx="3415200" cy="3415200"/>
          </a:xfrm>
        </p:grpSpPr>
        <p:sp>
          <p:nvSpPr>
            <p:cNvPr id="39" name="Freeform 39" descr="Mujer sonriendo con pelo largo  El contenido generado por IA puede ser incorrecto."/>
            <p:cNvSpPr/>
            <p:nvPr/>
          </p:nvSpPr>
          <p:spPr>
            <a:xfrm>
              <a:off x="0" y="0"/>
              <a:ext cx="3415157" cy="3415157"/>
            </a:xfrm>
            <a:prstGeom prst="ellipse">
              <a:avLst/>
            </a:prstGeom>
            <a:blipFill>
              <a:blip r:embed="rId6"/>
              <a:stretch>
                <a:fillRect r="-1" b="-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0" name="Group 40"/>
          <p:cNvGrpSpPr>
            <a:grpSpLocks noChangeAspect="1"/>
          </p:cNvGrpSpPr>
          <p:nvPr/>
        </p:nvGrpSpPr>
        <p:grpSpPr>
          <a:xfrm>
            <a:off x="1823751" y="3334200"/>
            <a:ext cx="2561400" cy="2543125"/>
            <a:chOff x="0" y="0"/>
            <a:chExt cx="3415200" cy="3390834"/>
          </a:xfrm>
        </p:grpSpPr>
        <p:sp>
          <p:nvSpPr>
            <p:cNvPr id="41" name="Freeform 41" descr="Hombre sonriendo con lentes  El contenido generado por IA puede ser incorrecto."/>
            <p:cNvSpPr/>
            <p:nvPr/>
          </p:nvSpPr>
          <p:spPr>
            <a:xfrm>
              <a:off x="0" y="0"/>
              <a:ext cx="3415157" cy="3390773"/>
            </a:xfrm>
            <a:prstGeom prst="ellipse">
              <a:avLst/>
            </a:prstGeom>
            <a:blipFill>
              <a:blip r:embed="rId7"/>
              <a:stretch>
                <a:fillRect t="-26260" r="-1" b="-52884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pic>
        <p:nvPicPr>
          <p:cNvPr id="42" name="Imagen 41" descr="Un hombre con chamarra negra&#10;&#10;El contenido generado por IA puede ser incorrecto.">
            <a:extLst>
              <a:ext uri="{FF2B5EF4-FFF2-40B4-BE49-F238E27FC236}">
                <a16:creationId xmlns:a16="http://schemas.microsoft.com/office/drawing/2014/main" id="{4B053B09-D18A-122E-BC61-B48552CFDF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" b="15966"/>
          <a:stretch>
            <a:fillRect/>
          </a:stretch>
        </p:blipFill>
        <p:spPr>
          <a:xfrm>
            <a:off x="5482564" y="3334199"/>
            <a:ext cx="2561463" cy="2543079"/>
          </a:xfrm>
          <a:prstGeom prst="ellipse">
            <a:avLst/>
          </a:prstGeom>
        </p:spPr>
      </p:pic>
      <p:pic>
        <p:nvPicPr>
          <p:cNvPr id="48" name="Imagen 47" descr="Imagen en blanco y negro de un hombre con traje y corbata&#10;&#10;El contenido generado por IA puede ser incorrecto.">
            <a:extLst>
              <a:ext uri="{FF2B5EF4-FFF2-40B4-BE49-F238E27FC236}">
                <a16:creationId xmlns:a16="http://schemas.microsoft.com/office/drawing/2014/main" id="{F013F60F-E467-6014-A3B3-B396A991E5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4"/>
          <a:stretch>
            <a:fillRect/>
          </a:stretch>
        </p:blipFill>
        <p:spPr>
          <a:xfrm>
            <a:off x="9067840" y="3281474"/>
            <a:ext cx="2609562" cy="2662128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8135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878002" y="9229802"/>
            <a:ext cx="975851" cy="975851"/>
            <a:chOff x="0" y="0"/>
            <a:chExt cx="1301134" cy="1301134"/>
          </a:xfrm>
        </p:grpSpPr>
        <p:sp>
          <p:nvSpPr>
            <p:cNvPr id="5" name="Freeform 5" descr="p4s copia.png"/>
            <p:cNvSpPr/>
            <p:nvPr/>
          </p:nvSpPr>
          <p:spPr>
            <a:xfrm>
              <a:off x="0" y="0"/>
              <a:ext cx="1301115" cy="1301115"/>
            </a:xfrm>
            <a:custGeom>
              <a:avLst/>
              <a:gdLst/>
              <a:ahLst/>
              <a:cxnLst/>
              <a:rect l="l" t="t" r="r" b="b"/>
              <a:pathLst>
                <a:path w="1301115" h="1301115">
                  <a:moveTo>
                    <a:pt x="0" y="0"/>
                  </a:moveTo>
                  <a:lnTo>
                    <a:pt x="1301115" y="0"/>
                  </a:lnTo>
                  <a:lnTo>
                    <a:pt x="1301115" y="1301115"/>
                  </a:lnTo>
                  <a:lnTo>
                    <a:pt x="0" y="1301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 b="-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2775" y="2938248"/>
            <a:ext cx="9160924" cy="2959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Objetivo</a:t>
            </a: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: </a:t>
            </a:r>
          </a:p>
          <a:p>
            <a:pPr marL="988689" lvl="1" indent="-494344" algn="just">
              <a:lnSpc>
                <a:spcPts val="4536"/>
              </a:lnSpc>
              <a:buFont typeface="Arial"/>
              <a:buChar char="•"/>
            </a:pP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Brindar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visión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clara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emprendimiento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sus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impulsar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iniciativas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locales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mediante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aplicativo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2776" y="890214"/>
            <a:ext cx="16858350" cy="122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04"/>
              </a:lnSpc>
            </a:pPr>
            <a:r>
              <a:rPr lang="en-US" sz="8800" b="1">
                <a:solidFill>
                  <a:srgbClr val="19A4C5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Red comunitaria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214849" y="2738766"/>
            <a:ext cx="7021568" cy="5399920"/>
            <a:chOff x="0" y="0"/>
            <a:chExt cx="9362090" cy="71998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62059" cy="7199884"/>
            </a:xfrm>
            <a:custGeom>
              <a:avLst/>
              <a:gdLst/>
              <a:ahLst/>
              <a:cxnLst/>
              <a:rect l="l" t="t" r="r" b="b"/>
              <a:pathLst>
                <a:path w="9362059" h="7199884">
                  <a:moveTo>
                    <a:pt x="0" y="0"/>
                  </a:moveTo>
                  <a:lnTo>
                    <a:pt x="9362059" y="0"/>
                  </a:lnTo>
                  <a:lnTo>
                    <a:pt x="9362059" y="7199884"/>
                  </a:lnTo>
                  <a:lnTo>
                    <a:pt x="0" y="7199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0568" r="-25163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113850"/>
            <a:ext cx="18288000" cy="10419900"/>
            <a:chOff x="0" y="0"/>
            <a:chExt cx="24384000" cy="1389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893164"/>
            </a:xfrm>
            <a:custGeom>
              <a:avLst/>
              <a:gdLst/>
              <a:ahLst/>
              <a:cxnLst/>
              <a:rect l="l" t="t" r="r" b="b"/>
              <a:pathLst>
                <a:path w="24384000" h="13893164">
                  <a:moveTo>
                    <a:pt x="0" y="0"/>
                  </a:moveTo>
                  <a:lnTo>
                    <a:pt x="24384000" y="0"/>
                  </a:lnTo>
                  <a:lnTo>
                    <a:pt x="24384000" y="13893164"/>
                  </a:lnTo>
                  <a:lnTo>
                    <a:pt x="0" y="13893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45" r="-645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-113850"/>
            <a:ext cx="18288000" cy="9193252"/>
            <a:chOff x="0" y="0"/>
            <a:chExt cx="24384000" cy="122576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2257659"/>
            </a:xfrm>
            <a:custGeom>
              <a:avLst/>
              <a:gdLst/>
              <a:ahLst/>
              <a:cxnLst/>
              <a:rect l="l" t="t" r="r" b="b"/>
              <a:pathLst>
                <a:path w="24384000" h="12257659">
                  <a:moveTo>
                    <a:pt x="0" y="0"/>
                  </a:moveTo>
                  <a:lnTo>
                    <a:pt x="24384000" y="0"/>
                  </a:lnTo>
                  <a:lnTo>
                    <a:pt x="24384000" y="12257659"/>
                  </a:lnTo>
                  <a:lnTo>
                    <a:pt x="0" y="12257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797" b="-12789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11943" y="514970"/>
            <a:ext cx="12670690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800" b="1">
                <a:solidFill>
                  <a:srgbClr val="26AED4"/>
                </a:solidFill>
                <a:latin typeface="Arial Bold"/>
                <a:ea typeface="Arial Bold"/>
                <a:cs typeface="Arial Bold"/>
                <a:sym typeface="Arial Bold"/>
              </a:rPr>
              <a:t>Contexto del problema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77508" y="3050179"/>
            <a:ext cx="14532986" cy="3531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8689" lvl="1" indent="-494344" algn="just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Muchos emprendimientos locales carecen de visibilidad digital.</a:t>
            </a:r>
          </a:p>
          <a:p>
            <a:pPr marL="988689" lvl="1" indent="-494344" algn="just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clientes no siempre encuentran información actualizada sobre restaurantes y servicios.</a:t>
            </a:r>
          </a:p>
          <a:p>
            <a:pPr marL="988689" lvl="1" indent="-494344" algn="just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Falta de herramientas digitales que conecten al negocio con la comunidad local.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6878002" y="9229802"/>
            <a:ext cx="975851" cy="975851"/>
            <a:chOff x="0" y="0"/>
            <a:chExt cx="1301134" cy="1301134"/>
          </a:xfrm>
        </p:grpSpPr>
        <p:sp>
          <p:nvSpPr>
            <p:cNvPr id="9" name="Freeform 9" descr="p4s copia.png"/>
            <p:cNvSpPr/>
            <p:nvPr/>
          </p:nvSpPr>
          <p:spPr>
            <a:xfrm>
              <a:off x="0" y="0"/>
              <a:ext cx="1301115" cy="1301115"/>
            </a:xfrm>
            <a:custGeom>
              <a:avLst/>
              <a:gdLst/>
              <a:ahLst/>
              <a:cxnLst/>
              <a:rect l="l" t="t" r="r" b="b"/>
              <a:pathLst>
                <a:path w="1301115" h="1301115">
                  <a:moveTo>
                    <a:pt x="0" y="0"/>
                  </a:moveTo>
                  <a:lnTo>
                    <a:pt x="1301115" y="0"/>
                  </a:lnTo>
                  <a:lnTo>
                    <a:pt x="1301115" y="1301115"/>
                  </a:lnTo>
                  <a:lnTo>
                    <a:pt x="0" y="1301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1" b="-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7552" y="26658"/>
            <a:ext cx="18288000" cy="10419900"/>
            <a:chOff x="0" y="0"/>
            <a:chExt cx="24384000" cy="1389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893164"/>
            </a:xfrm>
            <a:custGeom>
              <a:avLst/>
              <a:gdLst/>
              <a:ahLst/>
              <a:cxnLst/>
              <a:rect l="l" t="t" r="r" b="b"/>
              <a:pathLst>
                <a:path w="24384000" h="13893164">
                  <a:moveTo>
                    <a:pt x="0" y="0"/>
                  </a:moveTo>
                  <a:lnTo>
                    <a:pt x="24384000" y="0"/>
                  </a:lnTo>
                  <a:lnTo>
                    <a:pt x="24384000" y="13893164"/>
                  </a:lnTo>
                  <a:lnTo>
                    <a:pt x="0" y="13893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45" r="-645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06476" y="1083225"/>
            <a:ext cx="3711400" cy="990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39"/>
              </a:lnSpc>
            </a:pPr>
            <a:r>
              <a:rPr lang="en-US" sz="6240">
                <a:solidFill>
                  <a:srgbClr val="002552"/>
                </a:solidFill>
                <a:latin typeface="Arial"/>
                <a:ea typeface="Arial"/>
                <a:cs typeface="Arial"/>
                <a:sym typeface="Arial"/>
              </a:rPr>
              <a:t>Solución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3600" y="2150275"/>
            <a:ext cx="8945800" cy="1167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19"/>
              </a:lnSpc>
            </a:pPr>
            <a:r>
              <a:rPr lang="en-US" sz="7240" b="1">
                <a:solidFill>
                  <a:srgbClr val="26AED4"/>
                </a:solidFill>
                <a:latin typeface="Arial Bold"/>
                <a:ea typeface="Arial Bold"/>
                <a:cs typeface="Arial Bold"/>
                <a:sym typeface="Arial Bold"/>
              </a:rPr>
              <a:t>¿Cómo debería ser?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5135064" y="3521258"/>
            <a:ext cx="5194302" cy="4777602"/>
            <a:chOff x="0" y="0"/>
            <a:chExt cx="6925736" cy="63701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925691" cy="6370193"/>
            </a:xfrm>
            <a:custGeom>
              <a:avLst/>
              <a:gdLst/>
              <a:ahLst/>
              <a:cxnLst/>
              <a:rect l="l" t="t" r="r" b="b"/>
              <a:pathLst>
                <a:path w="6925691" h="6370193">
                  <a:moveTo>
                    <a:pt x="0" y="0"/>
                  </a:moveTo>
                  <a:lnTo>
                    <a:pt x="6925691" y="0"/>
                  </a:lnTo>
                  <a:lnTo>
                    <a:pt x="6925691" y="6370193"/>
                  </a:lnTo>
                  <a:lnTo>
                    <a:pt x="0" y="6370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7123" r="-37124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00240" y="3521258"/>
            <a:ext cx="5194300" cy="4777600"/>
            <a:chOff x="0" y="0"/>
            <a:chExt cx="6925734" cy="63701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925691" cy="6370193"/>
            </a:xfrm>
            <a:custGeom>
              <a:avLst/>
              <a:gdLst/>
              <a:ahLst/>
              <a:cxnLst/>
              <a:rect l="l" t="t" r="r" b="b"/>
              <a:pathLst>
                <a:path w="6925691" h="6370193">
                  <a:moveTo>
                    <a:pt x="0" y="0"/>
                  </a:moveTo>
                  <a:lnTo>
                    <a:pt x="6925691" y="0"/>
                  </a:lnTo>
                  <a:lnTo>
                    <a:pt x="6925691" y="6370193"/>
                  </a:lnTo>
                  <a:lnTo>
                    <a:pt x="0" y="6370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7123" r="-37124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0" name="AutoShape 10"/>
          <p:cNvSpPr/>
          <p:nvPr/>
        </p:nvSpPr>
        <p:spPr>
          <a:xfrm rot="10710">
            <a:off x="767490" y="3467118"/>
            <a:ext cx="9171420" cy="0"/>
          </a:xfrm>
          <a:prstGeom prst="line">
            <a:avLst/>
          </a:prstGeom>
          <a:ln w="19050" cap="rnd">
            <a:solidFill>
              <a:srgbClr val="26AE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11" name="TextBox 11"/>
          <p:cNvSpPr txBox="1"/>
          <p:nvPr/>
        </p:nvSpPr>
        <p:spPr>
          <a:xfrm>
            <a:off x="5775463" y="4280872"/>
            <a:ext cx="3918400" cy="83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Contaríamos con apoyo de: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5378" y="4098625"/>
            <a:ext cx="3918400" cy="950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Deberíamos poder</a:t>
            </a:r>
          </a:p>
          <a:p>
            <a:pPr algn="ctr">
              <a:lnSpc>
                <a:spcPts val="3528"/>
              </a:lnSpc>
            </a:pPr>
            <a:r>
              <a:rPr lang="en-US" sz="2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realizar: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2391087" y="956102"/>
            <a:ext cx="1219800" cy="39600"/>
            <a:chOff x="0" y="0"/>
            <a:chExt cx="1626400" cy="5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26362" cy="52832"/>
            </a:xfrm>
            <a:custGeom>
              <a:avLst/>
              <a:gdLst/>
              <a:ahLst/>
              <a:cxnLst/>
              <a:rect l="l" t="t" r="r" b="b"/>
              <a:pathLst>
                <a:path w="1626362" h="52832">
                  <a:moveTo>
                    <a:pt x="0" y="0"/>
                  </a:moveTo>
                  <a:lnTo>
                    <a:pt x="1626362" y="0"/>
                  </a:lnTo>
                  <a:lnTo>
                    <a:pt x="1626362" y="52832"/>
                  </a:lnTo>
                  <a:lnTo>
                    <a:pt x="0" y="52832"/>
                  </a:ln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1469951" y="956102"/>
            <a:ext cx="1326870" cy="1352350"/>
            <a:chOff x="0" y="0"/>
            <a:chExt cx="1769160" cy="180313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69110" cy="1803146"/>
            </a:xfrm>
            <a:custGeom>
              <a:avLst/>
              <a:gdLst/>
              <a:ahLst/>
              <a:cxnLst/>
              <a:rect l="l" t="t" r="r" b="b"/>
              <a:pathLst>
                <a:path w="1769110" h="1803146">
                  <a:moveTo>
                    <a:pt x="0" y="0"/>
                  </a:moveTo>
                  <a:lnTo>
                    <a:pt x="1769110" y="0"/>
                  </a:lnTo>
                  <a:lnTo>
                    <a:pt x="1769110" y="1803146"/>
                  </a:lnTo>
                  <a:lnTo>
                    <a:pt x="0" y="1803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5267" t="-73339" r="-72509" b="-78600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02267" y="3331827"/>
            <a:ext cx="264600" cy="264600"/>
            <a:chOff x="0" y="0"/>
            <a:chExt cx="352800" cy="35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52806" cy="352806"/>
            </a:xfrm>
            <a:custGeom>
              <a:avLst/>
              <a:gdLst/>
              <a:ahLst/>
              <a:cxnLst/>
              <a:rect l="l" t="t" r="r" b="b"/>
              <a:pathLst>
                <a:path w="352806" h="352806">
                  <a:moveTo>
                    <a:pt x="0" y="176403"/>
                  </a:moveTo>
                  <a:cubicBezTo>
                    <a:pt x="0" y="78994"/>
                    <a:pt x="78994" y="0"/>
                    <a:pt x="176403" y="0"/>
                  </a:cubicBezTo>
                  <a:cubicBezTo>
                    <a:pt x="273812" y="0"/>
                    <a:pt x="352806" y="78994"/>
                    <a:pt x="352806" y="176403"/>
                  </a:cubicBezTo>
                  <a:cubicBezTo>
                    <a:pt x="352806" y="273812"/>
                    <a:pt x="273812" y="352806"/>
                    <a:pt x="176403" y="352806"/>
                  </a:cubicBezTo>
                  <a:cubicBezTo>
                    <a:pt x="78994" y="352806"/>
                    <a:pt x="0" y="273812"/>
                    <a:pt x="0" y="176403"/>
                  </a:cubicBez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6878002" y="9229802"/>
            <a:ext cx="975851" cy="975851"/>
            <a:chOff x="0" y="0"/>
            <a:chExt cx="1301134" cy="1301134"/>
          </a:xfrm>
        </p:grpSpPr>
        <p:sp>
          <p:nvSpPr>
            <p:cNvPr id="20" name="Freeform 20" descr="p4s copia.png"/>
            <p:cNvSpPr/>
            <p:nvPr/>
          </p:nvSpPr>
          <p:spPr>
            <a:xfrm>
              <a:off x="0" y="0"/>
              <a:ext cx="1301115" cy="1301115"/>
            </a:xfrm>
            <a:custGeom>
              <a:avLst/>
              <a:gdLst/>
              <a:ahLst/>
              <a:cxnLst/>
              <a:rect l="l" t="t" r="r" b="b"/>
              <a:pathLst>
                <a:path w="1301115" h="1301115">
                  <a:moveTo>
                    <a:pt x="0" y="0"/>
                  </a:moveTo>
                  <a:lnTo>
                    <a:pt x="1301115" y="0"/>
                  </a:lnTo>
                  <a:lnTo>
                    <a:pt x="1301115" y="1301115"/>
                  </a:lnTo>
                  <a:lnTo>
                    <a:pt x="0" y="1301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-1" b="-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0725890" y="1689750"/>
            <a:ext cx="6906362" cy="7439848"/>
            <a:chOff x="0" y="0"/>
            <a:chExt cx="9208482" cy="991979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208516" cy="9919843"/>
            </a:xfrm>
            <a:custGeom>
              <a:avLst/>
              <a:gdLst/>
              <a:ahLst/>
              <a:cxnLst/>
              <a:rect l="l" t="t" r="r" b="b"/>
              <a:pathLst>
                <a:path w="9208516" h="9919843">
                  <a:moveTo>
                    <a:pt x="0" y="0"/>
                  </a:moveTo>
                  <a:lnTo>
                    <a:pt x="9208516" y="0"/>
                  </a:lnTo>
                  <a:lnTo>
                    <a:pt x="9208516" y="9919843"/>
                  </a:lnTo>
                  <a:lnTo>
                    <a:pt x="0" y="9919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9629" r="-22294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79919" y="5455374"/>
            <a:ext cx="3918400" cy="184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528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menú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506820" lvl="1" indent="-253410" algn="l">
              <a:lnSpc>
                <a:spcPts val="3528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Formulario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PQRSF</a:t>
            </a:r>
          </a:p>
          <a:p>
            <a:pPr marL="506820" lvl="1" indent="-253410" algn="l">
              <a:lnSpc>
                <a:spcPts val="3528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Grafico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Ventas y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Gastos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905350" y="5417781"/>
            <a:ext cx="3746208" cy="950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820" lvl="1" indent="-253410" algn="l">
              <a:lnSpc>
                <a:spcPts val="3528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 web.</a:t>
            </a:r>
          </a:p>
          <a:p>
            <a:pPr marL="506820" lvl="1" indent="-253410" algn="l">
              <a:lnSpc>
                <a:spcPts val="3528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sociales.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113850"/>
            <a:ext cx="18288000" cy="10419900"/>
            <a:chOff x="0" y="0"/>
            <a:chExt cx="24384000" cy="1389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893164"/>
            </a:xfrm>
            <a:custGeom>
              <a:avLst/>
              <a:gdLst/>
              <a:ahLst/>
              <a:cxnLst/>
              <a:rect l="l" t="t" r="r" b="b"/>
              <a:pathLst>
                <a:path w="24384000" h="13893164">
                  <a:moveTo>
                    <a:pt x="0" y="0"/>
                  </a:moveTo>
                  <a:lnTo>
                    <a:pt x="24384000" y="0"/>
                  </a:lnTo>
                  <a:lnTo>
                    <a:pt x="24384000" y="13893164"/>
                  </a:lnTo>
                  <a:lnTo>
                    <a:pt x="0" y="13893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45" r="-645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233200" y="1318625"/>
            <a:ext cx="3711400" cy="990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39"/>
              </a:lnSpc>
            </a:pPr>
            <a:r>
              <a:rPr lang="en-US" sz="6240">
                <a:solidFill>
                  <a:srgbClr val="002552"/>
                </a:solidFill>
                <a:latin typeface="Arial"/>
                <a:ea typeface="Arial"/>
                <a:cs typeface="Arial"/>
                <a:sym typeface="Arial"/>
              </a:rPr>
              <a:t>Solución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3500" y="2163675"/>
            <a:ext cx="4463200" cy="1167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19"/>
              </a:lnSpc>
            </a:pPr>
            <a:r>
              <a:rPr lang="en-US" sz="7240" b="1">
                <a:solidFill>
                  <a:srgbClr val="26AED4"/>
                </a:solidFill>
                <a:latin typeface="Arial Bold"/>
                <a:ea typeface="Arial Bold"/>
                <a:cs typeface="Arial Bold"/>
                <a:sym typeface="Arial Bold"/>
              </a:rPr>
              <a:t>Por razón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0300" y="3541351"/>
            <a:ext cx="5442400" cy="4375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E2841"/>
                </a:solidFill>
                <a:latin typeface="Arial Nova"/>
                <a:ea typeface="Arial Nova"/>
                <a:cs typeface="Arial Nova"/>
                <a:sym typeface="Arial Nova"/>
              </a:rPr>
              <a:t>Uniendo lo anterior, decidimos usar diferentes herramientas:</a:t>
            </a:r>
          </a:p>
          <a:p>
            <a:pPr marL="651510" lvl="1" indent="-325755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E2841"/>
                </a:solidFill>
                <a:latin typeface="Arial Nova"/>
                <a:ea typeface="Arial Nova"/>
                <a:cs typeface="Arial Nova"/>
                <a:sym typeface="Arial Nova"/>
              </a:rPr>
              <a:t>HTML</a:t>
            </a:r>
          </a:p>
          <a:p>
            <a:pPr marL="651510" lvl="1" indent="-325755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E2841"/>
                </a:solidFill>
                <a:latin typeface="Arial Nova"/>
                <a:ea typeface="Arial Nova"/>
                <a:cs typeface="Arial Nova"/>
                <a:sym typeface="Arial Nova"/>
              </a:rPr>
              <a:t>CSS</a:t>
            </a:r>
          </a:p>
          <a:p>
            <a:pPr marL="651510" lvl="1" indent="-325755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E2841"/>
                </a:solidFill>
                <a:latin typeface="Arial Nova"/>
                <a:ea typeface="Arial Nova"/>
                <a:cs typeface="Arial Nova"/>
                <a:sym typeface="Arial Nova"/>
              </a:rPr>
              <a:t>JS</a:t>
            </a:r>
          </a:p>
          <a:p>
            <a:pPr marL="651510" lvl="1" indent="-325755" algn="l">
              <a:lnSpc>
                <a:spcPts val="4967"/>
              </a:lnSpc>
            </a:pPr>
            <a:endParaRPr lang="en-US" sz="3600">
              <a:solidFill>
                <a:srgbClr val="0E2841"/>
              </a:solidFill>
              <a:latin typeface="Arial Nova"/>
              <a:ea typeface="Arial Nova"/>
              <a:cs typeface="Arial Nova"/>
              <a:sym typeface="Arial Nova"/>
            </a:endParaRP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113201" y="492001"/>
            <a:ext cx="11025250" cy="8843550"/>
            <a:chOff x="0" y="0"/>
            <a:chExt cx="14700334" cy="11791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700377" cy="11791442"/>
            </a:xfrm>
            <a:custGeom>
              <a:avLst/>
              <a:gdLst/>
              <a:ahLst/>
              <a:cxnLst/>
              <a:rect l="l" t="t" r="r" b="b"/>
              <a:pathLst>
                <a:path w="14700377" h="11791442">
                  <a:moveTo>
                    <a:pt x="0" y="0"/>
                  </a:moveTo>
                  <a:lnTo>
                    <a:pt x="14700377" y="0"/>
                  </a:lnTo>
                  <a:lnTo>
                    <a:pt x="14700377" y="11791442"/>
                  </a:lnTo>
                  <a:lnTo>
                    <a:pt x="0" y="117914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539" t="-2909" r="-7732" b="-1759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9" name="AutoShape 9"/>
          <p:cNvSpPr/>
          <p:nvPr/>
        </p:nvSpPr>
        <p:spPr>
          <a:xfrm rot="23060">
            <a:off x="1288515" y="3467074"/>
            <a:ext cx="4259871" cy="0"/>
          </a:xfrm>
          <a:prstGeom prst="line">
            <a:avLst/>
          </a:prstGeom>
          <a:ln w="19050" cap="rnd">
            <a:solidFill>
              <a:srgbClr val="26AE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10" name="Group 10"/>
          <p:cNvGrpSpPr/>
          <p:nvPr/>
        </p:nvGrpSpPr>
        <p:grpSpPr>
          <a:xfrm>
            <a:off x="5452500" y="3344299"/>
            <a:ext cx="264600" cy="264600"/>
            <a:chOff x="0" y="0"/>
            <a:chExt cx="352800" cy="35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2806" cy="352806"/>
            </a:xfrm>
            <a:custGeom>
              <a:avLst/>
              <a:gdLst/>
              <a:ahLst/>
              <a:cxnLst/>
              <a:rect l="l" t="t" r="r" b="b"/>
              <a:pathLst>
                <a:path w="352806" h="352806">
                  <a:moveTo>
                    <a:pt x="0" y="176403"/>
                  </a:moveTo>
                  <a:cubicBezTo>
                    <a:pt x="0" y="78994"/>
                    <a:pt x="78994" y="0"/>
                    <a:pt x="176403" y="0"/>
                  </a:cubicBezTo>
                  <a:cubicBezTo>
                    <a:pt x="273812" y="0"/>
                    <a:pt x="352806" y="78994"/>
                    <a:pt x="352806" y="176403"/>
                  </a:cubicBezTo>
                  <a:cubicBezTo>
                    <a:pt x="352806" y="273812"/>
                    <a:pt x="273812" y="352806"/>
                    <a:pt x="176403" y="352806"/>
                  </a:cubicBezTo>
                  <a:cubicBezTo>
                    <a:pt x="78994" y="352806"/>
                    <a:pt x="0" y="273812"/>
                    <a:pt x="0" y="176403"/>
                  </a:cubicBez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6878002" y="9229802"/>
            <a:ext cx="975851" cy="975851"/>
            <a:chOff x="0" y="0"/>
            <a:chExt cx="1301134" cy="1301134"/>
          </a:xfrm>
        </p:grpSpPr>
        <p:sp>
          <p:nvSpPr>
            <p:cNvPr id="13" name="Freeform 13" descr="p4s copia.png"/>
            <p:cNvSpPr/>
            <p:nvPr/>
          </p:nvSpPr>
          <p:spPr>
            <a:xfrm>
              <a:off x="0" y="0"/>
              <a:ext cx="1301115" cy="1301115"/>
            </a:xfrm>
            <a:custGeom>
              <a:avLst/>
              <a:gdLst/>
              <a:ahLst/>
              <a:cxnLst/>
              <a:rect l="l" t="t" r="r" b="b"/>
              <a:pathLst>
                <a:path w="1301115" h="1301115">
                  <a:moveTo>
                    <a:pt x="0" y="0"/>
                  </a:moveTo>
                  <a:lnTo>
                    <a:pt x="1301115" y="0"/>
                  </a:lnTo>
                  <a:lnTo>
                    <a:pt x="1301115" y="1301115"/>
                  </a:lnTo>
                  <a:lnTo>
                    <a:pt x="0" y="1301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1" b="-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8409482" y="1356100"/>
            <a:ext cx="9084040" cy="7115351"/>
            <a:chOff x="0" y="0"/>
            <a:chExt cx="12112054" cy="9487134"/>
          </a:xfrm>
        </p:grpSpPr>
        <p:sp>
          <p:nvSpPr>
            <p:cNvPr id="15" name="Freeform 15" descr="Icono  El contenido generado por IA puede ser incorrecto."/>
            <p:cNvSpPr/>
            <p:nvPr/>
          </p:nvSpPr>
          <p:spPr>
            <a:xfrm>
              <a:off x="0" y="0"/>
              <a:ext cx="12112117" cy="9487154"/>
            </a:xfrm>
            <a:custGeom>
              <a:avLst/>
              <a:gdLst/>
              <a:ahLst/>
              <a:cxnLst/>
              <a:rect l="l" t="t" r="r" b="b"/>
              <a:pathLst>
                <a:path w="12112117" h="9487154">
                  <a:moveTo>
                    <a:pt x="0" y="0"/>
                  </a:moveTo>
                  <a:lnTo>
                    <a:pt x="12112117" y="0"/>
                  </a:lnTo>
                  <a:lnTo>
                    <a:pt x="12112117" y="9487154"/>
                  </a:lnTo>
                  <a:lnTo>
                    <a:pt x="0" y="9487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1097" r="-23385" b="-11050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113850"/>
            <a:ext cx="18288000" cy="10419900"/>
            <a:chOff x="0" y="0"/>
            <a:chExt cx="24384000" cy="1389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893164"/>
            </a:xfrm>
            <a:custGeom>
              <a:avLst/>
              <a:gdLst/>
              <a:ahLst/>
              <a:cxnLst/>
              <a:rect l="l" t="t" r="r" b="b"/>
              <a:pathLst>
                <a:path w="24384000" h="13893164">
                  <a:moveTo>
                    <a:pt x="0" y="0"/>
                  </a:moveTo>
                  <a:lnTo>
                    <a:pt x="24384000" y="0"/>
                  </a:lnTo>
                  <a:lnTo>
                    <a:pt x="24384000" y="13893164"/>
                  </a:lnTo>
                  <a:lnTo>
                    <a:pt x="0" y="13893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45" r="-645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18288000" cy="9193252"/>
            <a:chOff x="0" y="0"/>
            <a:chExt cx="24384000" cy="122576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2257659"/>
            </a:xfrm>
            <a:custGeom>
              <a:avLst/>
              <a:gdLst/>
              <a:ahLst/>
              <a:cxnLst/>
              <a:rect l="l" t="t" r="r" b="b"/>
              <a:pathLst>
                <a:path w="24384000" h="12257659">
                  <a:moveTo>
                    <a:pt x="0" y="0"/>
                  </a:moveTo>
                  <a:lnTo>
                    <a:pt x="24384000" y="0"/>
                  </a:lnTo>
                  <a:lnTo>
                    <a:pt x="24384000" y="12257659"/>
                  </a:lnTo>
                  <a:lnTo>
                    <a:pt x="0" y="12257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797" b="-12789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452816" y="1603156"/>
            <a:ext cx="7680933" cy="4911693"/>
            <a:chOff x="0" y="0"/>
            <a:chExt cx="13815050" cy="88342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15061" cy="8834247"/>
            </a:xfrm>
            <a:custGeom>
              <a:avLst/>
              <a:gdLst/>
              <a:ahLst/>
              <a:cxnLst/>
              <a:rect l="l" t="t" r="r" b="b"/>
              <a:pathLst>
                <a:path w="13815061" h="8834247">
                  <a:moveTo>
                    <a:pt x="0" y="0"/>
                  </a:moveTo>
                  <a:lnTo>
                    <a:pt x="13815061" y="0"/>
                  </a:lnTo>
                  <a:lnTo>
                    <a:pt x="13815061" y="8834247"/>
                  </a:lnTo>
                  <a:lnTo>
                    <a:pt x="0" y="8834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8575" r="-18575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5207" y="3973882"/>
            <a:ext cx="3048488" cy="940688"/>
            <a:chOff x="0" y="0"/>
            <a:chExt cx="4064650" cy="1254250"/>
          </a:xfrm>
        </p:grpSpPr>
        <p:sp>
          <p:nvSpPr>
            <p:cNvPr id="9" name="Freeform 9"/>
            <p:cNvSpPr/>
            <p:nvPr/>
          </p:nvSpPr>
          <p:spPr>
            <a:xfrm>
              <a:off x="9525" y="9525"/>
              <a:ext cx="4045585" cy="1235202"/>
            </a:xfrm>
            <a:custGeom>
              <a:avLst/>
              <a:gdLst/>
              <a:ahLst/>
              <a:cxnLst/>
              <a:rect l="l" t="t" r="r" b="b"/>
              <a:pathLst>
                <a:path w="4045585" h="1235202">
                  <a:moveTo>
                    <a:pt x="0" y="617601"/>
                  </a:moveTo>
                  <a:cubicBezTo>
                    <a:pt x="0" y="276479"/>
                    <a:pt x="279400" y="0"/>
                    <a:pt x="624205" y="0"/>
                  </a:cubicBezTo>
                  <a:lnTo>
                    <a:pt x="3421380" y="0"/>
                  </a:lnTo>
                  <a:cubicBezTo>
                    <a:pt x="3766058" y="0"/>
                    <a:pt x="4045585" y="276479"/>
                    <a:pt x="4045585" y="617601"/>
                  </a:cubicBezTo>
                  <a:cubicBezTo>
                    <a:pt x="4045585" y="958723"/>
                    <a:pt x="3766185" y="1235202"/>
                    <a:pt x="3421380" y="1235202"/>
                  </a:cubicBezTo>
                  <a:lnTo>
                    <a:pt x="624205" y="1235202"/>
                  </a:lnTo>
                  <a:cubicBezTo>
                    <a:pt x="279400" y="1235202"/>
                    <a:pt x="0" y="958723"/>
                    <a:pt x="0" y="617601"/>
                  </a:cubicBezTo>
                  <a:close/>
                </a:path>
              </a:pathLst>
            </a:custGeom>
            <a:solidFill>
              <a:srgbClr val="021A33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4064635" cy="1254252"/>
            </a:xfrm>
            <a:custGeom>
              <a:avLst/>
              <a:gdLst/>
              <a:ahLst/>
              <a:cxnLst/>
              <a:rect l="l" t="t" r="r" b="b"/>
              <a:pathLst>
                <a:path w="4064635" h="1254252">
                  <a:moveTo>
                    <a:pt x="0" y="627126"/>
                  </a:moveTo>
                  <a:cubicBezTo>
                    <a:pt x="0" y="280670"/>
                    <a:pt x="283845" y="0"/>
                    <a:pt x="633730" y="0"/>
                  </a:cubicBezTo>
                  <a:lnTo>
                    <a:pt x="3430905" y="0"/>
                  </a:lnTo>
                  <a:lnTo>
                    <a:pt x="3430905" y="9525"/>
                  </a:lnTo>
                  <a:lnTo>
                    <a:pt x="3430905" y="0"/>
                  </a:lnTo>
                  <a:lnTo>
                    <a:pt x="3430905" y="9525"/>
                  </a:lnTo>
                  <a:lnTo>
                    <a:pt x="3430905" y="0"/>
                  </a:lnTo>
                  <a:cubicBezTo>
                    <a:pt x="3780790" y="0"/>
                    <a:pt x="4064635" y="280670"/>
                    <a:pt x="4064635" y="627126"/>
                  </a:cubicBezTo>
                  <a:lnTo>
                    <a:pt x="4055110" y="627126"/>
                  </a:lnTo>
                  <a:lnTo>
                    <a:pt x="4064635" y="627126"/>
                  </a:lnTo>
                  <a:lnTo>
                    <a:pt x="4055110" y="627126"/>
                  </a:lnTo>
                  <a:lnTo>
                    <a:pt x="4064635" y="627126"/>
                  </a:lnTo>
                  <a:cubicBezTo>
                    <a:pt x="4064635" y="973582"/>
                    <a:pt x="3780790" y="1254252"/>
                    <a:pt x="3430905" y="1254252"/>
                  </a:cubicBezTo>
                  <a:lnTo>
                    <a:pt x="3430905" y="1244727"/>
                  </a:lnTo>
                  <a:lnTo>
                    <a:pt x="3430905" y="1254252"/>
                  </a:lnTo>
                  <a:lnTo>
                    <a:pt x="633730" y="1254252"/>
                  </a:lnTo>
                  <a:lnTo>
                    <a:pt x="633730" y="1244727"/>
                  </a:lnTo>
                  <a:lnTo>
                    <a:pt x="633730" y="1254252"/>
                  </a:lnTo>
                  <a:cubicBezTo>
                    <a:pt x="283845" y="1254252"/>
                    <a:pt x="0" y="973582"/>
                    <a:pt x="0" y="627126"/>
                  </a:cubicBezTo>
                  <a:lnTo>
                    <a:pt x="9525" y="627126"/>
                  </a:lnTo>
                  <a:lnTo>
                    <a:pt x="0" y="627126"/>
                  </a:lnTo>
                  <a:moveTo>
                    <a:pt x="19050" y="627126"/>
                  </a:moveTo>
                  <a:lnTo>
                    <a:pt x="9525" y="627126"/>
                  </a:lnTo>
                  <a:lnTo>
                    <a:pt x="19050" y="627126"/>
                  </a:lnTo>
                  <a:cubicBezTo>
                    <a:pt x="19050" y="962914"/>
                    <a:pt x="294132" y="1235202"/>
                    <a:pt x="633730" y="1235202"/>
                  </a:cubicBezTo>
                  <a:lnTo>
                    <a:pt x="3430905" y="1235202"/>
                  </a:lnTo>
                  <a:cubicBezTo>
                    <a:pt x="3770503" y="1235202"/>
                    <a:pt x="4045585" y="962914"/>
                    <a:pt x="4045585" y="627126"/>
                  </a:cubicBezTo>
                  <a:cubicBezTo>
                    <a:pt x="4045585" y="291338"/>
                    <a:pt x="3770503" y="19050"/>
                    <a:pt x="3430905" y="19050"/>
                  </a:cubicBezTo>
                  <a:lnTo>
                    <a:pt x="633730" y="19050"/>
                  </a:lnTo>
                  <a:lnTo>
                    <a:pt x="633730" y="9525"/>
                  </a:lnTo>
                  <a:lnTo>
                    <a:pt x="633730" y="19050"/>
                  </a:lnTo>
                  <a:cubicBezTo>
                    <a:pt x="294132" y="19050"/>
                    <a:pt x="19050" y="291338"/>
                    <a:pt x="19050" y="627126"/>
                  </a:cubicBez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5207" y="5040682"/>
            <a:ext cx="3048488" cy="940687"/>
            <a:chOff x="0" y="0"/>
            <a:chExt cx="4064650" cy="1254250"/>
          </a:xfrm>
        </p:grpSpPr>
        <p:sp>
          <p:nvSpPr>
            <p:cNvPr id="12" name="Freeform 12"/>
            <p:cNvSpPr/>
            <p:nvPr/>
          </p:nvSpPr>
          <p:spPr>
            <a:xfrm>
              <a:off x="9525" y="9525"/>
              <a:ext cx="4045585" cy="1235202"/>
            </a:xfrm>
            <a:custGeom>
              <a:avLst/>
              <a:gdLst/>
              <a:ahLst/>
              <a:cxnLst/>
              <a:rect l="l" t="t" r="r" b="b"/>
              <a:pathLst>
                <a:path w="4045585" h="1235202">
                  <a:moveTo>
                    <a:pt x="0" y="617601"/>
                  </a:moveTo>
                  <a:cubicBezTo>
                    <a:pt x="0" y="276479"/>
                    <a:pt x="279400" y="0"/>
                    <a:pt x="624205" y="0"/>
                  </a:cubicBezTo>
                  <a:lnTo>
                    <a:pt x="3421380" y="0"/>
                  </a:lnTo>
                  <a:cubicBezTo>
                    <a:pt x="3766058" y="0"/>
                    <a:pt x="4045585" y="276479"/>
                    <a:pt x="4045585" y="617601"/>
                  </a:cubicBezTo>
                  <a:cubicBezTo>
                    <a:pt x="4045585" y="958723"/>
                    <a:pt x="3766185" y="1235202"/>
                    <a:pt x="3421380" y="1235202"/>
                  </a:cubicBezTo>
                  <a:lnTo>
                    <a:pt x="624205" y="1235202"/>
                  </a:lnTo>
                  <a:cubicBezTo>
                    <a:pt x="279400" y="1235202"/>
                    <a:pt x="0" y="958723"/>
                    <a:pt x="0" y="617601"/>
                  </a:cubicBezTo>
                  <a:close/>
                </a:path>
              </a:pathLst>
            </a:custGeom>
            <a:solidFill>
              <a:srgbClr val="021A33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4064635" cy="1254252"/>
            </a:xfrm>
            <a:custGeom>
              <a:avLst/>
              <a:gdLst/>
              <a:ahLst/>
              <a:cxnLst/>
              <a:rect l="l" t="t" r="r" b="b"/>
              <a:pathLst>
                <a:path w="4064635" h="1254252">
                  <a:moveTo>
                    <a:pt x="0" y="627126"/>
                  </a:moveTo>
                  <a:cubicBezTo>
                    <a:pt x="0" y="280670"/>
                    <a:pt x="283845" y="0"/>
                    <a:pt x="633730" y="0"/>
                  </a:cubicBezTo>
                  <a:lnTo>
                    <a:pt x="3430905" y="0"/>
                  </a:lnTo>
                  <a:lnTo>
                    <a:pt x="3430905" y="9525"/>
                  </a:lnTo>
                  <a:lnTo>
                    <a:pt x="3430905" y="0"/>
                  </a:lnTo>
                  <a:lnTo>
                    <a:pt x="3430905" y="9525"/>
                  </a:lnTo>
                  <a:lnTo>
                    <a:pt x="3430905" y="0"/>
                  </a:lnTo>
                  <a:cubicBezTo>
                    <a:pt x="3780790" y="0"/>
                    <a:pt x="4064635" y="280670"/>
                    <a:pt x="4064635" y="627126"/>
                  </a:cubicBezTo>
                  <a:lnTo>
                    <a:pt x="4055110" y="627126"/>
                  </a:lnTo>
                  <a:lnTo>
                    <a:pt x="4064635" y="627126"/>
                  </a:lnTo>
                  <a:lnTo>
                    <a:pt x="4055110" y="627126"/>
                  </a:lnTo>
                  <a:lnTo>
                    <a:pt x="4064635" y="627126"/>
                  </a:lnTo>
                  <a:cubicBezTo>
                    <a:pt x="4064635" y="973582"/>
                    <a:pt x="3780790" y="1254252"/>
                    <a:pt x="3430905" y="1254252"/>
                  </a:cubicBezTo>
                  <a:lnTo>
                    <a:pt x="3430905" y="1244727"/>
                  </a:lnTo>
                  <a:lnTo>
                    <a:pt x="3430905" y="1254252"/>
                  </a:lnTo>
                  <a:lnTo>
                    <a:pt x="633730" y="1254252"/>
                  </a:lnTo>
                  <a:lnTo>
                    <a:pt x="633730" y="1244727"/>
                  </a:lnTo>
                  <a:lnTo>
                    <a:pt x="633730" y="1254252"/>
                  </a:lnTo>
                  <a:cubicBezTo>
                    <a:pt x="283845" y="1254252"/>
                    <a:pt x="0" y="973582"/>
                    <a:pt x="0" y="627126"/>
                  </a:cubicBezTo>
                  <a:lnTo>
                    <a:pt x="9525" y="627126"/>
                  </a:lnTo>
                  <a:lnTo>
                    <a:pt x="0" y="627126"/>
                  </a:lnTo>
                  <a:moveTo>
                    <a:pt x="19050" y="627126"/>
                  </a:moveTo>
                  <a:lnTo>
                    <a:pt x="9525" y="627126"/>
                  </a:lnTo>
                  <a:lnTo>
                    <a:pt x="19050" y="627126"/>
                  </a:lnTo>
                  <a:cubicBezTo>
                    <a:pt x="19050" y="962914"/>
                    <a:pt x="294132" y="1235202"/>
                    <a:pt x="633730" y="1235202"/>
                  </a:cubicBezTo>
                  <a:lnTo>
                    <a:pt x="3430905" y="1235202"/>
                  </a:lnTo>
                  <a:cubicBezTo>
                    <a:pt x="3770503" y="1235202"/>
                    <a:pt x="4045585" y="962914"/>
                    <a:pt x="4045585" y="627126"/>
                  </a:cubicBezTo>
                  <a:cubicBezTo>
                    <a:pt x="4045585" y="291338"/>
                    <a:pt x="3770503" y="19050"/>
                    <a:pt x="3430905" y="19050"/>
                  </a:cubicBezTo>
                  <a:lnTo>
                    <a:pt x="633730" y="19050"/>
                  </a:lnTo>
                  <a:lnTo>
                    <a:pt x="633730" y="9525"/>
                  </a:lnTo>
                  <a:lnTo>
                    <a:pt x="633730" y="19050"/>
                  </a:lnTo>
                  <a:cubicBezTo>
                    <a:pt x="294132" y="19050"/>
                    <a:pt x="19050" y="291338"/>
                    <a:pt x="19050" y="627126"/>
                  </a:cubicBez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5207" y="6107482"/>
            <a:ext cx="3048488" cy="940687"/>
            <a:chOff x="0" y="0"/>
            <a:chExt cx="4064650" cy="1254250"/>
          </a:xfrm>
        </p:grpSpPr>
        <p:sp>
          <p:nvSpPr>
            <p:cNvPr id="15" name="Freeform 15"/>
            <p:cNvSpPr/>
            <p:nvPr/>
          </p:nvSpPr>
          <p:spPr>
            <a:xfrm>
              <a:off x="9525" y="9525"/>
              <a:ext cx="4045585" cy="1235202"/>
            </a:xfrm>
            <a:custGeom>
              <a:avLst/>
              <a:gdLst/>
              <a:ahLst/>
              <a:cxnLst/>
              <a:rect l="l" t="t" r="r" b="b"/>
              <a:pathLst>
                <a:path w="4045585" h="1235202">
                  <a:moveTo>
                    <a:pt x="0" y="617601"/>
                  </a:moveTo>
                  <a:cubicBezTo>
                    <a:pt x="0" y="276479"/>
                    <a:pt x="279400" y="0"/>
                    <a:pt x="624205" y="0"/>
                  </a:cubicBezTo>
                  <a:lnTo>
                    <a:pt x="3421380" y="0"/>
                  </a:lnTo>
                  <a:cubicBezTo>
                    <a:pt x="3766058" y="0"/>
                    <a:pt x="4045585" y="276479"/>
                    <a:pt x="4045585" y="617601"/>
                  </a:cubicBezTo>
                  <a:cubicBezTo>
                    <a:pt x="4045585" y="958723"/>
                    <a:pt x="3766185" y="1235202"/>
                    <a:pt x="3421380" y="1235202"/>
                  </a:cubicBezTo>
                  <a:lnTo>
                    <a:pt x="624205" y="1235202"/>
                  </a:lnTo>
                  <a:cubicBezTo>
                    <a:pt x="279400" y="1235202"/>
                    <a:pt x="0" y="958723"/>
                    <a:pt x="0" y="617601"/>
                  </a:cubicBezTo>
                  <a:close/>
                </a:path>
              </a:pathLst>
            </a:custGeom>
            <a:solidFill>
              <a:srgbClr val="021A33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4064635" cy="1254252"/>
            </a:xfrm>
            <a:custGeom>
              <a:avLst/>
              <a:gdLst/>
              <a:ahLst/>
              <a:cxnLst/>
              <a:rect l="l" t="t" r="r" b="b"/>
              <a:pathLst>
                <a:path w="4064635" h="1254252">
                  <a:moveTo>
                    <a:pt x="0" y="627126"/>
                  </a:moveTo>
                  <a:cubicBezTo>
                    <a:pt x="0" y="280670"/>
                    <a:pt x="283845" y="0"/>
                    <a:pt x="633730" y="0"/>
                  </a:cubicBezTo>
                  <a:lnTo>
                    <a:pt x="3430905" y="0"/>
                  </a:lnTo>
                  <a:lnTo>
                    <a:pt x="3430905" y="9525"/>
                  </a:lnTo>
                  <a:lnTo>
                    <a:pt x="3430905" y="0"/>
                  </a:lnTo>
                  <a:lnTo>
                    <a:pt x="3430905" y="9525"/>
                  </a:lnTo>
                  <a:lnTo>
                    <a:pt x="3430905" y="0"/>
                  </a:lnTo>
                  <a:cubicBezTo>
                    <a:pt x="3780790" y="0"/>
                    <a:pt x="4064635" y="280670"/>
                    <a:pt x="4064635" y="627126"/>
                  </a:cubicBezTo>
                  <a:lnTo>
                    <a:pt x="4055110" y="627126"/>
                  </a:lnTo>
                  <a:lnTo>
                    <a:pt x="4064635" y="627126"/>
                  </a:lnTo>
                  <a:lnTo>
                    <a:pt x="4055110" y="627126"/>
                  </a:lnTo>
                  <a:lnTo>
                    <a:pt x="4064635" y="627126"/>
                  </a:lnTo>
                  <a:cubicBezTo>
                    <a:pt x="4064635" y="973582"/>
                    <a:pt x="3780790" y="1254252"/>
                    <a:pt x="3430905" y="1254252"/>
                  </a:cubicBezTo>
                  <a:lnTo>
                    <a:pt x="3430905" y="1244727"/>
                  </a:lnTo>
                  <a:lnTo>
                    <a:pt x="3430905" y="1254252"/>
                  </a:lnTo>
                  <a:lnTo>
                    <a:pt x="633730" y="1254252"/>
                  </a:lnTo>
                  <a:lnTo>
                    <a:pt x="633730" y="1244727"/>
                  </a:lnTo>
                  <a:lnTo>
                    <a:pt x="633730" y="1254252"/>
                  </a:lnTo>
                  <a:cubicBezTo>
                    <a:pt x="283845" y="1254252"/>
                    <a:pt x="0" y="973582"/>
                    <a:pt x="0" y="627126"/>
                  </a:cubicBezTo>
                  <a:lnTo>
                    <a:pt x="9525" y="627126"/>
                  </a:lnTo>
                  <a:lnTo>
                    <a:pt x="0" y="627126"/>
                  </a:lnTo>
                  <a:moveTo>
                    <a:pt x="19050" y="627126"/>
                  </a:moveTo>
                  <a:lnTo>
                    <a:pt x="9525" y="627126"/>
                  </a:lnTo>
                  <a:lnTo>
                    <a:pt x="19050" y="627126"/>
                  </a:lnTo>
                  <a:cubicBezTo>
                    <a:pt x="19050" y="962914"/>
                    <a:pt x="294132" y="1235202"/>
                    <a:pt x="633730" y="1235202"/>
                  </a:cubicBezTo>
                  <a:lnTo>
                    <a:pt x="3430905" y="1235202"/>
                  </a:lnTo>
                  <a:cubicBezTo>
                    <a:pt x="3770503" y="1235202"/>
                    <a:pt x="4045585" y="962914"/>
                    <a:pt x="4045585" y="627126"/>
                  </a:cubicBezTo>
                  <a:cubicBezTo>
                    <a:pt x="4045585" y="291338"/>
                    <a:pt x="3770503" y="19050"/>
                    <a:pt x="3430905" y="19050"/>
                  </a:cubicBezTo>
                  <a:lnTo>
                    <a:pt x="633730" y="19050"/>
                  </a:lnTo>
                  <a:lnTo>
                    <a:pt x="633730" y="9525"/>
                  </a:lnTo>
                  <a:lnTo>
                    <a:pt x="633730" y="19050"/>
                  </a:lnTo>
                  <a:cubicBezTo>
                    <a:pt x="294132" y="19050"/>
                    <a:pt x="19050" y="291338"/>
                    <a:pt x="19050" y="627126"/>
                  </a:cubicBezTo>
                  <a:close/>
                </a:path>
              </a:pathLst>
            </a:custGeom>
            <a:solidFill>
              <a:srgbClr val="26AED4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6878002" y="9229802"/>
            <a:ext cx="975851" cy="975851"/>
            <a:chOff x="0" y="0"/>
            <a:chExt cx="1301134" cy="1301134"/>
          </a:xfrm>
        </p:grpSpPr>
        <p:sp>
          <p:nvSpPr>
            <p:cNvPr id="18" name="Freeform 18" descr="p4s copia.png"/>
            <p:cNvSpPr/>
            <p:nvPr/>
          </p:nvSpPr>
          <p:spPr>
            <a:xfrm>
              <a:off x="0" y="0"/>
              <a:ext cx="1301115" cy="1301115"/>
            </a:xfrm>
            <a:custGeom>
              <a:avLst/>
              <a:gdLst/>
              <a:ahLst/>
              <a:cxnLst/>
              <a:rect l="l" t="t" r="r" b="b"/>
              <a:pathLst>
                <a:path w="1301115" h="1301115">
                  <a:moveTo>
                    <a:pt x="0" y="0"/>
                  </a:moveTo>
                  <a:lnTo>
                    <a:pt x="1301115" y="0"/>
                  </a:lnTo>
                  <a:lnTo>
                    <a:pt x="1301115" y="1301115"/>
                  </a:lnTo>
                  <a:lnTo>
                    <a:pt x="0" y="1301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-1" b="-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39476" y="1799776"/>
            <a:ext cx="6299800" cy="108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61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Solución general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9226" y="2610427"/>
            <a:ext cx="35926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6199" b="1">
                <a:solidFill>
                  <a:srgbClr val="26AED4"/>
                </a:solidFill>
                <a:latin typeface="Arial Bold"/>
                <a:ea typeface="Arial Bold"/>
                <a:cs typeface="Arial Bold"/>
                <a:sym typeface="Arial Bold"/>
              </a:rPr>
              <a:t>Prototipo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9500" y="7044001"/>
            <a:ext cx="5756200" cy="1308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Generales acerca del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 </a:t>
            </a:r>
            <a:r>
              <a:rPr lang="en-US" sz="3600" b="1">
                <a:solidFill>
                  <a:srgbClr val="26AED4"/>
                </a:solidFill>
                <a:latin typeface="Arial Bold"/>
                <a:ea typeface="Arial Bold"/>
                <a:cs typeface="Arial Bold"/>
                <a:sym typeface="Arial Bold"/>
              </a:rPr>
              <a:t>del prototipo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42500" y="4141049"/>
            <a:ext cx="2236600" cy="51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2"/>
              </a:lnSpc>
            </a:pPr>
            <a:r>
              <a:rPr lang="en-US" sz="3520" b="1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Pantallas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2500" y="5207850"/>
            <a:ext cx="2236600" cy="51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2"/>
              </a:lnSpc>
            </a:pPr>
            <a:r>
              <a:rPr lang="en-US" sz="3520" b="1" dirty="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UI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42500" y="6274650"/>
            <a:ext cx="2236600" cy="51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2"/>
              </a:lnSpc>
            </a:pPr>
            <a:r>
              <a:rPr lang="en-US" sz="3520" b="1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Procesos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113850"/>
            <a:ext cx="18288000" cy="10419900"/>
            <a:chOff x="0" y="0"/>
            <a:chExt cx="24384000" cy="1389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893164"/>
            </a:xfrm>
            <a:custGeom>
              <a:avLst/>
              <a:gdLst/>
              <a:ahLst/>
              <a:cxnLst/>
              <a:rect l="l" t="t" r="r" b="b"/>
              <a:pathLst>
                <a:path w="24384000" h="13893164">
                  <a:moveTo>
                    <a:pt x="0" y="0"/>
                  </a:moveTo>
                  <a:lnTo>
                    <a:pt x="24384000" y="0"/>
                  </a:lnTo>
                  <a:lnTo>
                    <a:pt x="24384000" y="13893164"/>
                  </a:lnTo>
                  <a:lnTo>
                    <a:pt x="0" y="13893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45" r="-645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46999" y="3403575"/>
            <a:ext cx="4550022" cy="947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>
                <a:solidFill>
                  <a:srgbClr val="26AED4"/>
                </a:solidFill>
                <a:latin typeface="Arial"/>
                <a:ea typeface="Arial"/>
                <a:cs typeface="Arial"/>
                <a:sym typeface="Arial"/>
              </a:rPr>
              <a:t>Solución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5628457" y="1739707"/>
            <a:ext cx="12029288" cy="6021488"/>
            <a:chOff x="0" y="0"/>
            <a:chExt cx="16039050" cy="80286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39085" cy="8028686"/>
            </a:xfrm>
            <a:custGeom>
              <a:avLst/>
              <a:gdLst/>
              <a:ahLst/>
              <a:cxnLst/>
              <a:rect l="l" t="t" r="r" b="b"/>
              <a:pathLst>
                <a:path w="16039085" h="8028686">
                  <a:moveTo>
                    <a:pt x="0" y="0"/>
                  </a:moveTo>
                  <a:lnTo>
                    <a:pt x="16039085" y="0"/>
                  </a:lnTo>
                  <a:lnTo>
                    <a:pt x="16039085" y="8028686"/>
                  </a:lnTo>
                  <a:lnTo>
                    <a:pt x="0" y="8028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6" r="-56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47000" y="4285575"/>
            <a:ext cx="5134000" cy="2685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39"/>
              </a:lnSpc>
            </a:pPr>
            <a:r>
              <a:rPr lang="en-US" sz="6240" b="1">
                <a:solidFill>
                  <a:srgbClr val="002552"/>
                </a:solidFill>
                <a:latin typeface="Arial Bold"/>
                <a:ea typeface="Arial Bold"/>
                <a:cs typeface="Arial Bold"/>
                <a:sym typeface="Arial Bold"/>
              </a:rPr>
              <a:t>Tecnología usada, aplicada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22280" y="2031831"/>
            <a:ext cx="1196100" cy="1297451"/>
            <a:chOff x="0" y="0"/>
            <a:chExt cx="1594800" cy="17299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94739" cy="1729994"/>
            </a:xfrm>
            <a:custGeom>
              <a:avLst/>
              <a:gdLst/>
              <a:ahLst/>
              <a:cxnLst/>
              <a:rect l="l" t="t" r="r" b="b"/>
              <a:pathLst>
                <a:path w="1594739" h="1729994">
                  <a:moveTo>
                    <a:pt x="0" y="0"/>
                  </a:moveTo>
                  <a:lnTo>
                    <a:pt x="1594739" y="0"/>
                  </a:lnTo>
                  <a:lnTo>
                    <a:pt x="1594739" y="1729994"/>
                  </a:lnTo>
                  <a:lnTo>
                    <a:pt x="0" y="1729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" r="-5" b="3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4192052" y="7332550"/>
            <a:ext cx="1326870" cy="1352350"/>
            <a:chOff x="0" y="0"/>
            <a:chExt cx="1769160" cy="18031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69110" cy="1803146"/>
            </a:xfrm>
            <a:custGeom>
              <a:avLst/>
              <a:gdLst/>
              <a:ahLst/>
              <a:cxnLst/>
              <a:rect l="l" t="t" r="r" b="b"/>
              <a:pathLst>
                <a:path w="1769110" h="1803146">
                  <a:moveTo>
                    <a:pt x="0" y="0"/>
                  </a:moveTo>
                  <a:lnTo>
                    <a:pt x="1769110" y="0"/>
                  </a:lnTo>
                  <a:lnTo>
                    <a:pt x="1769110" y="1803146"/>
                  </a:lnTo>
                  <a:lnTo>
                    <a:pt x="0" y="1803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75267" t="-73339" r="-72509" b="-78600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 rot="5400000">
            <a:off x="13645300" y="191601"/>
            <a:ext cx="1326870" cy="1352350"/>
            <a:chOff x="0" y="0"/>
            <a:chExt cx="1769160" cy="18031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69110" cy="1803146"/>
            </a:xfrm>
            <a:custGeom>
              <a:avLst/>
              <a:gdLst/>
              <a:ahLst/>
              <a:cxnLst/>
              <a:rect l="l" t="t" r="r" b="b"/>
              <a:pathLst>
                <a:path w="1769110" h="1803146">
                  <a:moveTo>
                    <a:pt x="0" y="0"/>
                  </a:moveTo>
                  <a:lnTo>
                    <a:pt x="1769110" y="0"/>
                  </a:lnTo>
                  <a:lnTo>
                    <a:pt x="1769110" y="1803146"/>
                  </a:lnTo>
                  <a:lnTo>
                    <a:pt x="0" y="1803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75267" t="-73339" r="-72509" b="-78600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878002" y="9229802"/>
            <a:ext cx="975851" cy="975851"/>
            <a:chOff x="0" y="0"/>
            <a:chExt cx="1301134" cy="1301134"/>
          </a:xfrm>
        </p:grpSpPr>
        <p:sp>
          <p:nvSpPr>
            <p:cNvPr id="15" name="Freeform 15" descr="p4s copia.png"/>
            <p:cNvSpPr/>
            <p:nvPr/>
          </p:nvSpPr>
          <p:spPr>
            <a:xfrm>
              <a:off x="0" y="0"/>
              <a:ext cx="1301115" cy="1301115"/>
            </a:xfrm>
            <a:custGeom>
              <a:avLst/>
              <a:gdLst/>
              <a:ahLst/>
              <a:cxnLst/>
              <a:rect l="l" t="t" r="r" b="b"/>
              <a:pathLst>
                <a:path w="1301115" h="1301115">
                  <a:moveTo>
                    <a:pt x="0" y="0"/>
                  </a:moveTo>
                  <a:lnTo>
                    <a:pt x="1301115" y="0"/>
                  </a:lnTo>
                  <a:lnTo>
                    <a:pt x="1301115" y="1301115"/>
                  </a:lnTo>
                  <a:lnTo>
                    <a:pt x="0" y="1301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r="-1" b="-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419900"/>
            <a:chOff x="0" y="0"/>
            <a:chExt cx="24384000" cy="1389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893164"/>
            </a:xfrm>
            <a:custGeom>
              <a:avLst/>
              <a:gdLst/>
              <a:ahLst/>
              <a:cxnLst/>
              <a:rect l="l" t="t" r="r" b="b"/>
              <a:pathLst>
                <a:path w="24384000" h="13893164">
                  <a:moveTo>
                    <a:pt x="0" y="0"/>
                  </a:moveTo>
                  <a:lnTo>
                    <a:pt x="24384000" y="0"/>
                  </a:lnTo>
                  <a:lnTo>
                    <a:pt x="24384000" y="13893164"/>
                  </a:lnTo>
                  <a:lnTo>
                    <a:pt x="0" y="138931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45" r="-645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99141" y="3296371"/>
            <a:ext cx="8731802" cy="2610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04"/>
              </a:lnSpc>
            </a:pPr>
            <a:r>
              <a:rPr lang="en-US" sz="8800" b="1">
                <a:solidFill>
                  <a:srgbClr val="26AED4"/>
                </a:solidFill>
                <a:latin typeface="Arial Bold"/>
                <a:ea typeface="Arial Bold"/>
                <a:cs typeface="Arial Bold"/>
                <a:sym typeface="Arial Bold"/>
              </a:rPr>
              <a:t>GRACIAS POR SU ATENCIÓN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15050" y="6317901"/>
            <a:ext cx="2087800" cy="240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 b="1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¿Qué los hace únicos?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878002" y="9229802"/>
            <a:ext cx="975851" cy="975851"/>
            <a:chOff x="0" y="0"/>
            <a:chExt cx="1301134" cy="1301134"/>
          </a:xfrm>
        </p:grpSpPr>
        <p:sp>
          <p:nvSpPr>
            <p:cNvPr id="7" name="Freeform 7" descr="p4s copia.png"/>
            <p:cNvSpPr/>
            <p:nvPr/>
          </p:nvSpPr>
          <p:spPr>
            <a:xfrm>
              <a:off x="0" y="0"/>
              <a:ext cx="1301115" cy="1301115"/>
            </a:xfrm>
            <a:custGeom>
              <a:avLst/>
              <a:gdLst/>
              <a:ahLst/>
              <a:cxnLst/>
              <a:rect l="l" t="t" r="r" b="b"/>
              <a:pathLst>
                <a:path w="1301115" h="1301115">
                  <a:moveTo>
                    <a:pt x="0" y="0"/>
                  </a:moveTo>
                  <a:lnTo>
                    <a:pt x="1301115" y="0"/>
                  </a:lnTo>
                  <a:lnTo>
                    <a:pt x="1301115" y="1301115"/>
                  </a:lnTo>
                  <a:lnTo>
                    <a:pt x="0" y="1301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 b="-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5116757" y="425391"/>
            <a:ext cx="1326870" cy="1352350"/>
            <a:chOff x="0" y="0"/>
            <a:chExt cx="1769160" cy="18031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69110" cy="1803146"/>
            </a:xfrm>
            <a:custGeom>
              <a:avLst/>
              <a:gdLst/>
              <a:ahLst/>
              <a:cxnLst/>
              <a:rect l="l" t="t" r="r" b="b"/>
              <a:pathLst>
                <a:path w="1769110" h="1803146">
                  <a:moveTo>
                    <a:pt x="0" y="0"/>
                  </a:moveTo>
                  <a:lnTo>
                    <a:pt x="1769110" y="0"/>
                  </a:lnTo>
                  <a:lnTo>
                    <a:pt x="1769110" y="1803146"/>
                  </a:lnTo>
                  <a:lnTo>
                    <a:pt x="0" y="1803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5267" t="-73339" r="-72509" b="-78600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330084" y="1723959"/>
            <a:ext cx="6808138" cy="6090966"/>
            <a:chOff x="0" y="0"/>
            <a:chExt cx="9077518" cy="812128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077579" cy="8121269"/>
            </a:xfrm>
            <a:custGeom>
              <a:avLst/>
              <a:gdLst/>
              <a:ahLst/>
              <a:cxnLst/>
              <a:rect l="l" t="t" r="r" b="b"/>
              <a:pathLst>
                <a:path w="9077579" h="8121269">
                  <a:moveTo>
                    <a:pt x="0" y="0"/>
                  </a:moveTo>
                  <a:lnTo>
                    <a:pt x="9077579" y="0"/>
                  </a:lnTo>
                  <a:lnTo>
                    <a:pt x="9077579" y="8121269"/>
                  </a:lnTo>
                  <a:lnTo>
                    <a:pt x="0" y="8121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5887" b="-5887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175</Words>
  <Application>Microsoft Office PowerPoint</Application>
  <PresentationFormat>Personalizado</PresentationFormat>
  <Paragraphs>59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 Nova Bold</vt:lpstr>
      <vt:lpstr>Arial Bold</vt:lpstr>
      <vt:lpstr>Calibri</vt:lpstr>
      <vt:lpstr>Aptos Bold</vt:lpstr>
      <vt:lpstr>Arial</vt:lpstr>
      <vt:lpstr>Arial Nova</vt:lpstr>
      <vt:lpstr>Times New Roman Bold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EL-RANCHO-DE-JUANCHO-_2_.pptx</dc:title>
  <dc:creator>Ana Aristizabal</dc:creator>
  <cp:lastModifiedBy>ANA KATERYN ARISTIZABAL GIRALDO</cp:lastModifiedBy>
  <cp:revision>2</cp:revision>
  <dcterms:created xsi:type="dcterms:W3CDTF">2006-08-16T00:00:00Z</dcterms:created>
  <dcterms:modified xsi:type="dcterms:W3CDTF">2025-08-06T15:18:48Z</dcterms:modified>
  <dc:identifier>DAGvTvuMJIc</dc:identifier>
</cp:coreProperties>
</file>