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 autoAdjust="0"/>
    <p:restoredTop sz="94717" autoAdjust="0"/>
  </p:normalViewPr>
  <p:slideViewPr>
    <p:cSldViewPr>
      <p:cViewPr varScale="1">
        <p:scale>
          <a:sx n="107" d="100"/>
          <a:sy n="107" d="100"/>
        </p:scale>
        <p:origin x="656" y="1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9/29/24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9/29/24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9/29/24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9/29/24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9/29/24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9/29/24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ructables.com/Alexa-Curtain-Control-System-3D-Printable-and-Low-/" TargetMode="External"/><Relationship Id="rId2" Type="http://schemas.openxmlformats.org/officeDocument/2006/relationships/hyperlink" Target="https://www.hackster.io/ingo-lohs/stepper-a-first-introduction-to-nema-17-ac15d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structables.com/Automatic-Curtain-With-Arduin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p/B0B38GX54H?th=1" TargetMode="External"/><Relationship Id="rId2" Type="http://schemas.openxmlformats.org/officeDocument/2006/relationships/hyperlink" Target="https://www.amazon.com/HiLetgo-Stepstick-Stepper-Printer-Compatible/dp/B07BND65C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HiLetgo-DC-DC-Module-Vehicle-Charger/dp/B01D0WSBDC" TargetMode="External"/><Relationship Id="rId5" Type="http://schemas.openxmlformats.org/officeDocument/2006/relationships/hyperlink" Target="https://www.amazon.com/Power-Spectra-Fiber-Braided-Fishing/dp/B003D915NQ/ref=sr_1_5?tag=diymachines04-20&amp;s=hunting-fishing&amp;ie=UTF8&amp;qid=1540408486&amp;sr=1-5&amp;keywords=braided+fishing+line&amp;th=1&amp;geniuslink=true&amp;psc=1" TargetMode="External"/><Relationship Id="rId4" Type="http://schemas.openxmlformats.org/officeDocument/2006/relationships/hyperlink" Target="https://www.adafruit.com/product/46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Light-Detect Curtains </a:t>
            </a:r>
            <a:r>
              <a:rPr lang="en-US" sz="6000"/>
              <a:t>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09/30/2024</a:t>
            </a:r>
          </a:p>
          <a:p>
            <a:r>
              <a:rPr lang="en-US" dirty="0"/>
              <a:t>Emma Kirchhoff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Natural alarm clock that opens curtains in response to sunlight</a:t>
            </a:r>
          </a:p>
          <a:p>
            <a:pPr lvl="2"/>
            <a:r>
              <a:rPr lang="en-US" dirty="0"/>
              <a:t>Better for your body to wake up in response to sunlight than noisy alarm </a:t>
            </a:r>
          </a:p>
          <a:p>
            <a:pPr lvl="1"/>
            <a:r>
              <a:rPr lang="en-US" dirty="0"/>
              <a:t>Curtain-opening mechanism that will trigger curtain opening in the morning in response to sunlight</a:t>
            </a:r>
          </a:p>
          <a:p>
            <a:pPr lvl="1"/>
            <a:r>
              <a:rPr lang="en-US" dirty="0"/>
              <a:t>Stepper motor: </a:t>
            </a:r>
            <a:r>
              <a:rPr lang="en-US" dirty="0">
                <a:hlinkClick r:id="rId2"/>
              </a:rPr>
              <a:t>https://www.hackster.io/ingo-lohs/stepper-a-first-introduction-to-nema-17-ac15d7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Similar to existing projects: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hlinkClick r:id="rId3"/>
              </a:rPr>
              <a:t>https://www.instructables.com/Alexa-Curtain-Control-System-3D-Printable-and-Low-/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https://www.instructables.com/Automatic-Curtain-With-Arduino/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Will likely not include the 3-D printed components/similar due to time constraints</a:t>
            </a:r>
          </a:p>
          <a:p>
            <a:pPr lvl="1"/>
            <a:r>
              <a:rPr lang="en-US" dirty="0"/>
              <a:t>To start, will just open curtain (not close) – this will help simplify the mechanical components</a:t>
            </a:r>
          </a:p>
          <a:p>
            <a:r>
              <a:rPr lang="en-US" dirty="0"/>
              <a:t>Improvement/addition to current project: Light sensor triggers curtain-opening mechanism once threshold is reached (rather than programming via timer or controlling with phone)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System Block Diagram – please see power block diagram for concept for now</a:t>
            </a:r>
          </a:p>
          <a:p>
            <a:r>
              <a:rPr lang="en-US" dirty="0"/>
              <a:t>Still need to research connections of the individual components and how they fit together</a:t>
            </a:r>
          </a:p>
          <a:p>
            <a:pPr lvl="1"/>
            <a:r>
              <a:rPr lang="en-US" dirty="0"/>
              <a:t>Label interfaces / pins</a:t>
            </a:r>
          </a:p>
          <a:p>
            <a:pPr lvl="1"/>
            <a:r>
              <a:rPr lang="en-US" dirty="0"/>
              <a:t>Components (part numbers if possible)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EF060-2D33-40AD-BF35-12E6A5F1F172}"/>
              </a:ext>
            </a:extLst>
          </p:cNvPr>
          <p:cNvSpPr txBox="1"/>
          <p:nvPr/>
        </p:nvSpPr>
        <p:spPr>
          <a:xfrm>
            <a:off x="3238500" y="4177725"/>
            <a:ext cx="5718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 Moderate Level of Detail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173-ADDE-4A3D-BDB4-3F990F103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4191000" cy="4724399"/>
          </a:xfrm>
        </p:spPr>
        <p:txBody>
          <a:bodyPr/>
          <a:lstStyle/>
          <a:p>
            <a:r>
              <a:rPr lang="en-US" dirty="0"/>
              <a:t>Create a Power Block Diagram</a:t>
            </a:r>
          </a:p>
          <a:p>
            <a:pPr lvl="1"/>
            <a:r>
              <a:rPr lang="en-US" dirty="0"/>
              <a:t>Label voltages / currents of components</a:t>
            </a:r>
          </a:p>
          <a:p>
            <a:pPr lvl="1"/>
            <a:r>
              <a:rPr lang="en-US" dirty="0"/>
              <a:t>Need to find more details about these components to make a more high fidelity power block diagram</a:t>
            </a:r>
          </a:p>
          <a:p>
            <a:endParaRPr lang="en-US" dirty="0"/>
          </a:p>
        </p:txBody>
      </p:sp>
      <p:pic>
        <p:nvPicPr>
          <p:cNvPr id="6" name="Picture 5" descr="A diagram of a power supply system&#10;&#10;Description automatically generated">
            <a:extLst>
              <a:ext uri="{FF2B5EF4-FFF2-40B4-BE49-F238E27FC236}">
                <a16:creationId xmlns:a16="http://schemas.microsoft.com/office/drawing/2014/main" id="{40C029C8-9285-31E8-6367-C28BD7E4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073" y="495300"/>
            <a:ext cx="6562822" cy="492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876230"/>
              </p:ext>
            </p:extLst>
          </p:nvPr>
        </p:nvGraphicFramePr>
        <p:xfrm>
          <a:off x="609600" y="1295400"/>
          <a:ext cx="10972800" cy="3235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EDES301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Stepper motor driver</a:t>
                      </a:r>
                      <a:r>
                        <a:rPr lang="en-US" dirty="0"/>
                        <a:t> (from parts 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Stepper motor </a:t>
                      </a:r>
                      <a:r>
                        <a:rPr lang="en-US" dirty="0"/>
                        <a:t>(from parts 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Light sensor </a:t>
                      </a:r>
                      <a:r>
                        <a:rPr lang="en-US" dirty="0"/>
                        <a:t>(from parts 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Spindle/mechanism to hold fishing wire (ideally 3D print at OEDK)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Possibly a pulley if needed for curtain opening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Braided Fishing Wire </a:t>
                      </a:r>
                      <a:r>
                        <a:rPr lang="en-US" dirty="0"/>
                        <a:t>(amazon, may have this available at the OEDK)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$13.88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12V – 5V adapter</a:t>
                      </a:r>
                      <a:r>
                        <a:rPr lang="en-US" dirty="0"/>
                        <a:t>/converter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9DAE52-4D7E-B4A8-4C4C-8260D96E614C}"/>
              </a:ext>
            </a:extLst>
          </p:cNvPr>
          <p:cNvSpPr txBox="1"/>
          <p:nvPr/>
        </p:nvSpPr>
        <p:spPr>
          <a:xfrm>
            <a:off x="990600" y="4695635"/>
            <a:ext cx="950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PocketBeagle</a:t>
            </a:r>
            <a:r>
              <a:rPr lang="en-US" dirty="0"/>
              <a:t>, jumper cables, breadboard, general circuit components from parts kit (free)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10296</TotalTime>
  <Words>350</Words>
  <Application>Microsoft Macintosh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EDES 301  Light-Detect Curtains Project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Emma Kirchhoff</cp:lastModifiedBy>
  <cp:revision>413</cp:revision>
  <dcterms:created xsi:type="dcterms:W3CDTF">2018-01-09T20:24:50Z</dcterms:created>
  <dcterms:modified xsi:type="dcterms:W3CDTF">2024-10-01T04:41:45Z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