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69" r:id="rId5"/>
    <p:sldId id="3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0" autoAdjust="0"/>
    <p:restoredTop sz="94709" autoAdjust="0"/>
  </p:normalViewPr>
  <p:slideViewPr>
    <p:cSldViewPr>
      <p:cViewPr varScale="1">
        <p:scale>
          <a:sx n="106" d="100"/>
          <a:sy n="106" d="100"/>
        </p:scale>
        <p:origin x="712" y="2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B38GX54H?th=1" TargetMode="External"/><Relationship Id="rId7" Type="http://schemas.openxmlformats.org/officeDocument/2006/relationships/hyperlink" Target="https://www.adafruit.com/product/805?gad_source=1&amp;gclid=Cj0KCQjw6oi4BhD1ARIsAL6pox2NRkYQBLScdjGKbpEgVH6aj81ciuGf-gt9Sl4kO-qD9mEEf_oFgFIaAnTtEALw_wcB" TargetMode="External"/><Relationship Id="rId2" Type="http://schemas.openxmlformats.org/officeDocument/2006/relationships/hyperlink" Target="https://www.amazon.com/HiLetgo-Stepstick-Stepper-Printer-Compatible/dp/B07BND65C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HiLetgo-DC-DC-Module-Vehicle-Charger/dp/B01D0WSBDC" TargetMode="External"/><Relationship Id="rId5" Type="http://schemas.openxmlformats.org/officeDocument/2006/relationships/hyperlink" Target="https://www.amazon.com/Power-Spectra-Fiber-Braided-Fishing/dp/B003D915NQ/ref=sr_1_5?tag=diymachines04-20&amp;s=hunting-fishing&amp;ie=UTF8&amp;qid=1540408486&amp;sr=1-5&amp;keywords=braided+fishing+line&amp;th=1&amp;geniuslink=true&amp;psc=1" TargetMode="External"/><Relationship Id="rId4" Type="http://schemas.openxmlformats.org/officeDocument/2006/relationships/hyperlink" Target="https://www.adafruit.com/product/468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Smart Curtains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12/03/2024</a:t>
            </a:r>
          </a:p>
          <a:p>
            <a:r>
              <a:rPr lang="en-US" dirty="0"/>
              <a:t>Emma Kirchhoff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1"/>
            <a:ext cx="10972800" cy="914400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067300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Natural alarm clock that opens curtains in response to sunlight</a:t>
            </a:r>
          </a:p>
          <a:p>
            <a:pPr lvl="2"/>
            <a:r>
              <a:rPr lang="en-US" dirty="0"/>
              <a:t>Better for your body to wake up in response to sunlight than noisy alarm </a:t>
            </a:r>
          </a:p>
          <a:p>
            <a:pPr lvl="1"/>
            <a:r>
              <a:rPr lang="en-US" dirty="0"/>
              <a:t>Device that can trigger mechanism to open curtains in response to sunlight</a:t>
            </a:r>
          </a:p>
          <a:p>
            <a:pPr lvl="1"/>
            <a:r>
              <a:rPr lang="en-US" dirty="0"/>
              <a:t>Other programmable settings/component options: switch to power off device (prevent any open/close of curtains), button to open/close curtains at will, curtains close automatically when dark, delayed opening feature using potentiometer(?) (wait x minutes after sensing sunlight to open curtains)</a:t>
            </a:r>
          </a:p>
          <a:p>
            <a:pPr lvl="1"/>
            <a:r>
              <a:rPr lang="en-US" dirty="0"/>
              <a:t>For the scope of this class, a scaled-down prototype with functional code and electrical components (but less fidelity in the mechanical aspect) will be most appropriate</a:t>
            </a:r>
          </a:p>
          <a:p>
            <a:r>
              <a:rPr lang="en-US" dirty="0"/>
              <a:t>Improvement/addition to current project: Light sensor triggers curtain-opening mechanism once threshold is reached (rather than programming via timer or controlling with phone)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676400"/>
            <a:ext cx="2971800" cy="914401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and Power Block Diagram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A diagram of a computer circuit&#10;&#10;Description automatically generated">
            <a:extLst>
              <a:ext uri="{FF2B5EF4-FFF2-40B4-BE49-F238E27FC236}">
                <a16:creationId xmlns:a16="http://schemas.microsoft.com/office/drawing/2014/main" id="{7460507A-5D3F-9D88-665E-5FAF6639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058" y="419512"/>
            <a:ext cx="8245642" cy="53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910055"/>
              </p:ext>
            </p:extLst>
          </p:nvPr>
        </p:nvGraphicFramePr>
        <p:xfrm>
          <a:off x="609600" y="1295400"/>
          <a:ext cx="10972800" cy="2865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Stepper motor driver</a:t>
                      </a:r>
                      <a:r>
                        <a:rPr lang="en-US" dirty="0"/>
                        <a:t> (from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Stepper motor </a:t>
                      </a:r>
                      <a:r>
                        <a:rPr lang="en-US" dirty="0"/>
                        <a:t>(from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Light sensor </a:t>
                      </a:r>
                      <a:r>
                        <a:rPr lang="en-US" dirty="0"/>
                        <a:t>(from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Braided Fishing Wire* </a:t>
                      </a:r>
                      <a:r>
                        <a:rPr lang="en-US" dirty="0"/>
                        <a:t> (amazon, can substitute with a cheaper option)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12V – 5V adapter</a:t>
                      </a:r>
                      <a:r>
                        <a:rPr lang="en-US" dirty="0"/>
                        <a:t> (from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 </a:t>
                      </a:r>
                      <a:r>
                        <a:rPr lang="en-US" dirty="0">
                          <a:hlinkClick r:id="rId7"/>
                        </a:rPr>
                        <a:t>Switch</a:t>
                      </a:r>
                      <a:r>
                        <a:rPr lang="en-US" dirty="0"/>
                        <a:t> (do not need to buy if we have this/similar at the OEDK)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511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9DAE52-4D7E-B4A8-4C4C-8260D96E614C}"/>
              </a:ext>
            </a:extLst>
          </p:cNvPr>
          <p:cNvSpPr txBox="1"/>
          <p:nvPr/>
        </p:nvSpPr>
        <p:spPr>
          <a:xfrm>
            <a:off x="476250" y="4211657"/>
            <a:ext cx="11239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PocketBeagle</a:t>
            </a:r>
            <a:r>
              <a:rPr lang="en-US" dirty="0"/>
              <a:t>, jumper cables, breadboard, general circuit components from parts kit (free)</a:t>
            </a:r>
          </a:p>
          <a:p>
            <a:endParaRPr lang="en-US" dirty="0"/>
          </a:p>
          <a:p>
            <a:r>
              <a:rPr lang="en-US" dirty="0"/>
              <a:t>*Fishing wire may not be necessary if I am making a scaled down prototype rather than moving real curtains – it may be best to use components from the OEDK to make the mechanical portion of the project, and the OEDK may already have something similar – I will check, and buy only if needed</a:t>
            </a:r>
          </a:p>
          <a:p>
            <a:endParaRPr lang="en-US" dirty="0"/>
          </a:p>
          <a:p>
            <a:r>
              <a:rPr lang="en-US" dirty="0"/>
              <a:t>Total Cost: $24.37 ($37.30 with fishing wire)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7CA8-7DC7-1F81-A7D0-01EFEBB1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10972800" cy="609600"/>
          </a:xfrm>
        </p:spPr>
        <p:txBody>
          <a:bodyPr/>
          <a:lstStyle/>
          <a:p>
            <a:r>
              <a:rPr lang="en-US" dirty="0"/>
              <a:t>Software Flow Diagram</a:t>
            </a:r>
          </a:p>
        </p:txBody>
      </p:sp>
      <p:pic>
        <p:nvPicPr>
          <p:cNvPr id="9" name="Content Placeholder 8" descr="A diagram of a control panel&#10;&#10;Description automatically generated">
            <a:extLst>
              <a:ext uri="{FF2B5EF4-FFF2-40B4-BE49-F238E27FC236}">
                <a16:creationId xmlns:a16="http://schemas.microsoft.com/office/drawing/2014/main" id="{E87FCEA5-20DA-0C5B-57F1-87C601EAA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235" y="838201"/>
            <a:ext cx="7099530" cy="5229565"/>
          </a:xfrm>
        </p:spPr>
      </p:pic>
    </p:spTree>
    <p:extLst>
      <p:ext uri="{BB962C8B-B14F-4D97-AF65-F5344CB8AC3E}">
        <p14:creationId xmlns:p14="http://schemas.microsoft.com/office/powerpoint/2010/main" val="37137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21565</TotalTime>
  <Words>348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Smart Curtains</vt:lpstr>
      <vt:lpstr>Background Information</vt:lpstr>
      <vt:lpstr>System and Power Block Diagram  </vt:lpstr>
      <vt:lpstr>Components / Budget</vt:lpstr>
      <vt:lpstr>Software 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Emma Kirchhoff</cp:lastModifiedBy>
  <cp:revision>418</cp:revision>
  <dcterms:created xsi:type="dcterms:W3CDTF">2018-01-09T20:24:50Z</dcterms:created>
  <dcterms:modified xsi:type="dcterms:W3CDTF">2024-12-03T04:45:00Z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