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0" autoAdjust="0"/>
    <p:restoredTop sz="94709" autoAdjust="0"/>
  </p:normalViewPr>
  <p:slideViewPr>
    <p:cSldViewPr>
      <p:cViewPr varScale="1">
        <p:scale>
          <a:sx n="88" d="100"/>
          <a:sy n="88" d="100"/>
        </p:scale>
        <p:origin x="192" y="5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12/15/24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12/15/24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12/15/24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12/15/24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Emma Kirchhoff</a:t>
            </a:r>
          </a:p>
          <a:p>
            <a:endParaRPr lang="en-US" dirty="0"/>
          </a:p>
          <a:p>
            <a:r>
              <a:rPr lang="en-US" dirty="0"/>
              <a:t>Due 12/17/2024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 – “Etch-a-Sketch”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1524000" y="1608526"/>
            <a:ext cx="4572000" cy="3657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5240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324600" y="3695700"/>
            <a:ext cx="0" cy="155870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6157686" y="32526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3D08D-085E-4E5B-9D6E-3C101A50AE3D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6230257" y="527255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49171" y="541963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399" y="544246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42A942-EB7D-FA3B-B5BA-B343C04B446E}"/>
              </a:ext>
            </a:extLst>
          </p:cNvPr>
          <p:cNvSpPr/>
          <p:nvPr/>
        </p:nvSpPr>
        <p:spPr>
          <a:xfrm>
            <a:off x="7035921" y="1596833"/>
            <a:ext cx="4572000" cy="3657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D64B2D-BF28-E543-AFB2-EA16E683DF23}"/>
              </a:ext>
            </a:extLst>
          </p:cNvPr>
          <p:cNvSpPr/>
          <p:nvPr/>
        </p:nvSpPr>
        <p:spPr>
          <a:xfrm>
            <a:off x="9220200" y="3660314"/>
            <a:ext cx="20116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Pocket Beagle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96910-4779-9B18-F72C-0BD49496154A}"/>
              </a:ext>
            </a:extLst>
          </p:cNvPr>
          <p:cNvSpPr txBox="1"/>
          <p:nvPr/>
        </p:nvSpPr>
        <p:spPr>
          <a:xfrm rot="16200000">
            <a:off x="10733966" y="4115727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36E6F-6A3F-7BA7-4064-592FDD5D950A}"/>
              </a:ext>
            </a:extLst>
          </p:cNvPr>
          <p:cNvSpPr/>
          <p:nvPr/>
        </p:nvSpPr>
        <p:spPr>
          <a:xfrm>
            <a:off x="4121716" y="4099402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BF9A4-E25C-C001-16B6-BAD8B10C10A6}"/>
              </a:ext>
            </a:extLst>
          </p:cNvPr>
          <p:cNvSpPr/>
          <p:nvPr/>
        </p:nvSpPr>
        <p:spPr>
          <a:xfrm>
            <a:off x="2905108" y="4107654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C27F81-5DB0-6D3F-207B-26316E67A78A}"/>
              </a:ext>
            </a:extLst>
          </p:cNvPr>
          <p:cNvSpPr/>
          <p:nvPr/>
        </p:nvSpPr>
        <p:spPr>
          <a:xfrm>
            <a:off x="1816040" y="442847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7A282C-60A1-E55B-CBCE-6E4495E20038}"/>
              </a:ext>
            </a:extLst>
          </p:cNvPr>
          <p:cNvSpPr/>
          <p:nvPr/>
        </p:nvSpPr>
        <p:spPr>
          <a:xfrm>
            <a:off x="7264522" y="1875225"/>
            <a:ext cx="1231780" cy="601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Host Port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364D71-F4FE-533A-7834-437A14270169}"/>
              </a:ext>
            </a:extLst>
          </p:cNvPr>
          <p:cNvSpPr/>
          <p:nvPr/>
        </p:nvSpPr>
        <p:spPr>
          <a:xfrm>
            <a:off x="2541472" y="1965866"/>
            <a:ext cx="32004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 Screen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526CD7-EE23-D87B-1ABC-3841F57B2E74}"/>
              </a:ext>
            </a:extLst>
          </p:cNvPr>
          <p:cNvSpPr/>
          <p:nvPr/>
        </p:nvSpPr>
        <p:spPr>
          <a:xfrm>
            <a:off x="1855673" y="2247900"/>
            <a:ext cx="3048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22BCF5-E787-C8E6-C827-017C13A81DA8}"/>
              </a:ext>
            </a:extLst>
          </p:cNvPr>
          <p:cNvSpPr/>
          <p:nvPr/>
        </p:nvSpPr>
        <p:spPr>
          <a:xfrm>
            <a:off x="1873956" y="2827725"/>
            <a:ext cx="3048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DD4F72-9197-F856-14F4-6A522FF989E6}"/>
              </a:ext>
            </a:extLst>
          </p:cNvPr>
          <p:cNvSpPr/>
          <p:nvPr/>
        </p:nvSpPr>
        <p:spPr>
          <a:xfrm>
            <a:off x="1873956" y="3393379"/>
            <a:ext cx="3048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048EC6-7526-624A-D0EA-541F7B65E3C0}"/>
              </a:ext>
            </a:extLst>
          </p:cNvPr>
          <p:cNvCxnSpPr>
            <a:cxnSpLocks/>
          </p:cNvCxnSpPr>
          <p:nvPr/>
        </p:nvCxnSpPr>
        <p:spPr>
          <a:xfrm>
            <a:off x="9067800" y="3660314"/>
            <a:ext cx="0" cy="38650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4BEAA1-68A0-59FD-D71F-37F5792B17CE}"/>
              </a:ext>
            </a:extLst>
          </p:cNvPr>
          <p:cNvCxnSpPr>
            <a:cxnSpLocks/>
          </p:cNvCxnSpPr>
          <p:nvPr/>
        </p:nvCxnSpPr>
        <p:spPr>
          <a:xfrm flipV="1">
            <a:off x="9067800" y="4618319"/>
            <a:ext cx="0" cy="33376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252F3D1-2C4C-E39A-7D81-CAAAD9A86114}"/>
              </a:ext>
            </a:extLst>
          </p:cNvPr>
          <p:cNvSpPr txBox="1"/>
          <p:nvPr/>
        </p:nvSpPr>
        <p:spPr>
          <a:xfrm>
            <a:off x="8703165" y="414769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1.4”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500BAC0-BE36-BDA5-8511-E609F601F959}"/>
              </a:ext>
            </a:extLst>
          </p:cNvPr>
          <p:cNvCxnSpPr>
            <a:cxnSpLocks/>
          </p:cNvCxnSpPr>
          <p:nvPr/>
        </p:nvCxnSpPr>
        <p:spPr>
          <a:xfrm>
            <a:off x="9220200" y="3531929"/>
            <a:ext cx="58932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3C2876D-55A9-A0C0-3967-89249BE2FF3E}"/>
              </a:ext>
            </a:extLst>
          </p:cNvPr>
          <p:cNvCxnSpPr>
            <a:cxnSpLocks/>
          </p:cNvCxnSpPr>
          <p:nvPr/>
        </p:nvCxnSpPr>
        <p:spPr>
          <a:xfrm>
            <a:off x="10511936" y="3531929"/>
            <a:ext cx="73388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E0553F6-1B85-3515-9FB9-BCB8A8062295}"/>
              </a:ext>
            </a:extLst>
          </p:cNvPr>
          <p:cNvSpPr txBox="1"/>
          <p:nvPr/>
        </p:nvSpPr>
        <p:spPr>
          <a:xfrm>
            <a:off x="9960314" y="331561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2.2”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5CCD2EA-6AD6-0C9F-37E6-2F20E35C5D98}"/>
              </a:ext>
            </a:extLst>
          </p:cNvPr>
          <p:cNvSpPr/>
          <p:nvPr/>
        </p:nvSpPr>
        <p:spPr>
          <a:xfrm>
            <a:off x="5394608" y="4419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Pot</a:t>
            </a:r>
          </a:p>
        </p:txBody>
      </p:sp>
    </p:spTree>
    <p:extLst>
      <p:ext uri="{BB962C8B-B14F-4D97-AF65-F5344CB8AC3E}">
        <p14:creationId xmlns:p14="http://schemas.microsoft.com/office/powerpoint/2010/main" val="40079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9598</TotalTime>
  <Words>129</Words>
  <Application>Microsoft Macintosh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EDES 301  PCB Project</vt:lpstr>
      <vt:lpstr>Background Information</vt:lpstr>
      <vt:lpstr>System Block Diagram – “Etch-a-Sketch”</vt:lpstr>
      <vt:lpstr>Mechanical Drawing – “Etch-a-Sketch”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Emma Kirchhoff</cp:lastModifiedBy>
  <cp:revision>424</cp:revision>
  <dcterms:created xsi:type="dcterms:W3CDTF">2018-01-09T20:24:50Z</dcterms:created>
  <dcterms:modified xsi:type="dcterms:W3CDTF">2024-12-16T19:36:18Z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