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7"/>
  </p:notesMasterIdLst>
  <p:sldIdLst>
    <p:sldId id="325" r:id="rId2"/>
    <p:sldId id="303" r:id="rId3"/>
    <p:sldId id="314" r:id="rId4"/>
    <p:sldId id="302" r:id="rId5"/>
    <p:sldId id="317" r:id="rId6"/>
    <p:sldId id="322" r:id="rId7"/>
    <p:sldId id="307" r:id="rId8"/>
    <p:sldId id="323" r:id="rId9"/>
    <p:sldId id="308" r:id="rId10"/>
    <p:sldId id="309" r:id="rId11"/>
    <p:sldId id="324" r:id="rId12"/>
    <p:sldId id="326" r:id="rId13"/>
    <p:sldId id="304" r:id="rId14"/>
    <p:sldId id="301" r:id="rId15"/>
    <p:sldId id="28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595959"/>
    <a:srgbClr val="F265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1519CC-FE76-48FB-B208-0FFB9ACA72C2}" v="253" dt="2022-06-25T05:38:06.156"/>
    <p1510:client id="{3F8F8CCA-27FE-48EE-8A58-BCAC1F5FAF92}" v="1584" dt="2022-06-25T20:49:54.816"/>
    <p1510:client id="{4A6F0D96-0F75-644A-B7D9-5F08E508959D}" v="28" dt="2022-06-19T21:26:23.200"/>
    <p1510:client id="{7B6FDF95-9096-427B-9540-C81651F583DB}" v="553" dt="2022-06-25T22:04:47.206"/>
    <p1510:client id="{9CE21DE3-FAD8-44FF-B598-9836A9E2618E}" v="169" dt="2022-06-26T04:52:11.9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9CE21DE3-FAD8-44FF-B598-9836A9E2618E}"/>
    <pc:docChg chg="modSld">
      <pc:chgData name="Guest User" userId="" providerId="Windows Live" clId="Web-{9CE21DE3-FAD8-44FF-B598-9836A9E2618E}" dt="2022-06-26T04:52:11.244" v="363" actId="20577"/>
      <pc:docMkLst>
        <pc:docMk/>
      </pc:docMkLst>
      <pc:sldChg chg="modSp modNotes">
        <pc:chgData name="Guest User" userId="" providerId="Windows Live" clId="Web-{9CE21DE3-FAD8-44FF-B598-9836A9E2618E}" dt="2022-06-26T04:51:43.492" v="340" actId="20577"/>
        <pc:sldMkLst>
          <pc:docMk/>
          <pc:sldMk cId="2483835006" sldId="303"/>
        </pc:sldMkLst>
        <pc:spChg chg="mod">
          <ac:chgData name="Guest User" userId="" providerId="Windows Live" clId="Web-{9CE21DE3-FAD8-44FF-B598-9836A9E2618E}" dt="2022-06-26T04:51:43.492" v="340" actId="20577"/>
          <ac:spMkLst>
            <pc:docMk/>
            <pc:sldMk cId="2483835006" sldId="303"/>
            <ac:spMk id="3" creationId="{B69B05C5-9629-2F42-8804-55B899D0B103}"/>
          </ac:spMkLst>
        </pc:spChg>
      </pc:sldChg>
      <pc:sldChg chg="addSp delSp modSp">
        <pc:chgData name="Guest User" userId="" providerId="Windows Live" clId="Web-{9CE21DE3-FAD8-44FF-B598-9836A9E2618E}" dt="2022-06-26T04:52:11.244" v="363" actId="20577"/>
        <pc:sldMkLst>
          <pc:docMk/>
          <pc:sldMk cId="1492336588" sldId="304"/>
        </pc:sldMkLst>
        <pc:spChg chg="mod">
          <ac:chgData name="Guest User" userId="" providerId="Windows Live" clId="Web-{9CE21DE3-FAD8-44FF-B598-9836A9E2618E}" dt="2022-06-26T04:52:00.227" v="348" actId="20577"/>
          <ac:spMkLst>
            <pc:docMk/>
            <pc:sldMk cId="1492336588" sldId="304"/>
            <ac:spMk id="2" creationId="{F28D3DA2-0940-BD4A-B2AE-F051DCA21EA3}"/>
          </ac:spMkLst>
        </pc:spChg>
        <pc:spChg chg="mod">
          <ac:chgData name="Guest User" userId="" providerId="Windows Live" clId="Web-{9CE21DE3-FAD8-44FF-B598-9836A9E2618E}" dt="2022-06-26T04:52:11.244" v="363" actId="20577"/>
          <ac:spMkLst>
            <pc:docMk/>
            <pc:sldMk cId="1492336588" sldId="304"/>
            <ac:spMk id="3" creationId="{D8C5BED6-6F74-1046-94B0-9A7B5649F4D5}"/>
          </ac:spMkLst>
        </pc:spChg>
        <pc:spChg chg="del mod">
          <ac:chgData name="Guest User" userId="" providerId="Windows Live" clId="Web-{9CE21DE3-FAD8-44FF-B598-9836A9E2618E}" dt="2022-06-26T04:50:42.863" v="299"/>
          <ac:spMkLst>
            <pc:docMk/>
            <pc:sldMk cId="1492336588" sldId="304"/>
            <ac:spMk id="4" creationId="{68FC04E8-EAB2-F445-B65B-80A4805D96BD}"/>
          </ac:spMkLst>
        </pc:spChg>
        <pc:spChg chg="add del mod">
          <ac:chgData name="Guest User" userId="" providerId="Windows Live" clId="Web-{9CE21DE3-FAD8-44FF-B598-9836A9E2618E}" dt="2022-06-26T04:51:08.724" v="312"/>
          <ac:spMkLst>
            <pc:docMk/>
            <pc:sldMk cId="1492336588" sldId="304"/>
            <ac:spMk id="8" creationId="{CA874EB7-898A-CE07-48FB-39BF66986BF2}"/>
          </ac:spMkLst>
        </pc:spChg>
      </pc:sldChg>
      <pc:sldChg chg="modNotes">
        <pc:chgData name="Guest User" userId="" providerId="Windows Live" clId="Web-{9CE21DE3-FAD8-44FF-B598-9836A9E2618E}" dt="2022-06-26T04:43:18.642" v="10"/>
        <pc:sldMkLst>
          <pc:docMk/>
          <pc:sldMk cId="1961704748" sldId="325"/>
        </pc:sldMkLst>
      </pc:sldChg>
      <pc:sldChg chg="addSp modSp">
        <pc:chgData name="Guest User" userId="" providerId="Windows Live" clId="Web-{9CE21DE3-FAD8-44FF-B598-9836A9E2618E}" dt="2022-06-26T04:51:02.770" v="311"/>
        <pc:sldMkLst>
          <pc:docMk/>
          <pc:sldMk cId="762960319" sldId="326"/>
        </pc:sldMkLst>
        <pc:spChg chg="mod">
          <ac:chgData name="Guest User" userId="" providerId="Windows Live" clId="Web-{9CE21DE3-FAD8-44FF-B598-9836A9E2618E}" dt="2022-06-26T04:50:01.797" v="250" actId="20577"/>
          <ac:spMkLst>
            <pc:docMk/>
            <pc:sldMk cId="762960319" sldId="326"/>
            <ac:spMk id="2" creationId="{8ABF4340-8968-EC31-406D-26DCBCF65249}"/>
          </ac:spMkLst>
        </pc:spChg>
        <pc:spChg chg="mod">
          <ac:chgData name="Guest User" userId="" providerId="Windows Live" clId="Web-{9CE21DE3-FAD8-44FF-B598-9836A9E2618E}" dt="2022-06-26T04:51:02.739" v="310" actId="20577"/>
          <ac:spMkLst>
            <pc:docMk/>
            <pc:sldMk cId="762960319" sldId="326"/>
            <ac:spMk id="3" creationId="{9184CF49-9AD5-BC84-FF8D-6441E8AFDF91}"/>
          </ac:spMkLst>
        </pc:spChg>
        <pc:spChg chg="add">
          <ac:chgData name="Guest User" userId="" providerId="Windows Live" clId="Web-{9CE21DE3-FAD8-44FF-B598-9836A9E2618E}" dt="2022-06-26T04:51:02.770" v="311"/>
          <ac:spMkLst>
            <pc:docMk/>
            <pc:sldMk cId="762960319" sldId="326"/>
            <ac:spMk id="4" creationId="{363096B4-9A6E-4DCA-2B28-7D6B7B9BDEB1}"/>
          </ac:spMkLst>
        </pc:spChg>
      </pc:sldChg>
    </pc:docChg>
  </pc:docChgLst>
  <pc:docChgLst>
    <pc:chgData name="Guest User" providerId="Windows Live" clId="Web-{323DBF97-9751-44DC-BBE3-76AC2A51D27A}"/>
    <pc:docChg chg="modSld">
      <pc:chgData name="Guest User" userId="" providerId="Windows Live" clId="Web-{323DBF97-9751-44DC-BBE3-76AC2A51D27A}" dt="2022-04-18T01:05:01.913" v="4" actId="1076"/>
      <pc:docMkLst>
        <pc:docMk/>
      </pc:docMkLst>
      <pc:sldChg chg="addSp modSp">
        <pc:chgData name="Guest User" userId="" providerId="Windows Live" clId="Web-{323DBF97-9751-44DC-BBE3-76AC2A51D27A}" dt="2022-04-18T01:05:01.913" v="4" actId="1076"/>
        <pc:sldMkLst>
          <pc:docMk/>
          <pc:sldMk cId="3605586502" sldId="308"/>
        </pc:sldMkLst>
        <pc:picChg chg="add mod">
          <ac:chgData name="Guest User" userId="" providerId="Windows Live" clId="Web-{323DBF97-9751-44DC-BBE3-76AC2A51D27A}" dt="2022-04-18T01:05:01.913" v="4" actId="1076"/>
          <ac:picMkLst>
            <pc:docMk/>
            <pc:sldMk cId="3605586502" sldId="308"/>
            <ac:picMk id="6" creationId="{2DB2A1A5-E4C2-6E08-62C2-5ADF477AEA6E}"/>
          </ac:picMkLst>
        </pc:picChg>
        <pc:picChg chg="add mod">
          <ac:chgData name="Guest User" userId="" providerId="Windows Live" clId="Web-{323DBF97-9751-44DC-BBE3-76AC2A51D27A}" dt="2022-04-18T01:04:59.726" v="3" actId="1076"/>
          <ac:picMkLst>
            <pc:docMk/>
            <pc:sldMk cId="3605586502" sldId="308"/>
            <ac:picMk id="7" creationId="{3AAADBC7-D717-3F11-0617-6BF84DF44303}"/>
          </ac:picMkLst>
        </pc:picChg>
      </pc:sldChg>
    </pc:docChg>
  </pc:docChgLst>
  <pc:docChgLst>
    <pc:chgData name="Guest User" providerId="Windows Live" clId="Web-{3F8F8CCA-27FE-48EE-8A58-BCAC1F5FAF92}"/>
    <pc:docChg chg="modSld">
      <pc:chgData name="Guest User" userId="" providerId="Windows Live" clId="Web-{3F8F8CCA-27FE-48EE-8A58-BCAC1F5FAF92}" dt="2022-06-25T20:49:52.972" v="1632" actId="20577"/>
      <pc:docMkLst>
        <pc:docMk/>
      </pc:docMkLst>
      <pc:sldChg chg="delSp modSp">
        <pc:chgData name="Guest User" userId="" providerId="Windows Live" clId="Web-{3F8F8CCA-27FE-48EE-8A58-BCAC1F5FAF92}" dt="2022-06-25T20:49:52.972" v="1632" actId="20577"/>
        <pc:sldMkLst>
          <pc:docMk/>
          <pc:sldMk cId="3689091321" sldId="280"/>
        </pc:sldMkLst>
        <pc:spChg chg="mod">
          <ac:chgData name="Guest User" userId="" providerId="Windows Live" clId="Web-{3F8F8CCA-27FE-48EE-8A58-BCAC1F5FAF92}" dt="2022-06-25T20:49:52.972" v="1632" actId="20577"/>
          <ac:spMkLst>
            <pc:docMk/>
            <pc:sldMk cId="3689091321" sldId="280"/>
            <ac:spMk id="3" creationId="{345FF095-6FD5-004D-8DA4-C18B41197352}"/>
          </ac:spMkLst>
        </pc:spChg>
        <pc:spChg chg="del">
          <ac:chgData name="Guest User" userId="" providerId="Windows Live" clId="Web-{3F8F8CCA-27FE-48EE-8A58-BCAC1F5FAF92}" dt="2022-06-25T20:47:56.496" v="1621"/>
          <ac:spMkLst>
            <pc:docMk/>
            <pc:sldMk cId="3689091321" sldId="280"/>
            <ac:spMk id="4" creationId="{106646DA-AD41-8447-8B73-28705A100F0C}"/>
          </ac:spMkLst>
        </pc:spChg>
      </pc:sldChg>
      <pc:sldChg chg="addSp delSp modSp">
        <pc:chgData name="Guest User" userId="" providerId="Windows Live" clId="Web-{3F8F8CCA-27FE-48EE-8A58-BCAC1F5FAF92}" dt="2022-06-25T20:26:11.441" v="932" actId="1076"/>
        <pc:sldMkLst>
          <pc:docMk/>
          <pc:sldMk cId="3354943662" sldId="302"/>
        </pc:sldMkLst>
        <pc:spChg chg="del">
          <ac:chgData name="Guest User" userId="" providerId="Windows Live" clId="Web-{3F8F8CCA-27FE-48EE-8A58-BCAC1F5FAF92}" dt="2022-06-25T20:15:42.749" v="568"/>
          <ac:spMkLst>
            <pc:docMk/>
            <pc:sldMk cId="3354943662" sldId="302"/>
            <ac:spMk id="3" creationId="{482B5158-8CF5-114F-975A-800E853D4720}"/>
          </ac:spMkLst>
        </pc:spChg>
        <pc:spChg chg="del">
          <ac:chgData name="Guest User" userId="" providerId="Windows Live" clId="Web-{3F8F8CCA-27FE-48EE-8A58-BCAC1F5FAF92}" dt="2022-06-25T20:15:02.762" v="563"/>
          <ac:spMkLst>
            <pc:docMk/>
            <pc:sldMk cId="3354943662" sldId="302"/>
            <ac:spMk id="7" creationId="{982CCF61-B7BA-A24B-B3E7-269DA0CDA8CA}"/>
          </ac:spMkLst>
        </pc:spChg>
        <pc:spChg chg="add del mod">
          <ac:chgData name="Guest User" userId="" providerId="Windows Live" clId="Web-{3F8F8CCA-27FE-48EE-8A58-BCAC1F5FAF92}" dt="2022-06-25T20:16:03.876" v="571"/>
          <ac:spMkLst>
            <pc:docMk/>
            <pc:sldMk cId="3354943662" sldId="302"/>
            <ac:spMk id="8" creationId="{45E46B46-FF9D-BFB8-FFFD-0F2261559B05}"/>
          </ac:spMkLst>
        </pc:spChg>
        <pc:spChg chg="add mod">
          <ac:chgData name="Guest User" userId="" providerId="Windows Live" clId="Web-{3F8F8CCA-27FE-48EE-8A58-BCAC1F5FAF92}" dt="2022-06-25T20:26:11.441" v="932" actId="1076"/>
          <ac:spMkLst>
            <pc:docMk/>
            <pc:sldMk cId="3354943662" sldId="302"/>
            <ac:spMk id="10" creationId="{AE9C45CF-B900-2817-B1C5-3E68D02A5A8C}"/>
          </ac:spMkLst>
        </pc:spChg>
        <pc:spChg chg="add del mod">
          <ac:chgData name="Guest User" userId="" providerId="Windows Live" clId="Web-{3F8F8CCA-27FE-48EE-8A58-BCAC1F5FAF92}" dt="2022-06-25T20:17:21.649" v="652"/>
          <ac:spMkLst>
            <pc:docMk/>
            <pc:sldMk cId="3354943662" sldId="302"/>
            <ac:spMk id="12" creationId="{6CA6107C-1680-C88F-AB0A-04024DF7FEBF}"/>
          </ac:spMkLst>
        </pc:spChg>
      </pc:sldChg>
      <pc:sldChg chg="delSp modSp">
        <pc:chgData name="Guest User" userId="" providerId="Windows Live" clId="Web-{3F8F8CCA-27FE-48EE-8A58-BCAC1F5FAF92}" dt="2022-06-25T18:55:17.957" v="4"/>
        <pc:sldMkLst>
          <pc:docMk/>
          <pc:sldMk cId="2483835006" sldId="303"/>
        </pc:sldMkLst>
        <pc:spChg chg="mod">
          <ac:chgData name="Guest User" userId="" providerId="Windows Live" clId="Web-{3F8F8CCA-27FE-48EE-8A58-BCAC1F5FAF92}" dt="2022-06-25T18:55:17.957" v="4"/>
          <ac:spMkLst>
            <pc:docMk/>
            <pc:sldMk cId="2483835006" sldId="303"/>
            <ac:spMk id="4" creationId="{2110E1FC-15E8-6844-86F2-6912B60EDB02}"/>
          </ac:spMkLst>
        </pc:spChg>
        <pc:spChg chg="del mod">
          <ac:chgData name="Guest User" userId="" providerId="Windows Live" clId="Web-{3F8F8CCA-27FE-48EE-8A58-BCAC1F5FAF92}" dt="2022-06-25T18:55:09.784" v="2"/>
          <ac:spMkLst>
            <pc:docMk/>
            <pc:sldMk cId="2483835006" sldId="303"/>
            <ac:spMk id="6" creationId="{64B96E8D-B2FF-1E4E-B112-BD34DBF76E3A}"/>
          </ac:spMkLst>
        </pc:spChg>
      </pc:sldChg>
      <pc:sldChg chg="delSp modSp modNotes">
        <pc:chgData name="Guest User" userId="" providerId="Windows Live" clId="Web-{3F8F8CCA-27FE-48EE-8A58-BCAC1F5FAF92}" dt="2022-06-25T20:15:27.576" v="567" actId="20577"/>
        <pc:sldMkLst>
          <pc:docMk/>
          <pc:sldMk cId="2235290321" sldId="314"/>
        </pc:sldMkLst>
        <pc:spChg chg="mod">
          <ac:chgData name="Guest User" userId="" providerId="Windows Live" clId="Web-{3F8F8CCA-27FE-48EE-8A58-BCAC1F5FAF92}" dt="2022-06-25T20:15:27.576" v="567" actId="20577"/>
          <ac:spMkLst>
            <pc:docMk/>
            <pc:sldMk cId="2235290321" sldId="314"/>
            <ac:spMk id="3" creationId="{61F371AF-99EF-9A45-A8D3-ADF932CAC225}"/>
          </ac:spMkLst>
        </pc:spChg>
        <pc:spChg chg="del mod">
          <ac:chgData name="Guest User" userId="" providerId="Windows Live" clId="Web-{3F8F8CCA-27FE-48EE-8A58-BCAC1F5FAF92}" dt="2022-06-25T18:59:32.091" v="9"/>
          <ac:spMkLst>
            <pc:docMk/>
            <pc:sldMk cId="2235290321" sldId="314"/>
            <ac:spMk id="7" creationId="{38A03EB1-BF82-A14B-BFB8-3259DAB9F80F}"/>
          </ac:spMkLst>
        </pc:spChg>
      </pc:sldChg>
      <pc:sldChg chg="addSp delSp modSp modNotes">
        <pc:chgData name="Guest User" userId="" providerId="Windows Live" clId="Web-{3F8F8CCA-27FE-48EE-8A58-BCAC1F5FAF92}" dt="2022-06-25T20:47:35.151" v="1620" actId="20577"/>
        <pc:sldMkLst>
          <pc:docMk/>
          <pc:sldMk cId="1021985771" sldId="317"/>
        </pc:sldMkLst>
        <pc:spChg chg="mod">
          <ac:chgData name="Guest User" userId="" providerId="Windows Live" clId="Web-{3F8F8CCA-27FE-48EE-8A58-BCAC1F5FAF92}" dt="2022-06-25T20:47:35.151" v="1620" actId="20577"/>
          <ac:spMkLst>
            <pc:docMk/>
            <pc:sldMk cId="1021985771" sldId="317"/>
            <ac:spMk id="3" creationId="{482B5158-8CF5-114F-975A-800E853D4720}"/>
          </ac:spMkLst>
        </pc:spChg>
        <pc:spChg chg="add del mod">
          <ac:chgData name="Guest User" userId="" providerId="Windows Live" clId="Web-{3F8F8CCA-27FE-48EE-8A58-BCAC1F5FAF92}" dt="2022-06-25T20:27:25.133" v="945"/>
          <ac:spMkLst>
            <pc:docMk/>
            <pc:sldMk cId="1021985771" sldId="317"/>
            <ac:spMk id="7" creationId="{7A9640CB-BBF5-5714-B027-1D6C7E81974A}"/>
          </ac:spMkLst>
        </pc:spChg>
        <pc:spChg chg="del mod">
          <ac:chgData name="Guest User" userId="" providerId="Windows Live" clId="Web-{3F8F8CCA-27FE-48EE-8A58-BCAC1F5FAF92}" dt="2022-06-25T20:26:49.834" v="937"/>
          <ac:spMkLst>
            <pc:docMk/>
            <pc:sldMk cId="1021985771" sldId="317"/>
            <ac:spMk id="8" creationId="{B4EB99D9-4ADF-CA47-9161-E977700EF7BB}"/>
          </ac:spMkLst>
        </pc:spChg>
        <pc:spChg chg="add mod">
          <ac:chgData name="Guest User" userId="" providerId="Windows Live" clId="Web-{3F8F8CCA-27FE-48EE-8A58-BCAC1F5FAF92}" dt="2022-06-25T20:46:52.803" v="1616" actId="20577"/>
          <ac:spMkLst>
            <pc:docMk/>
            <pc:sldMk cId="1021985771" sldId="317"/>
            <ac:spMk id="13" creationId="{3D3B4A30-D755-D350-C5E3-069406294B4C}"/>
          </ac:spMkLst>
        </pc:spChg>
        <pc:graphicFrameChg chg="add del mod modGraphic">
          <ac:chgData name="Guest User" userId="" providerId="Windows Live" clId="Web-{3F8F8CCA-27FE-48EE-8A58-BCAC1F5FAF92}" dt="2022-06-25T20:27:25.149" v="946"/>
          <ac:graphicFrameMkLst>
            <pc:docMk/>
            <pc:sldMk cId="1021985771" sldId="317"/>
            <ac:graphicFrameMk id="6" creationId="{9069C779-07B2-940C-54E1-DEE5E0C44710}"/>
          </ac:graphicFrameMkLst>
        </pc:graphicFrameChg>
        <pc:graphicFrameChg chg="add mod modGraphic">
          <ac:chgData name="Guest User" userId="" providerId="Windows Live" clId="Web-{3F8F8CCA-27FE-48EE-8A58-BCAC1F5FAF92}" dt="2022-06-25T20:46:21.940" v="1611"/>
          <ac:graphicFrameMkLst>
            <pc:docMk/>
            <pc:sldMk cId="1021985771" sldId="317"/>
            <ac:graphicFrameMk id="12" creationId="{A0784654-3349-62E1-DE2E-5B80970444DE}"/>
          </ac:graphicFrameMkLst>
        </pc:graphicFrameChg>
        <pc:picChg chg="del">
          <ac:chgData name="Guest User" userId="" providerId="Windows Live" clId="Web-{3F8F8CCA-27FE-48EE-8A58-BCAC1F5FAF92}" dt="2022-06-25T20:27:13.180" v="938"/>
          <ac:picMkLst>
            <pc:docMk/>
            <pc:sldMk cId="1021985771" sldId="317"/>
            <ac:picMk id="9" creationId="{8BE979B6-1342-1449-94CB-68D88C55DD04}"/>
          </ac:picMkLst>
        </pc:picChg>
      </pc:sldChg>
    </pc:docChg>
  </pc:docChgLst>
  <pc:docChgLst>
    <pc:chgData name="Dave Friesen" userId="09798873d1b5be9e" providerId="LiveId" clId="{5122807F-26C1-A14D-B03D-3ECC45035213}"/>
    <pc:docChg chg="undo custSel addSld delSld modSld sldOrd modMainMaster">
      <pc:chgData name="Dave Friesen" userId="09798873d1b5be9e" providerId="LiveId" clId="{5122807F-26C1-A14D-B03D-3ECC45035213}" dt="2022-04-18T01:49:38.851" v="5257" actId="478"/>
      <pc:docMkLst>
        <pc:docMk/>
      </pc:docMkLst>
      <pc:sldChg chg="addSp delSp modSp mod modTransition delAnim chgLayout">
        <pc:chgData name="Dave Friesen" userId="09798873d1b5be9e" providerId="LiveId" clId="{5122807F-26C1-A14D-B03D-3ECC45035213}" dt="2022-04-18T01:12:52.295" v="5254" actId="478"/>
        <pc:sldMkLst>
          <pc:docMk/>
          <pc:sldMk cId="0" sldId="256"/>
        </pc:sldMkLst>
        <pc:spChg chg="mod ord">
          <ac:chgData name="Dave Friesen" userId="09798873d1b5be9e" providerId="LiveId" clId="{5122807F-26C1-A14D-B03D-3ECC45035213}" dt="2022-04-16T22:00:02.283" v="7" actId="2711"/>
          <ac:spMkLst>
            <pc:docMk/>
            <pc:sldMk cId="0" sldId="256"/>
            <ac:spMk id="192" creationId="{00000000-0000-0000-0000-000000000000}"/>
          </ac:spMkLst>
        </pc:spChg>
        <pc:spChg chg="mod ord">
          <ac:chgData name="Dave Friesen" userId="09798873d1b5be9e" providerId="LiveId" clId="{5122807F-26C1-A14D-B03D-3ECC45035213}" dt="2022-04-16T21:59:54.165" v="6" actId="700"/>
          <ac:spMkLst>
            <pc:docMk/>
            <pc:sldMk cId="0" sldId="256"/>
            <ac:spMk id="193" creationId="{00000000-0000-0000-0000-000000000000}"/>
          </ac:spMkLst>
        </pc:spChg>
        <pc:picChg chg="add del mod">
          <ac:chgData name="Dave Friesen" userId="09798873d1b5be9e" providerId="LiveId" clId="{5122807F-26C1-A14D-B03D-3ECC45035213}" dt="2022-04-18T01:12:52.295" v="5254" actId="478"/>
          <ac:picMkLst>
            <pc:docMk/>
            <pc:sldMk cId="0" sldId="256"/>
            <ac:picMk id="2" creationId="{B36E8375-CA70-804C-8919-E47826748924}"/>
          </ac:picMkLst>
        </pc:picChg>
      </pc:sldChg>
      <pc:sldChg chg="add del ord">
        <pc:chgData name="Dave Friesen" userId="09798873d1b5be9e" providerId="LiveId" clId="{5122807F-26C1-A14D-B03D-3ECC45035213}" dt="2022-04-17T02:19:41.301" v="4599" actId="2696"/>
        <pc:sldMkLst>
          <pc:docMk/>
          <pc:sldMk cId="2858550404" sldId="279"/>
        </pc:sldMkLst>
      </pc:sldChg>
      <pc:sldChg chg="del ord">
        <pc:chgData name="Dave Friesen" userId="09798873d1b5be9e" providerId="LiveId" clId="{5122807F-26C1-A14D-B03D-3ECC45035213}" dt="2022-04-16T22:28:29.447" v="735" actId="2696"/>
        <pc:sldMkLst>
          <pc:docMk/>
          <pc:sldMk cId="3147751762" sldId="279"/>
        </pc:sldMkLst>
      </pc:sldChg>
      <pc:sldChg chg="addSp modSp mod">
        <pc:chgData name="Dave Friesen" userId="09798873d1b5be9e" providerId="LiveId" clId="{5122807F-26C1-A14D-B03D-3ECC45035213}" dt="2022-04-17T03:55:11.397" v="5232" actId="403"/>
        <pc:sldMkLst>
          <pc:docMk/>
          <pc:sldMk cId="3689091321" sldId="280"/>
        </pc:sldMkLst>
        <pc:spChg chg="mod">
          <ac:chgData name="Dave Friesen" userId="09798873d1b5be9e" providerId="LiveId" clId="{5122807F-26C1-A14D-B03D-3ECC45035213}" dt="2022-04-17T03:54:23.638" v="5197"/>
          <ac:spMkLst>
            <pc:docMk/>
            <pc:sldMk cId="3689091321" sldId="280"/>
            <ac:spMk id="3" creationId="{345FF095-6FD5-004D-8DA4-C18B41197352}"/>
          </ac:spMkLst>
        </pc:spChg>
        <pc:spChg chg="add mod">
          <ac:chgData name="Dave Friesen" userId="09798873d1b5be9e" providerId="LiveId" clId="{5122807F-26C1-A14D-B03D-3ECC45035213}" dt="2022-04-17T03:55:11.397" v="5232" actId="403"/>
          <ac:spMkLst>
            <pc:docMk/>
            <pc:sldMk cId="3689091321" sldId="280"/>
            <ac:spMk id="4" creationId="{82C2764C-7641-284C-AC36-9697F23D673C}"/>
          </ac:spMkLst>
        </pc:spChg>
      </pc:sldChg>
      <pc:sldChg chg="del">
        <pc:chgData name="Dave Friesen" userId="09798873d1b5be9e" providerId="LiveId" clId="{5122807F-26C1-A14D-B03D-3ECC45035213}" dt="2022-04-17T02:19:41.301" v="4599" actId="2696"/>
        <pc:sldMkLst>
          <pc:docMk/>
          <pc:sldMk cId="3128252190" sldId="290"/>
        </pc:sldMkLst>
      </pc:sldChg>
      <pc:sldChg chg="del">
        <pc:chgData name="Dave Friesen" userId="09798873d1b5be9e" providerId="LiveId" clId="{5122807F-26C1-A14D-B03D-3ECC45035213}" dt="2022-04-17T02:19:41.301" v="4599" actId="2696"/>
        <pc:sldMkLst>
          <pc:docMk/>
          <pc:sldMk cId="2424385847" sldId="291"/>
        </pc:sldMkLst>
      </pc:sldChg>
      <pc:sldChg chg="del">
        <pc:chgData name="Dave Friesen" userId="09798873d1b5be9e" providerId="LiveId" clId="{5122807F-26C1-A14D-B03D-3ECC45035213}" dt="2022-04-17T02:19:41.301" v="4599" actId="2696"/>
        <pc:sldMkLst>
          <pc:docMk/>
          <pc:sldMk cId="2343320603" sldId="292"/>
        </pc:sldMkLst>
      </pc:sldChg>
      <pc:sldChg chg="del">
        <pc:chgData name="Dave Friesen" userId="09798873d1b5be9e" providerId="LiveId" clId="{5122807F-26C1-A14D-B03D-3ECC45035213}" dt="2022-04-17T02:19:41.301" v="4599" actId="2696"/>
        <pc:sldMkLst>
          <pc:docMk/>
          <pc:sldMk cId="526117705" sldId="297"/>
        </pc:sldMkLst>
      </pc:sldChg>
      <pc:sldChg chg="del">
        <pc:chgData name="Dave Friesen" userId="09798873d1b5be9e" providerId="LiveId" clId="{5122807F-26C1-A14D-B03D-3ECC45035213}" dt="2022-04-17T02:19:41.301" v="4599" actId="2696"/>
        <pc:sldMkLst>
          <pc:docMk/>
          <pc:sldMk cId="849096479" sldId="298"/>
        </pc:sldMkLst>
      </pc:sldChg>
      <pc:sldChg chg="del">
        <pc:chgData name="Dave Friesen" userId="09798873d1b5be9e" providerId="LiveId" clId="{5122807F-26C1-A14D-B03D-3ECC45035213}" dt="2022-04-17T02:19:41.301" v="4599" actId="2696"/>
        <pc:sldMkLst>
          <pc:docMk/>
          <pc:sldMk cId="2076467991" sldId="300"/>
        </pc:sldMkLst>
      </pc:sldChg>
      <pc:sldChg chg="addSp delSp modSp">
        <pc:chgData name="Dave Friesen" userId="09798873d1b5be9e" providerId="LiveId" clId="{5122807F-26C1-A14D-B03D-3ECC45035213}" dt="2022-04-17T02:32:55.042" v="5195"/>
        <pc:sldMkLst>
          <pc:docMk/>
          <pc:sldMk cId="2884068371" sldId="301"/>
        </pc:sldMkLst>
        <pc:spChg chg="add del mod">
          <ac:chgData name="Dave Friesen" userId="09798873d1b5be9e" providerId="LiveId" clId="{5122807F-26C1-A14D-B03D-3ECC45035213}" dt="2022-04-17T02:32:55.042" v="5195"/>
          <ac:spMkLst>
            <pc:docMk/>
            <pc:sldMk cId="2884068371" sldId="301"/>
            <ac:spMk id="4" creationId="{0442EBC2-01C4-D34F-AA8A-313419ECD53C}"/>
          </ac:spMkLst>
        </pc:spChg>
      </pc:sldChg>
      <pc:sldChg chg="addSp delSp modSp mod ord delAnim">
        <pc:chgData name="Dave Friesen" userId="09798873d1b5be9e" providerId="LiveId" clId="{5122807F-26C1-A14D-B03D-3ECC45035213}" dt="2022-04-18T01:49:38.851" v="5257" actId="478"/>
        <pc:sldMkLst>
          <pc:docMk/>
          <pc:sldMk cId="3354943662" sldId="302"/>
        </pc:sldMkLst>
        <pc:spChg chg="mod">
          <ac:chgData name="Dave Friesen" userId="09798873d1b5be9e" providerId="LiveId" clId="{5122807F-26C1-A14D-B03D-3ECC45035213}" dt="2022-04-16T22:24:04.047" v="626" actId="20577"/>
          <ac:spMkLst>
            <pc:docMk/>
            <pc:sldMk cId="3354943662" sldId="302"/>
            <ac:spMk id="2" creationId="{CDDA75BA-9727-FC40-856B-CED2DAD80CCE}"/>
          </ac:spMkLst>
        </pc:spChg>
        <pc:spChg chg="mod">
          <ac:chgData name="Dave Friesen" userId="09798873d1b5be9e" providerId="LiveId" clId="{5122807F-26C1-A14D-B03D-3ECC45035213}" dt="2022-04-17T01:53:00.325" v="2998" actId="20577"/>
          <ac:spMkLst>
            <pc:docMk/>
            <pc:sldMk cId="3354943662" sldId="302"/>
            <ac:spMk id="3" creationId="{482B5158-8CF5-114F-975A-800E853D4720}"/>
          </ac:spMkLst>
        </pc:spChg>
        <pc:spChg chg="mod">
          <ac:chgData name="Dave Friesen" userId="09798873d1b5be9e" providerId="LiveId" clId="{5122807F-26C1-A14D-B03D-3ECC45035213}" dt="2022-04-17T02:30:18.240" v="5180" actId="20577"/>
          <ac:spMkLst>
            <pc:docMk/>
            <pc:sldMk cId="3354943662" sldId="302"/>
            <ac:spMk id="4" creationId="{85607E16-0BAD-F14B-80EB-2317D5EEAA04}"/>
          </ac:spMkLst>
        </pc:spChg>
        <pc:spChg chg="add mod">
          <ac:chgData name="Dave Friesen" userId="09798873d1b5be9e" providerId="LiveId" clId="{5122807F-26C1-A14D-B03D-3ECC45035213}" dt="2022-04-17T02:32:07.594" v="5185"/>
          <ac:spMkLst>
            <pc:docMk/>
            <pc:sldMk cId="3354943662" sldId="302"/>
            <ac:spMk id="5" creationId="{8030BDA4-4105-8741-B005-ADCF2997B1DD}"/>
          </ac:spMkLst>
        </pc:spChg>
        <pc:picChg chg="add del mod">
          <ac:chgData name="Dave Friesen" userId="09798873d1b5be9e" providerId="LiveId" clId="{5122807F-26C1-A14D-B03D-3ECC45035213}" dt="2022-04-18T01:49:38.851" v="5257" actId="478"/>
          <ac:picMkLst>
            <pc:docMk/>
            <pc:sldMk cId="3354943662" sldId="302"/>
            <ac:picMk id="6" creationId="{DD08DC64-C87E-0A48-A293-CBFB1DD24130}"/>
          </ac:picMkLst>
        </pc:picChg>
      </pc:sldChg>
      <pc:sldChg chg="addSp delSp modSp mod ord delAnim">
        <pc:chgData name="Dave Friesen" userId="09798873d1b5be9e" providerId="LiveId" clId="{5122807F-26C1-A14D-B03D-3ECC45035213}" dt="2022-04-18T01:49:28.451" v="5255" actId="478"/>
        <pc:sldMkLst>
          <pc:docMk/>
          <pc:sldMk cId="2483835006" sldId="303"/>
        </pc:sldMkLst>
        <pc:spChg chg="mod">
          <ac:chgData name="Dave Friesen" userId="09798873d1b5be9e" providerId="LiveId" clId="{5122807F-26C1-A14D-B03D-3ECC45035213}" dt="2022-04-17T17:44:20.134" v="5249" actId="20577"/>
          <ac:spMkLst>
            <pc:docMk/>
            <pc:sldMk cId="2483835006" sldId="303"/>
            <ac:spMk id="3" creationId="{B69B05C5-9629-2F42-8804-55B899D0B103}"/>
          </ac:spMkLst>
        </pc:spChg>
        <pc:spChg chg="mod">
          <ac:chgData name="Dave Friesen" userId="09798873d1b5be9e" providerId="LiveId" clId="{5122807F-26C1-A14D-B03D-3ECC45035213}" dt="2022-04-17T02:28:40.680" v="5155" actId="20577"/>
          <ac:spMkLst>
            <pc:docMk/>
            <pc:sldMk cId="2483835006" sldId="303"/>
            <ac:spMk id="4" creationId="{2110E1FC-15E8-6844-86F2-6912B60EDB02}"/>
          </ac:spMkLst>
        </pc:spChg>
        <pc:spChg chg="add mod">
          <ac:chgData name="Dave Friesen" userId="09798873d1b5be9e" providerId="LiveId" clId="{5122807F-26C1-A14D-B03D-3ECC45035213}" dt="2022-04-17T02:32:02.387" v="5183" actId="1036"/>
          <ac:spMkLst>
            <pc:docMk/>
            <pc:sldMk cId="2483835006" sldId="303"/>
            <ac:spMk id="5" creationId="{4018F06B-CAC9-9445-AFBE-F2A50C7A256A}"/>
          </ac:spMkLst>
        </pc:spChg>
        <pc:picChg chg="add del mod">
          <ac:chgData name="Dave Friesen" userId="09798873d1b5be9e" providerId="LiveId" clId="{5122807F-26C1-A14D-B03D-3ECC45035213}" dt="2022-04-18T01:49:28.451" v="5255" actId="478"/>
          <ac:picMkLst>
            <pc:docMk/>
            <pc:sldMk cId="2483835006" sldId="303"/>
            <ac:picMk id="6" creationId="{67E789E9-4CCB-FF47-A667-F291D0447140}"/>
          </ac:picMkLst>
        </pc:picChg>
      </pc:sldChg>
      <pc:sldChg chg="addSp modSp add mod">
        <pc:chgData name="Dave Friesen" userId="09798873d1b5be9e" providerId="LiveId" clId="{5122807F-26C1-A14D-B03D-3ECC45035213}" dt="2022-04-17T02:32:38.264" v="5193"/>
        <pc:sldMkLst>
          <pc:docMk/>
          <pc:sldMk cId="1492336588" sldId="304"/>
        </pc:sldMkLst>
        <pc:spChg chg="mod">
          <ac:chgData name="Dave Friesen" userId="09798873d1b5be9e" providerId="LiveId" clId="{5122807F-26C1-A14D-B03D-3ECC45035213}" dt="2022-04-17T02:23:00.907" v="4821" actId="20577"/>
          <ac:spMkLst>
            <pc:docMk/>
            <pc:sldMk cId="1492336588" sldId="304"/>
            <ac:spMk id="3" creationId="{D8C5BED6-6F74-1046-94B0-9A7B5649F4D5}"/>
          </ac:spMkLst>
        </pc:spChg>
        <pc:spChg chg="mod">
          <ac:chgData name="Dave Friesen" userId="09798873d1b5be9e" providerId="LiveId" clId="{5122807F-26C1-A14D-B03D-3ECC45035213}" dt="2022-04-17T02:23:31.667" v="4874" actId="20577"/>
          <ac:spMkLst>
            <pc:docMk/>
            <pc:sldMk cId="1492336588" sldId="304"/>
            <ac:spMk id="4" creationId="{68FC04E8-EAB2-F445-B65B-80A4805D96BD}"/>
          </ac:spMkLst>
        </pc:spChg>
        <pc:spChg chg="add mod">
          <ac:chgData name="Dave Friesen" userId="09798873d1b5be9e" providerId="LiveId" clId="{5122807F-26C1-A14D-B03D-3ECC45035213}" dt="2022-04-17T02:32:38.264" v="5193"/>
          <ac:spMkLst>
            <pc:docMk/>
            <pc:sldMk cId="1492336588" sldId="304"/>
            <ac:spMk id="5" creationId="{9DE35C20-ECB4-5446-8274-ED5E564E38EE}"/>
          </ac:spMkLst>
        </pc:spChg>
      </pc:sldChg>
      <pc:sldChg chg="modSp new del mod">
        <pc:chgData name="Dave Friesen" userId="09798873d1b5be9e" providerId="LiveId" clId="{5122807F-26C1-A14D-B03D-3ECC45035213}" dt="2022-04-16T22:27:31.115" v="725" actId="2696"/>
        <pc:sldMkLst>
          <pc:docMk/>
          <pc:sldMk cId="2085503779" sldId="304"/>
        </pc:sldMkLst>
        <pc:spChg chg="mod">
          <ac:chgData name="Dave Friesen" userId="09798873d1b5be9e" providerId="LiveId" clId="{5122807F-26C1-A14D-B03D-3ECC45035213}" dt="2022-04-16T22:14:35.247" v="532" actId="20577"/>
          <ac:spMkLst>
            <pc:docMk/>
            <pc:sldMk cId="2085503779" sldId="304"/>
            <ac:spMk id="2" creationId="{F28D3DA2-0940-BD4A-B2AE-F051DCA21EA3}"/>
          </ac:spMkLst>
        </pc:spChg>
        <pc:spChg chg="mod">
          <ac:chgData name="Dave Friesen" userId="09798873d1b5be9e" providerId="LiveId" clId="{5122807F-26C1-A14D-B03D-3ECC45035213}" dt="2022-04-16T22:20:58.555" v="549" actId="20577"/>
          <ac:spMkLst>
            <pc:docMk/>
            <pc:sldMk cId="2085503779" sldId="304"/>
            <ac:spMk id="3" creationId="{D8C5BED6-6F74-1046-94B0-9A7B5649F4D5}"/>
          </ac:spMkLst>
        </pc:spChg>
      </pc:sldChg>
      <pc:sldChg chg="new del">
        <pc:chgData name="Dave Friesen" userId="09798873d1b5be9e" providerId="LiveId" clId="{5122807F-26C1-A14D-B03D-3ECC45035213}" dt="2022-04-16T22:27:58.078" v="727" actId="2696"/>
        <pc:sldMkLst>
          <pc:docMk/>
          <pc:sldMk cId="3449292266" sldId="305"/>
        </pc:sldMkLst>
      </pc:sldChg>
      <pc:sldChg chg="new del">
        <pc:chgData name="Dave Friesen" userId="09798873d1b5be9e" providerId="LiveId" clId="{5122807F-26C1-A14D-B03D-3ECC45035213}" dt="2022-04-16T22:27:58.078" v="727" actId="2696"/>
        <pc:sldMkLst>
          <pc:docMk/>
          <pc:sldMk cId="1664595988" sldId="306"/>
        </pc:sldMkLst>
      </pc:sldChg>
      <pc:sldChg chg="addSp modSp new mod ord">
        <pc:chgData name="Dave Friesen" userId="09798873d1b5be9e" providerId="LiveId" clId="{5122807F-26C1-A14D-B03D-3ECC45035213}" dt="2022-04-17T02:32:16.874" v="5188"/>
        <pc:sldMkLst>
          <pc:docMk/>
          <pc:sldMk cId="1274476243" sldId="307"/>
        </pc:sldMkLst>
        <pc:spChg chg="mod">
          <ac:chgData name="Dave Friesen" userId="09798873d1b5be9e" providerId="LiveId" clId="{5122807F-26C1-A14D-B03D-3ECC45035213}" dt="2022-04-16T22:14:03.791" v="516" actId="20577"/>
          <ac:spMkLst>
            <pc:docMk/>
            <pc:sldMk cId="1274476243" sldId="307"/>
            <ac:spMk id="2" creationId="{2149E225-AE64-1944-AD7E-9471CBC811E3}"/>
          </ac:spMkLst>
        </pc:spChg>
        <pc:spChg chg="mod">
          <ac:chgData name="Dave Friesen" userId="09798873d1b5be9e" providerId="LiveId" clId="{5122807F-26C1-A14D-B03D-3ECC45035213}" dt="2022-04-17T01:53:50.942" v="3024" actId="20577"/>
          <ac:spMkLst>
            <pc:docMk/>
            <pc:sldMk cId="1274476243" sldId="307"/>
            <ac:spMk id="3" creationId="{F75028E3-5D0E-B74F-A781-C087FE0BB87F}"/>
          </ac:spMkLst>
        </pc:spChg>
        <pc:spChg chg="mod">
          <ac:chgData name="Dave Friesen" userId="09798873d1b5be9e" providerId="LiveId" clId="{5122807F-26C1-A14D-B03D-3ECC45035213}" dt="2022-04-17T02:06:27.924" v="3804" actId="20577"/>
          <ac:spMkLst>
            <pc:docMk/>
            <pc:sldMk cId="1274476243" sldId="307"/>
            <ac:spMk id="4" creationId="{ECE5407A-C817-F84C-9950-CAFECD5DE981}"/>
          </ac:spMkLst>
        </pc:spChg>
        <pc:spChg chg="add mod">
          <ac:chgData name="Dave Friesen" userId="09798873d1b5be9e" providerId="LiveId" clId="{5122807F-26C1-A14D-B03D-3ECC45035213}" dt="2022-04-17T02:32:16.874" v="5188"/>
          <ac:spMkLst>
            <pc:docMk/>
            <pc:sldMk cId="1274476243" sldId="307"/>
            <ac:spMk id="5" creationId="{B0E7AC0A-1717-F548-B922-86A23792DF47}"/>
          </ac:spMkLst>
        </pc:spChg>
      </pc:sldChg>
      <pc:sldChg chg="modSp new del mod">
        <pc:chgData name="Dave Friesen" userId="09798873d1b5be9e" providerId="LiveId" clId="{5122807F-26C1-A14D-B03D-3ECC45035213}" dt="2022-04-16T22:27:31.115" v="725" actId="2696"/>
        <pc:sldMkLst>
          <pc:docMk/>
          <pc:sldMk cId="2190730821" sldId="308"/>
        </pc:sldMkLst>
        <pc:spChg chg="mod">
          <ac:chgData name="Dave Friesen" userId="09798873d1b5be9e" providerId="LiveId" clId="{5122807F-26C1-A14D-B03D-3ECC45035213}" dt="2022-04-16T22:14:10.261" v="522" actId="20577"/>
          <ac:spMkLst>
            <pc:docMk/>
            <pc:sldMk cId="2190730821" sldId="308"/>
            <ac:spMk id="2" creationId="{A15B1110-C42E-094B-98E0-A21ABF724CBA}"/>
          </ac:spMkLst>
        </pc:spChg>
        <pc:spChg chg="mod">
          <ac:chgData name="Dave Friesen" userId="09798873d1b5be9e" providerId="LiveId" clId="{5122807F-26C1-A14D-B03D-3ECC45035213}" dt="2022-04-16T22:13:36.436" v="461" actId="20577"/>
          <ac:spMkLst>
            <pc:docMk/>
            <pc:sldMk cId="2190730821" sldId="308"/>
            <ac:spMk id="4" creationId="{553AA9AB-EAB8-2D47-94C2-EF6D582B12F7}"/>
          </ac:spMkLst>
        </pc:spChg>
      </pc:sldChg>
      <pc:sldChg chg="addSp modSp add">
        <pc:chgData name="Dave Friesen" userId="09798873d1b5be9e" providerId="LiveId" clId="{5122807F-26C1-A14D-B03D-3ECC45035213}" dt="2022-04-17T02:32:25.128" v="5190"/>
        <pc:sldMkLst>
          <pc:docMk/>
          <pc:sldMk cId="3605586502" sldId="308"/>
        </pc:sldMkLst>
        <pc:spChg chg="add mod">
          <ac:chgData name="Dave Friesen" userId="09798873d1b5be9e" providerId="LiveId" clId="{5122807F-26C1-A14D-B03D-3ECC45035213}" dt="2022-04-17T02:32:25.128" v="5190"/>
          <ac:spMkLst>
            <pc:docMk/>
            <pc:sldMk cId="3605586502" sldId="308"/>
            <ac:spMk id="5" creationId="{55FFA307-62F5-1B4D-912A-AC1D28EB7E39}"/>
          </ac:spMkLst>
        </pc:spChg>
      </pc:sldChg>
      <pc:sldChg chg="modSp new del mod">
        <pc:chgData name="Dave Friesen" userId="09798873d1b5be9e" providerId="LiveId" clId="{5122807F-26C1-A14D-B03D-3ECC45035213}" dt="2022-04-16T22:27:31.115" v="725" actId="2696"/>
        <pc:sldMkLst>
          <pc:docMk/>
          <pc:sldMk cId="909622658" sldId="309"/>
        </pc:sldMkLst>
        <pc:spChg chg="mod">
          <ac:chgData name="Dave Friesen" userId="09798873d1b5be9e" providerId="LiveId" clId="{5122807F-26C1-A14D-B03D-3ECC45035213}" dt="2022-04-16T22:13:46.778" v="478" actId="20577"/>
          <ac:spMkLst>
            <pc:docMk/>
            <pc:sldMk cId="909622658" sldId="309"/>
            <ac:spMk id="2" creationId="{BA6291A3-AB37-CD44-AE73-EAC5A53F4F11}"/>
          </ac:spMkLst>
        </pc:spChg>
        <pc:spChg chg="mod">
          <ac:chgData name="Dave Friesen" userId="09798873d1b5be9e" providerId="LiveId" clId="{5122807F-26C1-A14D-B03D-3ECC45035213}" dt="2022-04-16T22:13:54.343" v="510" actId="20577"/>
          <ac:spMkLst>
            <pc:docMk/>
            <pc:sldMk cId="909622658" sldId="309"/>
            <ac:spMk id="4" creationId="{FBABC57B-87FC-D44A-A148-7A012A665C97}"/>
          </ac:spMkLst>
        </pc:spChg>
      </pc:sldChg>
      <pc:sldChg chg="addSp modSp add mod">
        <pc:chgData name="Dave Friesen" userId="09798873d1b5be9e" providerId="LiveId" clId="{5122807F-26C1-A14D-B03D-3ECC45035213}" dt="2022-04-17T02:32:29.812" v="5191"/>
        <pc:sldMkLst>
          <pc:docMk/>
          <pc:sldMk cId="3638441222" sldId="309"/>
        </pc:sldMkLst>
        <pc:spChg chg="mod">
          <ac:chgData name="Dave Friesen" userId="09798873d1b5be9e" providerId="LiveId" clId="{5122807F-26C1-A14D-B03D-3ECC45035213}" dt="2022-04-17T02:13:21.747" v="4245" actId="20577"/>
          <ac:spMkLst>
            <pc:docMk/>
            <pc:sldMk cId="3638441222" sldId="309"/>
            <ac:spMk id="3" creationId="{3D871C71-727D-4C40-8CAF-B01F560297E9}"/>
          </ac:spMkLst>
        </pc:spChg>
        <pc:spChg chg="mod">
          <ac:chgData name="Dave Friesen" userId="09798873d1b5be9e" providerId="LiveId" clId="{5122807F-26C1-A14D-B03D-3ECC45035213}" dt="2022-04-17T02:24:32.490" v="4924" actId="20577"/>
          <ac:spMkLst>
            <pc:docMk/>
            <pc:sldMk cId="3638441222" sldId="309"/>
            <ac:spMk id="4" creationId="{FBABC57B-87FC-D44A-A148-7A012A665C97}"/>
          </ac:spMkLst>
        </pc:spChg>
        <pc:spChg chg="add mod">
          <ac:chgData name="Dave Friesen" userId="09798873d1b5be9e" providerId="LiveId" clId="{5122807F-26C1-A14D-B03D-3ECC45035213}" dt="2022-04-17T02:32:29.812" v="5191"/>
          <ac:spMkLst>
            <pc:docMk/>
            <pc:sldMk cId="3638441222" sldId="309"/>
            <ac:spMk id="5" creationId="{BBBC7143-D3B3-9C4A-9595-8052418256E3}"/>
          </ac:spMkLst>
        </pc:spChg>
      </pc:sldChg>
      <pc:sldChg chg="modSp add del mod">
        <pc:chgData name="Dave Friesen" userId="09798873d1b5be9e" providerId="LiveId" clId="{5122807F-26C1-A14D-B03D-3ECC45035213}" dt="2022-04-16T22:26:26.268" v="699" actId="2696"/>
        <pc:sldMkLst>
          <pc:docMk/>
          <pc:sldMk cId="3420585399" sldId="310"/>
        </pc:sldMkLst>
        <pc:spChg chg="mod">
          <ac:chgData name="Dave Friesen" userId="09798873d1b5be9e" providerId="LiveId" clId="{5122807F-26C1-A14D-B03D-3ECC45035213}" dt="2022-04-16T22:08:25.752" v="126" actId="20577"/>
          <ac:spMkLst>
            <pc:docMk/>
            <pc:sldMk cId="3420585399" sldId="310"/>
            <ac:spMk id="2" creationId="{CDDA75BA-9727-FC40-856B-CED2DAD80CCE}"/>
          </ac:spMkLst>
        </pc:spChg>
        <pc:spChg chg="mod">
          <ac:chgData name="Dave Friesen" userId="09798873d1b5be9e" providerId="LiveId" clId="{5122807F-26C1-A14D-B03D-3ECC45035213}" dt="2022-04-16T22:25:16.668" v="656" actId="21"/>
          <ac:spMkLst>
            <pc:docMk/>
            <pc:sldMk cId="3420585399" sldId="310"/>
            <ac:spMk id="3" creationId="{482B5158-8CF5-114F-975A-800E853D4720}"/>
          </ac:spMkLst>
        </pc:spChg>
        <pc:spChg chg="mod">
          <ac:chgData name="Dave Friesen" userId="09798873d1b5be9e" providerId="LiveId" clId="{5122807F-26C1-A14D-B03D-3ECC45035213}" dt="2022-04-16T22:12:32.382" v="337" actId="20577"/>
          <ac:spMkLst>
            <pc:docMk/>
            <pc:sldMk cId="3420585399" sldId="310"/>
            <ac:spMk id="4" creationId="{85607E16-0BAD-F14B-80EB-2317D5EEAA04}"/>
          </ac:spMkLst>
        </pc:spChg>
      </pc:sldChg>
      <pc:sldChg chg="new del">
        <pc:chgData name="Dave Friesen" userId="09798873d1b5be9e" providerId="LiveId" clId="{5122807F-26C1-A14D-B03D-3ECC45035213}" dt="2022-04-17T02:19:48.424" v="4600" actId="2696"/>
        <pc:sldMkLst>
          <pc:docMk/>
          <pc:sldMk cId="2179057980" sldId="311"/>
        </pc:sldMkLst>
      </pc:sldChg>
      <pc:sldChg chg="new del">
        <pc:chgData name="Dave Friesen" userId="09798873d1b5be9e" providerId="LiveId" clId="{5122807F-26C1-A14D-B03D-3ECC45035213}" dt="2022-04-16T22:27:58.078" v="727" actId="2696"/>
        <pc:sldMkLst>
          <pc:docMk/>
          <pc:sldMk cId="3309816155" sldId="312"/>
        </pc:sldMkLst>
      </pc:sldChg>
      <pc:sldChg chg="new del">
        <pc:chgData name="Dave Friesen" userId="09798873d1b5be9e" providerId="LiveId" clId="{5122807F-26C1-A14D-B03D-3ECC45035213}" dt="2022-04-16T22:27:58.078" v="727" actId="2696"/>
        <pc:sldMkLst>
          <pc:docMk/>
          <pc:sldMk cId="1830002319" sldId="313"/>
        </pc:sldMkLst>
      </pc:sldChg>
      <pc:sldChg chg="addSp delSp modSp new mod ord delAnim">
        <pc:chgData name="Dave Friesen" userId="09798873d1b5be9e" providerId="LiveId" clId="{5122807F-26C1-A14D-B03D-3ECC45035213}" dt="2022-04-18T01:49:34.319" v="5256" actId="478"/>
        <pc:sldMkLst>
          <pc:docMk/>
          <pc:sldMk cId="2235290321" sldId="314"/>
        </pc:sldMkLst>
        <pc:spChg chg="mod">
          <ac:chgData name="Dave Friesen" userId="09798873d1b5be9e" providerId="LiveId" clId="{5122807F-26C1-A14D-B03D-3ECC45035213}" dt="2022-04-16T22:22:43.853" v="565" actId="20577"/>
          <ac:spMkLst>
            <pc:docMk/>
            <pc:sldMk cId="2235290321" sldId="314"/>
            <ac:spMk id="2" creationId="{2CE77377-9977-F747-9410-CD5E34AC5EBC}"/>
          </ac:spMkLst>
        </pc:spChg>
        <pc:spChg chg="mod">
          <ac:chgData name="Dave Friesen" userId="09798873d1b5be9e" providerId="LiveId" clId="{5122807F-26C1-A14D-B03D-3ECC45035213}" dt="2022-04-17T01:52:29.218" v="2997" actId="20577"/>
          <ac:spMkLst>
            <pc:docMk/>
            <pc:sldMk cId="2235290321" sldId="314"/>
            <ac:spMk id="3" creationId="{61F371AF-99EF-9A45-A8D3-ADF932CAC225}"/>
          </ac:spMkLst>
        </pc:spChg>
        <pc:spChg chg="mod">
          <ac:chgData name="Dave Friesen" userId="09798873d1b5be9e" providerId="LiveId" clId="{5122807F-26C1-A14D-B03D-3ECC45035213}" dt="2022-04-17T02:06:52.081" v="3848" actId="20577"/>
          <ac:spMkLst>
            <pc:docMk/>
            <pc:sldMk cId="2235290321" sldId="314"/>
            <ac:spMk id="4" creationId="{0E7293FC-A21A-1C4A-9449-FF84C129D018}"/>
          </ac:spMkLst>
        </pc:spChg>
        <pc:spChg chg="add mod">
          <ac:chgData name="Dave Friesen" userId="09798873d1b5be9e" providerId="LiveId" clId="{5122807F-26C1-A14D-B03D-3ECC45035213}" dt="2022-04-17T02:32:04.737" v="5184"/>
          <ac:spMkLst>
            <pc:docMk/>
            <pc:sldMk cId="2235290321" sldId="314"/>
            <ac:spMk id="5" creationId="{DE924D64-8EA3-F347-8A4F-40D5AC192F95}"/>
          </ac:spMkLst>
        </pc:spChg>
        <pc:picChg chg="add del mod">
          <ac:chgData name="Dave Friesen" userId="09798873d1b5be9e" providerId="LiveId" clId="{5122807F-26C1-A14D-B03D-3ECC45035213}" dt="2022-04-18T01:49:34.319" v="5256" actId="478"/>
          <ac:picMkLst>
            <pc:docMk/>
            <pc:sldMk cId="2235290321" sldId="314"/>
            <ac:picMk id="6" creationId="{E7FF9C2B-7642-6C40-9449-C3921626CE1F}"/>
          </ac:picMkLst>
        </pc:picChg>
      </pc:sldChg>
      <pc:sldChg chg="new del">
        <pc:chgData name="Dave Friesen" userId="09798873d1b5be9e" providerId="LiveId" clId="{5122807F-26C1-A14D-B03D-3ECC45035213}" dt="2022-04-17T02:19:41.301" v="4599" actId="2696"/>
        <pc:sldMkLst>
          <pc:docMk/>
          <pc:sldMk cId="3989920319" sldId="315"/>
        </pc:sldMkLst>
      </pc:sldChg>
      <pc:sldChg chg="new del">
        <pc:chgData name="Dave Friesen" userId="09798873d1b5be9e" providerId="LiveId" clId="{5122807F-26C1-A14D-B03D-3ECC45035213}" dt="2022-04-17T02:19:41.301" v="4599" actId="2696"/>
        <pc:sldMkLst>
          <pc:docMk/>
          <pc:sldMk cId="2877896949" sldId="316"/>
        </pc:sldMkLst>
      </pc:sldChg>
      <pc:sldChg chg="addSp delSp modSp add mod">
        <pc:chgData name="Dave Friesen" userId="09798873d1b5be9e" providerId="LiveId" clId="{5122807F-26C1-A14D-B03D-3ECC45035213}" dt="2022-04-17T02:32:10.561" v="5186"/>
        <pc:sldMkLst>
          <pc:docMk/>
          <pc:sldMk cId="1021985771" sldId="317"/>
        </pc:sldMkLst>
        <pc:spChg chg="mod">
          <ac:chgData name="Dave Friesen" userId="09798873d1b5be9e" providerId="LiveId" clId="{5122807F-26C1-A14D-B03D-3ECC45035213}" dt="2022-04-16T22:25:06.634" v="655" actId="20577"/>
          <ac:spMkLst>
            <pc:docMk/>
            <pc:sldMk cId="1021985771" sldId="317"/>
            <ac:spMk id="2" creationId="{CDDA75BA-9727-FC40-856B-CED2DAD80CCE}"/>
          </ac:spMkLst>
        </pc:spChg>
        <pc:spChg chg="mod">
          <ac:chgData name="Dave Friesen" userId="09798873d1b5be9e" providerId="LiveId" clId="{5122807F-26C1-A14D-B03D-3ECC45035213}" dt="2022-04-17T01:54:18.391" v="3028" actId="113"/>
          <ac:spMkLst>
            <pc:docMk/>
            <pc:sldMk cId="1021985771" sldId="317"/>
            <ac:spMk id="3" creationId="{482B5158-8CF5-114F-975A-800E853D4720}"/>
          </ac:spMkLst>
        </pc:spChg>
        <pc:spChg chg="mod">
          <ac:chgData name="Dave Friesen" userId="09798873d1b5be9e" providerId="LiveId" clId="{5122807F-26C1-A14D-B03D-3ECC45035213}" dt="2022-04-17T02:08:35.566" v="3977" actId="20577"/>
          <ac:spMkLst>
            <pc:docMk/>
            <pc:sldMk cId="1021985771" sldId="317"/>
            <ac:spMk id="4" creationId="{85607E16-0BAD-F14B-80EB-2317D5EEAA04}"/>
          </ac:spMkLst>
        </pc:spChg>
        <pc:spChg chg="add del mod">
          <ac:chgData name="Dave Friesen" userId="09798873d1b5be9e" providerId="LiveId" clId="{5122807F-26C1-A14D-B03D-3ECC45035213}" dt="2022-04-17T00:18:47.429" v="1808"/>
          <ac:spMkLst>
            <pc:docMk/>
            <pc:sldMk cId="1021985771" sldId="317"/>
            <ac:spMk id="6" creationId="{880483F2-EF6F-A84E-A53C-6678CEC6F816}"/>
          </ac:spMkLst>
        </pc:spChg>
        <pc:spChg chg="add del mod">
          <ac:chgData name="Dave Friesen" userId="09798873d1b5be9e" providerId="LiveId" clId="{5122807F-26C1-A14D-B03D-3ECC45035213}" dt="2022-04-17T00:19:47.125" v="1839" actId="478"/>
          <ac:spMkLst>
            <pc:docMk/>
            <pc:sldMk cId="1021985771" sldId="317"/>
            <ac:spMk id="8" creationId="{E7B6CC3D-B8E2-EC46-8EE0-70CADDDD6988}"/>
          </ac:spMkLst>
        </pc:spChg>
        <pc:spChg chg="add mod">
          <ac:chgData name="Dave Friesen" userId="09798873d1b5be9e" providerId="LiveId" clId="{5122807F-26C1-A14D-B03D-3ECC45035213}" dt="2022-04-17T02:32:10.561" v="5186"/>
          <ac:spMkLst>
            <pc:docMk/>
            <pc:sldMk cId="1021985771" sldId="317"/>
            <ac:spMk id="10" creationId="{F228BE34-9C36-AE47-B5FA-85C88B8D7709}"/>
          </ac:spMkLst>
        </pc:spChg>
        <pc:graphicFrameChg chg="add del mod">
          <ac:chgData name="Dave Friesen" userId="09798873d1b5be9e" providerId="LiveId" clId="{5122807F-26C1-A14D-B03D-3ECC45035213}" dt="2022-04-17T00:18:47.429" v="1808"/>
          <ac:graphicFrameMkLst>
            <pc:docMk/>
            <pc:sldMk cId="1021985771" sldId="317"/>
            <ac:graphicFrameMk id="5" creationId="{1296B872-25AB-9B46-8679-63D384A4125F}"/>
          </ac:graphicFrameMkLst>
        </pc:graphicFrameChg>
        <pc:graphicFrameChg chg="add del mod">
          <ac:chgData name="Dave Friesen" userId="09798873d1b5be9e" providerId="LiveId" clId="{5122807F-26C1-A14D-B03D-3ECC45035213}" dt="2022-04-17T00:19:44.125" v="1838" actId="478"/>
          <ac:graphicFrameMkLst>
            <pc:docMk/>
            <pc:sldMk cId="1021985771" sldId="317"/>
            <ac:graphicFrameMk id="7" creationId="{902CA92B-8E5C-E04A-9D51-7DECCCA5FE46}"/>
          </ac:graphicFrameMkLst>
        </pc:graphicFrameChg>
        <pc:picChg chg="add mod">
          <ac:chgData name="Dave Friesen" userId="09798873d1b5be9e" providerId="LiveId" clId="{5122807F-26C1-A14D-B03D-3ECC45035213}" dt="2022-04-17T00:34:29.054" v="2037" actId="1035"/>
          <ac:picMkLst>
            <pc:docMk/>
            <pc:sldMk cId="1021985771" sldId="317"/>
            <ac:picMk id="9" creationId="{8BE979B6-1342-1449-94CB-68D88C55DD04}"/>
          </ac:picMkLst>
        </pc:picChg>
      </pc:sldChg>
      <pc:sldChg chg="modSp new del mod">
        <pc:chgData name="Dave Friesen" userId="09798873d1b5be9e" providerId="LiveId" clId="{5122807F-26C1-A14D-B03D-3ECC45035213}" dt="2022-04-17T00:45:43.466" v="2121" actId="2696"/>
        <pc:sldMkLst>
          <pc:docMk/>
          <pc:sldMk cId="608452995" sldId="318"/>
        </pc:sldMkLst>
        <pc:spChg chg="mod">
          <ac:chgData name="Dave Friesen" userId="09798873d1b5be9e" providerId="LiveId" clId="{5122807F-26C1-A14D-B03D-3ECC45035213}" dt="2022-04-16T22:25:52.401" v="680" actId="20577"/>
          <ac:spMkLst>
            <pc:docMk/>
            <pc:sldMk cId="608452995" sldId="318"/>
            <ac:spMk id="2" creationId="{CDB4C681-F1C9-2C46-B8F1-C8DA5EADA029}"/>
          </ac:spMkLst>
        </pc:spChg>
        <pc:spChg chg="mod">
          <ac:chgData name="Dave Friesen" userId="09798873d1b5be9e" providerId="LiveId" clId="{5122807F-26C1-A14D-B03D-3ECC45035213}" dt="2022-04-16T22:26:08.080" v="698" actId="114"/>
          <ac:spMkLst>
            <pc:docMk/>
            <pc:sldMk cId="608452995" sldId="318"/>
            <ac:spMk id="3" creationId="{61503644-ED79-A440-B86E-30549ACB9EC7}"/>
          </ac:spMkLst>
        </pc:spChg>
      </pc:sldChg>
      <pc:sldChg chg="new del">
        <pc:chgData name="Dave Friesen" userId="09798873d1b5be9e" providerId="LiveId" clId="{5122807F-26C1-A14D-B03D-3ECC45035213}" dt="2022-04-17T02:19:41.301" v="4599" actId="2696"/>
        <pc:sldMkLst>
          <pc:docMk/>
          <pc:sldMk cId="3557386630" sldId="319"/>
        </pc:sldMkLst>
      </pc:sldChg>
      <pc:sldChg chg="new del">
        <pc:chgData name="Dave Friesen" userId="09798873d1b5be9e" providerId="LiveId" clId="{5122807F-26C1-A14D-B03D-3ECC45035213}" dt="2022-04-17T02:19:41.301" v="4599" actId="2696"/>
        <pc:sldMkLst>
          <pc:docMk/>
          <pc:sldMk cId="232172733" sldId="320"/>
        </pc:sldMkLst>
      </pc:sldChg>
      <pc:sldChg chg="addSp delSp modSp add del mod">
        <pc:chgData name="Dave Friesen" userId="09798873d1b5be9e" providerId="LiveId" clId="{5122807F-26C1-A14D-B03D-3ECC45035213}" dt="2022-04-17T00:56:55.474" v="2326" actId="2696"/>
        <pc:sldMkLst>
          <pc:docMk/>
          <pc:sldMk cId="2449109336" sldId="321"/>
        </pc:sldMkLst>
        <pc:spChg chg="mod">
          <ac:chgData name="Dave Friesen" userId="09798873d1b5be9e" providerId="LiveId" clId="{5122807F-26C1-A14D-B03D-3ECC45035213}" dt="2022-04-17T00:45:53.683" v="2132" actId="114"/>
          <ac:spMkLst>
            <pc:docMk/>
            <pc:sldMk cId="2449109336" sldId="321"/>
            <ac:spMk id="2" creationId="{CDDA75BA-9727-FC40-856B-CED2DAD80CCE}"/>
          </ac:spMkLst>
        </pc:spChg>
        <pc:spChg chg="mod">
          <ac:chgData name="Dave Friesen" userId="09798873d1b5be9e" providerId="LiveId" clId="{5122807F-26C1-A14D-B03D-3ECC45035213}" dt="2022-04-17T00:46:59.130" v="2235" actId="20577"/>
          <ac:spMkLst>
            <pc:docMk/>
            <pc:sldMk cId="2449109336" sldId="321"/>
            <ac:spMk id="3" creationId="{482B5158-8CF5-114F-975A-800E853D4720}"/>
          </ac:spMkLst>
        </pc:spChg>
        <pc:picChg chg="add del mod">
          <ac:chgData name="Dave Friesen" userId="09798873d1b5be9e" providerId="LiveId" clId="{5122807F-26C1-A14D-B03D-3ECC45035213}" dt="2022-04-17T00:50:36.177" v="2256" actId="478"/>
          <ac:picMkLst>
            <pc:docMk/>
            <pc:sldMk cId="2449109336" sldId="321"/>
            <ac:picMk id="6" creationId="{60BBB5A9-4738-0A48-B089-953F310C4571}"/>
          </ac:picMkLst>
        </pc:picChg>
        <pc:picChg chg="add del mod">
          <ac:chgData name="Dave Friesen" userId="09798873d1b5be9e" providerId="LiveId" clId="{5122807F-26C1-A14D-B03D-3ECC45035213}" dt="2022-04-17T00:50:34.775" v="2255" actId="478"/>
          <ac:picMkLst>
            <pc:docMk/>
            <pc:sldMk cId="2449109336" sldId="321"/>
            <ac:picMk id="8" creationId="{3A495C94-8F6E-8B44-97B0-41BF0D5F2643}"/>
          </ac:picMkLst>
        </pc:picChg>
        <pc:picChg chg="del">
          <ac:chgData name="Dave Friesen" userId="09798873d1b5be9e" providerId="LiveId" clId="{5122807F-26C1-A14D-B03D-3ECC45035213}" dt="2022-04-17T00:45:57.647" v="2133" actId="478"/>
          <ac:picMkLst>
            <pc:docMk/>
            <pc:sldMk cId="2449109336" sldId="321"/>
            <ac:picMk id="9" creationId="{8BE979B6-1342-1449-94CB-68D88C55DD04}"/>
          </ac:picMkLst>
        </pc:picChg>
        <pc:picChg chg="add mod">
          <ac:chgData name="Dave Friesen" userId="09798873d1b5be9e" providerId="LiveId" clId="{5122807F-26C1-A14D-B03D-3ECC45035213}" dt="2022-04-17T00:52:40.943" v="2275" actId="1076"/>
          <ac:picMkLst>
            <pc:docMk/>
            <pc:sldMk cId="2449109336" sldId="321"/>
            <ac:picMk id="11" creationId="{807615E0-9C88-F74F-A6E5-57BC47E83D0B}"/>
          </ac:picMkLst>
        </pc:picChg>
        <pc:picChg chg="add mod">
          <ac:chgData name="Dave Friesen" userId="09798873d1b5be9e" providerId="LiveId" clId="{5122807F-26C1-A14D-B03D-3ECC45035213}" dt="2022-04-17T00:52:31.643" v="2274" actId="1076"/>
          <ac:picMkLst>
            <pc:docMk/>
            <pc:sldMk cId="2449109336" sldId="321"/>
            <ac:picMk id="13" creationId="{3BEE74E0-2BB1-2A48-B228-5CCDE00FC00C}"/>
          </ac:picMkLst>
        </pc:picChg>
      </pc:sldChg>
      <pc:sldChg chg="addSp delSp modSp new mod modClrScheme chgLayout">
        <pc:chgData name="Dave Friesen" userId="09798873d1b5be9e" providerId="LiveId" clId="{5122807F-26C1-A14D-B03D-3ECC45035213}" dt="2022-04-17T02:32:13.847" v="5187"/>
        <pc:sldMkLst>
          <pc:docMk/>
          <pc:sldMk cId="4048925581" sldId="322"/>
        </pc:sldMkLst>
        <pc:spChg chg="del mod ord">
          <ac:chgData name="Dave Friesen" userId="09798873d1b5be9e" providerId="LiveId" clId="{5122807F-26C1-A14D-B03D-3ECC45035213}" dt="2022-04-17T00:53:35.436" v="2277" actId="700"/>
          <ac:spMkLst>
            <pc:docMk/>
            <pc:sldMk cId="4048925581" sldId="322"/>
            <ac:spMk id="2" creationId="{5497AAF4-B644-5C4D-9523-DC6FD7A536B4}"/>
          </ac:spMkLst>
        </pc:spChg>
        <pc:spChg chg="del mod ord">
          <ac:chgData name="Dave Friesen" userId="09798873d1b5be9e" providerId="LiveId" clId="{5122807F-26C1-A14D-B03D-3ECC45035213}" dt="2022-04-17T00:53:35.436" v="2277" actId="700"/>
          <ac:spMkLst>
            <pc:docMk/>
            <pc:sldMk cId="4048925581" sldId="322"/>
            <ac:spMk id="3" creationId="{BA2FE9DB-9BB1-9442-93BF-867B5B7F9A51}"/>
          </ac:spMkLst>
        </pc:spChg>
        <pc:spChg chg="del">
          <ac:chgData name="Dave Friesen" userId="09798873d1b5be9e" providerId="LiveId" clId="{5122807F-26C1-A14D-B03D-3ECC45035213}" dt="2022-04-17T00:53:35.436" v="2277" actId="700"/>
          <ac:spMkLst>
            <pc:docMk/>
            <pc:sldMk cId="4048925581" sldId="322"/>
            <ac:spMk id="4" creationId="{D9A47521-50F2-2240-8891-0E5270195804}"/>
          </ac:spMkLst>
        </pc:spChg>
        <pc:spChg chg="add mod ord">
          <ac:chgData name="Dave Friesen" userId="09798873d1b5be9e" providerId="LiveId" clId="{5122807F-26C1-A14D-B03D-3ECC45035213}" dt="2022-04-17T00:54:04.698" v="2300" actId="20577"/>
          <ac:spMkLst>
            <pc:docMk/>
            <pc:sldMk cId="4048925581" sldId="322"/>
            <ac:spMk id="5" creationId="{D34A197B-EDEB-BE4C-BE7B-D23199192CAE}"/>
          </ac:spMkLst>
        </pc:spChg>
        <pc:spChg chg="add mod ord">
          <ac:chgData name="Dave Friesen" userId="09798873d1b5be9e" providerId="LiveId" clId="{5122807F-26C1-A14D-B03D-3ECC45035213}" dt="2022-04-17T01:00:44.903" v="2388" actId="20577"/>
          <ac:spMkLst>
            <pc:docMk/>
            <pc:sldMk cId="4048925581" sldId="322"/>
            <ac:spMk id="6" creationId="{BAC21A28-B2EB-6F40-8BCF-696DA6F7F725}"/>
          </ac:spMkLst>
        </pc:spChg>
        <pc:spChg chg="add del mod">
          <ac:chgData name="Dave Friesen" userId="09798873d1b5be9e" providerId="LiveId" clId="{5122807F-26C1-A14D-B03D-3ECC45035213}" dt="2022-04-17T01:00:28.302" v="2386"/>
          <ac:spMkLst>
            <pc:docMk/>
            <pc:sldMk cId="4048925581" sldId="322"/>
            <ac:spMk id="13" creationId="{1294477B-FE60-C54D-8DB0-364E7B66C651}"/>
          </ac:spMkLst>
        </pc:spChg>
        <pc:spChg chg="add mod">
          <ac:chgData name="Dave Friesen" userId="09798873d1b5be9e" providerId="LiveId" clId="{5122807F-26C1-A14D-B03D-3ECC45035213}" dt="2022-04-17T02:32:13.847" v="5187"/>
          <ac:spMkLst>
            <pc:docMk/>
            <pc:sldMk cId="4048925581" sldId="322"/>
            <ac:spMk id="17" creationId="{D8EDE33F-7102-FB47-B86C-53F5BC261FC7}"/>
          </ac:spMkLst>
        </pc:spChg>
        <pc:picChg chg="add mod">
          <ac:chgData name="Dave Friesen" userId="09798873d1b5be9e" providerId="LiveId" clId="{5122807F-26C1-A14D-B03D-3ECC45035213}" dt="2022-04-17T01:00:55.133" v="2390" actId="1037"/>
          <ac:picMkLst>
            <pc:docMk/>
            <pc:sldMk cId="4048925581" sldId="322"/>
            <ac:picMk id="8" creationId="{C54DCF27-74A5-1541-894A-9382587676CB}"/>
          </ac:picMkLst>
        </pc:picChg>
        <pc:picChg chg="add del mod">
          <ac:chgData name="Dave Friesen" userId="09798873d1b5be9e" providerId="LiveId" clId="{5122807F-26C1-A14D-B03D-3ECC45035213}" dt="2022-04-17T00:55:08.458" v="2310" actId="931"/>
          <ac:picMkLst>
            <pc:docMk/>
            <pc:sldMk cId="4048925581" sldId="322"/>
            <ac:picMk id="10" creationId="{60CB0581-2DB6-6843-8AB2-F52DB2230E00}"/>
          </ac:picMkLst>
        </pc:picChg>
        <pc:picChg chg="add mod">
          <ac:chgData name="Dave Friesen" userId="09798873d1b5be9e" providerId="LiveId" clId="{5122807F-26C1-A14D-B03D-3ECC45035213}" dt="2022-04-17T01:00:55.133" v="2390" actId="1037"/>
          <ac:picMkLst>
            <pc:docMk/>
            <pc:sldMk cId="4048925581" sldId="322"/>
            <ac:picMk id="12" creationId="{D2D30C68-036E-BC42-8F59-7DC89F520DE9}"/>
          </ac:picMkLst>
        </pc:picChg>
        <pc:picChg chg="add del mod">
          <ac:chgData name="Dave Friesen" userId="09798873d1b5be9e" providerId="LiveId" clId="{5122807F-26C1-A14D-B03D-3ECC45035213}" dt="2022-04-17T01:10:26.569" v="2894" actId="21"/>
          <ac:picMkLst>
            <pc:docMk/>
            <pc:sldMk cId="4048925581" sldId="322"/>
            <ac:picMk id="14" creationId="{15CC1FCE-4850-BA42-A8E8-BCF98B0166F6}"/>
          </ac:picMkLst>
        </pc:picChg>
        <pc:picChg chg="add del mod">
          <ac:chgData name="Dave Friesen" userId="09798873d1b5be9e" providerId="LiveId" clId="{5122807F-26C1-A14D-B03D-3ECC45035213}" dt="2022-04-17T01:12:37.142" v="2914" actId="21"/>
          <ac:picMkLst>
            <pc:docMk/>
            <pc:sldMk cId="4048925581" sldId="322"/>
            <ac:picMk id="15" creationId="{00B79633-15E0-234F-BE71-264E4F880AF5}"/>
          </ac:picMkLst>
        </pc:picChg>
        <pc:picChg chg="add del mod">
          <ac:chgData name="Dave Friesen" userId="09798873d1b5be9e" providerId="LiveId" clId="{5122807F-26C1-A14D-B03D-3ECC45035213}" dt="2022-04-17T02:15:53.364" v="4372" actId="21"/>
          <ac:picMkLst>
            <pc:docMk/>
            <pc:sldMk cId="4048925581" sldId="322"/>
            <ac:picMk id="16" creationId="{77EC464A-E22C-7F48-9695-A194AFA5DE55}"/>
          </ac:picMkLst>
        </pc:picChg>
      </pc:sldChg>
      <pc:sldChg chg="addSp delSp modSp new mod modClrScheme chgLayout">
        <pc:chgData name="Dave Friesen" userId="09798873d1b5be9e" providerId="LiveId" clId="{5122807F-26C1-A14D-B03D-3ECC45035213}" dt="2022-04-17T02:32:20.874" v="5189"/>
        <pc:sldMkLst>
          <pc:docMk/>
          <pc:sldMk cId="486591161" sldId="323"/>
        </pc:sldMkLst>
        <pc:spChg chg="del mod ord">
          <ac:chgData name="Dave Friesen" userId="09798873d1b5be9e" providerId="LiveId" clId="{5122807F-26C1-A14D-B03D-3ECC45035213}" dt="2022-04-17T01:09:15.749" v="2847" actId="700"/>
          <ac:spMkLst>
            <pc:docMk/>
            <pc:sldMk cId="486591161" sldId="323"/>
            <ac:spMk id="2" creationId="{255F4A63-688F-C240-841A-7A3916C98A18}"/>
          </ac:spMkLst>
        </pc:spChg>
        <pc:spChg chg="del mod ord">
          <ac:chgData name="Dave Friesen" userId="09798873d1b5be9e" providerId="LiveId" clId="{5122807F-26C1-A14D-B03D-3ECC45035213}" dt="2022-04-17T01:09:15.749" v="2847" actId="700"/>
          <ac:spMkLst>
            <pc:docMk/>
            <pc:sldMk cId="486591161" sldId="323"/>
            <ac:spMk id="3" creationId="{6D38DB68-98FA-C54F-A304-547F4572B0C8}"/>
          </ac:spMkLst>
        </pc:spChg>
        <pc:spChg chg="del">
          <ac:chgData name="Dave Friesen" userId="09798873d1b5be9e" providerId="LiveId" clId="{5122807F-26C1-A14D-B03D-3ECC45035213}" dt="2022-04-17T01:09:15.749" v="2847" actId="700"/>
          <ac:spMkLst>
            <pc:docMk/>
            <pc:sldMk cId="486591161" sldId="323"/>
            <ac:spMk id="4" creationId="{55EFF9FA-88BA-3449-85B6-EB44FC561816}"/>
          </ac:spMkLst>
        </pc:spChg>
        <pc:spChg chg="add mod ord">
          <ac:chgData name="Dave Friesen" userId="09798873d1b5be9e" providerId="LiveId" clId="{5122807F-26C1-A14D-B03D-3ECC45035213}" dt="2022-04-17T02:09:08.830" v="4000" actId="20577"/>
          <ac:spMkLst>
            <pc:docMk/>
            <pc:sldMk cId="486591161" sldId="323"/>
            <ac:spMk id="5" creationId="{2AF8D438-67BB-F444-A55D-BE7BB72AC77C}"/>
          </ac:spMkLst>
        </pc:spChg>
        <pc:spChg chg="add mod ord">
          <ac:chgData name="Dave Friesen" userId="09798873d1b5be9e" providerId="LiveId" clId="{5122807F-26C1-A14D-B03D-3ECC45035213}" dt="2022-04-17T01:58:31.420" v="3221" actId="20577"/>
          <ac:spMkLst>
            <pc:docMk/>
            <pc:sldMk cId="486591161" sldId="323"/>
            <ac:spMk id="6" creationId="{1FFC1385-D480-5A45-AB29-F6965FB5F49E}"/>
          </ac:spMkLst>
        </pc:spChg>
        <pc:spChg chg="add mod">
          <ac:chgData name="Dave Friesen" userId="09798873d1b5be9e" providerId="LiveId" clId="{5122807F-26C1-A14D-B03D-3ECC45035213}" dt="2022-04-17T02:32:20.874" v="5189"/>
          <ac:spMkLst>
            <pc:docMk/>
            <pc:sldMk cId="486591161" sldId="323"/>
            <ac:spMk id="13" creationId="{BFCBCEDA-885C-B842-81B8-9A1D04AC2499}"/>
          </ac:spMkLst>
        </pc:spChg>
        <pc:picChg chg="add del mod">
          <ac:chgData name="Dave Friesen" userId="09798873d1b5be9e" providerId="LiveId" clId="{5122807F-26C1-A14D-B03D-3ECC45035213}" dt="2022-04-17T01:10:21.047" v="2883" actId="21"/>
          <ac:picMkLst>
            <pc:docMk/>
            <pc:sldMk cId="486591161" sldId="323"/>
            <ac:picMk id="8" creationId="{AE9C1918-92F8-D045-9E54-CF9443ECAC82}"/>
          </ac:picMkLst>
        </pc:picChg>
        <pc:picChg chg="add mod">
          <ac:chgData name="Dave Friesen" userId="09798873d1b5be9e" providerId="LiveId" clId="{5122807F-26C1-A14D-B03D-3ECC45035213}" dt="2022-04-17T01:10:28.950" v="2895"/>
          <ac:picMkLst>
            <pc:docMk/>
            <pc:sldMk cId="486591161" sldId="323"/>
            <ac:picMk id="9" creationId="{B063FBED-0E8E-EB45-BC15-89B04A9E10F8}"/>
          </ac:picMkLst>
        </pc:picChg>
        <pc:picChg chg="add del mod">
          <ac:chgData name="Dave Friesen" userId="09798873d1b5be9e" providerId="LiveId" clId="{5122807F-26C1-A14D-B03D-3ECC45035213}" dt="2022-04-17T01:12:23.871" v="2903" actId="21"/>
          <ac:picMkLst>
            <pc:docMk/>
            <pc:sldMk cId="486591161" sldId="323"/>
            <ac:picMk id="10" creationId="{1C7911CC-5231-3748-9CDE-9D71B9EF0E2C}"/>
          </ac:picMkLst>
        </pc:picChg>
        <pc:picChg chg="add mod">
          <ac:chgData name="Dave Friesen" userId="09798873d1b5be9e" providerId="LiveId" clId="{5122807F-26C1-A14D-B03D-3ECC45035213}" dt="2022-04-17T01:12:39.859" v="2915"/>
          <ac:picMkLst>
            <pc:docMk/>
            <pc:sldMk cId="486591161" sldId="323"/>
            <ac:picMk id="11" creationId="{30B76DF3-FF3C-BC45-9700-5E4BC414D49D}"/>
          </ac:picMkLst>
        </pc:picChg>
        <pc:picChg chg="add del mod">
          <ac:chgData name="Dave Friesen" userId="09798873d1b5be9e" providerId="LiveId" clId="{5122807F-26C1-A14D-B03D-3ECC45035213}" dt="2022-04-17T02:14:59.830" v="4284" actId="21"/>
          <ac:picMkLst>
            <pc:docMk/>
            <pc:sldMk cId="486591161" sldId="323"/>
            <ac:picMk id="12" creationId="{2079DBDD-7FCE-CF40-B653-1C4E6D825444}"/>
          </ac:picMkLst>
        </pc:picChg>
      </pc:sldChg>
      <pc:sldChg chg="modSp new del mod">
        <pc:chgData name="Dave Friesen" userId="09798873d1b5be9e" providerId="LiveId" clId="{5122807F-26C1-A14D-B03D-3ECC45035213}" dt="2022-04-17T00:57:51.805" v="2369" actId="2696"/>
        <pc:sldMkLst>
          <pc:docMk/>
          <pc:sldMk cId="4197899299" sldId="323"/>
        </pc:sldMkLst>
        <pc:spChg chg="mod">
          <ac:chgData name="Dave Friesen" userId="09798873d1b5be9e" providerId="LiveId" clId="{5122807F-26C1-A14D-B03D-3ECC45035213}" dt="2022-04-17T00:57:37.640" v="2368" actId="20577"/>
          <ac:spMkLst>
            <pc:docMk/>
            <pc:sldMk cId="4197899299" sldId="323"/>
            <ac:spMk id="2" creationId="{986B2789-450E-C54C-9E7D-83618C24093B}"/>
          </ac:spMkLst>
        </pc:spChg>
      </pc:sldChg>
      <pc:sldChg chg="addSp delSp modSp new mod modClrScheme chgLayout">
        <pc:chgData name="Dave Friesen" userId="09798873d1b5be9e" providerId="LiveId" clId="{5122807F-26C1-A14D-B03D-3ECC45035213}" dt="2022-04-17T02:32:33.991" v="5192"/>
        <pc:sldMkLst>
          <pc:docMk/>
          <pc:sldMk cId="3075068218" sldId="324"/>
        </pc:sldMkLst>
        <pc:spChg chg="del mod ord">
          <ac:chgData name="Dave Friesen" userId="09798873d1b5be9e" providerId="LiveId" clId="{5122807F-26C1-A14D-B03D-3ECC45035213}" dt="2022-04-17T02:05:43.074" v="3747" actId="700"/>
          <ac:spMkLst>
            <pc:docMk/>
            <pc:sldMk cId="3075068218" sldId="324"/>
            <ac:spMk id="2" creationId="{60B0A4F6-CAA0-BC46-9409-C50679942A3F}"/>
          </ac:spMkLst>
        </pc:spChg>
        <pc:spChg chg="del mod ord">
          <ac:chgData name="Dave Friesen" userId="09798873d1b5be9e" providerId="LiveId" clId="{5122807F-26C1-A14D-B03D-3ECC45035213}" dt="2022-04-17T02:05:43.074" v="3747" actId="700"/>
          <ac:spMkLst>
            <pc:docMk/>
            <pc:sldMk cId="3075068218" sldId="324"/>
            <ac:spMk id="3" creationId="{738C1039-8DD3-C347-AEBB-F137EC02964B}"/>
          </ac:spMkLst>
        </pc:spChg>
        <pc:spChg chg="del">
          <ac:chgData name="Dave Friesen" userId="09798873d1b5be9e" providerId="LiveId" clId="{5122807F-26C1-A14D-B03D-3ECC45035213}" dt="2022-04-17T02:05:43.074" v="3747" actId="700"/>
          <ac:spMkLst>
            <pc:docMk/>
            <pc:sldMk cId="3075068218" sldId="324"/>
            <ac:spMk id="4" creationId="{3ADCD3AA-904F-E14A-BFC2-2DB10F46CCEB}"/>
          </ac:spMkLst>
        </pc:spChg>
        <pc:spChg chg="add mod ord">
          <ac:chgData name="Dave Friesen" userId="09798873d1b5be9e" providerId="LiveId" clId="{5122807F-26C1-A14D-B03D-3ECC45035213}" dt="2022-04-17T02:09:40.877" v="4035" actId="20577"/>
          <ac:spMkLst>
            <pc:docMk/>
            <pc:sldMk cId="3075068218" sldId="324"/>
            <ac:spMk id="5" creationId="{D3A8150C-10FE-1442-B36C-1063BF2B23FA}"/>
          </ac:spMkLst>
        </pc:spChg>
        <pc:spChg chg="add mod ord">
          <ac:chgData name="Dave Friesen" userId="09798873d1b5be9e" providerId="LiveId" clId="{5122807F-26C1-A14D-B03D-3ECC45035213}" dt="2022-04-17T02:19:03.616" v="4594" actId="20577"/>
          <ac:spMkLst>
            <pc:docMk/>
            <pc:sldMk cId="3075068218" sldId="324"/>
            <ac:spMk id="6" creationId="{73460A61-67EC-F44A-8201-622359E52BA4}"/>
          </ac:spMkLst>
        </pc:spChg>
        <pc:spChg chg="add mod">
          <ac:chgData name="Dave Friesen" userId="09798873d1b5be9e" providerId="LiveId" clId="{5122807F-26C1-A14D-B03D-3ECC45035213}" dt="2022-04-17T02:32:33.991" v="5192"/>
          <ac:spMkLst>
            <pc:docMk/>
            <pc:sldMk cId="3075068218" sldId="324"/>
            <ac:spMk id="13" creationId="{76E651F6-0442-FF42-BBD7-3165A9974625}"/>
          </ac:spMkLst>
        </pc:spChg>
        <pc:picChg chg="add del mod">
          <ac:chgData name="Dave Friesen" userId="09798873d1b5be9e" providerId="LiveId" clId="{5122807F-26C1-A14D-B03D-3ECC45035213}" dt="2022-04-17T02:14:52.024" v="4252" actId="21"/>
          <ac:picMkLst>
            <pc:docMk/>
            <pc:sldMk cId="3075068218" sldId="324"/>
            <ac:picMk id="8" creationId="{777951A7-F55B-024F-A6E6-982A764A60BD}"/>
          </ac:picMkLst>
        </pc:picChg>
        <pc:picChg chg="add mod">
          <ac:chgData name="Dave Friesen" userId="09798873d1b5be9e" providerId="LiveId" clId="{5122807F-26C1-A14D-B03D-3ECC45035213}" dt="2022-04-17T02:15:02.469" v="4285"/>
          <ac:picMkLst>
            <pc:docMk/>
            <pc:sldMk cId="3075068218" sldId="324"/>
            <ac:picMk id="9" creationId="{AFE4C7EB-7ECF-624B-9568-831CCCF99133}"/>
          </ac:picMkLst>
        </pc:picChg>
        <pc:picChg chg="add del mod">
          <ac:chgData name="Dave Friesen" userId="09798873d1b5be9e" providerId="LiveId" clId="{5122807F-26C1-A14D-B03D-3ECC45035213}" dt="2022-04-17T02:15:37.294" v="4292" actId="21"/>
          <ac:picMkLst>
            <pc:docMk/>
            <pc:sldMk cId="3075068218" sldId="324"/>
            <ac:picMk id="11" creationId="{0EFF7BAC-E1EF-1045-A678-318BFBBD184A}"/>
          </ac:picMkLst>
        </pc:picChg>
        <pc:picChg chg="add mod">
          <ac:chgData name="Dave Friesen" userId="09798873d1b5be9e" providerId="LiveId" clId="{5122807F-26C1-A14D-B03D-3ECC45035213}" dt="2022-04-17T02:16:00.849" v="4373"/>
          <ac:picMkLst>
            <pc:docMk/>
            <pc:sldMk cId="3075068218" sldId="324"/>
            <ac:picMk id="12" creationId="{C5698501-16B6-E047-BF78-E32B0F5F408A}"/>
          </ac:picMkLst>
        </pc:picChg>
      </pc:sldChg>
      <pc:sldMasterChg chg="modSldLayout">
        <pc:chgData name="Dave Friesen" userId="09798873d1b5be9e" providerId="LiveId" clId="{5122807F-26C1-A14D-B03D-3ECC45035213}" dt="2022-04-17T00:59:23.434" v="2374" actId="242"/>
        <pc:sldMasterMkLst>
          <pc:docMk/>
          <pc:sldMasterMk cId="0" sldId="2147483661"/>
        </pc:sldMasterMkLst>
        <pc:sldLayoutChg chg="modSp mod">
          <pc:chgData name="Dave Friesen" userId="09798873d1b5be9e" providerId="LiveId" clId="{5122807F-26C1-A14D-B03D-3ECC45035213}" dt="2022-04-17T00:59:23.434" v="2374" actId="242"/>
          <pc:sldLayoutMkLst>
            <pc:docMk/>
            <pc:sldMasterMk cId="0" sldId="2147483661"/>
            <pc:sldLayoutMk cId="0" sldId="2147483659"/>
          </pc:sldLayoutMkLst>
          <pc:spChg chg="mod">
            <ac:chgData name="Dave Friesen" userId="09798873d1b5be9e" providerId="LiveId" clId="{5122807F-26C1-A14D-B03D-3ECC45035213}" dt="2022-04-16T22:15:41.176" v="534" actId="403"/>
            <ac:spMkLst>
              <pc:docMk/>
              <pc:sldMasterMk cId="0" sldId="2147483661"/>
              <pc:sldLayoutMk cId="0" sldId="2147483659"/>
              <ac:spMk id="8" creationId="{7427CF38-0B1B-F544-AC13-F91FD8104582}"/>
            </ac:spMkLst>
          </pc:spChg>
          <pc:spChg chg="mod">
            <ac:chgData name="Dave Friesen" userId="09798873d1b5be9e" providerId="LiveId" clId="{5122807F-26C1-A14D-B03D-3ECC45035213}" dt="2022-04-16T21:59:11.292" v="2" actId="2711"/>
            <ac:spMkLst>
              <pc:docMk/>
              <pc:sldMasterMk cId="0" sldId="2147483661"/>
              <pc:sldLayoutMk cId="0" sldId="2147483659"/>
              <ac:spMk id="54" creationId="{00000000-0000-0000-0000-000000000000}"/>
            </ac:spMkLst>
          </pc:spChg>
          <pc:spChg chg="mod">
            <ac:chgData name="Dave Friesen" userId="09798873d1b5be9e" providerId="LiveId" clId="{5122807F-26C1-A14D-B03D-3ECC45035213}" dt="2022-04-17T00:59:23.434" v="2374" actId="242"/>
            <ac:spMkLst>
              <pc:docMk/>
              <pc:sldMasterMk cId="0" sldId="2147483661"/>
              <pc:sldLayoutMk cId="0" sldId="2147483659"/>
              <ac:spMk id="55" creationId="{00000000-0000-0000-0000-000000000000}"/>
            </ac:spMkLst>
          </pc:spChg>
        </pc:sldLayoutChg>
        <pc:sldLayoutChg chg="modSp">
          <pc:chgData name="Dave Friesen" userId="09798873d1b5be9e" providerId="LiveId" clId="{5122807F-26C1-A14D-B03D-3ECC45035213}" dt="2022-04-16T21:59:01.211" v="1" actId="2711"/>
          <pc:sldLayoutMkLst>
            <pc:docMk/>
            <pc:sldMasterMk cId="0" sldId="2147483661"/>
            <pc:sldLayoutMk cId="0" sldId="2147483660"/>
          </pc:sldLayoutMkLst>
          <pc:spChg chg="mod">
            <ac:chgData name="Dave Friesen" userId="09798873d1b5be9e" providerId="LiveId" clId="{5122807F-26C1-A14D-B03D-3ECC45035213}" dt="2022-04-16T21:58:52.354" v="0" actId="2711"/>
            <ac:spMkLst>
              <pc:docMk/>
              <pc:sldMasterMk cId="0" sldId="2147483661"/>
              <pc:sldLayoutMk cId="0" sldId="2147483660"/>
              <ac:spMk id="185" creationId="{00000000-0000-0000-0000-000000000000}"/>
            </ac:spMkLst>
          </pc:spChg>
          <pc:spChg chg="mod">
            <ac:chgData name="Dave Friesen" userId="09798873d1b5be9e" providerId="LiveId" clId="{5122807F-26C1-A14D-B03D-3ECC45035213}" dt="2022-04-16T21:59:01.211" v="1" actId="2711"/>
            <ac:spMkLst>
              <pc:docMk/>
              <pc:sldMasterMk cId="0" sldId="2147483661"/>
              <pc:sldLayoutMk cId="0" sldId="2147483660"/>
              <ac:spMk id="186" creationId="{00000000-0000-0000-0000-000000000000}"/>
            </ac:spMkLst>
          </pc:spChg>
        </pc:sldLayoutChg>
        <pc:sldLayoutChg chg="modSp">
          <pc:chgData name="Dave Friesen" userId="09798873d1b5be9e" providerId="LiveId" clId="{5122807F-26C1-A14D-B03D-3ECC45035213}" dt="2022-04-16T21:59:33.520" v="5" actId="2711"/>
          <pc:sldLayoutMkLst>
            <pc:docMk/>
            <pc:sldMasterMk cId="0" sldId="2147483661"/>
            <pc:sldLayoutMk cId="2441229045" sldId="2147483662"/>
          </pc:sldLayoutMkLst>
          <pc:spChg chg="mod">
            <ac:chgData name="Dave Friesen" userId="09798873d1b5be9e" providerId="LiveId" clId="{5122807F-26C1-A14D-B03D-3ECC45035213}" dt="2022-04-16T21:59:28.121" v="4" actId="2711"/>
            <ac:spMkLst>
              <pc:docMk/>
              <pc:sldMasterMk cId="0" sldId="2147483661"/>
              <pc:sldLayoutMk cId="2441229045" sldId="2147483662"/>
              <ac:spMk id="54" creationId="{00000000-0000-0000-0000-000000000000}"/>
            </ac:spMkLst>
          </pc:spChg>
          <pc:spChg chg="mod">
            <ac:chgData name="Dave Friesen" userId="09798873d1b5be9e" providerId="LiveId" clId="{5122807F-26C1-A14D-B03D-3ECC45035213}" dt="2022-04-16T21:59:33.520" v="5" actId="2711"/>
            <ac:spMkLst>
              <pc:docMk/>
              <pc:sldMasterMk cId="0" sldId="2147483661"/>
              <pc:sldLayoutMk cId="2441229045" sldId="2147483662"/>
              <ac:spMk id="55" creationId="{00000000-0000-0000-0000-000000000000}"/>
            </ac:spMkLst>
          </pc:spChg>
        </pc:sldLayoutChg>
      </pc:sldMasterChg>
    </pc:docChg>
  </pc:docChgLst>
  <pc:docChgLst>
    <pc:chgData name="Guest User" providerId="Windows Live" clId="Web-{C4A7F6C5-E60D-4D68-95CD-AB5787E17367}"/>
    <pc:docChg chg="modSld">
      <pc:chgData name="Guest User" userId="" providerId="Windows Live" clId="Web-{C4A7F6C5-E60D-4D68-95CD-AB5787E17367}" dt="2022-04-18T01:46:55.048" v="78" actId="20577"/>
      <pc:docMkLst>
        <pc:docMk/>
      </pc:docMkLst>
      <pc:sldChg chg="modSp">
        <pc:chgData name="Guest User" userId="" providerId="Windows Live" clId="Web-{C4A7F6C5-E60D-4D68-95CD-AB5787E17367}" dt="2022-04-18T01:46:55.048" v="78" actId="20577"/>
        <pc:sldMkLst>
          <pc:docMk/>
          <pc:sldMk cId="3605586502" sldId="308"/>
        </pc:sldMkLst>
        <pc:spChg chg="mod">
          <ac:chgData name="Guest User" userId="" providerId="Windows Live" clId="Web-{C4A7F6C5-E60D-4D68-95CD-AB5787E17367}" dt="2022-04-18T01:46:55.048" v="78" actId="20577"/>
          <ac:spMkLst>
            <pc:docMk/>
            <pc:sldMk cId="3605586502" sldId="308"/>
            <ac:spMk id="3" creationId="{BF1BBC3E-89F0-5C43-AC5E-A86B89D4B109}"/>
          </ac:spMkLst>
        </pc:spChg>
      </pc:sldChg>
    </pc:docChg>
  </pc:docChgLst>
  <pc:docChgLst>
    <pc:chgData name="Guest User" providerId="Windows Live" clId="Web-{7B6FDF95-9096-427B-9540-C81651F583DB}"/>
    <pc:docChg chg="addSld modSld">
      <pc:chgData name="Guest User" userId="" providerId="Windows Live" clId="Web-{7B6FDF95-9096-427B-9540-C81651F583DB}" dt="2022-06-25T22:04:45.378" v="549" actId="20577"/>
      <pc:docMkLst>
        <pc:docMk/>
      </pc:docMkLst>
      <pc:sldChg chg="modSp">
        <pc:chgData name="Guest User" userId="" providerId="Windows Live" clId="Web-{7B6FDF95-9096-427B-9540-C81651F583DB}" dt="2022-06-25T22:04:45.378" v="549" actId="20577"/>
        <pc:sldMkLst>
          <pc:docMk/>
          <pc:sldMk cId="2884068371" sldId="301"/>
        </pc:sldMkLst>
        <pc:spChg chg="mod">
          <ac:chgData name="Guest User" userId="" providerId="Windows Live" clId="Web-{7B6FDF95-9096-427B-9540-C81651F583DB}" dt="2022-06-25T22:04:45.378" v="549" actId="20577"/>
          <ac:spMkLst>
            <pc:docMk/>
            <pc:sldMk cId="2884068371" sldId="301"/>
            <ac:spMk id="4" creationId="{AA92F414-1FD6-7047-9C4F-1C5C5716912E}"/>
          </ac:spMkLst>
        </pc:spChg>
      </pc:sldChg>
      <pc:sldChg chg="modSp">
        <pc:chgData name="Guest User" userId="" providerId="Windows Live" clId="Web-{7B6FDF95-9096-427B-9540-C81651F583DB}" dt="2022-06-25T22:04:37.503" v="547" actId="20577"/>
        <pc:sldMkLst>
          <pc:docMk/>
          <pc:sldMk cId="1492336588" sldId="304"/>
        </pc:sldMkLst>
        <pc:spChg chg="mod">
          <ac:chgData name="Guest User" userId="" providerId="Windows Live" clId="Web-{7B6FDF95-9096-427B-9540-C81651F583DB}" dt="2022-06-25T22:04:37.503" v="547" actId="20577"/>
          <ac:spMkLst>
            <pc:docMk/>
            <pc:sldMk cId="1492336588" sldId="304"/>
            <ac:spMk id="3" creationId="{D8C5BED6-6F74-1046-94B0-9A7B5649F4D5}"/>
          </ac:spMkLst>
        </pc:spChg>
        <pc:spChg chg="mod">
          <ac:chgData name="Guest User" userId="" providerId="Windows Live" clId="Web-{7B6FDF95-9096-427B-9540-C81651F583DB}" dt="2022-06-25T21:33:41.110" v="2" actId="1076"/>
          <ac:spMkLst>
            <pc:docMk/>
            <pc:sldMk cId="1492336588" sldId="304"/>
            <ac:spMk id="6" creationId="{A64DCCDA-B51D-7843-9EF1-0ED43980F617}"/>
          </ac:spMkLst>
        </pc:spChg>
      </pc:sldChg>
      <pc:sldChg chg="modSp new">
        <pc:chgData name="Guest User" userId="" providerId="Windows Live" clId="Web-{7B6FDF95-9096-427B-9540-C81651F583DB}" dt="2022-06-25T21:45:50.564" v="124" actId="20577"/>
        <pc:sldMkLst>
          <pc:docMk/>
          <pc:sldMk cId="762960319" sldId="326"/>
        </pc:sldMkLst>
        <pc:spChg chg="mod">
          <ac:chgData name="Guest User" userId="" providerId="Windows Live" clId="Web-{7B6FDF95-9096-427B-9540-C81651F583DB}" dt="2022-06-25T21:35:10.314" v="27" actId="20577"/>
          <ac:spMkLst>
            <pc:docMk/>
            <pc:sldMk cId="762960319" sldId="326"/>
            <ac:spMk id="2" creationId="{8ABF4340-8968-EC31-406D-26DCBCF65249}"/>
          </ac:spMkLst>
        </pc:spChg>
        <pc:spChg chg="mod">
          <ac:chgData name="Guest User" userId="" providerId="Windows Live" clId="Web-{7B6FDF95-9096-427B-9540-C81651F583DB}" dt="2022-06-25T21:45:50.564" v="124" actId="20577"/>
          <ac:spMkLst>
            <pc:docMk/>
            <pc:sldMk cId="762960319" sldId="326"/>
            <ac:spMk id="3" creationId="{9184CF49-9AD5-BC84-FF8D-6441E8AFDF91}"/>
          </ac:spMkLst>
        </pc:spChg>
      </pc:sldChg>
    </pc:docChg>
  </pc:docChgLst>
  <pc:docChgLst>
    <pc:chgData name="Dave Friesen" userId="09798873d1b5be9e" providerId="LiveId" clId="{4A6F0D96-0F75-644A-B7D9-5F08E508959D}"/>
    <pc:docChg chg="undo custSel addSld delSld modSld modMainMaster">
      <pc:chgData name="Dave Friesen" userId="09798873d1b5be9e" providerId="LiveId" clId="{4A6F0D96-0F75-644A-B7D9-5F08E508959D}" dt="2022-06-19T21:26:52.483" v="696" actId="1038"/>
      <pc:docMkLst>
        <pc:docMk/>
      </pc:docMkLst>
      <pc:sldChg chg="addSp delSp modSp del mod">
        <pc:chgData name="Dave Friesen" userId="09798873d1b5be9e" providerId="LiveId" clId="{4A6F0D96-0F75-644A-B7D9-5F08E508959D}" dt="2022-06-19T21:25:54.789" v="665" actId="2696"/>
        <pc:sldMkLst>
          <pc:docMk/>
          <pc:sldMk cId="0" sldId="256"/>
        </pc:sldMkLst>
        <pc:spChg chg="add del mod">
          <ac:chgData name="Dave Friesen" userId="09798873d1b5be9e" providerId="LiveId" clId="{4A6F0D96-0F75-644A-B7D9-5F08E508959D}" dt="2022-06-19T21:06:13.310" v="264" actId="767"/>
          <ac:spMkLst>
            <pc:docMk/>
            <pc:sldMk cId="0" sldId="256"/>
            <ac:spMk id="2" creationId="{7AE33AA4-CA58-FC45-B6CD-92DBDD6E4228}"/>
          </ac:spMkLst>
        </pc:spChg>
        <pc:spChg chg="mod">
          <ac:chgData name="Dave Friesen" userId="09798873d1b5be9e" providerId="LiveId" clId="{4A6F0D96-0F75-644A-B7D9-5F08E508959D}" dt="2022-06-19T21:08:20.281" v="345" actId="1036"/>
          <ac:spMkLst>
            <pc:docMk/>
            <pc:sldMk cId="0" sldId="256"/>
            <ac:spMk id="192" creationId="{00000000-0000-0000-0000-000000000000}"/>
          </ac:spMkLst>
        </pc:spChg>
        <pc:spChg chg="mod">
          <ac:chgData name="Dave Friesen" userId="09798873d1b5be9e" providerId="LiveId" clId="{4A6F0D96-0F75-644A-B7D9-5F08E508959D}" dt="2022-06-19T21:08:20.281" v="345" actId="1036"/>
          <ac:spMkLst>
            <pc:docMk/>
            <pc:sldMk cId="0" sldId="256"/>
            <ac:spMk id="193" creationId="{00000000-0000-0000-0000-000000000000}"/>
          </ac:spMkLst>
        </pc:spChg>
      </pc:sldChg>
      <pc:sldChg chg="addSp modSp">
        <pc:chgData name="Dave Friesen" userId="09798873d1b5be9e" providerId="LiveId" clId="{4A6F0D96-0F75-644A-B7D9-5F08E508959D}" dt="2022-06-19T21:26:23.200" v="678"/>
        <pc:sldMkLst>
          <pc:docMk/>
          <pc:sldMk cId="3689091321" sldId="280"/>
        </pc:sldMkLst>
        <pc:spChg chg="add mod">
          <ac:chgData name="Dave Friesen" userId="09798873d1b5be9e" providerId="LiveId" clId="{4A6F0D96-0F75-644A-B7D9-5F08E508959D}" dt="2022-06-19T21:26:23.200" v="678"/>
          <ac:spMkLst>
            <pc:docMk/>
            <pc:sldMk cId="3689091321" sldId="280"/>
            <ac:spMk id="4" creationId="{106646DA-AD41-8447-8B73-28705A100F0C}"/>
          </ac:spMkLst>
        </pc:spChg>
      </pc:sldChg>
      <pc:sldChg chg="addSp modSp">
        <pc:chgData name="Dave Friesen" userId="09798873d1b5be9e" providerId="LiveId" clId="{4A6F0D96-0F75-644A-B7D9-5F08E508959D}" dt="2022-06-19T21:26:21.163" v="677"/>
        <pc:sldMkLst>
          <pc:docMk/>
          <pc:sldMk cId="2884068371" sldId="301"/>
        </pc:sldMkLst>
        <pc:spChg chg="add mod">
          <ac:chgData name="Dave Friesen" userId="09798873d1b5be9e" providerId="LiveId" clId="{4A6F0D96-0F75-644A-B7D9-5F08E508959D}" dt="2022-06-19T21:26:21.163" v="677"/>
          <ac:spMkLst>
            <pc:docMk/>
            <pc:sldMk cId="2884068371" sldId="301"/>
            <ac:spMk id="4" creationId="{AA92F414-1FD6-7047-9C4F-1C5C5716912E}"/>
          </ac:spMkLst>
        </pc:spChg>
      </pc:sldChg>
      <pc:sldChg chg="addSp delSp modSp">
        <pc:chgData name="Dave Friesen" userId="09798873d1b5be9e" providerId="LiveId" clId="{4A6F0D96-0F75-644A-B7D9-5F08E508959D}" dt="2022-06-19T21:25:59.588" v="668"/>
        <pc:sldMkLst>
          <pc:docMk/>
          <pc:sldMk cId="3354943662" sldId="302"/>
        </pc:sldMkLst>
        <pc:spChg chg="add del mod">
          <ac:chgData name="Dave Friesen" userId="09798873d1b5be9e" providerId="LiveId" clId="{4A6F0D96-0F75-644A-B7D9-5F08E508959D}" dt="2022-06-19T21:25:32.420" v="654"/>
          <ac:spMkLst>
            <pc:docMk/>
            <pc:sldMk cId="3354943662" sldId="302"/>
            <ac:spMk id="6" creationId="{1B2639C7-5257-E749-949A-289598A6FF43}"/>
          </ac:spMkLst>
        </pc:spChg>
        <pc:spChg chg="add mod">
          <ac:chgData name="Dave Friesen" userId="09798873d1b5be9e" providerId="LiveId" clId="{4A6F0D96-0F75-644A-B7D9-5F08E508959D}" dt="2022-06-19T21:25:59.588" v="668"/>
          <ac:spMkLst>
            <pc:docMk/>
            <pc:sldMk cId="3354943662" sldId="302"/>
            <ac:spMk id="7" creationId="{982CCF61-B7BA-A24B-B3E7-269DA0CDA8CA}"/>
          </ac:spMkLst>
        </pc:spChg>
      </pc:sldChg>
      <pc:sldChg chg="addSp modSp mod">
        <pc:chgData name="Dave Friesen" userId="09798873d1b5be9e" providerId="LiveId" clId="{4A6F0D96-0F75-644A-B7D9-5F08E508959D}" dt="2022-06-19T21:25:48.029" v="664" actId="113"/>
        <pc:sldMkLst>
          <pc:docMk/>
          <pc:sldMk cId="2483835006" sldId="303"/>
        </pc:sldMkLst>
        <pc:spChg chg="mod">
          <ac:chgData name="Dave Friesen" userId="09798873d1b5be9e" providerId="LiveId" clId="{4A6F0D96-0F75-644A-B7D9-5F08E508959D}" dt="2022-06-19T21:24:35.534" v="628" actId="20577"/>
          <ac:spMkLst>
            <pc:docMk/>
            <pc:sldMk cId="2483835006" sldId="303"/>
            <ac:spMk id="4" creationId="{2110E1FC-15E8-6844-86F2-6912B60EDB02}"/>
          </ac:spMkLst>
        </pc:spChg>
        <pc:spChg chg="add mod">
          <ac:chgData name="Dave Friesen" userId="09798873d1b5be9e" providerId="LiveId" clId="{4A6F0D96-0F75-644A-B7D9-5F08E508959D}" dt="2022-06-19T21:25:48.029" v="664" actId="113"/>
          <ac:spMkLst>
            <pc:docMk/>
            <pc:sldMk cId="2483835006" sldId="303"/>
            <ac:spMk id="6" creationId="{64B96E8D-B2FF-1E4E-B112-BD34DBF76E3A}"/>
          </ac:spMkLst>
        </pc:spChg>
      </pc:sldChg>
      <pc:sldChg chg="addSp modSp">
        <pc:chgData name="Dave Friesen" userId="09798873d1b5be9e" providerId="LiveId" clId="{4A6F0D96-0F75-644A-B7D9-5F08E508959D}" dt="2022-06-19T21:26:18.421" v="676"/>
        <pc:sldMkLst>
          <pc:docMk/>
          <pc:sldMk cId="1492336588" sldId="304"/>
        </pc:sldMkLst>
        <pc:spChg chg="add mod">
          <ac:chgData name="Dave Friesen" userId="09798873d1b5be9e" providerId="LiveId" clId="{4A6F0D96-0F75-644A-B7D9-5F08E508959D}" dt="2022-06-19T21:26:18.421" v="676"/>
          <ac:spMkLst>
            <pc:docMk/>
            <pc:sldMk cId="1492336588" sldId="304"/>
            <ac:spMk id="6" creationId="{A64DCCDA-B51D-7843-9EF1-0ED43980F617}"/>
          </ac:spMkLst>
        </pc:spChg>
      </pc:sldChg>
      <pc:sldChg chg="addSp modSp">
        <pc:chgData name="Dave Friesen" userId="09798873d1b5be9e" providerId="LiveId" clId="{4A6F0D96-0F75-644A-B7D9-5F08E508959D}" dt="2022-06-19T21:26:06.386" v="671"/>
        <pc:sldMkLst>
          <pc:docMk/>
          <pc:sldMk cId="1274476243" sldId="307"/>
        </pc:sldMkLst>
        <pc:spChg chg="add mod">
          <ac:chgData name="Dave Friesen" userId="09798873d1b5be9e" providerId="LiveId" clId="{4A6F0D96-0F75-644A-B7D9-5F08E508959D}" dt="2022-06-19T21:26:06.386" v="671"/>
          <ac:spMkLst>
            <pc:docMk/>
            <pc:sldMk cId="1274476243" sldId="307"/>
            <ac:spMk id="6" creationId="{E051B693-A7EC-3142-9E85-F3132F7F6597}"/>
          </ac:spMkLst>
        </pc:spChg>
      </pc:sldChg>
      <pc:sldChg chg="addSp modSp">
        <pc:chgData name="Dave Friesen" userId="09798873d1b5be9e" providerId="LiveId" clId="{4A6F0D96-0F75-644A-B7D9-5F08E508959D}" dt="2022-06-19T21:26:12.423" v="673"/>
        <pc:sldMkLst>
          <pc:docMk/>
          <pc:sldMk cId="3605586502" sldId="308"/>
        </pc:sldMkLst>
        <pc:spChg chg="add mod">
          <ac:chgData name="Dave Friesen" userId="09798873d1b5be9e" providerId="LiveId" clId="{4A6F0D96-0F75-644A-B7D9-5F08E508959D}" dt="2022-06-19T21:26:12.423" v="673"/>
          <ac:spMkLst>
            <pc:docMk/>
            <pc:sldMk cId="3605586502" sldId="308"/>
            <ac:spMk id="8" creationId="{88E8511C-9DC3-684B-A74D-AB56DC0692F6}"/>
          </ac:spMkLst>
        </pc:spChg>
      </pc:sldChg>
      <pc:sldChg chg="addSp modSp">
        <pc:chgData name="Dave Friesen" userId="09798873d1b5be9e" providerId="LiveId" clId="{4A6F0D96-0F75-644A-B7D9-5F08E508959D}" dt="2022-06-19T21:26:14.414" v="674"/>
        <pc:sldMkLst>
          <pc:docMk/>
          <pc:sldMk cId="3638441222" sldId="309"/>
        </pc:sldMkLst>
        <pc:spChg chg="add mod">
          <ac:chgData name="Dave Friesen" userId="09798873d1b5be9e" providerId="LiveId" clId="{4A6F0D96-0F75-644A-B7D9-5F08E508959D}" dt="2022-06-19T21:26:14.414" v="674"/>
          <ac:spMkLst>
            <pc:docMk/>
            <pc:sldMk cId="3638441222" sldId="309"/>
            <ac:spMk id="6" creationId="{08A0174F-3B06-8548-934B-BB3770155318}"/>
          </ac:spMkLst>
        </pc:spChg>
      </pc:sldChg>
      <pc:sldChg chg="addSp delSp modSp mod">
        <pc:chgData name="Dave Friesen" userId="09798873d1b5be9e" providerId="LiveId" clId="{4A6F0D96-0F75-644A-B7D9-5F08E508959D}" dt="2022-06-19T21:25:57.074" v="667" actId="1036"/>
        <pc:sldMkLst>
          <pc:docMk/>
          <pc:sldMk cId="2235290321" sldId="314"/>
        </pc:sldMkLst>
        <pc:spChg chg="mod">
          <ac:chgData name="Dave Friesen" userId="09798873d1b5be9e" providerId="LiveId" clId="{4A6F0D96-0F75-644A-B7D9-5F08E508959D}" dt="2022-06-19T21:24:11.309" v="615" actId="20577"/>
          <ac:spMkLst>
            <pc:docMk/>
            <pc:sldMk cId="2235290321" sldId="314"/>
            <ac:spMk id="3" creationId="{61F371AF-99EF-9A45-A8D3-ADF932CAC225}"/>
          </ac:spMkLst>
        </pc:spChg>
        <pc:spChg chg="add del mod">
          <ac:chgData name="Dave Friesen" userId="09798873d1b5be9e" providerId="LiveId" clId="{4A6F0D96-0F75-644A-B7D9-5F08E508959D}" dt="2022-06-19T21:25:32.929" v="656"/>
          <ac:spMkLst>
            <pc:docMk/>
            <pc:sldMk cId="2235290321" sldId="314"/>
            <ac:spMk id="6" creationId="{4BCD9068-150C-134E-9863-F5324449F90F}"/>
          </ac:spMkLst>
        </pc:spChg>
        <pc:spChg chg="add mod">
          <ac:chgData name="Dave Friesen" userId="09798873d1b5be9e" providerId="LiveId" clId="{4A6F0D96-0F75-644A-B7D9-5F08E508959D}" dt="2022-06-19T21:25:57.074" v="667" actId="1036"/>
          <ac:spMkLst>
            <pc:docMk/>
            <pc:sldMk cId="2235290321" sldId="314"/>
            <ac:spMk id="7" creationId="{38A03EB1-BF82-A14B-BFB8-3259DAB9F80F}"/>
          </ac:spMkLst>
        </pc:spChg>
      </pc:sldChg>
      <pc:sldChg chg="addSp delSp modSp">
        <pc:chgData name="Dave Friesen" userId="09798873d1b5be9e" providerId="LiveId" clId="{4A6F0D96-0F75-644A-B7D9-5F08E508959D}" dt="2022-06-19T21:26:01.509" v="669"/>
        <pc:sldMkLst>
          <pc:docMk/>
          <pc:sldMk cId="1021985771" sldId="317"/>
        </pc:sldMkLst>
        <pc:spChg chg="add del mod">
          <ac:chgData name="Dave Friesen" userId="09798873d1b5be9e" providerId="LiveId" clId="{4A6F0D96-0F75-644A-B7D9-5F08E508959D}" dt="2022-06-19T21:25:32.152" v="653"/>
          <ac:spMkLst>
            <pc:docMk/>
            <pc:sldMk cId="1021985771" sldId="317"/>
            <ac:spMk id="7" creationId="{C3824AE8-CB78-9B48-9997-223A33241210}"/>
          </ac:spMkLst>
        </pc:spChg>
        <pc:spChg chg="add mod">
          <ac:chgData name="Dave Friesen" userId="09798873d1b5be9e" providerId="LiveId" clId="{4A6F0D96-0F75-644A-B7D9-5F08E508959D}" dt="2022-06-19T21:26:01.509" v="669"/>
          <ac:spMkLst>
            <pc:docMk/>
            <pc:sldMk cId="1021985771" sldId="317"/>
            <ac:spMk id="8" creationId="{B4EB99D9-4ADF-CA47-9161-E977700EF7BB}"/>
          </ac:spMkLst>
        </pc:spChg>
      </pc:sldChg>
      <pc:sldChg chg="addSp delSp modSp">
        <pc:chgData name="Dave Friesen" userId="09798873d1b5be9e" providerId="LiveId" clId="{4A6F0D96-0F75-644A-B7D9-5F08E508959D}" dt="2022-06-19T21:26:03.321" v="670"/>
        <pc:sldMkLst>
          <pc:docMk/>
          <pc:sldMk cId="4048925581" sldId="322"/>
        </pc:sldMkLst>
        <pc:spChg chg="add del mod">
          <ac:chgData name="Dave Friesen" userId="09798873d1b5be9e" providerId="LiveId" clId="{4A6F0D96-0F75-644A-B7D9-5F08E508959D}" dt="2022-06-19T21:25:31.822" v="652"/>
          <ac:spMkLst>
            <pc:docMk/>
            <pc:sldMk cId="4048925581" sldId="322"/>
            <ac:spMk id="7" creationId="{EDB710D7-6AC6-A046-9AB9-5D7E3604C898}"/>
          </ac:spMkLst>
        </pc:spChg>
        <pc:spChg chg="add mod">
          <ac:chgData name="Dave Friesen" userId="09798873d1b5be9e" providerId="LiveId" clId="{4A6F0D96-0F75-644A-B7D9-5F08E508959D}" dt="2022-06-19T21:26:03.321" v="670"/>
          <ac:spMkLst>
            <pc:docMk/>
            <pc:sldMk cId="4048925581" sldId="322"/>
            <ac:spMk id="9" creationId="{F3C6EC60-721F-A743-BB2C-483DCF91A698}"/>
          </ac:spMkLst>
        </pc:spChg>
      </pc:sldChg>
      <pc:sldChg chg="addSp modSp">
        <pc:chgData name="Dave Friesen" userId="09798873d1b5be9e" providerId="LiveId" clId="{4A6F0D96-0F75-644A-B7D9-5F08E508959D}" dt="2022-06-19T21:26:08.736" v="672"/>
        <pc:sldMkLst>
          <pc:docMk/>
          <pc:sldMk cId="486591161" sldId="323"/>
        </pc:sldMkLst>
        <pc:spChg chg="add mod">
          <ac:chgData name="Dave Friesen" userId="09798873d1b5be9e" providerId="LiveId" clId="{4A6F0D96-0F75-644A-B7D9-5F08E508959D}" dt="2022-06-19T21:26:08.736" v="672"/>
          <ac:spMkLst>
            <pc:docMk/>
            <pc:sldMk cId="486591161" sldId="323"/>
            <ac:spMk id="7" creationId="{0A077EE1-8AF7-A043-AE9E-5EA915F51B4D}"/>
          </ac:spMkLst>
        </pc:spChg>
      </pc:sldChg>
      <pc:sldChg chg="addSp modSp">
        <pc:chgData name="Dave Friesen" userId="09798873d1b5be9e" providerId="LiveId" clId="{4A6F0D96-0F75-644A-B7D9-5F08E508959D}" dt="2022-06-19T21:26:16.266" v="675"/>
        <pc:sldMkLst>
          <pc:docMk/>
          <pc:sldMk cId="3075068218" sldId="324"/>
        </pc:sldMkLst>
        <pc:spChg chg="add mod">
          <ac:chgData name="Dave Friesen" userId="09798873d1b5be9e" providerId="LiveId" clId="{4A6F0D96-0F75-644A-B7D9-5F08E508959D}" dt="2022-06-19T21:26:16.266" v="675"/>
          <ac:spMkLst>
            <pc:docMk/>
            <pc:sldMk cId="3075068218" sldId="324"/>
            <ac:spMk id="7" creationId="{744E2956-449D-2944-9279-056488903F4A}"/>
          </ac:spMkLst>
        </pc:spChg>
      </pc:sldChg>
      <pc:sldChg chg="addSp modSp new mod">
        <pc:chgData name="Dave Friesen" userId="09798873d1b5be9e" providerId="LiveId" clId="{4A6F0D96-0F75-644A-B7D9-5F08E508959D}" dt="2022-06-19T21:26:52.483" v="696" actId="1038"/>
        <pc:sldMkLst>
          <pc:docMk/>
          <pc:sldMk cId="1961704748" sldId="325"/>
        </pc:sldMkLst>
        <pc:spChg chg="mod">
          <ac:chgData name="Dave Friesen" userId="09798873d1b5be9e" providerId="LiveId" clId="{4A6F0D96-0F75-644A-B7D9-5F08E508959D}" dt="2022-06-19T21:14:03.527" v="465" actId="207"/>
          <ac:spMkLst>
            <pc:docMk/>
            <pc:sldMk cId="1961704748" sldId="325"/>
            <ac:spMk id="2" creationId="{F542047A-BDD9-E04C-A627-1D8A595B2000}"/>
          </ac:spMkLst>
        </pc:spChg>
        <pc:spChg chg="mod">
          <ac:chgData name="Dave Friesen" userId="09798873d1b5be9e" providerId="LiveId" clId="{4A6F0D96-0F75-644A-B7D9-5F08E508959D}" dt="2022-06-19T21:13:11.916" v="453" actId="1036"/>
          <ac:spMkLst>
            <pc:docMk/>
            <pc:sldMk cId="1961704748" sldId="325"/>
            <ac:spMk id="3" creationId="{D215345E-CEAA-4C4E-8638-880DF449B5B4}"/>
          </ac:spMkLst>
        </pc:spChg>
        <pc:picChg chg="add mod">
          <ac:chgData name="Dave Friesen" userId="09798873d1b5be9e" providerId="LiveId" clId="{4A6F0D96-0F75-644A-B7D9-5F08E508959D}" dt="2022-06-19T21:26:52.483" v="696" actId="1038"/>
          <ac:picMkLst>
            <pc:docMk/>
            <pc:sldMk cId="1961704748" sldId="325"/>
            <ac:picMk id="5" creationId="{F770EF57-352D-8242-9BAA-F91316EC9266}"/>
          </ac:picMkLst>
        </pc:picChg>
      </pc:sldChg>
      <pc:sldMasterChg chg="modSldLayout">
        <pc:chgData name="Dave Friesen" userId="09798873d1b5be9e" providerId="LiveId" clId="{4A6F0D96-0F75-644A-B7D9-5F08E508959D}" dt="2022-06-19T21:13:43.592" v="464" actId="14100"/>
        <pc:sldMasterMkLst>
          <pc:docMk/>
          <pc:sldMasterMk cId="0" sldId="2147483661"/>
        </pc:sldMasterMkLst>
        <pc:sldLayoutChg chg="modSp mod">
          <pc:chgData name="Dave Friesen" userId="09798873d1b5be9e" providerId="LiveId" clId="{4A6F0D96-0F75-644A-B7D9-5F08E508959D}" dt="2022-06-19T21:13:43.592" v="464" actId="14100"/>
          <pc:sldLayoutMkLst>
            <pc:docMk/>
            <pc:sldMasterMk cId="0" sldId="2147483661"/>
            <pc:sldLayoutMk cId="0" sldId="2147483660"/>
          </pc:sldLayoutMkLst>
          <pc:spChg chg="mod">
            <ac:chgData name="Dave Friesen" userId="09798873d1b5be9e" providerId="LiveId" clId="{4A6F0D96-0F75-644A-B7D9-5F08E508959D}" dt="2022-06-19T21:13:43.592" v="464" actId="14100"/>
            <ac:spMkLst>
              <pc:docMk/>
              <pc:sldMasterMk cId="0" sldId="2147483661"/>
              <pc:sldLayoutMk cId="0" sldId="2147483660"/>
              <ac:spMk id="184" creationId="{00000000-0000-0000-0000-000000000000}"/>
            </ac:spMkLst>
          </pc:spChg>
          <pc:spChg chg="mod">
            <ac:chgData name="Dave Friesen" userId="09798873d1b5be9e" providerId="LiveId" clId="{4A6F0D96-0F75-644A-B7D9-5F08E508959D}" dt="2022-06-19T21:10:50.248" v="389" actId="1037"/>
            <ac:spMkLst>
              <pc:docMk/>
              <pc:sldMasterMk cId="0" sldId="2147483661"/>
              <pc:sldLayoutMk cId="0" sldId="2147483660"/>
              <ac:spMk id="185" creationId="{00000000-0000-0000-0000-000000000000}"/>
            </ac:spMkLst>
          </pc:spChg>
          <pc:spChg chg="mod">
            <ac:chgData name="Dave Friesen" userId="09798873d1b5be9e" providerId="LiveId" clId="{4A6F0D96-0F75-644A-B7D9-5F08E508959D}" dt="2022-06-19T21:13:34.322" v="463" actId="1036"/>
            <ac:spMkLst>
              <pc:docMk/>
              <pc:sldMasterMk cId="0" sldId="2147483661"/>
              <pc:sldLayoutMk cId="0" sldId="2147483660"/>
              <ac:spMk id="186" creationId="{00000000-0000-0000-0000-000000000000}"/>
            </ac:spMkLst>
          </pc:spChg>
        </pc:sldLayoutChg>
      </pc:sldMasterChg>
    </pc:docChg>
  </pc:docChgLst>
  <pc:docChgLst>
    <pc:chgData name="Guest User" providerId="Windows Live" clId="Web-{061519CC-FE76-48FB-B208-0FFB9ACA72C2}"/>
    <pc:docChg chg="modSld">
      <pc:chgData name="Guest User" userId="" providerId="Windows Live" clId="Web-{061519CC-FE76-48FB-B208-0FFB9ACA72C2}" dt="2022-06-25T05:38:06.156" v="238" actId="20577"/>
      <pc:docMkLst>
        <pc:docMk/>
      </pc:docMkLst>
      <pc:sldChg chg="modSp">
        <pc:chgData name="Guest User" userId="" providerId="Windows Live" clId="Web-{061519CC-FE76-48FB-B208-0FFB9ACA72C2}" dt="2022-06-25T03:43:51.880" v="1" actId="20577"/>
        <pc:sldMkLst>
          <pc:docMk/>
          <pc:sldMk cId="2483835006" sldId="303"/>
        </pc:sldMkLst>
        <pc:spChg chg="mod">
          <ac:chgData name="Guest User" userId="" providerId="Windows Live" clId="Web-{061519CC-FE76-48FB-B208-0FFB9ACA72C2}" dt="2022-06-25T03:43:51.880" v="1" actId="20577"/>
          <ac:spMkLst>
            <pc:docMk/>
            <pc:sldMk cId="2483835006" sldId="303"/>
            <ac:spMk id="6" creationId="{64B96E8D-B2FF-1E4E-B112-BD34DBF76E3A}"/>
          </ac:spMkLst>
        </pc:spChg>
      </pc:sldChg>
      <pc:sldChg chg="addSp delSp modSp">
        <pc:chgData name="Guest User" userId="" providerId="Windows Live" clId="Web-{061519CC-FE76-48FB-B208-0FFB9ACA72C2}" dt="2022-06-25T05:38:06.156" v="238" actId="20577"/>
        <pc:sldMkLst>
          <pc:docMk/>
          <pc:sldMk cId="4048925581" sldId="322"/>
        </pc:sldMkLst>
        <pc:spChg chg="mod">
          <ac:chgData name="Guest User" userId="" providerId="Windows Live" clId="Web-{061519CC-FE76-48FB-B208-0FFB9ACA72C2}" dt="2022-06-25T03:48:37.602" v="21" actId="20577"/>
          <ac:spMkLst>
            <pc:docMk/>
            <pc:sldMk cId="4048925581" sldId="322"/>
            <ac:spMk id="5" creationId="{D34A197B-EDEB-BE4C-BE7B-D23199192CAE}"/>
          </ac:spMkLst>
        </pc:spChg>
        <pc:spChg chg="mod">
          <ac:chgData name="Guest User" userId="" providerId="Windows Live" clId="Web-{061519CC-FE76-48FB-B208-0FFB9ACA72C2}" dt="2022-06-25T05:38:06.156" v="238" actId="20577"/>
          <ac:spMkLst>
            <pc:docMk/>
            <pc:sldMk cId="4048925581" sldId="322"/>
            <ac:spMk id="6" creationId="{BAC21A28-B2EB-6F40-8BCF-696DA6F7F725}"/>
          </ac:spMkLst>
        </pc:spChg>
        <pc:spChg chg="mod">
          <ac:chgData name="Guest User" userId="" providerId="Windows Live" clId="Web-{061519CC-FE76-48FB-B208-0FFB9ACA72C2}" dt="2022-06-25T03:46:31.062" v="16" actId="20577"/>
          <ac:spMkLst>
            <pc:docMk/>
            <pc:sldMk cId="4048925581" sldId="322"/>
            <ac:spMk id="9" creationId="{F3C6EC60-721F-A743-BB2C-483DCF91A698}"/>
          </ac:spMkLst>
        </pc:spChg>
        <pc:picChg chg="add del mod">
          <ac:chgData name="Guest User" userId="" providerId="Windows Live" clId="Web-{061519CC-FE76-48FB-B208-0FFB9ACA72C2}" dt="2022-06-25T03:46:42.657" v="19"/>
          <ac:picMkLst>
            <pc:docMk/>
            <pc:sldMk cId="4048925581" sldId="322"/>
            <ac:picMk id="2" creationId="{F456164C-65EC-CE1F-2076-FC1DE88DE9CF}"/>
          </ac:picMkLst>
        </pc:picChg>
        <pc:picChg chg="add del mod">
          <ac:chgData name="Guest User" userId="" providerId="Windows Live" clId="Web-{061519CC-FE76-48FB-B208-0FFB9ACA72C2}" dt="2022-06-25T05:17:16.818" v="77"/>
          <ac:picMkLst>
            <pc:docMk/>
            <pc:sldMk cId="4048925581" sldId="322"/>
            <ac:picMk id="2" creationId="{FA4FDA9D-F274-38AD-3A51-D64E10F9B35C}"/>
          </ac:picMkLst>
        </pc:picChg>
        <pc:picChg chg="add del mod">
          <ac:chgData name="Guest User" userId="" providerId="Windows Live" clId="Web-{061519CC-FE76-48FB-B208-0FFB9ACA72C2}" dt="2022-06-25T05:35:25.464" v="211"/>
          <ac:picMkLst>
            <pc:docMk/>
            <pc:sldMk cId="4048925581" sldId="322"/>
            <ac:picMk id="3" creationId="{D801DBDB-48EF-75F6-FDFE-703E71921652}"/>
          </ac:picMkLst>
        </pc:picChg>
        <pc:picChg chg="add mod">
          <ac:chgData name="Guest User" userId="" providerId="Windows Live" clId="Web-{061519CC-FE76-48FB-B208-0FFB9ACA72C2}" dt="2022-06-25T05:25:48.351" v="142" actId="14100"/>
          <ac:picMkLst>
            <pc:docMk/>
            <pc:sldMk cId="4048925581" sldId="322"/>
            <ac:picMk id="4" creationId="{7A5A9E70-3AA3-268E-FE00-F771608596ED}"/>
          </ac:picMkLst>
        </pc:picChg>
        <pc:picChg chg="add del mod">
          <ac:chgData name="Guest User" userId="" providerId="Windows Live" clId="Web-{061519CC-FE76-48FB-B208-0FFB9ACA72C2}" dt="2022-06-25T05:35:56.309" v="217"/>
          <ac:picMkLst>
            <pc:docMk/>
            <pc:sldMk cId="4048925581" sldId="322"/>
            <ac:picMk id="7" creationId="{7BB9BAA6-65CA-C5B5-4682-65497762FB82}"/>
          </ac:picMkLst>
        </pc:picChg>
        <pc:picChg chg="del">
          <ac:chgData name="Guest User" userId="" providerId="Windows Live" clId="Web-{061519CC-FE76-48FB-B208-0FFB9ACA72C2}" dt="2022-06-25T05:17:00.130" v="74"/>
          <ac:picMkLst>
            <pc:docMk/>
            <pc:sldMk cId="4048925581" sldId="322"/>
            <ac:picMk id="8" creationId="{C54DCF27-74A5-1541-894A-9382587676CB}"/>
          </ac:picMkLst>
        </pc:picChg>
        <pc:picChg chg="add mod">
          <ac:chgData name="Guest User" userId="" providerId="Windows Live" clId="Web-{061519CC-FE76-48FB-B208-0FFB9ACA72C2}" dt="2022-06-25T05:36:41.091" v="221" actId="1076"/>
          <ac:picMkLst>
            <pc:docMk/>
            <pc:sldMk cId="4048925581" sldId="322"/>
            <ac:picMk id="10" creationId="{707FE4A4-7BAB-309B-3AF4-582568322342}"/>
          </ac:picMkLst>
        </pc:picChg>
        <pc:picChg chg="del">
          <ac:chgData name="Guest User" userId="" providerId="Windows Live" clId="Web-{061519CC-FE76-48FB-B208-0FFB9ACA72C2}" dt="2022-06-25T03:46:24.437" v="11"/>
          <ac:picMkLst>
            <pc:docMk/>
            <pc:sldMk cId="4048925581" sldId="322"/>
            <ac:picMk id="12" creationId="{D2D30C68-036E-BC42-8F59-7DC89F520DE9}"/>
          </ac:picMkLst>
        </pc:picChg>
      </pc:sldChg>
      <pc:sldChg chg="addSp delSp modSp">
        <pc:chgData name="Guest User" userId="" providerId="Windows Live" clId="Web-{061519CC-FE76-48FB-B208-0FFB9ACA72C2}" dt="2022-06-25T05:22:09.653" v="126" actId="1076"/>
        <pc:sldMkLst>
          <pc:docMk/>
          <pc:sldMk cId="3075068218" sldId="324"/>
        </pc:sldMkLst>
        <pc:spChg chg="mod">
          <ac:chgData name="Guest User" userId="" providerId="Windows Live" clId="Web-{061519CC-FE76-48FB-B208-0FFB9ACA72C2}" dt="2022-06-25T05:22:09.653" v="126" actId="1076"/>
          <ac:spMkLst>
            <pc:docMk/>
            <pc:sldMk cId="3075068218" sldId="324"/>
            <ac:spMk id="6" creationId="{73460A61-67EC-F44A-8201-622359E52BA4}"/>
          </ac:spMkLst>
        </pc:spChg>
        <pc:spChg chg="mod">
          <ac:chgData name="Guest User" userId="" providerId="Windows Live" clId="Web-{061519CC-FE76-48FB-B208-0FFB9ACA72C2}" dt="2022-06-25T05:17:38.318" v="82" actId="20577"/>
          <ac:spMkLst>
            <pc:docMk/>
            <pc:sldMk cId="3075068218" sldId="324"/>
            <ac:spMk id="7" creationId="{744E2956-449D-2944-9279-056488903F4A}"/>
          </ac:spMkLst>
        </pc:spChg>
        <pc:picChg chg="add mod">
          <ac:chgData name="Guest User" userId="" providerId="Windows Live" clId="Web-{061519CC-FE76-48FB-B208-0FFB9ACA72C2}" dt="2022-06-25T05:17:50.459" v="87" actId="14100"/>
          <ac:picMkLst>
            <pc:docMk/>
            <pc:sldMk cId="3075068218" sldId="324"/>
            <ac:picMk id="2" creationId="{5EDB2E9C-CEE7-CAE3-0B4C-9DA562741E7E}"/>
          </ac:picMkLst>
        </pc:picChg>
        <pc:picChg chg="del">
          <ac:chgData name="Guest User" userId="" providerId="Windows Live" clId="Web-{061519CC-FE76-48FB-B208-0FFB9ACA72C2}" dt="2022-06-25T05:17:34.037" v="78"/>
          <ac:picMkLst>
            <pc:docMk/>
            <pc:sldMk cId="3075068218" sldId="324"/>
            <ac:picMk id="9" creationId="{AFE4C7EB-7ECF-624B-9568-831CCCF99133}"/>
          </ac:picMkLst>
        </pc:picChg>
        <pc:picChg chg="del">
          <ac:chgData name="Guest User" userId="" providerId="Windows Live" clId="Web-{061519CC-FE76-48FB-B208-0FFB9ACA72C2}" dt="2022-06-25T05:17:41.115" v="83"/>
          <ac:picMkLst>
            <pc:docMk/>
            <pc:sldMk cId="3075068218" sldId="324"/>
            <ac:picMk id="12" creationId="{C5698501-16B6-E047-BF78-E32B0F5F408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US" dirty="0">
              <a:latin typeface="Calibri"/>
              <a:cs typeface="Calibri"/>
            </a:endParaRPr>
          </a:p>
        </p:txBody>
      </p:sp>
    </p:spTree>
    <p:extLst>
      <p:ext uri="{BB962C8B-B14F-4D97-AF65-F5344CB8AC3E}">
        <p14:creationId xmlns:p14="http://schemas.microsoft.com/office/powerpoint/2010/main" val="2312903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latin typeface="Calibri"/>
                <a:cs typeface="Calibri"/>
              </a:rPr>
              <a:t>In this presentation, we will talk about background regarding genetic disease and the related problem, the purpose of this study and hypothesis, data set we have work on with data preprocessing, visualization of the data set, models we used to train the data sets and their results, and the discussion about these models, hypothesis review and the future recommendations.  </a:t>
            </a:r>
          </a:p>
        </p:txBody>
      </p:sp>
    </p:spTree>
    <p:extLst>
      <p:ext uri="{BB962C8B-B14F-4D97-AF65-F5344CB8AC3E}">
        <p14:creationId xmlns:p14="http://schemas.microsoft.com/office/powerpoint/2010/main" val="1554171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b="1"/>
              <a:t>Genetic disorder prediction with an advance data science technique provides an opportunity to classify the specific disease with a rapid diagnosis and prognosis alleviating the pain of late diagnosis and consequences.   In addition, it can reveal the hidden patterns behind the disease such as the </a:t>
            </a:r>
            <a:r>
              <a:rPr lang="en-US" b="1" err="1"/>
              <a:t>influcens</a:t>
            </a:r>
            <a:r>
              <a:rPr lang="en-US" b="1"/>
              <a:t> of age, maternal gene, paternal gene, maternal age, and the like.</a:t>
            </a:r>
            <a:endParaRPr lang="en-US"/>
          </a:p>
        </p:txBody>
      </p:sp>
    </p:spTree>
    <p:extLst>
      <p:ext uri="{BB962C8B-B14F-4D97-AF65-F5344CB8AC3E}">
        <p14:creationId xmlns:p14="http://schemas.microsoft.com/office/powerpoint/2010/main" val="3703206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endParaRPr lang="en-US"/>
          </a:p>
        </p:txBody>
      </p:sp>
    </p:spTree>
    <p:extLst>
      <p:ext uri="{BB962C8B-B14F-4D97-AF65-F5344CB8AC3E}">
        <p14:creationId xmlns:p14="http://schemas.microsoft.com/office/powerpoint/2010/main" val="1865181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AUTOLAYOUT_2">
    <p:bg>
      <p:bgPr>
        <a:solidFill>
          <a:srgbClr val="FFFFFF"/>
        </a:solidFill>
        <a:effectLst/>
      </p:bgPr>
    </p:bg>
    <p:spTree>
      <p:nvGrpSpPr>
        <p:cNvPr id="1" name="Shape 57"/>
        <p:cNvGrpSpPr/>
        <p:nvPr/>
      </p:nvGrpSpPr>
      <p:grpSpPr>
        <a:xfrm>
          <a:off x="0" y="0"/>
          <a:ext cx="0" cy="0"/>
          <a:chOff x="0" y="0"/>
          <a:chExt cx="0" cy="0"/>
        </a:xfrm>
      </p:grpSpPr>
      <p:sp>
        <p:nvSpPr>
          <p:cNvPr id="58" name="Google Shape;58;p14"/>
          <p:cNvSpPr/>
          <p:nvPr userDrawn="1"/>
        </p:nvSpPr>
        <p:spPr>
          <a:xfrm>
            <a:off x="0" y="0"/>
            <a:ext cx="914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4"/>
          <p:cNvSpPr/>
          <p:nvPr/>
        </p:nvSpPr>
        <p:spPr>
          <a:xfrm>
            <a:off x="3396590" y="0"/>
            <a:ext cx="3250800" cy="51435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4"/>
          <p:cNvSpPr/>
          <p:nvPr userDrawn="1"/>
        </p:nvSpPr>
        <p:spPr>
          <a:xfrm>
            <a:off x="-19456" y="-9728"/>
            <a:ext cx="3415800" cy="5143500"/>
          </a:xfrm>
          <a:prstGeom prst="rect">
            <a:avLst/>
          </a:prstGeom>
          <a:solidFill>
            <a:schemeClr val="lt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84" name="Google Shape;184;p14"/>
          <p:cNvSpPr/>
          <p:nvPr/>
        </p:nvSpPr>
        <p:spPr>
          <a:xfrm>
            <a:off x="562230" y="1812132"/>
            <a:ext cx="64008" cy="301752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4"/>
          <p:cNvSpPr txBox="1">
            <a:spLocks noGrp="1"/>
          </p:cNvSpPr>
          <p:nvPr>
            <p:ph type="ctrTitle"/>
          </p:nvPr>
        </p:nvSpPr>
        <p:spPr>
          <a:xfrm>
            <a:off x="868855" y="1799775"/>
            <a:ext cx="3657600" cy="2011680"/>
          </a:xfrm>
          <a:prstGeom prst="rect">
            <a:avLst/>
          </a:prstGeom>
          <a:noFill/>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3600"/>
              <a:buNone/>
              <a:defRPr sz="2600" b="1" i="0">
                <a:solidFill>
                  <a:schemeClr val="dk1"/>
                </a:solidFill>
                <a:latin typeface="+mj-lt"/>
              </a:defRPr>
            </a:lvl1pPr>
            <a:lvl2pPr lvl="1" algn="l">
              <a:lnSpc>
                <a:spcPct val="100000"/>
              </a:lnSpc>
              <a:spcBef>
                <a:spcPts val="0"/>
              </a:spcBef>
              <a:spcAft>
                <a:spcPts val="0"/>
              </a:spcAft>
              <a:buClr>
                <a:schemeClr val="dk1"/>
              </a:buClr>
              <a:buSzPts val="3600"/>
              <a:buNone/>
              <a:defRPr sz="3600" b="1">
                <a:solidFill>
                  <a:schemeClr val="dk1"/>
                </a:solidFill>
              </a:defRPr>
            </a:lvl2pPr>
            <a:lvl3pPr lvl="2" algn="l">
              <a:lnSpc>
                <a:spcPct val="100000"/>
              </a:lnSpc>
              <a:spcBef>
                <a:spcPts val="0"/>
              </a:spcBef>
              <a:spcAft>
                <a:spcPts val="0"/>
              </a:spcAft>
              <a:buClr>
                <a:schemeClr val="dk1"/>
              </a:buClr>
              <a:buSzPts val="3600"/>
              <a:buNone/>
              <a:defRPr sz="3600" b="1">
                <a:solidFill>
                  <a:schemeClr val="dk1"/>
                </a:solidFill>
              </a:defRPr>
            </a:lvl3pPr>
            <a:lvl4pPr lvl="3" algn="l">
              <a:lnSpc>
                <a:spcPct val="100000"/>
              </a:lnSpc>
              <a:spcBef>
                <a:spcPts val="0"/>
              </a:spcBef>
              <a:spcAft>
                <a:spcPts val="0"/>
              </a:spcAft>
              <a:buClr>
                <a:schemeClr val="dk1"/>
              </a:buClr>
              <a:buSzPts val="3600"/>
              <a:buNone/>
              <a:defRPr sz="3600" b="1">
                <a:solidFill>
                  <a:schemeClr val="dk1"/>
                </a:solidFill>
              </a:defRPr>
            </a:lvl4pPr>
            <a:lvl5pPr lvl="4" algn="l">
              <a:lnSpc>
                <a:spcPct val="100000"/>
              </a:lnSpc>
              <a:spcBef>
                <a:spcPts val="0"/>
              </a:spcBef>
              <a:spcAft>
                <a:spcPts val="0"/>
              </a:spcAft>
              <a:buClr>
                <a:schemeClr val="dk1"/>
              </a:buClr>
              <a:buSzPts val="3600"/>
              <a:buNone/>
              <a:defRPr sz="3600" b="1">
                <a:solidFill>
                  <a:schemeClr val="dk1"/>
                </a:solidFill>
              </a:defRPr>
            </a:lvl5pPr>
            <a:lvl6pPr lvl="5" algn="l">
              <a:lnSpc>
                <a:spcPct val="100000"/>
              </a:lnSpc>
              <a:spcBef>
                <a:spcPts val="0"/>
              </a:spcBef>
              <a:spcAft>
                <a:spcPts val="0"/>
              </a:spcAft>
              <a:buClr>
                <a:schemeClr val="dk1"/>
              </a:buClr>
              <a:buSzPts val="3600"/>
              <a:buNone/>
              <a:defRPr sz="3600" b="1">
                <a:solidFill>
                  <a:schemeClr val="dk1"/>
                </a:solidFill>
              </a:defRPr>
            </a:lvl6pPr>
            <a:lvl7pPr lvl="6" algn="l">
              <a:lnSpc>
                <a:spcPct val="100000"/>
              </a:lnSpc>
              <a:spcBef>
                <a:spcPts val="0"/>
              </a:spcBef>
              <a:spcAft>
                <a:spcPts val="0"/>
              </a:spcAft>
              <a:buClr>
                <a:schemeClr val="dk1"/>
              </a:buClr>
              <a:buSzPts val="3600"/>
              <a:buNone/>
              <a:defRPr sz="3600" b="1">
                <a:solidFill>
                  <a:schemeClr val="dk1"/>
                </a:solidFill>
              </a:defRPr>
            </a:lvl7pPr>
            <a:lvl8pPr lvl="7" algn="l">
              <a:lnSpc>
                <a:spcPct val="100000"/>
              </a:lnSpc>
              <a:spcBef>
                <a:spcPts val="0"/>
              </a:spcBef>
              <a:spcAft>
                <a:spcPts val="0"/>
              </a:spcAft>
              <a:buClr>
                <a:schemeClr val="dk1"/>
              </a:buClr>
              <a:buSzPts val="3600"/>
              <a:buNone/>
              <a:defRPr sz="3600" b="1">
                <a:solidFill>
                  <a:schemeClr val="dk1"/>
                </a:solidFill>
              </a:defRPr>
            </a:lvl8pPr>
            <a:lvl9pPr lvl="8" algn="l">
              <a:lnSpc>
                <a:spcPct val="100000"/>
              </a:lnSpc>
              <a:spcBef>
                <a:spcPts val="0"/>
              </a:spcBef>
              <a:spcAft>
                <a:spcPts val="0"/>
              </a:spcAft>
              <a:buClr>
                <a:schemeClr val="dk1"/>
              </a:buClr>
              <a:buSzPts val="3600"/>
              <a:buNone/>
              <a:defRPr sz="3600" b="1">
                <a:solidFill>
                  <a:schemeClr val="dk1"/>
                </a:solidFill>
              </a:defRPr>
            </a:lvl9pPr>
          </a:lstStyle>
          <a:p>
            <a:endParaRPr/>
          </a:p>
        </p:txBody>
      </p:sp>
      <p:sp>
        <p:nvSpPr>
          <p:cNvPr id="186" name="Google Shape;186;p14"/>
          <p:cNvSpPr txBox="1">
            <a:spLocks noGrp="1"/>
          </p:cNvSpPr>
          <p:nvPr>
            <p:ph type="subTitle" idx="1"/>
          </p:nvPr>
        </p:nvSpPr>
        <p:spPr>
          <a:xfrm>
            <a:off x="868855" y="3932843"/>
            <a:ext cx="3657600" cy="914400"/>
          </a:xfrm>
          <a:prstGeom prst="rect">
            <a:avLst/>
          </a:prstGeom>
          <a:noFill/>
        </p:spPr>
        <p:txBody>
          <a:bodyPr spcFirstLastPara="1" wrap="square" lIns="91425" tIns="91425" rIns="91425" bIns="91425" anchor="b" anchorCtr="0">
            <a:noAutofit/>
          </a:bodyPr>
          <a:lstStyle>
            <a:lvl1pPr lvl="0" algn="l">
              <a:lnSpc>
                <a:spcPct val="100000"/>
              </a:lnSpc>
              <a:spcBef>
                <a:spcPts val="0"/>
              </a:spcBef>
              <a:spcAft>
                <a:spcPts val="0"/>
              </a:spcAft>
              <a:buClr>
                <a:schemeClr val="dk2"/>
              </a:buClr>
              <a:buSzPts val="1800"/>
              <a:buNone/>
              <a:defRPr sz="1400">
                <a:solidFill>
                  <a:schemeClr val="dk2"/>
                </a:solidFill>
                <a:latin typeface="+mj-lt"/>
                <a:ea typeface="Open Sans" pitchFamily="2" charset="0"/>
                <a:cs typeface="Open Sans" pitchFamily="2" charset="0"/>
              </a:defRPr>
            </a:lvl1pPr>
            <a:lvl2pPr lvl="1" algn="l">
              <a:lnSpc>
                <a:spcPct val="100000"/>
              </a:lnSpc>
              <a:spcBef>
                <a:spcPts val="0"/>
              </a:spcBef>
              <a:spcAft>
                <a:spcPts val="0"/>
              </a:spcAft>
              <a:buClr>
                <a:schemeClr val="dk2"/>
              </a:buClr>
              <a:buSzPts val="1800"/>
              <a:buNone/>
              <a:defRPr sz="1800">
                <a:solidFill>
                  <a:schemeClr val="dk2"/>
                </a:solidFill>
              </a:defRPr>
            </a:lvl2pPr>
            <a:lvl3pPr lvl="2" algn="l">
              <a:lnSpc>
                <a:spcPct val="100000"/>
              </a:lnSpc>
              <a:spcBef>
                <a:spcPts val="0"/>
              </a:spcBef>
              <a:spcAft>
                <a:spcPts val="0"/>
              </a:spcAft>
              <a:buClr>
                <a:schemeClr val="dk2"/>
              </a:buClr>
              <a:buSzPts val="1800"/>
              <a:buNone/>
              <a:defRPr sz="1800">
                <a:solidFill>
                  <a:schemeClr val="dk2"/>
                </a:solidFill>
              </a:defRPr>
            </a:lvl3pPr>
            <a:lvl4pPr lvl="3" algn="l">
              <a:lnSpc>
                <a:spcPct val="100000"/>
              </a:lnSpc>
              <a:spcBef>
                <a:spcPts val="0"/>
              </a:spcBef>
              <a:spcAft>
                <a:spcPts val="0"/>
              </a:spcAft>
              <a:buClr>
                <a:schemeClr val="dk2"/>
              </a:buClr>
              <a:buSzPts val="1800"/>
              <a:buNone/>
              <a:defRPr sz="1800">
                <a:solidFill>
                  <a:schemeClr val="dk2"/>
                </a:solidFill>
              </a:defRPr>
            </a:lvl4pPr>
            <a:lvl5pPr lvl="4" algn="l">
              <a:lnSpc>
                <a:spcPct val="100000"/>
              </a:lnSpc>
              <a:spcBef>
                <a:spcPts val="0"/>
              </a:spcBef>
              <a:spcAft>
                <a:spcPts val="0"/>
              </a:spcAft>
              <a:buClr>
                <a:schemeClr val="dk2"/>
              </a:buClr>
              <a:buSzPts val="1800"/>
              <a:buNone/>
              <a:defRPr sz="1800">
                <a:solidFill>
                  <a:schemeClr val="dk2"/>
                </a:solidFill>
              </a:defRPr>
            </a:lvl5pPr>
            <a:lvl6pPr lvl="5" algn="l">
              <a:lnSpc>
                <a:spcPct val="100000"/>
              </a:lnSpc>
              <a:spcBef>
                <a:spcPts val="0"/>
              </a:spcBef>
              <a:spcAft>
                <a:spcPts val="0"/>
              </a:spcAft>
              <a:buClr>
                <a:schemeClr val="dk2"/>
              </a:buClr>
              <a:buSzPts val="1800"/>
              <a:buNone/>
              <a:defRPr sz="1800">
                <a:solidFill>
                  <a:schemeClr val="dk2"/>
                </a:solidFill>
              </a:defRPr>
            </a:lvl6pPr>
            <a:lvl7pPr lvl="6" algn="l">
              <a:lnSpc>
                <a:spcPct val="100000"/>
              </a:lnSpc>
              <a:spcBef>
                <a:spcPts val="0"/>
              </a:spcBef>
              <a:spcAft>
                <a:spcPts val="0"/>
              </a:spcAft>
              <a:buClr>
                <a:schemeClr val="dk2"/>
              </a:buClr>
              <a:buSzPts val="1800"/>
              <a:buNone/>
              <a:defRPr sz="1800">
                <a:solidFill>
                  <a:schemeClr val="dk2"/>
                </a:solidFill>
              </a:defRPr>
            </a:lvl7pPr>
            <a:lvl8pPr lvl="7" algn="l">
              <a:lnSpc>
                <a:spcPct val="100000"/>
              </a:lnSpc>
              <a:spcBef>
                <a:spcPts val="0"/>
              </a:spcBef>
              <a:spcAft>
                <a:spcPts val="0"/>
              </a:spcAft>
              <a:buClr>
                <a:schemeClr val="dk2"/>
              </a:buClr>
              <a:buSzPts val="1800"/>
              <a:buNone/>
              <a:defRPr sz="1800">
                <a:solidFill>
                  <a:schemeClr val="dk2"/>
                </a:solidFill>
              </a:defRPr>
            </a:lvl8pPr>
            <a:lvl9pPr lvl="8" algn="l">
              <a:lnSpc>
                <a:spcPct val="100000"/>
              </a:lnSpc>
              <a:spcBef>
                <a:spcPts val="0"/>
              </a:spcBef>
              <a:spcAft>
                <a:spcPts val="0"/>
              </a:spcAft>
              <a:buClr>
                <a:schemeClr val="dk2"/>
              </a:buClr>
              <a:buSzPts val="1800"/>
              <a:buNone/>
              <a:defRPr sz="1800">
                <a:solidFill>
                  <a:schemeClr val="dk2"/>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1" userDrawn="1">
  <p:cSld name="AUTOLAYOUT_1">
    <p:bg>
      <p:bgPr>
        <a:solidFill>
          <a:srgbClr val="FFFFFF"/>
        </a:solidFill>
        <a:effectLst/>
      </p:bgPr>
    </p:bg>
    <p:spTree>
      <p:nvGrpSpPr>
        <p:cNvPr id="1" name="Shape 50"/>
        <p:cNvGrpSpPr/>
        <p:nvPr/>
      </p:nvGrpSpPr>
      <p:grpSpPr>
        <a:xfrm>
          <a:off x="0" y="0"/>
          <a:ext cx="0" cy="0"/>
          <a:chOff x="0" y="0"/>
          <a:chExt cx="0" cy="0"/>
        </a:xfrm>
      </p:grpSpPr>
      <p:sp>
        <p:nvSpPr>
          <p:cNvPr id="53" name="Google Shape;53;p13"/>
          <p:cNvSpPr/>
          <p:nvPr userDrawn="1"/>
        </p:nvSpPr>
        <p:spPr>
          <a:xfrm>
            <a:off x="1" y="0"/>
            <a:ext cx="3124199" cy="5143500"/>
          </a:xfrm>
          <a:prstGeom prst="rect">
            <a:avLst/>
          </a:pr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3"/>
          <p:cNvSpPr txBox="1">
            <a:spLocks noGrp="1"/>
          </p:cNvSpPr>
          <p:nvPr>
            <p:ph type="title"/>
          </p:nvPr>
        </p:nvSpPr>
        <p:spPr>
          <a:xfrm>
            <a:off x="304800" y="323850"/>
            <a:ext cx="2514600" cy="571500"/>
          </a:xfrm>
          <a:prstGeom prst="rect">
            <a:avLst/>
          </a:prstGeom>
          <a:noFill/>
        </p:spPr>
        <p:txBody>
          <a:bodyPr spcFirstLastPara="1" wrap="square" lIns="0" tIns="91440" rIns="0" bIns="91425" anchor="t" anchorCtr="0">
            <a:noAutofit/>
          </a:bodyPr>
          <a:lstStyle>
            <a:lvl1pPr lvl="0" algn="l">
              <a:lnSpc>
                <a:spcPct val="100000"/>
              </a:lnSpc>
              <a:spcBef>
                <a:spcPts val="0"/>
              </a:spcBef>
              <a:spcAft>
                <a:spcPts val="0"/>
              </a:spcAft>
              <a:buClr>
                <a:schemeClr val="lt1"/>
              </a:buClr>
              <a:buSzPts val="3000"/>
              <a:buNone/>
              <a:defRPr sz="2500" b="1" i="0">
                <a:solidFill>
                  <a:schemeClr val="lt1"/>
                </a:solidFill>
                <a:latin typeface="+mj-lt"/>
                <a:ea typeface="Open Sans" pitchFamily="2" charset="0"/>
                <a:cs typeface="Open Sans" pitchFamily="2" charset="0"/>
              </a:defRPr>
            </a:lvl1pPr>
            <a:lvl2pPr lvl="1" algn="l">
              <a:lnSpc>
                <a:spcPct val="100000"/>
              </a:lnSpc>
              <a:spcBef>
                <a:spcPts val="0"/>
              </a:spcBef>
              <a:spcAft>
                <a:spcPts val="0"/>
              </a:spcAft>
              <a:buClr>
                <a:schemeClr val="lt1"/>
              </a:buClr>
              <a:buSzPts val="3000"/>
              <a:buNone/>
              <a:defRPr sz="3000" b="1">
                <a:solidFill>
                  <a:schemeClr val="lt1"/>
                </a:solidFill>
              </a:defRPr>
            </a:lvl2pPr>
            <a:lvl3pPr lvl="2" algn="l">
              <a:lnSpc>
                <a:spcPct val="100000"/>
              </a:lnSpc>
              <a:spcBef>
                <a:spcPts val="0"/>
              </a:spcBef>
              <a:spcAft>
                <a:spcPts val="0"/>
              </a:spcAft>
              <a:buClr>
                <a:schemeClr val="lt1"/>
              </a:buClr>
              <a:buSzPts val="3000"/>
              <a:buNone/>
              <a:defRPr sz="3000" b="1">
                <a:solidFill>
                  <a:schemeClr val="lt1"/>
                </a:solidFill>
              </a:defRPr>
            </a:lvl3pPr>
            <a:lvl4pPr lvl="3" algn="l">
              <a:lnSpc>
                <a:spcPct val="100000"/>
              </a:lnSpc>
              <a:spcBef>
                <a:spcPts val="0"/>
              </a:spcBef>
              <a:spcAft>
                <a:spcPts val="0"/>
              </a:spcAft>
              <a:buClr>
                <a:schemeClr val="lt1"/>
              </a:buClr>
              <a:buSzPts val="3000"/>
              <a:buNone/>
              <a:defRPr sz="3000" b="1">
                <a:solidFill>
                  <a:schemeClr val="lt1"/>
                </a:solidFill>
              </a:defRPr>
            </a:lvl4pPr>
            <a:lvl5pPr lvl="4" algn="l">
              <a:lnSpc>
                <a:spcPct val="100000"/>
              </a:lnSpc>
              <a:spcBef>
                <a:spcPts val="0"/>
              </a:spcBef>
              <a:spcAft>
                <a:spcPts val="0"/>
              </a:spcAft>
              <a:buClr>
                <a:schemeClr val="lt1"/>
              </a:buClr>
              <a:buSzPts val="3000"/>
              <a:buNone/>
              <a:defRPr sz="3000" b="1">
                <a:solidFill>
                  <a:schemeClr val="lt1"/>
                </a:solidFill>
              </a:defRPr>
            </a:lvl5pPr>
            <a:lvl6pPr lvl="5" algn="l">
              <a:lnSpc>
                <a:spcPct val="100000"/>
              </a:lnSpc>
              <a:spcBef>
                <a:spcPts val="0"/>
              </a:spcBef>
              <a:spcAft>
                <a:spcPts val="0"/>
              </a:spcAft>
              <a:buClr>
                <a:schemeClr val="lt1"/>
              </a:buClr>
              <a:buSzPts val="3000"/>
              <a:buNone/>
              <a:defRPr sz="3000" b="1">
                <a:solidFill>
                  <a:schemeClr val="lt1"/>
                </a:solidFill>
              </a:defRPr>
            </a:lvl6pPr>
            <a:lvl7pPr lvl="6" algn="l">
              <a:lnSpc>
                <a:spcPct val="100000"/>
              </a:lnSpc>
              <a:spcBef>
                <a:spcPts val="0"/>
              </a:spcBef>
              <a:spcAft>
                <a:spcPts val="0"/>
              </a:spcAft>
              <a:buClr>
                <a:schemeClr val="lt1"/>
              </a:buClr>
              <a:buSzPts val="3000"/>
              <a:buNone/>
              <a:defRPr sz="3000" b="1">
                <a:solidFill>
                  <a:schemeClr val="lt1"/>
                </a:solidFill>
              </a:defRPr>
            </a:lvl7pPr>
            <a:lvl8pPr lvl="7" algn="l">
              <a:lnSpc>
                <a:spcPct val="100000"/>
              </a:lnSpc>
              <a:spcBef>
                <a:spcPts val="0"/>
              </a:spcBef>
              <a:spcAft>
                <a:spcPts val="0"/>
              </a:spcAft>
              <a:buClr>
                <a:schemeClr val="lt1"/>
              </a:buClr>
              <a:buSzPts val="3000"/>
              <a:buNone/>
              <a:defRPr sz="3000" b="1">
                <a:solidFill>
                  <a:schemeClr val="lt1"/>
                </a:solidFill>
              </a:defRPr>
            </a:lvl8pPr>
            <a:lvl9pPr lvl="8" algn="l">
              <a:lnSpc>
                <a:spcPct val="100000"/>
              </a:lnSpc>
              <a:spcBef>
                <a:spcPts val="0"/>
              </a:spcBef>
              <a:spcAft>
                <a:spcPts val="0"/>
              </a:spcAft>
              <a:buClr>
                <a:schemeClr val="lt1"/>
              </a:buClr>
              <a:buSzPts val="3000"/>
              <a:buNone/>
              <a:defRPr sz="3000" b="1">
                <a:solidFill>
                  <a:schemeClr val="lt1"/>
                </a:solidFill>
              </a:defRPr>
            </a:lvl9pPr>
          </a:lstStyle>
          <a:p>
            <a:endParaRPr/>
          </a:p>
        </p:txBody>
      </p:sp>
      <p:sp>
        <p:nvSpPr>
          <p:cNvPr id="55" name="Google Shape;55;p13"/>
          <p:cNvSpPr txBox="1">
            <a:spLocks noGrp="1"/>
          </p:cNvSpPr>
          <p:nvPr>
            <p:ph type="body" idx="1"/>
          </p:nvPr>
        </p:nvSpPr>
        <p:spPr>
          <a:xfrm>
            <a:off x="3428998" y="323850"/>
            <a:ext cx="5105401" cy="4191000"/>
          </a:xfrm>
          <a:prstGeom prst="rect">
            <a:avLst/>
          </a:prstGeom>
          <a:noFill/>
        </p:spPr>
        <p:txBody>
          <a:bodyPr spcFirstLastPara="1" wrap="square" lIns="91425" tIns="137160" rIns="91425" bIns="91425" anchor="ctr" anchorCtr="0">
            <a:noAutofit/>
          </a:bodyPr>
          <a:lstStyle>
            <a:lvl1pPr marL="0" lvl="0" indent="0" algn="l">
              <a:lnSpc>
                <a:spcPct val="115000"/>
              </a:lnSpc>
              <a:spcBef>
                <a:spcPts val="0"/>
              </a:spcBef>
              <a:spcAft>
                <a:spcPts val="0"/>
              </a:spcAft>
              <a:buClr>
                <a:schemeClr val="bg1">
                  <a:lumMod val="75000"/>
                </a:schemeClr>
              </a:buClr>
              <a:buSzPct val="90000"/>
              <a:buFontTx/>
              <a:buNone/>
              <a:defRPr sz="1800">
                <a:solidFill>
                  <a:schemeClr val="dk2"/>
                </a:solidFill>
                <a:latin typeface="+mj-lt"/>
                <a:ea typeface="Open Sans" pitchFamily="2" charset="0"/>
                <a:cs typeface="Open Sans" pitchFamily="2" charset="0"/>
              </a:defRPr>
            </a:lvl1pPr>
            <a:lvl2pPr marL="914400" lvl="1" indent="-317500" algn="l">
              <a:lnSpc>
                <a:spcPct val="115000"/>
              </a:lnSpc>
              <a:spcBef>
                <a:spcPts val="1600"/>
              </a:spcBef>
              <a:spcAft>
                <a:spcPts val="0"/>
              </a:spcAft>
              <a:buClr>
                <a:schemeClr val="dk2"/>
              </a:buClr>
              <a:buSzPts val="1400"/>
              <a:buChar char="○"/>
              <a:defRPr sz="1400">
                <a:solidFill>
                  <a:schemeClr val="dk2"/>
                </a:solidFill>
              </a:defRPr>
            </a:lvl2pPr>
            <a:lvl3pPr marL="1371600" lvl="2" indent="-317500" algn="l">
              <a:lnSpc>
                <a:spcPct val="115000"/>
              </a:lnSpc>
              <a:spcBef>
                <a:spcPts val="1600"/>
              </a:spcBef>
              <a:spcAft>
                <a:spcPts val="0"/>
              </a:spcAft>
              <a:buClr>
                <a:schemeClr val="dk2"/>
              </a:buClr>
              <a:buSzPts val="1400"/>
              <a:buChar char="■"/>
              <a:defRPr sz="1400">
                <a:solidFill>
                  <a:schemeClr val="dk2"/>
                </a:solidFill>
              </a:defRPr>
            </a:lvl3pPr>
            <a:lvl4pPr marL="1828800" lvl="3" indent="-317500" algn="l">
              <a:lnSpc>
                <a:spcPct val="115000"/>
              </a:lnSpc>
              <a:spcBef>
                <a:spcPts val="1600"/>
              </a:spcBef>
              <a:spcAft>
                <a:spcPts val="0"/>
              </a:spcAft>
              <a:buClr>
                <a:schemeClr val="dk2"/>
              </a:buClr>
              <a:buSzPts val="1400"/>
              <a:buChar char="●"/>
              <a:defRPr sz="1400">
                <a:solidFill>
                  <a:schemeClr val="dk2"/>
                </a:solidFill>
              </a:defRPr>
            </a:lvl4pPr>
            <a:lvl5pPr marL="2286000" lvl="4" indent="-317500" algn="l">
              <a:lnSpc>
                <a:spcPct val="115000"/>
              </a:lnSpc>
              <a:spcBef>
                <a:spcPts val="1600"/>
              </a:spcBef>
              <a:spcAft>
                <a:spcPts val="0"/>
              </a:spcAft>
              <a:buClr>
                <a:schemeClr val="dk2"/>
              </a:buClr>
              <a:buSzPts val="1400"/>
              <a:buChar char="○"/>
              <a:defRPr sz="1400">
                <a:solidFill>
                  <a:schemeClr val="dk2"/>
                </a:solidFill>
              </a:defRPr>
            </a:lvl5pPr>
            <a:lvl6pPr marL="2743200" lvl="5" indent="-317500" algn="l">
              <a:lnSpc>
                <a:spcPct val="115000"/>
              </a:lnSpc>
              <a:spcBef>
                <a:spcPts val="1600"/>
              </a:spcBef>
              <a:spcAft>
                <a:spcPts val="0"/>
              </a:spcAft>
              <a:buClr>
                <a:schemeClr val="dk2"/>
              </a:buClr>
              <a:buSzPts val="1400"/>
              <a:buChar char="■"/>
              <a:defRPr sz="1400">
                <a:solidFill>
                  <a:schemeClr val="dk2"/>
                </a:solidFill>
              </a:defRPr>
            </a:lvl6pPr>
            <a:lvl7pPr marL="3200400" lvl="6" indent="-317500" algn="l">
              <a:lnSpc>
                <a:spcPct val="115000"/>
              </a:lnSpc>
              <a:spcBef>
                <a:spcPts val="1600"/>
              </a:spcBef>
              <a:spcAft>
                <a:spcPts val="0"/>
              </a:spcAft>
              <a:buClr>
                <a:schemeClr val="dk2"/>
              </a:buClr>
              <a:buSzPts val="1400"/>
              <a:buChar char="●"/>
              <a:defRPr sz="1400">
                <a:solidFill>
                  <a:schemeClr val="dk2"/>
                </a:solidFill>
              </a:defRPr>
            </a:lvl7pPr>
            <a:lvl8pPr marL="3657600" lvl="7" indent="-317500" algn="l">
              <a:lnSpc>
                <a:spcPct val="115000"/>
              </a:lnSpc>
              <a:spcBef>
                <a:spcPts val="1600"/>
              </a:spcBef>
              <a:spcAft>
                <a:spcPts val="0"/>
              </a:spcAft>
              <a:buClr>
                <a:schemeClr val="dk2"/>
              </a:buClr>
              <a:buSzPts val="1400"/>
              <a:buChar char="○"/>
              <a:defRPr sz="1400">
                <a:solidFill>
                  <a:schemeClr val="dk2"/>
                </a:solidFill>
              </a:defRPr>
            </a:lvl8pPr>
            <a:lvl9pPr marL="4114800" lvl="8" indent="-317500" algn="l">
              <a:lnSpc>
                <a:spcPct val="115000"/>
              </a:lnSpc>
              <a:spcBef>
                <a:spcPts val="1600"/>
              </a:spcBef>
              <a:spcAft>
                <a:spcPts val="1600"/>
              </a:spcAft>
              <a:buClr>
                <a:schemeClr val="dk2"/>
              </a:buClr>
              <a:buSzPts val="1400"/>
              <a:buChar char="■"/>
              <a:defRPr sz="1400">
                <a:solidFill>
                  <a:schemeClr val="dk2"/>
                </a:solidFill>
              </a:defRPr>
            </a:lvl9pPr>
          </a:lstStyle>
          <a:p>
            <a:endParaRPr/>
          </a:p>
        </p:txBody>
      </p:sp>
      <p:sp>
        <p:nvSpPr>
          <p:cNvPr id="56" name="Google Shape;56;p13"/>
          <p:cNvSpPr txBox="1">
            <a:spLocks noGrp="1"/>
          </p:cNvSpPr>
          <p:nvPr>
            <p:ph type="sldNum" idx="12"/>
          </p:nvPr>
        </p:nvSpPr>
        <p:spPr>
          <a:xfrm>
            <a:off x="7924800" y="4591050"/>
            <a:ext cx="609600" cy="4572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b="0">
                <a:solidFill>
                  <a:schemeClr val="dk2"/>
                </a:solidFill>
                <a:latin typeface="Open Sans" pitchFamily="2" charset="0"/>
                <a:ea typeface="Open Sans" pitchFamily="2" charset="0"/>
                <a:cs typeface="Open Sans" pitchFamily="2" charset="0"/>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fld id="{00000000-1234-1234-1234-123412341234}" type="slidenum">
              <a:rPr lang="en" smtClean="0"/>
              <a:pPr/>
              <a:t>‹#›</a:t>
            </a:fld>
            <a:endParaRPr lang="en"/>
          </a:p>
        </p:txBody>
      </p:sp>
      <p:sp>
        <p:nvSpPr>
          <p:cNvPr id="8" name="Text Placeholder 7">
            <a:extLst>
              <a:ext uri="{FF2B5EF4-FFF2-40B4-BE49-F238E27FC236}">
                <a16:creationId xmlns:a16="http://schemas.microsoft.com/office/drawing/2014/main" id="{7427CF38-0B1B-F544-AC13-F91FD8104582}"/>
              </a:ext>
            </a:extLst>
          </p:cNvPr>
          <p:cNvSpPr>
            <a:spLocks noGrp="1"/>
          </p:cNvSpPr>
          <p:nvPr>
            <p:ph type="body" sz="quarter" idx="13"/>
          </p:nvPr>
        </p:nvSpPr>
        <p:spPr>
          <a:xfrm>
            <a:off x="304800" y="1219200"/>
            <a:ext cx="2514600" cy="3295650"/>
          </a:xfrm>
        </p:spPr>
        <p:txBody>
          <a:bodyPr lIns="0" tIns="91440" rIns="0" bIns="91440"/>
          <a:lstStyle>
            <a:lvl1pPr marL="0" indent="0">
              <a:buFontTx/>
              <a:buNone/>
              <a:defRPr sz="1800">
                <a:solidFill>
                  <a:schemeClr val="bg1"/>
                </a:solidFill>
              </a:defRPr>
            </a:lvl1pPr>
            <a:lvl2pPr marL="596900" indent="0">
              <a:buFontTx/>
              <a:buNone/>
              <a:defRPr>
                <a:solidFill>
                  <a:schemeClr val="bg1"/>
                </a:solidFill>
              </a:defRPr>
            </a:lvl2pPr>
            <a:lvl3pPr marL="1054100" indent="0">
              <a:buFontTx/>
              <a:buNone/>
              <a:defRPr>
                <a:solidFill>
                  <a:schemeClr val="bg1"/>
                </a:solidFill>
              </a:defRPr>
            </a:lvl3pPr>
            <a:lvl4pPr marL="1511300" indent="0">
              <a:buFontTx/>
              <a:buNone/>
              <a:defRPr>
                <a:solidFill>
                  <a:schemeClr val="bg1"/>
                </a:solidFill>
              </a:defRPr>
            </a:lvl4pPr>
            <a:lvl5pPr marL="1968500" indent="0">
              <a:buFontTx/>
              <a:buNone/>
              <a:defRPr>
                <a:solidFill>
                  <a:schemeClr val="bg1"/>
                </a:solidFill>
              </a:defRPr>
            </a:lvl5pPr>
          </a:lstStyle>
          <a:p>
            <a:pPr lvl="0"/>
            <a:r>
              <a:rPr lang="en-US"/>
              <a:t>Click to edit Master text styles</a:t>
            </a:r>
          </a:p>
        </p:txBody>
      </p:sp>
    </p:spTree>
  </p:cSld>
  <p:clrMapOvr>
    <a:masterClrMapping/>
  </p:clrMapOvr>
  <p:extLst>
    <p:ext uri="{DCECCB84-F9BA-43D5-87BE-67443E8EF086}">
      <p15:sldGuideLst xmlns:p15="http://schemas.microsoft.com/office/powerpoint/2012/main">
        <p15:guide id="1" orient="horz" pos="2844" userDrawn="1">
          <p15:clr>
            <a:srgbClr val="FBAE40"/>
          </p15:clr>
        </p15:guide>
        <p15:guide id="2" pos="192" userDrawn="1">
          <p15:clr>
            <a:srgbClr val="FBAE40"/>
          </p15:clr>
        </p15:guide>
        <p15:guide id="3" orient="horz" pos="204" userDrawn="1">
          <p15:clr>
            <a:srgbClr val="FBAE40"/>
          </p15:clr>
        </p15:guide>
        <p15:guide id="4" pos="1920" userDrawn="1">
          <p15:clr>
            <a:srgbClr val="FBAE40"/>
          </p15:clr>
        </p15:guide>
        <p15:guide id="5" pos="1728" userDrawn="1">
          <p15:clr>
            <a:srgbClr val="FBAE40"/>
          </p15:clr>
        </p15:guide>
        <p15:guide id="6" pos="2112" userDrawn="1">
          <p15:clr>
            <a:srgbClr val="FBAE40"/>
          </p15:clr>
        </p15:guide>
        <p15:guide id="7" pos="5376" userDrawn="1">
          <p15:clr>
            <a:srgbClr val="FBAE40"/>
          </p15:clr>
        </p15:guide>
        <p15:guide id="8" orient="horz" pos="2892" userDrawn="1">
          <p15:clr>
            <a:srgbClr val="FBAE40"/>
          </p15:clr>
        </p15:guide>
        <p15:guide id="9" orient="horz" pos="3180" userDrawn="1">
          <p15:clr>
            <a:srgbClr val="FBAE40"/>
          </p15:clr>
        </p15:guide>
        <p15:guide id="11" pos="49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1" preserve="1">
  <p:cSld name="1_Custom layout 1">
    <p:bg>
      <p:bgPr>
        <a:solidFill>
          <a:srgbClr val="FFFFFF"/>
        </a:solidFill>
        <a:effectLst/>
      </p:bgPr>
    </p:bg>
    <p:spTree>
      <p:nvGrpSpPr>
        <p:cNvPr id="1" name="Shape 50"/>
        <p:cNvGrpSpPr/>
        <p:nvPr/>
      </p:nvGrpSpPr>
      <p:grpSpPr>
        <a:xfrm>
          <a:off x="0" y="0"/>
          <a:ext cx="0" cy="0"/>
          <a:chOff x="0" y="0"/>
          <a:chExt cx="0" cy="0"/>
        </a:xfrm>
      </p:grpSpPr>
      <p:sp>
        <p:nvSpPr>
          <p:cNvPr id="53" name="Google Shape;53;p13"/>
          <p:cNvSpPr/>
          <p:nvPr userDrawn="1"/>
        </p:nvSpPr>
        <p:spPr>
          <a:xfrm>
            <a:off x="1" y="0"/>
            <a:ext cx="9143999" cy="1238250"/>
          </a:xfrm>
          <a:prstGeom prst="rect">
            <a:avLst/>
          </a:pr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3"/>
          <p:cNvSpPr txBox="1">
            <a:spLocks noGrp="1"/>
          </p:cNvSpPr>
          <p:nvPr>
            <p:ph type="title"/>
          </p:nvPr>
        </p:nvSpPr>
        <p:spPr>
          <a:xfrm>
            <a:off x="609600" y="323850"/>
            <a:ext cx="7924800" cy="571500"/>
          </a:xfrm>
          <a:prstGeom prst="rect">
            <a:avLst/>
          </a:prstGeom>
          <a:noFill/>
        </p:spPr>
        <p:txBody>
          <a:bodyPr spcFirstLastPara="1" wrap="square" lIns="0" tIns="91440" rIns="0" bIns="91440" anchor="t" anchorCtr="0">
            <a:noAutofit/>
          </a:bodyPr>
          <a:lstStyle>
            <a:lvl1pPr lvl="0" algn="l">
              <a:lnSpc>
                <a:spcPct val="100000"/>
              </a:lnSpc>
              <a:spcBef>
                <a:spcPts val="0"/>
              </a:spcBef>
              <a:spcAft>
                <a:spcPts val="0"/>
              </a:spcAft>
              <a:buClr>
                <a:schemeClr val="lt1"/>
              </a:buClr>
              <a:buSzPts val="3000"/>
              <a:buNone/>
              <a:defRPr sz="2500" b="1" i="0">
                <a:solidFill>
                  <a:schemeClr val="lt1"/>
                </a:solidFill>
                <a:latin typeface="+mj-lt"/>
                <a:ea typeface="Open Sans" pitchFamily="2" charset="0"/>
                <a:cs typeface="Open Sans" pitchFamily="2" charset="0"/>
              </a:defRPr>
            </a:lvl1pPr>
            <a:lvl2pPr lvl="1" algn="l">
              <a:lnSpc>
                <a:spcPct val="100000"/>
              </a:lnSpc>
              <a:spcBef>
                <a:spcPts val="0"/>
              </a:spcBef>
              <a:spcAft>
                <a:spcPts val="0"/>
              </a:spcAft>
              <a:buClr>
                <a:schemeClr val="lt1"/>
              </a:buClr>
              <a:buSzPts val="3000"/>
              <a:buNone/>
              <a:defRPr sz="3000" b="1">
                <a:solidFill>
                  <a:schemeClr val="lt1"/>
                </a:solidFill>
              </a:defRPr>
            </a:lvl2pPr>
            <a:lvl3pPr lvl="2" algn="l">
              <a:lnSpc>
                <a:spcPct val="100000"/>
              </a:lnSpc>
              <a:spcBef>
                <a:spcPts val="0"/>
              </a:spcBef>
              <a:spcAft>
                <a:spcPts val="0"/>
              </a:spcAft>
              <a:buClr>
                <a:schemeClr val="lt1"/>
              </a:buClr>
              <a:buSzPts val="3000"/>
              <a:buNone/>
              <a:defRPr sz="3000" b="1">
                <a:solidFill>
                  <a:schemeClr val="lt1"/>
                </a:solidFill>
              </a:defRPr>
            </a:lvl3pPr>
            <a:lvl4pPr lvl="3" algn="l">
              <a:lnSpc>
                <a:spcPct val="100000"/>
              </a:lnSpc>
              <a:spcBef>
                <a:spcPts val="0"/>
              </a:spcBef>
              <a:spcAft>
                <a:spcPts val="0"/>
              </a:spcAft>
              <a:buClr>
                <a:schemeClr val="lt1"/>
              </a:buClr>
              <a:buSzPts val="3000"/>
              <a:buNone/>
              <a:defRPr sz="3000" b="1">
                <a:solidFill>
                  <a:schemeClr val="lt1"/>
                </a:solidFill>
              </a:defRPr>
            </a:lvl4pPr>
            <a:lvl5pPr lvl="4" algn="l">
              <a:lnSpc>
                <a:spcPct val="100000"/>
              </a:lnSpc>
              <a:spcBef>
                <a:spcPts val="0"/>
              </a:spcBef>
              <a:spcAft>
                <a:spcPts val="0"/>
              </a:spcAft>
              <a:buClr>
                <a:schemeClr val="lt1"/>
              </a:buClr>
              <a:buSzPts val="3000"/>
              <a:buNone/>
              <a:defRPr sz="3000" b="1">
                <a:solidFill>
                  <a:schemeClr val="lt1"/>
                </a:solidFill>
              </a:defRPr>
            </a:lvl5pPr>
            <a:lvl6pPr lvl="5" algn="l">
              <a:lnSpc>
                <a:spcPct val="100000"/>
              </a:lnSpc>
              <a:spcBef>
                <a:spcPts val="0"/>
              </a:spcBef>
              <a:spcAft>
                <a:spcPts val="0"/>
              </a:spcAft>
              <a:buClr>
                <a:schemeClr val="lt1"/>
              </a:buClr>
              <a:buSzPts val="3000"/>
              <a:buNone/>
              <a:defRPr sz="3000" b="1">
                <a:solidFill>
                  <a:schemeClr val="lt1"/>
                </a:solidFill>
              </a:defRPr>
            </a:lvl6pPr>
            <a:lvl7pPr lvl="6" algn="l">
              <a:lnSpc>
                <a:spcPct val="100000"/>
              </a:lnSpc>
              <a:spcBef>
                <a:spcPts val="0"/>
              </a:spcBef>
              <a:spcAft>
                <a:spcPts val="0"/>
              </a:spcAft>
              <a:buClr>
                <a:schemeClr val="lt1"/>
              </a:buClr>
              <a:buSzPts val="3000"/>
              <a:buNone/>
              <a:defRPr sz="3000" b="1">
                <a:solidFill>
                  <a:schemeClr val="lt1"/>
                </a:solidFill>
              </a:defRPr>
            </a:lvl7pPr>
            <a:lvl8pPr lvl="7" algn="l">
              <a:lnSpc>
                <a:spcPct val="100000"/>
              </a:lnSpc>
              <a:spcBef>
                <a:spcPts val="0"/>
              </a:spcBef>
              <a:spcAft>
                <a:spcPts val="0"/>
              </a:spcAft>
              <a:buClr>
                <a:schemeClr val="lt1"/>
              </a:buClr>
              <a:buSzPts val="3000"/>
              <a:buNone/>
              <a:defRPr sz="3000" b="1">
                <a:solidFill>
                  <a:schemeClr val="lt1"/>
                </a:solidFill>
              </a:defRPr>
            </a:lvl8pPr>
            <a:lvl9pPr lvl="8" algn="l">
              <a:lnSpc>
                <a:spcPct val="100000"/>
              </a:lnSpc>
              <a:spcBef>
                <a:spcPts val="0"/>
              </a:spcBef>
              <a:spcAft>
                <a:spcPts val="0"/>
              </a:spcAft>
              <a:buClr>
                <a:schemeClr val="lt1"/>
              </a:buClr>
              <a:buSzPts val="3000"/>
              <a:buNone/>
              <a:defRPr sz="3000" b="1">
                <a:solidFill>
                  <a:schemeClr val="lt1"/>
                </a:solidFill>
              </a:defRPr>
            </a:lvl9pPr>
          </a:lstStyle>
          <a:p>
            <a:endParaRPr/>
          </a:p>
        </p:txBody>
      </p:sp>
      <p:sp>
        <p:nvSpPr>
          <p:cNvPr id="55" name="Google Shape;55;p13"/>
          <p:cNvSpPr txBox="1">
            <a:spLocks noGrp="1"/>
          </p:cNvSpPr>
          <p:nvPr>
            <p:ph type="body" idx="1"/>
          </p:nvPr>
        </p:nvSpPr>
        <p:spPr>
          <a:xfrm>
            <a:off x="609600" y="1581150"/>
            <a:ext cx="7924800" cy="2933700"/>
          </a:xfrm>
          <a:prstGeom prst="rect">
            <a:avLst/>
          </a:prstGeom>
          <a:noFill/>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chemeClr val="dk2"/>
              </a:buClr>
              <a:buSzPts val="1800"/>
              <a:buChar char="●"/>
              <a:defRPr sz="1800">
                <a:solidFill>
                  <a:schemeClr val="dk2"/>
                </a:solidFill>
                <a:latin typeface="+mj-lt"/>
                <a:ea typeface="Open Sans" pitchFamily="2" charset="0"/>
                <a:cs typeface="Open Sans" pitchFamily="2" charset="0"/>
              </a:defRPr>
            </a:lvl1pPr>
            <a:lvl2pPr marL="914400" lvl="1" indent="-317500" algn="l">
              <a:lnSpc>
                <a:spcPct val="115000"/>
              </a:lnSpc>
              <a:spcBef>
                <a:spcPts val="1600"/>
              </a:spcBef>
              <a:spcAft>
                <a:spcPts val="0"/>
              </a:spcAft>
              <a:buClr>
                <a:schemeClr val="dk2"/>
              </a:buClr>
              <a:buSzPts val="1400"/>
              <a:buChar char="○"/>
              <a:defRPr sz="1400">
                <a:solidFill>
                  <a:schemeClr val="dk2"/>
                </a:solidFill>
              </a:defRPr>
            </a:lvl2pPr>
            <a:lvl3pPr marL="1371600" lvl="2" indent="-317500" algn="l">
              <a:lnSpc>
                <a:spcPct val="115000"/>
              </a:lnSpc>
              <a:spcBef>
                <a:spcPts val="1600"/>
              </a:spcBef>
              <a:spcAft>
                <a:spcPts val="0"/>
              </a:spcAft>
              <a:buClr>
                <a:schemeClr val="dk2"/>
              </a:buClr>
              <a:buSzPts val="1400"/>
              <a:buChar char="■"/>
              <a:defRPr sz="1400">
                <a:solidFill>
                  <a:schemeClr val="dk2"/>
                </a:solidFill>
              </a:defRPr>
            </a:lvl3pPr>
            <a:lvl4pPr marL="1828800" lvl="3" indent="-317500" algn="l">
              <a:lnSpc>
                <a:spcPct val="115000"/>
              </a:lnSpc>
              <a:spcBef>
                <a:spcPts val="1600"/>
              </a:spcBef>
              <a:spcAft>
                <a:spcPts val="0"/>
              </a:spcAft>
              <a:buClr>
                <a:schemeClr val="dk2"/>
              </a:buClr>
              <a:buSzPts val="1400"/>
              <a:buChar char="●"/>
              <a:defRPr sz="1400">
                <a:solidFill>
                  <a:schemeClr val="dk2"/>
                </a:solidFill>
              </a:defRPr>
            </a:lvl4pPr>
            <a:lvl5pPr marL="2286000" lvl="4" indent="-317500" algn="l">
              <a:lnSpc>
                <a:spcPct val="115000"/>
              </a:lnSpc>
              <a:spcBef>
                <a:spcPts val="1600"/>
              </a:spcBef>
              <a:spcAft>
                <a:spcPts val="0"/>
              </a:spcAft>
              <a:buClr>
                <a:schemeClr val="dk2"/>
              </a:buClr>
              <a:buSzPts val="1400"/>
              <a:buChar char="○"/>
              <a:defRPr sz="1400">
                <a:solidFill>
                  <a:schemeClr val="dk2"/>
                </a:solidFill>
              </a:defRPr>
            </a:lvl5pPr>
            <a:lvl6pPr marL="2743200" lvl="5" indent="-317500" algn="l">
              <a:lnSpc>
                <a:spcPct val="115000"/>
              </a:lnSpc>
              <a:spcBef>
                <a:spcPts val="1600"/>
              </a:spcBef>
              <a:spcAft>
                <a:spcPts val="0"/>
              </a:spcAft>
              <a:buClr>
                <a:schemeClr val="dk2"/>
              </a:buClr>
              <a:buSzPts val="1400"/>
              <a:buChar char="■"/>
              <a:defRPr sz="1400">
                <a:solidFill>
                  <a:schemeClr val="dk2"/>
                </a:solidFill>
              </a:defRPr>
            </a:lvl6pPr>
            <a:lvl7pPr marL="3200400" lvl="6" indent="-317500" algn="l">
              <a:lnSpc>
                <a:spcPct val="115000"/>
              </a:lnSpc>
              <a:spcBef>
                <a:spcPts val="1600"/>
              </a:spcBef>
              <a:spcAft>
                <a:spcPts val="0"/>
              </a:spcAft>
              <a:buClr>
                <a:schemeClr val="dk2"/>
              </a:buClr>
              <a:buSzPts val="1400"/>
              <a:buChar char="●"/>
              <a:defRPr sz="1400">
                <a:solidFill>
                  <a:schemeClr val="dk2"/>
                </a:solidFill>
              </a:defRPr>
            </a:lvl7pPr>
            <a:lvl8pPr marL="3657600" lvl="7" indent="-317500" algn="l">
              <a:lnSpc>
                <a:spcPct val="115000"/>
              </a:lnSpc>
              <a:spcBef>
                <a:spcPts val="1600"/>
              </a:spcBef>
              <a:spcAft>
                <a:spcPts val="0"/>
              </a:spcAft>
              <a:buClr>
                <a:schemeClr val="dk2"/>
              </a:buClr>
              <a:buSzPts val="1400"/>
              <a:buChar char="○"/>
              <a:defRPr sz="1400">
                <a:solidFill>
                  <a:schemeClr val="dk2"/>
                </a:solidFill>
              </a:defRPr>
            </a:lvl8pPr>
            <a:lvl9pPr marL="4114800" lvl="8" indent="-317500" algn="l">
              <a:lnSpc>
                <a:spcPct val="115000"/>
              </a:lnSpc>
              <a:spcBef>
                <a:spcPts val="1600"/>
              </a:spcBef>
              <a:spcAft>
                <a:spcPts val="1600"/>
              </a:spcAft>
              <a:buClr>
                <a:schemeClr val="dk2"/>
              </a:buClr>
              <a:buSzPts val="1400"/>
              <a:buChar char="■"/>
              <a:defRPr sz="1400">
                <a:solidFill>
                  <a:schemeClr val="dk2"/>
                </a:solidFill>
              </a:defRPr>
            </a:lvl9pPr>
          </a:lstStyle>
          <a:p>
            <a:endParaRPr/>
          </a:p>
        </p:txBody>
      </p:sp>
      <p:sp>
        <p:nvSpPr>
          <p:cNvPr id="9" name="Google Shape;56;p13">
            <a:extLst>
              <a:ext uri="{FF2B5EF4-FFF2-40B4-BE49-F238E27FC236}">
                <a16:creationId xmlns:a16="http://schemas.microsoft.com/office/drawing/2014/main" id="{587C8957-0E1C-9840-9DBD-4DD040DF8EDA}"/>
              </a:ext>
            </a:extLst>
          </p:cNvPr>
          <p:cNvSpPr txBox="1">
            <a:spLocks noGrp="1"/>
          </p:cNvSpPr>
          <p:nvPr>
            <p:ph type="sldNum" idx="12"/>
          </p:nvPr>
        </p:nvSpPr>
        <p:spPr>
          <a:xfrm>
            <a:off x="7924800" y="4591050"/>
            <a:ext cx="609600" cy="4572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b="0">
                <a:solidFill>
                  <a:schemeClr val="dk2"/>
                </a:solidFill>
                <a:latin typeface="Open Sans" pitchFamily="2" charset="0"/>
                <a:ea typeface="Open Sans" pitchFamily="2" charset="0"/>
                <a:cs typeface="Open Sans" pitchFamily="2" charset="0"/>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41229045"/>
      </p:ext>
    </p:extLst>
  </p:cSld>
  <p:clrMapOvr>
    <a:masterClrMapping/>
  </p:clrMapOvr>
  <p:extLst>
    <p:ext uri="{DCECCB84-F9BA-43D5-87BE-67443E8EF086}">
      <p15:sldGuideLst xmlns:p15="http://schemas.microsoft.com/office/powerpoint/2012/main">
        <p15:guide id="1" orient="horz" pos="2844" userDrawn="1">
          <p15:clr>
            <a:srgbClr val="FBAE40"/>
          </p15:clr>
        </p15:guide>
        <p15:guide id="3" orient="horz" pos="204" userDrawn="1">
          <p15:clr>
            <a:srgbClr val="FBAE40"/>
          </p15:clr>
        </p15:guide>
        <p15:guide id="4" pos="5376" userDrawn="1">
          <p15:clr>
            <a:srgbClr val="FBAE40"/>
          </p15:clr>
        </p15:guide>
        <p15:guide id="5" pos="384" userDrawn="1">
          <p15:clr>
            <a:srgbClr val="FBAE40"/>
          </p15:clr>
        </p15:guide>
        <p15:guide id="8" orient="horz" pos="780" userDrawn="1">
          <p15:clr>
            <a:srgbClr val="FBAE40"/>
          </p15:clr>
        </p15:guide>
        <p15:guide id="9" orient="horz" pos="564" userDrawn="1">
          <p15:clr>
            <a:srgbClr val="FBAE40"/>
          </p15:clr>
        </p15:guide>
        <p15:guide id="10" orient="horz" pos="9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59"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hyperlink" Target="https://www.kaggle.com/datasets/aibuzz/predict-the-genetic-disorders-datasetof-genomes?select=test_genetic_disorders.csv" TargetMode="Externa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www.kaggle.com"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2047A-BDD9-E04C-A627-1D8A595B2000}"/>
              </a:ext>
            </a:extLst>
          </p:cNvPr>
          <p:cNvSpPr>
            <a:spLocks noGrp="1"/>
          </p:cNvSpPr>
          <p:nvPr>
            <p:ph type="ctrTitle"/>
          </p:nvPr>
        </p:nvSpPr>
        <p:spPr/>
        <p:txBody>
          <a:bodyPr/>
          <a:lstStyle/>
          <a:p>
            <a:r>
              <a:rPr lang="en-US">
                <a:solidFill>
                  <a:srgbClr val="0070C0"/>
                </a:solidFill>
              </a:rPr>
              <a:t>Genetic Disorder</a:t>
            </a:r>
            <a:br>
              <a:rPr lang="en-US">
                <a:solidFill>
                  <a:srgbClr val="0070C0"/>
                </a:solidFill>
              </a:rPr>
            </a:br>
            <a:r>
              <a:rPr lang="en-US">
                <a:solidFill>
                  <a:srgbClr val="0070C0"/>
                </a:solidFill>
              </a:rPr>
              <a:t>Prediction</a:t>
            </a:r>
            <a:br>
              <a:rPr lang="en-US"/>
            </a:br>
            <a:br>
              <a:rPr lang="en-US" sz="2000"/>
            </a:br>
            <a:r>
              <a:rPr lang="en" sz="2000" b="0">
                <a:solidFill>
                  <a:schemeClr val="tx1"/>
                </a:solidFill>
                <a:ea typeface="Open Sans" pitchFamily="2" charset="0"/>
                <a:cs typeface="Open Sans" pitchFamily="2" charset="0"/>
              </a:rPr>
              <a:t>Early Genetic Disorder Prediction from Diagnosis and Inheritance Patterns</a:t>
            </a:r>
            <a:endParaRPr lang="en-US" sz="2000"/>
          </a:p>
        </p:txBody>
      </p:sp>
      <p:sp>
        <p:nvSpPr>
          <p:cNvPr id="3" name="Subtitle 2">
            <a:extLst>
              <a:ext uri="{FF2B5EF4-FFF2-40B4-BE49-F238E27FC236}">
                <a16:creationId xmlns:a16="http://schemas.microsoft.com/office/drawing/2014/main" id="{D215345E-CEAA-4C4E-8638-880DF449B5B4}"/>
              </a:ext>
            </a:extLst>
          </p:cNvPr>
          <p:cNvSpPr>
            <a:spLocks noGrp="1"/>
          </p:cNvSpPr>
          <p:nvPr>
            <p:ph type="subTitle" idx="1"/>
          </p:nvPr>
        </p:nvSpPr>
        <p:spPr>
          <a:xfrm>
            <a:off x="868855" y="3932843"/>
            <a:ext cx="3657600" cy="914400"/>
          </a:xfrm>
        </p:spPr>
        <p:txBody>
          <a:bodyPr/>
          <a:lstStyle/>
          <a:p>
            <a:pPr marL="0" lvl="0" indent="0"/>
            <a:r>
              <a:rPr lang="en-US"/>
              <a:t>Emma </a:t>
            </a:r>
            <a:r>
              <a:rPr lang="en-US" err="1"/>
              <a:t>Oo</a:t>
            </a:r>
            <a:endParaRPr lang="en-US"/>
          </a:p>
          <a:p>
            <a:pPr marL="0" lvl="0" indent="0"/>
            <a:r>
              <a:rPr lang="en-US"/>
              <a:t>Sindhu Bhattarai</a:t>
            </a:r>
          </a:p>
          <a:p>
            <a:pPr marL="0" lvl="0" indent="0"/>
            <a:r>
              <a:rPr lang="en-US"/>
              <a:t>Dave Friesen</a:t>
            </a:r>
          </a:p>
        </p:txBody>
      </p:sp>
      <p:pic>
        <p:nvPicPr>
          <p:cNvPr id="5" name="Graphic 4">
            <a:extLst>
              <a:ext uri="{FF2B5EF4-FFF2-40B4-BE49-F238E27FC236}">
                <a16:creationId xmlns:a16="http://schemas.microsoft.com/office/drawing/2014/main" id="{F770EF57-352D-8242-9BAA-F91316EC92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19719" y="1465357"/>
            <a:ext cx="1936187" cy="2212785"/>
          </a:xfrm>
          <a:prstGeom prst="rect">
            <a:avLst/>
          </a:prstGeom>
          <a:effectLst>
            <a:innerShdw blurRad="127000" dist="63500" dir="13500000">
              <a:prstClr val="black">
                <a:alpha val="50000"/>
              </a:prstClr>
            </a:innerShdw>
          </a:effectLst>
        </p:spPr>
      </p:pic>
    </p:spTree>
    <p:extLst>
      <p:ext uri="{BB962C8B-B14F-4D97-AF65-F5344CB8AC3E}">
        <p14:creationId xmlns:p14="http://schemas.microsoft.com/office/powerpoint/2010/main" val="1961704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291A3-AB37-CD44-AE73-EAC5A53F4F11}"/>
              </a:ext>
            </a:extLst>
          </p:cNvPr>
          <p:cNvSpPr>
            <a:spLocks noGrp="1"/>
          </p:cNvSpPr>
          <p:nvPr>
            <p:ph type="title"/>
          </p:nvPr>
        </p:nvSpPr>
        <p:spPr/>
        <p:txBody>
          <a:bodyPr/>
          <a:lstStyle/>
          <a:p>
            <a:r>
              <a:rPr lang="en-US"/>
              <a:t>Modeling Step 3</a:t>
            </a:r>
          </a:p>
        </p:txBody>
      </p:sp>
      <p:sp>
        <p:nvSpPr>
          <p:cNvPr id="3" name="Text Placeholder 2">
            <a:extLst>
              <a:ext uri="{FF2B5EF4-FFF2-40B4-BE49-F238E27FC236}">
                <a16:creationId xmlns:a16="http://schemas.microsoft.com/office/drawing/2014/main" id="{3D871C71-727D-4C40-8CAF-B01F560297E9}"/>
              </a:ext>
            </a:extLst>
          </p:cNvPr>
          <p:cNvSpPr>
            <a:spLocks noGrp="1"/>
          </p:cNvSpPr>
          <p:nvPr>
            <p:ph type="body" idx="1"/>
          </p:nvPr>
        </p:nvSpPr>
        <p:spPr/>
        <p:txBody>
          <a:bodyPr/>
          <a:lstStyle/>
          <a:p>
            <a:r>
              <a:rPr lang="en-US"/>
              <a:t>Steps 1 and 2 have limitations, including mechanical view of words without considering “meaning” (semantics)</a:t>
            </a:r>
            <a:r>
              <a:rPr lang="en-US" baseline="30000"/>
              <a:t>1</a:t>
            </a:r>
          </a:p>
          <a:p>
            <a:endParaRPr lang="en-US"/>
          </a:p>
          <a:p>
            <a:r>
              <a:rPr lang="en-US" i="1"/>
              <a:t>Bidirectional Encoder Representation from Transformers</a:t>
            </a:r>
            <a:r>
              <a:rPr lang="en-US"/>
              <a:t> (BERT) </a:t>
            </a:r>
            <a:r>
              <a:rPr lang="en-US">
                <a:sym typeface="Wingdings" pitchFamily="2" charset="2"/>
              </a:rPr>
              <a:t></a:t>
            </a:r>
          </a:p>
          <a:p>
            <a:pPr marL="182880" indent="-182880">
              <a:buFont typeface="Arial" panose="020B0604020202020204" pitchFamily="34" charset="0"/>
              <a:buChar char="•"/>
            </a:pPr>
            <a:r>
              <a:rPr lang="en-US" sz="1400">
                <a:sym typeface="Wingdings" pitchFamily="2" charset="2"/>
              </a:rPr>
              <a:t>deep learning NLP technique from Google</a:t>
            </a:r>
          </a:p>
          <a:p>
            <a:pPr marL="182880" indent="-182880">
              <a:buFont typeface="Arial" panose="020B0604020202020204" pitchFamily="34" charset="0"/>
              <a:buChar char="•"/>
            </a:pPr>
            <a:r>
              <a:rPr lang="en-US" sz="1400">
                <a:sym typeface="Wingdings" pitchFamily="2" charset="2"/>
              </a:rPr>
              <a:t>similar to recurrent neural networks (RNNs)</a:t>
            </a:r>
          </a:p>
          <a:p>
            <a:pPr marL="182880" indent="-182880">
              <a:buFont typeface="Arial" panose="020B0604020202020204" pitchFamily="34" charset="0"/>
              <a:buChar char="•"/>
            </a:pPr>
            <a:r>
              <a:rPr lang="en-US" sz="1400">
                <a:sym typeface="Wingdings" pitchFamily="2" charset="2"/>
              </a:rPr>
              <a:t>shown to outperform more mechanical approaches</a:t>
            </a:r>
          </a:p>
          <a:p>
            <a:pPr marL="182880" indent="-182880">
              <a:buFont typeface="Arial" panose="020B0604020202020204" pitchFamily="34" charset="0"/>
              <a:buChar char="•"/>
            </a:pPr>
            <a:r>
              <a:rPr lang="en-US" sz="1400">
                <a:sym typeface="Wingdings" pitchFamily="2" charset="2"/>
              </a:rPr>
              <a:t>optional to use models pre-trained on wide corpora</a:t>
            </a:r>
          </a:p>
          <a:p>
            <a:endParaRPr lang="en-US"/>
          </a:p>
          <a:p>
            <a:r>
              <a:rPr lang="en-US"/>
              <a:t>Full set of </a:t>
            </a:r>
            <a:r>
              <a:rPr lang="en-US" i="1"/>
              <a:t>anchor</a:t>
            </a:r>
            <a:r>
              <a:rPr lang="en-US"/>
              <a:t> and </a:t>
            </a:r>
            <a:r>
              <a:rPr lang="en-US" i="1"/>
              <a:t>target</a:t>
            </a:r>
            <a:r>
              <a:rPr lang="en-US"/>
              <a:t> pairs tested using pre-trained model</a:t>
            </a:r>
            <a:r>
              <a:rPr lang="en-US" baseline="30000"/>
              <a:t>2</a:t>
            </a:r>
            <a:r>
              <a:rPr lang="en-US"/>
              <a:t>; cosine similarity calculated from resulting vectors for comparison to label</a:t>
            </a:r>
          </a:p>
        </p:txBody>
      </p:sp>
      <p:sp>
        <p:nvSpPr>
          <p:cNvPr id="4" name="Text Placeholder 3">
            <a:extLst>
              <a:ext uri="{FF2B5EF4-FFF2-40B4-BE49-F238E27FC236}">
                <a16:creationId xmlns:a16="http://schemas.microsoft.com/office/drawing/2014/main" id="{FBABC57B-87FC-D44A-A148-7A012A665C97}"/>
              </a:ext>
            </a:extLst>
          </p:cNvPr>
          <p:cNvSpPr>
            <a:spLocks noGrp="1"/>
          </p:cNvSpPr>
          <p:nvPr>
            <p:ph type="body" sz="quarter" idx="13"/>
          </p:nvPr>
        </p:nvSpPr>
        <p:spPr/>
        <p:txBody>
          <a:bodyPr/>
          <a:lstStyle/>
          <a:p>
            <a:r>
              <a:rPr lang="en-US"/>
              <a:t>Modeling for Semantic Similarity through deep learning</a:t>
            </a:r>
          </a:p>
        </p:txBody>
      </p:sp>
      <p:sp>
        <p:nvSpPr>
          <p:cNvPr id="5" name="Google Shape;56;p13">
            <a:extLst>
              <a:ext uri="{FF2B5EF4-FFF2-40B4-BE49-F238E27FC236}">
                <a16:creationId xmlns:a16="http://schemas.microsoft.com/office/drawing/2014/main" id="{BBBC7143-D3B3-9C4A-9595-8052418256E3}"/>
              </a:ext>
            </a:extLst>
          </p:cNvPr>
          <p:cNvSpPr txBox="1">
            <a:spLocks noGrp="1"/>
          </p:cNvSpPr>
          <p:nvPr>
            <p:ph type="sldNum" idx="12"/>
          </p:nvPr>
        </p:nvSpPr>
        <p:spPr>
          <a:xfrm>
            <a:off x="7924800" y="4591050"/>
            <a:ext cx="609600" cy="4572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b="0">
                <a:solidFill>
                  <a:schemeClr val="dk2"/>
                </a:solidFill>
                <a:latin typeface="Open Sans" pitchFamily="2" charset="0"/>
                <a:ea typeface="Open Sans" pitchFamily="2" charset="0"/>
                <a:cs typeface="Open Sans" pitchFamily="2" charset="0"/>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fld id="{00000000-1234-1234-1234-123412341234}" type="slidenum">
              <a:rPr lang="en" smtClean="0"/>
              <a:pPr/>
              <a:t>10</a:t>
            </a:fld>
            <a:endParaRPr lang="en"/>
          </a:p>
        </p:txBody>
      </p:sp>
      <p:sp>
        <p:nvSpPr>
          <p:cNvPr id="6" name="TextBox 5">
            <a:extLst>
              <a:ext uri="{FF2B5EF4-FFF2-40B4-BE49-F238E27FC236}">
                <a16:creationId xmlns:a16="http://schemas.microsoft.com/office/drawing/2014/main" id="{08A0174F-3B06-8548-934B-BB3770155318}"/>
              </a:ext>
            </a:extLst>
          </p:cNvPr>
          <p:cNvSpPr txBox="1"/>
          <p:nvPr/>
        </p:nvSpPr>
        <p:spPr>
          <a:xfrm rot="19202998">
            <a:off x="46300" y="2674882"/>
            <a:ext cx="3031599" cy="923330"/>
          </a:xfrm>
          <a:prstGeom prst="rect">
            <a:avLst/>
          </a:prstGeom>
          <a:noFill/>
        </p:spPr>
        <p:txBody>
          <a:bodyPr wrap="none" rtlCol="0">
            <a:spAutoFit/>
          </a:bodyPr>
          <a:lstStyle/>
          <a:p>
            <a:r>
              <a:rPr lang="en-US" sz="5400" b="1">
                <a:solidFill>
                  <a:srgbClr val="FF0000"/>
                </a:solidFill>
              </a:rPr>
              <a:t>Example</a:t>
            </a:r>
          </a:p>
        </p:txBody>
      </p:sp>
    </p:spTree>
    <p:extLst>
      <p:ext uri="{BB962C8B-B14F-4D97-AF65-F5344CB8AC3E}">
        <p14:creationId xmlns:p14="http://schemas.microsoft.com/office/powerpoint/2010/main" val="3638441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3A8150C-10FE-1442-B36C-1063BF2B23FA}"/>
              </a:ext>
            </a:extLst>
          </p:cNvPr>
          <p:cNvSpPr>
            <a:spLocks noGrp="1"/>
          </p:cNvSpPr>
          <p:nvPr>
            <p:ph type="title"/>
          </p:nvPr>
        </p:nvSpPr>
        <p:spPr/>
        <p:txBody>
          <a:bodyPr/>
          <a:lstStyle/>
          <a:p>
            <a:r>
              <a:rPr lang="en-US"/>
              <a:t>Step 3, Modeling for Semantic Similarity – </a:t>
            </a:r>
            <a:r>
              <a:rPr lang="en-US" b="0" i="1"/>
              <a:t>cont’d</a:t>
            </a:r>
          </a:p>
        </p:txBody>
      </p:sp>
      <p:sp>
        <p:nvSpPr>
          <p:cNvPr id="6" name="Text Placeholder 5">
            <a:extLst>
              <a:ext uri="{FF2B5EF4-FFF2-40B4-BE49-F238E27FC236}">
                <a16:creationId xmlns:a16="http://schemas.microsoft.com/office/drawing/2014/main" id="{73460A61-67EC-F44A-8201-622359E52BA4}"/>
              </a:ext>
            </a:extLst>
          </p:cNvPr>
          <p:cNvSpPr>
            <a:spLocks noGrp="1"/>
          </p:cNvSpPr>
          <p:nvPr>
            <p:ph type="body" idx="1"/>
          </p:nvPr>
        </p:nvSpPr>
        <p:spPr>
          <a:xfrm>
            <a:off x="4450416" y="1875304"/>
            <a:ext cx="3478866" cy="319929"/>
          </a:xfrm>
        </p:spPr>
        <p:txBody>
          <a:bodyPr/>
          <a:lstStyle/>
          <a:p>
            <a:pPr marL="114300" indent="0">
              <a:lnSpc>
                <a:spcPct val="114999"/>
              </a:lnSpc>
              <a:buNone/>
            </a:pPr>
            <a:r>
              <a:rPr lang="en-US" sz="800" b="1">
                <a:ea typeface="Open Sans"/>
                <a:cs typeface="Open Sans"/>
              </a:rPr>
              <a:t>Top Ten Predictors By Linear Discriminant Analysis (LDA) model </a:t>
            </a:r>
            <a:endParaRPr lang="en-US" sz="800" b="1"/>
          </a:p>
        </p:txBody>
      </p:sp>
      <p:sp>
        <p:nvSpPr>
          <p:cNvPr id="13" name="Google Shape;56;p13">
            <a:extLst>
              <a:ext uri="{FF2B5EF4-FFF2-40B4-BE49-F238E27FC236}">
                <a16:creationId xmlns:a16="http://schemas.microsoft.com/office/drawing/2014/main" id="{76E651F6-0442-FF42-BBD7-3165A9974625}"/>
              </a:ext>
            </a:extLst>
          </p:cNvPr>
          <p:cNvSpPr txBox="1">
            <a:spLocks noGrp="1"/>
          </p:cNvSpPr>
          <p:nvPr>
            <p:ph type="sldNum" idx="12"/>
          </p:nvPr>
        </p:nvSpPr>
        <p:spPr>
          <a:xfrm>
            <a:off x="7924800" y="4591050"/>
            <a:ext cx="609600" cy="4572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b="0">
                <a:solidFill>
                  <a:schemeClr val="dk2"/>
                </a:solidFill>
                <a:latin typeface="Open Sans" pitchFamily="2" charset="0"/>
                <a:ea typeface="Open Sans" pitchFamily="2" charset="0"/>
                <a:cs typeface="Open Sans" pitchFamily="2" charset="0"/>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fld id="{00000000-1234-1234-1234-123412341234}" type="slidenum">
              <a:rPr lang="en" smtClean="0"/>
              <a:pPr/>
              <a:t>11</a:t>
            </a:fld>
            <a:endParaRPr lang="en"/>
          </a:p>
        </p:txBody>
      </p:sp>
      <p:sp>
        <p:nvSpPr>
          <p:cNvPr id="7" name="TextBox 6">
            <a:extLst>
              <a:ext uri="{FF2B5EF4-FFF2-40B4-BE49-F238E27FC236}">
                <a16:creationId xmlns:a16="http://schemas.microsoft.com/office/drawing/2014/main" id="{744E2956-449D-2944-9279-056488903F4A}"/>
              </a:ext>
            </a:extLst>
          </p:cNvPr>
          <p:cNvSpPr txBox="1"/>
          <p:nvPr/>
        </p:nvSpPr>
        <p:spPr>
          <a:xfrm rot="19202998">
            <a:off x="1469733" y="2674882"/>
            <a:ext cx="184731" cy="923330"/>
          </a:xfrm>
          <a:prstGeom prst="rect">
            <a:avLst/>
          </a:prstGeom>
          <a:noFill/>
        </p:spPr>
        <p:txBody>
          <a:bodyPr wrap="none" lIns="91440" tIns="45720" rIns="91440" bIns="45720" rtlCol="0" anchor="t">
            <a:spAutoFit/>
          </a:bodyPr>
          <a:lstStyle/>
          <a:p>
            <a:endParaRPr lang="en-US" sz="5400" b="1">
              <a:solidFill>
                <a:srgbClr val="FF0000"/>
              </a:solidFill>
            </a:endParaRPr>
          </a:p>
        </p:txBody>
      </p:sp>
      <p:pic>
        <p:nvPicPr>
          <p:cNvPr id="2" name="Picture 2" descr="Graphical user interface, application, table, Excel&#10;&#10;Description automatically generated">
            <a:extLst>
              <a:ext uri="{FF2B5EF4-FFF2-40B4-BE49-F238E27FC236}">
                <a16:creationId xmlns:a16="http://schemas.microsoft.com/office/drawing/2014/main" id="{5EDB2E9C-CEE7-CAE3-0B4C-9DA562741E7E}"/>
              </a:ext>
            </a:extLst>
          </p:cNvPr>
          <p:cNvPicPr>
            <a:picLocks noChangeAspect="1"/>
          </p:cNvPicPr>
          <p:nvPr/>
        </p:nvPicPr>
        <p:blipFill>
          <a:blip r:embed="rId2"/>
          <a:stretch>
            <a:fillRect/>
          </a:stretch>
        </p:blipFill>
        <p:spPr>
          <a:xfrm>
            <a:off x="4385423" y="2535612"/>
            <a:ext cx="3541618" cy="2173380"/>
          </a:xfrm>
          <a:prstGeom prst="rect">
            <a:avLst/>
          </a:prstGeom>
        </p:spPr>
      </p:pic>
    </p:spTree>
    <p:extLst>
      <p:ext uri="{BB962C8B-B14F-4D97-AF65-F5344CB8AC3E}">
        <p14:creationId xmlns:p14="http://schemas.microsoft.com/office/powerpoint/2010/main" val="3075068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F4340-8968-EC31-406D-26DCBCF65249}"/>
              </a:ext>
            </a:extLst>
          </p:cNvPr>
          <p:cNvSpPr>
            <a:spLocks noGrp="1"/>
          </p:cNvSpPr>
          <p:nvPr>
            <p:ph type="title"/>
          </p:nvPr>
        </p:nvSpPr>
        <p:spPr/>
        <p:txBody>
          <a:bodyPr/>
          <a:lstStyle/>
          <a:p>
            <a:r>
              <a:rPr lang="en-US" dirty="0">
                <a:ea typeface="Open Sans"/>
                <a:cs typeface="Open Sans"/>
              </a:rPr>
              <a:t>Key Findings &amp; Hypothesis Review  </a:t>
            </a:r>
            <a:endParaRPr lang="en-US" dirty="0"/>
          </a:p>
        </p:txBody>
      </p:sp>
      <p:sp>
        <p:nvSpPr>
          <p:cNvPr id="3" name="Text Placeholder 2">
            <a:extLst>
              <a:ext uri="{FF2B5EF4-FFF2-40B4-BE49-F238E27FC236}">
                <a16:creationId xmlns:a16="http://schemas.microsoft.com/office/drawing/2014/main" id="{9184CF49-9AD5-BC84-FF8D-6441E8AFDF91}"/>
              </a:ext>
            </a:extLst>
          </p:cNvPr>
          <p:cNvSpPr>
            <a:spLocks noGrp="1"/>
          </p:cNvSpPr>
          <p:nvPr>
            <p:ph type="body" idx="1"/>
          </p:nvPr>
        </p:nvSpPr>
        <p:spPr/>
        <p:txBody>
          <a:bodyPr/>
          <a:lstStyle/>
          <a:p>
            <a:r>
              <a:rPr lang="en-US" sz="1600" dirty="0">
                <a:solidFill>
                  <a:schemeClr val="tx1"/>
                </a:solidFill>
                <a:ea typeface="+mj-lt"/>
                <a:cs typeface="+mj-lt"/>
              </a:rPr>
              <a:t>Majority of the children with age seven are diagnosed with Leigh Syndrome</a:t>
            </a:r>
            <a:endParaRPr lang="en-US" dirty="0">
              <a:solidFill>
                <a:schemeClr val="tx1"/>
              </a:solidFill>
            </a:endParaRPr>
          </a:p>
          <a:p>
            <a:pPr>
              <a:lnSpc>
                <a:spcPct val="114999"/>
              </a:lnSpc>
            </a:pPr>
            <a:r>
              <a:rPr lang="en-US" sz="1600" dirty="0">
                <a:solidFill>
                  <a:schemeClr val="tx1"/>
                </a:solidFill>
                <a:ea typeface="+mj-lt"/>
                <a:cs typeface="+mj-lt"/>
              </a:rPr>
              <a:t>Maternal genes dominate slightly over paternal genes in regards to the diseases.</a:t>
            </a:r>
          </a:p>
          <a:p>
            <a:pPr>
              <a:lnSpc>
                <a:spcPct val="114999"/>
              </a:lnSpc>
            </a:pPr>
            <a:r>
              <a:rPr lang="en-US" sz="1600" dirty="0">
                <a:solidFill>
                  <a:schemeClr val="tx1"/>
                </a:solidFill>
                <a:ea typeface="+mj-lt"/>
                <a:cs typeface="+mj-lt"/>
              </a:rPr>
              <a:t>Symptoms are the most important predictors for the diseases.</a:t>
            </a:r>
          </a:p>
          <a:p>
            <a:pPr>
              <a:lnSpc>
                <a:spcPct val="114999"/>
              </a:lnSpc>
            </a:pPr>
            <a:r>
              <a:rPr lang="en-US" sz="1600" dirty="0">
                <a:solidFill>
                  <a:schemeClr val="tx1"/>
                </a:solidFill>
                <a:ea typeface="Open Sans"/>
                <a:cs typeface="Arial"/>
              </a:rPr>
              <a:t>Symptom 5 is most common among occurrence of most </a:t>
            </a:r>
            <a:r>
              <a:rPr lang="en-US" sz="1600" dirty="0">
                <a:solidFill>
                  <a:schemeClr val="tx1"/>
                </a:solidFill>
                <a:ea typeface="+mj-lt"/>
                <a:cs typeface="+mj-lt"/>
              </a:rPr>
              <a:t>diseases</a:t>
            </a:r>
          </a:p>
          <a:p>
            <a:pPr>
              <a:lnSpc>
                <a:spcPct val="114999"/>
              </a:lnSpc>
            </a:pPr>
            <a:endParaRPr lang="en-US" sz="1600" dirty="0">
              <a:solidFill>
                <a:schemeClr val="tx1"/>
              </a:solidFill>
              <a:cs typeface="Arial"/>
            </a:endParaRPr>
          </a:p>
          <a:p>
            <a:pPr marL="114300" indent="0">
              <a:lnSpc>
                <a:spcPct val="114999"/>
              </a:lnSpc>
              <a:buNone/>
            </a:pPr>
            <a:r>
              <a:rPr lang="en-US" sz="1600" dirty="0">
                <a:solidFill>
                  <a:srgbClr val="0070C0"/>
                </a:solidFill>
                <a:ea typeface="Open Sans"/>
                <a:cs typeface="Arial"/>
              </a:rPr>
              <a:t>Hypothesis Review</a:t>
            </a:r>
            <a:endParaRPr lang="en-US" sz="1600" dirty="0">
              <a:solidFill>
                <a:srgbClr val="0070C0"/>
              </a:solidFill>
              <a:cs typeface="Arial"/>
            </a:endParaRPr>
          </a:p>
        </p:txBody>
      </p:sp>
      <p:sp>
        <p:nvSpPr>
          <p:cNvPr id="4" name="TextBox 3">
            <a:extLst>
              <a:ext uri="{FF2B5EF4-FFF2-40B4-BE49-F238E27FC236}">
                <a16:creationId xmlns:a16="http://schemas.microsoft.com/office/drawing/2014/main" id="{363096B4-9A6E-4DCA-2B28-7D6B7B9BDEB1}"/>
              </a:ext>
            </a:extLst>
          </p:cNvPr>
          <p:cNvSpPr txBox="1"/>
          <p:nvPr/>
        </p:nvSpPr>
        <p:spPr>
          <a:xfrm>
            <a:off x="3200400" y="234315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762960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D3DA2-0940-BD4A-B2AE-F051DCA21EA3}"/>
              </a:ext>
            </a:extLst>
          </p:cNvPr>
          <p:cNvSpPr>
            <a:spLocks noGrp="1"/>
          </p:cNvSpPr>
          <p:nvPr>
            <p:ph type="title"/>
          </p:nvPr>
        </p:nvSpPr>
        <p:spPr/>
        <p:txBody>
          <a:bodyPr/>
          <a:lstStyle/>
          <a:p>
            <a:r>
              <a:rPr lang="en-US" dirty="0">
                <a:ea typeface="Open Sans"/>
                <a:cs typeface="Open Sans"/>
              </a:rPr>
              <a:t>Strength, Weakness, and Future Research</a:t>
            </a:r>
            <a:endParaRPr lang="en-US" dirty="0"/>
          </a:p>
        </p:txBody>
      </p:sp>
      <p:sp>
        <p:nvSpPr>
          <p:cNvPr id="3" name="Text Placeholder 2">
            <a:extLst>
              <a:ext uri="{FF2B5EF4-FFF2-40B4-BE49-F238E27FC236}">
                <a16:creationId xmlns:a16="http://schemas.microsoft.com/office/drawing/2014/main" id="{D8C5BED6-6F74-1046-94B0-9A7B5649F4D5}"/>
              </a:ext>
            </a:extLst>
          </p:cNvPr>
          <p:cNvSpPr>
            <a:spLocks noGrp="1"/>
          </p:cNvSpPr>
          <p:nvPr>
            <p:ph type="body" idx="1"/>
          </p:nvPr>
        </p:nvSpPr>
        <p:spPr/>
        <p:txBody>
          <a:bodyPr/>
          <a:lstStyle/>
          <a:p>
            <a:r>
              <a:rPr lang="en-US" dirty="0">
                <a:solidFill>
                  <a:schemeClr val="tx1"/>
                </a:solidFill>
                <a:ea typeface="Open Sans"/>
                <a:cs typeface="Open Sans"/>
              </a:rPr>
              <a:t>Strengths: </a:t>
            </a:r>
            <a:endParaRPr lang="en-US" dirty="0">
              <a:solidFill>
                <a:schemeClr val="tx1"/>
              </a:solidFill>
            </a:endParaRPr>
          </a:p>
          <a:p>
            <a:pPr marL="285750" indent="-285750">
              <a:lnSpc>
                <a:spcPct val="114999"/>
              </a:lnSpc>
              <a:buFont typeface="Arial"/>
              <a:buChar char="•"/>
            </a:pPr>
            <a:r>
              <a:rPr lang="en-US" sz="1200" dirty="0">
                <a:solidFill>
                  <a:schemeClr val="tx1"/>
                </a:solidFill>
                <a:ea typeface="Open Sans"/>
                <a:cs typeface="Open Sans"/>
              </a:rPr>
              <a:t>Immediate required medical attention with the help of predictive analytics </a:t>
            </a:r>
          </a:p>
          <a:p>
            <a:pPr marL="285750" indent="-285750">
              <a:lnSpc>
                <a:spcPct val="114999"/>
              </a:lnSpc>
              <a:buClr>
                <a:srgbClr val="BFBFBF"/>
              </a:buClr>
              <a:buFont typeface="Arial"/>
              <a:buChar char="•"/>
            </a:pPr>
            <a:r>
              <a:rPr lang="en-US" sz="1200" dirty="0">
                <a:solidFill>
                  <a:schemeClr val="tx1"/>
                </a:solidFill>
                <a:ea typeface="Open Sans"/>
                <a:cs typeface="Open Sans"/>
              </a:rPr>
              <a:t>Early diagnosis and prediction of possible disorders. </a:t>
            </a:r>
            <a:endParaRPr lang="en-US" sz="1200" dirty="0">
              <a:solidFill>
                <a:schemeClr val="tx1"/>
              </a:solidFill>
            </a:endParaRPr>
          </a:p>
          <a:p>
            <a:pPr>
              <a:lnSpc>
                <a:spcPct val="114999"/>
              </a:lnSpc>
              <a:buClr>
                <a:srgbClr val="BFBFBF"/>
              </a:buClr>
            </a:pPr>
            <a:r>
              <a:rPr lang="en-US" dirty="0">
                <a:solidFill>
                  <a:schemeClr val="tx1"/>
                </a:solidFill>
                <a:ea typeface="Open Sans"/>
                <a:cs typeface="Open Sans"/>
              </a:rPr>
              <a:t>Weakness:</a:t>
            </a:r>
          </a:p>
          <a:p>
            <a:pPr marL="285750" indent="-285750">
              <a:lnSpc>
                <a:spcPct val="114999"/>
              </a:lnSpc>
              <a:buFont typeface="Arial"/>
              <a:buChar char="•"/>
            </a:pPr>
            <a:r>
              <a:rPr lang="en-US" sz="1200" dirty="0">
                <a:solidFill>
                  <a:schemeClr val="tx1"/>
                </a:solidFill>
                <a:ea typeface="Open Sans"/>
                <a:cs typeface="Open Sans"/>
              </a:rPr>
              <a:t>High dimension of data resulting longer computation time </a:t>
            </a:r>
          </a:p>
          <a:p>
            <a:pPr marL="285750" indent="-285750">
              <a:lnSpc>
                <a:spcPct val="114999"/>
              </a:lnSpc>
              <a:buClr>
                <a:srgbClr val="BFBFBF"/>
              </a:buClr>
              <a:buFont typeface="Arial"/>
              <a:buChar char="•"/>
            </a:pPr>
            <a:r>
              <a:rPr lang="en-US" sz="1200" dirty="0">
                <a:solidFill>
                  <a:schemeClr val="tx1"/>
                </a:solidFill>
                <a:ea typeface="Open Sans"/>
                <a:cs typeface="Open Sans"/>
              </a:rPr>
              <a:t>High number of classes resulting lower accuracy</a:t>
            </a:r>
          </a:p>
          <a:p>
            <a:pPr marL="285750" indent="-285750">
              <a:lnSpc>
                <a:spcPct val="114999"/>
              </a:lnSpc>
              <a:buClr>
                <a:srgbClr val="BFBFBF"/>
              </a:buClr>
              <a:buFont typeface="Arial"/>
              <a:buChar char="•"/>
            </a:pPr>
            <a:r>
              <a:rPr lang="en-US" sz="1200" dirty="0">
                <a:solidFill>
                  <a:schemeClr val="tx1"/>
                </a:solidFill>
                <a:ea typeface="Open Sans"/>
                <a:cs typeface="Open Sans"/>
              </a:rPr>
              <a:t>Impractical results which needs more resources and improvements </a:t>
            </a:r>
          </a:p>
          <a:p>
            <a:pPr>
              <a:lnSpc>
                <a:spcPct val="114999"/>
              </a:lnSpc>
              <a:buClr>
                <a:srgbClr val="BFBFBF"/>
              </a:buClr>
            </a:pPr>
            <a:r>
              <a:rPr lang="en-US" dirty="0">
                <a:solidFill>
                  <a:schemeClr val="tx1"/>
                </a:solidFill>
                <a:ea typeface="Open Sans"/>
                <a:cs typeface="Open Sans"/>
              </a:rPr>
              <a:t>Future Research</a:t>
            </a:r>
          </a:p>
          <a:p>
            <a:pPr marL="285750" indent="-285750">
              <a:lnSpc>
                <a:spcPct val="114999"/>
              </a:lnSpc>
              <a:buFont typeface="Arial"/>
              <a:buChar char="•"/>
            </a:pPr>
            <a:r>
              <a:rPr lang="en-US" sz="1200" dirty="0">
                <a:solidFill>
                  <a:schemeClr val="tx1"/>
                </a:solidFill>
                <a:ea typeface="Open Sans"/>
                <a:cs typeface="Open Sans"/>
              </a:rPr>
              <a:t>Models can be improved by balancing the classes or by providing weights to class.</a:t>
            </a:r>
          </a:p>
          <a:p>
            <a:pPr marL="285750" indent="-285750">
              <a:lnSpc>
                <a:spcPct val="114999"/>
              </a:lnSpc>
              <a:buClr>
                <a:srgbClr val="BFBFBF"/>
              </a:buClr>
              <a:buFont typeface="Arial"/>
              <a:buChar char="•"/>
            </a:pPr>
            <a:r>
              <a:rPr lang="en-US" sz="1200" dirty="0">
                <a:solidFill>
                  <a:schemeClr val="tx1"/>
                </a:solidFill>
                <a:ea typeface="Open Sans"/>
                <a:cs typeface="Open Sans"/>
              </a:rPr>
              <a:t>Accumulation of more data for the classes with lower amount of samples</a:t>
            </a:r>
          </a:p>
          <a:p>
            <a:pPr marL="285750" indent="-285750">
              <a:lnSpc>
                <a:spcPct val="114999"/>
              </a:lnSpc>
              <a:buClr>
                <a:srgbClr val="BFBFBF"/>
              </a:buClr>
              <a:buFont typeface="Arial"/>
              <a:buChar char="•"/>
            </a:pPr>
            <a:r>
              <a:rPr lang="en-US" sz="1200" dirty="0">
                <a:solidFill>
                  <a:schemeClr val="tx1"/>
                </a:solidFill>
                <a:ea typeface="Open Sans"/>
                <a:cs typeface="Open Sans"/>
              </a:rPr>
              <a:t>Transforming the multiclass into binary class by taking certain subset of classes. For example: Cancer vs </a:t>
            </a:r>
            <a:r>
              <a:rPr lang="en-US" sz="1200" dirty="0">
                <a:solidFill>
                  <a:schemeClr val="tx1"/>
                </a:solidFill>
                <a:ea typeface="+mj-lt"/>
                <a:cs typeface="+mj-lt"/>
              </a:rPr>
              <a:t>Diabetes , Diabetes </a:t>
            </a:r>
            <a:r>
              <a:rPr lang="en-US" sz="1200" dirty="0">
                <a:solidFill>
                  <a:schemeClr val="tx1"/>
                </a:solidFill>
                <a:ea typeface="Open Sans"/>
                <a:cs typeface="Arial"/>
              </a:rPr>
              <a:t>vs</a:t>
            </a:r>
            <a:r>
              <a:rPr lang="en-US" sz="1200" dirty="0">
                <a:solidFill>
                  <a:schemeClr val="tx1"/>
                </a:solidFill>
                <a:ea typeface="+mj-lt"/>
                <a:cs typeface="+mj-lt"/>
              </a:rPr>
              <a:t> </a:t>
            </a:r>
            <a:r>
              <a:rPr lang="en-US" sz="1200" dirty="0" err="1">
                <a:solidFill>
                  <a:schemeClr val="tx1"/>
                </a:solidFill>
                <a:ea typeface="+mj-lt"/>
                <a:cs typeface="+mj-lt"/>
              </a:rPr>
              <a:t>Alzheimers</a:t>
            </a:r>
            <a:endParaRPr lang="en-US" sz="1200" dirty="0" err="1">
              <a:solidFill>
                <a:schemeClr val="tx1"/>
              </a:solidFill>
              <a:ea typeface="Open Sans"/>
              <a:cs typeface="Open Sans"/>
            </a:endParaRPr>
          </a:p>
          <a:p>
            <a:pPr>
              <a:buClr>
                <a:srgbClr val="FFFFFF">
                  <a:lumMod val="75000"/>
                </a:srgbClr>
              </a:buClr>
            </a:pPr>
            <a:endParaRPr lang="en-US">
              <a:solidFill>
                <a:schemeClr val="tx1"/>
              </a:solidFill>
              <a:ea typeface="Open Sans"/>
              <a:cs typeface="Open Sans"/>
            </a:endParaRPr>
          </a:p>
        </p:txBody>
      </p:sp>
      <p:sp>
        <p:nvSpPr>
          <p:cNvPr id="5" name="Google Shape;56;p13">
            <a:extLst>
              <a:ext uri="{FF2B5EF4-FFF2-40B4-BE49-F238E27FC236}">
                <a16:creationId xmlns:a16="http://schemas.microsoft.com/office/drawing/2014/main" id="{9DE35C20-ECB4-5446-8274-ED5E564E38EE}"/>
              </a:ext>
            </a:extLst>
          </p:cNvPr>
          <p:cNvSpPr txBox="1">
            <a:spLocks noGrp="1"/>
          </p:cNvSpPr>
          <p:nvPr>
            <p:ph type="sldNum" idx="12"/>
          </p:nvPr>
        </p:nvSpPr>
        <p:spPr>
          <a:xfrm>
            <a:off x="7924800" y="4591050"/>
            <a:ext cx="609600" cy="4572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b="0">
                <a:solidFill>
                  <a:schemeClr val="dk2"/>
                </a:solidFill>
                <a:latin typeface="Open Sans" pitchFamily="2" charset="0"/>
                <a:ea typeface="Open Sans" pitchFamily="2" charset="0"/>
                <a:cs typeface="Open Sans" pitchFamily="2" charset="0"/>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fld id="{00000000-1234-1234-1234-123412341234}" type="slidenum">
              <a:rPr lang="en" smtClean="0"/>
              <a:pPr/>
              <a:t>13</a:t>
            </a:fld>
            <a:endParaRPr lang="en"/>
          </a:p>
        </p:txBody>
      </p:sp>
      <p:sp>
        <p:nvSpPr>
          <p:cNvPr id="6" name="TextBox 5">
            <a:extLst>
              <a:ext uri="{FF2B5EF4-FFF2-40B4-BE49-F238E27FC236}">
                <a16:creationId xmlns:a16="http://schemas.microsoft.com/office/drawing/2014/main" id="{A64DCCDA-B51D-7843-9EF1-0ED43980F617}"/>
              </a:ext>
            </a:extLst>
          </p:cNvPr>
          <p:cNvSpPr txBox="1"/>
          <p:nvPr/>
        </p:nvSpPr>
        <p:spPr>
          <a:xfrm rot="19202998">
            <a:off x="1897117" y="3012812"/>
            <a:ext cx="184731" cy="923330"/>
          </a:xfrm>
          <a:prstGeom prst="rect">
            <a:avLst/>
          </a:prstGeom>
          <a:noFill/>
        </p:spPr>
        <p:txBody>
          <a:bodyPr wrap="none" lIns="91440" tIns="45720" rIns="91440" bIns="45720" rtlCol="0" anchor="t">
            <a:spAutoFit/>
          </a:bodyPr>
          <a:lstStyle/>
          <a:p>
            <a:endParaRPr lang="en-US" sz="5400" b="1">
              <a:solidFill>
                <a:srgbClr val="FF0000"/>
              </a:solidFill>
            </a:endParaRPr>
          </a:p>
        </p:txBody>
      </p:sp>
    </p:spTree>
    <p:extLst>
      <p:ext uri="{BB962C8B-B14F-4D97-AF65-F5344CB8AC3E}">
        <p14:creationId xmlns:p14="http://schemas.microsoft.com/office/powerpoint/2010/main" val="1492336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6E3E4-E47B-4241-BDEC-291867C558B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D8EBAB3-2E5F-5D41-9FAB-8B30F4110968}"/>
              </a:ext>
            </a:extLst>
          </p:cNvPr>
          <p:cNvSpPr>
            <a:spLocks noGrp="1"/>
          </p:cNvSpPr>
          <p:nvPr>
            <p:ph type="body" idx="1"/>
          </p:nvPr>
        </p:nvSpPr>
        <p:spPr/>
        <p:txBody>
          <a:bodyPr anchor="ctr"/>
          <a:lstStyle/>
          <a:p>
            <a:pPr marL="114300" indent="0" algn="ctr">
              <a:buNone/>
            </a:pPr>
            <a:r>
              <a:rPr lang="en-US" sz="4400" b="1">
                <a:solidFill>
                  <a:srgbClr val="0070C0"/>
                </a:solidFill>
              </a:rPr>
              <a:t>Thank you!</a:t>
            </a:r>
          </a:p>
        </p:txBody>
      </p:sp>
      <p:sp>
        <p:nvSpPr>
          <p:cNvPr id="4" name="TextBox 3">
            <a:extLst>
              <a:ext uri="{FF2B5EF4-FFF2-40B4-BE49-F238E27FC236}">
                <a16:creationId xmlns:a16="http://schemas.microsoft.com/office/drawing/2014/main" id="{AA92F414-1FD6-7047-9C4F-1C5C5716912E}"/>
              </a:ext>
            </a:extLst>
          </p:cNvPr>
          <p:cNvSpPr txBox="1"/>
          <p:nvPr/>
        </p:nvSpPr>
        <p:spPr>
          <a:xfrm rot="19202998">
            <a:off x="1469734" y="2674882"/>
            <a:ext cx="184731" cy="923330"/>
          </a:xfrm>
          <a:prstGeom prst="rect">
            <a:avLst/>
          </a:prstGeom>
          <a:noFill/>
        </p:spPr>
        <p:txBody>
          <a:bodyPr wrap="none" lIns="91440" tIns="45720" rIns="91440" bIns="45720" rtlCol="0" anchor="t">
            <a:spAutoFit/>
          </a:bodyPr>
          <a:lstStyle/>
          <a:p>
            <a:endParaRPr lang="en-US" sz="5400" b="1">
              <a:solidFill>
                <a:srgbClr val="FF0000"/>
              </a:solidFill>
            </a:endParaRPr>
          </a:p>
        </p:txBody>
      </p:sp>
    </p:spTree>
    <p:extLst>
      <p:ext uri="{BB962C8B-B14F-4D97-AF65-F5344CB8AC3E}">
        <p14:creationId xmlns:p14="http://schemas.microsoft.com/office/powerpoint/2010/main" val="2884068371"/>
      </p:ext>
    </p:extLst>
  </p:cSld>
  <p:clrMapOvr>
    <a:masterClrMapping/>
  </p:clrMapOvr>
  <mc:AlternateContent xmlns:mc="http://schemas.openxmlformats.org/markup-compatibility/2006" xmlns:p14="http://schemas.microsoft.com/office/powerpoint/2010/main">
    <mc:Choice Requires="p14">
      <p:transition spd="slow" p14:dur="2000" advTm="3909"/>
    </mc:Choice>
    <mc:Fallback xmlns="">
      <p:transition spd="slow" advTm="3909"/>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46C47-C1DA-FD46-BC5C-C7B8E2F33FAA}"/>
              </a:ext>
            </a:extLst>
          </p:cNvPr>
          <p:cNvSpPr>
            <a:spLocks noGrp="1"/>
          </p:cNvSpPr>
          <p:nvPr>
            <p:ph type="title"/>
          </p:nvPr>
        </p:nvSpPr>
        <p:spPr/>
        <p:txBody>
          <a:bodyPr/>
          <a:lstStyle/>
          <a:p>
            <a:r>
              <a:rPr lang="en-US"/>
              <a:t>References</a:t>
            </a:r>
          </a:p>
        </p:txBody>
      </p:sp>
      <p:sp>
        <p:nvSpPr>
          <p:cNvPr id="3" name="Text Placeholder 2">
            <a:extLst>
              <a:ext uri="{FF2B5EF4-FFF2-40B4-BE49-F238E27FC236}">
                <a16:creationId xmlns:a16="http://schemas.microsoft.com/office/drawing/2014/main" id="{345FF095-6FD5-004D-8DA4-C18B41197352}"/>
              </a:ext>
            </a:extLst>
          </p:cNvPr>
          <p:cNvSpPr>
            <a:spLocks noGrp="1"/>
          </p:cNvSpPr>
          <p:nvPr>
            <p:ph type="body" idx="1"/>
          </p:nvPr>
        </p:nvSpPr>
        <p:spPr/>
        <p:txBody>
          <a:bodyPr/>
          <a:lstStyle/>
          <a:p>
            <a:pPr>
              <a:lnSpc>
                <a:spcPct val="114999"/>
              </a:lnSpc>
              <a:buNone/>
              <a:tabLst>
                <a:tab pos="457200" algn="l"/>
              </a:tabLst>
            </a:pPr>
            <a:endParaRPr lang="en-US" sz="1200" baseline="30000">
              <a:ea typeface="+mj-lt"/>
              <a:cs typeface="+mj-lt"/>
            </a:endParaRPr>
          </a:p>
          <a:p>
            <a:pPr>
              <a:lnSpc>
                <a:spcPct val="114999"/>
              </a:lnSpc>
              <a:buNone/>
              <a:tabLst>
                <a:tab pos="457200" algn="l"/>
              </a:tabLst>
            </a:pPr>
            <a:r>
              <a:rPr lang="en-US" sz="1200" baseline="30000">
                <a:ea typeface="+mj-lt"/>
                <a:cs typeface="+mj-lt"/>
              </a:rPr>
              <a:t>Clark, M. M., Stark, Z., Farnaes, L., Tan, T. Y., White, S. M., Dimmock, D., &amp; Kingsmore, S. F. (2018). Meta-analysis of the diagnostic and clinical utility of genome and exome sequencing and chromosomal microarray in children with suspected genetic diseases. NPJ genomic medicine, 3(1), 1-10.</a:t>
            </a:r>
            <a:endParaRPr lang="en-US"/>
          </a:p>
          <a:p>
            <a:pPr>
              <a:lnSpc>
                <a:spcPct val="114999"/>
              </a:lnSpc>
              <a:buNone/>
              <a:tabLst>
                <a:tab pos="457200" algn="l"/>
              </a:tabLst>
            </a:pPr>
            <a:r>
              <a:rPr lang="en-US" sz="1200" baseline="30000">
                <a:ea typeface="+mj-lt"/>
                <a:cs typeface="+mj-lt"/>
              </a:rPr>
              <a:t>Kaggle Genetic Disorder Prediction Data (2022). *.csv [Data Set]. Kaggle Inc. </a:t>
            </a:r>
            <a:r>
              <a:rPr lang="en-US" sz="1200" u="sng" baseline="30000">
                <a:ea typeface="+mj-lt"/>
                <a:cs typeface="+mj-lt"/>
                <a:hlinkClick r:id="rId2"/>
              </a:rPr>
              <a:t>https://www.kaggle.com/datasets/aibuzz/predict-the-genetic-disorders-datasetof-genomes?select=test_genetic_disorders.csv</a:t>
            </a:r>
            <a:endParaRPr lang="en-US" sz="1200" baseline="30000">
              <a:ea typeface="+mj-lt"/>
              <a:cs typeface="+mj-lt"/>
            </a:endParaRPr>
          </a:p>
          <a:p>
            <a:pPr>
              <a:lnSpc>
                <a:spcPct val="114999"/>
              </a:lnSpc>
              <a:buNone/>
              <a:tabLst>
                <a:tab pos="457200" algn="l"/>
              </a:tabLst>
            </a:pPr>
            <a:r>
              <a:rPr lang="en-US" sz="1200" baseline="30000">
                <a:ea typeface="+mj-lt"/>
                <a:cs typeface="+mj-lt"/>
              </a:rPr>
              <a:t>Wojcik, M. H., Schwartz, T. S., Yamin, I., Edward, H. L., Genetti, C. A., Towne, M. C., &amp; Agrawal, P. B. (2018). Genetic disorders and mortality in infancy and early childhood: delayed diagnoses and missed opportunities. </a:t>
            </a:r>
            <a:r>
              <a:rPr lang="en-US" sz="1200" i="1" baseline="30000">
                <a:ea typeface="+mj-lt"/>
                <a:cs typeface="+mj-lt"/>
              </a:rPr>
              <a:t>Genetics in Medicine</a:t>
            </a:r>
            <a:r>
              <a:rPr lang="en-US" sz="1200" baseline="30000">
                <a:ea typeface="+mj-lt"/>
                <a:cs typeface="+mj-lt"/>
              </a:rPr>
              <a:t>, </a:t>
            </a:r>
            <a:r>
              <a:rPr lang="en-US" sz="1200" i="1" baseline="30000">
                <a:ea typeface="+mj-lt"/>
                <a:cs typeface="+mj-lt"/>
              </a:rPr>
              <a:t>20</a:t>
            </a:r>
            <a:r>
              <a:rPr lang="en-US" sz="1200" baseline="30000">
                <a:ea typeface="+mj-lt"/>
                <a:cs typeface="+mj-lt"/>
              </a:rPr>
              <a:t>(11), 1396-1404.</a:t>
            </a:r>
          </a:p>
          <a:p>
            <a:pPr>
              <a:lnSpc>
                <a:spcPct val="114999"/>
              </a:lnSpc>
              <a:buNone/>
              <a:tabLst>
                <a:tab pos="457200" algn="l"/>
              </a:tabLst>
            </a:pPr>
            <a:r>
              <a:rPr lang="en-US" sz="1200" baseline="30000" err="1">
                <a:ea typeface="+mj-lt"/>
                <a:cs typeface="+mj-lt"/>
              </a:rPr>
              <a:t>Zarocostas</a:t>
            </a:r>
            <a:r>
              <a:rPr lang="en-US" sz="1200" baseline="30000">
                <a:ea typeface="+mj-lt"/>
                <a:cs typeface="+mj-lt"/>
              </a:rPr>
              <a:t>, J. (2006). Serious birth defects kill at least three million children a year. BMJ, 332(7536), 256.</a:t>
            </a:r>
          </a:p>
          <a:p>
            <a:pPr marL="114300" indent="0">
              <a:lnSpc>
                <a:spcPct val="114999"/>
              </a:lnSpc>
              <a:buNone/>
              <a:tabLst>
                <a:tab pos="457200" algn="l"/>
              </a:tabLst>
            </a:pPr>
            <a:endParaRPr lang="en-US" sz="1200" u="sng" baseline="30000">
              <a:ea typeface="+mj-lt"/>
              <a:cs typeface="+mj-lt"/>
            </a:endParaRPr>
          </a:p>
        </p:txBody>
      </p:sp>
    </p:spTree>
    <p:extLst>
      <p:ext uri="{BB962C8B-B14F-4D97-AF65-F5344CB8AC3E}">
        <p14:creationId xmlns:p14="http://schemas.microsoft.com/office/powerpoint/2010/main" val="3689091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A40F6-11D3-554A-950F-E72E5DCCAE57}"/>
              </a:ext>
            </a:extLst>
          </p:cNvPr>
          <p:cNvSpPr>
            <a:spLocks noGrp="1"/>
          </p:cNvSpPr>
          <p:nvPr>
            <p:ph type="title"/>
          </p:nvPr>
        </p:nvSpPr>
        <p:spPr/>
        <p:txBody>
          <a:bodyPr/>
          <a:lstStyle/>
          <a:p>
            <a:r>
              <a:rPr lang="en-US"/>
              <a:t>Overview</a:t>
            </a:r>
          </a:p>
        </p:txBody>
      </p:sp>
      <p:sp>
        <p:nvSpPr>
          <p:cNvPr id="3" name="Text Placeholder 2">
            <a:extLst>
              <a:ext uri="{FF2B5EF4-FFF2-40B4-BE49-F238E27FC236}">
                <a16:creationId xmlns:a16="http://schemas.microsoft.com/office/drawing/2014/main" id="{B69B05C5-9629-2F42-8804-55B899D0B103}"/>
              </a:ext>
            </a:extLst>
          </p:cNvPr>
          <p:cNvSpPr>
            <a:spLocks noGrp="1"/>
          </p:cNvSpPr>
          <p:nvPr>
            <p:ph type="body" idx="1"/>
          </p:nvPr>
        </p:nvSpPr>
        <p:spPr/>
        <p:txBody>
          <a:bodyPr/>
          <a:lstStyle/>
          <a:p>
            <a:pPr marL="182880" indent="-182880">
              <a:buFont typeface="Arial" panose="020B0604020202020204" pitchFamily="34" charset="0"/>
              <a:buChar char="•"/>
            </a:pPr>
            <a:r>
              <a:rPr lang="en-US" b="1" dirty="0">
                <a:ea typeface="Open Sans"/>
                <a:cs typeface="Open Sans"/>
              </a:rPr>
              <a:t>Opportunity </a:t>
            </a:r>
            <a:r>
              <a:rPr lang="en-US" dirty="0">
                <a:ea typeface="Open Sans"/>
                <a:cs typeface="Open Sans"/>
              </a:rPr>
              <a:t>– background and problem</a:t>
            </a:r>
          </a:p>
          <a:p>
            <a:pPr marL="182880" indent="-182880">
              <a:buFont typeface="Arial" panose="020B0604020202020204" pitchFamily="34" charset="0"/>
              <a:buChar char="•"/>
            </a:pPr>
            <a:endParaRPr lang="en-US"/>
          </a:p>
          <a:p>
            <a:pPr marL="182880" indent="-182880">
              <a:buFont typeface="Arial" panose="020B0604020202020204" pitchFamily="34" charset="0"/>
              <a:buChar char="•"/>
            </a:pPr>
            <a:r>
              <a:rPr lang="en-US" b="1" dirty="0">
                <a:ea typeface="Open Sans"/>
                <a:cs typeface="Open Sans"/>
              </a:rPr>
              <a:t>Objective</a:t>
            </a:r>
            <a:r>
              <a:rPr lang="en-US" dirty="0">
                <a:ea typeface="Open Sans"/>
                <a:cs typeface="Open Sans"/>
              </a:rPr>
              <a:t> – purpose and hypothesis</a:t>
            </a:r>
          </a:p>
          <a:p>
            <a:pPr marL="182880" indent="-182880">
              <a:buFont typeface="Arial" panose="020B0604020202020204" pitchFamily="34" charset="0"/>
              <a:buChar char="•"/>
            </a:pPr>
            <a:endParaRPr lang="en-US"/>
          </a:p>
          <a:p>
            <a:pPr marL="182880" indent="-182880">
              <a:buFont typeface="Arial" panose="020B0604020202020204" pitchFamily="34" charset="0"/>
              <a:buChar char="•"/>
            </a:pPr>
            <a:r>
              <a:rPr lang="en-US" b="1" dirty="0">
                <a:ea typeface="Open Sans"/>
                <a:cs typeface="Open Sans"/>
              </a:rPr>
              <a:t>Data</a:t>
            </a:r>
            <a:r>
              <a:rPr lang="en-US" dirty="0">
                <a:ea typeface="Open Sans"/>
                <a:cs typeface="Open Sans"/>
              </a:rPr>
              <a:t> – summary and EDA</a:t>
            </a:r>
          </a:p>
          <a:p>
            <a:pPr marL="182880" indent="-182880">
              <a:buFont typeface="Arial" panose="020B0604020202020204" pitchFamily="34" charset="0"/>
              <a:buChar char="•"/>
            </a:pPr>
            <a:endParaRPr lang="en-US"/>
          </a:p>
          <a:p>
            <a:pPr marL="182880" indent="-182880">
              <a:buFont typeface="Arial" panose="020B0604020202020204" pitchFamily="34" charset="0"/>
              <a:buChar char="•"/>
            </a:pPr>
            <a:r>
              <a:rPr lang="en-US" b="1" dirty="0">
                <a:ea typeface="Open Sans"/>
                <a:cs typeface="Open Sans"/>
              </a:rPr>
              <a:t>Model</a:t>
            </a:r>
            <a:r>
              <a:rPr lang="en-US" dirty="0">
                <a:ea typeface="Open Sans"/>
                <a:cs typeface="Open Sans"/>
              </a:rPr>
              <a:t> – approaches and results</a:t>
            </a:r>
          </a:p>
          <a:p>
            <a:pPr marL="182880" indent="-182880">
              <a:buFont typeface="Arial" panose="020B0604020202020204" pitchFamily="34" charset="0"/>
              <a:buChar char="•"/>
            </a:pPr>
            <a:endParaRPr lang="en-US"/>
          </a:p>
          <a:p>
            <a:pPr marL="182880" indent="-182880">
              <a:buFont typeface="Arial" panose="020B0604020202020204" pitchFamily="34" charset="0"/>
              <a:buChar char="•"/>
            </a:pPr>
            <a:r>
              <a:rPr lang="en-US" b="1" dirty="0">
                <a:ea typeface="Open Sans"/>
                <a:cs typeface="Open Sans"/>
              </a:rPr>
              <a:t>Discussion</a:t>
            </a:r>
            <a:r>
              <a:rPr lang="en-US" dirty="0">
                <a:ea typeface="Open Sans"/>
                <a:cs typeface="Open Sans"/>
              </a:rPr>
              <a:t> – hypothesis review, key findings, strength, weakness, and future research</a:t>
            </a:r>
            <a:endParaRPr lang="en-US" dirty="0"/>
          </a:p>
        </p:txBody>
      </p:sp>
      <p:sp>
        <p:nvSpPr>
          <p:cNvPr id="4" name="Text Placeholder 3">
            <a:extLst>
              <a:ext uri="{FF2B5EF4-FFF2-40B4-BE49-F238E27FC236}">
                <a16:creationId xmlns:a16="http://schemas.microsoft.com/office/drawing/2014/main" id="{2110E1FC-15E8-6844-86F2-6912B60EDB02}"/>
              </a:ext>
            </a:extLst>
          </p:cNvPr>
          <p:cNvSpPr>
            <a:spLocks noGrp="1"/>
          </p:cNvSpPr>
          <p:nvPr>
            <p:ph type="body" sz="quarter" idx="13"/>
          </p:nvPr>
        </p:nvSpPr>
        <p:spPr/>
        <p:txBody>
          <a:bodyPr/>
          <a:lstStyle/>
          <a:p>
            <a:pPr algn="ctr"/>
            <a:r>
              <a:rPr lang="en-US"/>
              <a:t>Genetic Disease Prediction project walk-through</a:t>
            </a:r>
          </a:p>
        </p:txBody>
      </p:sp>
      <p:sp>
        <p:nvSpPr>
          <p:cNvPr id="5" name="Google Shape;56;p13">
            <a:extLst>
              <a:ext uri="{FF2B5EF4-FFF2-40B4-BE49-F238E27FC236}">
                <a16:creationId xmlns:a16="http://schemas.microsoft.com/office/drawing/2014/main" id="{4018F06B-CAC9-9445-AFBE-F2A50C7A256A}"/>
              </a:ext>
            </a:extLst>
          </p:cNvPr>
          <p:cNvSpPr txBox="1">
            <a:spLocks noGrp="1"/>
          </p:cNvSpPr>
          <p:nvPr>
            <p:ph type="sldNum" idx="12"/>
          </p:nvPr>
        </p:nvSpPr>
        <p:spPr>
          <a:xfrm>
            <a:off x="7924800" y="4591050"/>
            <a:ext cx="609600" cy="4572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b="0">
                <a:solidFill>
                  <a:schemeClr val="dk2"/>
                </a:solidFill>
                <a:latin typeface="Open Sans" pitchFamily="2" charset="0"/>
                <a:ea typeface="Open Sans" pitchFamily="2" charset="0"/>
                <a:cs typeface="Open Sans" pitchFamily="2" charset="0"/>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fld id="{00000000-1234-1234-1234-123412341234}" type="slidenum">
              <a:rPr lang="en" smtClean="0"/>
              <a:pPr/>
              <a:t>2</a:t>
            </a:fld>
            <a:endParaRPr lang="en"/>
          </a:p>
        </p:txBody>
      </p:sp>
    </p:spTree>
    <p:extLst>
      <p:ext uri="{BB962C8B-B14F-4D97-AF65-F5344CB8AC3E}">
        <p14:creationId xmlns:p14="http://schemas.microsoft.com/office/powerpoint/2010/main" val="2483835006"/>
      </p:ext>
    </p:extLst>
  </p:cSld>
  <p:clrMapOvr>
    <a:masterClrMapping/>
  </p:clrMapOvr>
  <mc:AlternateContent xmlns:mc="http://schemas.openxmlformats.org/markup-compatibility/2006" xmlns:p14="http://schemas.microsoft.com/office/powerpoint/2010/main">
    <mc:Choice Requires="p14">
      <p:transition spd="slow" p14:dur="2000" advTm="3932"/>
    </mc:Choice>
    <mc:Fallback xmlns="">
      <p:transition spd="slow" advTm="393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77377-9977-F747-9410-CD5E34AC5EBC}"/>
              </a:ext>
            </a:extLst>
          </p:cNvPr>
          <p:cNvSpPr>
            <a:spLocks noGrp="1"/>
          </p:cNvSpPr>
          <p:nvPr>
            <p:ph type="title"/>
          </p:nvPr>
        </p:nvSpPr>
        <p:spPr/>
        <p:txBody>
          <a:bodyPr/>
          <a:lstStyle/>
          <a:p>
            <a:r>
              <a:rPr lang="en-US"/>
              <a:t>Opportunity</a:t>
            </a:r>
          </a:p>
        </p:txBody>
      </p:sp>
      <p:sp>
        <p:nvSpPr>
          <p:cNvPr id="3" name="Text Placeholder 2">
            <a:extLst>
              <a:ext uri="{FF2B5EF4-FFF2-40B4-BE49-F238E27FC236}">
                <a16:creationId xmlns:a16="http://schemas.microsoft.com/office/drawing/2014/main" id="{61F371AF-99EF-9A45-A8D3-ADF932CAC225}"/>
              </a:ext>
            </a:extLst>
          </p:cNvPr>
          <p:cNvSpPr>
            <a:spLocks noGrp="1"/>
          </p:cNvSpPr>
          <p:nvPr>
            <p:ph type="body" idx="1"/>
          </p:nvPr>
        </p:nvSpPr>
        <p:spPr/>
        <p:txBody>
          <a:bodyPr anchor="ctr"/>
          <a:lstStyle/>
          <a:p>
            <a:endParaRPr lang="en-US" b="1">
              <a:ea typeface="Open Sans"/>
              <a:cs typeface="Open Sans"/>
            </a:endParaRPr>
          </a:p>
          <a:p>
            <a:pPr>
              <a:lnSpc>
                <a:spcPct val="114999"/>
              </a:lnSpc>
            </a:pPr>
            <a:r>
              <a:rPr lang="en-US" b="1">
                <a:solidFill>
                  <a:srgbClr val="0070C0"/>
                </a:solidFill>
                <a:ea typeface="Open Sans"/>
                <a:cs typeface="Open Sans"/>
              </a:rPr>
              <a:t>Genetic diseases </a:t>
            </a:r>
            <a:endParaRPr lang="en-US" b="1">
              <a:solidFill>
                <a:srgbClr val="0070C0"/>
              </a:solidFill>
            </a:endParaRPr>
          </a:p>
          <a:p>
            <a:pPr marL="285750" indent="-285750">
              <a:lnSpc>
                <a:spcPct val="114999"/>
              </a:lnSpc>
              <a:buFont typeface="Arial"/>
              <a:buChar char="•"/>
            </a:pPr>
            <a:r>
              <a:rPr lang="en-US" sz="1400" b="1">
                <a:ea typeface="Open Sans"/>
                <a:cs typeface="Open Sans"/>
              </a:rPr>
              <a:t>Leading cause of the children mortality</a:t>
            </a:r>
            <a:endParaRPr lang="en-US" sz="1400" b="1"/>
          </a:p>
          <a:p>
            <a:pPr marL="285750" indent="-285750">
              <a:lnSpc>
                <a:spcPct val="114999"/>
              </a:lnSpc>
              <a:buClr>
                <a:srgbClr val="BFBFBF"/>
              </a:buClr>
              <a:buFont typeface="Arial"/>
              <a:buChar char="•"/>
            </a:pPr>
            <a:r>
              <a:rPr lang="en-US" sz="1400" b="1">
                <a:ea typeface="Open Sans"/>
                <a:cs typeface="Open Sans"/>
              </a:rPr>
              <a:t>Account for 3.3 million children death</a:t>
            </a:r>
            <a:endParaRPr lang="en-US" sz="1400" b="1"/>
          </a:p>
          <a:p>
            <a:pPr marL="285750" indent="-285750">
              <a:lnSpc>
                <a:spcPct val="114999"/>
              </a:lnSpc>
              <a:buClr>
                <a:srgbClr val="BFBFBF"/>
              </a:buClr>
              <a:buFont typeface="Arial"/>
              <a:buChar char="•"/>
            </a:pPr>
            <a:r>
              <a:rPr lang="en-US" sz="1400" b="1">
                <a:ea typeface="Open Sans"/>
                <a:cs typeface="Open Sans"/>
              </a:rPr>
              <a:t>One-third of infants with genetic disease die before the diagnosis. </a:t>
            </a:r>
            <a:endParaRPr lang="en-US" sz="1400" b="1"/>
          </a:p>
          <a:p>
            <a:pPr>
              <a:lnSpc>
                <a:spcPct val="114999"/>
              </a:lnSpc>
            </a:pPr>
            <a:endParaRPr lang="en-US" b="1"/>
          </a:p>
          <a:p>
            <a:pPr>
              <a:lnSpc>
                <a:spcPct val="114999"/>
              </a:lnSpc>
            </a:pPr>
            <a:r>
              <a:rPr lang="en-US" b="1">
                <a:solidFill>
                  <a:srgbClr val="0070C0"/>
                </a:solidFill>
                <a:ea typeface="Open Sans"/>
                <a:cs typeface="Open Sans"/>
              </a:rPr>
              <a:t>Genetic Disorder Prediction</a:t>
            </a:r>
          </a:p>
          <a:p>
            <a:pPr marL="285750" indent="-285750">
              <a:lnSpc>
                <a:spcPct val="114999"/>
              </a:lnSpc>
              <a:buFont typeface="Arial"/>
              <a:buChar char="•"/>
            </a:pPr>
            <a:r>
              <a:rPr lang="en-US" sz="1400" b="1">
                <a:ea typeface="Open Sans"/>
                <a:cs typeface="Open Sans"/>
              </a:rPr>
              <a:t>Reveal the hidden patterns behind genetic disease </a:t>
            </a:r>
          </a:p>
          <a:p>
            <a:pPr marL="285750" indent="-285750">
              <a:lnSpc>
                <a:spcPct val="114999"/>
              </a:lnSpc>
              <a:buFont typeface="Arial"/>
              <a:buChar char="•"/>
            </a:pPr>
            <a:r>
              <a:rPr lang="en-US" sz="1400" b="1">
                <a:ea typeface="Open Sans"/>
                <a:cs typeface="Open Sans"/>
              </a:rPr>
              <a:t>Classify the specific disorder using the advanced data science techniques</a:t>
            </a:r>
          </a:p>
          <a:p>
            <a:pPr marL="285750" indent="-285750">
              <a:lnSpc>
                <a:spcPct val="114999"/>
              </a:lnSpc>
              <a:buFont typeface="Arial"/>
              <a:buChar char="•"/>
            </a:pPr>
            <a:r>
              <a:rPr lang="en-US" sz="1400" b="1">
                <a:ea typeface="Open Sans"/>
                <a:cs typeface="Open Sans"/>
              </a:rPr>
              <a:t>Alleviate the consequence of late diagnosis</a:t>
            </a:r>
          </a:p>
          <a:p>
            <a:pPr marL="285750" indent="-285750">
              <a:lnSpc>
                <a:spcPct val="114999"/>
              </a:lnSpc>
              <a:buFont typeface="Arial"/>
              <a:buChar char="•"/>
            </a:pPr>
            <a:endParaRPr lang="en-US" sz="1400" b="1"/>
          </a:p>
          <a:p>
            <a:pPr marL="285750" indent="-285750">
              <a:lnSpc>
                <a:spcPct val="114999"/>
              </a:lnSpc>
              <a:buFont typeface="Arial"/>
              <a:buChar char="•"/>
            </a:pPr>
            <a:endParaRPr lang="en-US"/>
          </a:p>
        </p:txBody>
      </p:sp>
      <p:sp>
        <p:nvSpPr>
          <p:cNvPr id="4" name="Text Placeholder 3">
            <a:extLst>
              <a:ext uri="{FF2B5EF4-FFF2-40B4-BE49-F238E27FC236}">
                <a16:creationId xmlns:a16="http://schemas.microsoft.com/office/drawing/2014/main" id="{0E7293FC-A21A-1C4A-9449-FF84C129D018}"/>
              </a:ext>
            </a:extLst>
          </p:cNvPr>
          <p:cNvSpPr>
            <a:spLocks noGrp="1"/>
          </p:cNvSpPr>
          <p:nvPr>
            <p:ph type="body" sz="quarter" idx="13"/>
          </p:nvPr>
        </p:nvSpPr>
        <p:spPr/>
        <p:txBody>
          <a:bodyPr/>
          <a:lstStyle/>
          <a:p>
            <a:r>
              <a:rPr lang="en-US"/>
              <a:t>Background and problem statement</a:t>
            </a:r>
          </a:p>
        </p:txBody>
      </p:sp>
      <p:sp>
        <p:nvSpPr>
          <p:cNvPr id="5" name="Google Shape;56;p13">
            <a:extLst>
              <a:ext uri="{FF2B5EF4-FFF2-40B4-BE49-F238E27FC236}">
                <a16:creationId xmlns:a16="http://schemas.microsoft.com/office/drawing/2014/main" id="{DE924D64-8EA3-F347-8A4F-40D5AC192F95}"/>
              </a:ext>
            </a:extLst>
          </p:cNvPr>
          <p:cNvSpPr txBox="1">
            <a:spLocks noGrp="1"/>
          </p:cNvSpPr>
          <p:nvPr>
            <p:ph type="sldNum" idx="12"/>
          </p:nvPr>
        </p:nvSpPr>
        <p:spPr>
          <a:xfrm>
            <a:off x="7924800" y="4591050"/>
            <a:ext cx="609600" cy="4572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b="0">
                <a:solidFill>
                  <a:schemeClr val="dk2"/>
                </a:solidFill>
                <a:latin typeface="Open Sans" pitchFamily="2" charset="0"/>
                <a:ea typeface="Open Sans" pitchFamily="2" charset="0"/>
                <a:cs typeface="Open Sans" pitchFamily="2" charset="0"/>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fld id="{00000000-1234-1234-1234-123412341234}" type="slidenum">
              <a:rPr lang="en" smtClean="0"/>
              <a:pPr/>
              <a:t>3</a:t>
            </a:fld>
            <a:endParaRPr lang="en"/>
          </a:p>
        </p:txBody>
      </p:sp>
    </p:spTree>
    <p:extLst>
      <p:ext uri="{BB962C8B-B14F-4D97-AF65-F5344CB8AC3E}">
        <p14:creationId xmlns:p14="http://schemas.microsoft.com/office/powerpoint/2010/main" val="2235290321"/>
      </p:ext>
    </p:extLst>
  </p:cSld>
  <p:clrMapOvr>
    <a:masterClrMapping/>
  </p:clrMapOvr>
  <mc:AlternateContent xmlns:mc="http://schemas.openxmlformats.org/markup-compatibility/2006" xmlns:p14="http://schemas.microsoft.com/office/powerpoint/2010/main">
    <mc:Choice Requires="p14">
      <p:transition spd="slow" p14:dur="2000" advTm="6223"/>
    </mc:Choice>
    <mc:Fallback xmlns="">
      <p:transition spd="slow" advTm="622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A75BA-9727-FC40-856B-CED2DAD80CCE}"/>
              </a:ext>
            </a:extLst>
          </p:cNvPr>
          <p:cNvSpPr>
            <a:spLocks noGrp="1"/>
          </p:cNvSpPr>
          <p:nvPr>
            <p:ph type="title"/>
          </p:nvPr>
        </p:nvSpPr>
        <p:spPr/>
        <p:txBody>
          <a:bodyPr/>
          <a:lstStyle/>
          <a:p>
            <a:r>
              <a:rPr lang="en-US"/>
              <a:t>Objective</a:t>
            </a:r>
          </a:p>
        </p:txBody>
      </p:sp>
      <p:sp>
        <p:nvSpPr>
          <p:cNvPr id="4" name="Text Placeholder 3">
            <a:extLst>
              <a:ext uri="{FF2B5EF4-FFF2-40B4-BE49-F238E27FC236}">
                <a16:creationId xmlns:a16="http://schemas.microsoft.com/office/drawing/2014/main" id="{85607E16-0BAD-F14B-80EB-2317D5EEAA04}"/>
              </a:ext>
            </a:extLst>
          </p:cNvPr>
          <p:cNvSpPr>
            <a:spLocks noGrp="1"/>
          </p:cNvSpPr>
          <p:nvPr>
            <p:ph type="body" sz="quarter" idx="13"/>
          </p:nvPr>
        </p:nvSpPr>
        <p:spPr/>
        <p:txBody>
          <a:bodyPr/>
          <a:lstStyle/>
          <a:p>
            <a:r>
              <a:rPr lang="en-US"/>
              <a:t>Purpose and</a:t>
            </a:r>
          </a:p>
          <a:p>
            <a:r>
              <a:rPr lang="en-US"/>
              <a:t>hypothesis</a:t>
            </a:r>
          </a:p>
        </p:txBody>
      </p:sp>
      <p:sp>
        <p:nvSpPr>
          <p:cNvPr id="5" name="Google Shape;56;p13">
            <a:extLst>
              <a:ext uri="{FF2B5EF4-FFF2-40B4-BE49-F238E27FC236}">
                <a16:creationId xmlns:a16="http://schemas.microsoft.com/office/drawing/2014/main" id="{8030BDA4-4105-8741-B005-ADCF2997B1DD}"/>
              </a:ext>
            </a:extLst>
          </p:cNvPr>
          <p:cNvSpPr txBox="1">
            <a:spLocks noGrp="1"/>
          </p:cNvSpPr>
          <p:nvPr>
            <p:ph type="sldNum" idx="12"/>
          </p:nvPr>
        </p:nvSpPr>
        <p:spPr>
          <a:xfrm>
            <a:off x="7924800" y="4591050"/>
            <a:ext cx="609600" cy="4572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b="0">
                <a:solidFill>
                  <a:schemeClr val="dk2"/>
                </a:solidFill>
                <a:latin typeface="Open Sans" pitchFamily="2" charset="0"/>
                <a:ea typeface="Open Sans" pitchFamily="2" charset="0"/>
                <a:cs typeface="Open Sans" pitchFamily="2" charset="0"/>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fld id="{00000000-1234-1234-1234-123412341234}" type="slidenum">
              <a:rPr lang="en" smtClean="0"/>
              <a:pPr/>
              <a:t>4</a:t>
            </a:fld>
            <a:endParaRPr lang="en"/>
          </a:p>
        </p:txBody>
      </p:sp>
      <p:sp>
        <p:nvSpPr>
          <p:cNvPr id="10" name="Text Placeholder 9">
            <a:extLst>
              <a:ext uri="{FF2B5EF4-FFF2-40B4-BE49-F238E27FC236}">
                <a16:creationId xmlns:a16="http://schemas.microsoft.com/office/drawing/2014/main" id="{AE9C45CF-B900-2817-B1C5-3E68D02A5A8C}"/>
              </a:ext>
            </a:extLst>
          </p:cNvPr>
          <p:cNvSpPr>
            <a:spLocks noGrp="1"/>
          </p:cNvSpPr>
          <p:nvPr>
            <p:ph type="body" idx="1"/>
          </p:nvPr>
        </p:nvSpPr>
        <p:spPr>
          <a:xfrm>
            <a:off x="3547611" y="431680"/>
            <a:ext cx="5105401" cy="4191000"/>
          </a:xfrm>
        </p:spPr>
        <p:txBody>
          <a:bodyPr/>
          <a:lstStyle/>
          <a:p>
            <a:r>
              <a:rPr lang="en-US">
                <a:solidFill>
                  <a:srgbClr val="0070C0"/>
                </a:solidFill>
                <a:ea typeface="Open Sans"/>
                <a:cs typeface="Open Sans"/>
              </a:rPr>
              <a:t>Objective:  </a:t>
            </a:r>
            <a:endParaRPr lang="en-US">
              <a:solidFill>
                <a:srgbClr val="0070C0"/>
              </a:solidFill>
            </a:endParaRPr>
          </a:p>
          <a:p>
            <a:pPr>
              <a:lnSpc>
                <a:spcPct val="114999"/>
              </a:lnSpc>
            </a:pPr>
            <a:r>
              <a:rPr lang="en-US" sz="1200">
                <a:ea typeface="Open Sans"/>
                <a:cs typeface="Open Sans"/>
              </a:rPr>
              <a:t>To predict the genetic disorder which are </a:t>
            </a:r>
            <a:endParaRPr lang="en-US" sz="1200"/>
          </a:p>
          <a:p>
            <a:pPr marL="285750" indent="-285750">
              <a:lnSpc>
                <a:spcPct val="114999"/>
              </a:lnSpc>
              <a:buFont typeface="Arial"/>
              <a:buChar char="•"/>
            </a:pPr>
            <a:r>
              <a:rPr lang="en-US" sz="1200">
                <a:ea typeface="Open Sans"/>
                <a:cs typeface="Open Sans"/>
              </a:rPr>
              <a:t>Alzheimer's</a:t>
            </a:r>
          </a:p>
          <a:p>
            <a:pPr marL="285750" indent="-285750">
              <a:lnSpc>
                <a:spcPct val="114999"/>
              </a:lnSpc>
              <a:buClr>
                <a:srgbClr val="BFBFBF"/>
              </a:buClr>
              <a:buFont typeface="Arial"/>
              <a:buChar char="•"/>
            </a:pPr>
            <a:r>
              <a:rPr lang="en-US" sz="1200">
                <a:ea typeface="Open Sans"/>
                <a:cs typeface="Open Sans"/>
              </a:rPr>
              <a:t>Cancer</a:t>
            </a:r>
          </a:p>
          <a:p>
            <a:pPr marL="285750" indent="-285750">
              <a:lnSpc>
                <a:spcPct val="114999"/>
              </a:lnSpc>
              <a:buClr>
                <a:srgbClr val="BFBFBF"/>
              </a:buClr>
              <a:buFont typeface="Arial"/>
              <a:buChar char="•"/>
            </a:pPr>
            <a:r>
              <a:rPr lang="en-US" sz="1200">
                <a:ea typeface="Open Sans"/>
                <a:cs typeface="Open Sans"/>
              </a:rPr>
              <a:t>Cystic </a:t>
            </a:r>
            <a:r>
              <a:rPr lang="en-US" sz="1200" err="1">
                <a:ea typeface="Open Sans"/>
                <a:cs typeface="Open Sans"/>
              </a:rPr>
              <a:t>fribrosis</a:t>
            </a:r>
            <a:endParaRPr lang="en-US" sz="1200">
              <a:ea typeface="Open Sans"/>
              <a:cs typeface="Open Sans"/>
            </a:endParaRPr>
          </a:p>
          <a:p>
            <a:pPr marL="285750" indent="-285750">
              <a:lnSpc>
                <a:spcPct val="114999"/>
              </a:lnSpc>
              <a:buClr>
                <a:srgbClr val="BFBFBF"/>
              </a:buClr>
              <a:buFont typeface="Arial"/>
              <a:buChar char="•"/>
            </a:pPr>
            <a:r>
              <a:rPr lang="en-US" sz="1200">
                <a:ea typeface="Open Sans"/>
                <a:cs typeface="Open Sans"/>
              </a:rPr>
              <a:t>Diabetics</a:t>
            </a:r>
          </a:p>
          <a:p>
            <a:pPr marL="285750" indent="-285750">
              <a:lnSpc>
                <a:spcPct val="114999"/>
              </a:lnSpc>
              <a:buClr>
                <a:srgbClr val="BFBFBF"/>
              </a:buClr>
              <a:buFont typeface="Arial"/>
              <a:buChar char="•"/>
            </a:pPr>
            <a:r>
              <a:rPr lang="en-US" sz="1200">
                <a:ea typeface="Open Sans"/>
                <a:cs typeface="Arial"/>
              </a:rPr>
              <a:t>Hemochromatosis</a:t>
            </a:r>
            <a:endParaRPr lang="en-US" sz="1200">
              <a:ea typeface="Open Sans"/>
              <a:cs typeface="Open Sans"/>
            </a:endParaRPr>
          </a:p>
          <a:p>
            <a:pPr marL="285750" indent="-285750">
              <a:lnSpc>
                <a:spcPct val="114999"/>
              </a:lnSpc>
              <a:buClr>
                <a:srgbClr val="BFBFBF"/>
              </a:buClr>
              <a:buFont typeface="Arial"/>
              <a:buChar char="•"/>
            </a:pPr>
            <a:r>
              <a:rPr lang="en-US" sz="1200">
                <a:ea typeface="+mj-lt"/>
                <a:cs typeface="+mj-lt"/>
              </a:rPr>
              <a:t>Leber’s hereditary optic neuropathy</a:t>
            </a:r>
            <a:endParaRPr lang="en-US" sz="1200">
              <a:ea typeface="Open Sans"/>
              <a:cs typeface="Open Sans"/>
            </a:endParaRPr>
          </a:p>
          <a:p>
            <a:pPr marL="285750" indent="-285750">
              <a:lnSpc>
                <a:spcPct val="114999"/>
              </a:lnSpc>
              <a:buClr>
                <a:srgbClr val="BFBFBF"/>
              </a:buClr>
              <a:buFont typeface="Arial"/>
              <a:buChar char="•"/>
            </a:pPr>
            <a:r>
              <a:rPr lang="en-US" sz="1200">
                <a:ea typeface="+mj-lt"/>
                <a:cs typeface="+mj-lt"/>
              </a:rPr>
              <a:t>Leigh syndrome</a:t>
            </a:r>
            <a:endParaRPr lang="en-US" sz="1200">
              <a:ea typeface="Open Sans"/>
              <a:cs typeface="Open Sans"/>
            </a:endParaRPr>
          </a:p>
          <a:p>
            <a:pPr marL="285750" indent="-285750">
              <a:lnSpc>
                <a:spcPct val="114999"/>
              </a:lnSpc>
              <a:buClr>
                <a:srgbClr val="BFBFBF"/>
              </a:buClr>
              <a:buFont typeface="Arial"/>
              <a:buChar char="•"/>
            </a:pPr>
            <a:r>
              <a:rPr lang="en-US" sz="1200">
                <a:ea typeface="+mj-lt"/>
                <a:cs typeface="+mj-lt"/>
              </a:rPr>
              <a:t>Mitochondrial myopathy</a:t>
            </a:r>
            <a:endParaRPr lang="en-US" sz="1200">
              <a:ea typeface="Open Sans"/>
              <a:cs typeface="Open Sans"/>
            </a:endParaRPr>
          </a:p>
          <a:p>
            <a:pPr marL="285750" indent="-285750">
              <a:lnSpc>
                <a:spcPct val="114999"/>
              </a:lnSpc>
              <a:buClr>
                <a:srgbClr val="BFBFBF"/>
              </a:buClr>
              <a:buFont typeface="Arial"/>
              <a:buChar char="•"/>
            </a:pPr>
            <a:r>
              <a:rPr lang="en-US" sz="1200">
                <a:ea typeface="+mj-lt"/>
                <a:cs typeface="+mj-lt"/>
              </a:rPr>
              <a:t>Tay-Sachs</a:t>
            </a:r>
          </a:p>
          <a:p>
            <a:pPr>
              <a:lnSpc>
                <a:spcPct val="114999"/>
              </a:lnSpc>
            </a:pPr>
            <a:r>
              <a:rPr lang="en-US" sz="1200">
                <a:ea typeface="+mj-lt"/>
                <a:cs typeface="+mj-lt"/>
              </a:rPr>
              <a:t>Using the predictions with combination of child diagnosis/context and parent gene trait. </a:t>
            </a:r>
            <a:endParaRPr lang="en-US"/>
          </a:p>
          <a:p>
            <a:pPr>
              <a:lnSpc>
                <a:spcPct val="114999"/>
              </a:lnSpc>
            </a:pPr>
            <a:endParaRPr lang="en-US" sz="1200">
              <a:cs typeface="Arial"/>
            </a:endParaRPr>
          </a:p>
          <a:p>
            <a:pPr>
              <a:lnSpc>
                <a:spcPct val="114999"/>
              </a:lnSpc>
            </a:pPr>
            <a:r>
              <a:rPr lang="en-US">
                <a:solidFill>
                  <a:srgbClr val="0070C0"/>
                </a:solidFill>
                <a:ea typeface="Open Sans"/>
                <a:cs typeface="Arial"/>
              </a:rPr>
              <a:t>Hypothesis:</a:t>
            </a:r>
            <a:endParaRPr lang="en-US"/>
          </a:p>
          <a:p>
            <a:pPr>
              <a:lnSpc>
                <a:spcPct val="114999"/>
              </a:lnSpc>
            </a:pPr>
            <a:r>
              <a:rPr lang="en-US" sz="1200">
                <a:ea typeface="+mj-lt"/>
                <a:cs typeface="+mj-lt"/>
              </a:rPr>
              <a:t>HA: these disorders may be predicted (classified) within a reasonable margin of error</a:t>
            </a:r>
            <a:endParaRPr lang="en-US"/>
          </a:p>
          <a:p>
            <a:pPr>
              <a:lnSpc>
                <a:spcPct val="114999"/>
              </a:lnSpc>
            </a:pPr>
            <a:r>
              <a:rPr lang="en-US" sz="1200">
                <a:ea typeface="+mj-lt"/>
                <a:cs typeface="+mj-lt"/>
              </a:rPr>
              <a:t>𝐻0:  independence or no classification possible</a:t>
            </a:r>
          </a:p>
          <a:p>
            <a:pPr>
              <a:lnSpc>
                <a:spcPct val="114999"/>
              </a:lnSpc>
            </a:pPr>
            <a:endParaRPr lang="en-US" sz="1200">
              <a:solidFill>
                <a:srgbClr val="595959"/>
              </a:solidFill>
              <a:cs typeface="Arial"/>
            </a:endParaRPr>
          </a:p>
          <a:p>
            <a:pPr>
              <a:lnSpc>
                <a:spcPct val="114999"/>
              </a:lnSpc>
            </a:pPr>
            <a:endParaRPr lang="en-US" sz="1200">
              <a:cs typeface="Arial"/>
            </a:endParaRPr>
          </a:p>
        </p:txBody>
      </p:sp>
    </p:spTree>
    <p:extLst>
      <p:ext uri="{BB962C8B-B14F-4D97-AF65-F5344CB8AC3E}">
        <p14:creationId xmlns:p14="http://schemas.microsoft.com/office/powerpoint/2010/main" val="3354943662"/>
      </p:ext>
    </p:extLst>
  </p:cSld>
  <p:clrMapOvr>
    <a:masterClrMapping/>
  </p:clrMapOvr>
  <mc:AlternateContent xmlns:mc="http://schemas.openxmlformats.org/markup-compatibility/2006" xmlns:p14="http://schemas.microsoft.com/office/powerpoint/2010/main">
    <mc:Choice Requires="p14">
      <p:transition spd="slow" p14:dur="2000" advTm="1641"/>
    </mc:Choice>
    <mc:Fallback xmlns="">
      <p:transition spd="slow" advTm="164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A75BA-9727-FC40-856B-CED2DAD80CCE}"/>
              </a:ext>
            </a:extLst>
          </p:cNvPr>
          <p:cNvSpPr>
            <a:spLocks noGrp="1"/>
          </p:cNvSpPr>
          <p:nvPr>
            <p:ph type="title"/>
          </p:nvPr>
        </p:nvSpPr>
        <p:spPr/>
        <p:txBody>
          <a:bodyPr/>
          <a:lstStyle/>
          <a:p>
            <a:r>
              <a:rPr lang="en-US"/>
              <a:t>Data</a:t>
            </a:r>
          </a:p>
        </p:txBody>
      </p:sp>
      <p:sp>
        <p:nvSpPr>
          <p:cNvPr id="3" name="Text Placeholder 2">
            <a:extLst>
              <a:ext uri="{FF2B5EF4-FFF2-40B4-BE49-F238E27FC236}">
                <a16:creationId xmlns:a16="http://schemas.microsoft.com/office/drawing/2014/main" id="{482B5158-8CF5-114F-975A-800E853D4720}"/>
              </a:ext>
            </a:extLst>
          </p:cNvPr>
          <p:cNvSpPr>
            <a:spLocks noGrp="1"/>
          </p:cNvSpPr>
          <p:nvPr>
            <p:ph type="body" idx="1"/>
          </p:nvPr>
        </p:nvSpPr>
        <p:spPr/>
        <p:txBody>
          <a:bodyPr/>
          <a:lstStyle/>
          <a:p>
            <a:pPr marL="285750" indent="-285750" algn="ctr">
              <a:lnSpc>
                <a:spcPct val="114999"/>
              </a:lnSpc>
              <a:buFont typeface="Arial"/>
              <a:buChar char="•"/>
            </a:pPr>
            <a:endParaRPr lang="en-US" sz="1400" b="1" i="1">
              <a:solidFill>
                <a:srgbClr val="0070C0"/>
              </a:solidFill>
              <a:ea typeface="Open Sans"/>
              <a:cs typeface="Arial"/>
            </a:endParaRPr>
          </a:p>
          <a:p>
            <a:pPr marL="285750" indent="-285750" algn="ctr">
              <a:lnSpc>
                <a:spcPct val="114999"/>
              </a:lnSpc>
              <a:buClr>
                <a:srgbClr val="BFBFBF"/>
              </a:buClr>
              <a:buFont typeface="Arial"/>
              <a:buChar char="•"/>
            </a:pPr>
            <a:endParaRPr lang="en-US" sz="1400" b="1" i="1">
              <a:solidFill>
                <a:srgbClr val="0070C0"/>
              </a:solidFill>
              <a:ea typeface="Open Sans"/>
              <a:cs typeface="Arial"/>
            </a:endParaRPr>
          </a:p>
          <a:p>
            <a:pPr marL="285750" indent="-285750">
              <a:lnSpc>
                <a:spcPct val="114999"/>
              </a:lnSpc>
              <a:buClr>
                <a:srgbClr val="BFBFBF"/>
              </a:buClr>
              <a:buFont typeface="Arial"/>
              <a:buChar char="•"/>
            </a:pPr>
            <a:endParaRPr lang="en-US" sz="1400" b="1" i="1">
              <a:solidFill>
                <a:srgbClr val="0070C0"/>
              </a:solidFill>
              <a:ea typeface="Open Sans"/>
              <a:cs typeface="Arial"/>
            </a:endParaRPr>
          </a:p>
          <a:p>
            <a:pPr marL="285750" indent="-285750">
              <a:lnSpc>
                <a:spcPct val="114999"/>
              </a:lnSpc>
              <a:buClr>
                <a:srgbClr val="BFBFBF"/>
              </a:buClr>
              <a:buFont typeface="Arial"/>
              <a:buChar char="•"/>
            </a:pPr>
            <a:endParaRPr lang="en-US" sz="1400" b="1" i="1">
              <a:solidFill>
                <a:srgbClr val="0070C0"/>
              </a:solidFill>
              <a:ea typeface="Open Sans"/>
              <a:cs typeface="Arial"/>
            </a:endParaRPr>
          </a:p>
          <a:p>
            <a:pPr marL="285750" indent="-285750">
              <a:lnSpc>
                <a:spcPct val="114999"/>
              </a:lnSpc>
              <a:buClr>
                <a:srgbClr val="BFBFBF"/>
              </a:buClr>
              <a:buFont typeface="Arial"/>
              <a:buChar char="•"/>
            </a:pPr>
            <a:endParaRPr lang="en-US" sz="1400" b="1" i="1">
              <a:solidFill>
                <a:srgbClr val="0070C0"/>
              </a:solidFill>
              <a:ea typeface="Open Sans"/>
              <a:cs typeface="Arial"/>
            </a:endParaRPr>
          </a:p>
          <a:p>
            <a:pPr marL="285750" indent="-285750">
              <a:lnSpc>
                <a:spcPct val="114999"/>
              </a:lnSpc>
              <a:buClr>
                <a:srgbClr val="BFBFBF"/>
              </a:buClr>
              <a:buFont typeface="Arial"/>
              <a:buChar char="•"/>
            </a:pPr>
            <a:endParaRPr lang="en-US" sz="1400" b="1" i="1">
              <a:solidFill>
                <a:srgbClr val="0070C0"/>
              </a:solidFill>
              <a:ea typeface="Open Sans"/>
              <a:cs typeface="Arial"/>
            </a:endParaRPr>
          </a:p>
          <a:p>
            <a:pPr marL="285750" indent="-285750">
              <a:lnSpc>
                <a:spcPct val="114999"/>
              </a:lnSpc>
              <a:buClr>
                <a:srgbClr val="BFBFBF"/>
              </a:buClr>
              <a:buFont typeface="Arial"/>
              <a:buChar char="•"/>
            </a:pPr>
            <a:endParaRPr lang="en-US" sz="1400" b="1" i="1">
              <a:solidFill>
                <a:srgbClr val="0070C0"/>
              </a:solidFill>
              <a:ea typeface="Open Sans"/>
              <a:cs typeface="Arial"/>
            </a:endParaRPr>
          </a:p>
          <a:p>
            <a:pPr marL="285750" indent="-285750">
              <a:lnSpc>
                <a:spcPct val="114999"/>
              </a:lnSpc>
              <a:buClr>
                <a:srgbClr val="BFBFBF"/>
              </a:buClr>
              <a:buFont typeface="Arial"/>
              <a:buChar char="•"/>
            </a:pPr>
            <a:endParaRPr lang="en-US" sz="1400" b="1" i="1">
              <a:solidFill>
                <a:srgbClr val="0070C0"/>
              </a:solidFill>
              <a:ea typeface="Open Sans"/>
              <a:cs typeface="Arial"/>
            </a:endParaRPr>
          </a:p>
          <a:p>
            <a:pPr marL="285750" indent="-285750">
              <a:lnSpc>
                <a:spcPct val="114999"/>
              </a:lnSpc>
              <a:buClr>
                <a:srgbClr val="BFBFBF"/>
              </a:buClr>
              <a:buFont typeface="Arial"/>
              <a:buChar char="•"/>
            </a:pPr>
            <a:endParaRPr lang="en-US" sz="1400" b="1" i="1">
              <a:solidFill>
                <a:srgbClr val="0070C0"/>
              </a:solidFill>
              <a:ea typeface="Open Sans"/>
              <a:cs typeface="Arial"/>
            </a:endParaRPr>
          </a:p>
          <a:p>
            <a:pPr marL="285750" indent="-285750">
              <a:lnSpc>
                <a:spcPct val="114999"/>
              </a:lnSpc>
              <a:buClr>
                <a:srgbClr val="BFBFBF"/>
              </a:buClr>
              <a:buFont typeface="Arial"/>
              <a:buChar char="•"/>
            </a:pPr>
            <a:endParaRPr lang="en-US" sz="1400" b="1" i="1">
              <a:solidFill>
                <a:srgbClr val="0070C0"/>
              </a:solidFill>
              <a:ea typeface="Open Sans"/>
              <a:cs typeface="Arial"/>
            </a:endParaRPr>
          </a:p>
          <a:p>
            <a:pPr marL="285750" indent="-285750">
              <a:lnSpc>
                <a:spcPct val="114999"/>
              </a:lnSpc>
              <a:buClr>
                <a:srgbClr val="BFBFBF"/>
              </a:buClr>
              <a:buFont typeface="Arial"/>
              <a:buChar char="•"/>
            </a:pPr>
            <a:endParaRPr lang="en-US" sz="1400" b="1" i="1">
              <a:solidFill>
                <a:srgbClr val="0070C0"/>
              </a:solidFill>
              <a:ea typeface="Open Sans"/>
              <a:cs typeface="Arial"/>
            </a:endParaRPr>
          </a:p>
          <a:p>
            <a:pPr marL="285750" indent="-285750">
              <a:lnSpc>
                <a:spcPct val="114999"/>
              </a:lnSpc>
              <a:buClr>
                <a:srgbClr val="BFBFBF"/>
              </a:buClr>
              <a:buFont typeface="Arial"/>
              <a:buChar char="•"/>
            </a:pPr>
            <a:endParaRPr lang="en-US" sz="1400" b="1" i="1">
              <a:solidFill>
                <a:srgbClr val="0070C0"/>
              </a:solidFill>
              <a:ea typeface="Open Sans"/>
              <a:cs typeface="Arial"/>
            </a:endParaRPr>
          </a:p>
          <a:p>
            <a:pPr marL="285750" indent="-285750">
              <a:lnSpc>
                <a:spcPct val="114999"/>
              </a:lnSpc>
              <a:buClr>
                <a:srgbClr val="BFBFBF"/>
              </a:buClr>
              <a:buFont typeface="Arial"/>
              <a:buChar char="•"/>
            </a:pPr>
            <a:endParaRPr lang="en-US" sz="1200" b="1" i="1">
              <a:solidFill>
                <a:srgbClr val="0070C0"/>
              </a:solidFill>
              <a:ea typeface="Open Sans"/>
              <a:cs typeface="Arial"/>
            </a:endParaRPr>
          </a:p>
          <a:p>
            <a:pPr marL="285750" indent="-285750">
              <a:lnSpc>
                <a:spcPct val="114999"/>
              </a:lnSpc>
              <a:buClr>
                <a:srgbClr val="BFBFBF"/>
              </a:buClr>
              <a:buFont typeface="Arial"/>
              <a:buChar char="•"/>
            </a:pPr>
            <a:r>
              <a:rPr lang="en-US" sz="1200" i="1">
                <a:solidFill>
                  <a:schemeClr val="tx1">
                    <a:lumMod val="95000"/>
                    <a:lumOff val="5000"/>
                  </a:schemeClr>
                </a:solidFill>
                <a:ea typeface="Open Sans"/>
                <a:cs typeface="Arial"/>
              </a:rPr>
              <a:t>Data was obtained from </a:t>
            </a:r>
            <a:r>
              <a:rPr lang="en-US" sz="1200" i="1">
                <a:solidFill>
                  <a:schemeClr val="tx1">
                    <a:lumMod val="95000"/>
                    <a:lumOff val="5000"/>
                  </a:schemeClr>
                </a:solidFill>
                <a:ea typeface="Open Sans"/>
                <a:cs typeface="Arial"/>
                <a:hlinkClick r:id="rId3">
                  <a:extLst>
                    <a:ext uri="{A12FA001-AC4F-418D-AE19-62706E023703}">
                      <ahyp:hlinkClr xmlns:ahyp="http://schemas.microsoft.com/office/drawing/2018/hyperlinkcolor" val="tx"/>
                    </a:ext>
                  </a:extLst>
                </a:hlinkClick>
              </a:rPr>
              <a:t>www.kaggle.com</a:t>
            </a:r>
            <a:endParaRPr lang="en-US" sz="1200" i="1">
              <a:solidFill>
                <a:schemeClr val="tx1">
                  <a:lumMod val="95000"/>
                  <a:lumOff val="5000"/>
                </a:schemeClr>
              </a:solidFill>
              <a:ea typeface="Open Sans"/>
              <a:cs typeface="Arial"/>
            </a:endParaRPr>
          </a:p>
          <a:p>
            <a:pPr marL="285750" indent="-285750">
              <a:lnSpc>
                <a:spcPct val="114999"/>
              </a:lnSpc>
              <a:buClr>
                <a:srgbClr val="BFBFBF"/>
              </a:buClr>
              <a:buFont typeface="Arial"/>
              <a:buChar char="•"/>
            </a:pPr>
            <a:r>
              <a:rPr lang="en-US" sz="1200" i="1">
                <a:solidFill>
                  <a:schemeClr val="tx1">
                    <a:lumMod val="95000"/>
                    <a:lumOff val="5000"/>
                  </a:schemeClr>
                </a:solidFill>
                <a:ea typeface="Open Sans"/>
                <a:cs typeface="Arial"/>
              </a:rPr>
              <a:t>18,493 records and 29 predictors remained after eliminating missing labels and irrelevant predictors</a:t>
            </a:r>
            <a:endParaRPr lang="en-US" sz="1200" i="1">
              <a:solidFill>
                <a:schemeClr val="tx1">
                  <a:lumMod val="95000"/>
                  <a:lumOff val="5000"/>
                </a:schemeClr>
              </a:solidFill>
              <a:cs typeface="Arial"/>
            </a:endParaRPr>
          </a:p>
          <a:p>
            <a:pPr marL="285750" indent="-285750">
              <a:lnSpc>
                <a:spcPct val="114999"/>
              </a:lnSpc>
              <a:buClr>
                <a:srgbClr val="BFBFBF"/>
              </a:buClr>
              <a:buFont typeface="Arial"/>
              <a:buChar char="•"/>
            </a:pPr>
            <a:r>
              <a:rPr lang="en-US" sz="1200" i="1">
                <a:solidFill>
                  <a:schemeClr val="tx1">
                    <a:lumMod val="95000"/>
                    <a:lumOff val="5000"/>
                  </a:schemeClr>
                </a:solidFill>
                <a:ea typeface="Open Sans"/>
                <a:cs typeface="Arial"/>
              </a:rPr>
              <a:t>Partitioned into 80:20 split for train and test datasets</a:t>
            </a:r>
            <a:endParaRPr lang="en-US" sz="1200" i="1">
              <a:solidFill>
                <a:schemeClr val="tx1">
                  <a:lumMod val="95000"/>
                  <a:lumOff val="5000"/>
                </a:schemeClr>
              </a:solidFill>
              <a:cs typeface="Arial"/>
            </a:endParaRPr>
          </a:p>
          <a:p>
            <a:pPr>
              <a:lnSpc>
                <a:spcPct val="114999"/>
              </a:lnSpc>
              <a:buClr>
                <a:srgbClr val="BFBFBF"/>
              </a:buClr>
            </a:pPr>
            <a:endParaRPr lang="en-US" sz="1400" i="1">
              <a:solidFill>
                <a:schemeClr val="tx1">
                  <a:lumMod val="95000"/>
                  <a:lumOff val="5000"/>
                </a:schemeClr>
              </a:solidFill>
              <a:cs typeface="Arial"/>
            </a:endParaRPr>
          </a:p>
          <a:p>
            <a:pPr>
              <a:lnSpc>
                <a:spcPct val="114999"/>
              </a:lnSpc>
            </a:pPr>
            <a:r>
              <a:rPr lang="en-US" sz="1400" b="1" i="1">
                <a:solidFill>
                  <a:srgbClr val="0070C0"/>
                </a:solidFill>
                <a:ea typeface="Open Sans"/>
                <a:cs typeface="Arial"/>
              </a:rPr>
              <a:t>Data Preprocessing</a:t>
            </a:r>
          </a:p>
          <a:p>
            <a:pPr marL="285750" indent="-285750">
              <a:lnSpc>
                <a:spcPct val="114999"/>
              </a:lnSpc>
              <a:buFont typeface="Arial"/>
              <a:buChar char="•"/>
            </a:pPr>
            <a:r>
              <a:rPr lang="en-US" sz="1200" i="1">
                <a:solidFill>
                  <a:schemeClr val="tx1">
                    <a:lumMod val="95000"/>
                    <a:lumOff val="5000"/>
                  </a:schemeClr>
                </a:solidFill>
                <a:ea typeface="Open Sans"/>
                <a:cs typeface="Arial"/>
              </a:rPr>
              <a:t>outliers, low variances</a:t>
            </a:r>
            <a:endParaRPr lang="en-US" sz="1200" i="1">
              <a:solidFill>
                <a:schemeClr val="tx1">
                  <a:lumMod val="95000"/>
                  <a:lumOff val="5000"/>
                </a:schemeClr>
              </a:solidFill>
              <a:cs typeface="Arial"/>
            </a:endParaRPr>
          </a:p>
          <a:p>
            <a:pPr marL="285750" indent="-285750">
              <a:lnSpc>
                <a:spcPct val="114999"/>
              </a:lnSpc>
              <a:buClr>
                <a:srgbClr val="BFBFBF"/>
              </a:buClr>
              <a:buFont typeface="Arial"/>
              <a:buChar char="•"/>
            </a:pPr>
            <a:r>
              <a:rPr lang="en-US" sz="1200" i="1">
                <a:solidFill>
                  <a:schemeClr val="tx1">
                    <a:lumMod val="95000"/>
                    <a:lumOff val="5000"/>
                  </a:schemeClr>
                </a:solidFill>
                <a:ea typeface="Open Sans"/>
                <a:cs typeface="Arial"/>
              </a:rPr>
              <a:t>Imputation of missing values ranged from medians for integer variable, means for continuous variables, and mode for the categorical predictors. </a:t>
            </a:r>
          </a:p>
          <a:p>
            <a:pPr marL="285750" indent="-285750">
              <a:lnSpc>
                <a:spcPct val="114999"/>
              </a:lnSpc>
              <a:buClr>
                <a:srgbClr val="BFBFBF"/>
              </a:buClr>
              <a:buFont typeface="Arial"/>
              <a:buChar char="•"/>
            </a:pPr>
            <a:r>
              <a:rPr lang="en-US" sz="1200" i="1">
                <a:solidFill>
                  <a:schemeClr val="tx1">
                    <a:lumMod val="95000"/>
                    <a:lumOff val="5000"/>
                  </a:schemeClr>
                </a:solidFill>
                <a:ea typeface="Open Sans"/>
                <a:cs typeface="Arial"/>
              </a:rPr>
              <a:t>Encoding was performed for the categorical predictors.</a:t>
            </a:r>
            <a:endParaRPr lang="en-US" sz="1200" i="1">
              <a:solidFill>
                <a:schemeClr val="tx1">
                  <a:lumMod val="95000"/>
                  <a:lumOff val="5000"/>
                </a:schemeClr>
              </a:solidFill>
              <a:cs typeface="Arial"/>
            </a:endParaRPr>
          </a:p>
          <a:p>
            <a:pPr marL="285750" indent="-285750">
              <a:lnSpc>
                <a:spcPct val="114999"/>
              </a:lnSpc>
              <a:buClr>
                <a:srgbClr val="BFBFBF"/>
              </a:buClr>
              <a:buFont typeface="Arial"/>
              <a:buChar char="•"/>
            </a:pPr>
            <a:endParaRPr lang="en-US" sz="1400" i="1">
              <a:solidFill>
                <a:schemeClr val="tx1">
                  <a:lumMod val="95000"/>
                  <a:lumOff val="5000"/>
                </a:schemeClr>
              </a:solidFill>
              <a:cs typeface="Arial"/>
            </a:endParaRPr>
          </a:p>
          <a:p>
            <a:pPr marL="285750" indent="-285750">
              <a:lnSpc>
                <a:spcPct val="114999"/>
              </a:lnSpc>
              <a:buClr>
                <a:srgbClr val="BFBFBF"/>
              </a:buClr>
              <a:buFont typeface="Arial"/>
              <a:buChar char="•"/>
            </a:pPr>
            <a:endParaRPr lang="en-US" sz="1400" b="1" i="1">
              <a:solidFill>
                <a:srgbClr val="0070C0"/>
              </a:solidFill>
              <a:cs typeface="Arial"/>
            </a:endParaRPr>
          </a:p>
          <a:p>
            <a:pPr marL="285750" indent="-285750">
              <a:lnSpc>
                <a:spcPct val="114999"/>
              </a:lnSpc>
              <a:buClr>
                <a:srgbClr val="FFFFFF">
                  <a:lumMod val="75000"/>
                </a:srgbClr>
              </a:buClr>
              <a:buFont typeface="Arial"/>
              <a:buChar char="•"/>
            </a:pPr>
            <a:endParaRPr lang="en-US" err="1">
              <a:solidFill>
                <a:srgbClr val="595959"/>
              </a:solidFill>
            </a:endParaRPr>
          </a:p>
        </p:txBody>
      </p:sp>
      <p:sp>
        <p:nvSpPr>
          <p:cNvPr id="4" name="Text Placeholder 3">
            <a:extLst>
              <a:ext uri="{FF2B5EF4-FFF2-40B4-BE49-F238E27FC236}">
                <a16:creationId xmlns:a16="http://schemas.microsoft.com/office/drawing/2014/main" id="{85607E16-0BAD-F14B-80EB-2317D5EEAA04}"/>
              </a:ext>
            </a:extLst>
          </p:cNvPr>
          <p:cNvSpPr>
            <a:spLocks noGrp="1"/>
          </p:cNvSpPr>
          <p:nvPr>
            <p:ph type="body" sz="quarter" idx="13"/>
          </p:nvPr>
        </p:nvSpPr>
        <p:spPr/>
        <p:txBody>
          <a:bodyPr/>
          <a:lstStyle/>
          <a:p>
            <a:r>
              <a:rPr lang="en-US"/>
              <a:t>Exploratory Data Analysis, including data acquisition, preparation, preliminary mining, and representation</a:t>
            </a:r>
          </a:p>
        </p:txBody>
      </p:sp>
      <p:sp>
        <p:nvSpPr>
          <p:cNvPr id="10" name="Google Shape;56;p13">
            <a:extLst>
              <a:ext uri="{FF2B5EF4-FFF2-40B4-BE49-F238E27FC236}">
                <a16:creationId xmlns:a16="http://schemas.microsoft.com/office/drawing/2014/main" id="{F228BE34-9C36-AE47-B5FA-85C88B8D7709}"/>
              </a:ext>
            </a:extLst>
          </p:cNvPr>
          <p:cNvSpPr txBox="1">
            <a:spLocks noGrp="1"/>
          </p:cNvSpPr>
          <p:nvPr>
            <p:ph type="sldNum" idx="12"/>
          </p:nvPr>
        </p:nvSpPr>
        <p:spPr>
          <a:xfrm>
            <a:off x="7924800" y="4591050"/>
            <a:ext cx="609600" cy="4572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b="0">
                <a:solidFill>
                  <a:schemeClr val="dk2"/>
                </a:solidFill>
                <a:latin typeface="Open Sans" pitchFamily="2" charset="0"/>
                <a:ea typeface="Open Sans" pitchFamily="2" charset="0"/>
                <a:cs typeface="Open Sans" pitchFamily="2" charset="0"/>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fld id="{00000000-1234-1234-1234-123412341234}" type="slidenum">
              <a:rPr lang="en" smtClean="0"/>
              <a:pPr/>
              <a:t>5</a:t>
            </a:fld>
            <a:endParaRPr lang="en"/>
          </a:p>
        </p:txBody>
      </p:sp>
      <p:graphicFrame>
        <p:nvGraphicFramePr>
          <p:cNvPr id="12" name="Table 11">
            <a:extLst>
              <a:ext uri="{FF2B5EF4-FFF2-40B4-BE49-F238E27FC236}">
                <a16:creationId xmlns:a16="http://schemas.microsoft.com/office/drawing/2014/main" id="{A0784654-3349-62E1-DE2E-5B80970444DE}"/>
              </a:ext>
            </a:extLst>
          </p:cNvPr>
          <p:cNvGraphicFramePr>
            <a:graphicFrameLocks noGrp="1"/>
          </p:cNvGraphicFramePr>
          <p:nvPr>
            <p:extLst>
              <p:ext uri="{D42A27DB-BD31-4B8C-83A1-F6EECF244321}">
                <p14:modId xmlns:p14="http://schemas.microsoft.com/office/powerpoint/2010/main" val="4217680426"/>
              </p:ext>
            </p:extLst>
          </p:nvPr>
        </p:nvGraphicFramePr>
        <p:xfrm>
          <a:off x="3310386" y="851858"/>
          <a:ext cx="5589657" cy="1143000"/>
        </p:xfrm>
        <a:graphic>
          <a:graphicData uri="http://schemas.openxmlformats.org/drawingml/2006/table">
            <a:tbl>
              <a:tblPr firstRow="1" bandRow="1">
                <a:tableStyleId>{5C22544A-7EE6-4342-B048-85BDC9FD1C3A}</a:tableStyleId>
              </a:tblPr>
              <a:tblGrid>
                <a:gridCol w="915987">
                  <a:extLst>
                    <a:ext uri="{9D8B030D-6E8A-4147-A177-3AD203B41FA5}">
                      <a16:colId xmlns:a16="http://schemas.microsoft.com/office/drawing/2014/main" val="1086008399"/>
                    </a:ext>
                  </a:extLst>
                </a:gridCol>
                <a:gridCol w="2159111">
                  <a:extLst>
                    <a:ext uri="{9D8B030D-6E8A-4147-A177-3AD203B41FA5}">
                      <a16:colId xmlns:a16="http://schemas.microsoft.com/office/drawing/2014/main" val="445191955"/>
                    </a:ext>
                  </a:extLst>
                </a:gridCol>
                <a:gridCol w="1090459">
                  <a:extLst>
                    <a:ext uri="{9D8B030D-6E8A-4147-A177-3AD203B41FA5}">
                      <a16:colId xmlns:a16="http://schemas.microsoft.com/office/drawing/2014/main" val="1357891704"/>
                    </a:ext>
                  </a:extLst>
                </a:gridCol>
                <a:gridCol w="632467">
                  <a:extLst>
                    <a:ext uri="{9D8B030D-6E8A-4147-A177-3AD203B41FA5}">
                      <a16:colId xmlns:a16="http://schemas.microsoft.com/office/drawing/2014/main" val="1435999534"/>
                    </a:ext>
                  </a:extLst>
                </a:gridCol>
                <a:gridCol w="791633">
                  <a:extLst>
                    <a:ext uri="{9D8B030D-6E8A-4147-A177-3AD203B41FA5}">
                      <a16:colId xmlns:a16="http://schemas.microsoft.com/office/drawing/2014/main" val="1892820059"/>
                    </a:ext>
                  </a:extLst>
                </a:gridCol>
              </a:tblGrid>
              <a:tr h="323630">
                <a:tc>
                  <a:txBody>
                    <a:bodyPr/>
                    <a:lstStyle/>
                    <a:p>
                      <a:pPr algn="ctr" rtl="0" fontAlgn="base"/>
                      <a:r>
                        <a:rPr lang="en-US" sz="1050">
                          <a:solidFill>
                            <a:schemeClr val="tx1"/>
                          </a:solidFill>
                          <a:effectLst/>
                        </a:rPr>
                        <a:t>File Name </a:t>
                      </a:r>
                      <a:endParaRPr lang="en-US" sz="1050" b="0" i="0">
                        <a:solidFill>
                          <a:schemeClr val="tx1"/>
                        </a:solidFill>
                        <a:effectLst/>
                      </a:endParaRPr>
                    </a:p>
                  </a:txBody>
                  <a:tcPr anchor="b">
                    <a:solidFill>
                      <a:schemeClr val="tx2"/>
                    </a:solidFill>
                  </a:tcPr>
                </a:tc>
                <a:tc>
                  <a:txBody>
                    <a:bodyPr/>
                    <a:lstStyle/>
                    <a:p>
                      <a:pPr algn="ctr" rtl="0" fontAlgn="base"/>
                      <a:r>
                        <a:rPr lang="en-US" sz="1050">
                          <a:solidFill>
                            <a:schemeClr val="tx1"/>
                          </a:solidFill>
                          <a:effectLst/>
                        </a:rPr>
                        <a:t>Dataset Description </a:t>
                      </a:r>
                      <a:endParaRPr lang="en-US" sz="1050" b="0" i="0">
                        <a:solidFill>
                          <a:schemeClr val="tx1"/>
                        </a:solidFill>
                        <a:effectLst/>
                      </a:endParaRPr>
                    </a:p>
                  </a:txBody>
                  <a:tcPr anchor="b">
                    <a:solidFill>
                      <a:schemeClr val="tx2"/>
                    </a:solidFill>
                  </a:tcPr>
                </a:tc>
                <a:tc>
                  <a:txBody>
                    <a:bodyPr/>
                    <a:lstStyle/>
                    <a:p>
                      <a:pPr algn="ctr" rtl="0" fontAlgn="base"/>
                      <a:r>
                        <a:rPr lang="en-US" sz="1050">
                          <a:solidFill>
                            <a:schemeClr val="tx1"/>
                          </a:solidFill>
                          <a:effectLst/>
                        </a:rPr>
                        <a:t>Observations </a:t>
                      </a:r>
                      <a:endParaRPr lang="en-US" sz="1050" b="0" i="0">
                        <a:solidFill>
                          <a:schemeClr val="tx1"/>
                        </a:solidFill>
                        <a:effectLst/>
                      </a:endParaRPr>
                    </a:p>
                  </a:txBody>
                  <a:tcPr>
                    <a:solidFill>
                      <a:schemeClr val="tx2"/>
                    </a:solidFill>
                  </a:tcPr>
                </a:tc>
                <a:tc>
                  <a:txBody>
                    <a:bodyPr/>
                    <a:lstStyle/>
                    <a:p>
                      <a:pPr algn="ctr" rtl="0" fontAlgn="base"/>
                      <a:r>
                        <a:rPr lang="en-US" sz="1050">
                          <a:solidFill>
                            <a:schemeClr val="tx1"/>
                          </a:solidFill>
                          <a:effectLst/>
                        </a:rPr>
                        <a:t>Labels </a:t>
                      </a:r>
                      <a:endParaRPr lang="en-US" sz="1050" b="0" i="0">
                        <a:solidFill>
                          <a:schemeClr val="tx1"/>
                        </a:solidFill>
                        <a:effectLst/>
                      </a:endParaRPr>
                    </a:p>
                  </a:txBody>
                  <a:tcPr anchor="b">
                    <a:solidFill>
                      <a:schemeClr val="tx2"/>
                    </a:solidFill>
                  </a:tcPr>
                </a:tc>
                <a:tc>
                  <a:txBody>
                    <a:bodyPr/>
                    <a:lstStyle/>
                    <a:p>
                      <a:pPr algn="ctr" rtl="0" fontAlgn="base"/>
                      <a:r>
                        <a:rPr lang="en-US" sz="1050">
                          <a:solidFill>
                            <a:schemeClr val="tx1"/>
                          </a:solidFill>
                          <a:effectLst/>
                        </a:rPr>
                        <a:t>Features </a:t>
                      </a:r>
                      <a:endParaRPr lang="en-US" sz="1050" b="0" i="0">
                        <a:solidFill>
                          <a:schemeClr val="tx1"/>
                        </a:solidFill>
                        <a:effectLst/>
                      </a:endParaRPr>
                    </a:p>
                  </a:txBody>
                  <a:tcPr anchor="b">
                    <a:solidFill>
                      <a:schemeClr val="tx2"/>
                    </a:solidFill>
                  </a:tcPr>
                </a:tc>
                <a:extLst>
                  <a:ext uri="{0D108BD9-81ED-4DB2-BD59-A6C34878D82A}">
                    <a16:rowId xmlns:a16="http://schemas.microsoft.com/office/drawing/2014/main" val="316208147"/>
                  </a:ext>
                </a:extLst>
              </a:tr>
              <a:tr h="579127">
                <a:tc>
                  <a:txBody>
                    <a:bodyPr/>
                    <a:lstStyle/>
                    <a:p>
                      <a:pPr algn="ctr" rtl="0" fontAlgn="base"/>
                      <a:r>
                        <a:rPr lang="en-US" sz="1050">
                          <a:solidFill>
                            <a:schemeClr val="tx1"/>
                          </a:solidFill>
                          <a:effectLst/>
                        </a:rPr>
                        <a:t>train.csv </a:t>
                      </a:r>
                      <a:endParaRPr lang="en-US" sz="1050" b="0" i="0">
                        <a:solidFill>
                          <a:schemeClr val="tx1"/>
                        </a:solidFill>
                        <a:effectLst/>
                      </a:endParaRPr>
                    </a:p>
                  </a:txBody>
                  <a:tcPr>
                    <a:solidFill>
                      <a:schemeClr val="tx2"/>
                    </a:solidFill>
                  </a:tcPr>
                </a:tc>
                <a:tc>
                  <a:txBody>
                    <a:bodyPr/>
                    <a:lstStyle/>
                    <a:p>
                      <a:pPr algn="ctr" rtl="0" fontAlgn="base"/>
                      <a:r>
                        <a:rPr lang="en-US" sz="1050">
                          <a:solidFill>
                            <a:schemeClr val="tx1"/>
                          </a:solidFill>
                          <a:effectLst/>
                        </a:rPr>
                        <a:t>Training (sample) set of child genetic disorders with related parent gene characteristics and child treatment information </a:t>
                      </a:r>
                      <a:endParaRPr lang="en-US" sz="1050" b="0" i="0">
                        <a:solidFill>
                          <a:schemeClr val="tx1"/>
                        </a:solidFill>
                        <a:effectLst/>
                      </a:endParaRPr>
                    </a:p>
                  </a:txBody>
                  <a:tcPr>
                    <a:solidFill>
                      <a:schemeClr val="tx2"/>
                    </a:solidFill>
                  </a:tcPr>
                </a:tc>
                <a:tc>
                  <a:txBody>
                    <a:bodyPr/>
                    <a:lstStyle/>
                    <a:p>
                      <a:pPr algn="ctr" rtl="0" fontAlgn="base"/>
                      <a:r>
                        <a:rPr lang="en-US" sz="1050">
                          <a:solidFill>
                            <a:schemeClr val="tx1"/>
                          </a:solidFill>
                          <a:effectLst/>
                        </a:rPr>
                        <a:t>22,083 </a:t>
                      </a:r>
                      <a:endParaRPr lang="en-US" sz="1050" b="0" i="0">
                        <a:solidFill>
                          <a:schemeClr val="tx1"/>
                        </a:solidFill>
                        <a:effectLst/>
                      </a:endParaRPr>
                    </a:p>
                  </a:txBody>
                  <a:tcPr>
                    <a:solidFill>
                      <a:schemeClr val="tx2"/>
                    </a:solidFill>
                  </a:tcPr>
                </a:tc>
                <a:tc>
                  <a:txBody>
                    <a:bodyPr/>
                    <a:lstStyle/>
                    <a:p>
                      <a:pPr algn="ctr" rtl="0" fontAlgn="base"/>
                      <a:r>
                        <a:rPr lang="en-US" sz="1050">
                          <a:solidFill>
                            <a:schemeClr val="tx1"/>
                          </a:solidFill>
                          <a:effectLst/>
                        </a:rPr>
                        <a:t>2 </a:t>
                      </a:r>
                      <a:endParaRPr lang="en-US" sz="1050" b="0" i="0">
                        <a:solidFill>
                          <a:schemeClr val="tx1"/>
                        </a:solidFill>
                        <a:effectLst/>
                      </a:endParaRPr>
                    </a:p>
                  </a:txBody>
                  <a:tcPr>
                    <a:solidFill>
                      <a:schemeClr val="tx2"/>
                    </a:solidFill>
                  </a:tcPr>
                </a:tc>
                <a:tc>
                  <a:txBody>
                    <a:bodyPr/>
                    <a:lstStyle/>
                    <a:p>
                      <a:pPr algn="ctr" rtl="0" fontAlgn="base"/>
                      <a:r>
                        <a:rPr lang="en-US" sz="1050">
                          <a:solidFill>
                            <a:schemeClr val="tx1"/>
                          </a:solidFill>
                          <a:effectLst/>
                        </a:rPr>
                        <a:t>43 </a:t>
                      </a:r>
                      <a:endParaRPr lang="en-US" sz="1050" b="0" i="0">
                        <a:solidFill>
                          <a:schemeClr val="tx1"/>
                        </a:solidFill>
                        <a:effectLst/>
                      </a:endParaRPr>
                    </a:p>
                  </a:txBody>
                  <a:tcPr>
                    <a:solidFill>
                      <a:schemeClr val="tx2"/>
                    </a:solidFill>
                  </a:tcPr>
                </a:tc>
                <a:extLst>
                  <a:ext uri="{0D108BD9-81ED-4DB2-BD59-A6C34878D82A}">
                    <a16:rowId xmlns:a16="http://schemas.microsoft.com/office/drawing/2014/main" val="1267736110"/>
                  </a:ext>
                </a:extLst>
              </a:tr>
            </a:tbl>
          </a:graphicData>
        </a:graphic>
      </p:graphicFrame>
      <p:sp>
        <p:nvSpPr>
          <p:cNvPr id="13" name="TextBox 12">
            <a:extLst>
              <a:ext uri="{FF2B5EF4-FFF2-40B4-BE49-F238E27FC236}">
                <a16:creationId xmlns:a16="http://schemas.microsoft.com/office/drawing/2014/main" id="{3D3B4A30-D755-D350-C5E3-069406294B4C}"/>
              </a:ext>
            </a:extLst>
          </p:cNvPr>
          <p:cNvSpPr txBox="1"/>
          <p:nvPr/>
        </p:nvSpPr>
        <p:spPr>
          <a:xfrm>
            <a:off x="4612975" y="326725"/>
            <a:ext cx="341174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i="1">
                <a:solidFill>
                  <a:srgbClr val="0070C0"/>
                </a:solidFill>
              </a:rPr>
              <a:t> Genetic Disorder Data Summary</a:t>
            </a:r>
            <a:r>
              <a:rPr lang="en-US" sz="1600"/>
              <a:t>​</a:t>
            </a:r>
          </a:p>
        </p:txBody>
      </p:sp>
    </p:spTree>
    <p:extLst>
      <p:ext uri="{BB962C8B-B14F-4D97-AF65-F5344CB8AC3E}">
        <p14:creationId xmlns:p14="http://schemas.microsoft.com/office/powerpoint/2010/main" val="1021985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34A197B-EDEB-BE4C-BE7B-D23199192CAE}"/>
              </a:ext>
            </a:extLst>
          </p:cNvPr>
          <p:cNvSpPr>
            <a:spLocks noGrp="1"/>
          </p:cNvSpPr>
          <p:nvPr>
            <p:ph type="title"/>
          </p:nvPr>
        </p:nvSpPr>
        <p:spPr/>
        <p:txBody>
          <a:bodyPr/>
          <a:lstStyle/>
          <a:p>
            <a:r>
              <a:rPr lang="en-US">
                <a:ea typeface="Open Sans"/>
                <a:cs typeface="Open Sans"/>
              </a:rPr>
              <a:t>Data Visualization</a:t>
            </a:r>
            <a:endParaRPr lang="en-US" b="0" i="1">
              <a:ea typeface="Open Sans"/>
              <a:cs typeface="Open Sans"/>
            </a:endParaRPr>
          </a:p>
        </p:txBody>
      </p:sp>
      <p:sp>
        <p:nvSpPr>
          <p:cNvPr id="6" name="Text Placeholder 5">
            <a:extLst>
              <a:ext uri="{FF2B5EF4-FFF2-40B4-BE49-F238E27FC236}">
                <a16:creationId xmlns:a16="http://schemas.microsoft.com/office/drawing/2014/main" id="{BAC21A28-B2EB-6F40-8BCF-696DA6F7F725}"/>
              </a:ext>
            </a:extLst>
          </p:cNvPr>
          <p:cNvSpPr>
            <a:spLocks noGrp="1"/>
          </p:cNvSpPr>
          <p:nvPr>
            <p:ph type="body" idx="1"/>
          </p:nvPr>
        </p:nvSpPr>
        <p:spPr>
          <a:xfrm>
            <a:off x="609600" y="1320613"/>
            <a:ext cx="7924800" cy="462803"/>
          </a:xfrm>
        </p:spPr>
        <p:txBody>
          <a:bodyPr/>
          <a:lstStyle/>
          <a:p>
            <a:pPr marL="114300" indent="0">
              <a:lnSpc>
                <a:spcPct val="114999"/>
              </a:lnSpc>
              <a:buNone/>
            </a:pPr>
            <a:r>
              <a:rPr lang="en-US" b="1">
                <a:ea typeface="Open Sans"/>
                <a:cs typeface="Open Sans"/>
              </a:rPr>
              <a:t>                 Boxplot                                            Distribution of Diseases </a:t>
            </a:r>
            <a:endParaRPr lang="en-US" b="1"/>
          </a:p>
        </p:txBody>
      </p:sp>
      <p:sp>
        <p:nvSpPr>
          <p:cNvPr id="17" name="Google Shape;56;p13">
            <a:extLst>
              <a:ext uri="{FF2B5EF4-FFF2-40B4-BE49-F238E27FC236}">
                <a16:creationId xmlns:a16="http://schemas.microsoft.com/office/drawing/2014/main" id="{D8EDE33F-7102-FB47-B86C-53F5BC261FC7}"/>
              </a:ext>
            </a:extLst>
          </p:cNvPr>
          <p:cNvSpPr txBox="1">
            <a:spLocks noGrp="1"/>
          </p:cNvSpPr>
          <p:nvPr>
            <p:ph type="sldNum" idx="12"/>
          </p:nvPr>
        </p:nvSpPr>
        <p:spPr>
          <a:xfrm>
            <a:off x="7924800" y="4591050"/>
            <a:ext cx="609600" cy="4572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b="0">
                <a:solidFill>
                  <a:schemeClr val="dk2"/>
                </a:solidFill>
                <a:latin typeface="Open Sans" pitchFamily="2" charset="0"/>
                <a:ea typeface="Open Sans" pitchFamily="2" charset="0"/>
                <a:cs typeface="Open Sans" pitchFamily="2" charset="0"/>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fld id="{00000000-1234-1234-1234-123412341234}" type="slidenum">
              <a:rPr lang="en" smtClean="0"/>
              <a:pPr/>
              <a:t>6</a:t>
            </a:fld>
            <a:endParaRPr lang="en"/>
          </a:p>
        </p:txBody>
      </p:sp>
      <p:sp>
        <p:nvSpPr>
          <p:cNvPr id="9" name="TextBox 8">
            <a:extLst>
              <a:ext uri="{FF2B5EF4-FFF2-40B4-BE49-F238E27FC236}">
                <a16:creationId xmlns:a16="http://schemas.microsoft.com/office/drawing/2014/main" id="{F3C6EC60-721F-A743-BB2C-483DCF91A698}"/>
              </a:ext>
            </a:extLst>
          </p:cNvPr>
          <p:cNvSpPr txBox="1"/>
          <p:nvPr/>
        </p:nvSpPr>
        <p:spPr>
          <a:xfrm rot="19202998">
            <a:off x="1469733" y="2674882"/>
            <a:ext cx="184731" cy="923330"/>
          </a:xfrm>
          <a:prstGeom prst="rect">
            <a:avLst/>
          </a:prstGeom>
          <a:noFill/>
        </p:spPr>
        <p:txBody>
          <a:bodyPr wrap="none" lIns="91440" tIns="45720" rIns="91440" bIns="45720" rtlCol="0" anchor="t">
            <a:spAutoFit/>
          </a:bodyPr>
          <a:lstStyle/>
          <a:p>
            <a:endParaRPr lang="en-US" sz="5400" b="1" err="1">
              <a:solidFill>
                <a:srgbClr val="FF0000"/>
              </a:solidFill>
            </a:endParaRPr>
          </a:p>
        </p:txBody>
      </p:sp>
      <p:pic>
        <p:nvPicPr>
          <p:cNvPr id="4" name="Picture 6" descr="Chart, bar chart&#10;&#10;Description automatically generated">
            <a:extLst>
              <a:ext uri="{FF2B5EF4-FFF2-40B4-BE49-F238E27FC236}">
                <a16:creationId xmlns:a16="http://schemas.microsoft.com/office/drawing/2014/main" id="{7A5A9E70-3AA3-268E-FE00-F771608596ED}"/>
              </a:ext>
            </a:extLst>
          </p:cNvPr>
          <p:cNvPicPr>
            <a:picLocks noChangeAspect="1"/>
          </p:cNvPicPr>
          <p:nvPr/>
        </p:nvPicPr>
        <p:blipFill>
          <a:blip r:embed="rId2"/>
          <a:stretch>
            <a:fillRect/>
          </a:stretch>
        </p:blipFill>
        <p:spPr>
          <a:xfrm>
            <a:off x="4368613" y="2044241"/>
            <a:ext cx="4466103" cy="2458554"/>
          </a:xfrm>
          <a:prstGeom prst="rect">
            <a:avLst/>
          </a:prstGeom>
        </p:spPr>
      </p:pic>
      <p:pic>
        <p:nvPicPr>
          <p:cNvPr id="10" name="Picture 10" descr="Chart, box and whisker chart&#10;&#10;Description automatically generated">
            <a:extLst>
              <a:ext uri="{FF2B5EF4-FFF2-40B4-BE49-F238E27FC236}">
                <a16:creationId xmlns:a16="http://schemas.microsoft.com/office/drawing/2014/main" id="{707FE4A4-7BAB-309B-3AF4-582568322342}"/>
              </a:ext>
            </a:extLst>
          </p:cNvPr>
          <p:cNvPicPr>
            <a:picLocks noChangeAspect="1"/>
          </p:cNvPicPr>
          <p:nvPr/>
        </p:nvPicPr>
        <p:blipFill>
          <a:blip r:embed="rId3"/>
          <a:stretch>
            <a:fillRect/>
          </a:stretch>
        </p:blipFill>
        <p:spPr>
          <a:xfrm>
            <a:off x="200025" y="2044337"/>
            <a:ext cx="4113119" cy="2458362"/>
          </a:xfrm>
          <a:prstGeom prst="rect">
            <a:avLst/>
          </a:prstGeom>
        </p:spPr>
      </p:pic>
    </p:spTree>
    <p:extLst>
      <p:ext uri="{BB962C8B-B14F-4D97-AF65-F5344CB8AC3E}">
        <p14:creationId xmlns:p14="http://schemas.microsoft.com/office/powerpoint/2010/main" val="4048925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9E225-AE64-1944-AD7E-9471CBC811E3}"/>
              </a:ext>
            </a:extLst>
          </p:cNvPr>
          <p:cNvSpPr>
            <a:spLocks noGrp="1"/>
          </p:cNvSpPr>
          <p:nvPr>
            <p:ph type="title"/>
          </p:nvPr>
        </p:nvSpPr>
        <p:spPr/>
        <p:txBody>
          <a:bodyPr/>
          <a:lstStyle/>
          <a:p>
            <a:r>
              <a:rPr lang="en-US"/>
              <a:t>Modeling Step 1</a:t>
            </a:r>
          </a:p>
        </p:txBody>
      </p:sp>
      <p:sp>
        <p:nvSpPr>
          <p:cNvPr id="3" name="Text Placeholder 2">
            <a:extLst>
              <a:ext uri="{FF2B5EF4-FFF2-40B4-BE49-F238E27FC236}">
                <a16:creationId xmlns:a16="http://schemas.microsoft.com/office/drawing/2014/main" id="{F75028E3-5D0E-B74F-A781-C087FE0BB87F}"/>
              </a:ext>
            </a:extLst>
          </p:cNvPr>
          <p:cNvSpPr>
            <a:spLocks noGrp="1"/>
          </p:cNvSpPr>
          <p:nvPr>
            <p:ph type="body" idx="1"/>
          </p:nvPr>
        </p:nvSpPr>
        <p:spPr/>
        <p:txBody>
          <a:bodyPr/>
          <a:lstStyle/>
          <a:p>
            <a:r>
              <a:rPr lang="en-US"/>
              <a:t>Considering hypothesis that patent phrase pairs may be classified as similar </a:t>
            </a:r>
            <a:r>
              <a:rPr lang="en-US" i="1" u="sng"/>
              <a:t>within context</a:t>
            </a:r>
          </a:p>
          <a:p>
            <a:endParaRPr lang="en-US"/>
          </a:p>
          <a:p>
            <a:r>
              <a:rPr lang="en-US"/>
              <a:t>Q: Phrase relationship with USPTO class?</a:t>
            </a:r>
          </a:p>
          <a:p>
            <a:r>
              <a:rPr lang="en-US"/>
              <a:t>Approach: Multiclass logistic regression to classify </a:t>
            </a:r>
            <a:r>
              <a:rPr lang="en-US" i="1" err="1"/>
              <a:t>context_class</a:t>
            </a:r>
            <a:r>
              <a:rPr lang="en-US"/>
              <a:t> from </a:t>
            </a:r>
            <a:r>
              <a:rPr lang="en-US" i="1"/>
              <a:t>anchor</a:t>
            </a:r>
            <a:r>
              <a:rPr lang="en-US"/>
              <a:t> phrase</a:t>
            </a:r>
          </a:p>
          <a:p>
            <a:endParaRPr lang="en-US"/>
          </a:p>
          <a:p>
            <a:r>
              <a:rPr lang="en-US"/>
              <a:t>Required additional pre-processing, including </a:t>
            </a:r>
            <a:r>
              <a:rPr lang="en-US" i="1"/>
              <a:t>anchor</a:t>
            </a:r>
            <a:r>
              <a:rPr lang="en-US"/>
              <a:t> vectorization</a:t>
            </a:r>
            <a:r>
              <a:rPr lang="en-US" baseline="30000"/>
              <a:t>3</a:t>
            </a:r>
          </a:p>
          <a:p>
            <a:endParaRPr lang="en-US"/>
          </a:p>
          <a:p>
            <a:r>
              <a:rPr lang="en-US"/>
              <a:t>Data split 70/30, successfully cross-validated, and model test run</a:t>
            </a:r>
          </a:p>
        </p:txBody>
      </p:sp>
      <p:sp>
        <p:nvSpPr>
          <p:cNvPr id="4" name="Text Placeholder 3">
            <a:extLst>
              <a:ext uri="{FF2B5EF4-FFF2-40B4-BE49-F238E27FC236}">
                <a16:creationId xmlns:a16="http://schemas.microsoft.com/office/drawing/2014/main" id="{ECE5407A-C817-F84C-9950-CAFECD5DE981}"/>
              </a:ext>
            </a:extLst>
          </p:cNvPr>
          <p:cNvSpPr>
            <a:spLocks noGrp="1"/>
          </p:cNvSpPr>
          <p:nvPr>
            <p:ph type="body" sz="quarter" idx="13"/>
          </p:nvPr>
        </p:nvSpPr>
        <p:spPr/>
        <p:txBody>
          <a:bodyPr/>
          <a:lstStyle/>
          <a:p>
            <a:r>
              <a:rPr lang="en-US"/>
              <a:t>Modeling for Context through logistic regression</a:t>
            </a:r>
          </a:p>
        </p:txBody>
      </p:sp>
      <p:sp>
        <p:nvSpPr>
          <p:cNvPr id="5" name="Google Shape;56;p13">
            <a:extLst>
              <a:ext uri="{FF2B5EF4-FFF2-40B4-BE49-F238E27FC236}">
                <a16:creationId xmlns:a16="http://schemas.microsoft.com/office/drawing/2014/main" id="{B0E7AC0A-1717-F548-B922-86A23792DF47}"/>
              </a:ext>
            </a:extLst>
          </p:cNvPr>
          <p:cNvSpPr txBox="1">
            <a:spLocks noGrp="1"/>
          </p:cNvSpPr>
          <p:nvPr>
            <p:ph type="sldNum" idx="12"/>
          </p:nvPr>
        </p:nvSpPr>
        <p:spPr>
          <a:xfrm>
            <a:off x="7924800" y="4591050"/>
            <a:ext cx="609600" cy="4572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b="0">
                <a:solidFill>
                  <a:schemeClr val="dk2"/>
                </a:solidFill>
                <a:latin typeface="Open Sans" pitchFamily="2" charset="0"/>
                <a:ea typeface="Open Sans" pitchFamily="2" charset="0"/>
                <a:cs typeface="Open Sans" pitchFamily="2" charset="0"/>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fld id="{00000000-1234-1234-1234-123412341234}" type="slidenum">
              <a:rPr lang="en" smtClean="0"/>
              <a:pPr/>
              <a:t>7</a:t>
            </a:fld>
            <a:endParaRPr lang="en"/>
          </a:p>
        </p:txBody>
      </p:sp>
      <p:sp>
        <p:nvSpPr>
          <p:cNvPr id="6" name="TextBox 5">
            <a:extLst>
              <a:ext uri="{FF2B5EF4-FFF2-40B4-BE49-F238E27FC236}">
                <a16:creationId xmlns:a16="http://schemas.microsoft.com/office/drawing/2014/main" id="{E051B693-A7EC-3142-9E85-F3132F7F6597}"/>
              </a:ext>
            </a:extLst>
          </p:cNvPr>
          <p:cNvSpPr txBox="1"/>
          <p:nvPr/>
        </p:nvSpPr>
        <p:spPr>
          <a:xfrm rot="19202998">
            <a:off x="46300" y="2674882"/>
            <a:ext cx="3031599" cy="923330"/>
          </a:xfrm>
          <a:prstGeom prst="rect">
            <a:avLst/>
          </a:prstGeom>
          <a:noFill/>
        </p:spPr>
        <p:txBody>
          <a:bodyPr wrap="none" rtlCol="0">
            <a:spAutoFit/>
          </a:bodyPr>
          <a:lstStyle/>
          <a:p>
            <a:r>
              <a:rPr lang="en-US" sz="5400" b="1">
                <a:solidFill>
                  <a:srgbClr val="FF0000"/>
                </a:solidFill>
              </a:rPr>
              <a:t>Example</a:t>
            </a:r>
          </a:p>
        </p:txBody>
      </p:sp>
    </p:spTree>
    <p:extLst>
      <p:ext uri="{BB962C8B-B14F-4D97-AF65-F5344CB8AC3E}">
        <p14:creationId xmlns:p14="http://schemas.microsoft.com/office/powerpoint/2010/main" val="1274476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AF8D438-67BB-F444-A55D-BE7BB72AC77C}"/>
              </a:ext>
            </a:extLst>
          </p:cNvPr>
          <p:cNvSpPr>
            <a:spLocks noGrp="1"/>
          </p:cNvSpPr>
          <p:nvPr>
            <p:ph type="title"/>
          </p:nvPr>
        </p:nvSpPr>
        <p:spPr/>
        <p:txBody>
          <a:bodyPr/>
          <a:lstStyle/>
          <a:p>
            <a:r>
              <a:rPr lang="en-US"/>
              <a:t>Step 1, Modeling for Context – </a:t>
            </a:r>
            <a:r>
              <a:rPr lang="en-US" b="0" i="1"/>
              <a:t>cont’d</a:t>
            </a:r>
          </a:p>
        </p:txBody>
      </p:sp>
      <p:sp>
        <p:nvSpPr>
          <p:cNvPr id="6" name="Text Placeholder 5">
            <a:extLst>
              <a:ext uri="{FF2B5EF4-FFF2-40B4-BE49-F238E27FC236}">
                <a16:creationId xmlns:a16="http://schemas.microsoft.com/office/drawing/2014/main" id="{1FFC1385-D480-5A45-AB29-F6965FB5F49E}"/>
              </a:ext>
            </a:extLst>
          </p:cNvPr>
          <p:cNvSpPr>
            <a:spLocks noGrp="1"/>
          </p:cNvSpPr>
          <p:nvPr>
            <p:ph type="body" idx="1"/>
          </p:nvPr>
        </p:nvSpPr>
        <p:spPr/>
        <p:txBody>
          <a:bodyPr/>
          <a:lstStyle/>
          <a:p>
            <a:pPr marL="114300" indent="0">
              <a:buNone/>
            </a:pPr>
            <a:r>
              <a:rPr lang="en-US"/>
              <a:t>In aggregate, </a:t>
            </a:r>
            <a:r>
              <a:rPr lang="en-US" i="1"/>
              <a:t>appears</a:t>
            </a:r>
            <a:r>
              <a:rPr lang="en-US"/>
              <a:t> ~possible to classify context from phrase pairs; individual F</a:t>
            </a:r>
            <a:r>
              <a:rPr lang="en-US" baseline="-25000"/>
              <a:t>1</a:t>
            </a:r>
            <a:r>
              <a:rPr lang="en-US"/>
              <a:t> scores (</a:t>
            </a:r>
            <a:r>
              <a:rPr lang="el-GR"/>
              <a:t>Σ</a:t>
            </a:r>
            <a:r>
              <a:rPr lang="en-US" err="1"/>
              <a:t>wx</a:t>
            </a:r>
            <a:r>
              <a:rPr lang="en-US"/>
              <a:t>/</a:t>
            </a:r>
            <a:r>
              <a:rPr lang="el-GR"/>
              <a:t>Σ</a:t>
            </a:r>
            <a:r>
              <a:rPr lang="en-US"/>
              <a:t>w of Precision and Recall) add perspective</a:t>
            </a:r>
          </a:p>
        </p:txBody>
      </p:sp>
      <p:pic>
        <p:nvPicPr>
          <p:cNvPr id="9" name="Picture 8" descr="Application&#10;&#10;Description automatically generated with low confidence">
            <a:extLst>
              <a:ext uri="{FF2B5EF4-FFF2-40B4-BE49-F238E27FC236}">
                <a16:creationId xmlns:a16="http://schemas.microsoft.com/office/drawing/2014/main" id="{B063FBED-0E8E-EB45-BC15-89B04A9E10F8}"/>
              </a:ext>
            </a:extLst>
          </p:cNvPr>
          <p:cNvPicPr>
            <a:picLocks noChangeAspect="1"/>
          </p:cNvPicPr>
          <p:nvPr/>
        </p:nvPicPr>
        <p:blipFill>
          <a:blip r:embed="rId2"/>
          <a:stretch>
            <a:fillRect/>
          </a:stretch>
        </p:blipFill>
        <p:spPr>
          <a:xfrm>
            <a:off x="1066800" y="2343150"/>
            <a:ext cx="3200400" cy="2209800"/>
          </a:xfrm>
          <a:prstGeom prst="rect">
            <a:avLst/>
          </a:prstGeom>
          <a:ln>
            <a:solidFill>
              <a:schemeClr val="bg1">
                <a:lumMod val="75000"/>
              </a:schemeClr>
            </a:solidFill>
          </a:ln>
          <a:effectLst>
            <a:outerShdw blurRad="50800" dist="38100" dir="2700000" algn="tl" rotWithShape="0">
              <a:prstClr val="black">
                <a:alpha val="40000"/>
              </a:prstClr>
            </a:outerShdw>
          </a:effectLst>
        </p:spPr>
      </p:pic>
      <p:pic>
        <p:nvPicPr>
          <p:cNvPr id="11" name="Picture 10">
            <a:extLst>
              <a:ext uri="{FF2B5EF4-FFF2-40B4-BE49-F238E27FC236}">
                <a16:creationId xmlns:a16="http://schemas.microsoft.com/office/drawing/2014/main" id="{30B76DF3-FF3C-BC45-9700-5E4BC414D49D}"/>
              </a:ext>
            </a:extLst>
          </p:cNvPr>
          <p:cNvPicPr>
            <a:picLocks noChangeAspect="1"/>
          </p:cNvPicPr>
          <p:nvPr/>
        </p:nvPicPr>
        <p:blipFill>
          <a:blip r:embed="rId3"/>
          <a:stretch>
            <a:fillRect/>
          </a:stretch>
        </p:blipFill>
        <p:spPr>
          <a:xfrm>
            <a:off x="5029200" y="2343150"/>
            <a:ext cx="2717800" cy="2265680"/>
          </a:xfrm>
          <a:prstGeom prst="rect">
            <a:avLst/>
          </a:prstGeom>
          <a:ln>
            <a:solidFill>
              <a:schemeClr val="bg1">
                <a:lumMod val="75000"/>
              </a:schemeClr>
            </a:solidFill>
          </a:ln>
          <a:effectLst>
            <a:outerShdw blurRad="50800" dist="38100" dir="2700000" algn="tl" rotWithShape="0">
              <a:prstClr val="black">
                <a:alpha val="40000"/>
              </a:prstClr>
            </a:outerShdw>
          </a:effectLst>
        </p:spPr>
      </p:pic>
      <p:sp>
        <p:nvSpPr>
          <p:cNvPr id="13" name="Google Shape;56;p13">
            <a:extLst>
              <a:ext uri="{FF2B5EF4-FFF2-40B4-BE49-F238E27FC236}">
                <a16:creationId xmlns:a16="http://schemas.microsoft.com/office/drawing/2014/main" id="{BFCBCEDA-885C-B842-81B8-9A1D04AC2499}"/>
              </a:ext>
            </a:extLst>
          </p:cNvPr>
          <p:cNvSpPr txBox="1">
            <a:spLocks noGrp="1"/>
          </p:cNvSpPr>
          <p:nvPr>
            <p:ph type="sldNum" idx="12"/>
          </p:nvPr>
        </p:nvSpPr>
        <p:spPr>
          <a:xfrm>
            <a:off x="7924800" y="4591050"/>
            <a:ext cx="609600" cy="4572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b="0">
                <a:solidFill>
                  <a:schemeClr val="dk2"/>
                </a:solidFill>
                <a:latin typeface="Open Sans" pitchFamily="2" charset="0"/>
                <a:ea typeface="Open Sans" pitchFamily="2" charset="0"/>
                <a:cs typeface="Open Sans" pitchFamily="2" charset="0"/>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fld id="{00000000-1234-1234-1234-123412341234}" type="slidenum">
              <a:rPr lang="en" smtClean="0"/>
              <a:pPr/>
              <a:t>8</a:t>
            </a:fld>
            <a:endParaRPr lang="en"/>
          </a:p>
        </p:txBody>
      </p:sp>
      <p:sp>
        <p:nvSpPr>
          <p:cNvPr id="7" name="TextBox 6">
            <a:extLst>
              <a:ext uri="{FF2B5EF4-FFF2-40B4-BE49-F238E27FC236}">
                <a16:creationId xmlns:a16="http://schemas.microsoft.com/office/drawing/2014/main" id="{0A077EE1-8AF7-A043-AE9E-5EA915F51B4D}"/>
              </a:ext>
            </a:extLst>
          </p:cNvPr>
          <p:cNvSpPr txBox="1"/>
          <p:nvPr/>
        </p:nvSpPr>
        <p:spPr>
          <a:xfrm rot="19202998">
            <a:off x="46300" y="2674882"/>
            <a:ext cx="3031599" cy="923330"/>
          </a:xfrm>
          <a:prstGeom prst="rect">
            <a:avLst/>
          </a:prstGeom>
          <a:noFill/>
        </p:spPr>
        <p:txBody>
          <a:bodyPr wrap="none" rtlCol="0">
            <a:spAutoFit/>
          </a:bodyPr>
          <a:lstStyle/>
          <a:p>
            <a:r>
              <a:rPr lang="en-US" sz="5400" b="1">
                <a:solidFill>
                  <a:srgbClr val="FF0000"/>
                </a:solidFill>
              </a:rPr>
              <a:t>Example</a:t>
            </a:r>
          </a:p>
        </p:txBody>
      </p:sp>
    </p:spTree>
    <p:extLst>
      <p:ext uri="{BB962C8B-B14F-4D97-AF65-F5344CB8AC3E}">
        <p14:creationId xmlns:p14="http://schemas.microsoft.com/office/powerpoint/2010/main" val="486591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B1110-C42E-094B-98E0-A21ABF724CBA}"/>
              </a:ext>
            </a:extLst>
          </p:cNvPr>
          <p:cNvSpPr>
            <a:spLocks noGrp="1"/>
          </p:cNvSpPr>
          <p:nvPr>
            <p:ph type="title"/>
          </p:nvPr>
        </p:nvSpPr>
        <p:spPr/>
        <p:txBody>
          <a:bodyPr/>
          <a:lstStyle/>
          <a:p>
            <a:r>
              <a:rPr lang="en-US"/>
              <a:t>Modeling Step 2</a:t>
            </a:r>
          </a:p>
        </p:txBody>
      </p:sp>
      <p:sp>
        <p:nvSpPr>
          <p:cNvPr id="3" name="Text Placeholder 2">
            <a:extLst>
              <a:ext uri="{FF2B5EF4-FFF2-40B4-BE49-F238E27FC236}">
                <a16:creationId xmlns:a16="http://schemas.microsoft.com/office/drawing/2014/main" id="{BF1BBC3E-89F0-5C43-AC5E-A86B89D4B109}"/>
              </a:ext>
            </a:extLst>
          </p:cNvPr>
          <p:cNvSpPr>
            <a:spLocks noGrp="1"/>
          </p:cNvSpPr>
          <p:nvPr>
            <p:ph type="body" idx="1"/>
          </p:nvPr>
        </p:nvSpPr>
        <p:spPr>
          <a:xfrm>
            <a:off x="3428998" y="323850"/>
            <a:ext cx="5105401" cy="1047750"/>
          </a:xfrm>
        </p:spPr>
        <p:txBody>
          <a:bodyPr/>
          <a:lstStyle/>
          <a:p>
            <a:r>
              <a:rPr lang="en-US">
                <a:ea typeface="Open Sans"/>
                <a:cs typeface="Open Sans"/>
              </a:rPr>
              <a:t>Searching for words that appear exactly in both </a:t>
            </a:r>
            <a:r>
              <a:rPr lang="en-US" i="1">
                <a:ea typeface="Open Sans"/>
                <a:cs typeface="Open Sans"/>
              </a:rPr>
              <a:t>anchor</a:t>
            </a:r>
            <a:r>
              <a:rPr lang="en-US">
                <a:ea typeface="Open Sans"/>
                <a:cs typeface="Open Sans"/>
              </a:rPr>
              <a:t> and </a:t>
            </a:r>
            <a:r>
              <a:rPr lang="en-US" i="1">
                <a:ea typeface="Open Sans"/>
                <a:cs typeface="Open Sans"/>
              </a:rPr>
              <a:t>target</a:t>
            </a:r>
            <a:endParaRPr lang="en-US" i="1"/>
          </a:p>
        </p:txBody>
      </p:sp>
      <p:sp>
        <p:nvSpPr>
          <p:cNvPr id="4" name="Text Placeholder 3">
            <a:extLst>
              <a:ext uri="{FF2B5EF4-FFF2-40B4-BE49-F238E27FC236}">
                <a16:creationId xmlns:a16="http://schemas.microsoft.com/office/drawing/2014/main" id="{553AA9AB-EAB8-2D47-94C2-EF6D582B12F7}"/>
              </a:ext>
            </a:extLst>
          </p:cNvPr>
          <p:cNvSpPr>
            <a:spLocks noGrp="1"/>
          </p:cNvSpPr>
          <p:nvPr>
            <p:ph type="body" sz="quarter" idx="13"/>
          </p:nvPr>
        </p:nvSpPr>
        <p:spPr/>
        <p:txBody>
          <a:bodyPr/>
          <a:lstStyle/>
          <a:p>
            <a:r>
              <a:rPr lang="en-US"/>
              <a:t>Modeling for Word Similarity</a:t>
            </a:r>
          </a:p>
        </p:txBody>
      </p:sp>
      <p:sp>
        <p:nvSpPr>
          <p:cNvPr id="5" name="Google Shape;56;p13">
            <a:extLst>
              <a:ext uri="{FF2B5EF4-FFF2-40B4-BE49-F238E27FC236}">
                <a16:creationId xmlns:a16="http://schemas.microsoft.com/office/drawing/2014/main" id="{55FFA307-62F5-1B4D-912A-AC1D28EB7E39}"/>
              </a:ext>
            </a:extLst>
          </p:cNvPr>
          <p:cNvSpPr txBox="1">
            <a:spLocks noGrp="1"/>
          </p:cNvSpPr>
          <p:nvPr>
            <p:ph type="sldNum" idx="12"/>
          </p:nvPr>
        </p:nvSpPr>
        <p:spPr>
          <a:xfrm>
            <a:off x="7924800" y="4591050"/>
            <a:ext cx="609600" cy="4572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b="0">
                <a:solidFill>
                  <a:schemeClr val="dk2"/>
                </a:solidFill>
                <a:latin typeface="Open Sans" pitchFamily="2" charset="0"/>
                <a:ea typeface="Open Sans" pitchFamily="2" charset="0"/>
                <a:cs typeface="Open Sans" pitchFamily="2" charset="0"/>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fld id="{00000000-1234-1234-1234-123412341234}" type="slidenum">
              <a:rPr lang="en" smtClean="0"/>
              <a:pPr/>
              <a:t>9</a:t>
            </a:fld>
            <a:endParaRPr lang="en"/>
          </a:p>
        </p:txBody>
      </p:sp>
      <p:pic>
        <p:nvPicPr>
          <p:cNvPr id="6" name="Picture 6" descr="Chart, bar chart&#10;&#10;Description automatically generated">
            <a:extLst>
              <a:ext uri="{FF2B5EF4-FFF2-40B4-BE49-F238E27FC236}">
                <a16:creationId xmlns:a16="http://schemas.microsoft.com/office/drawing/2014/main" id="{2DB2A1A5-E4C2-6E08-62C2-5ADF477AEA6E}"/>
              </a:ext>
            </a:extLst>
          </p:cNvPr>
          <p:cNvPicPr>
            <a:picLocks noChangeAspect="1"/>
          </p:cNvPicPr>
          <p:nvPr/>
        </p:nvPicPr>
        <p:blipFill>
          <a:blip r:embed="rId2"/>
          <a:stretch>
            <a:fillRect/>
          </a:stretch>
        </p:blipFill>
        <p:spPr>
          <a:xfrm>
            <a:off x="6023883" y="1743232"/>
            <a:ext cx="2743200" cy="1874750"/>
          </a:xfrm>
          <a:prstGeom prst="rect">
            <a:avLst/>
          </a:prstGeom>
        </p:spPr>
      </p:pic>
      <p:pic>
        <p:nvPicPr>
          <p:cNvPr id="7" name="Picture 7" descr="Chart, bar chart&#10;&#10;Description automatically generated">
            <a:extLst>
              <a:ext uri="{FF2B5EF4-FFF2-40B4-BE49-F238E27FC236}">
                <a16:creationId xmlns:a16="http://schemas.microsoft.com/office/drawing/2014/main" id="{3AAADBC7-D717-3F11-0617-6BF84DF44303}"/>
              </a:ext>
            </a:extLst>
          </p:cNvPr>
          <p:cNvPicPr>
            <a:picLocks noChangeAspect="1"/>
          </p:cNvPicPr>
          <p:nvPr/>
        </p:nvPicPr>
        <p:blipFill>
          <a:blip r:embed="rId3"/>
          <a:stretch>
            <a:fillRect/>
          </a:stretch>
        </p:blipFill>
        <p:spPr>
          <a:xfrm>
            <a:off x="3275239" y="1568563"/>
            <a:ext cx="2743200" cy="2128838"/>
          </a:xfrm>
          <a:prstGeom prst="rect">
            <a:avLst/>
          </a:prstGeom>
        </p:spPr>
      </p:pic>
      <p:sp>
        <p:nvSpPr>
          <p:cNvPr id="8" name="TextBox 7">
            <a:extLst>
              <a:ext uri="{FF2B5EF4-FFF2-40B4-BE49-F238E27FC236}">
                <a16:creationId xmlns:a16="http://schemas.microsoft.com/office/drawing/2014/main" id="{88E8511C-9DC3-684B-A74D-AB56DC0692F6}"/>
              </a:ext>
            </a:extLst>
          </p:cNvPr>
          <p:cNvSpPr txBox="1"/>
          <p:nvPr/>
        </p:nvSpPr>
        <p:spPr>
          <a:xfrm rot="19202998">
            <a:off x="46300" y="2674882"/>
            <a:ext cx="3031599" cy="923330"/>
          </a:xfrm>
          <a:prstGeom prst="rect">
            <a:avLst/>
          </a:prstGeom>
          <a:noFill/>
        </p:spPr>
        <p:txBody>
          <a:bodyPr wrap="none" rtlCol="0">
            <a:spAutoFit/>
          </a:bodyPr>
          <a:lstStyle/>
          <a:p>
            <a:r>
              <a:rPr lang="en-US" sz="5400" b="1">
                <a:solidFill>
                  <a:srgbClr val="FF0000"/>
                </a:solidFill>
              </a:rPr>
              <a:t>Example</a:t>
            </a:r>
          </a:p>
        </p:txBody>
      </p:sp>
    </p:spTree>
    <p:extLst>
      <p:ext uri="{BB962C8B-B14F-4D97-AF65-F5344CB8AC3E}">
        <p14:creationId xmlns:p14="http://schemas.microsoft.com/office/powerpoint/2010/main" val="360558650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15</Slides>
  <Notes>4</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Simple Light</vt:lpstr>
      <vt:lpstr>Genetic Disorder Prediction  Early Genetic Disorder Prediction from Diagnosis and Inheritance Patterns</vt:lpstr>
      <vt:lpstr>Overview</vt:lpstr>
      <vt:lpstr>Opportunity</vt:lpstr>
      <vt:lpstr>Objective</vt:lpstr>
      <vt:lpstr>Data</vt:lpstr>
      <vt:lpstr>Data Visualization</vt:lpstr>
      <vt:lpstr>Modeling Step 1</vt:lpstr>
      <vt:lpstr>Step 1, Modeling for Context – cont’d</vt:lpstr>
      <vt:lpstr>Modeling Step 2</vt:lpstr>
      <vt:lpstr>Modeling Step 3</vt:lpstr>
      <vt:lpstr>Step 3, Modeling for Semantic Similarity – cont’d</vt:lpstr>
      <vt:lpstr>Key Findings &amp; Hypothesis Review  </vt:lpstr>
      <vt:lpstr>Strength, Weakness, and Future Research</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Contents (delete this slide for your actual pitch)</dc:title>
  <cp:revision>46</cp:revision>
  <dcterms:modified xsi:type="dcterms:W3CDTF">2022-06-26T04:52:14Z</dcterms:modified>
</cp:coreProperties>
</file>