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7"/>
  </p:notesMasterIdLst>
  <p:sldIdLst>
    <p:sldId id="325" r:id="rId2"/>
    <p:sldId id="303" r:id="rId3"/>
    <p:sldId id="314" r:id="rId4"/>
    <p:sldId id="302" r:id="rId5"/>
    <p:sldId id="317" r:id="rId6"/>
    <p:sldId id="322" r:id="rId7"/>
    <p:sldId id="307" r:id="rId8"/>
    <p:sldId id="323" r:id="rId9"/>
    <p:sldId id="308" r:id="rId10"/>
    <p:sldId id="309" r:id="rId11"/>
    <p:sldId id="324" r:id="rId12"/>
    <p:sldId id="326" r:id="rId13"/>
    <p:sldId id="304" r:id="rId14"/>
    <p:sldId id="301" r:id="rId15"/>
    <p:sldId id="28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595959"/>
    <a:srgbClr val="F26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1519CC-FE76-48FB-B208-0FFB9ACA72C2}" v="253" dt="2022-06-25T05:38:06.156"/>
    <p1510:client id="{3F8F8CCA-27FE-48EE-8A58-BCAC1F5FAF92}" v="1584" dt="2022-06-25T20:49:54.816"/>
    <p1510:client id="{4A6F0D96-0F75-644A-B7D9-5F08E508959D}" v="28" dt="2022-06-19T21:26:23.200"/>
    <p1510:client id="{7B6FDF95-9096-427B-9540-C81651F583DB}" v="553" dt="2022-06-25T22:04:47.2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323DBF97-9751-44DC-BBE3-76AC2A51D27A}"/>
    <pc:docChg chg="modSld">
      <pc:chgData name="Guest User" userId="" providerId="Windows Live" clId="Web-{323DBF97-9751-44DC-BBE3-76AC2A51D27A}" dt="2022-04-18T01:05:01.913" v="4" actId="1076"/>
      <pc:docMkLst>
        <pc:docMk/>
      </pc:docMkLst>
      <pc:sldChg chg="addSp modSp">
        <pc:chgData name="Guest User" userId="" providerId="Windows Live" clId="Web-{323DBF97-9751-44DC-BBE3-76AC2A51D27A}" dt="2022-04-18T01:05:01.913" v="4" actId="1076"/>
        <pc:sldMkLst>
          <pc:docMk/>
          <pc:sldMk cId="3605586502" sldId="308"/>
        </pc:sldMkLst>
        <pc:picChg chg="add mod">
          <ac:chgData name="Guest User" userId="" providerId="Windows Live" clId="Web-{323DBF97-9751-44DC-BBE3-76AC2A51D27A}" dt="2022-04-18T01:05:01.913" v="4" actId="1076"/>
          <ac:picMkLst>
            <pc:docMk/>
            <pc:sldMk cId="3605586502" sldId="308"/>
            <ac:picMk id="6" creationId="{2DB2A1A5-E4C2-6E08-62C2-5ADF477AEA6E}"/>
          </ac:picMkLst>
        </pc:picChg>
        <pc:picChg chg="add mod">
          <ac:chgData name="Guest User" userId="" providerId="Windows Live" clId="Web-{323DBF97-9751-44DC-BBE3-76AC2A51D27A}" dt="2022-04-18T01:04:59.726" v="3" actId="1076"/>
          <ac:picMkLst>
            <pc:docMk/>
            <pc:sldMk cId="3605586502" sldId="308"/>
            <ac:picMk id="7" creationId="{3AAADBC7-D717-3F11-0617-6BF84DF44303}"/>
          </ac:picMkLst>
        </pc:picChg>
      </pc:sldChg>
    </pc:docChg>
  </pc:docChgLst>
  <pc:docChgLst>
    <pc:chgData name="Guest User" providerId="Windows Live" clId="Web-{3F8F8CCA-27FE-48EE-8A58-BCAC1F5FAF92}"/>
    <pc:docChg chg="modSld">
      <pc:chgData name="Guest User" userId="" providerId="Windows Live" clId="Web-{3F8F8CCA-27FE-48EE-8A58-BCAC1F5FAF92}" dt="2022-06-25T20:49:52.972" v="1632" actId="20577"/>
      <pc:docMkLst>
        <pc:docMk/>
      </pc:docMkLst>
      <pc:sldChg chg="delSp modSp">
        <pc:chgData name="Guest User" userId="" providerId="Windows Live" clId="Web-{3F8F8CCA-27FE-48EE-8A58-BCAC1F5FAF92}" dt="2022-06-25T20:49:52.972" v="1632" actId="20577"/>
        <pc:sldMkLst>
          <pc:docMk/>
          <pc:sldMk cId="3689091321" sldId="280"/>
        </pc:sldMkLst>
        <pc:spChg chg="mod">
          <ac:chgData name="Guest User" userId="" providerId="Windows Live" clId="Web-{3F8F8CCA-27FE-48EE-8A58-BCAC1F5FAF92}" dt="2022-06-25T20:49:52.972" v="1632" actId="20577"/>
          <ac:spMkLst>
            <pc:docMk/>
            <pc:sldMk cId="3689091321" sldId="280"/>
            <ac:spMk id="3" creationId="{345FF095-6FD5-004D-8DA4-C18B41197352}"/>
          </ac:spMkLst>
        </pc:spChg>
        <pc:spChg chg="del">
          <ac:chgData name="Guest User" userId="" providerId="Windows Live" clId="Web-{3F8F8CCA-27FE-48EE-8A58-BCAC1F5FAF92}" dt="2022-06-25T20:47:56.496" v="1621"/>
          <ac:spMkLst>
            <pc:docMk/>
            <pc:sldMk cId="3689091321" sldId="280"/>
            <ac:spMk id="4" creationId="{106646DA-AD41-8447-8B73-28705A100F0C}"/>
          </ac:spMkLst>
        </pc:spChg>
      </pc:sldChg>
      <pc:sldChg chg="addSp delSp modSp">
        <pc:chgData name="Guest User" userId="" providerId="Windows Live" clId="Web-{3F8F8CCA-27FE-48EE-8A58-BCAC1F5FAF92}" dt="2022-06-25T20:26:11.441" v="932" actId="1076"/>
        <pc:sldMkLst>
          <pc:docMk/>
          <pc:sldMk cId="3354943662" sldId="302"/>
        </pc:sldMkLst>
        <pc:spChg chg="del">
          <ac:chgData name="Guest User" userId="" providerId="Windows Live" clId="Web-{3F8F8CCA-27FE-48EE-8A58-BCAC1F5FAF92}" dt="2022-06-25T20:15:42.749" v="568"/>
          <ac:spMkLst>
            <pc:docMk/>
            <pc:sldMk cId="3354943662" sldId="302"/>
            <ac:spMk id="3" creationId="{482B5158-8CF5-114F-975A-800E853D4720}"/>
          </ac:spMkLst>
        </pc:spChg>
        <pc:spChg chg="del">
          <ac:chgData name="Guest User" userId="" providerId="Windows Live" clId="Web-{3F8F8CCA-27FE-48EE-8A58-BCAC1F5FAF92}" dt="2022-06-25T20:15:02.762" v="563"/>
          <ac:spMkLst>
            <pc:docMk/>
            <pc:sldMk cId="3354943662" sldId="302"/>
            <ac:spMk id="7" creationId="{982CCF61-B7BA-A24B-B3E7-269DA0CDA8CA}"/>
          </ac:spMkLst>
        </pc:spChg>
        <pc:spChg chg="add del mod">
          <ac:chgData name="Guest User" userId="" providerId="Windows Live" clId="Web-{3F8F8CCA-27FE-48EE-8A58-BCAC1F5FAF92}" dt="2022-06-25T20:16:03.876" v="571"/>
          <ac:spMkLst>
            <pc:docMk/>
            <pc:sldMk cId="3354943662" sldId="302"/>
            <ac:spMk id="8" creationId="{45E46B46-FF9D-BFB8-FFFD-0F2261559B05}"/>
          </ac:spMkLst>
        </pc:spChg>
        <pc:spChg chg="add mod">
          <ac:chgData name="Guest User" userId="" providerId="Windows Live" clId="Web-{3F8F8CCA-27FE-48EE-8A58-BCAC1F5FAF92}" dt="2022-06-25T20:26:11.441" v="932" actId="1076"/>
          <ac:spMkLst>
            <pc:docMk/>
            <pc:sldMk cId="3354943662" sldId="302"/>
            <ac:spMk id="10" creationId="{AE9C45CF-B900-2817-B1C5-3E68D02A5A8C}"/>
          </ac:spMkLst>
        </pc:spChg>
        <pc:spChg chg="add del mod">
          <ac:chgData name="Guest User" userId="" providerId="Windows Live" clId="Web-{3F8F8CCA-27FE-48EE-8A58-BCAC1F5FAF92}" dt="2022-06-25T20:17:21.649" v="652"/>
          <ac:spMkLst>
            <pc:docMk/>
            <pc:sldMk cId="3354943662" sldId="302"/>
            <ac:spMk id="12" creationId="{6CA6107C-1680-C88F-AB0A-04024DF7FEBF}"/>
          </ac:spMkLst>
        </pc:spChg>
      </pc:sldChg>
      <pc:sldChg chg="delSp modSp">
        <pc:chgData name="Guest User" userId="" providerId="Windows Live" clId="Web-{3F8F8CCA-27FE-48EE-8A58-BCAC1F5FAF92}" dt="2022-06-25T18:55:17.957" v="4"/>
        <pc:sldMkLst>
          <pc:docMk/>
          <pc:sldMk cId="2483835006" sldId="303"/>
        </pc:sldMkLst>
        <pc:spChg chg="mod">
          <ac:chgData name="Guest User" userId="" providerId="Windows Live" clId="Web-{3F8F8CCA-27FE-48EE-8A58-BCAC1F5FAF92}" dt="2022-06-25T18:55:17.957" v="4"/>
          <ac:spMkLst>
            <pc:docMk/>
            <pc:sldMk cId="2483835006" sldId="303"/>
            <ac:spMk id="4" creationId="{2110E1FC-15E8-6844-86F2-6912B60EDB02}"/>
          </ac:spMkLst>
        </pc:spChg>
        <pc:spChg chg="del mod">
          <ac:chgData name="Guest User" userId="" providerId="Windows Live" clId="Web-{3F8F8CCA-27FE-48EE-8A58-BCAC1F5FAF92}" dt="2022-06-25T18:55:09.784" v="2"/>
          <ac:spMkLst>
            <pc:docMk/>
            <pc:sldMk cId="2483835006" sldId="303"/>
            <ac:spMk id="6" creationId="{64B96E8D-B2FF-1E4E-B112-BD34DBF76E3A}"/>
          </ac:spMkLst>
        </pc:spChg>
      </pc:sldChg>
      <pc:sldChg chg="delSp modSp modNotes">
        <pc:chgData name="Guest User" userId="" providerId="Windows Live" clId="Web-{3F8F8CCA-27FE-48EE-8A58-BCAC1F5FAF92}" dt="2022-06-25T20:15:27.576" v="567" actId="20577"/>
        <pc:sldMkLst>
          <pc:docMk/>
          <pc:sldMk cId="2235290321" sldId="314"/>
        </pc:sldMkLst>
        <pc:spChg chg="mod">
          <ac:chgData name="Guest User" userId="" providerId="Windows Live" clId="Web-{3F8F8CCA-27FE-48EE-8A58-BCAC1F5FAF92}" dt="2022-06-25T20:15:27.576" v="567" actId="20577"/>
          <ac:spMkLst>
            <pc:docMk/>
            <pc:sldMk cId="2235290321" sldId="314"/>
            <ac:spMk id="3" creationId="{61F371AF-99EF-9A45-A8D3-ADF932CAC225}"/>
          </ac:spMkLst>
        </pc:spChg>
        <pc:spChg chg="del mod">
          <ac:chgData name="Guest User" userId="" providerId="Windows Live" clId="Web-{3F8F8CCA-27FE-48EE-8A58-BCAC1F5FAF92}" dt="2022-06-25T18:59:32.091" v="9"/>
          <ac:spMkLst>
            <pc:docMk/>
            <pc:sldMk cId="2235290321" sldId="314"/>
            <ac:spMk id="7" creationId="{38A03EB1-BF82-A14B-BFB8-3259DAB9F80F}"/>
          </ac:spMkLst>
        </pc:spChg>
      </pc:sldChg>
      <pc:sldChg chg="addSp delSp modSp modNotes">
        <pc:chgData name="Guest User" userId="" providerId="Windows Live" clId="Web-{3F8F8CCA-27FE-48EE-8A58-BCAC1F5FAF92}" dt="2022-06-25T20:47:35.151" v="1620" actId="20577"/>
        <pc:sldMkLst>
          <pc:docMk/>
          <pc:sldMk cId="1021985771" sldId="317"/>
        </pc:sldMkLst>
        <pc:spChg chg="mod">
          <ac:chgData name="Guest User" userId="" providerId="Windows Live" clId="Web-{3F8F8CCA-27FE-48EE-8A58-BCAC1F5FAF92}" dt="2022-06-25T20:47:35.151" v="1620" actId="20577"/>
          <ac:spMkLst>
            <pc:docMk/>
            <pc:sldMk cId="1021985771" sldId="317"/>
            <ac:spMk id="3" creationId="{482B5158-8CF5-114F-975A-800E853D4720}"/>
          </ac:spMkLst>
        </pc:spChg>
        <pc:spChg chg="add del mod">
          <ac:chgData name="Guest User" userId="" providerId="Windows Live" clId="Web-{3F8F8CCA-27FE-48EE-8A58-BCAC1F5FAF92}" dt="2022-06-25T20:27:25.133" v="945"/>
          <ac:spMkLst>
            <pc:docMk/>
            <pc:sldMk cId="1021985771" sldId="317"/>
            <ac:spMk id="7" creationId="{7A9640CB-BBF5-5714-B027-1D6C7E81974A}"/>
          </ac:spMkLst>
        </pc:spChg>
        <pc:spChg chg="del mod">
          <ac:chgData name="Guest User" userId="" providerId="Windows Live" clId="Web-{3F8F8CCA-27FE-48EE-8A58-BCAC1F5FAF92}" dt="2022-06-25T20:26:49.834" v="937"/>
          <ac:spMkLst>
            <pc:docMk/>
            <pc:sldMk cId="1021985771" sldId="317"/>
            <ac:spMk id="8" creationId="{B4EB99D9-4ADF-CA47-9161-E977700EF7BB}"/>
          </ac:spMkLst>
        </pc:spChg>
        <pc:spChg chg="add mod">
          <ac:chgData name="Guest User" userId="" providerId="Windows Live" clId="Web-{3F8F8CCA-27FE-48EE-8A58-BCAC1F5FAF92}" dt="2022-06-25T20:46:52.803" v="1616" actId="20577"/>
          <ac:spMkLst>
            <pc:docMk/>
            <pc:sldMk cId="1021985771" sldId="317"/>
            <ac:spMk id="13" creationId="{3D3B4A30-D755-D350-C5E3-069406294B4C}"/>
          </ac:spMkLst>
        </pc:spChg>
        <pc:graphicFrameChg chg="add del mod modGraphic">
          <ac:chgData name="Guest User" userId="" providerId="Windows Live" clId="Web-{3F8F8CCA-27FE-48EE-8A58-BCAC1F5FAF92}" dt="2022-06-25T20:27:25.149" v="946"/>
          <ac:graphicFrameMkLst>
            <pc:docMk/>
            <pc:sldMk cId="1021985771" sldId="317"/>
            <ac:graphicFrameMk id="6" creationId="{9069C779-07B2-940C-54E1-DEE5E0C44710}"/>
          </ac:graphicFrameMkLst>
        </pc:graphicFrameChg>
        <pc:graphicFrameChg chg="add mod modGraphic">
          <ac:chgData name="Guest User" userId="" providerId="Windows Live" clId="Web-{3F8F8CCA-27FE-48EE-8A58-BCAC1F5FAF92}" dt="2022-06-25T20:46:21.940" v="1611"/>
          <ac:graphicFrameMkLst>
            <pc:docMk/>
            <pc:sldMk cId="1021985771" sldId="317"/>
            <ac:graphicFrameMk id="12" creationId="{A0784654-3349-62E1-DE2E-5B80970444DE}"/>
          </ac:graphicFrameMkLst>
        </pc:graphicFrameChg>
        <pc:picChg chg="del">
          <ac:chgData name="Guest User" userId="" providerId="Windows Live" clId="Web-{3F8F8CCA-27FE-48EE-8A58-BCAC1F5FAF92}" dt="2022-06-25T20:27:13.180" v="938"/>
          <ac:picMkLst>
            <pc:docMk/>
            <pc:sldMk cId="1021985771" sldId="317"/>
            <ac:picMk id="9" creationId="{8BE979B6-1342-1449-94CB-68D88C55DD04}"/>
          </ac:picMkLst>
        </pc:picChg>
      </pc:sldChg>
    </pc:docChg>
  </pc:docChgLst>
  <pc:docChgLst>
    <pc:chgData name="Guest User" providerId="Windows Live" clId="Web-{C4A7F6C5-E60D-4D68-95CD-AB5787E17367}"/>
    <pc:docChg chg="modSld">
      <pc:chgData name="Guest User" userId="" providerId="Windows Live" clId="Web-{C4A7F6C5-E60D-4D68-95CD-AB5787E17367}" dt="2022-04-18T01:46:55.048" v="78" actId="20577"/>
      <pc:docMkLst>
        <pc:docMk/>
      </pc:docMkLst>
      <pc:sldChg chg="modSp">
        <pc:chgData name="Guest User" userId="" providerId="Windows Live" clId="Web-{C4A7F6C5-E60D-4D68-95CD-AB5787E17367}" dt="2022-04-18T01:46:55.048" v="78" actId="20577"/>
        <pc:sldMkLst>
          <pc:docMk/>
          <pc:sldMk cId="3605586502" sldId="308"/>
        </pc:sldMkLst>
        <pc:spChg chg="mod">
          <ac:chgData name="Guest User" userId="" providerId="Windows Live" clId="Web-{C4A7F6C5-E60D-4D68-95CD-AB5787E17367}" dt="2022-04-18T01:46:55.048" v="78" actId="20577"/>
          <ac:spMkLst>
            <pc:docMk/>
            <pc:sldMk cId="3605586502" sldId="308"/>
            <ac:spMk id="3" creationId="{BF1BBC3E-89F0-5C43-AC5E-A86B89D4B109}"/>
          </ac:spMkLst>
        </pc:spChg>
      </pc:sldChg>
    </pc:docChg>
  </pc:docChgLst>
  <pc:docChgLst>
    <pc:chgData name="Dave Friesen" userId="09798873d1b5be9e" providerId="LiveId" clId="{5122807F-26C1-A14D-B03D-3ECC45035213}"/>
    <pc:docChg chg="undo custSel addSld delSld modSld sldOrd modMainMaster">
      <pc:chgData name="Dave Friesen" userId="09798873d1b5be9e" providerId="LiveId" clId="{5122807F-26C1-A14D-B03D-3ECC45035213}" dt="2022-04-18T01:49:38.851" v="5257" actId="478"/>
      <pc:docMkLst>
        <pc:docMk/>
      </pc:docMkLst>
      <pc:sldChg chg="addSp delSp modSp mod modTransition delAnim chgLayout">
        <pc:chgData name="Dave Friesen" userId="09798873d1b5be9e" providerId="LiveId" clId="{5122807F-26C1-A14D-B03D-3ECC45035213}" dt="2022-04-18T01:12:52.295" v="5254" actId="478"/>
        <pc:sldMkLst>
          <pc:docMk/>
          <pc:sldMk cId="0" sldId="256"/>
        </pc:sldMkLst>
        <pc:spChg chg="mod ord">
          <ac:chgData name="Dave Friesen" userId="09798873d1b5be9e" providerId="LiveId" clId="{5122807F-26C1-A14D-B03D-3ECC45035213}" dt="2022-04-16T22:00:02.283" v="7" actId="2711"/>
          <ac:spMkLst>
            <pc:docMk/>
            <pc:sldMk cId="0" sldId="256"/>
            <ac:spMk id="192" creationId="{00000000-0000-0000-0000-000000000000}"/>
          </ac:spMkLst>
        </pc:spChg>
        <pc:spChg chg="mod ord">
          <ac:chgData name="Dave Friesen" userId="09798873d1b5be9e" providerId="LiveId" clId="{5122807F-26C1-A14D-B03D-3ECC45035213}" dt="2022-04-16T21:59:54.165" v="6" actId="700"/>
          <ac:spMkLst>
            <pc:docMk/>
            <pc:sldMk cId="0" sldId="256"/>
            <ac:spMk id="193" creationId="{00000000-0000-0000-0000-000000000000}"/>
          </ac:spMkLst>
        </pc:spChg>
        <pc:picChg chg="add del mod">
          <ac:chgData name="Dave Friesen" userId="09798873d1b5be9e" providerId="LiveId" clId="{5122807F-26C1-A14D-B03D-3ECC45035213}" dt="2022-04-18T01:12:52.295" v="5254" actId="478"/>
          <ac:picMkLst>
            <pc:docMk/>
            <pc:sldMk cId="0" sldId="256"/>
            <ac:picMk id="2" creationId="{B36E8375-CA70-804C-8919-E47826748924}"/>
          </ac:picMkLst>
        </pc:picChg>
      </pc:sldChg>
      <pc:sldChg chg="add del ord">
        <pc:chgData name="Dave Friesen" userId="09798873d1b5be9e" providerId="LiveId" clId="{5122807F-26C1-A14D-B03D-3ECC45035213}" dt="2022-04-17T02:19:41.301" v="4599" actId="2696"/>
        <pc:sldMkLst>
          <pc:docMk/>
          <pc:sldMk cId="2858550404" sldId="279"/>
        </pc:sldMkLst>
      </pc:sldChg>
      <pc:sldChg chg="del ord">
        <pc:chgData name="Dave Friesen" userId="09798873d1b5be9e" providerId="LiveId" clId="{5122807F-26C1-A14D-B03D-3ECC45035213}" dt="2022-04-16T22:28:29.447" v="735" actId="2696"/>
        <pc:sldMkLst>
          <pc:docMk/>
          <pc:sldMk cId="3147751762" sldId="279"/>
        </pc:sldMkLst>
      </pc:sldChg>
      <pc:sldChg chg="addSp modSp mod">
        <pc:chgData name="Dave Friesen" userId="09798873d1b5be9e" providerId="LiveId" clId="{5122807F-26C1-A14D-B03D-3ECC45035213}" dt="2022-04-17T03:55:11.397" v="5232" actId="403"/>
        <pc:sldMkLst>
          <pc:docMk/>
          <pc:sldMk cId="3689091321" sldId="280"/>
        </pc:sldMkLst>
        <pc:spChg chg="mod">
          <ac:chgData name="Dave Friesen" userId="09798873d1b5be9e" providerId="LiveId" clId="{5122807F-26C1-A14D-B03D-3ECC45035213}" dt="2022-04-17T03:54:23.638" v="5197"/>
          <ac:spMkLst>
            <pc:docMk/>
            <pc:sldMk cId="3689091321" sldId="280"/>
            <ac:spMk id="3" creationId="{345FF095-6FD5-004D-8DA4-C18B41197352}"/>
          </ac:spMkLst>
        </pc:spChg>
        <pc:spChg chg="add mod">
          <ac:chgData name="Dave Friesen" userId="09798873d1b5be9e" providerId="LiveId" clId="{5122807F-26C1-A14D-B03D-3ECC45035213}" dt="2022-04-17T03:55:11.397" v="5232" actId="403"/>
          <ac:spMkLst>
            <pc:docMk/>
            <pc:sldMk cId="3689091321" sldId="280"/>
            <ac:spMk id="4" creationId="{82C2764C-7641-284C-AC36-9697F23D673C}"/>
          </ac:spMkLst>
        </pc:spChg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3128252190" sldId="290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2424385847" sldId="291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2343320603" sldId="292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526117705" sldId="297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849096479" sldId="298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2076467991" sldId="300"/>
        </pc:sldMkLst>
      </pc:sldChg>
      <pc:sldChg chg="addSp delSp modSp">
        <pc:chgData name="Dave Friesen" userId="09798873d1b5be9e" providerId="LiveId" clId="{5122807F-26C1-A14D-B03D-3ECC45035213}" dt="2022-04-17T02:32:55.042" v="5195"/>
        <pc:sldMkLst>
          <pc:docMk/>
          <pc:sldMk cId="2884068371" sldId="301"/>
        </pc:sldMkLst>
        <pc:spChg chg="add del mod">
          <ac:chgData name="Dave Friesen" userId="09798873d1b5be9e" providerId="LiveId" clId="{5122807F-26C1-A14D-B03D-3ECC45035213}" dt="2022-04-17T02:32:55.042" v="5195"/>
          <ac:spMkLst>
            <pc:docMk/>
            <pc:sldMk cId="2884068371" sldId="301"/>
            <ac:spMk id="4" creationId="{0442EBC2-01C4-D34F-AA8A-313419ECD53C}"/>
          </ac:spMkLst>
        </pc:spChg>
      </pc:sldChg>
      <pc:sldChg chg="addSp delSp modSp mod ord delAnim">
        <pc:chgData name="Dave Friesen" userId="09798873d1b5be9e" providerId="LiveId" clId="{5122807F-26C1-A14D-B03D-3ECC45035213}" dt="2022-04-18T01:49:38.851" v="5257" actId="478"/>
        <pc:sldMkLst>
          <pc:docMk/>
          <pc:sldMk cId="3354943662" sldId="302"/>
        </pc:sldMkLst>
        <pc:spChg chg="mod">
          <ac:chgData name="Dave Friesen" userId="09798873d1b5be9e" providerId="LiveId" clId="{5122807F-26C1-A14D-B03D-3ECC45035213}" dt="2022-04-16T22:24:04.047" v="626" actId="20577"/>
          <ac:spMkLst>
            <pc:docMk/>
            <pc:sldMk cId="3354943662" sldId="302"/>
            <ac:spMk id="2" creationId="{CDDA75BA-9727-FC40-856B-CED2DAD80CCE}"/>
          </ac:spMkLst>
        </pc:spChg>
        <pc:spChg chg="mod">
          <ac:chgData name="Dave Friesen" userId="09798873d1b5be9e" providerId="LiveId" clId="{5122807F-26C1-A14D-B03D-3ECC45035213}" dt="2022-04-17T01:53:00.325" v="2998" actId="20577"/>
          <ac:spMkLst>
            <pc:docMk/>
            <pc:sldMk cId="3354943662" sldId="302"/>
            <ac:spMk id="3" creationId="{482B5158-8CF5-114F-975A-800E853D4720}"/>
          </ac:spMkLst>
        </pc:spChg>
        <pc:spChg chg="mod">
          <ac:chgData name="Dave Friesen" userId="09798873d1b5be9e" providerId="LiveId" clId="{5122807F-26C1-A14D-B03D-3ECC45035213}" dt="2022-04-17T02:30:18.240" v="5180" actId="20577"/>
          <ac:spMkLst>
            <pc:docMk/>
            <pc:sldMk cId="3354943662" sldId="302"/>
            <ac:spMk id="4" creationId="{85607E16-0BAD-F14B-80EB-2317D5EEAA04}"/>
          </ac:spMkLst>
        </pc:spChg>
        <pc:spChg chg="add mod">
          <ac:chgData name="Dave Friesen" userId="09798873d1b5be9e" providerId="LiveId" clId="{5122807F-26C1-A14D-B03D-3ECC45035213}" dt="2022-04-17T02:32:07.594" v="5185"/>
          <ac:spMkLst>
            <pc:docMk/>
            <pc:sldMk cId="3354943662" sldId="302"/>
            <ac:spMk id="5" creationId="{8030BDA4-4105-8741-B005-ADCF2997B1DD}"/>
          </ac:spMkLst>
        </pc:spChg>
        <pc:picChg chg="add del mod">
          <ac:chgData name="Dave Friesen" userId="09798873d1b5be9e" providerId="LiveId" clId="{5122807F-26C1-A14D-B03D-3ECC45035213}" dt="2022-04-18T01:49:38.851" v="5257" actId="478"/>
          <ac:picMkLst>
            <pc:docMk/>
            <pc:sldMk cId="3354943662" sldId="302"/>
            <ac:picMk id="6" creationId="{DD08DC64-C87E-0A48-A293-CBFB1DD24130}"/>
          </ac:picMkLst>
        </pc:picChg>
      </pc:sldChg>
      <pc:sldChg chg="addSp delSp modSp mod ord delAnim">
        <pc:chgData name="Dave Friesen" userId="09798873d1b5be9e" providerId="LiveId" clId="{5122807F-26C1-A14D-B03D-3ECC45035213}" dt="2022-04-18T01:49:28.451" v="5255" actId="478"/>
        <pc:sldMkLst>
          <pc:docMk/>
          <pc:sldMk cId="2483835006" sldId="303"/>
        </pc:sldMkLst>
        <pc:spChg chg="mod">
          <ac:chgData name="Dave Friesen" userId="09798873d1b5be9e" providerId="LiveId" clId="{5122807F-26C1-A14D-B03D-3ECC45035213}" dt="2022-04-17T17:44:20.134" v="5249" actId="20577"/>
          <ac:spMkLst>
            <pc:docMk/>
            <pc:sldMk cId="2483835006" sldId="303"/>
            <ac:spMk id="3" creationId="{B69B05C5-9629-2F42-8804-55B899D0B103}"/>
          </ac:spMkLst>
        </pc:spChg>
        <pc:spChg chg="mod">
          <ac:chgData name="Dave Friesen" userId="09798873d1b5be9e" providerId="LiveId" clId="{5122807F-26C1-A14D-B03D-3ECC45035213}" dt="2022-04-17T02:28:40.680" v="5155" actId="20577"/>
          <ac:spMkLst>
            <pc:docMk/>
            <pc:sldMk cId="2483835006" sldId="303"/>
            <ac:spMk id="4" creationId="{2110E1FC-15E8-6844-86F2-6912B60EDB02}"/>
          </ac:spMkLst>
        </pc:spChg>
        <pc:spChg chg="add mod">
          <ac:chgData name="Dave Friesen" userId="09798873d1b5be9e" providerId="LiveId" clId="{5122807F-26C1-A14D-B03D-3ECC45035213}" dt="2022-04-17T02:32:02.387" v="5183" actId="1036"/>
          <ac:spMkLst>
            <pc:docMk/>
            <pc:sldMk cId="2483835006" sldId="303"/>
            <ac:spMk id="5" creationId="{4018F06B-CAC9-9445-AFBE-F2A50C7A256A}"/>
          </ac:spMkLst>
        </pc:spChg>
        <pc:picChg chg="add del mod">
          <ac:chgData name="Dave Friesen" userId="09798873d1b5be9e" providerId="LiveId" clId="{5122807F-26C1-A14D-B03D-3ECC45035213}" dt="2022-04-18T01:49:28.451" v="5255" actId="478"/>
          <ac:picMkLst>
            <pc:docMk/>
            <pc:sldMk cId="2483835006" sldId="303"/>
            <ac:picMk id="6" creationId="{67E789E9-4CCB-FF47-A667-F291D0447140}"/>
          </ac:picMkLst>
        </pc:picChg>
      </pc:sldChg>
      <pc:sldChg chg="addSp modSp add mod">
        <pc:chgData name="Dave Friesen" userId="09798873d1b5be9e" providerId="LiveId" clId="{5122807F-26C1-A14D-B03D-3ECC45035213}" dt="2022-04-17T02:32:38.264" v="5193"/>
        <pc:sldMkLst>
          <pc:docMk/>
          <pc:sldMk cId="1492336588" sldId="304"/>
        </pc:sldMkLst>
        <pc:spChg chg="mod">
          <ac:chgData name="Dave Friesen" userId="09798873d1b5be9e" providerId="LiveId" clId="{5122807F-26C1-A14D-B03D-3ECC45035213}" dt="2022-04-17T02:23:00.907" v="4821" actId="20577"/>
          <ac:spMkLst>
            <pc:docMk/>
            <pc:sldMk cId="1492336588" sldId="304"/>
            <ac:spMk id="3" creationId="{D8C5BED6-6F74-1046-94B0-9A7B5649F4D5}"/>
          </ac:spMkLst>
        </pc:spChg>
        <pc:spChg chg="mod">
          <ac:chgData name="Dave Friesen" userId="09798873d1b5be9e" providerId="LiveId" clId="{5122807F-26C1-A14D-B03D-3ECC45035213}" dt="2022-04-17T02:23:31.667" v="4874" actId="20577"/>
          <ac:spMkLst>
            <pc:docMk/>
            <pc:sldMk cId="1492336588" sldId="304"/>
            <ac:spMk id="4" creationId="{68FC04E8-EAB2-F445-B65B-80A4805D96BD}"/>
          </ac:spMkLst>
        </pc:spChg>
        <pc:spChg chg="add mod">
          <ac:chgData name="Dave Friesen" userId="09798873d1b5be9e" providerId="LiveId" clId="{5122807F-26C1-A14D-B03D-3ECC45035213}" dt="2022-04-17T02:32:38.264" v="5193"/>
          <ac:spMkLst>
            <pc:docMk/>
            <pc:sldMk cId="1492336588" sldId="304"/>
            <ac:spMk id="5" creationId="{9DE35C20-ECB4-5446-8274-ED5E564E38EE}"/>
          </ac:spMkLst>
        </pc:spChg>
      </pc:sldChg>
      <pc:sldChg chg="modSp new del mod">
        <pc:chgData name="Dave Friesen" userId="09798873d1b5be9e" providerId="LiveId" clId="{5122807F-26C1-A14D-B03D-3ECC45035213}" dt="2022-04-16T22:27:31.115" v="725" actId="2696"/>
        <pc:sldMkLst>
          <pc:docMk/>
          <pc:sldMk cId="2085503779" sldId="304"/>
        </pc:sldMkLst>
        <pc:spChg chg="mod">
          <ac:chgData name="Dave Friesen" userId="09798873d1b5be9e" providerId="LiveId" clId="{5122807F-26C1-A14D-B03D-3ECC45035213}" dt="2022-04-16T22:14:35.247" v="532" actId="20577"/>
          <ac:spMkLst>
            <pc:docMk/>
            <pc:sldMk cId="2085503779" sldId="304"/>
            <ac:spMk id="2" creationId="{F28D3DA2-0940-BD4A-B2AE-F051DCA21EA3}"/>
          </ac:spMkLst>
        </pc:spChg>
        <pc:spChg chg="mod">
          <ac:chgData name="Dave Friesen" userId="09798873d1b5be9e" providerId="LiveId" clId="{5122807F-26C1-A14D-B03D-3ECC45035213}" dt="2022-04-16T22:20:58.555" v="549" actId="20577"/>
          <ac:spMkLst>
            <pc:docMk/>
            <pc:sldMk cId="2085503779" sldId="304"/>
            <ac:spMk id="3" creationId="{D8C5BED6-6F74-1046-94B0-9A7B5649F4D5}"/>
          </ac:spMkLst>
        </pc:spChg>
      </pc:sldChg>
      <pc:sldChg chg="new del">
        <pc:chgData name="Dave Friesen" userId="09798873d1b5be9e" providerId="LiveId" clId="{5122807F-26C1-A14D-B03D-3ECC45035213}" dt="2022-04-16T22:27:58.078" v="727" actId="2696"/>
        <pc:sldMkLst>
          <pc:docMk/>
          <pc:sldMk cId="3449292266" sldId="305"/>
        </pc:sldMkLst>
      </pc:sldChg>
      <pc:sldChg chg="new del">
        <pc:chgData name="Dave Friesen" userId="09798873d1b5be9e" providerId="LiveId" clId="{5122807F-26C1-A14D-B03D-3ECC45035213}" dt="2022-04-16T22:27:58.078" v="727" actId="2696"/>
        <pc:sldMkLst>
          <pc:docMk/>
          <pc:sldMk cId="1664595988" sldId="306"/>
        </pc:sldMkLst>
      </pc:sldChg>
      <pc:sldChg chg="addSp modSp new mod ord">
        <pc:chgData name="Dave Friesen" userId="09798873d1b5be9e" providerId="LiveId" clId="{5122807F-26C1-A14D-B03D-3ECC45035213}" dt="2022-04-17T02:32:16.874" v="5188"/>
        <pc:sldMkLst>
          <pc:docMk/>
          <pc:sldMk cId="1274476243" sldId="307"/>
        </pc:sldMkLst>
        <pc:spChg chg="mod">
          <ac:chgData name="Dave Friesen" userId="09798873d1b5be9e" providerId="LiveId" clId="{5122807F-26C1-A14D-B03D-3ECC45035213}" dt="2022-04-16T22:14:03.791" v="516" actId="20577"/>
          <ac:spMkLst>
            <pc:docMk/>
            <pc:sldMk cId="1274476243" sldId="307"/>
            <ac:spMk id="2" creationId="{2149E225-AE64-1944-AD7E-9471CBC811E3}"/>
          </ac:spMkLst>
        </pc:spChg>
        <pc:spChg chg="mod">
          <ac:chgData name="Dave Friesen" userId="09798873d1b5be9e" providerId="LiveId" clId="{5122807F-26C1-A14D-B03D-3ECC45035213}" dt="2022-04-17T01:53:50.942" v="3024" actId="20577"/>
          <ac:spMkLst>
            <pc:docMk/>
            <pc:sldMk cId="1274476243" sldId="307"/>
            <ac:spMk id="3" creationId="{F75028E3-5D0E-B74F-A781-C087FE0BB87F}"/>
          </ac:spMkLst>
        </pc:spChg>
        <pc:spChg chg="mod">
          <ac:chgData name="Dave Friesen" userId="09798873d1b5be9e" providerId="LiveId" clId="{5122807F-26C1-A14D-B03D-3ECC45035213}" dt="2022-04-17T02:06:27.924" v="3804" actId="20577"/>
          <ac:spMkLst>
            <pc:docMk/>
            <pc:sldMk cId="1274476243" sldId="307"/>
            <ac:spMk id="4" creationId="{ECE5407A-C817-F84C-9950-CAFECD5DE981}"/>
          </ac:spMkLst>
        </pc:spChg>
        <pc:spChg chg="add mod">
          <ac:chgData name="Dave Friesen" userId="09798873d1b5be9e" providerId="LiveId" clId="{5122807F-26C1-A14D-B03D-3ECC45035213}" dt="2022-04-17T02:32:16.874" v="5188"/>
          <ac:spMkLst>
            <pc:docMk/>
            <pc:sldMk cId="1274476243" sldId="307"/>
            <ac:spMk id="5" creationId="{B0E7AC0A-1717-F548-B922-86A23792DF47}"/>
          </ac:spMkLst>
        </pc:spChg>
      </pc:sldChg>
      <pc:sldChg chg="modSp new del mod">
        <pc:chgData name="Dave Friesen" userId="09798873d1b5be9e" providerId="LiveId" clId="{5122807F-26C1-A14D-B03D-3ECC45035213}" dt="2022-04-16T22:27:31.115" v="725" actId="2696"/>
        <pc:sldMkLst>
          <pc:docMk/>
          <pc:sldMk cId="2190730821" sldId="308"/>
        </pc:sldMkLst>
        <pc:spChg chg="mod">
          <ac:chgData name="Dave Friesen" userId="09798873d1b5be9e" providerId="LiveId" clId="{5122807F-26C1-A14D-B03D-3ECC45035213}" dt="2022-04-16T22:14:10.261" v="522" actId="20577"/>
          <ac:spMkLst>
            <pc:docMk/>
            <pc:sldMk cId="2190730821" sldId="308"/>
            <ac:spMk id="2" creationId="{A15B1110-C42E-094B-98E0-A21ABF724CBA}"/>
          </ac:spMkLst>
        </pc:spChg>
        <pc:spChg chg="mod">
          <ac:chgData name="Dave Friesen" userId="09798873d1b5be9e" providerId="LiveId" clId="{5122807F-26C1-A14D-B03D-3ECC45035213}" dt="2022-04-16T22:13:36.436" v="461" actId="20577"/>
          <ac:spMkLst>
            <pc:docMk/>
            <pc:sldMk cId="2190730821" sldId="308"/>
            <ac:spMk id="4" creationId="{553AA9AB-EAB8-2D47-94C2-EF6D582B12F7}"/>
          </ac:spMkLst>
        </pc:spChg>
      </pc:sldChg>
      <pc:sldChg chg="addSp modSp add">
        <pc:chgData name="Dave Friesen" userId="09798873d1b5be9e" providerId="LiveId" clId="{5122807F-26C1-A14D-B03D-3ECC45035213}" dt="2022-04-17T02:32:25.128" v="5190"/>
        <pc:sldMkLst>
          <pc:docMk/>
          <pc:sldMk cId="3605586502" sldId="308"/>
        </pc:sldMkLst>
        <pc:spChg chg="add mod">
          <ac:chgData name="Dave Friesen" userId="09798873d1b5be9e" providerId="LiveId" clId="{5122807F-26C1-A14D-B03D-3ECC45035213}" dt="2022-04-17T02:32:25.128" v="5190"/>
          <ac:spMkLst>
            <pc:docMk/>
            <pc:sldMk cId="3605586502" sldId="308"/>
            <ac:spMk id="5" creationId="{55FFA307-62F5-1B4D-912A-AC1D28EB7E39}"/>
          </ac:spMkLst>
        </pc:spChg>
      </pc:sldChg>
      <pc:sldChg chg="modSp new del mod">
        <pc:chgData name="Dave Friesen" userId="09798873d1b5be9e" providerId="LiveId" clId="{5122807F-26C1-A14D-B03D-3ECC45035213}" dt="2022-04-16T22:27:31.115" v="725" actId="2696"/>
        <pc:sldMkLst>
          <pc:docMk/>
          <pc:sldMk cId="909622658" sldId="309"/>
        </pc:sldMkLst>
        <pc:spChg chg="mod">
          <ac:chgData name="Dave Friesen" userId="09798873d1b5be9e" providerId="LiveId" clId="{5122807F-26C1-A14D-B03D-3ECC45035213}" dt="2022-04-16T22:13:46.778" v="478" actId="20577"/>
          <ac:spMkLst>
            <pc:docMk/>
            <pc:sldMk cId="909622658" sldId="309"/>
            <ac:spMk id="2" creationId="{BA6291A3-AB37-CD44-AE73-EAC5A53F4F11}"/>
          </ac:spMkLst>
        </pc:spChg>
        <pc:spChg chg="mod">
          <ac:chgData name="Dave Friesen" userId="09798873d1b5be9e" providerId="LiveId" clId="{5122807F-26C1-A14D-B03D-3ECC45035213}" dt="2022-04-16T22:13:54.343" v="510" actId="20577"/>
          <ac:spMkLst>
            <pc:docMk/>
            <pc:sldMk cId="909622658" sldId="309"/>
            <ac:spMk id="4" creationId="{FBABC57B-87FC-D44A-A148-7A012A665C97}"/>
          </ac:spMkLst>
        </pc:spChg>
      </pc:sldChg>
      <pc:sldChg chg="addSp modSp add mod">
        <pc:chgData name="Dave Friesen" userId="09798873d1b5be9e" providerId="LiveId" clId="{5122807F-26C1-A14D-B03D-3ECC45035213}" dt="2022-04-17T02:32:29.812" v="5191"/>
        <pc:sldMkLst>
          <pc:docMk/>
          <pc:sldMk cId="3638441222" sldId="309"/>
        </pc:sldMkLst>
        <pc:spChg chg="mod">
          <ac:chgData name="Dave Friesen" userId="09798873d1b5be9e" providerId="LiveId" clId="{5122807F-26C1-A14D-B03D-3ECC45035213}" dt="2022-04-17T02:13:21.747" v="4245" actId="20577"/>
          <ac:spMkLst>
            <pc:docMk/>
            <pc:sldMk cId="3638441222" sldId="309"/>
            <ac:spMk id="3" creationId="{3D871C71-727D-4C40-8CAF-B01F560297E9}"/>
          </ac:spMkLst>
        </pc:spChg>
        <pc:spChg chg="mod">
          <ac:chgData name="Dave Friesen" userId="09798873d1b5be9e" providerId="LiveId" clId="{5122807F-26C1-A14D-B03D-3ECC45035213}" dt="2022-04-17T02:24:32.490" v="4924" actId="20577"/>
          <ac:spMkLst>
            <pc:docMk/>
            <pc:sldMk cId="3638441222" sldId="309"/>
            <ac:spMk id="4" creationId="{FBABC57B-87FC-D44A-A148-7A012A665C97}"/>
          </ac:spMkLst>
        </pc:spChg>
        <pc:spChg chg="add mod">
          <ac:chgData name="Dave Friesen" userId="09798873d1b5be9e" providerId="LiveId" clId="{5122807F-26C1-A14D-B03D-3ECC45035213}" dt="2022-04-17T02:32:29.812" v="5191"/>
          <ac:spMkLst>
            <pc:docMk/>
            <pc:sldMk cId="3638441222" sldId="309"/>
            <ac:spMk id="5" creationId="{BBBC7143-D3B3-9C4A-9595-8052418256E3}"/>
          </ac:spMkLst>
        </pc:spChg>
      </pc:sldChg>
      <pc:sldChg chg="modSp add del mod">
        <pc:chgData name="Dave Friesen" userId="09798873d1b5be9e" providerId="LiveId" clId="{5122807F-26C1-A14D-B03D-3ECC45035213}" dt="2022-04-16T22:26:26.268" v="699" actId="2696"/>
        <pc:sldMkLst>
          <pc:docMk/>
          <pc:sldMk cId="3420585399" sldId="310"/>
        </pc:sldMkLst>
        <pc:spChg chg="mod">
          <ac:chgData name="Dave Friesen" userId="09798873d1b5be9e" providerId="LiveId" clId="{5122807F-26C1-A14D-B03D-3ECC45035213}" dt="2022-04-16T22:08:25.752" v="126" actId="20577"/>
          <ac:spMkLst>
            <pc:docMk/>
            <pc:sldMk cId="3420585399" sldId="310"/>
            <ac:spMk id="2" creationId="{CDDA75BA-9727-FC40-856B-CED2DAD80CCE}"/>
          </ac:spMkLst>
        </pc:spChg>
        <pc:spChg chg="mod">
          <ac:chgData name="Dave Friesen" userId="09798873d1b5be9e" providerId="LiveId" clId="{5122807F-26C1-A14D-B03D-3ECC45035213}" dt="2022-04-16T22:25:16.668" v="656" actId="21"/>
          <ac:spMkLst>
            <pc:docMk/>
            <pc:sldMk cId="3420585399" sldId="310"/>
            <ac:spMk id="3" creationId="{482B5158-8CF5-114F-975A-800E853D4720}"/>
          </ac:spMkLst>
        </pc:spChg>
        <pc:spChg chg="mod">
          <ac:chgData name="Dave Friesen" userId="09798873d1b5be9e" providerId="LiveId" clId="{5122807F-26C1-A14D-B03D-3ECC45035213}" dt="2022-04-16T22:12:32.382" v="337" actId="20577"/>
          <ac:spMkLst>
            <pc:docMk/>
            <pc:sldMk cId="3420585399" sldId="310"/>
            <ac:spMk id="4" creationId="{85607E16-0BAD-F14B-80EB-2317D5EEAA04}"/>
          </ac:spMkLst>
        </pc:spChg>
      </pc:sldChg>
      <pc:sldChg chg="new del">
        <pc:chgData name="Dave Friesen" userId="09798873d1b5be9e" providerId="LiveId" clId="{5122807F-26C1-A14D-B03D-3ECC45035213}" dt="2022-04-17T02:19:48.424" v="4600" actId="2696"/>
        <pc:sldMkLst>
          <pc:docMk/>
          <pc:sldMk cId="2179057980" sldId="311"/>
        </pc:sldMkLst>
      </pc:sldChg>
      <pc:sldChg chg="new del">
        <pc:chgData name="Dave Friesen" userId="09798873d1b5be9e" providerId="LiveId" clId="{5122807F-26C1-A14D-B03D-3ECC45035213}" dt="2022-04-16T22:27:58.078" v="727" actId="2696"/>
        <pc:sldMkLst>
          <pc:docMk/>
          <pc:sldMk cId="3309816155" sldId="312"/>
        </pc:sldMkLst>
      </pc:sldChg>
      <pc:sldChg chg="new del">
        <pc:chgData name="Dave Friesen" userId="09798873d1b5be9e" providerId="LiveId" clId="{5122807F-26C1-A14D-B03D-3ECC45035213}" dt="2022-04-16T22:27:58.078" v="727" actId="2696"/>
        <pc:sldMkLst>
          <pc:docMk/>
          <pc:sldMk cId="1830002319" sldId="313"/>
        </pc:sldMkLst>
      </pc:sldChg>
      <pc:sldChg chg="addSp delSp modSp new mod ord delAnim">
        <pc:chgData name="Dave Friesen" userId="09798873d1b5be9e" providerId="LiveId" clId="{5122807F-26C1-A14D-B03D-3ECC45035213}" dt="2022-04-18T01:49:34.319" v="5256" actId="478"/>
        <pc:sldMkLst>
          <pc:docMk/>
          <pc:sldMk cId="2235290321" sldId="314"/>
        </pc:sldMkLst>
        <pc:spChg chg="mod">
          <ac:chgData name="Dave Friesen" userId="09798873d1b5be9e" providerId="LiveId" clId="{5122807F-26C1-A14D-B03D-3ECC45035213}" dt="2022-04-16T22:22:43.853" v="565" actId="20577"/>
          <ac:spMkLst>
            <pc:docMk/>
            <pc:sldMk cId="2235290321" sldId="314"/>
            <ac:spMk id="2" creationId="{2CE77377-9977-F747-9410-CD5E34AC5EBC}"/>
          </ac:spMkLst>
        </pc:spChg>
        <pc:spChg chg="mod">
          <ac:chgData name="Dave Friesen" userId="09798873d1b5be9e" providerId="LiveId" clId="{5122807F-26C1-A14D-B03D-3ECC45035213}" dt="2022-04-17T01:52:29.218" v="2997" actId="20577"/>
          <ac:spMkLst>
            <pc:docMk/>
            <pc:sldMk cId="2235290321" sldId="314"/>
            <ac:spMk id="3" creationId="{61F371AF-99EF-9A45-A8D3-ADF932CAC225}"/>
          </ac:spMkLst>
        </pc:spChg>
        <pc:spChg chg="mod">
          <ac:chgData name="Dave Friesen" userId="09798873d1b5be9e" providerId="LiveId" clId="{5122807F-26C1-A14D-B03D-3ECC45035213}" dt="2022-04-17T02:06:52.081" v="3848" actId="20577"/>
          <ac:spMkLst>
            <pc:docMk/>
            <pc:sldMk cId="2235290321" sldId="314"/>
            <ac:spMk id="4" creationId="{0E7293FC-A21A-1C4A-9449-FF84C129D018}"/>
          </ac:spMkLst>
        </pc:spChg>
        <pc:spChg chg="add mod">
          <ac:chgData name="Dave Friesen" userId="09798873d1b5be9e" providerId="LiveId" clId="{5122807F-26C1-A14D-B03D-3ECC45035213}" dt="2022-04-17T02:32:04.737" v="5184"/>
          <ac:spMkLst>
            <pc:docMk/>
            <pc:sldMk cId="2235290321" sldId="314"/>
            <ac:spMk id="5" creationId="{DE924D64-8EA3-F347-8A4F-40D5AC192F95}"/>
          </ac:spMkLst>
        </pc:spChg>
        <pc:picChg chg="add del mod">
          <ac:chgData name="Dave Friesen" userId="09798873d1b5be9e" providerId="LiveId" clId="{5122807F-26C1-A14D-B03D-3ECC45035213}" dt="2022-04-18T01:49:34.319" v="5256" actId="478"/>
          <ac:picMkLst>
            <pc:docMk/>
            <pc:sldMk cId="2235290321" sldId="314"/>
            <ac:picMk id="6" creationId="{E7FF9C2B-7642-6C40-9449-C3921626CE1F}"/>
          </ac:picMkLst>
        </pc:picChg>
      </pc:sldChg>
      <pc:sldChg chg="new del">
        <pc:chgData name="Dave Friesen" userId="09798873d1b5be9e" providerId="LiveId" clId="{5122807F-26C1-A14D-B03D-3ECC45035213}" dt="2022-04-17T02:19:41.301" v="4599" actId="2696"/>
        <pc:sldMkLst>
          <pc:docMk/>
          <pc:sldMk cId="3989920319" sldId="315"/>
        </pc:sldMkLst>
      </pc:sldChg>
      <pc:sldChg chg="new del">
        <pc:chgData name="Dave Friesen" userId="09798873d1b5be9e" providerId="LiveId" clId="{5122807F-26C1-A14D-B03D-3ECC45035213}" dt="2022-04-17T02:19:41.301" v="4599" actId="2696"/>
        <pc:sldMkLst>
          <pc:docMk/>
          <pc:sldMk cId="2877896949" sldId="316"/>
        </pc:sldMkLst>
      </pc:sldChg>
      <pc:sldChg chg="addSp delSp modSp add mod">
        <pc:chgData name="Dave Friesen" userId="09798873d1b5be9e" providerId="LiveId" clId="{5122807F-26C1-A14D-B03D-3ECC45035213}" dt="2022-04-17T02:32:10.561" v="5186"/>
        <pc:sldMkLst>
          <pc:docMk/>
          <pc:sldMk cId="1021985771" sldId="317"/>
        </pc:sldMkLst>
        <pc:spChg chg="mod">
          <ac:chgData name="Dave Friesen" userId="09798873d1b5be9e" providerId="LiveId" clId="{5122807F-26C1-A14D-B03D-3ECC45035213}" dt="2022-04-16T22:25:06.634" v="655" actId="20577"/>
          <ac:spMkLst>
            <pc:docMk/>
            <pc:sldMk cId="1021985771" sldId="317"/>
            <ac:spMk id="2" creationId="{CDDA75BA-9727-FC40-856B-CED2DAD80CCE}"/>
          </ac:spMkLst>
        </pc:spChg>
        <pc:spChg chg="mod">
          <ac:chgData name="Dave Friesen" userId="09798873d1b5be9e" providerId="LiveId" clId="{5122807F-26C1-A14D-B03D-3ECC45035213}" dt="2022-04-17T01:54:18.391" v="3028" actId="113"/>
          <ac:spMkLst>
            <pc:docMk/>
            <pc:sldMk cId="1021985771" sldId="317"/>
            <ac:spMk id="3" creationId="{482B5158-8CF5-114F-975A-800E853D4720}"/>
          </ac:spMkLst>
        </pc:spChg>
        <pc:spChg chg="mod">
          <ac:chgData name="Dave Friesen" userId="09798873d1b5be9e" providerId="LiveId" clId="{5122807F-26C1-A14D-B03D-3ECC45035213}" dt="2022-04-17T02:08:35.566" v="3977" actId="20577"/>
          <ac:spMkLst>
            <pc:docMk/>
            <pc:sldMk cId="1021985771" sldId="317"/>
            <ac:spMk id="4" creationId="{85607E16-0BAD-F14B-80EB-2317D5EEAA04}"/>
          </ac:spMkLst>
        </pc:spChg>
        <pc:spChg chg="add del mod">
          <ac:chgData name="Dave Friesen" userId="09798873d1b5be9e" providerId="LiveId" clId="{5122807F-26C1-A14D-B03D-3ECC45035213}" dt="2022-04-17T00:18:47.429" v="1808"/>
          <ac:spMkLst>
            <pc:docMk/>
            <pc:sldMk cId="1021985771" sldId="317"/>
            <ac:spMk id="6" creationId="{880483F2-EF6F-A84E-A53C-6678CEC6F816}"/>
          </ac:spMkLst>
        </pc:spChg>
        <pc:spChg chg="add del mod">
          <ac:chgData name="Dave Friesen" userId="09798873d1b5be9e" providerId="LiveId" clId="{5122807F-26C1-A14D-B03D-3ECC45035213}" dt="2022-04-17T00:19:47.125" v="1839" actId="478"/>
          <ac:spMkLst>
            <pc:docMk/>
            <pc:sldMk cId="1021985771" sldId="317"/>
            <ac:spMk id="8" creationId="{E7B6CC3D-B8E2-EC46-8EE0-70CADDDD6988}"/>
          </ac:spMkLst>
        </pc:spChg>
        <pc:spChg chg="add mod">
          <ac:chgData name="Dave Friesen" userId="09798873d1b5be9e" providerId="LiveId" clId="{5122807F-26C1-A14D-B03D-3ECC45035213}" dt="2022-04-17T02:32:10.561" v="5186"/>
          <ac:spMkLst>
            <pc:docMk/>
            <pc:sldMk cId="1021985771" sldId="317"/>
            <ac:spMk id="10" creationId="{F228BE34-9C36-AE47-B5FA-85C88B8D7709}"/>
          </ac:spMkLst>
        </pc:spChg>
        <pc:graphicFrameChg chg="add del mod">
          <ac:chgData name="Dave Friesen" userId="09798873d1b5be9e" providerId="LiveId" clId="{5122807F-26C1-A14D-B03D-3ECC45035213}" dt="2022-04-17T00:18:47.429" v="1808"/>
          <ac:graphicFrameMkLst>
            <pc:docMk/>
            <pc:sldMk cId="1021985771" sldId="317"/>
            <ac:graphicFrameMk id="5" creationId="{1296B872-25AB-9B46-8679-63D384A4125F}"/>
          </ac:graphicFrameMkLst>
        </pc:graphicFrameChg>
        <pc:graphicFrameChg chg="add del mod">
          <ac:chgData name="Dave Friesen" userId="09798873d1b5be9e" providerId="LiveId" clId="{5122807F-26C1-A14D-B03D-3ECC45035213}" dt="2022-04-17T00:19:44.125" v="1838" actId="478"/>
          <ac:graphicFrameMkLst>
            <pc:docMk/>
            <pc:sldMk cId="1021985771" sldId="317"/>
            <ac:graphicFrameMk id="7" creationId="{902CA92B-8E5C-E04A-9D51-7DECCCA5FE46}"/>
          </ac:graphicFrameMkLst>
        </pc:graphicFrameChg>
        <pc:picChg chg="add mod">
          <ac:chgData name="Dave Friesen" userId="09798873d1b5be9e" providerId="LiveId" clId="{5122807F-26C1-A14D-B03D-3ECC45035213}" dt="2022-04-17T00:34:29.054" v="2037" actId="1035"/>
          <ac:picMkLst>
            <pc:docMk/>
            <pc:sldMk cId="1021985771" sldId="317"/>
            <ac:picMk id="9" creationId="{8BE979B6-1342-1449-94CB-68D88C55DD04}"/>
          </ac:picMkLst>
        </pc:picChg>
      </pc:sldChg>
      <pc:sldChg chg="modSp new del mod">
        <pc:chgData name="Dave Friesen" userId="09798873d1b5be9e" providerId="LiveId" clId="{5122807F-26C1-A14D-B03D-3ECC45035213}" dt="2022-04-17T00:45:43.466" v="2121" actId="2696"/>
        <pc:sldMkLst>
          <pc:docMk/>
          <pc:sldMk cId="608452995" sldId="318"/>
        </pc:sldMkLst>
        <pc:spChg chg="mod">
          <ac:chgData name="Dave Friesen" userId="09798873d1b5be9e" providerId="LiveId" clId="{5122807F-26C1-A14D-B03D-3ECC45035213}" dt="2022-04-16T22:25:52.401" v="680" actId="20577"/>
          <ac:spMkLst>
            <pc:docMk/>
            <pc:sldMk cId="608452995" sldId="318"/>
            <ac:spMk id="2" creationId="{CDB4C681-F1C9-2C46-B8F1-C8DA5EADA029}"/>
          </ac:spMkLst>
        </pc:spChg>
        <pc:spChg chg="mod">
          <ac:chgData name="Dave Friesen" userId="09798873d1b5be9e" providerId="LiveId" clId="{5122807F-26C1-A14D-B03D-3ECC45035213}" dt="2022-04-16T22:26:08.080" v="698" actId="114"/>
          <ac:spMkLst>
            <pc:docMk/>
            <pc:sldMk cId="608452995" sldId="318"/>
            <ac:spMk id="3" creationId="{61503644-ED79-A440-B86E-30549ACB9EC7}"/>
          </ac:spMkLst>
        </pc:spChg>
      </pc:sldChg>
      <pc:sldChg chg="new del">
        <pc:chgData name="Dave Friesen" userId="09798873d1b5be9e" providerId="LiveId" clId="{5122807F-26C1-A14D-B03D-3ECC45035213}" dt="2022-04-17T02:19:41.301" v="4599" actId="2696"/>
        <pc:sldMkLst>
          <pc:docMk/>
          <pc:sldMk cId="3557386630" sldId="319"/>
        </pc:sldMkLst>
      </pc:sldChg>
      <pc:sldChg chg="new del">
        <pc:chgData name="Dave Friesen" userId="09798873d1b5be9e" providerId="LiveId" clId="{5122807F-26C1-A14D-B03D-3ECC45035213}" dt="2022-04-17T02:19:41.301" v="4599" actId="2696"/>
        <pc:sldMkLst>
          <pc:docMk/>
          <pc:sldMk cId="232172733" sldId="320"/>
        </pc:sldMkLst>
      </pc:sldChg>
      <pc:sldChg chg="addSp delSp modSp add del mod">
        <pc:chgData name="Dave Friesen" userId="09798873d1b5be9e" providerId="LiveId" clId="{5122807F-26C1-A14D-B03D-3ECC45035213}" dt="2022-04-17T00:56:55.474" v="2326" actId="2696"/>
        <pc:sldMkLst>
          <pc:docMk/>
          <pc:sldMk cId="2449109336" sldId="321"/>
        </pc:sldMkLst>
        <pc:spChg chg="mod">
          <ac:chgData name="Dave Friesen" userId="09798873d1b5be9e" providerId="LiveId" clId="{5122807F-26C1-A14D-B03D-3ECC45035213}" dt="2022-04-17T00:45:53.683" v="2132" actId="114"/>
          <ac:spMkLst>
            <pc:docMk/>
            <pc:sldMk cId="2449109336" sldId="321"/>
            <ac:spMk id="2" creationId="{CDDA75BA-9727-FC40-856B-CED2DAD80CCE}"/>
          </ac:spMkLst>
        </pc:spChg>
        <pc:spChg chg="mod">
          <ac:chgData name="Dave Friesen" userId="09798873d1b5be9e" providerId="LiveId" clId="{5122807F-26C1-A14D-B03D-3ECC45035213}" dt="2022-04-17T00:46:59.130" v="2235" actId="20577"/>
          <ac:spMkLst>
            <pc:docMk/>
            <pc:sldMk cId="2449109336" sldId="321"/>
            <ac:spMk id="3" creationId="{482B5158-8CF5-114F-975A-800E853D4720}"/>
          </ac:spMkLst>
        </pc:spChg>
        <pc:picChg chg="add del mod">
          <ac:chgData name="Dave Friesen" userId="09798873d1b5be9e" providerId="LiveId" clId="{5122807F-26C1-A14D-B03D-3ECC45035213}" dt="2022-04-17T00:50:36.177" v="2256" actId="478"/>
          <ac:picMkLst>
            <pc:docMk/>
            <pc:sldMk cId="2449109336" sldId="321"/>
            <ac:picMk id="6" creationId="{60BBB5A9-4738-0A48-B089-953F310C4571}"/>
          </ac:picMkLst>
        </pc:picChg>
        <pc:picChg chg="add del mod">
          <ac:chgData name="Dave Friesen" userId="09798873d1b5be9e" providerId="LiveId" clId="{5122807F-26C1-A14D-B03D-3ECC45035213}" dt="2022-04-17T00:50:34.775" v="2255" actId="478"/>
          <ac:picMkLst>
            <pc:docMk/>
            <pc:sldMk cId="2449109336" sldId="321"/>
            <ac:picMk id="8" creationId="{3A495C94-8F6E-8B44-97B0-41BF0D5F2643}"/>
          </ac:picMkLst>
        </pc:picChg>
        <pc:picChg chg="del">
          <ac:chgData name="Dave Friesen" userId="09798873d1b5be9e" providerId="LiveId" clId="{5122807F-26C1-A14D-B03D-3ECC45035213}" dt="2022-04-17T00:45:57.647" v="2133" actId="478"/>
          <ac:picMkLst>
            <pc:docMk/>
            <pc:sldMk cId="2449109336" sldId="321"/>
            <ac:picMk id="9" creationId="{8BE979B6-1342-1449-94CB-68D88C55DD04}"/>
          </ac:picMkLst>
        </pc:picChg>
        <pc:picChg chg="add mod">
          <ac:chgData name="Dave Friesen" userId="09798873d1b5be9e" providerId="LiveId" clId="{5122807F-26C1-A14D-B03D-3ECC45035213}" dt="2022-04-17T00:52:40.943" v="2275" actId="1076"/>
          <ac:picMkLst>
            <pc:docMk/>
            <pc:sldMk cId="2449109336" sldId="321"/>
            <ac:picMk id="11" creationId="{807615E0-9C88-F74F-A6E5-57BC47E83D0B}"/>
          </ac:picMkLst>
        </pc:picChg>
        <pc:picChg chg="add mod">
          <ac:chgData name="Dave Friesen" userId="09798873d1b5be9e" providerId="LiveId" clId="{5122807F-26C1-A14D-B03D-3ECC45035213}" dt="2022-04-17T00:52:31.643" v="2274" actId="1076"/>
          <ac:picMkLst>
            <pc:docMk/>
            <pc:sldMk cId="2449109336" sldId="321"/>
            <ac:picMk id="13" creationId="{3BEE74E0-2BB1-2A48-B228-5CCDE00FC00C}"/>
          </ac:picMkLst>
        </pc:picChg>
      </pc:sldChg>
      <pc:sldChg chg="addSp delSp modSp new mod modClrScheme chgLayout">
        <pc:chgData name="Dave Friesen" userId="09798873d1b5be9e" providerId="LiveId" clId="{5122807F-26C1-A14D-B03D-3ECC45035213}" dt="2022-04-17T02:32:13.847" v="5187"/>
        <pc:sldMkLst>
          <pc:docMk/>
          <pc:sldMk cId="4048925581" sldId="322"/>
        </pc:sldMkLst>
        <pc:spChg chg="del mod ord">
          <ac:chgData name="Dave Friesen" userId="09798873d1b5be9e" providerId="LiveId" clId="{5122807F-26C1-A14D-B03D-3ECC45035213}" dt="2022-04-17T00:53:35.436" v="2277" actId="700"/>
          <ac:spMkLst>
            <pc:docMk/>
            <pc:sldMk cId="4048925581" sldId="322"/>
            <ac:spMk id="2" creationId="{5497AAF4-B644-5C4D-9523-DC6FD7A536B4}"/>
          </ac:spMkLst>
        </pc:spChg>
        <pc:spChg chg="del mod ord">
          <ac:chgData name="Dave Friesen" userId="09798873d1b5be9e" providerId="LiveId" clId="{5122807F-26C1-A14D-B03D-3ECC45035213}" dt="2022-04-17T00:53:35.436" v="2277" actId="700"/>
          <ac:spMkLst>
            <pc:docMk/>
            <pc:sldMk cId="4048925581" sldId="322"/>
            <ac:spMk id="3" creationId="{BA2FE9DB-9BB1-9442-93BF-867B5B7F9A51}"/>
          </ac:spMkLst>
        </pc:spChg>
        <pc:spChg chg="del">
          <ac:chgData name="Dave Friesen" userId="09798873d1b5be9e" providerId="LiveId" clId="{5122807F-26C1-A14D-B03D-3ECC45035213}" dt="2022-04-17T00:53:35.436" v="2277" actId="700"/>
          <ac:spMkLst>
            <pc:docMk/>
            <pc:sldMk cId="4048925581" sldId="322"/>
            <ac:spMk id="4" creationId="{D9A47521-50F2-2240-8891-0E5270195804}"/>
          </ac:spMkLst>
        </pc:spChg>
        <pc:spChg chg="add mod ord">
          <ac:chgData name="Dave Friesen" userId="09798873d1b5be9e" providerId="LiveId" clId="{5122807F-26C1-A14D-B03D-3ECC45035213}" dt="2022-04-17T00:54:04.698" v="2300" actId="20577"/>
          <ac:spMkLst>
            <pc:docMk/>
            <pc:sldMk cId="4048925581" sldId="322"/>
            <ac:spMk id="5" creationId="{D34A197B-EDEB-BE4C-BE7B-D23199192CAE}"/>
          </ac:spMkLst>
        </pc:spChg>
        <pc:spChg chg="add mod ord">
          <ac:chgData name="Dave Friesen" userId="09798873d1b5be9e" providerId="LiveId" clId="{5122807F-26C1-A14D-B03D-3ECC45035213}" dt="2022-04-17T01:00:44.903" v="2388" actId="20577"/>
          <ac:spMkLst>
            <pc:docMk/>
            <pc:sldMk cId="4048925581" sldId="322"/>
            <ac:spMk id="6" creationId="{BAC21A28-B2EB-6F40-8BCF-696DA6F7F725}"/>
          </ac:spMkLst>
        </pc:spChg>
        <pc:spChg chg="add del mod">
          <ac:chgData name="Dave Friesen" userId="09798873d1b5be9e" providerId="LiveId" clId="{5122807F-26C1-A14D-B03D-3ECC45035213}" dt="2022-04-17T01:00:28.302" v="2386"/>
          <ac:spMkLst>
            <pc:docMk/>
            <pc:sldMk cId="4048925581" sldId="322"/>
            <ac:spMk id="13" creationId="{1294477B-FE60-C54D-8DB0-364E7B66C651}"/>
          </ac:spMkLst>
        </pc:spChg>
        <pc:spChg chg="add mod">
          <ac:chgData name="Dave Friesen" userId="09798873d1b5be9e" providerId="LiveId" clId="{5122807F-26C1-A14D-B03D-3ECC45035213}" dt="2022-04-17T02:32:13.847" v="5187"/>
          <ac:spMkLst>
            <pc:docMk/>
            <pc:sldMk cId="4048925581" sldId="322"/>
            <ac:spMk id="17" creationId="{D8EDE33F-7102-FB47-B86C-53F5BC261FC7}"/>
          </ac:spMkLst>
        </pc:spChg>
        <pc:picChg chg="add mod">
          <ac:chgData name="Dave Friesen" userId="09798873d1b5be9e" providerId="LiveId" clId="{5122807F-26C1-A14D-B03D-3ECC45035213}" dt="2022-04-17T01:00:55.133" v="2390" actId="1037"/>
          <ac:picMkLst>
            <pc:docMk/>
            <pc:sldMk cId="4048925581" sldId="322"/>
            <ac:picMk id="8" creationId="{C54DCF27-74A5-1541-894A-9382587676CB}"/>
          </ac:picMkLst>
        </pc:picChg>
        <pc:picChg chg="add del mod">
          <ac:chgData name="Dave Friesen" userId="09798873d1b5be9e" providerId="LiveId" clId="{5122807F-26C1-A14D-B03D-3ECC45035213}" dt="2022-04-17T00:55:08.458" v="2310" actId="931"/>
          <ac:picMkLst>
            <pc:docMk/>
            <pc:sldMk cId="4048925581" sldId="322"/>
            <ac:picMk id="10" creationId="{60CB0581-2DB6-6843-8AB2-F52DB2230E00}"/>
          </ac:picMkLst>
        </pc:picChg>
        <pc:picChg chg="add mod">
          <ac:chgData name="Dave Friesen" userId="09798873d1b5be9e" providerId="LiveId" clId="{5122807F-26C1-A14D-B03D-3ECC45035213}" dt="2022-04-17T01:00:55.133" v="2390" actId="1037"/>
          <ac:picMkLst>
            <pc:docMk/>
            <pc:sldMk cId="4048925581" sldId="322"/>
            <ac:picMk id="12" creationId="{D2D30C68-036E-BC42-8F59-7DC89F520DE9}"/>
          </ac:picMkLst>
        </pc:picChg>
        <pc:picChg chg="add del mod">
          <ac:chgData name="Dave Friesen" userId="09798873d1b5be9e" providerId="LiveId" clId="{5122807F-26C1-A14D-B03D-3ECC45035213}" dt="2022-04-17T01:10:26.569" v="2894" actId="21"/>
          <ac:picMkLst>
            <pc:docMk/>
            <pc:sldMk cId="4048925581" sldId="322"/>
            <ac:picMk id="14" creationId="{15CC1FCE-4850-BA42-A8E8-BCF98B0166F6}"/>
          </ac:picMkLst>
        </pc:picChg>
        <pc:picChg chg="add del mod">
          <ac:chgData name="Dave Friesen" userId="09798873d1b5be9e" providerId="LiveId" clId="{5122807F-26C1-A14D-B03D-3ECC45035213}" dt="2022-04-17T01:12:37.142" v="2914" actId="21"/>
          <ac:picMkLst>
            <pc:docMk/>
            <pc:sldMk cId="4048925581" sldId="322"/>
            <ac:picMk id="15" creationId="{00B79633-15E0-234F-BE71-264E4F880AF5}"/>
          </ac:picMkLst>
        </pc:picChg>
        <pc:picChg chg="add del mod">
          <ac:chgData name="Dave Friesen" userId="09798873d1b5be9e" providerId="LiveId" clId="{5122807F-26C1-A14D-B03D-3ECC45035213}" dt="2022-04-17T02:15:53.364" v="4372" actId="21"/>
          <ac:picMkLst>
            <pc:docMk/>
            <pc:sldMk cId="4048925581" sldId="322"/>
            <ac:picMk id="16" creationId="{77EC464A-E22C-7F48-9695-A194AFA5DE55}"/>
          </ac:picMkLst>
        </pc:picChg>
      </pc:sldChg>
      <pc:sldChg chg="addSp delSp modSp new mod modClrScheme chgLayout">
        <pc:chgData name="Dave Friesen" userId="09798873d1b5be9e" providerId="LiveId" clId="{5122807F-26C1-A14D-B03D-3ECC45035213}" dt="2022-04-17T02:32:20.874" v="5189"/>
        <pc:sldMkLst>
          <pc:docMk/>
          <pc:sldMk cId="486591161" sldId="323"/>
        </pc:sldMkLst>
        <pc:spChg chg="del mod ord">
          <ac:chgData name="Dave Friesen" userId="09798873d1b5be9e" providerId="LiveId" clId="{5122807F-26C1-A14D-B03D-3ECC45035213}" dt="2022-04-17T01:09:15.749" v="2847" actId="700"/>
          <ac:spMkLst>
            <pc:docMk/>
            <pc:sldMk cId="486591161" sldId="323"/>
            <ac:spMk id="2" creationId="{255F4A63-688F-C240-841A-7A3916C98A18}"/>
          </ac:spMkLst>
        </pc:spChg>
        <pc:spChg chg="del mod ord">
          <ac:chgData name="Dave Friesen" userId="09798873d1b5be9e" providerId="LiveId" clId="{5122807F-26C1-A14D-B03D-3ECC45035213}" dt="2022-04-17T01:09:15.749" v="2847" actId="700"/>
          <ac:spMkLst>
            <pc:docMk/>
            <pc:sldMk cId="486591161" sldId="323"/>
            <ac:spMk id="3" creationId="{6D38DB68-98FA-C54F-A304-547F4572B0C8}"/>
          </ac:spMkLst>
        </pc:spChg>
        <pc:spChg chg="del">
          <ac:chgData name="Dave Friesen" userId="09798873d1b5be9e" providerId="LiveId" clId="{5122807F-26C1-A14D-B03D-3ECC45035213}" dt="2022-04-17T01:09:15.749" v="2847" actId="700"/>
          <ac:spMkLst>
            <pc:docMk/>
            <pc:sldMk cId="486591161" sldId="323"/>
            <ac:spMk id="4" creationId="{55EFF9FA-88BA-3449-85B6-EB44FC561816}"/>
          </ac:spMkLst>
        </pc:spChg>
        <pc:spChg chg="add mod ord">
          <ac:chgData name="Dave Friesen" userId="09798873d1b5be9e" providerId="LiveId" clId="{5122807F-26C1-A14D-B03D-3ECC45035213}" dt="2022-04-17T02:09:08.830" v="4000" actId="20577"/>
          <ac:spMkLst>
            <pc:docMk/>
            <pc:sldMk cId="486591161" sldId="323"/>
            <ac:spMk id="5" creationId="{2AF8D438-67BB-F444-A55D-BE7BB72AC77C}"/>
          </ac:spMkLst>
        </pc:spChg>
        <pc:spChg chg="add mod ord">
          <ac:chgData name="Dave Friesen" userId="09798873d1b5be9e" providerId="LiveId" clId="{5122807F-26C1-A14D-B03D-3ECC45035213}" dt="2022-04-17T01:58:31.420" v="3221" actId="20577"/>
          <ac:spMkLst>
            <pc:docMk/>
            <pc:sldMk cId="486591161" sldId="323"/>
            <ac:spMk id="6" creationId="{1FFC1385-D480-5A45-AB29-F6965FB5F49E}"/>
          </ac:spMkLst>
        </pc:spChg>
        <pc:spChg chg="add mod">
          <ac:chgData name="Dave Friesen" userId="09798873d1b5be9e" providerId="LiveId" clId="{5122807F-26C1-A14D-B03D-3ECC45035213}" dt="2022-04-17T02:32:20.874" v="5189"/>
          <ac:spMkLst>
            <pc:docMk/>
            <pc:sldMk cId="486591161" sldId="323"/>
            <ac:spMk id="13" creationId="{BFCBCEDA-885C-B842-81B8-9A1D04AC2499}"/>
          </ac:spMkLst>
        </pc:spChg>
        <pc:picChg chg="add del mod">
          <ac:chgData name="Dave Friesen" userId="09798873d1b5be9e" providerId="LiveId" clId="{5122807F-26C1-A14D-B03D-3ECC45035213}" dt="2022-04-17T01:10:21.047" v="2883" actId="21"/>
          <ac:picMkLst>
            <pc:docMk/>
            <pc:sldMk cId="486591161" sldId="323"/>
            <ac:picMk id="8" creationId="{AE9C1918-92F8-D045-9E54-CF9443ECAC82}"/>
          </ac:picMkLst>
        </pc:picChg>
        <pc:picChg chg="add mod">
          <ac:chgData name="Dave Friesen" userId="09798873d1b5be9e" providerId="LiveId" clId="{5122807F-26C1-A14D-B03D-3ECC45035213}" dt="2022-04-17T01:10:28.950" v="2895"/>
          <ac:picMkLst>
            <pc:docMk/>
            <pc:sldMk cId="486591161" sldId="323"/>
            <ac:picMk id="9" creationId="{B063FBED-0E8E-EB45-BC15-89B04A9E10F8}"/>
          </ac:picMkLst>
        </pc:picChg>
        <pc:picChg chg="add del mod">
          <ac:chgData name="Dave Friesen" userId="09798873d1b5be9e" providerId="LiveId" clId="{5122807F-26C1-A14D-B03D-3ECC45035213}" dt="2022-04-17T01:12:23.871" v="2903" actId="21"/>
          <ac:picMkLst>
            <pc:docMk/>
            <pc:sldMk cId="486591161" sldId="323"/>
            <ac:picMk id="10" creationId="{1C7911CC-5231-3748-9CDE-9D71B9EF0E2C}"/>
          </ac:picMkLst>
        </pc:picChg>
        <pc:picChg chg="add mod">
          <ac:chgData name="Dave Friesen" userId="09798873d1b5be9e" providerId="LiveId" clId="{5122807F-26C1-A14D-B03D-3ECC45035213}" dt="2022-04-17T01:12:39.859" v="2915"/>
          <ac:picMkLst>
            <pc:docMk/>
            <pc:sldMk cId="486591161" sldId="323"/>
            <ac:picMk id="11" creationId="{30B76DF3-FF3C-BC45-9700-5E4BC414D49D}"/>
          </ac:picMkLst>
        </pc:picChg>
        <pc:picChg chg="add del mod">
          <ac:chgData name="Dave Friesen" userId="09798873d1b5be9e" providerId="LiveId" clId="{5122807F-26C1-A14D-B03D-3ECC45035213}" dt="2022-04-17T02:14:59.830" v="4284" actId="21"/>
          <ac:picMkLst>
            <pc:docMk/>
            <pc:sldMk cId="486591161" sldId="323"/>
            <ac:picMk id="12" creationId="{2079DBDD-7FCE-CF40-B653-1C4E6D825444}"/>
          </ac:picMkLst>
        </pc:picChg>
      </pc:sldChg>
      <pc:sldChg chg="modSp new del mod">
        <pc:chgData name="Dave Friesen" userId="09798873d1b5be9e" providerId="LiveId" clId="{5122807F-26C1-A14D-B03D-3ECC45035213}" dt="2022-04-17T00:57:51.805" v="2369" actId="2696"/>
        <pc:sldMkLst>
          <pc:docMk/>
          <pc:sldMk cId="4197899299" sldId="323"/>
        </pc:sldMkLst>
        <pc:spChg chg="mod">
          <ac:chgData name="Dave Friesen" userId="09798873d1b5be9e" providerId="LiveId" clId="{5122807F-26C1-A14D-B03D-3ECC45035213}" dt="2022-04-17T00:57:37.640" v="2368" actId="20577"/>
          <ac:spMkLst>
            <pc:docMk/>
            <pc:sldMk cId="4197899299" sldId="323"/>
            <ac:spMk id="2" creationId="{986B2789-450E-C54C-9E7D-83618C24093B}"/>
          </ac:spMkLst>
        </pc:spChg>
      </pc:sldChg>
      <pc:sldChg chg="addSp delSp modSp new mod modClrScheme chgLayout">
        <pc:chgData name="Dave Friesen" userId="09798873d1b5be9e" providerId="LiveId" clId="{5122807F-26C1-A14D-B03D-3ECC45035213}" dt="2022-04-17T02:32:33.991" v="5192"/>
        <pc:sldMkLst>
          <pc:docMk/>
          <pc:sldMk cId="3075068218" sldId="324"/>
        </pc:sldMkLst>
        <pc:spChg chg="del mod ord">
          <ac:chgData name="Dave Friesen" userId="09798873d1b5be9e" providerId="LiveId" clId="{5122807F-26C1-A14D-B03D-3ECC45035213}" dt="2022-04-17T02:05:43.074" v="3747" actId="700"/>
          <ac:spMkLst>
            <pc:docMk/>
            <pc:sldMk cId="3075068218" sldId="324"/>
            <ac:spMk id="2" creationId="{60B0A4F6-CAA0-BC46-9409-C50679942A3F}"/>
          </ac:spMkLst>
        </pc:spChg>
        <pc:spChg chg="del mod ord">
          <ac:chgData name="Dave Friesen" userId="09798873d1b5be9e" providerId="LiveId" clId="{5122807F-26C1-A14D-B03D-3ECC45035213}" dt="2022-04-17T02:05:43.074" v="3747" actId="700"/>
          <ac:spMkLst>
            <pc:docMk/>
            <pc:sldMk cId="3075068218" sldId="324"/>
            <ac:spMk id="3" creationId="{738C1039-8DD3-C347-AEBB-F137EC02964B}"/>
          </ac:spMkLst>
        </pc:spChg>
        <pc:spChg chg="del">
          <ac:chgData name="Dave Friesen" userId="09798873d1b5be9e" providerId="LiveId" clId="{5122807F-26C1-A14D-B03D-3ECC45035213}" dt="2022-04-17T02:05:43.074" v="3747" actId="700"/>
          <ac:spMkLst>
            <pc:docMk/>
            <pc:sldMk cId="3075068218" sldId="324"/>
            <ac:spMk id="4" creationId="{3ADCD3AA-904F-E14A-BFC2-2DB10F46CCEB}"/>
          </ac:spMkLst>
        </pc:spChg>
        <pc:spChg chg="add mod ord">
          <ac:chgData name="Dave Friesen" userId="09798873d1b5be9e" providerId="LiveId" clId="{5122807F-26C1-A14D-B03D-3ECC45035213}" dt="2022-04-17T02:09:40.877" v="4035" actId="20577"/>
          <ac:spMkLst>
            <pc:docMk/>
            <pc:sldMk cId="3075068218" sldId="324"/>
            <ac:spMk id="5" creationId="{D3A8150C-10FE-1442-B36C-1063BF2B23FA}"/>
          </ac:spMkLst>
        </pc:spChg>
        <pc:spChg chg="add mod ord">
          <ac:chgData name="Dave Friesen" userId="09798873d1b5be9e" providerId="LiveId" clId="{5122807F-26C1-A14D-B03D-3ECC45035213}" dt="2022-04-17T02:19:03.616" v="4594" actId="20577"/>
          <ac:spMkLst>
            <pc:docMk/>
            <pc:sldMk cId="3075068218" sldId="324"/>
            <ac:spMk id="6" creationId="{73460A61-67EC-F44A-8201-622359E52BA4}"/>
          </ac:spMkLst>
        </pc:spChg>
        <pc:spChg chg="add mod">
          <ac:chgData name="Dave Friesen" userId="09798873d1b5be9e" providerId="LiveId" clId="{5122807F-26C1-A14D-B03D-3ECC45035213}" dt="2022-04-17T02:32:33.991" v="5192"/>
          <ac:spMkLst>
            <pc:docMk/>
            <pc:sldMk cId="3075068218" sldId="324"/>
            <ac:spMk id="13" creationId="{76E651F6-0442-FF42-BBD7-3165A9974625}"/>
          </ac:spMkLst>
        </pc:spChg>
        <pc:picChg chg="add del mod">
          <ac:chgData name="Dave Friesen" userId="09798873d1b5be9e" providerId="LiveId" clId="{5122807F-26C1-A14D-B03D-3ECC45035213}" dt="2022-04-17T02:14:52.024" v="4252" actId="21"/>
          <ac:picMkLst>
            <pc:docMk/>
            <pc:sldMk cId="3075068218" sldId="324"/>
            <ac:picMk id="8" creationId="{777951A7-F55B-024F-A6E6-982A764A60BD}"/>
          </ac:picMkLst>
        </pc:picChg>
        <pc:picChg chg="add mod">
          <ac:chgData name="Dave Friesen" userId="09798873d1b5be9e" providerId="LiveId" clId="{5122807F-26C1-A14D-B03D-3ECC45035213}" dt="2022-04-17T02:15:02.469" v="4285"/>
          <ac:picMkLst>
            <pc:docMk/>
            <pc:sldMk cId="3075068218" sldId="324"/>
            <ac:picMk id="9" creationId="{AFE4C7EB-7ECF-624B-9568-831CCCF99133}"/>
          </ac:picMkLst>
        </pc:picChg>
        <pc:picChg chg="add del mod">
          <ac:chgData name="Dave Friesen" userId="09798873d1b5be9e" providerId="LiveId" clId="{5122807F-26C1-A14D-B03D-3ECC45035213}" dt="2022-04-17T02:15:37.294" v="4292" actId="21"/>
          <ac:picMkLst>
            <pc:docMk/>
            <pc:sldMk cId="3075068218" sldId="324"/>
            <ac:picMk id="11" creationId="{0EFF7BAC-E1EF-1045-A678-318BFBBD184A}"/>
          </ac:picMkLst>
        </pc:picChg>
        <pc:picChg chg="add mod">
          <ac:chgData name="Dave Friesen" userId="09798873d1b5be9e" providerId="LiveId" clId="{5122807F-26C1-A14D-B03D-3ECC45035213}" dt="2022-04-17T02:16:00.849" v="4373"/>
          <ac:picMkLst>
            <pc:docMk/>
            <pc:sldMk cId="3075068218" sldId="324"/>
            <ac:picMk id="12" creationId="{C5698501-16B6-E047-BF78-E32B0F5F408A}"/>
          </ac:picMkLst>
        </pc:picChg>
      </pc:sldChg>
      <pc:sldMasterChg chg="modSldLayout">
        <pc:chgData name="Dave Friesen" userId="09798873d1b5be9e" providerId="LiveId" clId="{5122807F-26C1-A14D-B03D-3ECC45035213}" dt="2022-04-17T00:59:23.434" v="2374" actId="242"/>
        <pc:sldMasterMkLst>
          <pc:docMk/>
          <pc:sldMasterMk cId="0" sldId="2147483661"/>
        </pc:sldMasterMkLst>
        <pc:sldLayoutChg chg="modSp mod">
          <pc:chgData name="Dave Friesen" userId="09798873d1b5be9e" providerId="LiveId" clId="{5122807F-26C1-A14D-B03D-3ECC45035213}" dt="2022-04-17T00:59:23.434" v="2374" actId="242"/>
          <pc:sldLayoutMkLst>
            <pc:docMk/>
            <pc:sldMasterMk cId="0" sldId="2147483661"/>
            <pc:sldLayoutMk cId="0" sldId="2147483659"/>
          </pc:sldLayoutMkLst>
          <pc:spChg chg="mod">
            <ac:chgData name="Dave Friesen" userId="09798873d1b5be9e" providerId="LiveId" clId="{5122807F-26C1-A14D-B03D-3ECC45035213}" dt="2022-04-16T22:15:41.176" v="534" actId="403"/>
            <ac:spMkLst>
              <pc:docMk/>
              <pc:sldMasterMk cId="0" sldId="2147483661"/>
              <pc:sldLayoutMk cId="0" sldId="2147483659"/>
              <ac:spMk id="8" creationId="{7427CF38-0B1B-F544-AC13-F91FD8104582}"/>
            </ac:spMkLst>
          </pc:spChg>
          <pc:spChg chg="mod">
            <ac:chgData name="Dave Friesen" userId="09798873d1b5be9e" providerId="LiveId" clId="{5122807F-26C1-A14D-B03D-3ECC45035213}" dt="2022-04-16T21:59:11.292" v="2" actId="2711"/>
            <ac:spMkLst>
              <pc:docMk/>
              <pc:sldMasterMk cId="0" sldId="2147483661"/>
              <pc:sldLayoutMk cId="0" sldId="2147483659"/>
              <ac:spMk id="54" creationId="{00000000-0000-0000-0000-000000000000}"/>
            </ac:spMkLst>
          </pc:spChg>
          <pc:spChg chg="mod">
            <ac:chgData name="Dave Friesen" userId="09798873d1b5be9e" providerId="LiveId" clId="{5122807F-26C1-A14D-B03D-3ECC45035213}" dt="2022-04-17T00:59:23.434" v="2374" actId="242"/>
            <ac:spMkLst>
              <pc:docMk/>
              <pc:sldMasterMk cId="0" sldId="2147483661"/>
              <pc:sldLayoutMk cId="0" sldId="2147483659"/>
              <ac:spMk id="55" creationId="{00000000-0000-0000-0000-000000000000}"/>
            </ac:spMkLst>
          </pc:spChg>
        </pc:sldLayoutChg>
        <pc:sldLayoutChg chg="modSp">
          <pc:chgData name="Dave Friesen" userId="09798873d1b5be9e" providerId="LiveId" clId="{5122807F-26C1-A14D-B03D-3ECC45035213}" dt="2022-04-16T21:59:01.211" v="1" actId="2711"/>
          <pc:sldLayoutMkLst>
            <pc:docMk/>
            <pc:sldMasterMk cId="0" sldId="2147483661"/>
            <pc:sldLayoutMk cId="0" sldId="2147483660"/>
          </pc:sldLayoutMkLst>
          <pc:spChg chg="mod">
            <ac:chgData name="Dave Friesen" userId="09798873d1b5be9e" providerId="LiveId" clId="{5122807F-26C1-A14D-B03D-3ECC45035213}" dt="2022-04-16T21:58:52.354" v="0" actId="2711"/>
            <ac:spMkLst>
              <pc:docMk/>
              <pc:sldMasterMk cId="0" sldId="2147483661"/>
              <pc:sldLayoutMk cId="0" sldId="2147483660"/>
              <ac:spMk id="185" creationId="{00000000-0000-0000-0000-000000000000}"/>
            </ac:spMkLst>
          </pc:spChg>
          <pc:spChg chg="mod">
            <ac:chgData name="Dave Friesen" userId="09798873d1b5be9e" providerId="LiveId" clId="{5122807F-26C1-A14D-B03D-3ECC45035213}" dt="2022-04-16T21:59:01.211" v="1" actId="2711"/>
            <ac:spMkLst>
              <pc:docMk/>
              <pc:sldMasterMk cId="0" sldId="2147483661"/>
              <pc:sldLayoutMk cId="0" sldId="2147483660"/>
              <ac:spMk id="186" creationId="{00000000-0000-0000-0000-000000000000}"/>
            </ac:spMkLst>
          </pc:spChg>
        </pc:sldLayoutChg>
        <pc:sldLayoutChg chg="modSp">
          <pc:chgData name="Dave Friesen" userId="09798873d1b5be9e" providerId="LiveId" clId="{5122807F-26C1-A14D-B03D-3ECC45035213}" dt="2022-04-16T21:59:33.520" v="5" actId="2711"/>
          <pc:sldLayoutMkLst>
            <pc:docMk/>
            <pc:sldMasterMk cId="0" sldId="2147483661"/>
            <pc:sldLayoutMk cId="2441229045" sldId="2147483662"/>
          </pc:sldLayoutMkLst>
          <pc:spChg chg="mod">
            <ac:chgData name="Dave Friesen" userId="09798873d1b5be9e" providerId="LiveId" clId="{5122807F-26C1-A14D-B03D-3ECC45035213}" dt="2022-04-16T21:59:28.121" v="4" actId="2711"/>
            <ac:spMkLst>
              <pc:docMk/>
              <pc:sldMasterMk cId="0" sldId="2147483661"/>
              <pc:sldLayoutMk cId="2441229045" sldId="2147483662"/>
              <ac:spMk id="54" creationId="{00000000-0000-0000-0000-000000000000}"/>
            </ac:spMkLst>
          </pc:spChg>
          <pc:spChg chg="mod">
            <ac:chgData name="Dave Friesen" userId="09798873d1b5be9e" providerId="LiveId" clId="{5122807F-26C1-A14D-B03D-3ECC45035213}" dt="2022-04-16T21:59:33.520" v="5" actId="2711"/>
            <ac:spMkLst>
              <pc:docMk/>
              <pc:sldMasterMk cId="0" sldId="2147483661"/>
              <pc:sldLayoutMk cId="2441229045" sldId="2147483662"/>
              <ac:spMk id="55" creationId="{00000000-0000-0000-0000-000000000000}"/>
            </ac:spMkLst>
          </pc:spChg>
        </pc:sldLayoutChg>
      </pc:sldMasterChg>
    </pc:docChg>
  </pc:docChgLst>
  <pc:docChgLst>
    <pc:chgData name="Guest User" providerId="Windows Live" clId="Web-{7B6FDF95-9096-427B-9540-C81651F583DB}"/>
    <pc:docChg chg="addSld modSld">
      <pc:chgData name="Guest User" userId="" providerId="Windows Live" clId="Web-{7B6FDF95-9096-427B-9540-C81651F583DB}" dt="2022-06-25T22:04:45.378" v="549" actId="20577"/>
      <pc:docMkLst>
        <pc:docMk/>
      </pc:docMkLst>
      <pc:sldChg chg="modSp">
        <pc:chgData name="Guest User" userId="" providerId="Windows Live" clId="Web-{7B6FDF95-9096-427B-9540-C81651F583DB}" dt="2022-06-25T22:04:45.378" v="549" actId="20577"/>
        <pc:sldMkLst>
          <pc:docMk/>
          <pc:sldMk cId="2884068371" sldId="301"/>
        </pc:sldMkLst>
        <pc:spChg chg="mod">
          <ac:chgData name="Guest User" userId="" providerId="Windows Live" clId="Web-{7B6FDF95-9096-427B-9540-C81651F583DB}" dt="2022-06-25T22:04:45.378" v="549" actId="20577"/>
          <ac:spMkLst>
            <pc:docMk/>
            <pc:sldMk cId="2884068371" sldId="301"/>
            <ac:spMk id="4" creationId="{AA92F414-1FD6-7047-9C4F-1C5C5716912E}"/>
          </ac:spMkLst>
        </pc:spChg>
      </pc:sldChg>
      <pc:sldChg chg="modSp">
        <pc:chgData name="Guest User" userId="" providerId="Windows Live" clId="Web-{7B6FDF95-9096-427B-9540-C81651F583DB}" dt="2022-06-25T22:04:37.503" v="547" actId="20577"/>
        <pc:sldMkLst>
          <pc:docMk/>
          <pc:sldMk cId="1492336588" sldId="304"/>
        </pc:sldMkLst>
        <pc:spChg chg="mod">
          <ac:chgData name="Guest User" userId="" providerId="Windows Live" clId="Web-{7B6FDF95-9096-427B-9540-C81651F583DB}" dt="2022-06-25T22:04:37.503" v="547" actId="20577"/>
          <ac:spMkLst>
            <pc:docMk/>
            <pc:sldMk cId="1492336588" sldId="304"/>
            <ac:spMk id="3" creationId="{D8C5BED6-6F74-1046-94B0-9A7B5649F4D5}"/>
          </ac:spMkLst>
        </pc:spChg>
        <pc:spChg chg="mod">
          <ac:chgData name="Guest User" userId="" providerId="Windows Live" clId="Web-{7B6FDF95-9096-427B-9540-C81651F583DB}" dt="2022-06-25T21:33:41.110" v="2" actId="1076"/>
          <ac:spMkLst>
            <pc:docMk/>
            <pc:sldMk cId="1492336588" sldId="304"/>
            <ac:spMk id="6" creationId="{A64DCCDA-B51D-7843-9EF1-0ED43980F617}"/>
          </ac:spMkLst>
        </pc:spChg>
      </pc:sldChg>
      <pc:sldChg chg="modSp new">
        <pc:chgData name="Guest User" userId="" providerId="Windows Live" clId="Web-{7B6FDF95-9096-427B-9540-C81651F583DB}" dt="2022-06-25T21:45:50.564" v="124" actId="20577"/>
        <pc:sldMkLst>
          <pc:docMk/>
          <pc:sldMk cId="762960319" sldId="326"/>
        </pc:sldMkLst>
        <pc:spChg chg="mod">
          <ac:chgData name="Guest User" userId="" providerId="Windows Live" clId="Web-{7B6FDF95-9096-427B-9540-C81651F583DB}" dt="2022-06-25T21:35:10.314" v="27" actId="20577"/>
          <ac:spMkLst>
            <pc:docMk/>
            <pc:sldMk cId="762960319" sldId="326"/>
            <ac:spMk id="2" creationId="{8ABF4340-8968-EC31-406D-26DCBCF65249}"/>
          </ac:spMkLst>
        </pc:spChg>
        <pc:spChg chg="mod">
          <ac:chgData name="Guest User" userId="" providerId="Windows Live" clId="Web-{7B6FDF95-9096-427B-9540-C81651F583DB}" dt="2022-06-25T21:45:50.564" v="124" actId="20577"/>
          <ac:spMkLst>
            <pc:docMk/>
            <pc:sldMk cId="762960319" sldId="326"/>
            <ac:spMk id="3" creationId="{9184CF49-9AD5-BC84-FF8D-6441E8AFDF91}"/>
          </ac:spMkLst>
        </pc:spChg>
      </pc:sldChg>
    </pc:docChg>
  </pc:docChgLst>
  <pc:docChgLst>
    <pc:chgData name="Dave Friesen" userId="09798873d1b5be9e" providerId="LiveId" clId="{4A6F0D96-0F75-644A-B7D9-5F08E508959D}"/>
    <pc:docChg chg="undo custSel addSld delSld modSld modMainMaster">
      <pc:chgData name="Dave Friesen" userId="09798873d1b5be9e" providerId="LiveId" clId="{4A6F0D96-0F75-644A-B7D9-5F08E508959D}" dt="2022-06-19T21:26:52.483" v="696" actId="1038"/>
      <pc:docMkLst>
        <pc:docMk/>
      </pc:docMkLst>
      <pc:sldChg chg="addSp delSp modSp del mod">
        <pc:chgData name="Dave Friesen" userId="09798873d1b5be9e" providerId="LiveId" clId="{4A6F0D96-0F75-644A-B7D9-5F08E508959D}" dt="2022-06-19T21:25:54.789" v="665" actId="2696"/>
        <pc:sldMkLst>
          <pc:docMk/>
          <pc:sldMk cId="0" sldId="256"/>
        </pc:sldMkLst>
        <pc:spChg chg="add del mod">
          <ac:chgData name="Dave Friesen" userId="09798873d1b5be9e" providerId="LiveId" clId="{4A6F0D96-0F75-644A-B7D9-5F08E508959D}" dt="2022-06-19T21:06:13.310" v="264" actId="767"/>
          <ac:spMkLst>
            <pc:docMk/>
            <pc:sldMk cId="0" sldId="256"/>
            <ac:spMk id="2" creationId="{7AE33AA4-CA58-FC45-B6CD-92DBDD6E4228}"/>
          </ac:spMkLst>
        </pc:spChg>
        <pc:spChg chg="mod">
          <ac:chgData name="Dave Friesen" userId="09798873d1b5be9e" providerId="LiveId" clId="{4A6F0D96-0F75-644A-B7D9-5F08E508959D}" dt="2022-06-19T21:08:20.281" v="345" actId="1036"/>
          <ac:spMkLst>
            <pc:docMk/>
            <pc:sldMk cId="0" sldId="256"/>
            <ac:spMk id="192" creationId="{00000000-0000-0000-0000-000000000000}"/>
          </ac:spMkLst>
        </pc:spChg>
        <pc:spChg chg="mod">
          <ac:chgData name="Dave Friesen" userId="09798873d1b5be9e" providerId="LiveId" clId="{4A6F0D96-0F75-644A-B7D9-5F08E508959D}" dt="2022-06-19T21:08:20.281" v="345" actId="1036"/>
          <ac:spMkLst>
            <pc:docMk/>
            <pc:sldMk cId="0" sldId="256"/>
            <ac:spMk id="193" creationId="{00000000-0000-0000-0000-000000000000}"/>
          </ac:spMkLst>
        </pc:spChg>
      </pc:sldChg>
      <pc:sldChg chg="addSp modSp">
        <pc:chgData name="Dave Friesen" userId="09798873d1b5be9e" providerId="LiveId" clId="{4A6F0D96-0F75-644A-B7D9-5F08E508959D}" dt="2022-06-19T21:26:23.200" v="678"/>
        <pc:sldMkLst>
          <pc:docMk/>
          <pc:sldMk cId="3689091321" sldId="280"/>
        </pc:sldMkLst>
        <pc:spChg chg="add mod">
          <ac:chgData name="Dave Friesen" userId="09798873d1b5be9e" providerId="LiveId" clId="{4A6F0D96-0F75-644A-B7D9-5F08E508959D}" dt="2022-06-19T21:26:23.200" v="678"/>
          <ac:spMkLst>
            <pc:docMk/>
            <pc:sldMk cId="3689091321" sldId="280"/>
            <ac:spMk id="4" creationId="{106646DA-AD41-8447-8B73-28705A100F0C}"/>
          </ac:spMkLst>
        </pc:spChg>
      </pc:sldChg>
      <pc:sldChg chg="addSp modSp">
        <pc:chgData name="Dave Friesen" userId="09798873d1b5be9e" providerId="LiveId" clId="{4A6F0D96-0F75-644A-B7D9-5F08E508959D}" dt="2022-06-19T21:26:21.163" v="677"/>
        <pc:sldMkLst>
          <pc:docMk/>
          <pc:sldMk cId="2884068371" sldId="301"/>
        </pc:sldMkLst>
        <pc:spChg chg="add mod">
          <ac:chgData name="Dave Friesen" userId="09798873d1b5be9e" providerId="LiveId" clId="{4A6F0D96-0F75-644A-B7D9-5F08E508959D}" dt="2022-06-19T21:26:21.163" v="677"/>
          <ac:spMkLst>
            <pc:docMk/>
            <pc:sldMk cId="2884068371" sldId="301"/>
            <ac:spMk id="4" creationId="{AA92F414-1FD6-7047-9C4F-1C5C5716912E}"/>
          </ac:spMkLst>
        </pc:spChg>
      </pc:sldChg>
      <pc:sldChg chg="addSp delSp modSp">
        <pc:chgData name="Dave Friesen" userId="09798873d1b5be9e" providerId="LiveId" clId="{4A6F0D96-0F75-644A-B7D9-5F08E508959D}" dt="2022-06-19T21:25:59.588" v="668"/>
        <pc:sldMkLst>
          <pc:docMk/>
          <pc:sldMk cId="3354943662" sldId="302"/>
        </pc:sldMkLst>
        <pc:spChg chg="add del mod">
          <ac:chgData name="Dave Friesen" userId="09798873d1b5be9e" providerId="LiveId" clId="{4A6F0D96-0F75-644A-B7D9-5F08E508959D}" dt="2022-06-19T21:25:32.420" v="654"/>
          <ac:spMkLst>
            <pc:docMk/>
            <pc:sldMk cId="3354943662" sldId="302"/>
            <ac:spMk id="6" creationId="{1B2639C7-5257-E749-949A-289598A6FF43}"/>
          </ac:spMkLst>
        </pc:spChg>
        <pc:spChg chg="add mod">
          <ac:chgData name="Dave Friesen" userId="09798873d1b5be9e" providerId="LiveId" clId="{4A6F0D96-0F75-644A-B7D9-5F08E508959D}" dt="2022-06-19T21:25:59.588" v="668"/>
          <ac:spMkLst>
            <pc:docMk/>
            <pc:sldMk cId="3354943662" sldId="302"/>
            <ac:spMk id="7" creationId="{982CCF61-B7BA-A24B-B3E7-269DA0CDA8CA}"/>
          </ac:spMkLst>
        </pc:spChg>
      </pc:sldChg>
      <pc:sldChg chg="addSp modSp mod">
        <pc:chgData name="Dave Friesen" userId="09798873d1b5be9e" providerId="LiveId" clId="{4A6F0D96-0F75-644A-B7D9-5F08E508959D}" dt="2022-06-19T21:25:48.029" v="664" actId="113"/>
        <pc:sldMkLst>
          <pc:docMk/>
          <pc:sldMk cId="2483835006" sldId="303"/>
        </pc:sldMkLst>
        <pc:spChg chg="mod">
          <ac:chgData name="Dave Friesen" userId="09798873d1b5be9e" providerId="LiveId" clId="{4A6F0D96-0F75-644A-B7D9-5F08E508959D}" dt="2022-06-19T21:24:35.534" v="628" actId="20577"/>
          <ac:spMkLst>
            <pc:docMk/>
            <pc:sldMk cId="2483835006" sldId="303"/>
            <ac:spMk id="4" creationId="{2110E1FC-15E8-6844-86F2-6912B60EDB02}"/>
          </ac:spMkLst>
        </pc:spChg>
        <pc:spChg chg="add mod">
          <ac:chgData name="Dave Friesen" userId="09798873d1b5be9e" providerId="LiveId" clId="{4A6F0D96-0F75-644A-B7D9-5F08E508959D}" dt="2022-06-19T21:25:48.029" v="664" actId="113"/>
          <ac:spMkLst>
            <pc:docMk/>
            <pc:sldMk cId="2483835006" sldId="303"/>
            <ac:spMk id="6" creationId="{64B96E8D-B2FF-1E4E-B112-BD34DBF76E3A}"/>
          </ac:spMkLst>
        </pc:spChg>
      </pc:sldChg>
      <pc:sldChg chg="addSp modSp">
        <pc:chgData name="Dave Friesen" userId="09798873d1b5be9e" providerId="LiveId" clId="{4A6F0D96-0F75-644A-B7D9-5F08E508959D}" dt="2022-06-19T21:26:18.421" v="676"/>
        <pc:sldMkLst>
          <pc:docMk/>
          <pc:sldMk cId="1492336588" sldId="304"/>
        </pc:sldMkLst>
        <pc:spChg chg="add mod">
          <ac:chgData name="Dave Friesen" userId="09798873d1b5be9e" providerId="LiveId" clId="{4A6F0D96-0F75-644A-B7D9-5F08E508959D}" dt="2022-06-19T21:26:18.421" v="676"/>
          <ac:spMkLst>
            <pc:docMk/>
            <pc:sldMk cId="1492336588" sldId="304"/>
            <ac:spMk id="6" creationId="{A64DCCDA-B51D-7843-9EF1-0ED43980F617}"/>
          </ac:spMkLst>
        </pc:spChg>
      </pc:sldChg>
      <pc:sldChg chg="addSp modSp">
        <pc:chgData name="Dave Friesen" userId="09798873d1b5be9e" providerId="LiveId" clId="{4A6F0D96-0F75-644A-B7D9-5F08E508959D}" dt="2022-06-19T21:26:06.386" v="671"/>
        <pc:sldMkLst>
          <pc:docMk/>
          <pc:sldMk cId="1274476243" sldId="307"/>
        </pc:sldMkLst>
        <pc:spChg chg="add mod">
          <ac:chgData name="Dave Friesen" userId="09798873d1b5be9e" providerId="LiveId" clId="{4A6F0D96-0F75-644A-B7D9-5F08E508959D}" dt="2022-06-19T21:26:06.386" v="671"/>
          <ac:spMkLst>
            <pc:docMk/>
            <pc:sldMk cId="1274476243" sldId="307"/>
            <ac:spMk id="6" creationId="{E051B693-A7EC-3142-9E85-F3132F7F6597}"/>
          </ac:spMkLst>
        </pc:spChg>
      </pc:sldChg>
      <pc:sldChg chg="addSp modSp">
        <pc:chgData name="Dave Friesen" userId="09798873d1b5be9e" providerId="LiveId" clId="{4A6F0D96-0F75-644A-B7D9-5F08E508959D}" dt="2022-06-19T21:26:12.423" v="673"/>
        <pc:sldMkLst>
          <pc:docMk/>
          <pc:sldMk cId="3605586502" sldId="308"/>
        </pc:sldMkLst>
        <pc:spChg chg="add mod">
          <ac:chgData name="Dave Friesen" userId="09798873d1b5be9e" providerId="LiveId" clId="{4A6F0D96-0F75-644A-B7D9-5F08E508959D}" dt="2022-06-19T21:26:12.423" v="673"/>
          <ac:spMkLst>
            <pc:docMk/>
            <pc:sldMk cId="3605586502" sldId="308"/>
            <ac:spMk id="8" creationId="{88E8511C-9DC3-684B-A74D-AB56DC0692F6}"/>
          </ac:spMkLst>
        </pc:spChg>
      </pc:sldChg>
      <pc:sldChg chg="addSp modSp">
        <pc:chgData name="Dave Friesen" userId="09798873d1b5be9e" providerId="LiveId" clId="{4A6F0D96-0F75-644A-B7D9-5F08E508959D}" dt="2022-06-19T21:26:14.414" v="674"/>
        <pc:sldMkLst>
          <pc:docMk/>
          <pc:sldMk cId="3638441222" sldId="309"/>
        </pc:sldMkLst>
        <pc:spChg chg="add mod">
          <ac:chgData name="Dave Friesen" userId="09798873d1b5be9e" providerId="LiveId" clId="{4A6F0D96-0F75-644A-B7D9-5F08E508959D}" dt="2022-06-19T21:26:14.414" v="674"/>
          <ac:spMkLst>
            <pc:docMk/>
            <pc:sldMk cId="3638441222" sldId="309"/>
            <ac:spMk id="6" creationId="{08A0174F-3B06-8548-934B-BB3770155318}"/>
          </ac:spMkLst>
        </pc:spChg>
      </pc:sldChg>
      <pc:sldChg chg="addSp delSp modSp mod">
        <pc:chgData name="Dave Friesen" userId="09798873d1b5be9e" providerId="LiveId" clId="{4A6F0D96-0F75-644A-B7D9-5F08E508959D}" dt="2022-06-19T21:25:57.074" v="667" actId="1036"/>
        <pc:sldMkLst>
          <pc:docMk/>
          <pc:sldMk cId="2235290321" sldId="314"/>
        </pc:sldMkLst>
        <pc:spChg chg="mod">
          <ac:chgData name="Dave Friesen" userId="09798873d1b5be9e" providerId="LiveId" clId="{4A6F0D96-0F75-644A-B7D9-5F08E508959D}" dt="2022-06-19T21:24:11.309" v="615" actId="20577"/>
          <ac:spMkLst>
            <pc:docMk/>
            <pc:sldMk cId="2235290321" sldId="314"/>
            <ac:spMk id="3" creationId="{61F371AF-99EF-9A45-A8D3-ADF932CAC225}"/>
          </ac:spMkLst>
        </pc:spChg>
        <pc:spChg chg="add del mod">
          <ac:chgData name="Dave Friesen" userId="09798873d1b5be9e" providerId="LiveId" clId="{4A6F0D96-0F75-644A-B7D9-5F08E508959D}" dt="2022-06-19T21:25:32.929" v="656"/>
          <ac:spMkLst>
            <pc:docMk/>
            <pc:sldMk cId="2235290321" sldId="314"/>
            <ac:spMk id="6" creationId="{4BCD9068-150C-134E-9863-F5324449F90F}"/>
          </ac:spMkLst>
        </pc:spChg>
        <pc:spChg chg="add mod">
          <ac:chgData name="Dave Friesen" userId="09798873d1b5be9e" providerId="LiveId" clId="{4A6F0D96-0F75-644A-B7D9-5F08E508959D}" dt="2022-06-19T21:25:57.074" v="667" actId="1036"/>
          <ac:spMkLst>
            <pc:docMk/>
            <pc:sldMk cId="2235290321" sldId="314"/>
            <ac:spMk id="7" creationId="{38A03EB1-BF82-A14B-BFB8-3259DAB9F80F}"/>
          </ac:spMkLst>
        </pc:spChg>
      </pc:sldChg>
      <pc:sldChg chg="addSp delSp modSp">
        <pc:chgData name="Dave Friesen" userId="09798873d1b5be9e" providerId="LiveId" clId="{4A6F0D96-0F75-644A-B7D9-5F08E508959D}" dt="2022-06-19T21:26:01.509" v="669"/>
        <pc:sldMkLst>
          <pc:docMk/>
          <pc:sldMk cId="1021985771" sldId="317"/>
        </pc:sldMkLst>
        <pc:spChg chg="add del mod">
          <ac:chgData name="Dave Friesen" userId="09798873d1b5be9e" providerId="LiveId" clId="{4A6F0D96-0F75-644A-B7D9-5F08E508959D}" dt="2022-06-19T21:25:32.152" v="653"/>
          <ac:spMkLst>
            <pc:docMk/>
            <pc:sldMk cId="1021985771" sldId="317"/>
            <ac:spMk id="7" creationId="{C3824AE8-CB78-9B48-9997-223A33241210}"/>
          </ac:spMkLst>
        </pc:spChg>
        <pc:spChg chg="add mod">
          <ac:chgData name="Dave Friesen" userId="09798873d1b5be9e" providerId="LiveId" clId="{4A6F0D96-0F75-644A-B7D9-5F08E508959D}" dt="2022-06-19T21:26:01.509" v="669"/>
          <ac:spMkLst>
            <pc:docMk/>
            <pc:sldMk cId="1021985771" sldId="317"/>
            <ac:spMk id="8" creationId="{B4EB99D9-4ADF-CA47-9161-E977700EF7BB}"/>
          </ac:spMkLst>
        </pc:spChg>
      </pc:sldChg>
      <pc:sldChg chg="addSp delSp modSp">
        <pc:chgData name="Dave Friesen" userId="09798873d1b5be9e" providerId="LiveId" clId="{4A6F0D96-0F75-644A-B7D9-5F08E508959D}" dt="2022-06-19T21:26:03.321" v="670"/>
        <pc:sldMkLst>
          <pc:docMk/>
          <pc:sldMk cId="4048925581" sldId="322"/>
        </pc:sldMkLst>
        <pc:spChg chg="add del mod">
          <ac:chgData name="Dave Friesen" userId="09798873d1b5be9e" providerId="LiveId" clId="{4A6F0D96-0F75-644A-B7D9-5F08E508959D}" dt="2022-06-19T21:25:31.822" v="652"/>
          <ac:spMkLst>
            <pc:docMk/>
            <pc:sldMk cId="4048925581" sldId="322"/>
            <ac:spMk id="7" creationId="{EDB710D7-6AC6-A046-9AB9-5D7E3604C898}"/>
          </ac:spMkLst>
        </pc:spChg>
        <pc:spChg chg="add mod">
          <ac:chgData name="Dave Friesen" userId="09798873d1b5be9e" providerId="LiveId" clId="{4A6F0D96-0F75-644A-B7D9-5F08E508959D}" dt="2022-06-19T21:26:03.321" v="670"/>
          <ac:spMkLst>
            <pc:docMk/>
            <pc:sldMk cId="4048925581" sldId="322"/>
            <ac:spMk id="9" creationId="{F3C6EC60-721F-A743-BB2C-483DCF91A698}"/>
          </ac:spMkLst>
        </pc:spChg>
      </pc:sldChg>
      <pc:sldChg chg="addSp modSp">
        <pc:chgData name="Dave Friesen" userId="09798873d1b5be9e" providerId="LiveId" clId="{4A6F0D96-0F75-644A-B7D9-5F08E508959D}" dt="2022-06-19T21:26:08.736" v="672"/>
        <pc:sldMkLst>
          <pc:docMk/>
          <pc:sldMk cId="486591161" sldId="323"/>
        </pc:sldMkLst>
        <pc:spChg chg="add mod">
          <ac:chgData name="Dave Friesen" userId="09798873d1b5be9e" providerId="LiveId" clId="{4A6F0D96-0F75-644A-B7D9-5F08E508959D}" dt="2022-06-19T21:26:08.736" v="672"/>
          <ac:spMkLst>
            <pc:docMk/>
            <pc:sldMk cId="486591161" sldId="323"/>
            <ac:spMk id="7" creationId="{0A077EE1-8AF7-A043-AE9E-5EA915F51B4D}"/>
          </ac:spMkLst>
        </pc:spChg>
      </pc:sldChg>
      <pc:sldChg chg="addSp modSp">
        <pc:chgData name="Dave Friesen" userId="09798873d1b5be9e" providerId="LiveId" clId="{4A6F0D96-0F75-644A-B7D9-5F08E508959D}" dt="2022-06-19T21:26:16.266" v="675"/>
        <pc:sldMkLst>
          <pc:docMk/>
          <pc:sldMk cId="3075068218" sldId="324"/>
        </pc:sldMkLst>
        <pc:spChg chg="add mod">
          <ac:chgData name="Dave Friesen" userId="09798873d1b5be9e" providerId="LiveId" clId="{4A6F0D96-0F75-644A-B7D9-5F08E508959D}" dt="2022-06-19T21:26:16.266" v="675"/>
          <ac:spMkLst>
            <pc:docMk/>
            <pc:sldMk cId="3075068218" sldId="324"/>
            <ac:spMk id="7" creationId="{744E2956-449D-2944-9279-056488903F4A}"/>
          </ac:spMkLst>
        </pc:spChg>
      </pc:sldChg>
      <pc:sldChg chg="addSp modSp new mod">
        <pc:chgData name="Dave Friesen" userId="09798873d1b5be9e" providerId="LiveId" clId="{4A6F0D96-0F75-644A-B7D9-5F08E508959D}" dt="2022-06-19T21:26:52.483" v="696" actId="1038"/>
        <pc:sldMkLst>
          <pc:docMk/>
          <pc:sldMk cId="1961704748" sldId="325"/>
        </pc:sldMkLst>
        <pc:spChg chg="mod">
          <ac:chgData name="Dave Friesen" userId="09798873d1b5be9e" providerId="LiveId" clId="{4A6F0D96-0F75-644A-B7D9-5F08E508959D}" dt="2022-06-19T21:14:03.527" v="465" actId="207"/>
          <ac:spMkLst>
            <pc:docMk/>
            <pc:sldMk cId="1961704748" sldId="325"/>
            <ac:spMk id="2" creationId="{F542047A-BDD9-E04C-A627-1D8A595B2000}"/>
          </ac:spMkLst>
        </pc:spChg>
        <pc:spChg chg="mod">
          <ac:chgData name="Dave Friesen" userId="09798873d1b5be9e" providerId="LiveId" clId="{4A6F0D96-0F75-644A-B7D9-5F08E508959D}" dt="2022-06-19T21:13:11.916" v="453" actId="1036"/>
          <ac:spMkLst>
            <pc:docMk/>
            <pc:sldMk cId="1961704748" sldId="325"/>
            <ac:spMk id="3" creationId="{D215345E-CEAA-4C4E-8638-880DF449B5B4}"/>
          </ac:spMkLst>
        </pc:spChg>
        <pc:picChg chg="add mod">
          <ac:chgData name="Dave Friesen" userId="09798873d1b5be9e" providerId="LiveId" clId="{4A6F0D96-0F75-644A-B7D9-5F08E508959D}" dt="2022-06-19T21:26:52.483" v="696" actId="1038"/>
          <ac:picMkLst>
            <pc:docMk/>
            <pc:sldMk cId="1961704748" sldId="325"/>
            <ac:picMk id="5" creationId="{F770EF57-352D-8242-9BAA-F91316EC9266}"/>
          </ac:picMkLst>
        </pc:picChg>
      </pc:sldChg>
      <pc:sldMasterChg chg="modSldLayout">
        <pc:chgData name="Dave Friesen" userId="09798873d1b5be9e" providerId="LiveId" clId="{4A6F0D96-0F75-644A-B7D9-5F08E508959D}" dt="2022-06-19T21:13:43.592" v="464" actId="14100"/>
        <pc:sldMasterMkLst>
          <pc:docMk/>
          <pc:sldMasterMk cId="0" sldId="2147483661"/>
        </pc:sldMasterMkLst>
        <pc:sldLayoutChg chg="modSp mod">
          <pc:chgData name="Dave Friesen" userId="09798873d1b5be9e" providerId="LiveId" clId="{4A6F0D96-0F75-644A-B7D9-5F08E508959D}" dt="2022-06-19T21:13:43.592" v="464" actId="14100"/>
          <pc:sldLayoutMkLst>
            <pc:docMk/>
            <pc:sldMasterMk cId="0" sldId="2147483661"/>
            <pc:sldLayoutMk cId="0" sldId="2147483660"/>
          </pc:sldLayoutMkLst>
          <pc:spChg chg="mod">
            <ac:chgData name="Dave Friesen" userId="09798873d1b5be9e" providerId="LiveId" clId="{4A6F0D96-0F75-644A-B7D9-5F08E508959D}" dt="2022-06-19T21:13:43.592" v="464" actId="14100"/>
            <ac:spMkLst>
              <pc:docMk/>
              <pc:sldMasterMk cId="0" sldId="2147483661"/>
              <pc:sldLayoutMk cId="0" sldId="2147483660"/>
              <ac:spMk id="184" creationId="{00000000-0000-0000-0000-000000000000}"/>
            </ac:spMkLst>
          </pc:spChg>
          <pc:spChg chg="mod">
            <ac:chgData name="Dave Friesen" userId="09798873d1b5be9e" providerId="LiveId" clId="{4A6F0D96-0F75-644A-B7D9-5F08E508959D}" dt="2022-06-19T21:10:50.248" v="389" actId="1037"/>
            <ac:spMkLst>
              <pc:docMk/>
              <pc:sldMasterMk cId="0" sldId="2147483661"/>
              <pc:sldLayoutMk cId="0" sldId="2147483660"/>
              <ac:spMk id="185" creationId="{00000000-0000-0000-0000-000000000000}"/>
            </ac:spMkLst>
          </pc:spChg>
          <pc:spChg chg="mod">
            <ac:chgData name="Dave Friesen" userId="09798873d1b5be9e" providerId="LiveId" clId="{4A6F0D96-0F75-644A-B7D9-5F08E508959D}" dt="2022-06-19T21:13:34.322" v="463" actId="1036"/>
            <ac:spMkLst>
              <pc:docMk/>
              <pc:sldMasterMk cId="0" sldId="2147483661"/>
              <pc:sldLayoutMk cId="0" sldId="2147483660"/>
              <ac:spMk id="186" creationId="{00000000-0000-0000-0000-000000000000}"/>
            </ac:spMkLst>
          </pc:spChg>
        </pc:sldLayoutChg>
      </pc:sldMasterChg>
    </pc:docChg>
  </pc:docChgLst>
  <pc:docChgLst>
    <pc:chgData name="Guest User" providerId="Windows Live" clId="Web-{061519CC-FE76-48FB-B208-0FFB9ACA72C2}"/>
    <pc:docChg chg="modSld">
      <pc:chgData name="Guest User" userId="" providerId="Windows Live" clId="Web-{061519CC-FE76-48FB-B208-0FFB9ACA72C2}" dt="2022-06-25T05:38:06.156" v="238" actId="20577"/>
      <pc:docMkLst>
        <pc:docMk/>
      </pc:docMkLst>
      <pc:sldChg chg="modSp">
        <pc:chgData name="Guest User" userId="" providerId="Windows Live" clId="Web-{061519CC-FE76-48FB-B208-0FFB9ACA72C2}" dt="2022-06-25T03:43:51.880" v="1" actId="20577"/>
        <pc:sldMkLst>
          <pc:docMk/>
          <pc:sldMk cId="2483835006" sldId="303"/>
        </pc:sldMkLst>
        <pc:spChg chg="mod">
          <ac:chgData name="Guest User" userId="" providerId="Windows Live" clId="Web-{061519CC-FE76-48FB-B208-0FFB9ACA72C2}" dt="2022-06-25T03:43:51.880" v="1" actId="20577"/>
          <ac:spMkLst>
            <pc:docMk/>
            <pc:sldMk cId="2483835006" sldId="303"/>
            <ac:spMk id="6" creationId="{64B96E8D-B2FF-1E4E-B112-BD34DBF76E3A}"/>
          </ac:spMkLst>
        </pc:spChg>
      </pc:sldChg>
      <pc:sldChg chg="addSp delSp modSp">
        <pc:chgData name="Guest User" userId="" providerId="Windows Live" clId="Web-{061519CC-FE76-48FB-B208-0FFB9ACA72C2}" dt="2022-06-25T05:38:06.156" v="238" actId="20577"/>
        <pc:sldMkLst>
          <pc:docMk/>
          <pc:sldMk cId="4048925581" sldId="322"/>
        </pc:sldMkLst>
        <pc:spChg chg="mod">
          <ac:chgData name="Guest User" userId="" providerId="Windows Live" clId="Web-{061519CC-FE76-48FB-B208-0FFB9ACA72C2}" dt="2022-06-25T03:48:37.602" v="21" actId="20577"/>
          <ac:spMkLst>
            <pc:docMk/>
            <pc:sldMk cId="4048925581" sldId="322"/>
            <ac:spMk id="5" creationId="{D34A197B-EDEB-BE4C-BE7B-D23199192CAE}"/>
          </ac:spMkLst>
        </pc:spChg>
        <pc:spChg chg="mod">
          <ac:chgData name="Guest User" userId="" providerId="Windows Live" clId="Web-{061519CC-FE76-48FB-B208-0FFB9ACA72C2}" dt="2022-06-25T05:38:06.156" v="238" actId="20577"/>
          <ac:spMkLst>
            <pc:docMk/>
            <pc:sldMk cId="4048925581" sldId="322"/>
            <ac:spMk id="6" creationId="{BAC21A28-B2EB-6F40-8BCF-696DA6F7F725}"/>
          </ac:spMkLst>
        </pc:spChg>
        <pc:spChg chg="mod">
          <ac:chgData name="Guest User" userId="" providerId="Windows Live" clId="Web-{061519CC-FE76-48FB-B208-0FFB9ACA72C2}" dt="2022-06-25T03:46:31.062" v="16" actId="20577"/>
          <ac:spMkLst>
            <pc:docMk/>
            <pc:sldMk cId="4048925581" sldId="322"/>
            <ac:spMk id="9" creationId="{F3C6EC60-721F-A743-BB2C-483DCF91A698}"/>
          </ac:spMkLst>
        </pc:spChg>
        <pc:picChg chg="add del mod">
          <ac:chgData name="Guest User" userId="" providerId="Windows Live" clId="Web-{061519CC-FE76-48FB-B208-0FFB9ACA72C2}" dt="2022-06-25T03:46:42.657" v="19"/>
          <ac:picMkLst>
            <pc:docMk/>
            <pc:sldMk cId="4048925581" sldId="322"/>
            <ac:picMk id="2" creationId="{F456164C-65EC-CE1F-2076-FC1DE88DE9CF}"/>
          </ac:picMkLst>
        </pc:picChg>
        <pc:picChg chg="add del mod">
          <ac:chgData name="Guest User" userId="" providerId="Windows Live" clId="Web-{061519CC-FE76-48FB-B208-0FFB9ACA72C2}" dt="2022-06-25T05:17:16.818" v="77"/>
          <ac:picMkLst>
            <pc:docMk/>
            <pc:sldMk cId="4048925581" sldId="322"/>
            <ac:picMk id="2" creationId="{FA4FDA9D-F274-38AD-3A51-D64E10F9B35C}"/>
          </ac:picMkLst>
        </pc:picChg>
        <pc:picChg chg="add del mod">
          <ac:chgData name="Guest User" userId="" providerId="Windows Live" clId="Web-{061519CC-FE76-48FB-B208-0FFB9ACA72C2}" dt="2022-06-25T05:35:25.464" v="211"/>
          <ac:picMkLst>
            <pc:docMk/>
            <pc:sldMk cId="4048925581" sldId="322"/>
            <ac:picMk id="3" creationId="{D801DBDB-48EF-75F6-FDFE-703E71921652}"/>
          </ac:picMkLst>
        </pc:picChg>
        <pc:picChg chg="add mod">
          <ac:chgData name="Guest User" userId="" providerId="Windows Live" clId="Web-{061519CC-FE76-48FB-B208-0FFB9ACA72C2}" dt="2022-06-25T05:25:48.351" v="142" actId="14100"/>
          <ac:picMkLst>
            <pc:docMk/>
            <pc:sldMk cId="4048925581" sldId="322"/>
            <ac:picMk id="4" creationId="{7A5A9E70-3AA3-268E-FE00-F771608596ED}"/>
          </ac:picMkLst>
        </pc:picChg>
        <pc:picChg chg="add del mod">
          <ac:chgData name="Guest User" userId="" providerId="Windows Live" clId="Web-{061519CC-FE76-48FB-B208-0FFB9ACA72C2}" dt="2022-06-25T05:35:56.309" v="217"/>
          <ac:picMkLst>
            <pc:docMk/>
            <pc:sldMk cId="4048925581" sldId="322"/>
            <ac:picMk id="7" creationId="{7BB9BAA6-65CA-C5B5-4682-65497762FB82}"/>
          </ac:picMkLst>
        </pc:picChg>
        <pc:picChg chg="del">
          <ac:chgData name="Guest User" userId="" providerId="Windows Live" clId="Web-{061519CC-FE76-48FB-B208-0FFB9ACA72C2}" dt="2022-06-25T05:17:00.130" v="74"/>
          <ac:picMkLst>
            <pc:docMk/>
            <pc:sldMk cId="4048925581" sldId="322"/>
            <ac:picMk id="8" creationId="{C54DCF27-74A5-1541-894A-9382587676CB}"/>
          </ac:picMkLst>
        </pc:picChg>
        <pc:picChg chg="add mod">
          <ac:chgData name="Guest User" userId="" providerId="Windows Live" clId="Web-{061519CC-FE76-48FB-B208-0FFB9ACA72C2}" dt="2022-06-25T05:36:41.091" v="221" actId="1076"/>
          <ac:picMkLst>
            <pc:docMk/>
            <pc:sldMk cId="4048925581" sldId="322"/>
            <ac:picMk id="10" creationId="{707FE4A4-7BAB-309B-3AF4-582568322342}"/>
          </ac:picMkLst>
        </pc:picChg>
        <pc:picChg chg="del">
          <ac:chgData name="Guest User" userId="" providerId="Windows Live" clId="Web-{061519CC-FE76-48FB-B208-0FFB9ACA72C2}" dt="2022-06-25T03:46:24.437" v="11"/>
          <ac:picMkLst>
            <pc:docMk/>
            <pc:sldMk cId="4048925581" sldId="322"/>
            <ac:picMk id="12" creationId="{D2D30C68-036E-BC42-8F59-7DC89F520DE9}"/>
          </ac:picMkLst>
        </pc:picChg>
      </pc:sldChg>
      <pc:sldChg chg="addSp delSp modSp">
        <pc:chgData name="Guest User" userId="" providerId="Windows Live" clId="Web-{061519CC-FE76-48FB-B208-0FFB9ACA72C2}" dt="2022-06-25T05:22:09.653" v="126" actId="1076"/>
        <pc:sldMkLst>
          <pc:docMk/>
          <pc:sldMk cId="3075068218" sldId="324"/>
        </pc:sldMkLst>
        <pc:spChg chg="mod">
          <ac:chgData name="Guest User" userId="" providerId="Windows Live" clId="Web-{061519CC-FE76-48FB-B208-0FFB9ACA72C2}" dt="2022-06-25T05:22:09.653" v="126" actId="1076"/>
          <ac:spMkLst>
            <pc:docMk/>
            <pc:sldMk cId="3075068218" sldId="324"/>
            <ac:spMk id="6" creationId="{73460A61-67EC-F44A-8201-622359E52BA4}"/>
          </ac:spMkLst>
        </pc:spChg>
        <pc:spChg chg="mod">
          <ac:chgData name="Guest User" userId="" providerId="Windows Live" clId="Web-{061519CC-FE76-48FB-B208-0FFB9ACA72C2}" dt="2022-06-25T05:17:38.318" v="82" actId="20577"/>
          <ac:spMkLst>
            <pc:docMk/>
            <pc:sldMk cId="3075068218" sldId="324"/>
            <ac:spMk id="7" creationId="{744E2956-449D-2944-9279-056488903F4A}"/>
          </ac:spMkLst>
        </pc:spChg>
        <pc:picChg chg="add mod">
          <ac:chgData name="Guest User" userId="" providerId="Windows Live" clId="Web-{061519CC-FE76-48FB-B208-0FFB9ACA72C2}" dt="2022-06-25T05:17:50.459" v="87" actId="14100"/>
          <ac:picMkLst>
            <pc:docMk/>
            <pc:sldMk cId="3075068218" sldId="324"/>
            <ac:picMk id="2" creationId="{5EDB2E9C-CEE7-CAE3-0B4C-9DA562741E7E}"/>
          </ac:picMkLst>
        </pc:picChg>
        <pc:picChg chg="del">
          <ac:chgData name="Guest User" userId="" providerId="Windows Live" clId="Web-{061519CC-FE76-48FB-B208-0FFB9ACA72C2}" dt="2022-06-25T05:17:34.037" v="78"/>
          <ac:picMkLst>
            <pc:docMk/>
            <pc:sldMk cId="3075068218" sldId="324"/>
            <ac:picMk id="9" creationId="{AFE4C7EB-7ECF-624B-9568-831CCCF99133}"/>
          </ac:picMkLst>
        </pc:picChg>
        <pc:picChg chg="del">
          <ac:chgData name="Guest User" userId="" providerId="Windows Live" clId="Web-{061519CC-FE76-48FB-B208-0FFB9ACA72C2}" dt="2022-06-25T05:17:41.115" v="83"/>
          <ac:picMkLst>
            <pc:docMk/>
            <pc:sldMk cId="3075068218" sldId="324"/>
            <ac:picMk id="12" creationId="{C5698501-16B6-E047-BF78-E32B0F5F408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/>
              <a:t>Genetic disorder prediction with an advance data science technique provides an opportunity to classify the specific disease with a rapid diagnosis and prognosis alleviating the pain of late diagnosis and consequences.   In addition, it can reveal the hidden patterns behind the disease such as the </a:t>
            </a:r>
            <a:r>
              <a:rPr lang="en-US" b="1" err="1"/>
              <a:t>influcens</a:t>
            </a:r>
            <a:r>
              <a:rPr lang="en-US" b="1"/>
              <a:t> of age, maternal gene, paternal gene, maternal age, and the like.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06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81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_2"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4"/>
          <p:cNvSpPr/>
          <p:nvPr/>
        </p:nvSpPr>
        <p:spPr>
          <a:xfrm>
            <a:off x="3396590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4"/>
          <p:cNvSpPr/>
          <p:nvPr userDrawn="1"/>
        </p:nvSpPr>
        <p:spPr>
          <a:xfrm>
            <a:off x="-19456" y="-9728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4"/>
          <p:cNvSpPr/>
          <p:nvPr/>
        </p:nvSpPr>
        <p:spPr>
          <a:xfrm>
            <a:off x="562230" y="1812132"/>
            <a:ext cx="64008" cy="30175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ctrTitle"/>
          </p:nvPr>
        </p:nvSpPr>
        <p:spPr>
          <a:xfrm>
            <a:off x="868855" y="1799775"/>
            <a:ext cx="3657600" cy="201168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600" b="1" i="0">
                <a:solidFill>
                  <a:schemeClr val="dk1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subTitle" idx="1"/>
          </p:nvPr>
        </p:nvSpPr>
        <p:spPr>
          <a:xfrm>
            <a:off x="868855" y="3932843"/>
            <a:ext cx="3657600" cy="9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400">
                <a:solidFill>
                  <a:schemeClr val="dk2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 userDrawn="1">
  <p:cSld name="AUTOLAYOUT_1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 userDrawn="1"/>
        </p:nvSpPr>
        <p:spPr>
          <a:xfrm>
            <a:off x="1" y="0"/>
            <a:ext cx="3124199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04800" y="323850"/>
            <a:ext cx="2514600" cy="571500"/>
          </a:xfrm>
          <a:prstGeom prst="rect">
            <a:avLst/>
          </a:prstGeom>
          <a:noFill/>
        </p:spPr>
        <p:txBody>
          <a:bodyPr spcFirstLastPara="1" wrap="square" lIns="0" tIns="91440" rIns="0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500" b="1" i="0">
                <a:solidFill>
                  <a:schemeClr val="lt1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428998" y="323850"/>
            <a:ext cx="5105401" cy="4191000"/>
          </a:xfrm>
          <a:prstGeom prst="rect">
            <a:avLst/>
          </a:prstGeom>
          <a:noFill/>
        </p:spPr>
        <p:txBody>
          <a:bodyPr spcFirstLastPara="1" wrap="square" lIns="91425" tIns="137160" rIns="91425" bIns="91425" anchor="ctr" anchorCtr="0">
            <a:noAutofit/>
          </a:bodyPr>
          <a:lstStyle>
            <a:lvl1pPr marL="0" lv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90000"/>
              <a:buFontTx/>
              <a:buNone/>
              <a:defRPr sz="1800">
                <a:solidFill>
                  <a:schemeClr val="dk2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27CF38-0B1B-F544-AC13-F91FD81045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" y="1219200"/>
            <a:ext cx="2514600" cy="3295650"/>
          </a:xfrm>
        </p:spPr>
        <p:txBody>
          <a:bodyPr lIns="0" tIns="91440" rIns="0" bIns="91440"/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596900" indent="0">
              <a:buFontTx/>
              <a:buNone/>
              <a:defRPr>
                <a:solidFill>
                  <a:schemeClr val="bg1"/>
                </a:solidFill>
              </a:defRPr>
            </a:lvl2pPr>
            <a:lvl3pPr marL="10541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5113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9685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4" userDrawn="1">
          <p15:clr>
            <a:srgbClr val="FBAE40"/>
          </p15:clr>
        </p15:guide>
        <p15:guide id="2" pos="192" userDrawn="1">
          <p15:clr>
            <a:srgbClr val="FBAE40"/>
          </p15:clr>
        </p15:guide>
        <p15:guide id="3" orient="horz" pos="204" userDrawn="1">
          <p15:clr>
            <a:srgbClr val="FBAE40"/>
          </p15:clr>
        </p15:guide>
        <p15:guide id="4" pos="1920" userDrawn="1">
          <p15:clr>
            <a:srgbClr val="FBAE40"/>
          </p15:clr>
        </p15:guide>
        <p15:guide id="5" pos="1728" userDrawn="1">
          <p15:clr>
            <a:srgbClr val="FBAE40"/>
          </p15:clr>
        </p15:guide>
        <p15:guide id="6" pos="2112" userDrawn="1">
          <p15:clr>
            <a:srgbClr val="FBAE40"/>
          </p15:clr>
        </p15:guide>
        <p15:guide id="7" pos="5376" userDrawn="1">
          <p15:clr>
            <a:srgbClr val="FBAE40"/>
          </p15:clr>
        </p15:guide>
        <p15:guide id="8" orient="horz" pos="2892" userDrawn="1">
          <p15:clr>
            <a:srgbClr val="FBAE40"/>
          </p15:clr>
        </p15:guide>
        <p15:guide id="9" orient="horz" pos="3180" userDrawn="1">
          <p15:clr>
            <a:srgbClr val="FBAE40"/>
          </p15:clr>
        </p15:guide>
        <p15:guide id="11" pos="49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 preserve="1">
  <p:cSld name="1_Custom layout 1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 userDrawn="1"/>
        </p:nvSpPr>
        <p:spPr>
          <a:xfrm>
            <a:off x="1" y="0"/>
            <a:ext cx="9143999" cy="12382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609600" y="323850"/>
            <a:ext cx="7924800" cy="571500"/>
          </a:xfrm>
          <a:prstGeom prst="rect">
            <a:avLst/>
          </a:prstGeom>
          <a:noFill/>
        </p:spPr>
        <p:txBody>
          <a:bodyPr spcFirstLastPara="1" wrap="square" lIns="0" tIns="91440" rIns="0" bIns="9144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500" b="1" i="0">
                <a:solidFill>
                  <a:schemeClr val="lt1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609600" y="1581150"/>
            <a:ext cx="7924800" cy="293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56;p13">
            <a:extLst>
              <a:ext uri="{FF2B5EF4-FFF2-40B4-BE49-F238E27FC236}">
                <a16:creationId xmlns:a16="http://schemas.microsoft.com/office/drawing/2014/main" id="{587C8957-0E1C-9840-9DBD-4DD040DF8ED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12290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4" userDrawn="1">
          <p15:clr>
            <a:srgbClr val="FBAE40"/>
          </p15:clr>
        </p15:guide>
        <p15:guide id="3" orient="horz" pos="204" userDrawn="1">
          <p15:clr>
            <a:srgbClr val="FBAE40"/>
          </p15:clr>
        </p15:guide>
        <p15:guide id="4" pos="5376" userDrawn="1">
          <p15:clr>
            <a:srgbClr val="FBAE40"/>
          </p15:clr>
        </p15:guide>
        <p15:guide id="5" pos="384" userDrawn="1">
          <p15:clr>
            <a:srgbClr val="FBAE40"/>
          </p15:clr>
        </p15:guide>
        <p15:guide id="8" orient="horz" pos="780" userDrawn="1">
          <p15:clr>
            <a:srgbClr val="FBAE40"/>
          </p15:clr>
        </p15:guide>
        <p15:guide id="9" orient="horz" pos="564" userDrawn="1">
          <p15:clr>
            <a:srgbClr val="FBAE40"/>
          </p15:clr>
        </p15:guide>
        <p15:guide id="10" orient="horz" pos="9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59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ibuzz/predict-the-genetic-disorders-datasetof-genomes?select=test_genetic_disorders.csv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ggle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047A-BDD9-E04C-A627-1D8A595B20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Genetic Disorder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70C0"/>
                </a:solidFill>
              </a:rPr>
              <a:t>Prediction</a:t>
            </a:r>
            <a:br>
              <a:rPr lang="en-US"/>
            </a:br>
            <a:br>
              <a:rPr lang="en-US" sz="2000"/>
            </a:br>
            <a:r>
              <a:rPr lang="en" sz="2000" b="0">
                <a:solidFill>
                  <a:schemeClr val="tx1"/>
                </a:solidFill>
                <a:ea typeface="Open Sans" pitchFamily="2" charset="0"/>
                <a:cs typeface="Open Sans" pitchFamily="2" charset="0"/>
              </a:rPr>
              <a:t>Early Genetic Disorder Prediction from Diagnosis and Inheritance Patterns</a:t>
            </a:r>
            <a:endParaRPr lang="en-US" sz="2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5345E-CEAA-4C4E-8638-880DF449B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855" y="3932843"/>
            <a:ext cx="3657600" cy="914400"/>
          </a:xfrm>
        </p:spPr>
        <p:txBody>
          <a:bodyPr/>
          <a:lstStyle/>
          <a:p>
            <a:pPr marL="0" lvl="0" indent="0"/>
            <a:r>
              <a:rPr lang="en-US"/>
              <a:t>Emma </a:t>
            </a:r>
            <a:r>
              <a:rPr lang="en-US" err="1"/>
              <a:t>Oo</a:t>
            </a:r>
            <a:endParaRPr lang="en-US"/>
          </a:p>
          <a:p>
            <a:pPr marL="0" lvl="0" indent="0"/>
            <a:r>
              <a:rPr lang="en-US"/>
              <a:t>Sindhu Bhattarai</a:t>
            </a:r>
          </a:p>
          <a:p>
            <a:pPr marL="0" lvl="0" indent="0"/>
            <a:r>
              <a:rPr lang="en-US"/>
              <a:t>Dave Friesen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770EF57-352D-8242-9BAA-F91316EC9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9719" y="1465357"/>
            <a:ext cx="1936187" cy="2212785"/>
          </a:xfrm>
          <a:prstGeom prst="rect">
            <a:avLst/>
          </a:prstGeom>
          <a:effectLst>
            <a:innerShdw blurRad="127000" dist="635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61704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291A3-AB37-CD44-AE73-EAC5A53F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Step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71C71-727D-4C40-8CAF-B01F56029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Steps 1 and 2 have limitations, including mechanical view of words without considering “meaning” (semantics)</a:t>
            </a:r>
            <a:r>
              <a:rPr lang="en-US" baseline="30000"/>
              <a:t>1</a:t>
            </a:r>
          </a:p>
          <a:p>
            <a:endParaRPr lang="en-US"/>
          </a:p>
          <a:p>
            <a:r>
              <a:rPr lang="en-US" i="1"/>
              <a:t>Bidirectional Encoder Representation from Transformers</a:t>
            </a:r>
            <a:r>
              <a:rPr lang="en-US"/>
              <a:t> (BERT) </a:t>
            </a:r>
            <a:r>
              <a:rPr lang="en-US">
                <a:sym typeface="Wingdings" pitchFamily="2" charset="2"/>
              </a:rPr>
              <a:t>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>
                <a:sym typeface="Wingdings" pitchFamily="2" charset="2"/>
              </a:rPr>
              <a:t>deep learning NLP technique from Google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>
                <a:sym typeface="Wingdings" pitchFamily="2" charset="2"/>
              </a:rPr>
              <a:t>similar to recurrent neural networks (RNNs)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>
                <a:sym typeface="Wingdings" pitchFamily="2" charset="2"/>
              </a:rPr>
              <a:t>shown to outperform more mechanical approaches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>
                <a:sym typeface="Wingdings" pitchFamily="2" charset="2"/>
              </a:rPr>
              <a:t>optional to use models pre-trained on wide corpora</a:t>
            </a:r>
          </a:p>
          <a:p>
            <a:endParaRPr lang="en-US"/>
          </a:p>
          <a:p>
            <a:r>
              <a:rPr lang="en-US"/>
              <a:t>Full set of </a:t>
            </a:r>
            <a:r>
              <a:rPr lang="en-US" i="1"/>
              <a:t>anchor</a:t>
            </a:r>
            <a:r>
              <a:rPr lang="en-US"/>
              <a:t> and </a:t>
            </a:r>
            <a:r>
              <a:rPr lang="en-US" i="1"/>
              <a:t>target</a:t>
            </a:r>
            <a:r>
              <a:rPr lang="en-US"/>
              <a:t> pairs tested using pre-trained model</a:t>
            </a:r>
            <a:r>
              <a:rPr lang="en-US" baseline="30000"/>
              <a:t>2</a:t>
            </a:r>
            <a:r>
              <a:rPr lang="en-US"/>
              <a:t>; cosine similarity calculated from resulting vectors for comparison to label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BC57B-87FC-D44A-A148-7A012A665C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Modeling for Semantic Similarity through deep learning</a:t>
            </a:r>
          </a:p>
        </p:txBody>
      </p:sp>
      <p:sp>
        <p:nvSpPr>
          <p:cNvPr id="5" name="Google Shape;56;p13">
            <a:extLst>
              <a:ext uri="{FF2B5EF4-FFF2-40B4-BE49-F238E27FC236}">
                <a16:creationId xmlns:a16="http://schemas.microsoft.com/office/drawing/2014/main" id="{BBBC7143-D3B3-9C4A-9595-8052418256E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A0174F-3B06-8548-934B-BB3770155318}"/>
              </a:ext>
            </a:extLst>
          </p:cNvPr>
          <p:cNvSpPr txBox="1"/>
          <p:nvPr/>
        </p:nvSpPr>
        <p:spPr>
          <a:xfrm rot="19202998">
            <a:off x="46300" y="2674882"/>
            <a:ext cx="3031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solidFill>
                  <a:srgbClr val="FF0000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638441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A8150C-10FE-1442-B36C-1063BF2B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3, Modeling for Semantic Similarity – </a:t>
            </a:r>
            <a:r>
              <a:rPr lang="en-US" b="0" i="1"/>
              <a:t>cont’d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460A61-67EC-F44A-8201-622359E52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50416" y="1875304"/>
            <a:ext cx="3478866" cy="319929"/>
          </a:xfrm>
        </p:spPr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US" sz="800" b="1">
                <a:ea typeface="Open Sans"/>
                <a:cs typeface="Open Sans"/>
              </a:rPr>
              <a:t>Top Ten Predictors By Linear Discriminant Analysis (LDA) model </a:t>
            </a:r>
            <a:endParaRPr lang="en-US" sz="800" b="1"/>
          </a:p>
        </p:txBody>
      </p:sp>
      <p:sp>
        <p:nvSpPr>
          <p:cNvPr id="13" name="Google Shape;56;p13">
            <a:extLst>
              <a:ext uri="{FF2B5EF4-FFF2-40B4-BE49-F238E27FC236}">
                <a16:creationId xmlns:a16="http://schemas.microsoft.com/office/drawing/2014/main" id="{76E651F6-0442-FF42-BBD7-3165A997462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4E2956-449D-2944-9279-056488903F4A}"/>
              </a:ext>
            </a:extLst>
          </p:cNvPr>
          <p:cNvSpPr txBox="1"/>
          <p:nvPr/>
        </p:nvSpPr>
        <p:spPr>
          <a:xfrm rot="19202998">
            <a:off x="1469733" y="2674882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5400" b="1">
              <a:solidFill>
                <a:srgbClr val="FF0000"/>
              </a:solidFill>
            </a:endParaRPr>
          </a:p>
        </p:txBody>
      </p:sp>
      <p:pic>
        <p:nvPicPr>
          <p:cNvPr id="2" name="Picture 2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5EDB2E9C-CEE7-CAE3-0B4C-9DA562741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423" y="2535612"/>
            <a:ext cx="3541618" cy="217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068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F4340-8968-EC31-406D-26DCBCF65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Open Sans"/>
                <a:cs typeface="Open Sans"/>
              </a:rPr>
              <a:t>Key Findings 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4CF49-9AD5-BC84-FF8D-6441E8AFDF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>
                <a:solidFill>
                  <a:schemeClr val="tx1"/>
                </a:solidFill>
                <a:ea typeface="+mj-lt"/>
                <a:cs typeface="+mj-lt"/>
              </a:rPr>
              <a:t>Majority of the children with age seven are diagnosed with Leigh Syndrome</a:t>
            </a:r>
            <a:endParaRPr lang="en-US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</a:pPr>
            <a:r>
              <a:rPr lang="en-US" sz="1600">
                <a:solidFill>
                  <a:schemeClr val="tx1"/>
                </a:solidFill>
                <a:ea typeface="+mj-lt"/>
                <a:cs typeface="+mj-lt"/>
              </a:rPr>
              <a:t>Maternal genes dominate slightly over paternal genes in regards to the diseases.</a:t>
            </a:r>
          </a:p>
          <a:p>
            <a:pPr>
              <a:lnSpc>
                <a:spcPct val="114999"/>
              </a:lnSpc>
            </a:pPr>
            <a:r>
              <a:rPr lang="en-US" sz="1600">
                <a:solidFill>
                  <a:schemeClr val="tx1"/>
                </a:solidFill>
                <a:ea typeface="+mj-lt"/>
                <a:cs typeface="+mj-lt"/>
              </a:rPr>
              <a:t>Symptoms are the most important predictors for the diseases.</a:t>
            </a:r>
          </a:p>
          <a:p>
            <a:pPr>
              <a:lnSpc>
                <a:spcPct val="114999"/>
              </a:lnSpc>
            </a:pPr>
            <a:r>
              <a:rPr lang="en-US" sz="1600">
                <a:solidFill>
                  <a:schemeClr val="tx1"/>
                </a:solidFill>
                <a:ea typeface="Open Sans"/>
                <a:cs typeface="Arial"/>
              </a:rPr>
              <a:t>Symptom 5 is most common among occurrence of most </a:t>
            </a:r>
            <a:r>
              <a:rPr lang="en-US" sz="1600">
                <a:solidFill>
                  <a:schemeClr val="tx1"/>
                </a:solidFill>
                <a:ea typeface="+mj-lt"/>
                <a:cs typeface="+mj-lt"/>
              </a:rPr>
              <a:t>diseases</a:t>
            </a:r>
            <a:endParaRPr lang="en-US" sz="160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2960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D3DA2-0940-BD4A-B2AE-F051DCA2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5BED6-6F74-1046-94B0-9A7B5649F4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ea typeface="Open Sans"/>
                <a:cs typeface="Open Sans"/>
              </a:rPr>
              <a:t>Strengths: </a:t>
            </a:r>
            <a:endParaRPr lang="en-US">
              <a:solidFill>
                <a:schemeClr val="tx1"/>
              </a:solidFill>
            </a:endParaRP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sz="1200">
                <a:solidFill>
                  <a:schemeClr val="tx1"/>
                </a:solidFill>
                <a:ea typeface="Open Sans"/>
                <a:cs typeface="Open Sans"/>
              </a:rPr>
              <a:t>Immediate required medical attention with the help of predictive analytics </a:t>
            </a: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r>
              <a:rPr lang="en-US" sz="1200">
                <a:solidFill>
                  <a:schemeClr val="tx1"/>
                </a:solidFill>
                <a:ea typeface="Open Sans"/>
                <a:cs typeface="Open Sans"/>
              </a:rPr>
              <a:t>Early diagnosis and prediction of possible disorders. </a:t>
            </a:r>
            <a:endParaRPr lang="en-US" sz="1200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  <a:buClr>
                <a:srgbClr val="BFBFBF"/>
              </a:buClr>
            </a:pPr>
            <a:r>
              <a:rPr lang="en-US">
                <a:solidFill>
                  <a:schemeClr val="tx1"/>
                </a:solidFill>
                <a:ea typeface="Open Sans"/>
                <a:cs typeface="Open Sans"/>
              </a:rPr>
              <a:t>Weakness: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sz="1200">
                <a:solidFill>
                  <a:schemeClr val="tx1"/>
                </a:solidFill>
                <a:ea typeface="Open Sans"/>
                <a:cs typeface="Open Sans"/>
              </a:rPr>
              <a:t>High dimension of data resulting longer computation time </a:t>
            </a: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r>
              <a:rPr lang="en-US" sz="1200">
                <a:solidFill>
                  <a:schemeClr val="tx1"/>
                </a:solidFill>
                <a:ea typeface="Open Sans"/>
                <a:cs typeface="Open Sans"/>
              </a:rPr>
              <a:t>High number of classes resulting lower accuracy</a:t>
            </a: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r>
              <a:rPr lang="en-US" sz="1200">
                <a:solidFill>
                  <a:schemeClr val="tx1"/>
                </a:solidFill>
                <a:ea typeface="Open Sans"/>
                <a:cs typeface="Open Sans"/>
              </a:rPr>
              <a:t>Impractical results which needs more resources and improvements </a:t>
            </a:r>
          </a:p>
          <a:p>
            <a:pPr>
              <a:lnSpc>
                <a:spcPct val="114999"/>
              </a:lnSpc>
              <a:buClr>
                <a:srgbClr val="BFBFBF"/>
              </a:buClr>
            </a:pPr>
            <a:r>
              <a:rPr lang="en-US">
                <a:solidFill>
                  <a:schemeClr val="tx1"/>
                </a:solidFill>
                <a:ea typeface="Open Sans"/>
                <a:cs typeface="Open Sans"/>
              </a:rPr>
              <a:t>Opportunities: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sz="1200">
                <a:solidFill>
                  <a:schemeClr val="tx1"/>
                </a:solidFill>
                <a:ea typeface="Open Sans"/>
                <a:cs typeface="Open Sans"/>
              </a:rPr>
              <a:t>Models can be improved by balancing the classes or by providing weights to class.</a:t>
            </a: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r>
              <a:rPr lang="en-US" sz="1200">
                <a:solidFill>
                  <a:schemeClr val="tx1"/>
                </a:solidFill>
                <a:ea typeface="Open Sans"/>
                <a:cs typeface="Open Sans"/>
              </a:rPr>
              <a:t>Accumulation of more data for the classes with lower amount of samples</a:t>
            </a: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r>
              <a:rPr lang="en-US" sz="1200">
                <a:solidFill>
                  <a:schemeClr val="tx1"/>
                </a:solidFill>
                <a:ea typeface="Open Sans"/>
                <a:cs typeface="Open Sans"/>
              </a:rPr>
              <a:t>Transforming the multiclass into binary class by taking certain subset of classes. For example: Cancer vs </a:t>
            </a:r>
            <a:r>
              <a:rPr lang="en-US" sz="1200">
                <a:solidFill>
                  <a:schemeClr val="tx1"/>
                </a:solidFill>
                <a:ea typeface="+mj-lt"/>
                <a:cs typeface="+mj-lt"/>
              </a:rPr>
              <a:t>Diabetes , Diabetes </a:t>
            </a:r>
            <a:r>
              <a:rPr lang="en-US" sz="1200">
                <a:solidFill>
                  <a:schemeClr val="tx1"/>
                </a:solidFill>
                <a:ea typeface="Open Sans"/>
                <a:cs typeface="Arial"/>
              </a:rPr>
              <a:t>vs</a:t>
            </a:r>
            <a:r>
              <a:rPr lang="en-US" sz="1200">
                <a:solidFill>
                  <a:schemeClr val="tx1"/>
                </a:solidFill>
                <a:ea typeface="+mj-lt"/>
                <a:cs typeface="+mj-lt"/>
              </a:rPr>
              <a:t> </a:t>
            </a:r>
            <a:r>
              <a:rPr lang="en-US" sz="1200" err="1">
                <a:solidFill>
                  <a:schemeClr val="tx1"/>
                </a:solidFill>
                <a:ea typeface="+mj-lt"/>
                <a:cs typeface="+mj-lt"/>
              </a:rPr>
              <a:t>Alzheimers</a:t>
            </a:r>
            <a:endParaRPr lang="en-US" sz="1200" err="1">
              <a:solidFill>
                <a:schemeClr val="tx1"/>
              </a:solidFill>
              <a:ea typeface="Open Sans"/>
              <a:cs typeface="Open Sans"/>
            </a:endParaRPr>
          </a:p>
          <a:p>
            <a:pPr>
              <a:buClr>
                <a:srgbClr val="FFFFFF">
                  <a:lumMod val="75000"/>
                </a:srgbClr>
              </a:buClr>
            </a:pPr>
            <a:endParaRPr lang="en-US">
              <a:solidFill>
                <a:schemeClr val="tx1"/>
              </a:solidFill>
              <a:ea typeface="Open Sans"/>
              <a:cs typeface="Open San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C04E8-EAB2-F445-B65B-80A4805D9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Hypothesis review;</a:t>
            </a:r>
          </a:p>
          <a:p>
            <a:r>
              <a:rPr lang="en-US"/>
              <a:t>Strengths, weaknesses, opportunities</a:t>
            </a:r>
          </a:p>
        </p:txBody>
      </p:sp>
      <p:sp>
        <p:nvSpPr>
          <p:cNvPr id="5" name="Google Shape;56;p13">
            <a:extLst>
              <a:ext uri="{FF2B5EF4-FFF2-40B4-BE49-F238E27FC236}">
                <a16:creationId xmlns:a16="http://schemas.microsoft.com/office/drawing/2014/main" id="{9DE35C20-ECB4-5446-8274-ED5E564E38E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4DCCDA-B51D-7843-9EF1-0ED43980F617}"/>
              </a:ext>
            </a:extLst>
          </p:cNvPr>
          <p:cNvSpPr txBox="1"/>
          <p:nvPr/>
        </p:nvSpPr>
        <p:spPr>
          <a:xfrm rot="19202998">
            <a:off x="1897117" y="3012812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5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36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6E3E4-E47B-4241-BDEC-291867C5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EBAB3-2E5F-5D41-9FAB-8B30F41109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114300" indent="0" algn="ctr">
              <a:buNone/>
            </a:pPr>
            <a:r>
              <a:rPr lang="en-US" sz="4400" b="1">
                <a:solidFill>
                  <a:srgbClr val="0070C0"/>
                </a:solidFill>
              </a:rPr>
              <a:t>Thank 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2F414-1FD6-7047-9C4F-1C5C5716912E}"/>
              </a:ext>
            </a:extLst>
          </p:cNvPr>
          <p:cNvSpPr txBox="1"/>
          <p:nvPr/>
        </p:nvSpPr>
        <p:spPr>
          <a:xfrm rot="19202998">
            <a:off x="1469734" y="2674882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5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068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09"/>
    </mc:Choice>
    <mc:Fallback>
      <p:transition spd="slow" advTm="390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6C47-C1DA-FD46-BC5C-C7B8E2F33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FF095-6FD5-004D-8DA4-C18B411973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4999"/>
              </a:lnSpc>
              <a:buNone/>
              <a:tabLst>
                <a:tab pos="457200" algn="l"/>
              </a:tabLst>
            </a:pPr>
            <a:endParaRPr lang="en-US" sz="1200" baseline="30000">
              <a:ea typeface="+mj-lt"/>
              <a:cs typeface="+mj-lt"/>
            </a:endParaRPr>
          </a:p>
          <a:p>
            <a:pPr>
              <a:lnSpc>
                <a:spcPct val="114999"/>
              </a:lnSpc>
              <a:buNone/>
              <a:tabLst>
                <a:tab pos="457200" algn="l"/>
              </a:tabLst>
            </a:pPr>
            <a:r>
              <a:rPr lang="en-US" sz="1200" baseline="30000">
                <a:ea typeface="+mj-lt"/>
                <a:cs typeface="+mj-lt"/>
              </a:rPr>
              <a:t>Clark, M. M., Stark, Z., Farnaes, L., Tan, T. Y., White, S. M., Dimmock, D., &amp; Kingsmore, S. F. (2018). Meta-analysis of the diagnostic and clinical utility of genome and exome sequencing and chromosomal microarray in children with suspected genetic diseases. NPJ genomic medicine, 3(1), 1-10.</a:t>
            </a:r>
            <a:endParaRPr lang="en-US"/>
          </a:p>
          <a:p>
            <a:pPr>
              <a:lnSpc>
                <a:spcPct val="114999"/>
              </a:lnSpc>
              <a:buNone/>
              <a:tabLst>
                <a:tab pos="457200" algn="l"/>
              </a:tabLst>
            </a:pPr>
            <a:r>
              <a:rPr lang="en-US" sz="1200" baseline="30000">
                <a:ea typeface="+mj-lt"/>
                <a:cs typeface="+mj-lt"/>
              </a:rPr>
              <a:t>Kaggle Genetic Disorder Prediction Data (2022). *.csv [Data Set]. Kaggle Inc. </a:t>
            </a:r>
            <a:r>
              <a:rPr lang="en-US" sz="1200" u="sng" baseline="30000">
                <a:ea typeface="+mj-lt"/>
                <a:cs typeface="+mj-lt"/>
                <a:hlinkClick r:id="rId2"/>
              </a:rPr>
              <a:t>https://www.kaggle.com/datasets/aibuzz/predict-the-genetic-disorders-datasetof-genomes?select=test_genetic_disorders.csv</a:t>
            </a:r>
            <a:endParaRPr lang="en-US" sz="1200" baseline="30000">
              <a:ea typeface="+mj-lt"/>
              <a:cs typeface="+mj-lt"/>
            </a:endParaRPr>
          </a:p>
          <a:p>
            <a:pPr>
              <a:lnSpc>
                <a:spcPct val="114999"/>
              </a:lnSpc>
              <a:buNone/>
              <a:tabLst>
                <a:tab pos="457200" algn="l"/>
              </a:tabLst>
            </a:pPr>
            <a:r>
              <a:rPr lang="en-US" sz="1200" baseline="30000">
                <a:ea typeface="+mj-lt"/>
                <a:cs typeface="+mj-lt"/>
              </a:rPr>
              <a:t>Wojcik, M. H., Schwartz, T. S., Yamin, I., Edward, H. L., Genetti, C. A., Towne, M. C., &amp; Agrawal, P. B. (2018). Genetic disorders and mortality in infancy and early childhood: delayed diagnoses and missed opportunities. </a:t>
            </a:r>
            <a:r>
              <a:rPr lang="en-US" sz="1200" i="1" baseline="30000">
                <a:ea typeface="+mj-lt"/>
                <a:cs typeface="+mj-lt"/>
              </a:rPr>
              <a:t>Genetics in Medicine</a:t>
            </a:r>
            <a:r>
              <a:rPr lang="en-US" sz="1200" baseline="30000">
                <a:ea typeface="+mj-lt"/>
                <a:cs typeface="+mj-lt"/>
              </a:rPr>
              <a:t>, </a:t>
            </a:r>
            <a:r>
              <a:rPr lang="en-US" sz="1200" i="1" baseline="30000">
                <a:ea typeface="+mj-lt"/>
                <a:cs typeface="+mj-lt"/>
              </a:rPr>
              <a:t>20</a:t>
            </a:r>
            <a:r>
              <a:rPr lang="en-US" sz="1200" baseline="30000">
                <a:ea typeface="+mj-lt"/>
                <a:cs typeface="+mj-lt"/>
              </a:rPr>
              <a:t>(11), 1396-1404.</a:t>
            </a:r>
          </a:p>
          <a:p>
            <a:pPr>
              <a:lnSpc>
                <a:spcPct val="114999"/>
              </a:lnSpc>
              <a:buNone/>
              <a:tabLst>
                <a:tab pos="457200" algn="l"/>
              </a:tabLst>
            </a:pPr>
            <a:r>
              <a:rPr lang="en-US" sz="1200" baseline="30000" err="1">
                <a:ea typeface="+mj-lt"/>
                <a:cs typeface="+mj-lt"/>
              </a:rPr>
              <a:t>Zarocostas</a:t>
            </a:r>
            <a:r>
              <a:rPr lang="en-US" sz="1200" baseline="30000">
                <a:ea typeface="+mj-lt"/>
                <a:cs typeface="+mj-lt"/>
              </a:rPr>
              <a:t>, J. (2006). Serious birth defects kill at least three million children a year. BMJ, 332(7536), 256.</a:t>
            </a:r>
          </a:p>
          <a:p>
            <a:pPr marL="114300" indent="0">
              <a:lnSpc>
                <a:spcPct val="114999"/>
              </a:lnSpc>
              <a:buNone/>
              <a:tabLst>
                <a:tab pos="457200" algn="l"/>
              </a:tabLst>
            </a:pPr>
            <a:endParaRPr lang="en-US" sz="1200" u="sng" baseline="3000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909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A40F6-11D3-554A-950F-E72E5DCCA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B05C5-9629-2F42-8804-55B899D0B1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/>
              <a:t>Opportunity </a:t>
            </a:r>
            <a:r>
              <a:rPr lang="en-US"/>
              <a:t>– background and problem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/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/>
              <a:t>Objective</a:t>
            </a:r>
            <a:r>
              <a:rPr lang="en-US"/>
              <a:t> – purpose and hypothesis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/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/>
              <a:t>Data</a:t>
            </a:r>
            <a:r>
              <a:rPr lang="en-US"/>
              <a:t> – summary and EDA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/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/>
              <a:t>Model</a:t>
            </a:r>
            <a:r>
              <a:rPr lang="en-US"/>
              <a:t> – approaches and results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/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/>
              <a:t>Discussion</a:t>
            </a:r>
            <a:r>
              <a:rPr lang="en-US"/>
              <a:t> – hypothesis review; opportunities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0E1FC-15E8-6844-86F2-6912B60EDB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/>
              <a:t>Genetic Disease Prediction project walk-through</a:t>
            </a:r>
          </a:p>
        </p:txBody>
      </p:sp>
      <p:sp>
        <p:nvSpPr>
          <p:cNvPr id="5" name="Google Shape;56;p13">
            <a:extLst>
              <a:ext uri="{FF2B5EF4-FFF2-40B4-BE49-F238E27FC236}">
                <a16:creationId xmlns:a16="http://schemas.microsoft.com/office/drawing/2014/main" id="{4018F06B-CAC9-9445-AFBE-F2A50C7A256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3835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32"/>
    </mc:Choice>
    <mc:Fallback>
      <p:transition spd="slow" advTm="393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77377-9977-F747-9410-CD5E34AC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Opportunity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371AF-99EF-9A45-A8D3-ADF932CAC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endParaRPr lang="en-US" b="1">
              <a:ea typeface="Open Sans"/>
              <a:cs typeface="Open Sans"/>
            </a:endParaRPr>
          </a:p>
          <a:p>
            <a:pPr>
              <a:lnSpc>
                <a:spcPct val="114999"/>
              </a:lnSpc>
            </a:pPr>
            <a:r>
              <a:rPr lang="en-US" b="1">
                <a:solidFill>
                  <a:srgbClr val="0070C0"/>
                </a:solidFill>
                <a:ea typeface="Open Sans"/>
                <a:cs typeface="Open Sans"/>
              </a:rPr>
              <a:t>Genetic diseases </a:t>
            </a:r>
            <a:endParaRPr lang="en-US" b="1">
              <a:solidFill>
                <a:srgbClr val="0070C0"/>
              </a:solidFill>
            </a:endParaRP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sz="1400" b="1">
                <a:ea typeface="Open Sans"/>
                <a:cs typeface="Open Sans"/>
              </a:rPr>
              <a:t>Leading cause of the children mortality</a:t>
            </a:r>
            <a:endParaRPr lang="en-US" sz="1400" b="1"/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r>
              <a:rPr lang="en-US" sz="1400" b="1">
                <a:ea typeface="Open Sans"/>
                <a:cs typeface="Open Sans"/>
              </a:rPr>
              <a:t>Account for 3.3 million children death</a:t>
            </a:r>
            <a:endParaRPr lang="en-US" sz="1400" b="1"/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r>
              <a:rPr lang="en-US" sz="1400" b="1">
                <a:ea typeface="Open Sans"/>
                <a:cs typeface="Open Sans"/>
              </a:rPr>
              <a:t>One-third of infants with genetic disease die before the diagnosis. </a:t>
            </a:r>
            <a:endParaRPr lang="en-US" sz="1400" b="1"/>
          </a:p>
          <a:p>
            <a:pPr>
              <a:lnSpc>
                <a:spcPct val="114999"/>
              </a:lnSpc>
            </a:pPr>
            <a:endParaRPr lang="en-US" b="1"/>
          </a:p>
          <a:p>
            <a:pPr>
              <a:lnSpc>
                <a:spcPct val="114999"/>
              </a:lnSpc>
            </a:pPr>
            <a:r>
              <a:rPr lang="en-US" b="1">
                <a:solidFill>
                  <a:srgbClr val="0070C0"/>
                </a:solidFill>
                <a:ea typeface="Open Sans"/>
                <a:cs typeface="Open Sans"/>
              </a:rPr>
              <a:t>Genetic Disorder Prediction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sz="1400" b="1">
                <a:ea typeface="Open Sans"/>
                <a:cs typeface="Open Sans"/>
              </a:rPr>
              <a:t>Reveal the hidden patterns behind genetic disease 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sz="1400" b="1">
                <a:ea typeface="Open Sans"/>
                <a:cs typeface="Open Sans"/>
              </a:rPr>
              <a:t>Classify the specific disorder using the advanced data science techniques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sz="1400" b="1">
                <a:ea typeface="Open Sans"/>
                <a:cs typeface="Open Sans"/>
              </a:rPr>
              <a:t>Alleviate the consequence of late diagnosis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endParaRPr lang="en-US" sz="1400" b="1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293FC-A21A-1C4A-9449-FF84C129D0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Background and problem statement</a:t>
            </a:r>
          </a:p>
        </p:txBody>
      </p:sp>
      <p:sp>
        <p:nvSpPr>
          <p:cNvPr id="5" name="Google Shape;56;p13">
            <a:extLst>
              <a:ext uri="{FF2B5EF4-FFF2-40B4-BE49-F238E27FC236}">
                <a16:creationId xmlns:a16="http://schemas.microsoft.com/office/drawing/2014/main" id="{DE924D64-8EA3-F347-8A4F-40D5AC192F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5290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23"/>
    </mc:Choice>
    <mc:Fallback>
      <p:transition spd="slow" advTm="622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75BA-9727-FC40-856B-CED2DAD8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07E16-0BAD-F14B-80EB-2317D5EEAA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Purpose and</a:t>
            </a:r>
          </a:p>
          <a:p>
            <a:r>
              <a:rPr lang="en-US"/>
              <a:t>hypothesis</a:t>
            </a:r>
          </a:p>
        </p:txBody>
      </p:sp>
      <p:sp>
        <p:nvSpPr>
          <p:cNvPr id="5" name="Google Shape;56;p13">
            <a:extLst>
              <a:ext uri="{FF2B5EF4-FFF2-40B4-BE49-F238E27FC236}">
                <a16:creationId xmlns:a16="http://schemas.microsoft.com/office/drawing/2014/main" id="{8030BDA4-4105-8741-B005-ADCF2997B1D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E9C45CF-B900-2817-B1C5-3E68D02A5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7611" y="431680"/>
            <a:ext cx="5105401" cy="4191000"/>
          </a:xfrm>
        </p:spPr>
        <p:txBody>
          <a:bodyPr/>
          <a:lstStyle/>
          <a:p>
            <a:r>
              <a:rPr lang="en-US">
                <a:solidFill>
                  <a:srgbClr val="0070C0"/>
                </a:solidFill>
                <a:ea typeface="Open Sans"/>
                <a:cs typeface="Open Sans"/>
              </a:rPr>
              <a:t>Objective:  </a:t>
            </a:r>
            <a:endParaRPr lang="en-US">
              <a:solidFill>
                <a:srgbClr val="0070C0"/>
              </a:solidFill>
            </a:endParaRPr>
          </a:p>
          <a:p>
            <a:pPr>
              <a:lnSpc>
                <a:spcPct val="114999"/>
              </a:lnSpc>
            </a:pPr>
            <a:r>
              <a:rPr lang="en-US" sz="1200">
                <a:ea typeface="Open Sans"/>
                <a:cs typeface="Open Sans"/>
              </a:rPr>
              <a:t>To predict the genetic disorder which are </a:t>
            </a:r>
            <a:endParaRPr lang="en-US" sz="120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sz="1200">
                <a:ea typeface="Open Sans"/>
                <a:cs typeface="Open Sans"/>
              </a:rPr>
              <a:t>Alzheimer's</a:t>
            </a: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r>
              <a:rPr lang="en-US" sz="1200">
                <a:ea typeface="Open Sans"/>
                <a:cs typeface="Open Sans"/>
              </a:rPr>
              <a:t>Cancer</a:t>
            </a: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r>
              <a:rPr lang="en-US" sz="1200">
                <a:ea typeface="Open Sans"/>
                <a:cs typeface="Open Sans"/>
              </a:rPr>
              <a:t>Cystic </a:t>
            </a:r>
            <a:r>
              <a:rPr lang="en-US" sz="1200" err="1">
                <a:ea typeface="Open Sans"/>
                <a:cs typeface="Open Sans"/>
              </a:rPr>
              <a:t>fribrosis</a:t>
            </a:r>
            <a:endParaRPr lang="en-US" sz="1200">
              <a:ea typeface="Open Sans"/>
              <a:cs typeface="Open Sans"/>
            </a:endParaRP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r>
              <a:rPr lang="en-US" sz="1200">
                <a:ea typeface="Open Sans"/>
                <a:cs typeface="Open Sans"/>
              </a:rPr>
              <a:t>Diabetics</a:t>
            </a: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r>
              <a:rPr lang="en-US" sz="1200">
                <a:ea typeface="Open Sans"/>
                <a:cs typeface="Arial"/>
              </a:rPr>
              <a:t>Hemochromatosis</a:t>
            </a:r>
            <a:endParaRPr lang="en-US" sz="1200">
              <a:ea typeface="Open Sans"/>
              <a:cs typeface="Open Sans"/>
            </a:endParaRP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r>
              <a:rPr lang="en-US" sz="1200">
                <a:ea typeface="+mj-lt"/>
                <a:cs typeface="+mj-lt"/>
              </a:rPr>
              <a:t>Leber’s hereditary optic neuropathy</a:t>
            </a:r>
            <a:endParaRPr lang="en-US" sz="1200">
              <a:ea typeface="Open Sans"/>
              <a:cs typeface="Open Sans"/>
            </a:endParaRP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r>
              <a:rPr lang="en-US" sz="1200">
                <a:ea typeface="+mj-lt"/>
                <a:cs typeface="+mj-lt"/>
              </a:rPr>
              <a:t>Leigh syndrome</a:t>
            </a:r>
            <a:endParaRPr lang="en-US" sz="1200">
              <a:ea typeface="Open Sans"/>
              <a:cs typeface="Open Sans"/>
            </a:endParaRP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r>
              <a:rPr lang="en-US" sz="1200">
                <a:ea typeface="+mj-lt"/>
                <a:cs typeface="+mj-lt"/>
              </a:rPr>
              <a:t>Mitochondrial myopathy</a:t>
            </a:r>
            <a:endParaRPr lang="en-US" sz="1200">
              <a:ea typeface="Open Sans"/>
              <a:cs typeface="Open Sans"/>
            </a:endParaRP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r>
              <a:rPr lang="en-US" sz="1200">
                <a:ea typeface="+mj-lt"/>
                <a:cs typeface="+mj-lt"/>
              </a:rPr>
              <a:t>Tay-Sachs</a:t>
            </a:r>
          </a:p>
          <a:p>
            <a:pPr>
              <a:lnSpc>
                <a:spcPct val="114999"/>
              </a:lnSpc>
            </a:pPr>
            <a:r>
              <a:rPr lang="en-US" sz="1200">
                <a:ea typeface="+mj-lt"/>
                <a:cs typeface="+mj-lt"/>
              </a:rPr>
              <a:t>Using the predictions with combination of child diagnosis/context and parent gene trait. </a:t>
            </a:r>
            <a:endParaRPr lang="en-US"/>
          </a:p>
          <a:p>
            <a:pPr>
              <a:lnSpc>
                <a:spcPct val="114999"/>
              </a:lnSpc>
            </a:pPr>
            <a:endParaRPr lang="en-US" sz="1200">
              <a:cs typeface="Arial"/>
            </a:endParaRPr>
          </a:p>
          <a:p>
            <a:pPr>
              <a:lnSpc>
                <a:spcPct val="114999"/>
              </a:lnSpc>
            </a:pPr>
            <a:r>
              <a:rPr lang="en-US">
                <a:solidFill>
                  <a:srgbClr val="0070C0"/>
                </a:solidFill>
                <a:ea typeface="Open Sans"/>
                <a:cs typeface="Arial"/>
              </a:rPr>
              <a:t>Hypothesis:</a:t>
            </a:r>
            <a:endParaRPr lang="en-US"/>
          </a:p>
          <a:p>
            <a:pPr>
              <a:lnSpc>
                <a:spcPct val="114999"/>
              </a:lnSpc>
            </a:pPr>
            <a:r>
              <a:rPr lang="en-US" sz="1200">
                <a:ea typeface="+mj-lt"/>
                <a:cs typeface="+mj-lt"/>
              </a:rPr>
              <a:t>HA: these disorders may be predicted (classified) within a reasonable margin of error</a:t>
            </a:r>
            <a:endParaRPr lang="en-US"/>
          </a:p>
          <a:p>
            <a:pPr>
              <a:lnSpc>
                <a:spcPct val="114999"/>
              </a:lnSpc>
            </a:pPr>
            <a:r>
              <a:rPr lang="en-US" sz="1200">
                <a:ea typeface="+mj-lt"/>
                <a:cs typeface="+mj-lt"/>
              </a:rPr>
              <a:t>𝐻0:  independence or no classification possible</a:t>
            </a:r>
          </a:p>
          <a:p>
            <a:pPr>
              <a:lnSpc>
                <a:spcPct val="114999"/>
              </a:lnSpc>
            </a:pPr>
            <a:endParaRPr lang="en-US" sz="1200">
              <a:solidFill>
                <a:srgbClr val="595959"/>
              </a:solidFill>
              <a:cs typeface="Arial"/>
            </a:endParaRPr>
          </a:p>
          <a:p>
            <a:pPr>
              <a:lnSpc>
                <a:spcPct val="114999"/>
              </a:lnSpc>
            </a:pPr>
            <a:endParaRPr lang="en-US" sz="12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4943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41"/>
    </mc:Choice>
    <mc:Fallback>
      <p:transition spd="slow" advTm="164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75BA-9727-FC40-856B-CED2DAD8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B5158-8CF5-114F-975A-800E853D4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ctr">
              <a:lnSpc>
                <a:spcPct val="114999"/>
              </a:lnSpc>
              <a:buFont typeface="Arial"/>
              <a:buChar char="•"/>
            </a:pPr>
            <a:endParaRPr lang="en-US" sz="1400" b="1" i="1">
              <a:solidFill>
                <a:srgbClr val="0070C0"/>
              </a:solidFill>
              <a:ea typeface="Open Sans"/>
              <a:cs typeface="Arial"/>
            </a:endParaRPr>
          </a:p>
          <a:p>
            <a:pPr marL="285750" indent="-285750" algn="ctr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endParaRPr lang="en-US" sz="1400" b="1" i="1">
              <a:solidFill>
                <a:srgbClr val="0070C0"/>
              </a:solidFill>
              <a:ea typeface="Open Sans"/>
              <a:cs typeface="Arial"/>
            </a:endParaRP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endParaRPr lang="en-US" sz="1400" b="1" i="1">
              <a:solidFill>
                <a:srgbClr val="0070C0"/>
              </a:solidFill>
              <a:ea typeface="Open Sans"/>
              <a:cs typeface="Arial"/>
            </a:endParaRP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endParaRPr lang="en-US" sz="1400" b="1" i="1">
              <a:solidFill>
                <a:srgbClr val="0070C0"/>
              </a:solidFill>
              <a:ea typeface="Open Sans"/>
              <a:cs typeface="Arial"/>
            </a:endParaRP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endParaRPr lang="en-US" sz="1400" b="1" i="1">
              <a:solidFill>
                <a:srgbClr val="0070C0"/>
              </a:solidFill>
              <a:ea typeface="Open Sans"/>
              <a:cs typeface="Arial"/>
            </a:endParaRP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endParaRPr lang="en-US" sz="1400" b="1" i="1">
              <a:solidFill>
                <a:srgbClr val="0070C0"/>
              </a:solidFill>
              <a:ea typeface="Open Sans"/>
              <a:cs typeface="Arial"/>
            </a:endParaRP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endParaRPr lang="en-US" sz="1400" b="1" i="1">
              <a:solidFill>
                <a:srgbClr val="0070C0"/>
              </a:solidFill>
              <a:ea typeface="Open Sans"/>
              <a:cs typeface="Arial"/>
            </a:endParaRP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endParaRPr lang="en-US" sz="1400" b="1" i="1">
              <a:solidFill>
                <a:srgbClr val="0070C0"/>
              </a:solidFill>
              <a:ea typeface="Open Sans"/>
              <a:cs typeface="Arial"/>
            </a:endParaRP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endParaRPr lang="en-US" sz="1400" b="1" i="1">
              <a:solidFill>
                <a:srgbClr val="0070C0"/>
              </a:solidFill>
              <a:ea typeface="Open Sans"/>
              <a:cs typeface="Arial"/>
            </a:endParaRP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endParaRPr lang="en-US" sz="1400" b="1" i="1">
              <a:solidFill>
                <a:srgbClr val="0070C0"/>
              </a:solidFill>
              <a:ea typeface="Open Sans"/>
              <a:cs typeface="Arial"/>
            </a:endParaRP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endParaRPr lang="en-US" sz="1400" b="1" i="1">
              <a:solidFill>
                <a:srgbClr val="0070C0"/>
              </a:solidFill>
              <a:ea typeface="Open Sans"/>
              <a:cs typeface="Arial"/>
            </a:endParaRP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endParaRPr lang="en-US" sz="1400" b="1" i="1">
              <a:solidFill>
                <a:srgbClr val="0070C0"/>
              </a:solidFill>
              <a:ea typeface="Open Sans"/>
              <a:cs typeface="Arial"/>
            </a:endParaRP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endParaRPr lang="en-US" sz="1200" b="1" i="1">
              <a:solidFill>
                <a:srgbClr val="0070C0"/>
              </a:solidFill>
              <a:ea typeface="Open Sans"/>
              <a:cs typeface="Arial"/>
            </a:endParaRP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r>
              <a:rPr lang="en-US" sz="1200" i="1">
                <a:solidFill>
                  <a:schemeClr val="tx1">
                    <a:lumMod val="95000"/>
                    <a:lumOff val="5000"/>
                  </a:schemeClr>
                </a:solidFill>
                <a:ea typeface="Open Sans"/>
                <a:cs typeface="Arial"/>
              </a:rPr>
              <a:t>Data was obtained from </a:t>
            </a:r>
            <a:r>
              <a:rPr lang="en-US" sz="1200" i="1">
                <a:solidFill>
                  <a:schemeClr val="tx1">
                    <a:lumMod val="95000"/>
                    <a:lumOff val="5000"/>
                  </a:schemeClr>
                </a:solidFill>
                <a:ea typeface="Open Sans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www.kaggle.com</a:t>
            </a:r>
            <a:endParaRPr lang="en-US" sz="1200" i="1">
              <a:solidFill>
                <a:schemeClr val="tx1">
                  <a:lumMod val="95000"/>
                  <a:lumOff val="5000"/>
                </a:schemeClr>
              </a:solidFill>
              <a:ea typeface="Open Sans"/>
              <a:cs typeface="Arial"/>
            </a:endParaRP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r>
              <a:rPr lang="en-US" sz="1200" i="1">
                <a:solidFill>
                  <a:schemeClr val="tx1">
                    <a:lumMod val="95000"/>
                    <a:lumOff val="5000"/>
                  </a:schemeClr>
                </a:solidFill>
                <a:ea typeface="Open Sans"/>
                <a:cs typeface="Arial"/>
              </a:rPr>
              <a:t>18,493 records and 29 predictors remained after eliminating missing labels and irrelevant predictors</a:t>
            </a:r>
            <a:endParaRPr lang="en-US" sz="1200" i="1">
              <a:solidFill>
                <a:schemeClr val="tx1">
                  <a:lumMod val="95000"/>
                  <a:lumOff val="5000"/>
                </a:schemeClr>
              </a:solidFill>
              <a:cs typeface="Arial"/>
            </a:endParaRP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r>
              <a:rPr lang="en-US" sz="1200" i="1">
                <a:solidFill>
                  <a:schemeClr val="tx1">
                    <a:lumMod val="95000"/>
                    <a:lumOff val="5000"/>
                  </a:schemeClr>
                </a:solidFill>
                <a:ea typeface="Open Sans"/>
                <a:cs typeface="Arial"/>
              </a:rPr>
              <a:t>Partitioned into 80:20 split for train and test datasets</a:t>
            </a:r>
            <a:endParaRPr lang="en-US" sz="1200" i="1">
              <a:solidFill>
                <a:schemeClr val="tx1">
                  <a:lumMod val="95000"/>
                  <a:lumOff val="5000"/>
                </a:schemeClr>
              </a:solidFill>
              <a:cs typeface="Arial"/>
            </a:endParaRPr>
          </a:p>
          <a:p>
            <a:pPr>
              <a:lnSpc>
                <a:spcPct val="114999"/>
              </a:lnSpc>
              <a:buClr>
                <a:srgbClr val="BFBFBF"/>
              </a:buClr>
            </a:pPr>
            <a:endParaRPr lang="en-US" sz="1400" i="1">
              <a:solidFill>
                <a:schemeClr val="tx1">
                  <a:lumMod val="95000"/>
                  <a:lumOff val="5000"/>
                </a:schemeClr>
              </a:solidFill>
              <a:cs typeface="Arial"/>
            </a:endParaRPr>
          </a:p>
          <a:p>
            <a:pPr>
              <a:lnSpc>
                <a:spcPct val="114999"/>
              </a:lnSpc>
            </a:pPr>
            <a:r>
              <a:rPr lang="en-US" sz="1400" b="1" i="1">
                <a:solidFill>
                  <a:srgbClr val="0070C0"/>
                </a:solidFill>
                <a:ea typeface="Open Sans"/>
                <a:cs typeface="Arial"/>
              </a:rPr>
              <a:t>Data Preprocessing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sz="1200" i="1">
                <a:solidFill>
                  <a:schemeClr val="tx1">
                    <a:lumMod val="95000"/>
                    <a:lumOff val="5000"/>
                  </a:schemeClr>
                </a:solidFill>
                <a:ea typeface="Open Sans"/>
                <a:cs typeface="Arial"/>
              </a:rPr>
              <a:t>outliers, low variances</a:t>
            </a:r>
            <a:endParaRPr lang="en-US" sz="1200" i="1">
              <a:solidFill>
                <a:schemeClr val="tx1">
                  <a:lumMod val="95000"/>
                  <a:lumOff val="5000"/>
                </a:schemeClr>
              </a:solidFill>
              <a:cs typeface="Arial"/>
            </a:endParaRP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r>
              <a:rPr lang="en-US" sz="1200" i="1">
                <a:solidFill>
                  <a:schemeClr val="tx1">
                    <a:lumMod val="95000"/>
                    <a:lumOff val="5000"/>
                  </a:schemeClr>
                </a:solidFill>
                <a:ea typeface="Open Sans"/>
                <a:cs typeface="Arial"/>
              </a:rPr>
              <a:t>Imputation of missing values ranged from medians for integer variable, means for continuous variables, and mode for the categorical predictors. </a:t>
            </a: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r>
              <a:rPr lang="en-US" sz="1200" i="1">
                <a:solidFill>
                  <a:schemeClr val="tx1">
                    <a:lumMod val="95000"/>
                    <a:lumOff val="5000"/>
                  </a:schemeClr>
                </a:solidFill>
                <a:ea typeface="Open Sans"/>
                <a:cs typeface="Arial"/>
              </a:rPr>
              <a:t>Encoding was performed for the categorical predictors.</a:t>
            </a:r>
            <a:endParaRPr lang="en-US" sz="1200" i="1">
              <a:solidFill>
                <a:schemeClr val="tx1">
                  <a:lumMod val="95000"/>
                  <a:lumOff val="5000"/>
                </a:schemeClr>
              </a:solidFill>
              <a:cs typeface="Arial"/>
            </a:endParaRP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endParaRPr lang="en-US" sz="1400" i="1">
              <a:solidFill>
                <a:schemeClr val="tx1">
                  <a:lumMod val="95000"/>
                  <a:lumOff val="5000"/>
                </a:schemeClr>
              </a:solidFill>
              <a:cs typeface="Arial"/>
            </a:endParaRP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endParaRPr lang="en-US" sz="1400" b="1" i="1">
              <a:solidFill>
                <a:srgbClr val="0070C0"/>
              </a:solidFill>
              <a:cs typeface="Arial"/>
            </a:endParaRPr>
          </a:p>
          <a:p>
            <a:pPr marL="285750" indent="-285750">
              <a:lnSpc>
                <a:spcPct val="114999"/>
              </a:lnSpc>
              <a:buClr>
                <a:srgbClr val="FFFFFF">
                  <a:lumMod val="75000"/>
                </a:srgbClr>
              </a:buClr>
              <a:buFont typeface="Arial"/>
              <a:buChar char="•"/>
            </a:pPr>
            <a:endParaRPr lang="en-US" err="1">
              <a:solidFill>
                <a:srgbClr val="595959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07E16-0BAD-F14B-80EB-2317D5EEAA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Exploratory Data Analysis, including data acquisition, preparation, preliminary mining, and representation</a:t>
            </a:r>
          </a:p>
        </p:txBody>
      </p:sp>
      <p:sp>
        <p:nvSpPr>
          <p:cNvPr id="10" name="Google Shape;56;p13">
            <a:extLst>
              <a:ext uri="{FF2B5EF4-FFF2-40B4-BE49-F238E27FC236}">
                <a16:creationId xmlns:a16="http://schemas.microsoft.com/office/drawing/2014/main" id="{F228BE34-9C36-AE47-B5FA-85C88B8D770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0784654-3349-62E1-DE2E-5B8097044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680426"/>
              </p:ext>
            </p:extLst>
          </p:nvPr>
        </p:nvGraphicFramePr>
        <p:xfrm>
          <a:off x="3310386" y="851858"/>
          <a:ext cx="5589657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987">
                  <a:extLst>
                    <a:ext uri="{9D8B030D-6E8A-4147-A177-3AD203B41FA5}">
                      <a16:colId xmlns:a16="http://schemas.microsoft.com/office/drawing/2014/main" val="1086008399"/>
                    </a:ext>
                  </a:extLst>
                </a:gridCol>
                <a:gridCol w="2159111">
                  <a:extLst>
                    <a:ext uri="{9D8B030D-6E8A-4147-A177-3AD203B41FA5}">
                      <a16:colId xmlns:a16="http://schemas.microsoft.com/office/drawing/2014/main" val="445191955"/>
                    </a:ext>
                  </a:extLst>
                </a:gridCol>
                <a:gridCol w="1090459">
                  <a:extLst>
                    <a:ext uri="{9D8B030D-6E8A-4147-A177-3AD203B41FA5}">
                      <a16:colId xmlns:a16="http://schemas.microsoft.com/office/drawing/2014/main" val="1357891704"/>
                    </a:ext>
                  </a:extLst>
                </a:gridCol>
                <a:gridCol w="632467">
                  <a:extLst>
                    <a:ext uri="{9D8B030D-6E8A-4147-A177-3AD203B41FA5}">
                      <a16:colId xmlns:a16="http://schemas.microsoft.com/office/drawing/2014/main" val="1435999534"/>
                    </a:ext>
                  </a:extLst>
                </a:gridCol>
                <a:gridCol w="791633">
                  <a:extLst>
                    <a:ext uri="{9D8B030D-6E8A-4147-A177-3AD203B41FA5}">
                      <a16:colId xmlns:a16="http://schemas.microsoft.com/office/drawing/2014/main" val="1892820059"/>
                    </a:ext>
                  </a:extLst>
                </a:gridCol>
              </a:tblGrid>
              <a:tr h="32363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File Name </a:t>
                      </a:r>
                      <a:endParaRPr lang="en-US" sz="105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Dataset Description </a:t>
                      </a:r>
                      <a:endParaRPr lang="en-US" sz="105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Observations </a:t>
                      </a:r>
                      <a:endParaRPr lang="en-US" sz="105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Labels </a:t>
                      </a:r>
                      <a:endParaRPr lang="en-US" sz="105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Features </a:t>
                      </a:r>
                      <a:endParaRPr lang="en-US" sz="105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b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08147"/>
                  </a:ext>
                </a:extLst>
              </a:tr>
              <a:tr h="57912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train.csv </a:t>
                      </a:r>
                      <a:endParaRPr lang="en-US" sz="105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Training (sample) set of child genetic disorders with related parent gene characteristics and child treatment information </a:t>
                      </a:r>
                      <a:endParaRPr lang="en-US" sz="105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22,083 </a:t>
                      </a:r>
                      <a:endParaRPr lang="en-US" sz="105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2 </a:t>
                      </a:r>
                      <a:endParaRPr lang="en-US" sz="105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43 </a:t>
                      </a:r>
                      <a:endParaRPr lang="en-US" sz="105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73611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D3B4A30-D755-D350-C5E3-069406294B4C}"/>
              </a:ext>
            </a:extLst>
          </p:cNvPr>
          <p:cNvSpPr txBox="1"/>
          <p:nvPr/>
        </p:nvSpPr>
        <p:spPr>
          <a:xfrm>
            <a:off x="4612975" y="326725"/>
            <a:ext cx="341174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i="1">
                <a:solidFill>
                  <a:srgbClr val="0070C0"/>
                </a:solidFill>
              </a:rPr>
              <a:t> Genetic Disorder Data Summary</a:t>
            </a:r>
            <a:r>
              <a:rPr lang="en-US" sz="1600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021985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4A197B-EDEB-BE4C-BE7B-D2319919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Open Sans"/>
                <a:cs typeface="Open Sans"/>
              </a:rPr>
              <a:t>Data Visualization</a:t>
            </a:r>
            <a:endParaRPr lang="en-US" b="0" i="1">
              <a:ea typeface="Open Sans"/>
              <a:cs typeface="Open San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C21A28-B2EB-6F40-8BCF-696DA6F7F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20613"/>
            <a:ext cx="7924800" cy="462803"/>
          </a:xfrm>
        </p:spPr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US" b="1">
                <a:ea typeface="Open Sans"/>
                <a:cs typeface="Open Sans"/>
              </a:rPr>
              <a:t>                 Boxplot                                            Distribution of Diseases </a:t>
            </a:r>
            <a:endParaRPr lang="en-US" b="1"/>
          </a:p>
        </p:txBody>
      </p:sp>
      <p:sp>
        <p:nvSpPr>
          <p:cNvPr id="17" name="Google Shape;56;p13">
            <a:extLst>
              <a:ext uri="{FF2B5EF4-FFF2-40B4-BE49-F238E27FC236}">
                <a16:creationId xmlns:a16="http://schemas.microsoft.com/office/drawing/2014/main" id="{D8EDE33F-7102-FB47-B86C-53F5BC261FC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C6EC60-721F-A743-BB2C-483DCF91A698}"/>
              </a:ext>
            </a:extLst>
          </p:cNvPr>
          <p:cNvSpPr txBox="1"/>
          <p:nvPr/>
        </p:nvSpPr>
        <p:spPr>
          <a:xfrm rot="19202998">
            <a:off x="1469733" y="2674882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5400" b="1" err="1">
              <a:solidFill>
                <a:srgbClr val="FF0000"/>
              </a:solidFill>
            </a:endParaRPr>
          </a:p>
        </p:txBody>
      </p:sp>
      <p:pic>
        <p:nvPicPr>
          <p:cNvPr id="4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A5A9E70-3AA3-268E-FE00-F77160859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613" y="2044241"/>
            <a:ext cx="4466103" cy="2458554"/>
          </a:xfrm>
          <a:prstGeom prst="rect">
            <a:avLst/>
          </a:prstGeom>
        </p:spPr>
      </p:pic>
      <p:pic>
        <p:nvPicPr>
          <p:cNvPr id="10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707FE4A4-7BAB-309B-3AF4-582568322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2044337"/>
            <a:ext cx="4113119" cy="245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25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E225-AE64-1944-AD7E-9471CBC81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Step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028E3-5D0E-B74F-A781-C087FE0BB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Considering hypothesis that patent phrase pairs may be classified as similar </a:t>
            </a:r>
            <a:r>
              <a:rPr lang="en-US" i="1" u="sng"/>
              <a:t>within context</a:t>
            </a:r>
          </a:p>
          <a:p>
            <a:endParaRPr lang="en-US"/>
          </a:p>
          <a:p>
            <a:r>
              <a:rPr lang="en-US"/>
              <a:t>Q: Phrase relationship with USPTO class?</a:t>
            </a:r>
          </a:p>
          <a:p>
            <a:r>
              <a:rPr lang="en-US"/>
              <a:t>Approach: Multiclass logistic regression to classify </a:t>
            </a:r>
            <a:r>
              <a:rPr lang="en-US" i="1" err="1"/>
              <a:t>context_class</a:t>
            </a:r>
            <a:r>
              <a:rPr lang="en-US"/>
              <a:t> from </a:t>
            </a:r>
            <a:r>
              <a:rPr lang="en-US" i="1"/>
              <a:t>anchor</a:t>
            </a:r>
            <a:r>
              <a:rPr lang="en-US"/>
              <a:t> phrase</a:t>
            </a:r>
          </a:p>
          <a:p>
            <a:endParaRPr lang="en-US"/>
          </a:p>
          <a:p>
            <a:r>
              <a:rPr lang="en-US"/>
              <a:t>Required additional pre-processing, including </a:t>
            </a:r>
            <a:r>
              <a:rPr lang="en-US" i="1"/>
              <a:t>anchor</a:t>
            </a:r>
            <a:r>
              <a:rPr lang="en-US"/>
              <a:t> vectorization</a:t>
            </a:r>
            <a:r>
              <a:rPr lang="en-US" baseline="30000"/>
              <a:t>3</a:t>
            </a:r>
          </a:p>
          <a:p>
            <a:endParaRPr lang="en-US"/>
          </a:p>
          <a:p>
            <a:r>
              <a:rPr lang="en-US"/>
              <a:t>Data split 70/30, successfully cross-validated, and model test run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5407A-C817-F84C-9950-CAFECD5DE9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Modeling for Context through logistic regression</a:t>
            </a:r>
          </a:p>
        </p:txBody>
      </p:sp>
      <p:sp>
        <p:nvSpPr>
          <p:cNvPr id="5" name="Google Shape;56;p13">
            <a:extLst>
              <a:ext uri="{FF2B5EF4-FFF2-40B4-BE49-F238E27FC236}">
                <a16:creationId xmlns:a16="http://schemas.microsoft.com/office/drawing/2014/main" id="{B0E7AC0A-1717-F548-B922-86A23792DF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1B693-A7EC-3142-9E85-F3132F7F6597}"/>
              </a:ext>
            </a:extLst>
          </p:cNvPr>
          <p:cNvSpPr txBox="1"/>
          <p:nvPr/>
        </p:nvSpPr>
        <p:spPr>
          <a:xfrm rot="19202998">
            <a:off x="46300" y="2674882"/>
            <a:ext cx="3031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solidFill>
                  <a:srgbClr val="FF0000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274476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AF8D438-67BB-F444-A55D-BE7BB72A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1, Modeling for Context – </a:t>
            </a:r>
            <a:r>
              <a:rPr lang="en-US" b="0" i="1"/>
              <a:t>cont’d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FC1385-D480-5A45-AB29-F6965FB5F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/>
              <a:t>In aggregate, </a:t>
            </a:r>
            <a:r>
              <a:rPr lang="en-US" i="1"/>
              <a:t>appears</a:t>
            </a:r>
            <a:r>
              <a:rPr lang="en-US"/>
              <a:t> ~possible to classify context from phrase pairs; individual F</a:t>
            </a:r>
            <a:r>
              <a:rPr lang="en-US" baseline="-25000"/>
              <a:t>1</a:t>
            </a:r>
            <a:r>
              <a:rPr lang="en-US"/>
              <a:t> scores (</a:t>
            </a:r>
            <a:r>
              <a:rPr lang="el-GR"/>
              <a:t>Σ</a:t>
            </a:r>
            <a:r>
              <a:rPr lang="en-US" err="1"/>
              <a:t>wx</a:t>
            </a:r>
            <a:r>
              <a:rPr lang="en-US"/>
              <a:t>/</a:t>
            </a:r>
            <a:r>
              <a:rPr lang="el-GR"/>
              <a:t>Σ</a:t>
            </a:r>
            <a:r>
              <a:rPr lang="en-US"/>
              <a:t>w of Precision and Recall) add perspective</a:t>
            </a:r>
          </a:p>
        </p:txBody>
      </p:sp>
      <p:pic>
        <p:nvPicPr>
          <p:cNvPr id="9" name="Picture 8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B063FBED-0E8E-EB45-BC15-89B04A9E1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43150"/>
            <a:ext cx="3200400" cy="2209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B76DF3-FF3C-BC45-9700-5E4BC414D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343150"/>
            <a:ext cx="2717800" cy="226568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Google Shape;56;p13">
            <a:extLst>
              <a:ext uri="{FF2B5EF4-FFF2-40B4-BE49-F238E27FC236}">
                <a16:creationId xmlns:a16="http://schemas.microsoft.com/office/drawing/2014/main" id="{BFCBCEDA-885C-B842-81B8-9A1D04AC249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077EE1-8AF7-A043-AE9E-5EA915F51B4D}"/>
              </a:ext>
            </a:extLst>
          </p:cNvPr>
          <p:cNvSpPr txBox="1"/>
          <p:nvPr/>
        </p:nvSpPr>
        <p:spPr>
          <a:xfrm rot="19202998">
            <a:off x="46300" y="2674882"/>
            <a:ext cx="3031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solidFill>
                  <a:srgbClr val="FF0000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86591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B1110-C42E-094B-98E0-A21ABF72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Step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BBC3E-89F0-5C43-AC5E-A86B89D4B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8998" y="323850"/>
            <a:ext cx="5105401" cy="1047750"/>
          </a:xfrm>
        </p:spPr>
        <p:txBody>
          <a:bodyPr/>
          <a:lstStyle/>
          <a:p>
            <a:r>
              <a:rPr lang="en-US">
                <a:ea typeface="Open Sans"/>
                <a:cs typeface="Open Sans"/>
              </a:rPr>
              <a:t>Searching for words that appear exactly in both </a:t>
            </a:r>
            <a:r>
              <a:rPr lang="en-US" i="1">
                <a:ea typeface="Open Sans"/>
                <a:cs typeface="Open Sans"/>
              </a:rPr>
              <a:t>anchor</a:t>
            </a:r>
            <a:r>
              <a:rPr lang="en-US">
                <a:ea typeface="Open Sans"/>
                <a:cs typeface="Open Sans"/>
              </a:rPr>
              <a:t> and </a:t>
            </a:r>
            <a:r>
              <a:rPr lang="en-US" i="1">
                <a:ea typeface="Open Sans"/>
                <a:cs typeface="Open Sans"/>
              </a:rPr>
              <a:t>target</a:t>
            </a:r>
            <a:endParaRPr lang="en-US" i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AA9AB-EAB8-2D47-94C2-EF6D582B12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Modeling for Word Similarity</a:t>
            </a:r>
          </a:p>
        </p:txBody>
      </p:sp>
      <p:sp>
        <p:nvSpPr>
          <p:cNvPr id="5" name="Google Shape;56;p13">
            <a:extLst>
              <a:ext uri="{FF2B5EF4-FFF2-40B4-BE49-F238E27FC236}">
                <a16:creationId xmlns:a16="http://schemas.microsoft.com/office/drawing/2014/main" id="{55FFA307-62F5-1B4D-912A-AC1D28EB7E3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2DB2A1A5-E4C2-6E08-62C2-5ADF477AE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883" y="1743232"/>
            <a:ext cx="2743200" cy="1874750"/>
          </a:xfrm>
          <a:prstGeom prst="rect">
            <a:avLst/>
          </a:prstGeom>
        </p:spPr>
      </p:pic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3AAADBC7-D717-3F11-0617-6BF84DF44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239" y="1568563"/>
            <a:ext cx="2743200" cy="21288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E8511C-9DC3-684B-A74D-AB56DC0692F6}"/>
              </a:ext>
            </a:extLst>
          </p:cNvPr>
          <p:cNvSpPr txBox="1"/>
          <p:nvPr/>
        </p:nvSpPr>
        <p:spPr>
          <a:xfrm rot="19202998">
            <a:off x="46300" y="2674882"/>
            <a:ext cx="3031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solidFill>
                  <a:srgbClr val="FF0000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60558650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15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Simple Light</vt:lpstr>
      <vt:lpstr>Genetic Disorder Prediction  Early Genetic Disorder Prediction from Diagnosis and Inheritance Patterns</vt:lpstr>
      <vt:lpstr>Overview</vt:lpstr>
      <vt:lpstr>Opportunity</vt:lpstr>
      <vt:lpstr>Objective</vt:lpstr>
      <vt:lpstr>Data</vt:lpstr>
      <vt:lpstr>Data Visualization</vt:lpstr>
      <vt:lpstr>Modeling Step 1</vt:lpstr>
      <vt:lpstr>Step 1, Modeling for Context – cont’d</vt:lpstr>
      <vt:lpstr>Modeling Step 2</vt:lpstr>
      <vt:lpstr>Modeling Step 3</vt:lpstr>
      <vt:lpstr>Step 3, Modeling for Semantic Similarity – cont’d</vt:lpstr>
      <vt:lpstr>Key Findings </vt:lpstr>
      <vt:lpstr>Discussion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 (delete this slide for your actual pitch)</dc:title>
  <cp:revision>1</cp:revision>
  <dcterms:modified xsi:type="dcterms:W3CDTF">2022-06-25T22:04:53Z</dcterms:modified>
</cp:coreProperties>
</file>