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7" r:id="rId6"/>
    <p:sldId id="296" r:id="rId7"/>
    <p:sldId id="317" r:id="rId8"/>
    <p:sldId id="306" r:id="rId9"/>
    <p:sldId id="311" r:id="rId10"/>
    <p:sldId id="312" r:id="rId11"/>
    <p:sldId id="314" r:id="rId12"/>
    <p:sldId id="310" r:id="rId13"/>
    <p:sldId id="31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E73746F-0CC9-4CE5-9977-1AB8E9C5A6CD}" type="datetime1">
              <a:rPr lang="es-ES" smtClean="0"/>
              <a:t>27/11/2022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17369B77-94AB-0344-9EBF-9DB9EE8D3A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AE54629-29B8-49D0-9F55-8E8522E5CCAE}" type="datetime1">
              <a:rPr lang="es-ES" smtClean="0"/>
              <a:t>27/11/2022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775476F-A808-1F46-A368-07984F6DA22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63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81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0775476F-A808-1F46-A368-07984F6DA22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2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4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78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81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71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0775476F-A808-1F46-A368-07984F6DA22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imagen que contiene texto, planta&#10;&#10;Descripción generada automáticamente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3" name="Imagen 12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es-ES" sz="46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conteni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Imagen 8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3" name="Imagen 12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6" name="Imagen 35" descr="Un primer plano de un árbol&#10;&#10;Descripción generada automáticamente con confianza media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contenido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conteni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s-ES" sz="1600"/>
            </a:lvl1pPr>
            <a:lvl2pPr>
              <a:buClr>
                <a:srgbClr val="73292A"/>
              </a:buClr>
              <a:defRPr lang="es-ES" sz="1400"/>
            </a:lvl2pPr>
            <a:lvl3pPr>
              <a:buClr>
                <a:srgbClr val="73292A"/>
              </a:buClr>
              <a:defRPr lang="es-ES" sz="1200"/>
            </a:lvl3pPr>
            <a:lvl4pPr>
              <a:buClr>
                <a:srgbClr val="73292A"/>
              </a:buClr>
              <a:defRPr lang="es-ES" sz="1100"/>
            </a:lvl4pPr>
            <a:lvl5pPr>
              <a:buClr>
                <a:srgbClr val="73292A"/>
              </a:buClr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38" name="Imagen 37" descr="Un grupo de flores&#10;&#10;Descripción generada automáticamente con confianza baja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s-ES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s-ES" sz="1600"/>
            </a:lvl1pPr>
            <a:lvl2pPr>
              <a:buClr>
                <a:srgbClr val="73292A"/>
              </a:buClr>
              <a:defRPr lang="es-ES" sz="1400"/>
            </a:lvl2pPr>
            <a:lvl3pPr>
              <a:buClr>
                <a:srgbClr val="73292A"/>
              </a:buClr>
              <a:defRPr lang="es-ES" sz="1200"/>
            </a:lvl3pPr>
            <a:lvl4pPr>
              <a:buClr>
                <a:srgbClr val="73292A"/>
              </a:buClr>
              <a:defRPr lang="es-ES" sz="1100"/>
            </a:lvl4pPr>
            <a:lvl5pPr>
              <a:buClr>
                <a:srgbClr val="73292A"/>
              </a:buClr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s-ES" sz="1600"/>
            </a:lvl1pPr>
            <a:lvl2pPr>
              <a:buClr>
                <a:srgbClr val="73292A"/>
              </a:buClr>
              <a:defRPr lang="es-ES" sz="1400"/>
            </a:lvl2pPr>
            <a:lvl3pPr>
              <a:buClr>
                <a:srgbClr val="73292A"/>
              </a:buClr>
              <a:defRPr lang="es-ES" sz="1200"/>
            </a:lvl3pPr>
            <a:lvl4pPr>
              <a:buClr>
                <a:srgbClr val="73292A"/>
              </a:buClr>
              <a:defRPr lang="es-ES" sz="1100"/>
            </a:lvl4pPr>
            <a:lvl5pPr>
              <a:buClr>
                <a:srgbClr val="73292A"/>
              </a:buClr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8" name="Imagen 7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Imagen 9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Imagen 11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s-E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s-E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7" name="Imagen 6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3" name="Imagen 12" descr="Un grupo de flores&#10;&#10;Descripción generada automáticamente con confianza baja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2" name="Marcador de conteni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es-ES" sz="2400"/>
            </a:lvl1pPr>
            <a:lvl2pPr marL="228600">
              <a:buClr>
                <a:srgbClr val="73292A"/>
              </a:buClr>
              <a:defRPr lang="es-ES" sz="2000"/>
            </a:lvl2pPr>
            <a:lvl3pPr marL="685800">
              <a:buClr>
                <a:srgbClr val="73292A"/>
              </a:buClr>
              <a:defRPr lang="es-ES" sz="1800"/>
            </a:lvl3pPr>
            <a:lvl4pPr marL="1143000">
              <a:buClr>
                <a:srgbClr val="73292A"/>
              </a:buClr>
              <a:defRPr lang="es-ES" sz="1600"/>
            </a:lvl4pPr>
            <a:lvl5pPr marL="1600200">
              <a:buClr>
                <a:srgbClr val="73292A"/>
              </a:buClr>
              <a:defRPr lang="es-ES"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6" name="Imagen 5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Marcador de texto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s-ES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conteni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s-E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s-ES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s-E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Imagen 10" descr="Un primer plano de una planta&#10;&#10;Descripción generada automáticamente con confianza baja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Imagen 8" descr="Una imagen que contiene ropa de cama, tejido&#10;&#10;Descripción generada automáticamente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Imagen 14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Imagen 16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s-ES" sz="44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s-E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ver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8" name="Imagen 7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6" name="Imagen 15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Imagen 18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s-ES" sz="44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s-ES" sz="240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s-ES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”</a:t>
            </a:r>
          </a:p>
        </p:txBody>
      </p:sp>
      <p:sp>
        <p:nvSpPr>
          <p:cNvPr id="28" name="Marcador de texto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s-ES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3" name="Marcador de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posición de imagen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7" name="Marcador de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6" name="Marcador de posición de imagen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5" name="Marcador de texto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Marcador de texto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3" name="Marcador de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posición de imagen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posición de imagen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7" name="Marcador de texto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posición de imagen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7" name="Marcador de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Marcador de posición de imagen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texto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Marcador de texto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s-ES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762" y="2061883"/>
            <a:ext cx="6412633" cy="19470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600" dirty="0"/>
              <a:t>JUEGOS</a:t>
            </a:r>
            <a:br>
              <a:rPr lang="es-ES" sz="3600" dirty="0"/>
            </a:br>
            <a:r>
              <a:rPr lang="es-ES" sz="3600" dirty="0"/>
              <a:t> DIDACTICOS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407100"/>
            <a:ext cx="2999232" cy="438912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7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Play.In</a:t>
            </a:r>
          </a:p>
        </p:txBody>
      </p:sp>
      <p:pic>
        <p:nvPicPr>
          <p:cNvPr id="1026" name="Picture 2" descr="PSeInt para Windows - Descarga gratis en Uptodown">
            <a:extLst>
              <a:ext uri="{FF2B5EF4-FFF2-40B4-BE49-F238E27FC236}">
                <a16:creationId xmlns:a16="http://schemas.microsoft.com/office/drawing/2014/main" id="{C0C34A30-98D3-7AA3-1DE1-5A27C9A9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495747"/>
            <a:ext cx="1445559" cy="141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905" y="-249488"/>
            <a:ext cx="4957483" cy="284378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400" b="1" dirty="0"/>
              <a:t>AHORA A JUGAR !!! </a:t>
            </a:r>
          </a:p>
        </p:txBody>
      </p:sp>
      <p:sp>
        <p:nvSpPr>
          <p:cNvPr id="3" name="AutoShape 2" descr="Este mando con licencia oficial es perfecto para jugar en Xbox y PC, y ahora  cuesta menos de 30 euros">
            <a:extLst>
              <a:ext uri="{FF2B5EF4-FFF2-40B4-BE49-F238E27FC236}">
                <a16:creationId xmlns:a16="http://schemas.microsoft.com/office/drawing/2014/main" id="{33964F67-A011-5AD0-B102-1CFFA325E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7C243B-C6CB-5422-E09D-AA60D2A0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55" y="2731613"/>
            <a:ext cx="4112703" cy="24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0" y="136525"/>
            <a:ext cx="114300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Conozca a nuestro equipo</a:t>
            </a: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Emanuel Canelo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8A775F3-D483-728E-181B-869ED9CBD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Estudiante F.R.V.M.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José Luis Cecchel​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3B78A704-3F4C-BA60-E2A0-78C04422C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Estudiante F.R.V.M.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56569593-FAD4-3D3C-5FB2-6E9C7B4A0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Facundo Briguera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B7455CD5-CB03-E684-FC3F-FE70DF6C4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Estudiante F.R.V.M</a:t>
            </a:r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53D0BAA8-6F92-D5A9-9FA2-9533E81A81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Maikol Alegre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CB833035-7F55-7728-8060-8204B10C95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33980" y="4306415"/>
            <a:ext cx="2463534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Estudiante F.R.V.M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PLAY.IN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1" name="Marcador de posición de 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D6CA4459-F1D1-AF6E-0354-F9A2ED8A32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39" b="39"/>
          <a:stretch>
            <a:fillRect/>
          </a:stretch>
        </p:blipFill>
        <p:spPr/>
      </p:pic>
      <p:pic>
        <p:nvPicPr>
          <p:cNvPr id="3" name="Marcador de posición de imagen 2" descr="Un joven con una playera de color negro&#10;&#10;Descripción generada automáticamente">
            <a:extLst>
              <a:ext uri="{FF2B5EF4-FFF2-40B4-BE49-F238E27FC236}">
                <a16:creationId xmlns:a16="http://schemas.microsoft.com/office/drawing/2014/main" id="{CA9FF4F0-EE2D-F8ED-4A65-26382620D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3448" b="13448"/>
          <a:stretch>
            <a:fillRect/>
          </a:stretch>
        </p:blipFill>
        <p:spPr>
          <a:xfrm>
            <a:off x="6280672" y="1797050"/>
            <a:ext cx="2057400" cy="2106793"/>
          </a:xfrm>
        </p:spPr>
      </p:pic>
      <p:pic>
        <p:nvPicPr>
          <p:cNvPr id="6" name="Marcador de posición de imagen 5" descr="Cabeza y hombros de un hombre&#10;&#10;Descripción generada automáticamente">
            <a:extLst>
              <a:ext uri="{FF2B5EF4-FFF2-40B4-BE49-F238E27FC236}">
                <a16:creationId xmlns:a16="http://schemas.microsoft.com/office/drawing/2014/main" id="{F48ABBBB-5654-0B0A-20C7-AEC0BFB822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7692" b="17692"/>
          <a:stretch>
            <a:fillRect/>
          </a:stretch>
        </p:blipFill>
        <p:spPr>
          <a:xfrm>
            <a:off x="8758732" y="1797050"/>
            <a:ext cx="2057400" cy="2129671"/>
          </a:xfrm>
        </p:spPr>
      </p:pic>
      <p:pic>
        <p:nvPicPr>
          <p:cNvPr id="35" name="Marcador de posición de imagen 34" descr="Hombre sonriendo posando para la cámara dentro de un carro&#10;&#10;Descripción generada automáticamente">
            <a:extLst>
              <a:ext uri="{FF2B5EF4-FFF2-40B4-BE49-F238E27FC236}">
                <a16:creationId xmlns:a16="http://schemas.microsoft.com/office/drawing/2014/main" id="{8233ECC6-011A-1D35-3F6F-7C1A574B0CD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 l="39" r="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769" y="684337"/>
            <a:ext cx="4024795" cy="97413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dirty="0">
                <a:latin typeface="Baskerville Old Face" panose="02020602080505020303" pitchFamily="18" charset="77"/>
              </a:rPr>
              <a:t>JUEGOS</a:t>
            </a:r>
            <a:endParaRPr lang="es-E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pic>
        <p:nvPicPr>
          <p:cNvPr id="10" name="Imagen 9" descr="Detalle floral en forma de hoja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37524" y="1936377"/>
            <a:ext cx="3749040" cy="43068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Piedra papel o tijera.</a:t>
            </a:r>
          </a:p>
          <a:p>
            <a:pPr rtl="0">
              <a:lnSpc>
                <a:spcPct val="150000"/>
              </a:lnSpc>
            </a:pPr>
            <a:endParaRPr lang="es-ES" b="1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Ahorcado.</a:t>
            </a:r>
          </a:p>
          <a:p>
            <a:pPr rtl="0">
              <a:lnSpc>
                <a:spcPct val="150000"/>
              </a:lnSpc>
            </a:pPr>
            <a:endParaRPr lang="es-ES" b="1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Adivina el número.</a:t>
            </a:r>
          </a:p>
          <a:p>
            <a:pPr rtl="0">
              <a:lnSpc>
                <a:spcPct val="150000"/>
              </a:lnSpc>
            </a:pPr>
            <a:endParaRPr lang="es-ES" sz="2400" b="1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Ta-te-</a:t>
            </a:r>
            <a:r>
              <a:rPr lang="es-ES" b="1" dirty="0" err="1">
                <a:latin typeface="Gill Sans Nova Light" panose="020B0302020104020203" pitchFamily="34" charset="0"/>
                <a:cs typeface="Gill Sans Light" panose="020B0302020104020203" pitchFamily="34" charset="-79"/>
              </a:rPr>
              <a:t>tí</a:t>
            </a:r>
            <a:r>
              <a:rPr lang="es-ES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.</a:t>
            </a:r>
            <a:endParaRPr lang="es-ES" sz="2400" b="1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3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F87D7B-48F3-517B-AFB1-501601AE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24" y="542873"/>
            <a:ext cx="5406614" cy="538549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9041B-83B6-93C2-C797-744CC938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s-AR" dirty="0"/>
              <a:t>USO GENERAL</a:t>
            </a:r>
            <a:endParaRPr lang="es-A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A2CDB-53F3-2E6F-DCF9-58C27A948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>
            <a:normAutofit/>
          </a:bodyPr>
          <a:lstStyle/>
          <a:p>
            <a:r>
              <a:rPr lang="es-AR" dirty="0"/>
              <a:t>Inicio.</a:t>
            </a:r>
          </a:p>
          <a:p>
            <a:endParaRPr lang="es-AR" dirty="0"/>
          </a:p>
          <a:p>
            <a:r>
              <a:rPr lang="es-AR" dirty="0"/>
              <a:t>Selección de juegos</a:t>
            </a:r>
          </a:p>
          <a:p>
            <a:endParaRPr lang="es-AR" dirty="0"/>
          </a:p>
          <a:p>
            <a:r>
              <a:rPr lang="es-AR" dirty="0"/>
              <a:t>Reglas generales</a:t>
            </a:r>
          </a:p>
          <a:p>
            <a:endParaRPr lang="es-AR" dirty="0"/>
          </a:p>
          <a:p>
            <a:r>
              <a:rPr lang="es-AR" dirty="0"/>
              <a:t>Finalización</a:t>
            </a:r>
          </a:p>
        </p:txBody>
      </p:sp>
      <p:pic>
        <p:nvPicPr>
          <p:cNvPr id="5122" name="Picture 2" descr="Joven pasa ocho años en su habitación jugando a videojuegos">
            <a:extLst>
              <a:ext uri="{FF2B5EF4-FFF2-40B4-BE49-F238E27FC236}">
                <a16:creationId xmlns:a16="http://schemas.microsoft.com/office/drawing/2014/main" id="{0AD56A57-1934-B260-7FE8-682FE9C5B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r="12326" b="-1"/>
          <a:stretch/>
        </p:blipFill>
        <p:spPr bwMode="auto">
          <a:xfrm>
            <a:off x="6172200" y="2628461"/>
            <a:ext cx="5181600" cy="35485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945922-3813-64F5-B076-63FD3C6DE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68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557" y="3135855"/>
            <a:ext cx="8204886" cy="7772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 continuación presentaremos los juegos recreativos creados por nuestro grupo de trabajo desarrollados en pseudocódigo Pseint.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r>
              <a:rPr lang="es-ES" kern="1200">
                <a:latin typeface="+mj-lt"/>
                <a:ea typeface="+mj-ea"/>
                <a:cs typeface="+mj-cs"/>
              </a:rPr>
              <a:t>¿ DE QUE SE TRATA?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1C5C55-D74E-D93D-8869-E6189401E449}"/>
              </a:ext>
            </a:extLst>
          </p:cNvPr>
          <p:cNvSpPr txBox="1"/>
          <p:nvPr/>
        </p:nvSpPr>
        <p:spPr>
          <a:xfrm>
            <a:off x="981636" y="2840250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PIEDRA ,PAPEL O TIJERA</a:t>
            </a:r>
          </a:p>
        </p:txBody>
      </p:sp>
      <p:pic>
        <p:nvPicPr>
          <p:cNvPr id="10" name="Picture 4" descr="Piedra Papel o Tijera Online - Aplicaciones en Google Play">
            <a:extLst>
              <a:ext uri="{FF2B5EF4-FFF2-40B4-BE49-F238E27FC236}">
                <a16:creationId xmlns:a16="http://schemas.microsoft.com/office/drawing/2014/main" id="{32ECEB9B-D2AD-FCD3-BBDB-859DE417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525" y="2370616"/>
            <a:ext cx="1375321" cy="137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>
              <a:spcAft>
                <a:spcPts val="600"/>
              </a:spcAft>
            </a:pPr>
            <a:fld id="{294A09A9-5501-47C1-A89A-A340965A2BE2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963261-0647-2858-1937-93211608C09F}"/>
              </a:ext>
            </a:extLst>
          </p:cNvPr>
          <p:cNvSpPr txBox="1"/>
          <p:nvPr/>
        </p:nvSpPr>
        <p:spPr>
          <a:xfrm>
            <a:off x="981636" y="3745937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AHORCADO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480CE6-4CD9-EA7A-6EEC-1283B4EB6893}"/>
              </a:ext>
            </a:extLst>
          </p:cNvPr>
          <p:cNvSpPr txBox="1"/>
          <p:nvPr/>
        </p:nvSpPr>
        <p:spPr>
          <a:xfrm>
            <a:off x="981636" y="4835024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ADIVINA EL NUMERO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4B8B9A-15C6-82C8-285B-88B8E5799E55}"/>
              </a:ext>
            </a:extLst>
          </p:cNvPr>
          <p:cNvSpPr txBox="1"/>
          <p:nvPr/>
        </p:nvSpPr>
        <p:spPr>
          <a:xfrm>
            <a:off x="914400" y="5924111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TA-TE-TI</a:t>
            </a:r>
          </a:p>
        </p:txBody>
      </p:sp>
      <p:pic>
        <p:nvPicPr>
          <p:cNvPr id="3076" name="Picture 4" descr="Cuál sería la palabra más difícil de averiguar en El ahorcado? |  Análisis-Parálisis">
            <a:extLst>
              <a:ext uri="{FF2B5EF4-FFF2-40B4-BE49-F238E27FC236}">
                <a16:creationId xmlns:a16="http://schemas.microsoft.com/office/drawing/2014/main" id="{8087E40A-B84B-1A2E-9CFB-CA08DFDB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93" y="3552565"/>
            <a:ext cx="1037845" cy="11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.com: Adivina un Número : Alexa Skills">
            <a:extLst>
              <a:ext uri="{FF2B5EF4-FFF2-40B4-BE49-F238E27FC236}">
                <a16:creationId xmlns:a16="http://schemas.microsoft.com/office/drawing/2014/main" id="{D8FF14F2-75E9-23A0-468F-4333686B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87" y="4526826"/>
            <a:ext cx="1064354" cy="10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ateti (Juego del Gato) - Apps en Google Play">
            <a:extLst>
              <a:ext uri="{FF2B5EF4-FFF2-40B4-BE49-F238E27FC236}">
                <a16:creationId xmlns:a16="http://schemas.microsoft.com/office/drawing/2014/main" id="{2CD33A1A-A173-C5C3-5EB1-5032E6A6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4" y="546735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¿EN QUE CONSISTE?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294A09A9-5501-47C1-A89A-A340965A2BE2}" type="slidenum">
              <a:rPr lang="es-ES" smtClean="0"/>
              <a:pPr rtl="0">
                <a:spcAft>
                  <a:spcPts val="600"/>
                </a:spcAft>
              </a:pPr>
              <a:t>7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CD7B44-AD90-3A7F-C2DC-4174985189F1}"/>
              </a:ext>
            </a:extLst>
          </p:cNvPr>
          <p:cNvSpPr txBox="1"/>
          <p:nvPr/>
        </p:nvSpPr>
        <p:spPr>
          <a:xfrm>
            <a:off x="981636" y="2840250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PIEDRA ,PAPEL O TIJERA</a:t>
            </a:r>
          </a:p>
        </p:txBody>
      </p:sp>
      <p:pic>
        <p:nvPicPr>
          <p:cNvPr id="11" name="Picture 4" descr="Piedra Papel o Tijera Online - Aplicaciones en Google Play">
            <a:extLst>
              <a:ext uri="{FF2B5EF4-FFF2-40B4-BE49-F238E27FC236}">
                <a16:creationId xmlns:a16="http://schemas.microsoft.com/office/drawing/2014/main" id="{B79921BF-20C5-A3F5-FC8C-98B45C4F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207" y="2395978"/>
            <a:ext cx="1375321" cy="1375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9E2F075-2DEA-0B8A-52E7-B5B445A1B303}"/>
              </a:ext>
            </a:extLst>
          </p:cNvPr>
          <p:cNvSpPr txBox="1"/>
          <p:nvPr/>
        </p:nvSpPr>
        <p:spPr>
          <a:xfrm>
            <a:off x="981636" y="3745937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AHORCADO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5E28A6-60D1-EB86-8831-08E23229C409}"/>
              </a:ext>
            </a:extLst>
          </p:cNvPr>
          <p:cNvSpPr txBox="1"/>
          <p:nvPr/>
        </p:nvSpPr>
        <p:spPr>
          <a:xfrm>
            <a:off x="981636" y="4835024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ADIVINA EL NUMERO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AB7B617-4075-BCA8-816E-0F411D5DFA04}"/>
              </a:ext>
            </a:extLst>
          </p:cNvPr>
          <p:cNvSpPr txBox="1"/>
          <p:nvPr/>
        </p:nvSpPr>
        <p:spPr>
          <a:xfrm>
            <a:off x="914400" y="5924111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TA-TE-TI</a:t>
            </a:r>
          </a:p>
        </p:txBody>
      </p:sp>
      <p:pic>
        <p:nvPicPr>
          <p:cNvPr id="16" name="Picture 4" descr="Cuál sería la palabra más difícil de averiguar en El ahorcado? |  Análisis-Parálisis">
            <a:extLst>
              <a:ext uri="{FF2B5EF4-FFF2-40B4-BE49-F238E27FC236}">
                <a16:creationId xmlns:a16="http://schemas.microsoft.com/office/drawing/2014/main" id="{1A9D6CF8-3A34-464B-58BA-451B0149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39" y="3562838"/>
            <a:ext cx="1037845" cy="1154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Amazon.com: Adivina un Número : Alexa Skills">
            <a:extLst>
              <a:ext uri="{FF2B5EF4-FFF2-40B4-BE49-F238E27FC236}">
                <a16:creationId xmlns:a16="http://schemas.microsoft.com/office/drawing/2014/main" id="{C14A118F-2C39-7B8F-FFF1-DC10809F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07" y="4681807"/>
            <a:ext cx="1064354" cy="1064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Tateti (Juego del Gato) - Apps en Google Play">
            <a:extLst>
              <a:ext uri="{FF2B5EF4-FFF2-40B4-BE49-F238E27FC236}">
                <a16:creationId xmlns:a16="http://schemas.microsoft.com/office/drawing/2014/main" id="{AC2268BC-C4C5-1BC7-7F28-4C4844AF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60" y="5481977"/>
            <a:ext cx="1071562" cy="1071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BBCD8BE-AF73-A80A-1CA9-28BE5135308B}"/>
              </a:ext>
            </a:extLst>
          </p:cNvPr>
          <p:cNvSpPr/>
          <p:nvPr/>
        </p:nvSpPr>
        <p:spPr>
          <a:xfrm>
            <a:off x="5289176" y="2898390"/>
            <a:ext cx="1595718" cy="27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BC2EA1A-2CFF-3301-8784-8E00A0CECC8C}"/>
              </a:ext>
            </a:extLst>
          </p:cNvPr>
          <p:cNvSpPr/>
          <p:nvPr/>
        </p:nvSpPr>
        <p:spPr>
          <a:xfrm>
            <a:off x="2779059" y="6017758"/>
            <a:ext cx="1595718" cy="27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1A90811-543B-5F3C-ADD2-7435ED12D491}"/>
              </a:ext>
            </a:extLst>
          </p:cNvPr>
          <p:cNvSpPr/>
          <p:nvPr/>
        </p:nvSpPr>
        <p:spPr>
          <a:xfrm>
            <a:off x="5808087" y="4942171"/>
            <a:ext cx="1595718" cy="27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6229621F-BB1B-2167-E31B-520EF0935AAE}"/>
              </a:ext>
            </a:extLst>
          </p:cNvPr>
          <p:cNvSpPr/>
          <p:nvPr/>
        </p:nvSpPr>
        <p:spPr>
          <a:xfrm>
            <a:off x="3845858" y="3849900"/>
            <a:ext cx="1595718" cy="27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-85406"/>
            <a:ext cx="11878236" cy="200253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3600" dirty="0"/>
              <a:t>REGLAS QUE DEBE CONOCER EL JUGADOR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488" y="-274939"/>
            <a:ext cx="941832" cy="19367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60039" y="-274939"/>
            <a:ext cx="945473" cy="1936750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6146" name="Picture 2" descr="Fuera de juego: ¿qué es? ¿cuándo es infracción? | Regla 11 del fútbol |  Marca">
            <a:extLst>
              <a:ext uri="{FF2B5EF4-FFF2-40B4-BE49-F238E27FC236}">
                <a16:creationId xmlns:a16="http://schemas.microsoft.com/office/drawing/2014/main" id="{FF61F5CC-6EF9-C3DC-1433-7D1CDB1CB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6" t="35637" r="24748" b="13196"/>
          <a:stretch/>
        </p:blipFill>
        <p:spPr bwMode="auto">
          <a:xfrm>
            <a:off x="9146356" y="3451019"/>
            <a:ext cx="2821526" cy="16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3DEB7B-EA31-FB6A-0D74-180BDA779462}"/>
              </a:ext>
            </a:extLst>
          </p:cNvPr>
          <p:cNvSpPr txBox="1"/>
          <p:nvPr/>
        </p:nvSpPr>
        <p:spPr>
          <a:xfrm>
            <a:off x="224118" y="2094171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PIEDRA ,PAPEL O TIJERA</a:t>
            </a:r>
          </a:p>
        </p:txBody>
      </p:sp>
      <p:pic>
        <p:nvPicPr>
          <p:cNvPr id="7" name="Picture 4" descr="Piedra Papel o Tijera Online - Aplicaciones en Google Play">
            <a:extLst>
              <a:ext uri="{FF2B5EF4-FFF2-40B4-BE49-F238E27FC236}">
                <a16:creationId xmlns:a16="http://schemas.microsoft.com/office/drawing/2014/main" id="{962FC6A6-8466-E286-F9EC-F453EF39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8679" y="1893322"/>
            <a:ext cx="1375321" cy="137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9DE1C9-8E42-6BBF-9327-56556BBE17C2}"/>
              </a:ext>
            </a:extLst>
          </p:cNvPr>
          <p:cNvSpPr txBox="1"/>
          <p:nvPr/>
        </p:nvSpPr>
        <p:spPr>
          <a:xfrm>
            <a:off x="300319" y="2715754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AHORCADO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FFB3E8-C5CB-6AC6-7010-EFE313AFFAB2}"/>
              </a:ext>
            </a:extLst>
          </p:cNvPr>
          <p:cNvSpPr txBox="1"/>
          <p:nvPr/>
        </p:nvSpPr>
        <p:spPr>
          <a:xfrm>
            <a:off x="224118" y="3636957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ADIVINA EL NUMERO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961F6EF-43E3-B9AB-2CC2-4133264267F2}"/>
              </a:ext>
            </a:extLst>
          </p:cNvPr>
          <p:cNvSpPr txBox="1"/>
          <p:nvPr/>
        </p:nvSpPr>
        <p:spPr>
          <a:xfrm>
            <a:off x="386488" y="4390025"/>
            <a:ext cx="5181600" cy="55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3"/>
                </a:solidFill>
              </a:rPr>
              <a:t>TA-TE-TI</a:t>
            </a:r>
          </a:p>
        </p:txBody>
      </p:sp>
      <p:pic>
        <p:nvPicPr>
          <p:cNvPr id="13" name="Picture 4" descr="Cuál sería la palabra más difícil de averiguar en El ahorcado? |  Análisis-Parálisis">
            <a:extLst>
              <a:ext uri="{FF2B5EF4-FFF2-40B4-BE49-F238E27FC236}">
                <a16:creationId xmlns:a16="http://schemas.microsoft.com/office/drawing/2014/main" id="{B4106F32-70E5-B505-59E8-D4876415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67" y="2467975"/>
            <a:ext cx="1037845" cy="11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mazon.com: Adivina un Número : Alexa Skills">
            <a:extLst>
              <a:ext uri="{FF2B5EF4-FFF2-40B4-BE49-F238E27FC236}">
                <a16:creationId xmlns:a16="http://schemas.microsoft.com/office/drawing/2014/main" id="{584DD488-5AE2-7142-CE05-4D82DB8F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89" y="3385056"/>
            <a:ext cx="1064354" cy="10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Tateti (Juego del Gato) - Apps en Google Play">
            <a:extLst>
              <a:ext uri="{FF2B5EF4-FFF2-40B4-BE49-F238E27FC236}">
                <a16:creationId xmlns:a16="http://schemas.microsoft.com/office/drawing/2014/main" id="{B05DFADA-95C7-95F6-F5E7-9D53CA50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21" y="4095300"/>
            <a:ext cx="925720" cy="92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accent3"/>
                </a:solidFill>
                <a:latin typeface="Baskerville Old Face" panose="02020602080505020303" pitchFamily="18" charset="77"/>
              </a:rPr>
              <a:t>Resumen</a:t>
            </a:r>
            <a:r>
              <a:rPr lang="es-ES">
                <a:solidFill>
                  <a:schemeClr val="accent3"/>
                </a:solidFill>
              </a:rPr>
              <a:t> 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indent="0" algn="ctr" rtl="0">
              <a:lnSpc>
                <a:spcPct val="100000"/>
              </a:lnSpc>
              <a:buNone/>
            </a:pPr>
            <a:r>
              <a:rPr lang="es-ES" sz="200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En Contoso, creemos en dar el 110 %. Con nuestra arquitectura de datos de próxima generación, ayudamos a las empresas a administrar virtualmente flujos de trabajo ágiles. Progresamos gracias a nuestro conocimiento del mercado y al excelente equipo que hay detrás de nuestro producto. Como dice nuestro director general, «la eficiencia llegará al transformar de forma proactiva la forma en que hacemos negocios».</a:t>
            </a:r>
          </a:p>
          <a:p>
            <a:pPr marL="0" indent="0" rtl="0">
              <a:lnSpc>
                <a:spcPct val="100000"/>
              </a:lnSpc>
              <a:buNone/>
            </a:pPr>
            <a:endParaRPr lang="es-ES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6_TF56410444_Win32" id="{4BFEF56A-F735-4152-B603-A1E122BB3908}" vid="{FDD0F073-5101-45D4-A826-EE8DC00FD2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{D22F6491-5E2A-47E1-A209-00B5A601B0BB}tf56410444_win32</Template>
  <TotalTime>123</TotalTime>
  <Words>241</Words>
  <Application>Microsoft Office PowerPoint</Application>
  <PresentationFormat>Panorámica</PresentationFormat>
  <Paragraphs>67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Tema de Office</vt:lpstr>
      <vt:lpstr>JUEGOS  DIDACTICOS</vt:lpstr>
      <vt:lpstr>Conozca a nuestro equipo</vt:lpstr>
      <vt:lpstr>JUEGOS</vt:lpstr>
      <vt:lpstr>USO GENERAL</vt:lpstr>
      <vt:lpstr>Introducción</vt:lpstr>
      <vt:lpstr>¿ DE QUE SE TRATA? </vt:lpstr>
      <vt:lpstr>¿EN QUE CONSISTE?</vt:lpstr>
      <vt:lpstr>REGLAS QUE DEBE CONOCER EL JUGADOR</vt:lpstr>
      <vt:lpstr>Resumen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JUEGOS  DIDACTICOS</dc:title>
  <dc:creator>Jose Luis  Cecchel</dc:creator>
  <cp:lastModifiedBy>Jose Luis  Cecchel</cp:lastModifiedBy>
  <cp:revision>4</cp:revision>
  <dcterms:created xsi:type="dcterms:W3CDTF">2022-11-26T02:01:45Z</dcterms:created>
  <dcterms:modified xsi:type="dcterms:W3CDTF">2022-11-27T04:47:26Z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