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3C_A7AC6961.xml" ContentType="application/vnd.ms-powerpoint.comments+xml"/>
  <Override PartName="/ppt/notesSlides/notesSlide2.xml" ContentType="application/vnd.openxmlformats-officedocument.presentationml.notesSlide+xml"/>
  <Override PartName="/ppt/comments/modernComment_139_4DA8F341.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36_8081F63B.xml" ContentType="application/vnd.ms-powerpoint.comments+xml"/>
  <Override PartName="/ppt/notesSlides/notesSlide5.xml" ContentType="application/vnd.openxmlformats-officedocument.presentationml.notesSlide+xml"/>
  <Override PartName="/ppt/comments/modernComment_135_E31E4BA2.xml" ContentType="application/vnd.ms-powerpoint.comments+xml"/>
  <Override PartName="/ppt/notesSlides/notesSlide6.xml" ContentType="application/vnd.openxmlformats-officedocument.presentationml.notesSlide+xml"/>
  <Override PartName="/ppt/comments/modernComment_13D_7773F0B4.xml" ContentType="application/vnd.ms-powerpoint.comments+xml"/>
  <Override PartName="/ppt/comments/modernComment_133_784E53BF.xml" ContentType="application/vnd.ms-powerpoint.comments+xml"/>
  <Override PartName="/ppt/comments/modernComment_131_FD5C50AB.xml" ContentType="application/vnd.ms-powerpoint.comments+xml"/>
  <Override PartName="/ppt/notesSlides/notesSlide7.xml" ContentType="application/vnd.openxmlformats-officedocument.presentationml.notesSlide+xml"/>
  <Override PartName="/ppt/comments/modernComment_132_68D6B59B.xml" ContentType="application/vnd.ms-powerpoint.comments+xml"/>
  <Override PartName="/ppt/notesSlides/notesSlide8.xml" ContentType="application/vnd.openxmlformats-officedocument.presentationml.notesSlide+xml"/>
  <Override PartName="/ppt/comments/modernComment_130_B9038719.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modernComment_123_7FE24435.xml" ContentType="application/vnd.ms-powerpoint.comments+xml"/>
  <Override PartName="/ppt/notesSlides/notesSlide1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9"/>
  </p:notesMasterIdLst>
  <p:sldIdLst>
    <p:sldId id="315" r:id="rId2"/>
    <p:sldId id="316" r:id="rId3"/>
    <p:sldId id="313" r:id="rId4"/>
    <p:sldId id="312" r:id="rId5"/>
    <p:sldId id="310" r:id="rId6"/>
    <p:sldId id="318" r:id="rId7"/>
    <p:sldId id="309" r:id="rId8"/>
    <p:sldId id="317" r:id="rId9"/>
    <p:sldId id="307" r:id="rId10"/>
    <p:sldId id="305" r:id="rId11"/>
    <p:sldId id="306" r:id="rId12"/>
    <p:sldId id="304" r:id="rId13"/>
    <p:sldId id="303" r:id="rId14"/>
    <p:sldId id="302" r:id="rId15"/>
    <p:sldId id="301" r:id="rId16"/>
    <p:sldId id="300" r:id="rId17"/>
    <p:sldId id="299" r:id="rId18"/>
    <p:sldId id="298" r:id="rId19"/>
    <p:sldId id="297" r:id="rId20"/>
    <p:sldId id="296" r:id="rId21"/>
    <p:sldId id="292" r:id="rId22"/>
    <p:sldId id="291" r:id="rId23"/>
    <p:sldId id="321" r:id="rId24"/>
    <p:sldId id="322" r:id="rId25"/>
    <p:sldId id="290" r:id="rId26"/>
    <p:sldId id="319" r:id="rId27"/>
    <p:sldId id="320"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EAFD1A2-53E4-876D-792E-A9D0BBAB1D7B}" name="Alex Escobar" initials="AE" userId="0061226a08cd3dc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F4BC7B-90D5-46F9-B576-B04D0B019BC8}" v="2" dt="2022-10-14T02:16:59.877"/>
    <p1510:client id="{35375FAB-266A-4453-B78A-6E22BA4038CE}" v="159" dt="2022-10-14T01:39:34.227"/>
    <p1510:client id="{41C9772C-EA4B-4FB4-B7F3-1F75EF308D72}" v="1" dt="2022-10-13T22:40:49.021"/>
    <p1510:client id="{433673D6-FA9C-4F32-83D4-4313929AD2CC}" v="235" dt="2022-10-14T00:12:04.652"/>
    <p1510:client id="{48E05729-6A04-4212-B305-C46D30F36E9B}" v="377" dt="2022-10-14T00:13:05.271"/>
    <p1510:client id="{516D64EE-4221-4486-B7B6-C1D2A835E287}" v="475" dt="2022-10-13T04:24:28.999"/>
    <p1510:client id="{5DC27179-0241-4DFA-A856-78C12C3F8575}" v="206" dt="2022-10-13T22:40:04.778"/>
    <p1510:client id="{5F307131-D590-46C2-9217-05BECD684945}" v="185" dt="2022-10-13T23:07:32.804"/>
    <p1510:client id="{7A0A678F-2DF6-4202-8D22-B0CC27EE9C03}" v="58" dt="2022-10-13T23:28:50.794"/>
    <p1510:client id="{873EFF2D-D302-47A0-B95B-6FAAD4030BC8}" v="937" dt="2022-10-14T02:24:58.633"/>
    <p1510:client id="{9BA06687-D08B-4935-9274-E996F8DD29BF}" v="1195" dt="2022-10-14T00:51:27.794"/>
    <p1510:client id="{D359FE39-4C19-4CF1-8378-B64101DD3462}" v="12" dt="2022-10-14T02:33:04.659"/>
    <p1510:client id="{F03A0F75-21BA-40C5-B894-AE3680380AD4}" v="139" dt="2022-10-13T22:37:58.843"/>
  </p1510:revLst>
</p1510:revInfo>
</file>

<file path=ppt/tableStyles.xml><?xml version="1.0" encoding="utf-8"?>
<a:tblStyleLst xmlns:a="http://schemas.openxmlformats.org/drawingml/2006/main" def="{3613D910-2F73-41EB-88C2-3F5BE598C4D6}">
  <a:tblStyle styleId="{3613D910-2F73-41EB-88C2-3F5BE598C4D6}" styleName="Table_0">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FF3E9"/>
          </a:solidFill>
        </a:fill>
      </a:tcStyle>
    </a:wholeTbl>
    <a:band1H>
      <a:tcTxStyle/>
      <a:tcStyle>
        <a:tcBdr/>
        <a:fill>
          <a:solidFill>
            <a:srgbClr val="DEE7D0"/>
          </a:solidFill>
        </a:fill>
      </a:tcStyle>
    </a:band1H>
    <a:band2H>
      <a:tcTxStyle/>
      <a:tcStyle>
        <a:tcBdr/>
      </a:tcStyle>
    </a:band2H>
    <a:band1V>
      <a:tcTxStyle/>
      <a:tcStyle>
        <a:tcBdr/>
        <a:fill>
          <a:solidFill>
            <a:srgbClr val="DEE7D0"/>
          </a:solidFill>
        </a:fill>
      </a:tcStyle>
    </a:band1V>
    <a:band2V>
      <a:tcTxStyle/>
      <a:tcStyle>
        <a:tcBdr/>
      </a:tcStyle>
    </a:band2V>
    <a:lastCol>
      <a:tcTxStyle b="on" i="off">
        <a:font>
          <a:latin typeface="Calibri"/>
          <a:ea typeface="Calibri"/>
          <a:cs typeface="Calibri"/>
        </a:font>
        <a:srgbClr val="FFFFFF"/>
      </a:tcTxStyle>
      <a:tcStyle>
        <a:tcBdr/>
        <a:fill>
          <a:solidFill>
            <a:srgbClr val="98E68E"/>
          </a:solidFill>
        </a:fill>
      </a:tcStyle>
    </a:lastCol>
    <a:firstCol>
      <a:tcTxStyle b="on" i="off">
        <a:font>
          <a:latin typeface="Calibri"/>
          <a:ea typeface="Calibri"/>
          <a:cs typeface="Calibri"/>
        </a:font>
        <a:srgbClr val="FFFFFF"/>
      </a:tcTxStyle>
      <a:tcStyle>
        <a:tcBdr/>
        <a:fill>
          <a:solidFill>
            <a:srgbClr val="98E68E"/>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98E68E"/>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98E68E"/>
          </a:solidFill>
        </a:fill>
      </a:tcStyle>
    </a:firstRow>
    <a:neCell>
      <a:tcTxStyle/>
      <a:tcStyle>
        <a:tcBdr/>
      </a:tcStyle>
    </a:neCell>
    <a:nwCell>
      <a:tcTxStyle/>
      <a:tcStyle>
        <a:tcBdr/>
      </a:tcStyle>
    </a:nwCell>
  </a:tblStyle>
  <a:tblStyle styleId="{0E858786-6FAC-427C-AD50-803AC0FF0C3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84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7.xml"/></Relationships>
</file>

<file path=ppt/comments/modernComment_123_7FE24435.xml><?xml version="1.0" encoding="utf-8"?>
<p188:cmLst xmlns:a="http://schemas.openxmlformats.org/drawingml/2006/main" xmlns:r="http://schemas.openxmlformats.org/officeDocument/2006/relationships" xmlns:p188="http://schemas.microsoft.com/office/powerpoint/2018/8/main">
  <p188:cm id="{B5C7AD67-8EC8-4F86-B254-C4B5ED2E9CA7}" authorId="{8EAFD1A2-53E4-876D-792E-A9D0BBAB1D7B}" status="resolved" created="2022-10-13T03:06:54.991" complete="100000">
    <pc:sldMkLst xmlns:pc="http://schemas.microsoft.com/office/powerpoint/2013/main/command">
      <pc:docMk/>
      <pc:sldMk cId="3162476682" sldId="325"/>
    </pc:sldMkLst>
    <p188:txBody>
      <a:bodyPr/>
      <a:lstStyle/>
      <a:p>
        <a:r>
          <a:rPr lang="en-US"/>
          <a:t>Las leyendas de los graficos no se llegan a leer y se superponen. Poner una sola leyenda para los 3 graficos por fuera de los graficos.</a:t>
        </a:r>
      </a:p>
    </p188:txBody>
  </p188:cm>
</p188:cmLst>
</file>

<file path=ppt/comments/modernComment_130_B9038719.xml><?xml version="1.0" encoding="utf-8"?>
<p188:cmLst xmlns:a="http://schemas.openxmlformats.org/drawingml/2006/main" xmlns:r="http://schemas.openxmlformats.org/officeDocument/2006/relationships" xmlns:p188="http://schemas.microsoft.com/office/powerpoint/2018/8/main">
  <p188:cm id="{23A4BCC2-4140-4673-A407-024A52637DFE}" authorId="{8EAFD1A2-53E4-876D-792E-A9D0BBAB1D7B}" status="resolved" created="2022-10-13T04:21:21.618" complete="100000">
    <pc:sldMkLst xmlns:pc="http://schemas.microsoft.com/office/powerpoint/2013/main/command">
      <pc:docMk/>
      <pc:sldMk cId="3104016153" sldId="304"/>
    </pc:sldMkLst>
    <p188:txBody>
      <a:bodyPr/>
      <a:lstStyle/>
      <a:p>
        <a:r>
          <a:rPr lang="en-US"/>
          <a:t>De aca hasta la slide 25 estan todas muy desorganizadas. Los graficos estan desalieados y no entiendo bien el sistema de barras que usamos</a:t>
        </a:r>
      </a:p>
    </p188:txBody>
  </p188:cm>
</p188:cmLst>
</file>

<file path=ppt/comments/modernComment_131_FD5C50AB.xml><?xml version="1.0" encoding="utf-8"?>
<p188:cmLst xmlns:a="http://schemas.openxmlformats.org/drawingml/2006/main" xmlns:r="http://schemas.openxmlformats.org/officeDocument/2006/relationships" xmlns:p188="http://schemas.microsoft.com/office/powerpoint/2018/8/main">
  <p188:cm id="{2D7EE358-14DD-4AF7-BE78-C571CA98A75A}" authorId="{8EAFD1A2-53E4-876D-792E-A9D0BBAB1D7B}" status="resolved" created="2022-10-13T04:16:39.543" complete="100000">
    <ac:deMkLst xmlns:ac="http://schemas.microsoft.com/office/drawing/2013/main/command">
      <pc:docMk xmlns:pc="http://schemas.microsoft.com/office/powerpoint/2013/main/command"/>
      <pc:sldMk xmlns:pc="http://schemas.microsoft.com/office/powerpoint/2013/main/command" cId="4250685611" sldId="305"/>
      <ac:picMk id="35" creationId="{9EE4E0F1-CBEE-9703-63FB-73CF8ED5F206}"/>
    </ac:deMkLst>
    <p188:txBody>
      <a:bodyPr/>
      <a:lstStyle/>
      <a:p>
        <a:r>
          <a:rPr lang="en-US"/>
          <a:t>Esta slide quedo demasiada directa ajja.
Deberiamos poner los nombres completos de los modelos podrimoas usar alguna lamina del template para arreglarla.</a:t>
        </a:r>
      </a:p>
    </p188:txBody>
  </p188:cm>
  <p188:cm id="{BA6B3E4D-F5F5-4D70-B5C3-C41D3B38AF14}" authorId="{8EAFD1A2-53E4-876D-792E-A9D0BBAB1D7B}" status="resolved" created="2022-10-13T04:16:52.075" complete="100000">
    <pc:sldMkLst xmlns:pc="http://schemas.microsoft.com/office/powerpoint/2013/main/command">
      <pc:docMk/>
      <pc:sldMk cId="4250685611" sldId="305"/>
    </pc:sldMkLst>
    <p188:txBody>
      <a:bodyPr/>
      <a:lstStyle/>
      <a:p>
        <a:r>
          <a:rPr lang="en-US"/>
          <a:t>Esta lamina para mi va  antes que la anterior</a:t>
        </a:r>
      </a:p>
    </p188:txBody>
  </p188:cm>
</p188:cmLst>
</file>

<file path=ppt/comments/modernComment_132_68D6B59B.xml><?xml version="1.0" encoding="utf-8"?>
<p188:cmLst xmlns:a="http://schemas.openxmlformats.org/drawingml/2006/main" xmlns:r="http://schemas.openxmlformats.org/officeDocument/2006/relationships" xmlns:p188="http://schemas.microsoft.com/office/powerpoint/2018/8/main">
  <p188:cm id="{77DFBA62-62FB-43A3-B60E-AB929B20A810}" authorId="{8EAFD1A2-53E4-876D-792E-A9D0BBAB1D7B}" status="resolved" created="2022-10-13T04:17:24.451" complete="100000">
    <ac:deMkLst xmlns:ac="http://schemas.microsoft.com/office/drawing/2013/main/command">
      <pc:docMk xmlns:pc="http://schemas.microsoft.com/office/powerpoint/2013/main/command"/>
      <pc:sldMk xmlns:pc="http://schemas.microsoft.com/office/powerpoint/2013/main/command" cId="1758901659" sldId="306"/>
      <ac:spMk id="10" creationId="{8E20E948-7064-F212-E47E-B1F371998B3B}"/>
    </ac:deMkLst>
    <p188:txBody>
      <a:bodyPr/>
      <a:lstStyle/>
      <a:p>
        <a:r>
          <a:rPr lang="en-US"/>
          <a:t>Este color y esa fuente es del template?</a:t>
        </a:r>
      </a:p>
    </p188:txBody>
  </p188:cm>
</p188:cmLst>
</file>

<file path=ppt/comments/modernComment_133_784E53BF.xml><?xml version="1.0" encoding="utf-8"?>
<p188:cmLst xmlns:a="http://schemas.openxmlformats.org/drawingml/2006/main" xmlns:r="http://schemas.openxmlformats.org/officeDocument/2006/relationships" xmlns:p188="http://schemas.microsoft.com/office/powerpoint/2018/8/main">
  <p188:cm id="{6B38D7F9-81C5-48A3-BCD3-1CD82D5E96DF}" authorId="{8EAFD1A2-53E4-876D-792E-A9D0BBAB1D7B}" status="resolved" created="2022-10-13T04:14:08.069" complete="100000">
    <pc:sldMkLst xmlns:pc="http://schemas.microsoft.com/office/powerpoint/2013/main/command">
      <pc:docMk/>
      <pc:sldMk cId="2018399167" sldId="307"/>
    </pc:sldMkLst>
    <p188:txBody>
      <a:bodyPr/>
      <a:lstStyle/>
      <a:p>
        <a:r>
          <a:rPr lang="en-US"/>
          <a:t>Esta slide el titulo esta ok, es claro con lo que vamos a contar!
le faltaria nomas mejorarla graficamente. Estos colores y la fuente de las burbujas son del tema?</a:t>
        </a:r>
      </a:p>
    </p188:txBody>
  </p188:cm>
  <p188:cm id="{C3A4AFA3-FF93-4648-BCC3-2A644650ABBD}" authorId="{8EAFD1A2-53E4-876D-792E-A9D0BBAB1D7B}" status="resolved" created="2022-10-13T04:14:55.149" complete="100000">
    <ac:deMkLst xmlns:ac="http://schemas.microsoft.com/office/drawing/2013/main/command">
      <pc:docMk xmlns:pc="http://schemas.microsoft.com/office/powerpoint/2013/main/command"/>
      <pc:sldMk xmlns:pc="http://schemas.microsoft.com/office/powerpoint/2013/main/command" cId="2018399167" sldId="307"/>
      <ac:picMk id="9" creationId="{6DAC47DD-CCF9-A9A5-895B-AC404BC30F84}"/>
    </ac:deMkLst>
    <p188:txBody>
      <a:bodyPr/>
      <a:lstStyle/>
      <a:p>
        <a:r>
          <a:rPr lang="en-US"/>
          <a:t>Usemos en todas las slides el mismo tipo de flechas! Si nos quedamos con esta, cambiarlas en el resto. Si nos quedamos con las otras cambiarlas aca. Yo me quedaria con las otras jajaj</a:t>
        </a:r>
      </a:p>
    </p188:txBody>
  </p188:cm>
</p188:cmLst>
</file>

<file path=ppt/comments/modernComment_135_E31E4BA2.xml><?xml version="1.0" encoding="utf-8"?>
<p188:cmLst xmlns:a="http://schemas.openxmlformats.org/drawingml/2006/main" xmlns:r="http://schemas.openxmlformats.org/officeDocument/2006/relationships" xmlns:p188="http://schemas.microsoft.com/office/powerpoint/2018/8/main">
  <p188:cm id="{4843DDC4-D1FF-4F8A-8E96-6ABE1DCE4260}" authorId="{8EAFD1A2-53E4-876D-792E-A9D0BBAB1D7B}" status="resolved" created="2022-10-13T03:54:49.825" complete="100000">
    <ac:deMkLst xmlns:ac="http://schemas.microsoft.com/office/drawing/2013/main/command">
      <pc:docMk xmlns:pc="http://schemas.microsoft.com/office/powerpoint/2013/main/command"/>
      <pc:sldMk xmlns:pc="http://schemas.microsoft.com/office/powerpoint/2013/main/command" cId="3810413474" sldId="309"/>
      <ac:spMk id="6" creationId="{6976FAB7-E761-1EB2-612B-C7D03450B498}"/>
    </ac:deMkLst>
    <p188:txBody>
      <a:bodyPr/>
      <a:lstStyle/>
      <a:p>
        <a:r>
          <a:rPr lang="en-US"/>
          <a:t>El titulo no es explicativo para mi. Yo le prondira algo como "Eliminacion de outlier" o "deteccion de outliers" algo asi. Lo del criterio medico lo aclararia en una nota al pie y lo diria oralmente</a:t>
        </a:r>
      </a:p>
    </p188:txBody>
  </p188:cm>
  <p188:cm id="{45CFD0C3-762A-4FA1-AA8F-B1ACE53EB3E6}" authorId="{8EAFD1A2-53E4-876D-792E-A9D0BBAB1D7B}" status="resolved" created="2022-10-13T03:55:25.795" complete="100000">
    <ac:deMkLst xmlns:ac="http://schemas.microsoft.com/office/drawing/2013/main/command">
      <pc:docMk xmlns:pc="http://schemas.microsoft.com/office/powerpoint/2013/main/command"/>
      <pc:sldMk xmlns:pc="http://schemas.microsoft.com/office/powerpoint/2013/main/command" cId="3810413474" sldId="309"/>
      <ac:picMk id="2" creationId="{CD72F16C-378D-67FC-ED22-CA0500CB1008}"/>
    </ac:deMkLst>
    <p188:txBody>
      <a:bodyPr/>
      <a:lstStyle/>
      <a:p>
        <a:r>
          <a:rPr lang="en-US"/>
          <a:t>No se que tanto suman los graficos aca, onda al menos las leyendas de los ejes no se leen un choto</a:t>
        </a:r>
      </a:p>
    </p188:txBody>
  </p188:cm>
  <p188:cm id="{E67D47BE-07D7-4276-9710-0C709FF79C9A}" authorId="{8EAFD1A2-53E4-876D-792E-A9D0BBAB1D7B}" status="resolved" created="2022-10-13T03:56:37.613" complete="100000">
    <ac:deMkLst xmlns:ac="http://schemas.microsoft.com/office/drawing/2013/main/command">
      <pc:docMk xmlns:pc="http://schemas.microsoft.com/office/powerpoint/2013/main/command"/>
      <pc:sldMk xmlns:pc="http://schemas.microsoft.com/office/powerpoint/2013/main/command" cId="3810413474" sldId="309"/>
      <ac:spMk id="12" creationId="{18D77E5C-D63F-2D2A-6446-12FCCDD113EB}"/>
    </ac:deMkLst>
    <p188:txBody>
      <a:bodyPr/>
      <a:lstStyle/>
      <a:p>
        <a:r>
          <a:rPr lang="en-US"/>
          <a:t>Usaria negrita solo para los valores numericos</a:t>
        </a:r>
      </a:p>
    </p188:txBody>
  </p188:cm>
</p188:cmLst>
</file>

<file path=ppt/comments/modernComment_136_8081F63B.xml><?xml version="1.0" encoding="utf-8"?>
<p188:cmLst xmlns:a="http://schemas.openxmlformats.org/drawingml/2006/main" xmlns:r="http://schemas.openxmlformats.org/officeDocument/2006/relationships" xmlns:p188="http://schemas.microsoft.com/office/powerpoint/2018/8/main">
  <p188:cm id="{46FE7B34-6B86-4657-96A0-735FBD254FA6}" authorId="{8EAFD1A2-53E4-876D-792E-A9D0BBAB1D7B}" status="resolved" created="2022-10-13T03:50:49.458" complete="100000">
    <pc:sldMkLst xmlns:pc="http://schemas.microsoft.com/office/powerpoint/2013/main/command">
      <pc:docMk/>
      <pc:sldMk cId="2156000827" sldId="310"/>
    </pc:sldMkLst>
    <p188:txBody>
      <a:bodyPr/>
      <a:lstStyle/>
      <a:p>
        <a:r>
          <a:rPr lang="en-US"/>
          <a:t>Que queremos decir en esta slide?</a:t>
        </a:r>
      </a:p>
    </p188:txBody>
  </p188:cm>
</p188:cmLst>
</file>

<file path=ppt/comments/modernComment_139_4DA8F341.xml><?xml version="1.0" encoding="utf-8"?>
<p188:cmLst xmlns:a="http://schemas.openxmlformats.org/drawingml/2006/main" xmlns:r="http://schemas.openxmlformats.org/officeDocument/2006/relationships" xmlns:p188="http://schemas.microsoft.com/office/powerpoint/2018/8/main">
  <p188:cm id="{4C30DF2F-C3A3-404C-B387-28FFEB4C30A3}" authorId="{8EAFD1A2-53E4-876D-792E-A9D0BBAB1D7B}" status="resolved" created="2022-10-13T03:11:45.077" complete="100000">
    <ac:deMkLst xmlns:ac="http://schemas.microsoft.com/office/drawing/2013/main/command">
      <pc:docMk xmlns:pc="http://schemas.microsoft.com/office/powerpoint/2013/main/command"/>
      <pc:sldMk xmlns:pc="http://schemas.microsoft.com/office/powerpoint/2013/main/command" cId="0" sldId="259"/>
      <ac:spMk id="7" creationId="{E2BEDDCD-F686-9310-B7CE-2A2CB6198791}"/>
    </ac:deMkLst>
    <p188:txBody>
      <a:bodyPr/>
      <a:lstStyle/>
      <a:p>
        <a:r>
          <a:rPr lang="en-US"/>
          <a:t>No estoy seguro que el titulo de esta slide tenga que ser "Antecedentes"</a:t>
        </a:r>
      </a:p>
    </p188:txBody>
  </p188:cm>
</p188:cmLst>
</file>

<file path=ppt/comments/modernComment_13C_A7AC6961.xml><?xml version="1.0" encoding="utf-8"?>
<p188:cmLst xmlns:a="http://schemas.openxmlformats.org/drawingml/2006/main" xmlns:r="http://schemas.openxmlformats.org/officeDocument/2006/relationships" xmlns:p188="http://schemas.microsoft.com/office/powerpoint/2018/8/main">
  <p188:cm id="{27DAD748-8264-4BAB-BA58-249B33669B28}" authorId="{8EAFD1A2-53E4-876D-792E-A9D0BBAB1D7B}" status="resolved" created="2022-10-13T03:39:01.400" complete="100000">
    <ac:deMkLst xmlns:ac="http://schemas.microsoft.com/office/drawing/2013/main/command">
      <pc:docMk xmlns:pc="http://schemas.microsoft.com/office/powerpoint/2013/main/command"/>
      <pc:sldMk xmlns:pc="http://schemas.microsoft.com/office/powerpoint/2013/main/command" cId="2813094241" sldId="316"/>
      <ac:spMk id="55" creationId="{15734FE4-E7C6-45F1-A96E-712ECC9348E4}"/>
    </ac:deMkLst>
    <p188:txBody>
      <a:bodyPr/>
      <a:lstStyle/>
      <a:p>
        <a:r>
          <a:rPr lang="en-US"/>
          <a:t>Aca para mi seria algo parecido a: "Generar un modelo que nos perimita .."</a:t>
        </a:r>
      </a:p>
    </p188:txBody>
  </p188:cm>
  <p188:cm id="{B08B17D5-2AFD-4A1D-9B7E-42A074D9B966}" authorId="{8EAFD1A2-53E4-876D-792E-A9D0BBAB1D7B}" status="resolved" created="2022-10-13T03:39:38.386" complete="100000">
    <ac:deMkLst xmlns:ac="http://schemas.microsoft.com/office/drawing/2013/main/command">
      <pc:docMk xmlns:pc="http://schemas.microsoft.com/office/powerpoint/2013/main/command"/>
      <pc:sldMk xmlns:pc="http://schemas.microsoft.com/office/powerpoint/2013/main/command" cId="2813094241" sldId="316"/>
      <ac:spMk id="1415" creationId="{00000000-0000-0000-0000-000000000000}"/>
    </ac:deMkLst>
    <p188:txBody>
      <a:bodyPr/>
      <a:lstStyle/>
      <a:p>
        <a:r>
          <a:rPr lang="en-US"/>
          <a:t>Aca creo que seria: "objetivo del trabajo" o algo asi</a:t>
        </a:r>
      </a:p>
    </p188:txBody>
  </p188:cm>
  <p188:cm id="{CDF81FF5-0D66-4266-99B7-7C0E3770237E}" authorId="{8EAFD1A2-53E4-876D-792E-A9D0BBAB1D7B}" status="resolved" created="2022-10-13T03:40:06.918" complete="100000">
    <ac:deMkLst xmlns:ac="http://schemas.microsoft.com/office/drawing/2013/main/command">
      <pc:docMk xmlns:pc="http://schemas.microsoft.com/office/powerpoint/2013/main/command"/>
      <pc:sldMk xmlns:pc="http://schemas.microsoft.com/office/powerpoint/2013/main/command" cId="2813094241" sldId="316"/>
      <ac:spMk id="59" creationId="{1E331424-682B-8ECB-3AA7-F87253453F35}"/>
    </ac:deMkLst>
    <p188:txBody>
      <a:bodyPr/>
      <a:lstStyle/>
      <a:p>
        <a:r>
          <a:rPr lang="en-US"/>
          <a:t>No se bien que queremos decir con esto</a:t>
        </a:r>
      </a:p>
    </p188:txBody>
  </p188:cm>
</p188:cmLst>
</file>

<file path=ppt/comments/modernComment_13D_7773F0B4.xml><?xml version="1.0" encoding="utf-8"?>
<p188:cmLst xmlns:a="http://schemas.openxmlformats.org/drawingml/2006/main" xmlns:r="http://schemas.openxmlformats.org/officeDocument/2006/relationships" xmlns:p188="http://schemas.microsoft.com/office/powerpoint/2018/8/main">
  <p188:cm id="{A8AFEEEF-C2A7-42D3-99A2-40FB72321117}" authorId="{8EAFD1A2-53E4-876D-792E-A9D0BBAB1D7B}" status="resolved" created="2022-10-13T04:10:54.297" complete="100000">
    <pc:sldMkLst xmlns:pc="http://schemas.microsoft.com/office/powerpoint/2013/main/command">
      <pc:docMk/>
      <pc:sldMk cId="2004086964" sldId="317"/>
    </pc:sldMkLst>
    <p188:txBody>
      <a:bodyPr/>
      <a:lstStyle/>
      <a:p>
        <a:r>
          <a:rPr lang="en-US"/>
          <a:t>Le hice algunas modifcicaciones visuales a la slide.
Creo que el titulo deberia ser otro, que aclare de lo que vamos a hablar, algo como "Resultado de la limpieza de datos".</a:t>
        </a:r>
      </a:p>
    </p188:txBody>
  </p188:cm>
  <p188:cm id="{DCE6535C-0CE2-49A8-A749-1FA179A9B049}" authorId="{8EAFD1A2-53E4-876D-792E-A9D0BBAB1D7B}" status="resolved" created="2022-10-13T04:11:16.814" complete="100000">
    <ac:deMkLst xmlns:ac="http://schemas.microsoft.com/office/drawing/2013/main/command">
      <pc:docMk xmlns:pc="http://schemas.microsoft.com/office/powerpoint/2013/main/command"/>
      <pc:sldMk xmlns:pc="http://schemas.microsoft.com/office/powerpoint/2013/main/command" cId="2004086964" sldId="317"/>
      <ac:picMk id="13" creationId="{BA123CA8-5575-BC43-83B1-D3D91A1D75ED}"/>
    </ac:deMkLst>
    <p188:txBody>
      <a:bodyPr/>
      <a:lstStyle/>
      <a:p>
        <a:r>
          <a:rPr lang="en-US"/>
          <a:t>En estos graficos se tienen que poder leer los numeros!!</a:t>
        </a:r>
      </a:p>
    </p188:txBody>
  </p188:cm>
  <p188:cm id="{1FEE4EBB-A21D-4A5E-B18B-15D0DC49BD21}" authorId="{8EAFD1A2-53E4-876D-792E-A9D0BBAB1D7B}" status="resolved" created="2022-10-13T04:12:42.332" complete="100000">
    <pc:sldMkLst xmlns:pc="http://schemas.microsoft.com/office/powerpoint/2013/main/command">
      <pc:docMk/>
      <pc:sldMk cId="2004086964" sldId="317"/>
    </pc:sldMkLst>
    <p188:txBody>
      <a:bodyPr/>
      <a:lstStyle/>
      <a:p>
        <a:r>
          <a:rPr lang="en-US"/>
          <a:t>En esta slide ya podriamos encueadrar el hr con linea puntieada como hacemos depsues y oralmente nombrar el desbalanceo</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gd7e1747ff3_0_2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d7e1747ff3_0_2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207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d7e1747ff3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d7e1747ff3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320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d7e1747ff3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d7e1747ff3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3923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d7e1747ff3_0_16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d7e1747ff3_0_1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666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d7e1747ff3_0_3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d7e1747ff3_0_3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d7e1747ff3_0_16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d7e1747ff3_0_1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d7e1747ff3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d7e1747ff3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1006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d7e1747ff3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d7e1747ff3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1619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6"/>
        <p:cNvGrpSpPr/>
        <p:nvPr/>
      </p:nvGrpSpPr>
      <p:grpSpPr>
        <a:xfrm>
          <a:off x="0" y="0"/>
          <a:ext cx="0" cy="0"/>
          <a:chOff x="0" y="0"/>
          <a:chExt cx="0" cy="0"/>
        </a:xfrm>
      </p:grpSpPr>
      <p:sp>
        <p:nvSpPr>
          <p:cNvPr id="2137" name="Google Shape;2137;gd7e1747ff3_0_2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8" name="Google Shape;2138;gd7e1747ff3_0_2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50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6"/>
        <p:cNvGrpSpPr/>
        <p:nvPr/>
      </p:nvGrpSpPr>
      <p:grpSpPr>
        <a:xfrm>
          <a:off x="0" y="0"/>
          <a:ext cx="0" cy="0"/>
          <a:chOff x="0" y="0"/>
          <a:chExt cx="0" cy="0"/>
        </a:xfrm>
      </p:grpSpPr>
      <p:sp>
        <p:nvSpPr>
          <p:cNvPr id="2137" name="Google Shape;2137;gd7e1747ff3_0_2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8" name="Google Shape;2138;gd7e1747ff3_0_2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248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6"/>
        <p:cNvGrpSpPr/>
        <p:nvPr/>
      </p:nvGrpSpPr>
      <p:grpSpPr>
        <a:xfrm>
          <a:off x="0" y="0"/>
          <a:ext cx="0" cy="0"/>
          <a:chOff x="0" y="0"/>
          <a:chExt cx="0" cy="0"/>
        </a:xfrm>
      </p:grpSpPr>
      <p:sp>
        <p:nvSpPr>
          <p:cNvPr id="2137" name="Google Shape;2137;gd7e1747ff3_0_2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8" name="Google Shape;2138;gd7e1747ff3_0_2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dc4a2b1584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dc4a2b1584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dc4a2b1584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dc4a2b1584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dc4a2b1584_0_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dc4a2b1584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dc4a2b1584_0_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dc4a2b1584_0_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d7e1747ff3_0_16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d7e1747ff3_0_1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1257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d7e1747ff3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d7e1747ff3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d7e1747ff3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d7e1747ff3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0157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d7e1747ff3_0_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d7e1747ff3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 y="939325"/>
            <a:ext cx="3800400" cy="26532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100">
                <a:solidFill>
                  <a:srgbClr val="000000"/>
                </a:solidFill>
                <a:latin typeface="Fira Sans Extra Condensed Medium"/>
                <a:ea typeface="Fira Sans Extra Condensed Medium"/>
                <a:cs typeface="Fira Sans Extra Condensed Medium"/>
                <a:sym typeface="Fira Sans Extra Condensed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200" y="3863675"/>
            <a:ext cx="3800400" cy="340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50850"/>
            <a:ext cx="50676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20000" y="1337825"/>
            <a:ext cx="50676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720000" y="2903575"/>
            <a:ext cx="5067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159058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48975" y="410350"/>
            <a:ext cx="8237700" cy="2469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400">
                <a:latin typeface="Fira Sans Extra Condensed Medium"/>
                <a:ea typeface="Fira Sans Extra Condensed Medium"/>
                <a:cs typeface="Fira Sans Extra Condensed Medium"/>
                <a:sym typeface="Fira Sans Extra Condensed Medium"/>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00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00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00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00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00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00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00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00000"/>
              </a:lnSpc>
              <a:spcBef>
                <a:spcPts val="1600"/>
              </a:spcBef>
              <a:spcAft>
                <a:spcPts val="1600"/>
              </a:spcAft>
              <a:buSzPts val="1400"/>
              <a:buFont typeface="Roboto"/>
              <a:buChar char="■"/>
              <a:defRPr>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microsoft.com/office/2018/10/relationships/comments" Target="../comments/modernComment_131_FD5C50AB.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32_68D6B59B.xm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130_B9038719.xm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3C_A7AC6961.xm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microsoft.com/office/2018/10/relationships/comments" Target="../comments/modernComment_123_7FE24435.xml"/><Relationship Id="rId7"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39_4DA8F341.xm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36_8081F63B.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18/10/relationships/comments" Target="../comments/modernComment_135_E31E4BA2.xml"/><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microsoft.com/office/2018/10/relationships/comments" Target="../comments/modernComment_13D_7773F0B4.xml"/><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6.xml"/><Relationship Id="rId16"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microsoft.com/office/2018/10/relationships/comments" Target="../comments/modernComment_133_784E53BF.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5" descr="Logotipo&#10;&#10;Descripción generada automáticamente">
            <a:extLst>
              <a:ext uri="{FF2B5EF4-FFF2-40B4-BE49-F238E27FC236}">
                <a16:creationId xmlns:a16="http://schemas.microsoft.com/office/drawing/2014/main" id="{7FCD1A35-86C9-CC2F-5598-FEF0A39F003F}"/>
              </a:ext>
            </a:extLst>
          </p:cNvPr>
          <p:cNvPicPr>
            <a:picLocks noChangeAspect="1"/>
          </p:cNvPicPr>
          <p:nvPr/>
        </p:nvPicPr>
        <p:blipFill>
          <a:blip r:embed="rId2"/>
          <a:stretch>
            <a:fillRect/>
          </a:stretch>
        </p:blipFill>
        <p:spPr>
          <a:xfrm>
            <a:off x="1702489" y="169173"/>
            <a:ext cx="5876182" cy="1774335"/>
          </a:xfrm>
          <a:prstGeom prst="rect">
            <a:avLst/>
          </a:prstGeom>
        </p:spPr>
      </p:pic>
      <p:grpSp>
        <p:nvGrpSpPr>
          <p:cNvPr id="138" name="Google Shape;2000;p43">
            <a:extLst>
              <a:ext uri="{FF2B5EF4-FFF2-40B4-BE49-F238E27FC236}">
                <a16:creationId xmlns:a16="http://schemas.microsoft.com/office/drawing/2014/main" id="{A6A1188A-8F0F-5322-1453-ACE2966C4097}"/>
              </a:ext>
            </a:extLst>
          </p:cNvPr>
          <p:cNvGrpSpPr/>
          <p:nvPr/>
        </p:nvGrpSpPr>
        <p:grpSpPr>
          <a:xfrm>
            <a:off x="83816" y="1505293"/>
            <a:ext cx="3389400" cy="3389400"/>
            <a:chOff x="457196" y="1291397"/>
            <a:chExt cx="3389400" cy="3389400"/>
          </a:xfrm>
        </p:grpSpPr>
        <p:sp>
          <p:nvSpPr>
            <p:cNvPr id="139" name="Google Shape;2001;p43">
              <a:extLst>
                <a:ext uri="{FF2B5EF4-FFF2-40B4-BE49-F238E27FC236}">
                  <a16:creationId xmlns:a16="http://schemas.microsoft.com/office/drawing/2014/main" id="{590437E3-01F8-B824-9C55-CA8221A961D7}"/>
                </a:ext>
              </a:extLst>
            </p:cNvPr>
            <p:cNvSpPr/>
            <p:nvPr/>
          </p:nvSpPr>
          <p:spPr>
            <a:xfrm>
              <a:off x="457196" y="1291397"/>
              <a:ext cx="3389400" cy="3389400"/>
            </a:xfrm>
            <a:prstGeom prst="ellipse">
              <a:avLst/>
            </a:prstGeom>
            <a:noFill/>
            <a:ln w="76200" cap="flat" cmpd="sng">
              <a:solidFill>
                <a:srgbClr val="E6E4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002;p43">
              <a:extLst>
                <a:ext uri="{FF2B5EF4-FFF2-40B4-BE49-F238E27FC236}">
                  <a16:creationId xmlns:a16="http://schemas.microsoft.com/office/drawing/2014/main" id="{ACD0EBCD-6CEF-C5FE-B6FC-32393645FFEE}"/>
                </a:ext>
              </a:extLst>
            </p:cNvPr>
            <p:cNvSpPr/>
            <p:nvPr/>
          </p:nvSpPr>
          <p:spPr>
            <a:xfrm>
              <a:off x="457196" y="1291397"/>
              <a:ext cx="3389400" cy="3389400"/>
            </a:xfrm>
            <a:prstGeom prst="arc">
              <a:avLst>
                <a:gd name="adj1" fmla="val 16200000"/>
                <a:gd name="adj2" fmla="val 818100"/>
              </a:avLst>
            </a:prstGeom>
            <a:noFill/>
            <a:ln w="76200" cap="flat" cmpd="sng">
              <a:solidFill>
                <a:srgbClr val="A5CB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003;p43">
              <a:extLst>
                <a:ext uri="{FF2B5EF4-FFF2-40B4-BE49-F238E27FC236}">
                  <a16:creationId xmlns:a16="http://schemas.microsoft.com/office/drawing/2014/main" id="{0E0E0AC8-A155-2498-D99B-B1ADFBB7BFAC}"/>
                </a:ext>
              </a:extLst>
            </p:cNvPr>
            <p:cNvSpPr/>
            <p:nvPr/>
          </p:nvSpPr>
          <p:spPr>
            <a:xfrm>
              <a:off x="751290" y="1585613"/>
              <a:ext cx="2800800" cy="2800800"/>
            </a:xfrm>
            <a:prstGeom prst="ellipse">
              <a:avLst/>
            </a:prstGeom>
            <a:noFill/>
            <a:ln w="76200" cap="flat" cmpd="sng">
              <a:solidFill>
                <a:srgbClr val="E6E4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004;p43">
              <a:extLst>
                <a:ext uri="{FF2B5EF4-FFF2-40B4-BE49-F238E27FC236}">
                  <a16:creationId xmlns:a16="http://schemas.microsoft.com/office/drawing/2014/main" id="{F87F05A5-0A01-B1DE-40FC-CB223498DC78}"/>
                </a:ext>
              </a:extLst>
            </p:cNvPr>
            <p:cNvSpPr/>
            <p:nvPr/>
          </p:nvSpPr>
          <p:spPr>
            <a:xfrm>
              <a:off x="751290" y="1585613"/>
              <a:ext cx="2800800" cy="2800800"/>
            </a:xfrm>
            <a:prstGeom prst="arc">
              <a:avLst>
                <a:gd name="adj1" fmla="val 16200000"/>
                <a:gd name="adj2" fmla="val 4421697"/>
              </a:avLst>
            </a:prstGeom>
            <a:noFill/>
            <a:ln w="76200" cap="flat" cmpd="sng">
              <a:solidFill>
                <a:srgbClr val="C7AB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005;p43">
              <a:extLst>
                <a:ext uri="{FF2B5EF4-FFF2-40B4-BE49-F238E27FC236}">
                  <a16:creationId xmlns:a16="http://schemas.microsoft.com/office/drawing/2014/main" id="{51DDA24D-EE2A-F45C-84E9-40385B6D8027}"/>
                </a:ext>
              </a:extLst>
            </p:cNvPr>
            <p:cNvSpPr/>
            <p:nvPr/>
          </p:nvSpPr>
          <p:spPr>
            <a:xfrm>
              <a:off x="1051265" y="1885159"/>
              <a:ext cx="2202000" cy="2202000"/>
            </a:xfrm>
            <a:prstGeom prst="ellipse">
              <a:avLst/>
            </a:prstGeom>
            <a:noFill/>
            <a:ln w="76200" cap="flat" cmpd="sng">
              <a:solidFill>
                <a:srgbClr val="E6E4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006;p43">
              <a:extLst>
                <a:ext uri="{FF2B5EF4-FFF2-40B4-BE49-F238E27FC236}">
                  <a16:creationId xmlns:a16="http://schemas.microsoft.com/office/drawing/2014/main" id="{1623452F-2902-23F3-015A-A1ED35173362}"/>
                </a:ext>
              </a:extLst>
            </p:cNvPr>
            <p:cNvSpPr/>
            <p:nvPr/>
          </p:nvSpPr>
          <p:spPr>
            <a:xfrm>
              <a:off x="1051265" y="1885159"/>
              <a:ext cx="2202000" cy="2202000"/>
            </a:xfrm>
            <a:prstGeom prst="arc">
              <a:avLst>
                <a:gd name="adj1" fmla="val 16200000"/>
                <a:gd name="adj2" fmla="val 214293"/>
              </a:avLst>
            </a:prstGeom>
            <a:noFill/>
            <a:ln w="76200" cap="flat" cmpd="sng">
              <a:solidFill>
                <a:srgbClr val="E685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007;p43">
              <a:extLst>
                <a:ext uri="{FF2B5EF4-FFF2-40B4-BE49-F238E27FC236}">
                  <a16:creationId xmlns:a16="http://schemas.microsoft.com/office/drawing/2014/main" id="{0803353D-A728-D30F-D0CA-24BBAA3DC146}"/>
                </a:ext>
              </a:extLst>
            </p:cNvPr>
            <p:cNvSpPr/>
            <p:nvPr/>
          </p:nvSpPr>
          <p:spPr>
            <a:xfrm>
              <a:off x="1335059" y="2169067"/>
              <a:ext cx="1634100" cy="1634100"/>
            </a:xfrm>
            <a:prstGeom prst="ellipse">
              <a:avLst/>
            </a:prstGeom>
            <a:noFill/>
            <a:ln w="76200" cap="flat" cmpd="sng">
              <a:solidFill>
                <a:srgbClr val="E6E4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008;p43">
              <a:extLst>
                <a:ext uri="{FF2B5EF4-FFF2-40B4-BE49-F238E27FC236}">
                  <a16:creationId xmlns:a16="http://schemas.microsoft.com/office/drawing/2014/main" id="{9288694A-1B32-8D3D-FF48-309DC1A5F573}"/>
                </a:ext>
              </a:extLst>
            </p:cNvPr>
            <p:cNvSpPr/>
            <p:nvPr/>
          </p:nvSpPr>
          <p:spPr>
            <a:xfrm>
              <a:off x="1335059" y="2169067"/>
              <a:ext cx="1634100" cy="1634100"/>
            </a:xfrm>
            <a:prstGeom prst="arc">
              <a:avLst>
                <a:gd name="adj1" fmla="val 16200000"/>
                <a:gd name="adj2" fmla="val 19030871"/>
              </a:avLst>
            </a:prstGeom>
            <a:noFill/>
            <a:ln w="76200" cap="flat" cmpd="sng">
              <a:solidFill>
                <a:srgbClr val="FAACD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2009;p43">
              <a:extLst>
                <a:ext uri="{FF2B5EF4-FFF2-40B4-BE49-F238E27FC236}">
                  <a16:creationId xmlns:a16="http://schemas.microsoft.com/office/drawing/2014/main" id="{F343F903-3598-0009-2206-47246A709017}"/>
                </a:ext>
              </a:extLst>
            </p:cNvPr>
            <p:cNvGrpSpPr/>
            <p:nvPr/>
          </p:nvGrpSpPr>
          <p:grpSpPr>
            <a:xfrm flipH="1">
              <a:off x="2146359" y="3044015"/>
              <a:ext cx="305449" cy="474460"/>
              <a:chOff x="-1927725" y="3252975"/>
              <a:chExt cx="122700" cy="190600"/>
            </a:xfrm>
          </p:grpSpPr>
          <p:sp>
            <p:nvSpPr>
              <p:cNvPr id="148" name="Google Shape;2027;p43">
                <a:extLst>
                  <a:ext uri="{FF2B5EF4-FFF2-40B4-BE49-F238E27FC236}">
                    <a16:creationId xmlns:a16="http://schemas.microsoft.com/office/drawing/2014/main" id="{AFE78E1B-F02A-48AE-C807-1B0FC9216FB3}"/>
                  </a:ext>
                </a:extLst>
              </p:cNvPr>
              <p:cNvSpPr/>
              <p:nvPr/>
            </p:nvSpPr>
            <p:spPr>
              <a:xfrm>
                <a:off x="-1909350" y="3279875"/>
                <a:ext cx="5075" cy="4350"/>
              </a:xfrm>
              <a:custGeom>
                <a:avLst/>
                <a:gdLst/>
                <a:ahLst/>
                <a:cxnLst/>
                <a:rect l="l" t="t" r="r" b="b"/>
                <a:pathLst>
                  <a:path w="203" h="174" extrusionOk="0">
                    <a:moveTo>
                      <a:pt x="182" y="0"/>
                    </a:moveTo>
                    <a:cubicBezTo>
                      <a:pt x="182" y="0"/>
                      <a:pt x="171" y="0"/>
                      <a:pt x="171" y="21"/>
                    </a:cubicBezTo>
                    <a:cubicBezTo>
                      <a:pt x="171" y="30"/>
                      <a:pt x="165" y="109"/>
                      <a:pt x="92" y="109"/>
                    </a:cubicBezTo>
                    <a:cubicBezTo>
                      <a:pt x="71" y="109"/>
                      <a:pt x="45" y="102"/>
                      <a:pt x="11" y="85"/>
                    </a:cubicBezTo>
                    <a:cubicBezTo>
                      <a:pt x="8" y="82"/>
                      <a:pt x="6" y="81"/>
                      <a:pt x="4" y="81"/>
                    </a:cubicBezTo>
                    <a:cubicBezTo>
                      <a:pt x="1" y="81"/>
                      <a:pt x="1" y="88"/>
                      <a:pt x="1" y="96"/>
                    </a:cubicBezTo>
                    <a:cubicBezTo>
                      <a:pt x="1" y="107"/>
                      <a:pt x="1" y="139"/>
                      <a:pt x="11" y="139"/>
                    </a:cubicBezTo>
                    <a:cubicBezTo>
                      <a:pt x="42" y="164"/>
                      <a:pt x="70" y="174"/>
                      <a:pt x="92" y="174"/>
                    </a:cubicBezTo>
                    <a:cubicBezTo>
                      <a:pt x="107" y="174"/>
                      <a:pt x="120" y="169"/>
                      <a:pt x="128" y="160"/>
                    </a:cubicBezTo>
                    <a:cubicBezTo>
                      <a:pt x="182" y="139"/>
                      <a:pt x="203" y="53"/>
                      <a:pt x="192" y="43"/>
                    </a:cubicBezTo>
                    <a:cubicBezTo>
                      <a:pt x="192" y="32"/>
                      <a:pt x="192" y="21"/>
                      <a:pt x="182" y="0"/>
                    </a:cubicBezTo>
                    <a:close/>
                  </a:path>
                </a:pathLst>
              </a:custGeom>
              <a:solidFill>
                <a:srgbClr val="0E0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029;p43">
                <a:extLst>
                  <a:ext uri="{FF2B5EF4-FFF2-40B4-BE49-F238E27FC236}">
                    <a16:creationId xmlns:a16="http://schemas.microsoft.com/office/drawing/2014/main" id="{236AE0AE-91F3-45C5-99C0-2F7814066C32}"/>
                  </a:ext>
                </a:extLst>
              </p:cNvPr>
              <p:cNvSpPr/>
              <p:nvPr/>
            </p:nvSpPr>
            <p:spPr>
              <a:xfrm>
                <a:off x="-1913600" y="3252975"/>
                <a:ext cx="9875" cy="6950"/>
              </a:xfrm>
              <a:custGeom>
                <a:avLst/>
                <a:gdLst/>
                <a:ahLst/>
                <a:cxnLst/>
                <a:rect l="l" t="t" r="r" b="b"/>
                <a:pathLst>
                  <a:path w="395" h="278" extrusionOk="0">
                    <a:moveTo>
                      <a:pt x="373" y="1"/>
                    </a:moveTo>
                    <a:cubicBezTo>
                      <a:pt x="352" y="1"/>
                      <a:pt x="53" y="1"/>
                      <a:pt x="0" y="256"/>
                    </a:cubicBezTo>
                    <a:cubicBezTo>
                      <a:pt x="0" y="267"/>
                      <a:pt x="11" y="277"/>
                      <a:pt x="21" y="277"/>
                    </a:cubicBezTo>
                    <a:lnTo>
                      <a:pt x="32" y="277"/>
                    </a:lnTo>
                    <a:cubicBezTo>
                      <a:pt x="53" y="277"/>
                      <a:pt x="53" y="267"/>
                      <a:pt x="53" y="267"/>
                    </a:cubicBezTo>
                    <a:cubicBezTo>
                      <a:pt x="107" y="54"/>
                      <a:pt x="352" y="54"/>
                      <a:pt x="373" y="54"/>
                    </a:cubicBezTo>
                    <a:cubicBezTo>
                      <a:pt x="384" y="54"/>
                      <a:pt x="394" y="43"/>
                      <a:pt x="394" y="33"/>
                    </a:cubicBezTo>
                    <a:cubicBezTo>
                      <a:pt x="394" y="11"/>
                      <a:pt x="384" y="1"/>
                      <a:pt x="373" y="1"/>
                    </a:cubicBezTo>
                    <a:close/>
                  </a:path>
                </a:pathLst>
              </a:custGeom>
              <a:solidFill>
                <a:srgbClr val="0E0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031;p43">
                <a:extLst>
                  <a:ext uri="{FF2B5EF4-FFF2-40B4-BE49-F238E27FC236}">
                    <a16:creationId xmlns:a16="http://schemas.microsoft.com/office/drawing/2014/main" id="{B174972E-51E4-5798-6542-95C15A1A00CC}"/>
                  </a:ext>
                </a:extLst>
              </p:cNvPr>
              <p:cNvSpPr/>
              <p:nvPr/>
            </p:nvSpPr>
            <p:spPr>
              <a:xfrm>
                <a:off x="-1911750" y="3259625"/>
                <a:ext cx="12000" cy="11575"/>
              </a:xfrm>
              <a:custGeom>
                <a:avLst/>
                <a:gdLst/>
                <a:ahLst/>
                <a:cxnLst/>
                <a:rect l="l" t="t" r="r" b="b"/>
                <a:pathLst>
                  <a:path w="480" h="463" extrusionOk="0">
                    <a:moveTo>
                      <a:pt x="459" y="1"/>
                    </a:moveTo>
                    <a:cubicBezTo>
                      <a:pt x="459" y="1"/>
                      <a:pt x="65" y="11"/>
                      <a:pt x="11" y="427"/>
                    </a:cubicBezTo>
                    <a:cubicBezTo>
                      <a:pt x="1" y="437"/>
                      <a:pt x="11" y="459"/>
                      <a:pt x="33" y="459"/>
                    </a:cubicBezTo>
                    <a:cubicBezTo>
                      <a:pt x="36" y="462"/>
                      <a:pt x="38" y="463"/>
                      <a:pt x="41" y="463"/>
                    </a:cubicBezTo>
                    <a:cubicBezTo>
                      <a:pt x="48" y="463"/>
                      <a:pt x="54" y="453"/>
                      <a:pt x="54" y="437"/>
                    </a:cubicBezTo>
                    <a:cubicBezTo>
                      <a:pt x="107" y="65"/>
                      <a:pt x="437" y="54"/>
                      <a:pt x="459" y="54"/>
                    </a:cubicBezTo>
                    <a:lnTo>
                      <a:pt x="469" y="43"/>
                    </a:lnTo>
                    <a:lnTo>
                      <a:pt x="480" y="33"/>
                    </a:lnTo>
                    <a:cubicBezTo>
                      <a:pt x="480" y="11"/>
                      <a:pt x="469" y="1"/>
                      <a:pt x="459" y="1"/>
                    </a:cubicBezTo>
                    <a:close/>
                  </a:path>
                </a:pathLst>
              </a:custGeom>
              <a:solidFill>
                <a:srgbClr val="0E0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043;p43">
                <a:extLst>
                  <a:ext uri="{FF2B5EF4-FFF2-40B4-BE49-F238E27FC236}">
                    <a16:creationId xmlns:a16="http://schemas.microsoft.com/office/drawing/2014/main" id="{A962A4B9-3D1E-0A96-BA95-853330CA1091}"/>
                  </a:ext>
                </a:extLst>
              </p:cNvPr>
              <p:cNvSpPr/>
              <p:nvPr/>
            </p:nvSpPr>
            <p:spPr>
              <a:xfrm>
                <a:off x="-1927725" y="3373675"/>
                <a:ext cx="108375" cy="69900"/>
              </a:xfrm>
              <a:custGeom>
                <a:avLst/>
                <a:gdLst/>
                <a:ahLst/>
                <a:cxnLst/>
                <a:rect l="l" t="t" r="r" b="b"/>
                <a:pathLst>
                  <a:path w="4335" h="2796" extrusionOk="0">
                    <a:moveTo>
                      <a:pt x="44" y="1"/>
                    </a:moveTo>
                    <a:cubicBezTo>
                      <a:pt x="38" y="1"/>
                      <a:pt x="25" y="8"/>
                      <a:pt x="11" y="28"/>
                    </a:cubicBezTo>
                    <a:cubicBezTo>
                      <a:pt x="1" y="273"/>
                      <a:pt x="11" y="529"/>
                      <a:pt x="65" y="763"/>
                    </a:cubicBezTo>
                    <a:cubicBezTo>
                      <a:pt x="107" y="987"/>
                      <a:pt x="171" y="1232"/>
                      <a:pt x="256" y="1455"/>
                    </a:cubicBezTo>
                    <a:cubicBezTo>
                      <a:pt x="384" y="1817"/>
                      <a:pt x="597" y="2137"/>
                      <a:pt x="917" y="2371"/>
                    </a:cubicBezTo>
                    <a:cubicBezTo>
                      <a:pt x="1215" y="2584"/>
                      <a:pt x="1566" y="2733"/>
                      <a:pt x="1928" y="2776"/>
                    </a:cubicBezTo>
                    <a:cubicBezTo>
                      <a:pt x="2025" y="2789"/>
                      <a:pt x="2124" y="2795"/>
                      <a:pt x="2223" y="2795"/>
                    </a:cubicBezTo>
                    <a:cubicBezTo>
                      <a:pt x="2515" y="2795"/>
                      <a:pt x="2813" y="2744"/>
                      <a:pt x="3100" y="2680"/>
                    </a:cubicBezTo>
                    <a:cubicBezTo>
                      <a:pt x="3302" y="2659"/>
                      <a:pt x="3504" y="2616"/>
                      <a:pt x="3696" y="2584"/>
                    </a:cubicBezTo>
                    <a:cubicBezTo>
                      <a:pt x="3802" y="2573"/>
                      <a:pt x="3898" y="2563"/>
                      <a:pt x="4005" y="2563"/>
                    </a:cubicBezTo>
                    <a:cubicBezTo>
                      <a:pt x="4040" y="2556"/>
                      <a:pt x="4075" y="2553"/>
                      <a:pt x="4108" y="2553"/>
                    </a:cubicBezTo>
                    <a:cubicBezTo>
                      <a:pt x="4176" y="2553"/>
                      <a:pt x="4243" y="2563"/>
                      <a:pt x="4314" y="2563"/>
                    </a:cubicBezTo>
                    <a:cubicBezTo>
                      <a:pt x="4335" y="2563"/>
                      <a:pt x="4335" y="2520"/>
                      <a:pt x="4314" y="2520"/>
                    </a:cubicBezTo>
                    <a:cubicBezTo>
                      <a:pt x="4207" y="2499"/>
                      <a:pt x="4090" y="2499"/>
                      <a:pt x="3983" y="2499"/>
                    </a:cubicBezTo>
                    <a:cubicBezTo>
                      <a:pt x="3877" y="2499"/>
                      <a:pt x="3770" y="2510"/>
                      <a:pt x="3664" y="2520"/>
                    </a:cubicBezTo>
                    <a:cubicBezTo>
                      <a:pt x="3430" y="2542"/>
                      <a:pt x="3217" y="2584"/>
                      <a:pt x="3004" y="2627"/>
                    </a:cubicBezTo>
                    <a:cubicBezTo>
                      <a:pt x="2748" y="2684"/>
                      <a:pt x="2493" y="2726"/>
                      <a:pt x="2237" y="2726"/>
                    </a:cubicBezTo>
                    <a:cubicBezTo>
                      <a:pt x="2109" y="2726"/>
                      <a:pt x="1981" y="2715"/>
                      <a:pt x="1854" y="2691"/>
                    </a:cubicBezTo>
                    <a:cubicBezTo>
                      <a:pt x="1502" y="2627"/>
                      <a:pt x="1162" y="2478"/>
                      <a:pt x="874" y="2243"/>
                    </a:cubicBezTo>
                    <a:cubicBezTo>
                      <a:pt x="736" y="2126"/>
                      <a:pt x="608" y="1988"/>
                      <a:pt x="523" y="1839"/>
                    </a:cubicBezTo>
                    <a:cubicBezTo>
                      <a:pt x="416" y="1668"/>
                      <a:pt x="331" y="1466"/>
                      <a:pt x="267" y="1274"/>
                    </a:cubicBezTo>
                    <a:cubicBezTo>
                      <a:pt x="203" y="1072"/>
                      <a:pt x="150" y="859"/>
                      <a:pt x="107" y="657"/>
                    </a:cubicBezTo>
                    <a:cubicBezTo>
                      <a:pt x="65" y="444"/>
                      <a:pt x="33" y="220"/>
                      <a:pt x="43" y="7"/>
                    </a:cubicBezTo>
                    <a:cubicBezTo>
                      <a:pt x="47" y="3"/>
                      <a:pt x="47" y="1"/>
                      <a:pt x="44"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044;p43">
                <a:extLst>
                  <a:ext uri="{FF2B5EF4-FFF2-40B4-BE49-F238E27FC236}">
                    <a16:creationId xmlns:a16="http://schemas.microsoft.com/office/drawing/2014/main" id="{7A5F2339-E9C0-3344-79F8-85ED037C8DF6}"/>
                  </a:ext>
                </a:extLst>
              </p:cNvPr>
              <p:cNvSpPr/>
              <p:nvPr/>
            </p:nvSpPr>
            <p:spPr>
              <a:xfrm>
                <a:off x="-1868075" y="3415625"/>
                <a:ext cx="63050" cy="7825"/>
              </a:xfrm>
              <a:custGeom>
                <a:avLst/>
                <a:gdLst/>
                <a:ahLst/>
                <a:cxnLst/>
                <a:rect l="l" t="t" r="r" b="b"/>
                <a:pathLst>
                  <a:path w="2522" h="313" extrusionOk="0">
                    <a:moveTo>
                      <a:pt x="0" y="1"/>
                    </a:moveTo>
                    <a:cubicBezTo>
                      <a:pt x="149" y="107"/>
                      <a:pt x="330" y="182"/>
                      <a:pt x="501" y="214"/>
                    </a:cubicBezTo>
                    <a:cubicBezTo>
                      <a:pt x="628" y="241"/>
                      <a:pt x="757" y="251"/>
                      <a:pt x="886" y="251"/>
                    </a:cubicBezTo>
                    <a:cubicBezTo>
                      <a:pt x="1112" y="251"/>
                      <a:pt x="1338" y="220"/>
                      <a:pt x="1555" y="193"/>
                    </a:cubicBezTo>
                    <a:cubicBezTo>
                      <a:pt x="1715" y="161"/>
                      <a:pt x="1885" y="150"/>
                      <a:pt x="2045" y="150"/>
                    </a:cubicBezTo>
                    <a:cubicBezTo>
                      <a:pt x="2130" y="150"/>
                      <a:pt x="2194" y="161"/>
                      <a:pt x="2279" y="193"/>
                    </a:cubicBezTo>
                    <a:cubicBezTo>
                      <a:pt x="2354" y="214"/>
                      <a:pt x="2417" y="267"/>
                      <a:pt x="2492" y="310"/>
                    </a:cubicBezTo>
                    <a:cubicBezTo>
                      <a:pt x="2494" y="312"/>
                      <a:pt x="2496" y="313"/>
                      <a:pt x="2499" y="313"/>
                    </a:cubicBezTo>
                    <a:cubicBezTo>
                      <a:pt x="2510" y="313"/>
                      <a:pt x="2522" y="297"/>
                      <a:pt x="2513" y="289"/>
                    </a:cubicBezTo>
                    <a:cubicBezTo>
                      <a:pt x="2407" y="150"/>
                      <a:pt x="2226" y="129"/>
                      <a:pt x="2066" y="107"/>
                    </a:cubicBezTo>
                    <a:cubicBezTo>
                      <a:pt x="1906" y="107"/>
                      <a:pt x="1725" y="129"/>
                      <a:pt x="1566" y="150"/>
                    </a:cubicBezTo>
                    <a:cubicBezTo>
                      <a:pt x="1395" y="182"/>
                      <a:pt x="1225" y="193"/>
                      <a:pt x="1033" y="203"/>
                    </a:cubicBezTo>
                    <a:cubicBezTo>
                      <a:pt x="989" y="205"/>
                      <a:pt x="944" y="206"/>
                      <a:pt x="898" y="206"/>
                    </a:cubicBezTo>
                    <a:cubicBezTo>
                      <a:pt x="594" y="206"/>
                      <a:pt x="269" y="168"/>
                      <a:pt x="0" y="1"/>
                    </a:cubicBezTo>
                    <a:close/>
                  </a:path>
                </a:pathLst>
              </a:custGeom>
              <a:solidFill>
                <a:srgbClr val="FFF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3" name="Google Shape;225;p17">
            <a:extLst>
              <a:ext uri="{FF2B5EF4-FFF2-40B4-BE49-F238E27FC236}">
                <a16:creationId xmlns:a16="http://schemas.microsoft.com/office/drawing/2014/main" id="{28C6415A-54A9-F2B4-D887-DBCC19D1CB8E}"/>
              </a:ext>
            </a:extLst>
          </p:cNvPr>
          <p:cNvSpPr txBox="1">
            <a:spLocks/>
          </p:cNvSpPr>
          <p:nvPr/>
        </p:nvSpPr>
        <p:spPr>
          <a:xfrm>
            <a:off x="4495441" y="3625966"/>
            <a:ext cx="3126551" cy="12281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SemiBold"/>
              <a:buNone/>
              <a:defRPr sz="24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lgn="l">
              <a:buClr>
                <a:srgbClr val="000000"/>
              </a:buClr>
              <a:buSzPts val="1200"/>
            </a:pPr>
            <a:r>
              <a:rPr lang="es-ES" sz="1400" u="sng">
                <a:solidFill>
                  <a:srgbClr val="000000"/>
                </a:solidFill>
                <a:latin typeface="Roboto"/>
                <a:ea typeface="Roboto"/>
                <a:cs typeface="Roboto"/>
                <a:sym typeface="Fira Sans Extra Condensed SemiBold"/>
              </a:rPr>
              <a:t>Integrantes</a:t>
            </a:r>
            <a:r>
              <a:rPr lang="es-ES" sz="1400">
                <a:solidFill>
                  <a:srgbClr val="000000"/>
                </a:solidFill>
                <a:latin typeface="Roboto"/>
                <a:ea typeface="Roboto"/>
                <a:cs typeface="Roboto"/>
                <a:sym typeface="Fira Sans Extra Condensed SemiBold"/>
              </a:rPr>
              <a:t>:          Pilar Cañas  </a:t>
            </a:r>
            <a:endParaRPr lang="es-AR" sz="1400">
              <a:solidFill>
                <a:srgbClr val="000000"/>
              </a:solidFill>
              <a:latin typeface="Roboto"/>
              <a:ea typeface="Roboto"/>
              <a:cs typeface="Roboto"/>
            </a:endParaRPr>
          </a:p>
          <a:p>
            <a:pPr algn="l">
              <a:buSzPts val="1200"/>
            </a:pPr>
            <a:r>
              <a:rPr lang="es-ES" sz="1400">
                <a:solidFill>
                  <a:srgbClr val="000000"/>
                </a:solidFill>
                <a:latin typeface="Roboto"/>
                <a:ea typeface="Roboto"/>
                <a:cs typeface="Roboto"/>
                <a:sym typeface="Fira Sans Extra Condensed SemiBold"/>
              </a:rPr>
              <a:t>                               Alex Escobar Isla </a:t>
            </a:r>
            <a:endParaRPr lang="es-AR" sz="1400">
              <a:solidFill>
                <a:srgbClr val="000000"/>
              </a:solidFill>
              <a:latin typeface="Roboto"/>
              <a:ea typeface="Roboto"/>
              <a:cs typeface="Roboto"/>
            </a:endParaRPr>
          </a:p>
          <a:p>
            <a:pPr algn="l">
              <a:buSzPts val="1200"/>
            </a:pPr>
            <a:r>
              <a:rPr lang="es-ES" sz="1400">
                <a:solidFill>
                  <a:srgbClr val="000000"/>
                </a:solidFill>
                <a:latin typeface="Roboto"/>
                <a:ea typeface="Roboto"/>
                <a:cs typeface="Roboto"/>
                <a:sym typeface="Fira Sans Extra Condensed SemiBold"/>
              </a:rPr>
              <a:t>                               Carlos Benítez </a:t>
            </a:r>
            <a:endParaRPr lang="es-AR" sz="1400">
              <a:solidFill>
                <a:srgbClr val="000000"/>
              </a:solidFill>
              <a:latin typeface="Roboto"/>
              <a:ea typeface="Roboto"/>
              <a:cs typeface="Roboto"/>
            </a:endParaRPr>
          </a:p>
          <a:p>
            <a:pPr algn="l">
              <a:buSzPts val="1200"/>
            </a:pPr>
            <a:r>
              <a:rPr lang="es-ES" sz="1400">
                <a:solidFill>
                  <a:srgbClr val="000000"/>
                </a:solidFill>
                <a:latin typeface="Roboto"/>
                <a:ea typeface="Roboto"/>
                <a:cs typeface="Roboto"/>
                <a:sym typeface="Fira Sans Extra Condensed SemiBold"/>
              </a:rPr>
              <a:t>                               Federico Petrera </a:t>
            </a:r>
            <a:endParaRPr lang="es-AR" sz="1400">
              <a:solidFill>
                <a:srgbClr val="000000"/>
              </a:solidFill>
              <a:latin typeface="Roboto"/>
              <a:ea typeface="Roboto"/>
              <a:cs typeface="Roboto"/>
            </a:endParaRPr>
          </a:p>
          <a:p>
            <a:pPr algn="l">
              <a:buSzPts val="1200"/>
            </a:pPr>
            <a:r>
              <a:rPr lang="es-ES" sz="1400">
                <a:solidFill>
                  <a:srgbClr val="000000"/>
                </a:solidFill>
                <a:latin typeface="Roboto"/>
                <a:ea typeface="Roboto"/>
                <a:cs typeface="Roboto"/>
                <a:sym typeface="Fira Sans Extra Condensed SemiBold"/>
              </a:rPr>
              <a:t>                               Florencia Jofre</a:t>
            </a:r>
            <a:endParaRPr lang="es-AR" sz="1400">
              <a:solidFill>
                <a:srgbClr val="000000"/>
              </a:solidFill>
              <a:latin typeface="Roboto"/>
              <a:ea typeface="Roboto"/>
              <a:cs typeface="Roboto"/>
            </a:endParaRPr>
          </a:p>
        </p:txBody>
      </p:sp>
      <p:sp>
        <p:nvSpPr>
          <p:cNvPr id="3" name="Google Shape;56;p15">
            <a:extLst>
              <a:ext uri="{FF2B5EF4-FFF2-40B4-BE49-F238E27FC236}">
                <a16:creationId xmlns:a16="http://schemas.microsoft.com/office/drawing/2014/main" id="{66C6D39A-8741-D159-E158-8808400FEFE4}"/>
              </a:ext>
            </a:extLst>
          </p:cNvPr>
          <p:cNvSpPr txBox="1">
            <a:spLocks/>
          </p:cNvSpPr>
          <p:nvPr/>
        </p:nvSpPr>
        <p:spPr>
          <a:xfrm>
            <a:off x="3853851" y="2136240"/>
            <a:ext cx="4404249" cy="13268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Fira Sans Extra Condensed SemiBold"/>
              <a:buNone/>
              <a:defRPr sz="5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lgn="ctr"/>
            <a:r>
              <a:rPr lang="en-US" sz="2800" err="1"/>
              <a:t>Trabajo</a:t>
            </a:r>
            <a:r>
              <a:rPr lang="en-US" sz="2800"/>
              <a:t> </a:t>
            </a:r>
            <a:r>
              <a:rPr lang="en-US" sz="2800" err="1"/>
              <a:t>práctico</a:t>
            </a:r>
            <a:r>
              <a:rPr lang="en-US" sz="2800"/>
              <a:t> </a:t>
            </a:r>
            <a:r>
              <a:rPr lang="en-US" sz="2800" err="1"/>
              <a:t>integrador</a:t>
            </a:r>
            <a:r>
              <a:rPr lang="en-US" sz="2800"/>
              <a:t> Grupo 7</a:t>
            </a:r>
          </a:p>
        </p:txBody>
      </p:sp>
    </p:spTree>
    <p:extLst>
      <p:ext uri="{BB962C8B-B14F-4D97-AF65-F5344CB8AC3E}">
        <p14:creationId xmlns:p14="http://schemas.microsoft.com/office/powerpoint/2010/main" val="1227927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761;p23">
            <a:extLst>
              <a:ext uri="{FF2B5EF4-FFF2-40B4-BE49-F238E27FC236}">
                <a16:creationId xmlns:a16="http://schemas.microsoft.com/office/drawing/2014/main" id="{65158F76-8AB6-80A8-AD9B-3BF3D7F5F746}"/>
              </a:ext>
            </a:extLst>
          </p:cNvPr>
          <p:cNvSpPr txBox="1">
            <a:spLocks noGrp="1"/>
          </p:cNvSpPr>
          <p:nvPr>
            <p:ph type="title"/>
          </p:nvPr>
        </p:nvSpPr>
        <p:spPr>
          <a:xfrm>
            <a:off x="673078" y="459578"/>
            <a:ext cx="8237700" cy="246900"/>
          </a:xfrm>
          <a:prstGeom prst="rect">
            <a:avLst/>
          </a:prstGeom>
        </p:spPr>
        <p:txBody>
          <a:bodyPr spcFirstLastPara="1" wrap="square" lIns="91425" tIns="91425" rIns="91425" bIns="91425" anchor="ctr" anchorCtr="0">
            <a:noAutofit/>
          </a:bodyPr>
          <a:lstStyle/>
          <a:p>
            <a:r>
              <a:rPr lang="en" err="1"/>
              <a:t>Modelos</a:t>
            </a:r>
            <a:r>
              <a:rPr lang="en"/>
              <a:t> de </a:t>
            </a:r>
            <a:r>
              <a:rPr lang="en" err="1"/>
              <a:t>clasificación</a:t>
            </a:r>
            <a:r>
              <a:rPr lang="en"/>
              <a:t> </a:t>
            </a:r>
            <a:r>
              <a:rPr lang="en" err="1"/>
              <a:t>utilizados</a:t>
            </a:r>
          </a:p>
        </p:txBody>
      </p:sp>
      <p:graphicFrame>
        <p:nvGraphicFramePr>
          <p:cNvPr id="6" name="Google Shape;915;p26">
            <a:extLst>
              <a:ext uri="{FF2B5EF4-FFF2-40B4-BE49-F238E27FC236}">
                <a16:creationId xmlns:a16="http://schemas.microsoft.com/office/drawing/2014/main" id="{91C3B835-B03A-D846-2ED7-9D080B7A1755}"/>
              </a:ext>
            </a:extLst>
          </p:cNvPr>
          <p:cNvGraphicFramePr/>
          <p:nvPr>
            <p:extLst>
              <p:ext uri="{D42A27DB-BD31-4B8C-83A1-F6EECF244321}">
                <p14:modId xmlns:p14="http://schemas.microsoft.com/office/powerpoint/2010/main" val="1430158033"/>
              </p:ext>
            </p:extLst>
          </p:nvPr>
        </p:nvGraphicFramePr>
        <p:xfrm>
          <a:off x="1113440" y="1412327"/>
          <a:ext cx="1563743" cy="2595325"/>
        </p:xfrm>
        <a:graphic>
          <a:graphicData uri="http://schemas.openxmlformats.org/drawingml/2006/table">
            <a:tbl>
              <a:tblPr firstRow="1" bandRow="1">
                <a:noFill/>
                <a:tableStyleId>{3613D910-2F73-41EB-88C2-3F5BE598C4D6}</a:tableStyleId>
              </a:tblPr>
              <a:tblGrid>
                <a:gridCol w="1563743">
                  <a:extLst>
                    <a:ext uri="{9D8B030D-6E8A-4147-A177-3AD203B41FA5}">
                      <a16:colId xmlns:a16="http://schemas.microsoft.com/office/drawing/2014/main" val="20000"/>
                    </a:ext>
                  </a:extLst>
                </a:gridCol>
              </a:tblGrid>
              <a:tr h="160601">
                <a:tc>
                  <a:txBody>
                    <a:bodyPr/>
                    <a:lstStyle/>
                    <a:p>
                      <a:pPr marL="0" marR="0" lvl="0" indent="0" algn="ctr" rtl="0">
                        <a:spcBef>
                          <a:spcPts val="0"/>
                        </a:spcBef>
                        <a:spcAft>
                          <a:spcPts val="0"/>
                        </a:spcAft>
                        <a:buNone/>
                      </a:pPr>
                      <a:endParaRPr sz="1800" b="1" i="0" u="none" strike="noStrike" cap="none">
                        <a:solidFill>
                          <a:srgbClr val="FFFFFF"/>
                        </a:solidFill>
                        <a:latin typeface="Fira Sans Extra Condensed"/>
                        <a:ea typeface="Fira Sans Extra Condensed"/>
                        <a:cs typeface="Fira Sans Extra Condensed"/>
                        <a:sym typeface="Fira Sans Extra Condensed"/>
                      </a:endParaRPr>
                    </a:p>
                  </a:txBody>
                  <a:tcPr marL="0" marR="0" marT="0" marB="0"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622329">
                <a:tc>
                  <a:txBody>
                    <a:bodyPr/>
                    <a:lstStyle/>
                    <a:p>
                      <a:pPr marL="0" lvl="0" indent="0" algn="ctr">
                        <a:spcBef>
                          <a:spcPts val="0"/>
                        </a:spcBef>
                        <a:spcAft>
                          <a:spcPts val="0"/>
                        </a:spcAft>
                        <a:buNone/>
                      </a:pPr>
                      <a:r>
                        <a:rPr lang="en" sz="2000">
                          <a:solidFill>
                            <a:schemeClr val="lt1"/>
                          </a:solidFill>
                          <a:latin typeface="Fira Sans Extra Condensed Medium"/>
                        </a:rPr>
                        <a:t>KNN</a:t>
                      </a:r>
                      <a:endParaRPr>
                        <a:sym typeface="Fira Sans Extra Condensed Medium"/>
                      </a:endParaRPr>
                    </a:p>
                  </a:txBody>
                  <a:tcPr marL="0" marR="0" marT="0" marB="0"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466747">
                <a:tc>
                  <a:txBody>
                    <a:bodyPr/>
                    <a:lstStyle/>
                    <a:p>
                      <a:pPr marL="0" lvl="0" indent="0" algn="ctr" rtl="0">
                        <a:spcBef>
                          <a:spcPts val="0"/>
                        </a:spcBef>
                        <a:spcAft>
                          <a:spcPts val="0"/>
                        </a:spcAft>
                        <a:buClr>
                          <a:srgbClr val="000000"/>
                        </a:buClr>
                        <a:buSzPts val="1100"/>
                        <a:buFont typeface="Arial"/>
                        <a:buNone/>
                      </a:pPr>
                      <a:r>
                        <a:rPr lang="en" sz="2000">
                          <a:solidFill>
                            <a:schemeClr val="lt1"/>
                          </a:solidFill>
                          <a:latin typeface="Fira Sans Extra Condensed Medium"/>
                          <a:ea typeface="Fira Sans Extra Condensed Medium"/>
                          <a:cs typeface="Fira Sans Extra Condensed Medium"/>
                        </a:rPr>
                        <a:t>Naive Bayes</a:t>
                      </a:r>
                      <a:endParaRPr sz="2000">
                        <a:solidFill>
                          <a:schemeClr val="lt1"/>
                        </a:solidFill>
                        <a:latin typeface="Fira Sans Extra Condensed Medium"/>
                        <a:ea typeface="Fira Sans Extra Condensed Medium"/>
                        <a:cs typeface="Fira Sans Extra Condensed Medium"/>
                        <a:sym typeface="Fira Sans Extra Condensed Medium"/>
                      </a:endParaRPr>
                    </a:p>
                  </a:txBody>
                  <a:tcPr marL="0" marR="0" marT="0" marB="0"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622329">
                <a:tc>
                  <a:txBody>
                    <a:bodyPr/>
                    <a:lstStyle/>
                    <a:p>
                      <a:pPr marL="0" lvl="0" indent="0" algn="ctr" rtl="0">
                        <a:spcBef>
                          <a:spcPts val="0"/>
                        </a:spcBef>
                        <a:spcAft>
                          <a:spcPts val="0"/>
                        </a:spcAft>
                        <a:buClr>
                          <a:srgbClr val="000000"/>
                        </a:buClr>
                        <a:buSzPts val="1100"/>
                        <a:buFont typeface="Arial"/>
                        <a:buNone/>
                      </a:pPr>
                      <a:r>
                        <a:rPr lang="en" sz="2000" err="1">
                          <a:solidFill>
                            <a:schemeClr val="lt1"/>
                          </a:solidFill>
                          <a:latin typeface="Fira Sans Extra Condensed Medium"/>
                          <a:ea typeface="Fira Sans Extra Condensed Medium"/>
                          <a:cs typeface="Fira Sans Extra Condensed Medium"/>
                        </a:rPr>
                        <a:t>Regresión</a:t>
                      </a:r>
                      <a:r>
                        <a:rPr lang="en" sz="2000">
                          <a:solidFill>
                            <a:schemeClr val="lt1"/>
                          </a:solidFill>
                          <a:latin typeface="Fira Sans Extra Condensed Medium"/>
                          <a:ea typeface="Fira Sans Extra Condensed Medium"/>
                          <a:cs typeface="Fira Sans Extra Condensed Medium"/>
                        </a:rPr>
                        <a:t> </a:t>
                      </a:r>
                      <a:r>
                        <a:rPr lang="en" sz="2000" err="1">
                          <a:solidFill>
                            <a:schemeClr val="lt1"/>
                          </a:solidFill>
                          <a:latin typeface="Fira Sans Extra Condensed Medium"/>
                          <a:ea typeface="Fira Sans Extra Condensed Medium"/>
                          <a:cs typeface="Fira Sans Extra Condensed Medium"/>
                        </a:rPr>
                        <a:t>logistica</a:t>
                      </a:r>
                      <a:endParaRPr sz="2000" err="1">
                        <a:solidFill>
                          <a:schemeClr val="lt1"/>
                        </a:solidFill>
                        <a:latin typeface="Fira Sans Extra Condensed Medium"/>
                        <a:ea typeface="Fira Sans Extra Condensed Medium"/>
                        <a:cs typeface="Fira Sans Extra Condensed Medium"/>
                        <a:sym typeface="Fira Sans Extra Condensed Medium"/>
                      </a:endParaRPr>
                    </a:p>
                  </a:txBody>
                  <a:tcPr marL="0" marR="0" marT="0" marB="0"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2"/>
                    </a:solidFill>
                  </a:tcPr>
                </a:tc>
                <a:extLst>
                  <a:ext uri="{0D108BD9-81ED-4DB2-BD59-A6C34878D82A}">
                    <a16:rowId xmlns:a16="http://schemas.microsoft.com/office/drawing/2014/main" val="10003"/>
                  </a:ext>
                </a:extLst>
              </a:tr>
              <a:tr h="466747">
                <a:tc>
                  <a:txBody>
                    <a:bodyPr/>
                    <a:lstStyle/>
                    <a:p>
                      <a:pPr marL="0" lvl="0" indent="0" algn="ctr" rtl="0">
                        <a:spcBef>
                          <a:spcPts val="0"/>
                        </a:spcBef>
                        <a:spcAft>
                          <a:spcPts val="0"/>
                        </a:spcAft>
                        <a:buClr>
                          <a:srgbClr val="000000"/>
                        </a:buClr>
                        <a:buSzPts val="1100"/>
                        <a:buFont typeface="Arial"/>
                        <a:buNone/>
                      </a:pPr>
                      <a:r>
                        <a:rPr lang="en" sz="2000">
                          <a:solidFill>
                            <a:schemeClr val="lt1"/>
                          </a:solidFill>
                          <a:latin typeface="Fira Sans Extra Condensed Medium"/>
                          <a:ea typeface="Fira Sans Extra Condensed Medium"/>
                          <a:cs typeface="Fira Sans Extra Condensed Medium"/>
                        </a:rPr>
                        <a:t>Árbol de </a:t>
                      </a:r>
                      <a:r>
                        <a:rPr lang="en" sz="2000" err="1">
                          <a:solidFill>
                            <a:schemeClr val="lt1"/>
                          </a:solidFill>
                          <a:latin typeface="Fira Sans Extra Condensed Medium"/>
                          <a:ea typeface="Fira Sans Extra Condensed Medium"/>
                          <a:cs typeface="Fira Sans Extra Condensed Medium"/>
                        </a:rPr>
                        <a:t>clasificación</a:t>
                      </a:r>
                      <a:endParaRPr lang="en" sz="2000" err="1">
                        <a:solidFill>
                          <a:schemeClr val="lt1"/>
                        </a:solidFill>
                        <a:latin typeface="Fira Sans Extra Condensed Medium"/>
                        <a:ea typeface="Fira Sans Extra Condensed Medium"/>
                        <a:cs typeface="Fira Sans Extra Condensed Medium"/>
                        <a:sym typeface="Fira Sans Extra Condensed Medium"/>
                      </a:endParaRPr>
                    </a:p>
                  </a:txBody>
                  <a:tcPr marL="0" marR="0" marT="0" marB="0"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bl>
          </a:graphicData>
        </a:graphic>
      </p:graphicFrame>
      <p:graphicFrame>
        <p:nvGraphicFramePr>
          <p:cNvPr id="8" name="Google Shape;915;p26">
            <a:extLst>
              <a:ext uri="{FF2B5EF4-FFF2-40B4-BE49-F238E27FC236}">
                <a16:creationId xmlns:a16="http://schemas.microsoft.com/office/drawing/2014/main" id="{79162962-1DBA-232E-21DE-5C6169B09BCD}"/>
              </a:ext>
            </a:extLst>
          </p:cNvPr>
          <p:cNvGraphicFramePr/>
          <p:nvPr>
            <p:extLst>
              <p:ext uri="{D42A27DB-BD31-4B8C-83A1-F6EECF244321}">
                <p14:modId xmlns:p14="http://schemas.microsoft.com/office/powerpoint/2010/main" val="607476693"/>
              </p:ext>
            </p:extLst>
          </p:nvPr>
        </p:nvGraphicFramePr>
        <p:xfrm>
          <a:off x="3790293" y="1412327"/>
          <a:ext cx="1563743" cy="2128578"/>
        </p:xfrm>
        <a:graphic>
          <a:graphicData uri="http://schemas.openxmlformats.org/drawingml/2006/table">
            <a:tbl>
              <a:tblPr firstRow="1" bandRow="1">
                <a:noFill/>
                <a:tableStyleId>{3613D910-2F73-41EB-88C2-3F5BE598C4D6}</a:tableStyleId>
              </a:tblPr>
              <a:tblGrid>
                <a:gridCol w="1563743">
                  <a:extLst>
                    <a:ext uri="{9D8B030D-6E8A-4147-A177-3AD203B41FA5}">
                      <a16:colId xmlns:a16="http://schemas.microsoft.com/office/drawing/2014/main" val="20000"/>
                    </a:ext>
                  </a:extLst>
                </a:gridCol>
              </a:tblGrid>
              <a:tr h="160601">
                <a:tc>
                  <a:txBody>
                    <a:bodyPr/>
                    <a:lstStyle/>
                    <a:p>
                      <a:pPr marL="0" marR="0" lvl="0" indent="0" algn="ctr" rtl="0">
                        <a:spcBef>
                          <a:spcPts val="0"/>
                        </a:spcBef>
                        <a:spcAft>
                          <a:spcPts val="0"/>
                        </a:spcAft>
                        <a:buNone/>
                      </a:pPr>
                      <a:endParaRPr sz="1800" b="1" i="0" u="none" strike="noStrike" cap="none">
                        <a:solidFill>
                          <a:srgbClr val="FFFFFF"/>
                        </a:solidFill>
                        <a:latin typeface="Fira Sans Extra Condensed"/>
                        <a:ea typeface="Fira Sans Extra Condensed"/>
                        <a:cs typeface="Fira Sans Extra Condensed"/>
                        <a:sym typeface="Fira Sans Extra Condensed"/>
                      </a:endParaRPr>
                    </a:p>
                  </a:txBody>
                  <a:tcPr marL="0" marR="0" marT="0" marB="0"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622329">
                <a:tc>
                  <a:txBody>
                    <a:bodyPr/>
                    <a:lstStyle/>
                    <a:p>
                      <a:pPr marL="0" lvl="0" indent="0" algn="ctr" rtl="0">
                        <a:spcBef>
                          <a:spcPts val="0"/>
                        </a:spcBef>
                        <a:spcAft>
                          <a:spcPts val="0"/>
                        </a:spcAft>
                        <a:buClr>
                          <a:srgbClr val="000000"/>
                        </a:buClr>
                        <a:buSzPts val="1100"/>
                        <a:buFont typeface="Arial"/>
                        <a:buNone/>
                      </a:pPr>
                      <a:r>
                        <a:rPr lang="en" sz="2000">
                          <a:solidFill>
                            <a:schemeClr val="lt1"/>
                          </a:solidFill>
                          <a:latin typeface="Fira Sans Extra Condensed Medium"/>
                          <a:ea typeface="Fira Sans Extra Condensed Medium"/>
                          <a:cs typeface="Fira Sans Extra Condensed Medium"/>
                        </a:rPr>
                        <a:t>Bagging</a:t>
                      </a:r>
                      <a:endParaRPr sz="2000" err="1">
                        <a:solidFill>
                          <a:schemeClr val="lt1"/>
                        </a:solidFill>
                        <a:latin typeface="Fira Sans Extra Condensed Medium"/>
                        <a:ea typeface="Fira Sans Extra Condensed Medium"/>
                        <a:cs typeface="Fira Sans Extra Condensed Medium"/>
                        <a:sym typeface="Fira Sans Extra Condensed Medium"/>
                      </a:endParaRPr>
                    </a:p>
                  </a:txBody>
                  <a:tcPr marL="0" marR="0" marT="0" marB="0"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466747">
                <a:tc>
                  <a:txBody>
                    <a:bodyPr/>
                    <a:lstStyle/>
                    <a:p>
                      <a:pPr marL="0" lvl="0" indent="0" algn="ctr">
                        <a:spcBef>
                          <a:spcPts val="0"/>
                        </a:spcBef>
                        <a:spcAft>
                          <a:spcPts val="0"/>
                        </a:spcAft>
                        <a:buNone/>
                      </a:pPr>
                      <a:r>
                        <a:rPr lang="en" sz="2000">
                          <a:solidFill>
                            <a:schemeClr val="lt1"/>
                          </a:solidFill>
                          <a:latin typeface="Fira Sans Extra Condensed Medium"/>
                        </a:rPr>
                        <a:t>Random Forest</a:t>
                      </a:r>
                      <a:endParaRPr>
                        <a:sym typeface="Fira Sans Extra Condensed Medium"/>
                      </a:endParaRPr>
                    </a:p>
                  </a:txBody>
                  <a:tcPr marL="0" marR="0" marT="0" marB="0"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622329">
                <a:tc>
                  <a:txBody>
                    <a:bodyPr/>
                    <a:lstStyle/>
                    <a:p>
                      <a:pPr marL="0" lvl="0" indent="0" algn="ctr">
                        <a:spcBef>
                          <a:spcPts val="0"/>
                        </a:spcBef>
                        <a:spcAft>
                          <a:spcPts val="0"/>
                        </a:spcAft>
                        <a:buNone/>
                      </a:pPr>
                      <a:r>
                        <a:rPr lang="en" sz="2000">
                          <a:solidFill>
                            <a:schemeClr val="lt1"/>
                          </a:solidFill>
                          <a:latin typeface="Fira Sans Extra Condensed Medium"/>
                        </a:rPr>
                        <a:t>Extra Trees</a:t>
                      </a:r>
                      <a:endParaRPr>
                        <a:sym typeface="Fira Sans Extra Condensed Medium"/>
                      </a:endParaRPr>
                    </a:p>
                  </a:txBody>
                  <a:tcPr marL="0" marR="0" marT="0" marB="0"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2"/>
                    </a:solidFill>
                  </a:tcPr>
                </a:tc>
                <a:extLst>
                  <a:ext uri="{0D108BD9-81ED-4DB2-BD59-A6C34878D82A}">
                    <a16:rowId xmlns:a16="http://schemas.microsoft.com/office/drawing/2014/main" val="10003"/>
                  </a:ext>
                </a:extLst>
              </a:tr>
            </a:tbl>
          </a:graphicData>
        </a:graphic>
      </p:graphicFrame>
      <p:graphicFrame>
        <p:nvGraphicFramePr>
          <p:cNvPr id="9" name="Google Shape;915;p26">
            <a:extLst>
              <a:ext uri="{FF2B5EF4-FFF2-40B4-BE49-F238E27FC236}">
                <a16:creationId xmlns:a16="http://schemas.microsoft.com/office/drawing/2014/main" id="{F793EF6B-882D-366F-18B5-C5537E5419B6}"/>
              </a:ext>
            </a:extLst>
          </p:cNvPr>
          <p:cNvGraphicFramePr/>
          <p:nvPr>
            <p:extLst>
              <p:ext uri="{D42A27DB-BD31-4B8C-83A1-F6EECF244321}">
                <p14:modId xmlns:p14="http://schemas.microsoft.com/office/powerpoint/2010/main" val="1745222289"/>
              </p:ext>
            </p:extLst>
          </p:nvPr>
        </p:nvGraphicFramePr>
        <p:xfrm>
          <a:off x="6467147" y="1412327"/>
          <a:ext cx="1563743" cy="1985724"/>
        </p:xfrm>
        <a:graphic>
          <a:graphicData uri="http://schemas.openxmlformats.org/drawingml/2006/table">
            <a:tbl>
              <a:tblPr firstRow="1" bandRow="1">
                <a:noFill/>
                <a:tableStyleId>{3613D910-2F73-41EB-88C2-3F5BE598C4D6}</a:tableStyleId>
              </a:tblPr>
              <a:tblGrid>
                <a:gridCol w="1563743">
                  <a:extLst>
                    <a:ext uri="{9D8B030D-6E8A-4147-A177-3AD203B41FA5}">
                      <a16:colId xmlns:a16="http://schemas.microsoft.com/office/drawing/2014/main" val="20000"/>
                    </a:ext>
                  </a:extLst>
                </a:gridCol>
              </a:tblGrid>
              <a:tr h="160601">
                <a:tc>
                  <a:txBody>
                    <a:bodyPr/>
                    <a:lstStyle/>
                    <a:p>
                      <a:pPr marL="0" marR="0" lvl="0" indent="0" algn="ctr" rtl="0">
                        <a:spcBef>
                          <a:spcPts val="0"/>
                        </a:spcBef>
                        <a:spcAft>
                          <a:spcPts val="0"/>
                        </a:spcAft>
                        <a:buNone/>
                      </a:pPr>
                      <a:endParaRPr sz="1800" b="1" i="0" u="none" strike="noStrike" cap="none">
                        <a:solidFill>
                          <a:srgbClr val="FFFFFF"/>
                        </a:solidFill>
                        <a:latin typeface="Fira Sans Extra Condensed"/>
                        <a:ea typeface="Fira Sans Extra Condensed"/>
                        <a:cs typeface="Fira Sans Extra Condensed"/>
                        <a:sym typeface="Fira Sans Extra Condensed"/>
                      </a:endParaRPr>
                    </a:p>
                  </a:txBody>
                  <a:tcPr marL="0" marR="0" marT="0" marB="0"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622329">
                <a:tc>
                  <a:txBody>
                    <a:bodyPr/>
                    <a:lstStyle/>
                    <a:p>
                      <a:pPr marL="0" lvl="0" indent="0" algn="ctr">
                        <a:spcBef>
                          <a:spcPts val="0"/>
                        </a:spcBef>
                        <a:spcAft>
                          <a:spcPts val="0"/>
                        </a:spcAft>
                        <a:buNone/>
                      </a:pPr>
                      <a:r>
                        <a:rPr lang="en" sz="2000">
                          <a:solidFill>
                            <a:schemeClr val="lt1"/>
                          </a:solidFill>
                          <a:latin typeface="Fira Sans Extra Condensed Medium"/>
                        </a:rPr>
                        <a:t>Gradient Boosting</a:t>
                      </a:r>
                      <a:endParaRPr>
                        <a:sym typeface="Fira Sans Extra Condensed Medium"/>
                      </a:endParaRPr>
                    </a:p>
                  </a:txBody>
                  <a:tcPr marL="0" marR="0" marT="0" marB="0"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466747">
                <a:tc>
                  <a:txBody>
                    <a:bodyPr/>
                    <a:lstStyle/>
                    <a:p>
                      <a:pPr marL="0" lvl="0" indent="0" algn="ctr">
                        <a:spcBef>
                          <a:spcPts val="0"/>
                        </a:spcBef>
                        <a:spcAft>
                          <a:spcPts val="0"/>
                        </a:spcAft>
                        <a:buNone/>
                      </a:pPr>
                      <a:r>
                        <a:rPr lang="en" sz="2000" err="1">
                          <a:solidFill>
                            <a:schemeClr val="lt1"/>
                          </a:solidFill>
                          <a:latin typeface="Fira Sans Extra Condensed Medium"/>
                        </a:rPr>
                        <a:t>XGBoost</a:t>
                      </a:r>
                      <a:endParaRPr err="1">
                        <a:sym typeface="Fira Sans Extra Condensed Medium"/>
                      </a:endParaRPr>
                    </a:p>
                  </a:txBody>
                  <a:tcPr marL="0" marR="0" marT="0" marB="0"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622328">
                <a:tc>
                  <a:txBody>
                    <a:bodyPr/>
                    <a:lstStyle/>
                    <a:p>
                      <a:pPr marL="0" lvl="0" indent="0" algn="ctr">
                        <a:spcBef>
                          <a:spcPts val="0"/>
                        </a:spcBef>
                        <a:spcAft>
                          <a:spcPts val="0"/>
                        </a:spcAft>
                        <a:buNone/>
                      </a:pPr>
                      <a:r>
                        <a:rPr lang="en" sz="2000" err="1">
                          <a:solidFill>
                            <a:schemeClr val="lt1"/>
                          </a:solidFill>
                          <a:latin typeface="Fira Sans Extra Condensed Medium"/>
                        </a:rPr>
                        <a:t>LightGBM</a:t>
                      </a:r>
                      <a:endParaRPr err="1">
                        <a:sym typeface="Fira Sans Extra Condensed Medium"/>
                      </a:endParaRPr>
                    </a:p>
                  </a:txBody>
                  <a:tcPr marL="0" marR="0" marT="0" marB="0" anchor="ctr">
                    <a:lnL w="19050">
                      <a:solidFill>
                        <a:srgbClr val="FFFFFF"/>
                      </a:solidFill>
                    </a:lnL>
                    <a:lnR w="19050">
                      <a:solidFill>
                        <a:srgbClr val="FFFFFF"/>
                      </a:solidFill>
                    </a:lnR>
                    <a:lnT w="19050" cap="flat" cmpd="sng" algn="ctr">
                      <a:solidFill>
                        <a:srgbClr val="FFFFFF"/>
                      </a:solidFill>
                      <a:prstDash val="solid"/>
                      <a:round/>
                      <a:headEnd type="none" w="sm" len="sm"/>
                      <a:tailEnd type="none" w="sm" len="sm"/>
                    </a:lnT>
                    <a:lnB w="19050">
                      <a:solidFill>
                        <a:srgbClr val="FFFFFF"/>
                      </a:solidFill>
                    </a:lnB>
                    <a:solidFill>
                      <a:schemeClr val="accent2"/>
                    </a:solidFill>
                  </a:tcPr>
                </a:tc>
                <a:extLst>
                  <a:ext uri="{0D108BD9-81ED-4DB2-BD59-A6C34878D82A}">
                    <a16:rowId xmlns:a16="http://schemas.microsoft.com/office/drawing/2014/main" val="10003"/>
                  </a:ext>
                </a:extLst>
              </a:tr>
            </a:tbl>
          </a:graphicData>
        </a:graphic>
      </p:graphicFrame>
      <p:sp>
        <p:nvSpPr>
          <p:cNvPr id="5" name="Rectangle 9">
            <a:extLst>
              <a:ext uri="{FF2B5EF4-FFF2-40B4-BE49-F238E27FC236}">
                <a16:creationId xmlns:a16="http://schemas.microsoft.com/office/drawing/2014/main" id="{908CD44C-B688-EBD5-6B2B-3BF17C3D8232}"/>
              </a:ext>
            </a:extLst>
          </p:cNvPr>
          <p:cNvSpPr/>
          <p:nvPr/>
        </p:nvSpPr>
        <p:spPr>
          <a:xfrm>
            <a:off x="-3629" y="907"/>
            <a:ext cx="2431142" cy="244930"/>
          </a:xfrm>
          <a:prstGeom prst="rect">
            <a:avLst/>
          </a:prstGeom>
          <a:solidFill>
            <a:srgbClr val="C7ABDF"/>
          </a:solidFill>
          <a:ln>
            <a:noFill/>
          </a:ln>
        </p:spPr>
        <p:txBody>
          <a:bodyPr spcFirstLastPara="1" wrap="square" lIns="91425" tIns="91425" rIns="91425" bIns="91425" anchor="ctr" anchorCtr="0">
            <a:noAutofit/>
          </a:bodyPr>
          <a:lstStyle/>
          <a:p>
            <a:pPr algn="ctr"/>
            <a:r>
              <a:rPr lang="en" sz="1200" b="1">
                <a:solidFill>
                  <a:schemeClr val="bg1"/>
                </a:solidFill>
              </a:rPr>
              <a:t>Desarrollo de </a:t>
            </a:r>
            <a:r>
              <a:rPr lang="en" sz="1200" b="1" err="1">
                <a:solidFill>
                  <a:schemeClr val="bg1"/>
                </a:solidFill>
              </a:rPr>
              <a:t>Modelos</a:t>
            </a:r>
          </a:p>
        </p:txBody>
      </p:sp>
    </p:spTree>
    <p:extLst>
      <p:ext uri="{BB962C8B-B14F-4D97-AF65-F5344CB8AC3E}">
        <p14:creationId xmlns:p14="http://schemas.microsoft.com/office/powerpoint/2010/main" val="4250685611"/>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23" name="Google Shape;820;p25">
            <a:extLst>
              <a:ext uri="{FF2B5EF4-FFF2-40B4-BE49-F238E27FC236}">
                <a16:creationId xmlns:a16="http://schemas.microsoft.com/office/drawing/2014/main" id="{7B325BD5-025E-746B-6E81-36A4F921E8ED}"/>
              </a:ext>
            </a:extLst>
          </p:cNvPr>
          <p:cNvSpPr/>
          <p:nvPr/>
        </p:nvSpPr>
        <p:spPr>
          <a:xfrm>
            <a:off x="867626" y="2899944"/>
            <a:ext cx="1705100" cy="1272757"/>
          </a:xfrm>
          <a:prstGeom prst="ellipse">
            <a:avLst/>
          </a:prstGeom>
          <a:solidFill>
            <a:schemeClr val="accent1"/>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20;p25">
            <a:extLst>
              <a:ext uri="{FF2B5EF4-FFF2-40B4-BE49-F238E27FC236}">
                <a16:creationId xmlns:a16="http://schemas.microsoft.com/office/drawing/2014/main" id="{8E20E948-7064-F212-E47E-B1F371998B3B}"/>
              </a:ext>
            </a:extLst>
          </p:cNvPr>
          <p:cNvSpPr/>
          <p:nvPr/>
        </p:nvSpPr>
        <p:spPr>
          <a:xfrm>
            <a:off x="867051" y="1239872"/>
            <a:ext cx="1705101" cy="1305603"/>
          </a:xfrm>
          <a:prstGeom prst="ellipse">
            <a:avLst/>
          </a:prstGeom>
          <a:solidFill>
            <a:schemeClr val="accent2"/>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3"/>
          <p:cNvSpPr txBox="1">
            <a:spLocks noGrp="1"/>
          </p:cNvSpPr>
          <p:nvPr>
            <p:ph type="title"/>
          </p:nvPr>
        </p:nvSpPr>
        <p:spPr>
          <a:xfrm>
            <a:off x="673078" y="459578"/>
            <a:ext cx="8237700" cy="246900"/>
          </a:xfrm>
          <a:prstGeom prst="rect">
            <a:avLst/>
          </a:prstGeom>
        </p:spPr>
        <p:txBody>
          <a:bodyPr spcFirstLastPara="1" wrap="square" lIns="91425" tIns="91425" rIns="91425" bIns="91425" anchor="ctr" anchorCtr="0">
            <a:noAutofit/>
          </a:bodyPr>
          <a:lstStyle/>
          <a:p>
            <a:r>
              <a:rPr lang="en" err="1"/>
              <a:t>Criterios</a:t>
            </a:r>
            <a:r>
              <a:rPr lang="en"/>
              <a:t> de </a:t>
            </a:r>
            <a:r>
              <a:rPr lang="en" err="1"/>
              <a:t>partición</a:t>
            </a:r>
            <a:r>
              <a:rPr lang="en"/>
              <a:t> </a:t>
            </a:r>
            <a:r>
              <a:rPr lang="en" err="1"/>
              <a:t>utilizados</a:t>
            </a:r>
            <a:r>
              <a:rPr lang="en"/>
              <a:t> </a:t>
            </a:r>
            <a:r>
              <a:rPr lang="en" err="1"/>
              <a:t>en</a:t>
            </a:r>
            <a:r>
              <a:rPr lang="en"/>
              <a:t> </a:t>
            </a:r>
            <a:r>
              <a:rPr lang="en" err="1"/>
              <a:t>modelos</a:t>
            </a:r>
            <a:r>
              <a:rPr lang="en"/>
              <a:t> </a:t>
            </a:r>
          </a:p>
        </p:txBody>
      </p:sp>
      <p:sp>
        <p:nvSpPr>
          <p:cNvPr id="5" name="Google Shape;815;p25">
            <a:extLst>
              <a:ext uri="{FF2B5EF4-FFF2-40B4-BE49-F238E27FC236}">
                <a16:creationId xmlns:a16="http://schemas.microsoft.com/office/drawing/2014/main" id="{556DA96C-A76F-E938-5826-58E96E39AB9D}"/>
              </a:ext>
            </a:extLst>
          </p:cNvPr>
          <p:cNvSpPr txBox="1"/>
          <p:nvPr/>
        </p:nvSpPr>
        <p:spPr>
          <a:xfrm>
            <a:off x="3921857" y="4893544"/>
            <a:ext cx="5138321" cy="37813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s-AR">
                <a:solidFill>
                  <a:schemeClr val="tx1"/>
                </a:solidFill>
                <a:latin typeface="Fira Sans Extra Condensed Medium"/>
                <a:ea typeface="Fira Sans Extra Condensed Medium"/>
                <a:cs typeface="Fira Sans Extra Condensed Medium"/>
                <a:sym typeface="Fira Sans Extra Condensed Medium"/>
              </a:rPr>
              <a:t> </a:t>
            </a:r>
            <a:endParaRPr>
              <a:solidFill>
                <a:schemeClr val="tx1"/>
              </a:solidFill>
              <a:latin typeface="Fira Sans Extra Condensed Medium"/>
              <a:ea typeface="Fira Sans Extra Condensed Medium"/>
              <a:cs typeface="Fira Sans Extra Condensed Medium"/>
              <a:sym typeface="Fira Sans Extra Condensed Medium"/>
            </a:endParaRPr>
          </a:p>
        </p:txBody>
      </p:sp>
      <p:sp>
        <p:nvSpPr>
          <p:cNvPr id="8" name="Google Shape;819;p25">
            <a:extLst>
              <a:ext uri="{FF2B5EF4-FFF2-40B4-BE49-F238E27FC236}">
                <a16:creationId xmlns:a16="http://schemas.microsoft.com/office/drawing/2014/main" id="{AD0E8A99-2F1D-1E02-A25F-6260C2B0DB22}"/>
              </a:ext>
            </a:extLst>
          </p:cNvPr>
          <p:cNvSpPr txBox="1"/>
          <p:nvPr/>
        </p:nvSpPr>
        <p:spPr>
          <a:xfrm>
            <a:off x="1228950" y="1622470"/>
            <a:ext cx="1059255" cy="487240"/>
          </a:xfrm>
          <a:prstGeom prst="rect">
            <a:avLst/>
          </a:prstGeom>
          <a:noFill/>
          <a:ln>
            <a:noFill/>
          </a:ln>
        </p:spPr>
        <p:txBody>
          <a:bodyPr spcFirstLastPara="1" wrap="square" lIns="91425" tIns="91425" rIns="91425" bIns="91425" anchor="ctr" anchorCtr="0">
            <a:noAutofit/>
          </a:bodyPr>
          <a:lstStyle/>
          <a:p>
            <a:r>
              <a:rPr lang="es-AR" sz="2000">
                <a:solidFill>
                  <a:srgbClr val="FDFDFD"/>
                </a:solidFill>
                <a:latin typeface="Fira Sans Extra Condensed Medium"/>
              </a:rPr>
              <a:t>Entropía</a:t>
            </a:r>
          </a:p>
        </p:txBody>
      </p:sp>
      <p:cxnSp>
        <p:nvCxnSpPr>
          <p:cNvPr id="12" name="Google Shape;818;p25">
            <a:extLst>
              <a:ext uri="{FF2B5EF4-FFF2-40B4-BE49-F238E27FC236}">
                <a16:creationId xmlns:a16="http://schemas.microsoft.com/office/drawing/2014/main" id="{10C68ABE-5F8D-3D83-19B1-17E512EA0422}"/>
              </a:ext>
            </a:extLst>
          </p:cNvPr>
          <p:cNvCxnSpPr>
            <a:cxnSpLocks/>
          </p:cNvCxnSpPr>
          <p:nvPr/>
        </p:nvCxnSpPr>
        <p:spPr>
          <a:xfrm>
            <a:off x="2676347" y="1863691"/>
            <a:ext cx="2161205" cy="3786"/>
          </a:xfrm>
          <a:prstGeom prst="straightConnector1">
            <a:avLst/>
          </a:prstGeom>
          <a:noFill/>
          <a:ln w="19050" cap="flat" cmpd="sng">
            <a:solidFill>
              <a:schemeClr val="accent2"/>
            </a:solidFill>
            <a:prstDash val="solid"/>
            <a:round/>
            <a:headEnd type="oval" w="med" len="med"/>
            <a:tailEnd type="none" w="med" len="med"/>
          </a:ln>
        </p:spPr>
      </p:cxnSp>
      <p:sp>
        <p:nvSpPr>
          <p:cNvPr id="19" name="Google Shape;819;p25">
            <a:extLst>
              <a:ext uri="{FF2B5EF4-FFF2-40B4-BE49-F238E27FC236}">
                <a16:creationId xmlns:a16="http://schemas.microsoft.com/office/drawing/2014/main" id="{B9DF0F18-B02E-0504-6B3E-C0F20B328F59}"/>
              </a:ext>
            </a:extLst>
          </p:cNvPr>
          <p:cNvSpPr txBox="1"/>
          <p:nvPr/>
        </p:nvSpPr>
        <p:spPr>
          <a:xfrm>
            <a:off x="5036812" y="1158135"/>
            <a:ext cx="3475247" cy="1419197"/>
          </a:xfrm>
          <a:prstGeom prst="rect">
            <a:avLst/>
          </a:prstGeom>
          <a:noFill/>
          <a:ln>
            <a:solidFill>
              <a:schemeClr val="accent2">
                <a:lumMod val="75000"/>
              </a:schemeClr>
            </a:solidFill>
          </a:ln>
        </p:spPr>
        <p:txBody>
          <a:bodyPr spcFirstLastPara="1" wrap="square" lIns="91425" tIns="91425" rIns="91425" bIns="91425" anchor="ctr" anchorCtr="0">
            <a:noAutofit/>
          </a:bodyPr>
          <a:lstStyle/>
          <a:p>
            <a:r>
              <a:rPr lang="es-AR" sz="1600">
                <a:solidFill>
                  <a:schemeClr val="accent2"/>
                </a:solidFill>
                <a:latin typeface="Fira Sans Extra Condensed Medium"/>
                <a:ea typeface="Fira Sans Extra Condensed Medium"/>
                <a:cs typeface="Fira Sans Extra Condensed Medium"/>
              </a:rPr>
              <a:t>Grado de desorganización de un sistema: qué tan parecidos son los elementos</a:t>
            </a:r>
          </a:p>
          <a:p>
            <a:r>
              <a:rPr lang="es-AR" sz="1600">
                <a:solidFill>
                  <a:schemeClr val="accent2"/>
                </a:solidFill>
                <a:latin typeface="Fira Sans Extra Condensed Medium"/>
                <a:ea typeface="Fira Sans Extra Condensed Medium"/>
                <a:cs typeface="Fira Sans Extra Condensed Medium"/>
              </a:rPr>
              <a:t>0= totalmente iguales</a:t>
            </a:r>
          </a:p>
          <a:p>
            <a:r>
              <a:rPr lang="es-AR" sz="1600">
                <a:solidFill>
                  <a:schemeClr val="accent2"/>
                </a:solidFill>
                <a:latin typeface="Fira Sans Extra Condensed Medium"/>
                <a:ea typeface="Fira Sans Extra Condensed Medium"/>
                <a:cs typeface="Fira Sans Extra Condensed Medium"/>
              </a:rPr>
              <a:t>1= mayor grado de desorden</a:t>
            </a:r>
          </a:p>
        </p:txBody>
      </p:sp>
      <p:sp>
        <p:nvSpPr>
          <p:cNvPr id="22" name="Google Shape;819;p25">
            <a:extLst>
              <a:ext uri="{FF2B5EF4-FFF2-40B4-BE49-F238E27FC236}">
                <a16:creationId xmlns:a16="http://schemas.microsoft.com/office/drawing/2014/main" id="{5567E12B-39E0-0B4F-0A84-E9E9A00302AF}"/>
              </a:ext>
            </a:extLst>
          </p:cNvPr>
          <p:cNvSpPr txBox="1"/>
          <p:nvPr/>
        </p:nvSpPr>
        <p:spPr>
          <a:xfrm>
            <a:off x="1332230" y="3283191"/>
            <a:ext cx="763652" cy="493807"/>
          </a:xfrm>
          <a:prstGeom prst="rect">
            <a:avLst/>
          </a:prstGeom>
          <a:noFill/>
          <a:ln>
            <a:noFill/>
          </a:ln>
        </p:spPr>
        <p:txBody>
          <a:bodyPr spcFirstLastPara="1" wrap="square" lIns="91425" tIns="91425" rIns="91425" bIns="91425" anchor="ctr" anchorCtr="0">
            <a:noAutofit/>
          </a:bodyPr>
          <a:lstStyle/>
          <a:p>
            <a:r>
              <a:rPr lang="es-AR" sz="2000">
                <a:solidFill>
                  <a:srgbClr val="FDFDFD"/>
                </a:solidFill>
                <a:latin typeface="Fira Sans Extra Condensed Medium"/>
              </a:rPr>
              <a:t> Gini</a:t>
            </a:r>
          </a:p>
        </p:txBody>
      </p:sp>
      <p:cxnSp>
        <p:nvCxnSpPr>
          <p:cNvPr id="24" name="Google Shape;818;p25">
            <a:extLst>
              <a:ext uri="{FF2B5EF4-FFF2-40B4-BE49-F238E27FC236}">
                <a16:creationId xmlns:a16="http://schemas.microsoft.com/office/drawing/2014/main" id="{6C99E7D5-7C4A-B9FD-EC30-8CB5E2B525A3}"/>
              </a:ext>
            </a:extLst>
          </p:cNvPr>
          <p:cNvCxnSpPr>
            <a:cxnSpLocks/>
          </p:cNvCxnSpPr>
          <p:nvPr/>
        </p:nvCxnSpPr>
        <p:spPr>
          <a:xfrm>
            <a:off x="2683490" y="3569918"/>
            <a:ext cx="2161205" cy="3786"/>
          </a:xfrm>
          <a:prstGeom prst="straightConnector1">
            <a:avLst/>
          </a:prstGeom>
          <a:noFill/>
          <a:ln w="19050" cap="flat" cmpd="sng">
            <a:solidFill>
              <a:schemeClr val="accent1"/>
            </a:solidFill>
            <a:prstDash val="solid"/>
            <a:round/>
            <a:headEnd type="oval" w="med" len="med"/>
            <a:tailEnd type="none" w="med" len="med"/>
          </a:ln>
        </p:spPr>
      </p:cxnSp>
      <p:sp>
        <p:nvSpPr>
          <p:cNvPr id="2" name="Google Shape;819;p25">
            <a:extLst>
              <a:ext uri="{FF2B5EF4-FFF2-40B4-BE49-F238E27FC236}">
                <a16:creationId xmlns:a16="http://schemas.microsoft.com/office/drawing/2014/main" id="{446EF90E-E4F3-9FB7-6879-0802F4000D8D}"/>
              </a:ext>
            </a:extLst>
          </p:cNvPr>
          <p:cNvSpPr txBox="1"/>
          <p:nvPr/>
        </p:nvSpPr>
        <p:spPr>
          <a:xfrm>
            <a:off x="5061938" y="2865326"/>
            <a:ext cx="3475247" cy="1417556"/>
          </a:xfrm>
          <a:prstGeom prst="rect">
            <a:avLst/>
          </a:prstGeom>
          <a:noFill/>
          <a:ln>
            <a:solidFill>
              <a:schemeClr val="accent1"/>
            </a:solidFill>
          </a:ln>
        </p:spPr>
        <p:txBody>
          <a:bodyPr spcFirstLastPara="1" wrap="square" lIns="91425" tIns="91425" rIns="91425" bIns="91425" anchor="ctr" anchorCtr="0">
            <a:noAutofit/>
          </a:bodyPr>
          <a:lstStyle/>
          <a:p>
            <a:endParaRPr lang="es-AR" sz="1600">
              <a:solidFill>
                <a:schemeClr val="accent1">
                  <a:lumMod val="75000"/>
                </a:schemeClr>
              </a:solidFill>
              <a:latin typeface="Fira Sans Extra Condensed Medium"/>
            </a:endParaRPr>
          </a:p>
          <a:p>
            <a:r>
              <a:rPr lang="es-AR" sz="1600">
                <a:solidFill>
                  <a:schemeClr val="accent1">
                    <a:lumMod val="75000"/>
                  </a:schemeClr>
                </a:solidFill>
                <a:latin typeface="Fira Sans Extra Condensed Medium"/>
              </a:rPr>
              <a:t>Índice de impureza de Gini</a:t>
            </a:r>
            <a:endParaRPr lang="es-AR">
              <a:solidFill>
                <a:schemeClr val="accent1">
                  <a:lumMod val="75000"/>
                </a:schemeClr>
              </a:solidFill>
            </a:endParaRPr>
          </a:p>
          <a:p>
            <a:r>
              <a:rPr lang="es-AR" sz="1600">
                <a:solidFill>
                  <a:schemeClr val="accent1">
                    <a:lumMod val="75000"/>
                  </a:schemeClr>
                </a:solidFill>
                <a:latin typeface="Fira Sans Extra Condensed Medium"/>
              </a:rPr>
              <a:t>Valor cercano a 0 -&gt; contiene mayoritariamente observaciones de una misma clase</a:t>
            </a:r>
            <a:endParaRPr lang="en-US" sz="1600">
              <a:solidFill>
                <a:schemeClr val="accent1">
                  <a:lumMod val="75000"/>
                </a:schemeClr>
              </a:solidFill>
              <a:latin typeface="Fira Sans Extra Condensed Medium"/>
            </a:endParaRPr>
          </a:p>
          <a:p>
            <a:r>
              <a:rPr lang="es-AR" sz="1600">
                <a:solidFill>
                  <a:schemeClr val="accent1">
                    <a:lumMod val="75000"/>
                  </a:schemeClr>
                </a:solidFill>
                <a:latin typeface="Fira Sans Extra Condensed Medium"/>
              </a:rPr>
              <a:t>0,5= máxima impureza</a:t>
            </a:r>
            <a:endParaRPr lang="en-US" sz="1600">
              <a:solidFill>
                <a:schemeClr val="accent1">
                  <a:lumMod val="75000"/>
                </a:schemeClr>
              </a:solidFill>
              <a:latin typeface="Fira Sans Extra Condensed Medium"/>
            </a:endParaRPr>
          </a:p>
          <a:p>
            <a:endParaRPr lang="es-AR" sz="1600">
              <a:solidFill>
                <a:schemeClr val="accent1">
                  <a:lumMod val="75000"/>
                </a:schemeClr>
              </a:solidFill>
              <a:latin typeface="Fira Sans Extra Condensed Medium"/>
            </a:endParaRPr>
          </a:p>
        </p:txBody>
      </p:sp>
      <p:sp>
        <p:nvSpPr>
          <p:cNvPr id="4" name="Rectangle 9">
            <a:extLst>
              <a:ext uri="{FF2B5EF4-FFF2-40B4-BE49-F238E27FC236}">
                <a16:creationId xmlns:a16="http://schemas.microsoft.com/office/drawing/2014/main" id="{91F9111C-AEB6-773F-A958-FC7F2C927559}"/>
              </a:ext>
            </a:extLst>
          </p:cNvPr>
          <p:cNvSpPr/>
          <p:nvPr/>
        </p:nvSpPr>
        <p:spPr>
          <a:xfrm>
            <a:off x="-3629" y="907"/>
            <a:ext cx="2431142" cy="244930"/>
          </a:xfrm>
          <a:prstGeom prst="rect">
            <a:avLst/>
          </a:prstGeom>
          <a:solidFill>
            <a:srgbClr val="C7ABDF"/>
          </a:solidFill>
          <a:ln>
            <a:noFill/>
          </a:ln>
        </p:spPr>
        <p:txBody>
          <a:bodyPr spcFirstLastPara="1" wrap="square" lIns="91425" tIns="91425" rIns="91425" bIns="91425" anchor="ctr" anchorCtr="0">
            <a:noAutofit/>
          </a:bodyPr>
          <a:lstStyle/>
          <a:p>
            <a:pPr algn="ctr"/>
            <a:r>
              <a:rPr lang="en" sz="1200" b="1">
                <a:solidFill>
                  <a:schemeClr val="bg1"/>
                </a:solidFill>
              </a:rPr>
              <a:t>Desarrollo de </a:t>
            </a:r>
            <a:r>
              <a:rPr lang="en" sz="1200" b="1" err="1">
                <a:solidFill>
                  <a:schemeClr val="bg1"/>
                </a:solidFill>
              </a:rPr>
              <a:t>Modelos</a:t>
            </a:r>
          </a:p>
        </p:txBody>
      </p:sp>
    </p:spTree>
    <p:extLst>
      <p:ext uri="{BB962C8B-B14F-4D97-AF65-F5344CB8AC3E}">
        <p14:creationId xmlns:p14="http://schemas.microsoft.com/office/powerpoint/2010/main" val="1758901659"/>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pic>
        <p:nvPicPr>
          <p:cNvPr id="13" name="Imagen 13" descr="Calendario&#10;&#10;Descripción generada automáticamente">
            <a:extLst>
              <a:ext uri="{FF2B5EF4-FFF2-40B4-BE49-F238E27FC236}">
                <a16:creationId xmlns:a16="http://schemas.microsoft.com/office/drawing/2014/main" id="{44D8AAC9-ECA0-6C32-3D34-662666FE69F0}"/>
              </a:ext>
            </a:extLst>
          </p:cNvPr>
          <p:cNvPicPr>
            <a:picLocks noChangeAspect="1"/>
          </p:cNvPicPr>
          <p:nvPr/>
        </p:nvPicPr>
        <p:blipFill>
          <a:blip r:embed="rId4"/>
          <a:stretch>
            <a:fillRect/>
          </a:stretch>
        </p:blipFill>
        <p:spPr>
          <a:xfrm>
            <a:off x="2600325" y="3332331"/>
            <a:ext cx="3421856" cy="1736387"/>
          </a:xfrm>
          <a:prstGeom prst="rect">
            <a:avLst/>
          </a:prstGeom>
        </p:spPr>
      </p:pic>
      <p:sp>
        <p:nvSpPr>
          <p:cNvPr id="740" name="Google Shape;740;p23"/>
          <p:cNvSpPr/>
          <p:nvPr/>
        </p:nvSpPr>
        <p:spPr>
          <a:xfrm>
            <a:off x="2378635" y="1066254"/>
            <a:ext cx="441475" cy="438275"/>
          </a:xfrm>
          <a:custGeom>
            <a:avLst/>
            <a:gdLst/>
            <a:ahLst/>
            <a:cxnLst/>
            <a:rect l="l" t="t" r="r" b="b"/>
            <a:pathLst>
              <a:path w="17659" h="17531" extrusionOk="0">
                <a:moveTo>
                  <a:pt x="9033" y="551"/>
                </a:moveTo>
                <a:cubicBezTo>
                  <a:pt x="9141" y="551"/>
                  <a:pt x="9223" y="578"/>
                  <a:pt x="9250" y="687"/>
                </a:cubicBezTo>
                <a:cubicBezTo>
                  <a:pt x="9765" y="2205"/>
                  <a:pt x="10064" y="3779"/>
                  <a:pt x="9901" y="5406"/>
                </a:cubicBezTo>
                <a:cubicBezTo>
                  <a:pt x="9711" y="6844"/>
                  <a:pt x="9223" y="8118"/>
                  <a:pt x="8165" y="9149"/>
                </a:cubicBezTo>
                <a:cubicBezTo>
                  <a:pt x="8111" y="9203"/>
                  <a:pt x="8057" y="9231"/>
                  <a:pt x="7975" y="9285"/>
                </a:cubicBezTo>
                <a:cubicBezTo>
                  <a:pt x="7677" y="8959"/>
                  <a:pt x="7406" y="8580"/>
                  <a:pt x="7080" y="8254"/>
                </a:cubicBezTo>
                <a:cubicBezTo>
                  <a:pt x="6402" y="7468"/>
                  <a:pt x="5507" y="7088"/>
                  <a:pt x="4476" y="7034"/>
                </a:cubicBezTo>
                <a:cubicBezTo>
                  <a:pt x="4188" y="7005"/>
                  <a:pt x="3897" y="6986"/>
                  <a:pt x="3607" y="6986"/>
                </a:cubicBezTo>
                <a:cubicBezTo>
                  <a:pt x="3077" y="6986"/>
                  <a:pt x="2553" y="7048"/>
                  <a:pt x="2062" y="7223"/>
                </a:cubicBezTo>
                <a:cubicBezTo>
                  <a:pt x="1628" y="7386"/>
                  <a:pt x="1167" y="7630"/>
                  <a:pt x="706" y="7847"/>
                </a:cubicBezTo>
                <a:cubicBezTo>
                  <a:pt x="760" y="7522"/>
                  <a:pt x="842" y="7169"/>
                  <a:pt x="950" y="6817"/>
                </a:cubicBezTo>
                <a:cubicBezTo>
                  <a:pt x="1303" y="5352"/>
                  <a:pt x="1981" y="4050"/>
                  <a:pt x="3039" y="2965"/>
                </a:cubicBezTo>
                <a:cubicBezTo>
                  <a:pt x="4232" y="1690"/>
                  <a:pt x="5724" y="985"/>
                  <a:pt x="7378" y="714"/>
                </a:cubicBezTo>
                <a:cubicBezTo>
                  <a:pt x="7921" y="605"/>
                  <a:pt x="8490" y="605"/>
                  <a:pt x="9033" y="551"/>
                </a:cubicBezTo>
                <a:close/>
                <a:moveTo>
                  <a:pt x="11395" y="537"/>
                </a:moveTo>
                <a:cubicBezTo>
                  <a:pt x="11520" y="537"/>
                  <a:pt x="11624" y="634"/>
                  <a:pt x="11691" y="768"/>
                </a:cubicBezTo>
                <a:cubicBezTo>
                  <a:pt x="12044" y="2070"/>
                  <a:pt x="12288" y="3399"/>
                  <a:pt x="12261" y="4701"/>
                </a:cubicBezTo>
                <a:cubicBezTo>
                  <a:pt x="12261" y="6572"/>
                  <a:pt x="11691" y="8281"/>
                  <a:pt x="10606" y="9800"/>
                </a:cubicBezTo>
                <a:lnTo>
                  <a:pt x="9684" y="11021"/>
                </a:lnTo>
                <a:cubicBezTo>
                  <a:pt x="9521" y="10831"/>
                  <a:pt x="9413" y="10668"/>
                  <a:pt x="9250" y="10505"/>
                </a:cubicBezTo>
                <a:cubicBezTo>
                  <a:pt x="9440" y="10234"/>
                  <a:pt x="9684" y="9963"/>
                  <a:pt x="9874" y="9692"/>
                </a:cubicBezTo>
                <a:cubicBezTo>
                  <a:pt x="10688" y="8607"/>
                  <a:pt x="11284" y="7386"/>
                  <a:pt x="11555" y="6030"/>
                </a:cubicBezTo>
                <a:cubicBezTo>
                  <a:pt x="11718" y="5189"/>
                  <a:pt x="11691" y="4348"/>
                  <a:pt x="11610" y="3480"/>
                </a:cubicBezTo>
                <a:cubicBezTo>
                  <a:pt x="11501" y="2639"/>
                  <a:pt x="11338" y="1799"/>
                  <a:pt x="11094" y="958"/>
                </a:cubicBezTo>
                <a:cubicBezTo>
                  <a:pt x="11040" y="741"/>
                  <a:pt x="11149" y="578"/>
                  <a:pt x="11311" y="551"/>
                </a:cubicBezTo>
                <a:cubicBezTo>
                  <a:pt x="11340" y="541"/>
                  <a:pt x="11368" y="537"/>
                  <a:pt x="11395" y="537"/>
                </a:cubicBezTo>
                <a:close/>
                <a:moveTo>
                  <a:pt x="3838" y="7533"/>
                </a:moveTo>
                <a:cubicBezTo>
                  <a:pt x="4350" y="7533"/>
                  <a:pt x="4856" y="7601"/>
                  <a:pt x="5344" y="7739"/>
                </a:cubicBezTo>
                <a:cubicBezTo>
                  <a:pt x="6022" y="7901"/>
                  <a:pt x="6538" y="8390"/>
                  <a:pt x="6972" y="8932"/>
                </a:cubicBezTo>
                <a:cubicBezTo>
                  <a:pt x="7270" y="9285"/>
                  <a:pt x="7541" y="9692"/>
                  <a:pt x="7867" y="10099"/>
                </a:cubicBezTo>
                <a:cubicBezTo>
                  <a:pt x="7867" y="10126"/>
                  <a:pt x="7867" y="10180"/>
                  <a:pt x="7894" y="10207"/>
                </a:cubicBezTo>
                <a:cubicBezTo>
                  <a:pt x="7351" y="10343"/>
                  <a:pt x="6944" y="10614"/>
                  <a:pt x="6673" y="11102"/>
                </a:cubicBezTo>
                <a:cubicBezTo>
                  <a:pt x="6646" y="11021"/>
                  <a:pt x="6592" y="10994"/>
                  <a:pt x="6592" y="10966"/>
                </a:cubicBezTo>
                <a:cubicBezTo>
                  <a:pt x="6538" y="10749"/>
                  <a:pt x="6510" y="10587"/>
                  <a:pt x="6429" y="10370"/>
                </a:cubicBezTo>
                <a:cubicBezTo>
                  <a:pt x="6158" y="9420"/>
                  <a:pt x="5480" y="8851"/>
                  <a:pt x="4503" y="8715"/>
                </a:cubicBezTo>
                <a:cubicBezTo>
                  <a:pt x="4324" y="8693"/>
                  <a:pt x="4147" y="8684"/>
                  <a:pt x="3973" y="8684"/>
                </a:cubicBezTo>
                <a:cubicBezTo>
                  <a:pt x="3273" y="8684"/>
                  <a:pt x="2605" y="8840"/>
                  <a:pt x="1954" y="9014"/>
                </a:cubicBezTo>
                <a:cubicBezTo>
                  <a:pt x="1547" y="9122"/>
                  <a:pt x="1140" y="9258"/>
                  <a:pt x="760" y="9393"/>
                </a:cubicBezTo>
                <a:cubicBezTo>
                  <a:pt x="706" y="9420"/>
                  <a:pt x="625" y="9420"/>
                  <a:pt x="570" y="9475"/>
                </a:cubicBezTo>
                <a:cubicBezTo>
                  <a:pt x="570" y="9231"/>
                  <a:pt x="570" y="9014"/>
                  <a:pt x="625" y="8797"/>
                </a:cubicBezTo>
                <a:cubicBezTo>
                  <a:pt x="679" y="8715"/>
                  <a:pt x="733" y="8661"/>
                  <a:pt x="814" y="8580"/>
                </a:cubicBezTo>
                <a:cubicBezTo>
                  <a:pt x="1357" y="8118"/>
                  <a:pt x="1954" y="7847"/>
                  <a:pt x="2632" y="7657"/>
                </a:cubicBezTo>
                <a:cubicBezTo>
                  <a:pt x="3035" y="7574"/>
                  <a:pt x="3439" y="7533"/>
                  <a:pt x="3838" y="7533"/>
                </a:cubicBezTo>
                <a:close/>
                <a:moveTo>
                  <a:pt x="12880" y="9931"/>
                </a:moveTo>
                <a:cubicBezTo>
                  <a:pt x="14331" y="9931"/>
                  <a:pt x="15651" y="10443"/>
                  <a:pt x="16872" y="11428"/>
                </a:cubicBezTo>
                <a:cubicBezTo>
                  <a:pt x="16899" y="11455"/>
                  <a:pt x="16953" y="11536"/>
                  <a:pt x="16953" y="11590"/>
                </a:cubicBezTo>
                <a:lnTo>
                  <a:pt x="16953" y="12540"/>
                </a:lnTo>
                <a:cubicBezTo>
                  <a:pt x="16872" y="12513"/>
                  <a:pt x="16818" y="12458"/>
                  <a:pt x="16736" y="12404"/>
                </a:cubicBezTo>
                <a:cubicBezTo>
                  <a:pt x="15950" y="11862"/>
                  <a:pt x="15109" y="11428"/>
                  <a:pt x="14159" y="11238"/>
                </a:cubicBezTo>
                <a:cubicBezTo>
                  <a:pt x="13798" y="11141"/>
                  <a:pt x="13444" y="11095"/>
                  <a:pt x="13096" y="11095"/>
                </a:cubicBezTo>
                <a:cubicBezTo>
                  <a:pt x="12271" y="11095"/>
                  <a:pt x="11486" y="11357"/>
                  <a:pt x="10742" y="11834"/>
                </a:cubicBezTo>
                <a:cubicBezTo>
                  <a:pt x="10498" y="11970"/>
                  <a:pt x="10226" y="12106"/>
                  <a:pt x="9955" y="12268"/>
                </a:cubicBezTo>
                <a:cubicBezTo>
                  <a:pt x="9928" y="12024"/>
                  <a:pt x="9928" y="11862"/>
                  <a:pt x="9901" y="11672"/>
                </a:cubicBezTo>
                <a:cubicBezTo>
                  <a:pt x="9901" y="11645"/>
                  <a:pt x="9928" y="11563"/>
                  <a:pt x="9955" y="11536"/>
                </a:cubicBezTo>
                <a:cubicBezTo>
                  <a:pt x="10308" y="11129"/>
                  <a:pt x="10633" y="10695"/>
                  <a:pt x="10986" y="10288"/>
                </a:cubicBezTo>
                <a:cubicBezTo>
                  <a:pt x="11040" y="10207"/>
                  <a:pt x="11122" y="10180"/>
                  <a:pt x="11176" y="10153"/>
                </a:cubicBezTo>
                <a:cubicBezTo>
                  <a:pt x="11764" y="10004"/>
                  <a:pt x="12331" y="9931"/>
                  <a:pt x="12880" y="9931"/>
                </a:cubicBezTo>
                <a:close/>
                <a:moveTo>
                  <a:pt x="8192" y="10777"/>
                </a:moveTo>
                <a:cubicBezTo>
                  <a:pt x="8843" y="10777"/>
                  <a:pt x="9331" y="11319"/>
                  <a:pt x="9331" y="11970"/>
                </a:cubicBezTo>
                <a:cubicBezTo>
                  <a:pt x="9331" y="12621"/>
                  <a:pt x="8789" y="13136"/>
                  <a:pt x="8165" y="13136"/>
                </a:cubicBezTo>
                <a:cubicBezTo>
                  <a:pt x="7514" y="13136"/>
                  <a:pt x="6999" y="12594"/>
                  <a:pt x="6999" y="11943"/>
                </a:cubicBezTo>
                <a:cubicBezTo>
                  <a:pt x="6999" y="11292"/>
                  <a:pt x="7541" y="10777"/>
                  <a:pt x="8192" y="10777"/>
                </a:cubicBezTo>
                <a:close/>
                <a:moveTo>
                  <a:pt x="3843" y="9216"/>
                </a:moveTo>
                <a:cubicBezTo>
                  <a:pt x="3945" y="9216"/>
                  <a:pt x="4048" y="9221"/>
                  <a:pt x="4151" y="9231"/>
                </a:cubicBezTo>
                <a:cubicBezTo>
                  <a:pt x="4775" y="9258"/>
                  <a:pt x="5290" y="9420"/>
                  <a:pt x="5615" y="9963"/>
                </a:cubicBezTo>
                <a:cubicBezTo>
                  <a:pt x="5751" y="10180"/>
                  <a:pt x="5832" y="10397"/>
                  <a:pt x="5887" y="10614"/>
                </a:cubicBezTo>
                <a:cubicBezTo>
                  <a:pt x="5995" y="10939"/>
                  <a:pt x="6131" y="11292"/>
                  <a:pt x="6239" y="11617"/>
                </a:cubicBezTo>
                <a:lnTo>
                  <a:pt x="6538" y="12431"/>
                </a:lnTo>
                <a:cubicBezTo>
                  <a:pt x="6727" y="13082"/>
                  <a:pt x="7189" y="13489"/>
                  <a:pt x="7812" y="13625"/>
                </a:cubicBezTo>
                <a:cubicBezTo>
                  <a:pt x="7955" y="13653"/>
                  <a:pt x="8091" y="13667"/>
                  <a:pt x="8223" y="13667"/>
                </a:cubicBezTo>
                <a:cubicBezTo>
                  <a:pt x="8716" y="13667"/>
                  <a:pt x="9136" y="13468"/>
                  <a:pt x="9521" y="13082"/>
                </a:cubicBezTo>
                <a:cubicBezTo>
                  <a:pt x="9575" y="13028"/>
                  <a:pt x="9684" y="12974"/>
                  <a:pt x="9765" y="12947"/>
                </a:cubicBezTo>
                <a:cubicBezTo>
                  <a:pt x="10118" y="12784"/>
                  <a:pt x="10525" y="12621"/>
                  <a:pt x="10905" y="12404"/>
                </a:cubicBezTo>
                <a:cubicBezTo>
                  <a:pt x="11420" y="12106"/>
                  <a:pt x="11935" y="11807"/>
                  <a:pt x="12532" y="11699"/>
                </a:cubicBezTo>
                <a:cubicBezTo>
                  <a:pt x="12754" y="11659"/>
                  <a:pt x="12971" y="11640"/>
                  <a:pt x="13185" y="11640"/>
                </a:cubicBezTo>
                <a:cubicBezTo>
                  <a:pt x="13703" y="11640"/>
                  <a:pt x="14203" y="11751"/>
                  <a:pt x="14702" y="11943"/>
                </a:cubicBezTo>
                <a:cubicBezTo>
                  <a:pt x="15488" y="12214"/>
                  <a:pt x="16194" y="12648"/>
                  <a:pt x="16872" y="13163"/>
                </a:cubicBezTo>
                <a:cubicBezTo>
                  <a:pt x="16899" y="13191"/>
                  <a:pt x="16953" y="13245"/>
                  <a:pt x="16953" y="13326"/>
                </a:cubicBezTo>
                <a:cubicBezTo>
                  <a:pt x="16899" y="14113"/>
                  <a:pt x="16709" y="14845"/>
                  <a:pt x="16329" y="15523"/>
                </a:cubicBezTo>
                <a:cubicBezTo>
                  <a:pt x="16221" y="15686"/>
                  <a:pt x="16085" y="15822"/>
                  <a:pt x="15922" y="15903"/>
                </a:cubicBezTo>
                <a:cubicBezTo>
                  <a:pt x="15082" y="16228"/>
                  <a:pt x="14186" y="16473"/>
                  <a:pt x="13291" y="16608"/>
                </a:cubicBezTo>
                <a:cubicBezTo>
                  <a:pt x="12057" y="16805"/>
                  <a:pt x="10835" y="16896"/>
                  <a:pt x="9617" y="16896"/>
                </a:cubicBezTo>
                <a:cubicBezTo>
                  <a:pt x="8987" y="16896"/>
                  <a:pt x="8359" y="16871"/>
                  <a:pt x="7731" y="16825"/>
                </a:cubicBezTo>
                <a:cubicBezTo>
                  <a:pt x="6429" y="16717"/>
                  <a:pt x="5154" y="16527"/>
                  <a:pt x="3934" y="16039"/>
                </a:cubicBezTo>
                <a:cubicBezTo>
                  <a:pt x="3608" y="15903"/>
                  <a:pt x="3418" y="15713"/>
                  <a:pt x="3337" y="15361"/>
                </a:cubicBezTo>
                <a:cubicBezTo>
                  <a:pt x="3256" y="14845"/>
                  <a:pt x="3120" y="14357"/>
                  <a:pt x="2984" y="13842"/>
                </a:cubicBezTo>
                <a:cubicBezTo>
                  <a:pt x="2903" y="13597"/>
                  <a:pt x="2794" y="13435"/>
                  <a:pt x="2632" y="13272"/>
                </a:cubicBezTo>
                <a:cubicBezTo>
                  <a:pt x="1791" y="12377"/>
                  <a:pt x="1140" y="11319"/>
                  <a:pt x="706" y="10180"/>
                </a:cubicBezTo>
                <a:cubicBezTo>
                  <a:pt x="679" y="10126"/>
                  <a:pt x="679" y="10099"/>
                  <a:pt x="625" y="10044"/>
                </a:cubicBezTo>
                <a:cubicBezTo>
                  <a:pt x="1276" y="9882"/>
                  <a:pt x="1845" y="9665"/>
                  <a:pt x="2469" y="9420"/>
                </a:cubicBezTo>
                <a:cubicBezTo>
                  <a:pt x="2914" y="9309"/>
                  <a:pt x="3377" y="9216"/>
                  <a:pt x="3843" y="9216"/>
                </a:cubicBezTo>
                <a:close/>
                <a:moveTo>
                  <a:pt x="11496" y="1"/>
                </a:moveTo>
                <a:cubicBezTo>
                  <a:pt x="11417" y="1"/>
                  <a:pt x="11337" y="12"/>
                  <a:pt x="11257" y="36"/>
                </a:cubicBezTo>
                <a:cubicBezTo>
                  <a:pt x="10769" y="171"/>
                  <a:pt x="10498" y="659"/>
                  <a:pt x="10633" y="1148"/>
                </a:cubicBezTo>
                <a:cubicBezTo>
                  <a:pt x="10769" y="1799"/>
                  <a:pt x="10932" y="2422"/>
                  <a:pt x="11040" y="3046"/>
                </a:cubicBezTo>
                <a:cubicBezTo>
                  <a:pt x="11176" y="3914"/>
                  <a:pt x="11203" y="4755"/>
                  <a:pt x="11122" y="5596"/>
                </a:cubicBezTo>
                <a:cubicBezTo>
                  <a:pt x="10877" y="7440"/>
                  <a:pt x="10037" y="8932"/>
                  <a:pt x="8843" y="10288"/>
                </a:cubicBezTo>
                <a:cubicBezTo>
                  <a:pt x="8789" y="10329"/>
                  <a:pt x="8748" y="10349"/>
                  <a:pt x="8711" y="10349"/>
                </a:cubicBezTo>
                <a:cubicBezTo>
                  <a:pt x="8674" y="10349"/>
                  <a:pt x="8640" y="10329"/>
                  <a:pt x="8599" y="10288"/>
                </a:cubicBezTo>
                <a:cubicBezTo>
                  <a:pt x="8490" y="10126"/>
                  <a:pt x="8436" y="9990"/>
                  <a:pt x="8328" y="9882"/>
                </a:cubicBezTo>
                <a:lnTo>
                  <a:pt x="8436" y="9773"/>
                </a:lnTo>
                <a:cubicBezTo>
                  <a:pt x="9223" y="9014"/>
                  <a:pt x="9792" y="8146"/>
                  <a:pt x="10118" y="7088"/>
                </a:cubicBezTo>
                <a:cubicBezTo>
                  <a:pt x="10471" y="6030"/>
                  <a:pt x="10525" y="4945"/>
                  <a:pt x="10471" y="3833"/>
                </a:cubicBezTo>
                <a:cubicBezTo>
                  <a:pt x="10362" y="2585"/>
                  <a:pt x="10091" y="1392"/>
                  <a:pt x="9657" y="225"/>
                </a:cubicBezTo>
                <a:cubicBezTo>
                  <a:pt x="9575" y="63"/>
                  <a:pt x="9440" y="8"/>
                  <a:pt x="9277" y="8"/>
                </a:cubicBezTo>
                <a:cubicBezTo>
                  <a:pt x="8626" y="36"/>
                  <a:pt x="7948" y="63"/>
                  <a:pt x="7270" y="171"/>
                </a:cubicBezTo>
                <a:cubicBezTo>
                  <a:pt x="5344" y="470"/>
                  <a:pt x="3690" y="1338"/>
                  <a:pt x="2360" y="2829"/>
                </a:cubicBezTo>
                <a:cubicBezTo>
                  <a:pt x="1167" y="4131"/>
                  <a:pt x="489" y="5732"/>
                  <a:pt x="163" y="7468"/>
                </a:cubicBezTo>
                <a:cubicBezTo>
                  <a:pt x="82" y="7793"/>
                  <a:pt x="55" y="8173"/>
                  <a:pt x="1" y="8525"/>
                </a:cubicBezTo>
                <a:cubicBezTo>
                  <a:pt x="1" y="8986"/>
                  <a:pt x="1" y="9502"/>
                  <a:pt x="109" y="9963"/>
                </a:cubicBezTo>
                <a:cubicBezTo>
                  <a:pt x="218" y="10261"/>
                  <a:pt x="326" y="10532"/>
                  <a:pt x="462" y="10804"/>
                </a:cubicBezTo>
                <a:cubicBezTo>
                  <a:pt x="896" y="11889"/>
                  <a:pt x="1547" y="12838"/>
                  <a:pt x="2333" y="13706"/>
                </a:cubicBezTo>
                <a:cubicBezTo>
                  <a:pt x="2415" y="13787"/>
                  <a:pt x="2496" y="13923"/>
                  <a:pt x="2523" y="14059"/>
                </a:cubicBezTo>
                <a:cubicBezTo>
                  <a:pt x="2686" y="14574"/>
                  <a:pt x="2794" y="15116"/>
                  <a:pt x="2930" y="15632"/>
                </a:cubicBezTo>
                <a:cubicBezTo>
                  <a:pt x="3039" y="16066"/>
                  <a:pt x="3283" y="16364"/>
                  <a:pt x="3717" y="16554"/>
                </a:cubicBezTo>
                <a:cubicBezTo>
                  <a:pt x="4639" y="16961"/>
                  <a:pt x="5615" y="17151"/>
                  <a:pt x="6592" y="17286"/>
                </a:cubicBezTo>
                <a:cubicBezTo>
                  <a:pt x="7270" y="17395"/>
                  <a:pt x="7975" y="17422"/>
                  <a:pt x="8707" y="17503"/>
                </a:cubicBezTo>
                <a:cubicBezTo>
                  <a:pt x="8735" y="17503"/>
                  <a:pt x="8789" y="17530"/>
                  <a:pt x="8843" y="17530"/>
                </a:cubicBezTo>
                <a:lnTo>
                  <a:pt x="10660" y="17530"/>
                </a:lnTo>
                <a:cubicBezTo>
                  <a:pt x="10688" y="17530"/>
                  <a:pt x="10769" y="17503"/>
                  <a:pt x="10823" y="17503"/>
                </a:cubicBezTo>
                <a:cubicBezTo>
                  <a:pt x="11691" y="17395"/>
                  <a:pt x="12559" y="17341"/>
                  <a:pt x="13400" y="17232"/>
                </a:cubicBezTo>
                <a:cubicBezTo>
                  <a:pt x="14403" y="17096"/>
                  <a:pt x="15380" y="16825"/>
                  <a:pt x="16302" y="16445"/>
                </a:cubicBezTo>
                <a:cubicBezTo>
                  <a:pt x="16519" y="16337"/>
                  <a:pt x="16736" y="16201"/>
                  <a:pt x="16872" y="15984"/>
                </a:cubicBezTo>
                <a:cubicBezTo>
                  <a:pt x="17279" y="15306"/>
                  <a:pt x="17550" y="14547"/>
                  <a:pt x="17604" y="13733"/>
                </a:cubicBezTo>
                <a:cubicBezTo>
                  <a:pt x="17658" y="12947"/>
                  <a:pt x="17658" y="12133"/>
                  <a:pt x="17658" y="11373"/>
                </a:cubicBezTo>
                <a:cubicBezTo>
                  <a:pt x="17658" y="11292"/>
                  <a:pt x="17577" y="11183"/>
                  <a:pt x="17523" y="11129"/>
                </a:cubicBezTo>
                <a:cubicBezTo>
                  <a:pt x="16196" y="9927"/>
                  <a:pt x="14661" y="9327"/>
                  <a:pt x="12896" y="9327"/>
                </a:cubicBezTo>
                <a:cubicBezTo>
                  <a:pt x="12749" y="9327"/>
                  <a:pt x="12601" y="9331"/>
                  <a:pt x="12451" y="9339"/>
                </a:cubicBezTo>
                <a:lnTo>
                  <a:pt x="11637" y="9420"/>
                </a:lnTo>
                <a:lnTo>
                  <a:pt x="11637" y="9393"/>
                </a:lnTo>
                <a:cubicBezTo>
                  <a:pt x="11637" y="9366"/>
                  <a:pt x="11691" y="9285"/>
                  <a:pt x="11718" y="9258"/>
                </a:cubicBezTo>
                <a:cubicBezTo>
                  <a:pt x="12478" y="7983"/>
                  <a:pt x="12857" y="6572"/>
                  <a:pt x="12939" y="5081"/>
                </a:cubicBezTo>
                <a:cubicBezTo>
                  <a:pt x="12966" y="3562"/>
                  <a:pt x="12776" y="2097"/>
                  <a:pt x="12342" y="659"/>
                </a:cubicBezTo>
                <a:cubicBezTo>
                  <a:pt x="12208" y="256"/>
                  <a:pt x="11869" y="1"/>
                  <a:pt x="11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66;p24">
            <a:extLst>
              <a:ext uri="{FF2B5EF4-FFF2-40B4-BE49-F238E27FC236}">
                <a16:creationId xmlns:a16="http://schemas.microsoft.com/office/drawing/2014/main" id="{8411754C-B201-C387-72A1-37E2147825DB}"/>
              </a:ext>
            </a:extLst>
          </p:cNvPr>
          <p:cNvSpPr txBox="1">
            <a:spLocks/>
          </p:cNvSpPr>
          <p:nvPr/>
        </p:nvSpPr>
        <p:spPr>
          <a:xfrm>
            <a:off x="126733" y="49791"/>
            <a:ext cx="8237700" cy="6616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SemiBold"/>
              <a:buNone/>
              <a:defRPr sz="24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es-AR" err="1"/>
              <a:t>Arbol</a:t>
            </a:r>
            <a:r>
              <a:rPr lang="es-AR"/>
              <a:t> de clasificación</a:t>
            </a:r>
          </a:p>
        </p:txBody>
      </p:sp>
      <p:grpSp>
        <p:nvGrpSpPr>
          <p:cNvPr id="18" name="Google Shape;780;p24">
            <a:extLst>
              <a:ext uri="{FF2B5EF4-FFF2-40B4-BE49-F238E27FC236}">
                <a16:creationId xmlns:a16="http://schemas.microsoft.com/office/drawing/2014/main" id="{626551B9-680A-093B-1FA1-BAB8A23F18E8}"/>
              </a:ext>
            </a:extLst>
          </p:cNvPr>
          <p:cNvGrpSpPr/>
          <p:nvPr/>
        </p:nvGrpSpPr>
        <p:grpSpPr>
          <a:xfrm>
            <a:off x="2371186" y="1750950"/>
            <a:ext cx="3885197" cy="661673"/>
            <a:chOff x="1928518" y="1459238"/>
            <a:chExt cx="3885197" cy="661673"/>
          </a:xfrm>
        </p:grpSpPr>
        <p:sp>
          <p:nvSpPr>
            <p:cNvPr id="20" name="Google Shape;783;p24">
              <a:extLst>
                <a:ext uri="{FF2B5EF4-FFF2-40B4-BE49-F238E27FC236}">
                  <a16:creationId xmlns:a16="http://schemas.microsoft.com/office/drawing/2014/main" id="{2E177562-E910-D0D8-DD5D-A607A28FDFA7}"/>
                </a:ext>
              </a:extLst>
            </p:cNvPr>
            <p:cNvSpPr/>
            <p:nvPr/>
          </p:nvSpPr>
          <p:spPr>
            <a:xfrm>
              <a:off x="1928534" y="1459243"/>
              <a:ext cx="3885181" cy="661664"/>
            </a:xfrm>
            <a:custGeom>
              <a:avLst/>
              <a:gdLst/>
              <a:ahLst/>
              <a:cxnLst/>
              <a:rect l="l" t="t" r="r" b="b"/>
              <a:pathLst>
                <a:path w="16835" h="1875" extrusionOk="0">
                  <a:moveTo>
                    <a:pt x="1" y="1"/>
                  </a:moveTo>
                  <a:lnTo>
                    <a:pt x="1" y="1874"/>
                  </a:lnTo>
                  <a:lnTo>
                    <a:pt x="16835" y="1874"/>
                  </a:lnTo>
                  <a:lnTo>
                    <a:pt x="16835" y="1"/>
                  </a:lnTo>
                  <a:close/>
                </a:path>
              </a:pathLst>
            </a:custGeom>
            <a:solidFill>
              <a:srgbClr val="E6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84;p24">
              <a:extLst>
                <a:ext uri="{FF2B5EF4-FFF2-40B4-BE49-F238E27FC236}">
                  <a16:creationId xmlns:a16="http://schemas.microsoft.com/office/drawing/2014/main" id="{59C7D0A9-C904-A792-D8FE-1DA63CFD8008}"/>
                </a:ext>
              </a:extLst>
            </p:cNvPr>
            <p:cNvSpPr/>
            <p:nvPr/>
          </p:nvSpPr>
          <p:spPr>
            <a:xfrm>
              <a:off x="1928518" y="1459238"/>
              <a:ext cx="1042129" cy="661673"/>
            </a:xfrm>
            <a:custGeom>
              <a:avLst/>
              <a:gdLst/>
              <a:ahLst/>
              <a:cxnLst/>
              <a:rect l="l" t="t" r="r" b="b"/>
              <a:pathLst>
                <a:path w="16835" h="1875" extrusionOk="0">
                  <a:moveTo>
                    <a:pt x="1" y="1"/>
                  </a:moveTo>
                  <a:lnTo>
                    <a:pt x="1" y="1874"/>
                  </a:lnTo>
                  <a:lnTo>
                    <a:pt x="16835" y="1874"/>
                  </a:lnTo>
                  <a:lnTo>
                    <a:pt x="16835" y="1"/>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rgbClr val="FDFDFD"/>
                </a:solidFill>
                <a:latin typeface="Fira Sans Extra Condensed Medium"/>
                <a:ea typeface="Fira Sans Extra Condensed Medium"/>
                <a:cs typeface="Fira Sans Extra Condensed Medium"/>
                <a:sym typeface="Fira Sans Extra Condensed Medium"/>
              </a:endParaRPr>
            </a:p>
          </p:txBody>
        </p:sp>
      </p:grpSp>
      <p:sp>
        <p:nvSpPr>
          <p:cNvPr id="23" name="CuadroTexto 22">
            <a:extLst>
              <a:ext uri="{FF2B5EF4-FFF2-40B4-BE49-F238E27FC236}">
                <a16:creationId xmlns:a16="http://schemas.microsoft.com/office/drawing/2014/main" id="{F5F529FD-9A16-BD73-0850-51B76B35C775}"/>
              </a:ext>
            </a:extLst>
          </p:cNvPr>
          <p:cNvSpPr txBox="1"/>
          <p:nvPr/>
        </p:nvSpPr>
        <p:spPr>
          <a:xfrm>
            <a:off x="3566778" y="1960124"/>
            <a:ext cx="2156460" cy="307777"/>
          </a:xfrm>
          <a:prstGeom prst="rect">
            <a:avLst/>
          </a:prstGeom>
          <a:noFill/>
        </p:spPr>
        <p:txBody>
          <a:bodyPr wrap="square" rtlCol="0">
            <a:spAutoFit/>
          </a:bodyPr>
          <a:lstStyle/>
          <a:p>
            <a:r>
              <a:rPr lang="es-AR" err="1"/>
              <a:t>Accuracy</a:t>
            </a:r>
            <a:endParaRPr lang="es-AR"/>
          </a:p>
        </p:txBody>
      </p:sp>
      <p:sp>
        <p:nvSpPr>
          <p:cNvPr id="8" name="Google Shape;740;p23">
            <a:extLst>
              <a:ext uri="{FF2B5EF4-FFF2-40B4-BE49-F238E27FC236}">
                <a16:creationId xmlns:a16="http://schemas.microsoft.com/office/drawing/2014/main" id="{E5BD9A1C-0B63-A182-B0AD-2AF77CE8C9CC}"/>
              </a:ext>
            </a:extLst>
          </p:cNvPr>
          <p:cNvSpPr/>
          <p:nvPr/>
        </p:nvSpPr>
        <p:spPr>
          <a:xfrm>
            <a:off x="2774875" y="936225"/>
            <a:ext cx="441475" cy="438275"/>
          </a:xfrm>
          <a:custGeom>
            <a:avLst/>
            <a:gdLst/>
            <a:ahLst/>
            <a:cxnLst/>
            <a:rect l="l" t="t" r="r" b="b"/>
            <a:pathLst>
              <a:path w="17659" h="17531" extrusionOk="0">
                <a:moveTo>
                  <a:pt x="9033" y="551"/>
                </a:moveTo>
                <a:cubicBezTo>
                  <a:pt x="9141" y="551"/>
                  <a:pt x="9223" y="578"/>
                  <a:pt x="9250" y="687"/>
                </a:cubicBezTo>
                <a:cubicBezTo>
                  <a:pt x="9765" y="2205"/>
                  <a:pt x="10064" y="3779"/>
                  <a:pt x="9901" y="5406"/>
                </a:cubicBezTo>
                <a:cubicBezTo>
                  <a:pt x="9711" y="6844"/>
                  <a:pt x="9223" y="8118"/>
                  <a:pt x="8165" y="9149"/>
                </a:cubicBezTo>
                <a:cubicBezTo>
                  <a:pt x="8111" y="9203"/>
                  <a:pt x="8057" y="9231"/>
                  <a:pt x="7975" y="9285"/>
                </a:cubicBezTo>
                <a:cubicBezTo>
                  <a:pt x="7677" y="8959"/>
                  <a:pt x="7406" y="8580"/>
                  <a:pt x="7080" y="8254"/>
                </a:cubicBezTo>
                <a:cubicBezTo>
                  <a:pt x="6402" y="7468"/>
                  <a:pt x="5507" y="7088"/>
                  <a:pt x="4476" y="7034"/>
                </a:cubicBezTo>
                <a:cubicBezTo>
                  <a:pt x="4188" y="7005"/>
                  <a:pt x="3897" y="6986"/>
                  <a:pt x="3607" y="6986"/>
                </a:cubicBezTo>
                <a:cubicBezTo>
                  <a:pt x="3077" y="6986"/>
                  <a:pt x="2553" y="7048"/>
                  <a:pt x="2062" y="7223"/>
                </a:cubicBezTo>
                <a:cubicBezTo>
                  <a:pt x="1628" y="7386"/>
                  <a:pt x="1167" y="7630"/>
                  <a:pt x="706" y="7847"/>
                </a:cubicBezTo>
                <a:cubicBezTo>
                  <a:pt x="760" y="7522"/>
                  <a:pt x="842" y="7169"/>
                  <a:pt x="950" y="6817"/>
                </a:cubicBezTo>
                <a:cubicBezTo>
                  <a:pt x="1303" y="5352"/>
                  <a:pt x="1981" y="4050"/>
                  <a:pt x="3039" y="2965"/>
                </a:cubicBezTo>
                <a:cubicBezTo>
                  <a:pt x="4232" y="1690"/>
                  <a:pt x="5724" y="985"/>
                  <a:pt x="7378" y="714"/>
                </a:cubicBezTo>
                <a:cubicBezTo>
                  <a:pt x="7921" y="605"/>
                  <a:pt x="8490" y="605"/>
                  <a:pt x="9033" y="551"/>
                </a:cubicBezTo>
                <a:close/>
                <a:moveTo>
                  <a:pt x="11395" y="537"/>
                </a:moveTo>
                <a:cubicBezTo>
                  <a:pt x="11520" y="537"/>
                  <a:pt x="11624" y="634"/>
                  <a:pt x="11691" y="768"/>
                </a:cubicBezTo>
                <a:cubicBezTo>
                  <a:pt x="12044" y="2070"/>
                  <a:pt x="12288" y="3399"/>
                  <a:pt x="12261" y="4701"/>
                </a:cubicBezTo>
                <a:cubicBezTo>
                  <a:pt x="12261" y="6572"/>
                  <a:pt x="11691" y="8281"/>
                  <a:pt x="10606" y="9800"/>
                </a:cubicBezTo>
                <a:lnTo>
                  <a:pt x="9684" y="11021"/>
                </a:lnTo>
                <a:cubicBezTo>
                  <a:pt x="9521" y="10831"/>
                  <a:pt x="9413" y="10668"/>
                  <a:pt x="9250" y="10505"/>
                </a:cubicBezTo>
                <a:cubicBezTo>
                  <a:pt x="9440" y="10234"/>
                  <a:pt x="9684" y="9963"/>
                  <a:pt x="9874" y="9692"/>
                </a:cubicBezTo>
                <a:cubicBezTo>
                  <a:pt x="10688" y="8607"/>
                  <a:pt x="11284" y="7386"/>
                  <a:pt x="11555" y="6030"/>
                </a:cubicBezTo>
                <a:cubicBezTo>
                  <a:pt x="11718" y="5189"/>
                  <a:pt x="11691" y="4348"/>
                  <a:pt x="11610" y="3480"/>
                </a:cubicBezTo>
                <a:cubicBezTo>
                  <a:pt x="11501" y="2639"/>
                  <a:pt x="11338" y="1799"/>
                  <a:pt x="11094" y="958"/>
                </a:cubicBezTo>
                <a:cubicBezTo>
                  <a:pt x="11040" y="741"/>
                  <a:pt x="11149" y="578"/>
                  <a:pt x="11311" y="551"/>
                </a:cubicBezTo>
                <a:cubicBezTo>
                  <a:pt x="11340" y="541"/>
                  <a:pt x="11368" y="537"/>
                  <a:pt x="11395" y="537"/>
                </a:cubicBezTo>
                <a:close/>
                <a:moveTo>
                  <a:pt x="3838" y="7533"/>
                </a:moveTo>
                <a:cubicBezTo>
                  <a:pt x="4350" y="7533"/>
                  <a:pt x="4856" y="7601"/>
                  <a:pt x="5344" y="7739"/>
                </a:cubicBezTo>
                <a:cubicBezTo>
                  <a:pt x="6022" y="7901"/>
                  <a:pt x="6538" y="8390"/>
                  <a:pt x="6972" y="8932"/>
                </a:cubicBezTo>
                <a:cubicBezTo>
                  <a:pt x="7270" y="9285"/>
                  <a:pt x="7541" y="9692"/>
                  <a:pt x="7867" y="10099"/>
                </a:cubicBezTo>
                <a:cubicBezTo>
                  <a:pt x="7867" y="10126"/>
                  <a:pt x="7867" y="10180"/>
                  <a:pt x="7894" y="10207"/>
                </a:cubicBezTo>
                <a:cubicBezTo>
                  <a:pt x="7351" y="10343"/>
                  <a:pt x="6944" y="10614"/>
                  <a:pt x="6673" y="11102"/>
                </a:cubicBezTo>
                <a:cubicBezTo>
                  <a:pt x="6646" y="11021"/>
                  <a:pt x="6592" y="10994"/>
                  <a:pt x="6592" y="10966"/>
                </a:cubicBezTo>
                <a:cubicBezTo>
                  <a:pt x="6538" y="10749"/>
                  <a:pt x="6510" y="10587"/>
                  <a:pt x="6429" y="10370"/>
                </a:cubicBezTo>
                <a:cubicBezTo>
                  <a:pt x="6158" y="9420"/>
                  <a:pt x="5480" y="8851"/>
                  <a:pt x="4503" y="8715"/>
                </a:cubicBezTo>
                <a:cubicBezTo>
                  <a:pt x="4324" y="8693"/>
                  <a:pt x="4147" y="8684"/>
                  <a:pt x="3973" y="8684"/>
                </a:cubicBezTo>
                <a:cubicBezTo>
                  <a:pt x="3273" y="8684"/>
                  <a:pt x="2605" y="8840"/>
                  <a:pt x="1954" y="9014"/>
                </a:cubicBezTo>
                <a:cubicBezTo>
                  <a:pt x="1547" y="9122"/>
                  <a:pt x="1140" y="9258"/>
                  <a:pt x="760" y="9393"/>
                </a:cubicBezTo>
                <a:cubicBezTo>
                  <a:pt x="706" y="9420"/>
                  <a:pt x="625" y="9420"/>
                  <a:pt x="570" y="9475"/>
                </a:cubicBezTo>
                <a:cubicBezTo>
                  <a:pt x="570" y="9231"/>
                  <a:pt x="570" y="9014"/>
                  <a:pt x="625" y="8797"/>
                </a:cubicBezTo>
                <a:cubicBezTo>
                  <a:pt x="679" y="8715"/>
                  <a:pt x="733" y="8661"/>
                  <a:pt x="814" y="8580"/>
                </a:cubicBezTo>
                <a:cubicBezTo>
                  <a:pt x="1357" y="8118"/>
                  <a:pt x="1954" y="7847"/>
                  <a:pt x="2632" y="7657"/>
                </a:cubicBezTo>
                <a:cubicBezTo>
                  <a:pt x="3035" y="7574"/>
                  <a:pt x="3439" y="7533"/>
                  <a:pt x="3838" y="7533"/>
                </a:cubicBezTo>
                <a:close/>
                <a:moveTo>
                  <a:pt x="12880" y="9931"/>
                </a:moveTo>
                <a:cubicBezTo>
                  <a:pt x="14331" y="9931"/>
                  <a:pt x="15651" y="10443"/>
                  <a:pt x="16872" y="11428"/>
                </a:cubicBezTo>
                <a:cubicBezTo>
                  <a:pt x="16899" y="11455"/>
                  <a:pt x="16953" y="11536"/>
                  <a:pt x="16953" y="11590"/>
                </a:cubicBezTo>
                <a:lnTo>
                  <a:pt x="16953" y="12540"/>
                </a:lnTo>
                <a:cubicBezTo>
                  <a:pt x="16872" y="12513"/>
                  <a:pt x="16818" y="12458"/>
                  <a:pt x="16736" y="12404"/>
                </a:cubicBezTo>
                <a:cubicBezTo>
                  <a:pt x="15950" y="11862"/>
                  <a:pt x="15109" y="11428"/>
                  <a:pt x="14159" y="11238"/>
                </a:cubicBezTo>
                <a:cubicBezTo>
                  <a:pt x="13798" y="11141"/>
                  <a:pt x="13444" y="11095"/>
                  <a:pt x="13096" y="11095"/>
                </a:cubicBezTo>
                <a:cubicBezTo>
                  <a:pt x="12271" y="11095"/>
                  <a:pt x="11486" y="11357"/>
                  <a:pt x="10742" y="11834"/>
                </a:cubicBezTo>
                <a:cubicBezTo>
                  <a:pt x="10498" y="11970"/>
                  <a:pt x="10226" y="12106"/>
                  <a:pt x="9955" y="12268"/>
                </a:cubicBezTo>
                <a:cubicBezTo>
                  <a:pt x="9928" y="12024"/>
                  <a:pt x="9928" y="11862"/>
                  <a:pt x="9901" y="11672"/>
                </a:cubicBezTo>
                <a:cubicBezTo>
                  <a:pt x="9901" y="11645"/>
                  <a:pt x="9928" y="11563"/>
                  <a:pt x="9955" y="11536"/>
                </a:cubicBezTo>
                <a:cubicBezTo>
                  <a:pt x="10308" y="11129"/>
                  <a:pt x="10633" y="10695"/>
                  <a:pt x="10986" y="10288"/>
                </a:cubicBezTo>
                <a:cubicBezTo>
                  <a:pt x="11040" y="10207"/>
                  <a:pt x="11122" y="10180"/>
                  <a:pt x="11176" y="10153"/>
                </a:cubicBezTo>
                <a:cubicBezTo>
                  <a:pt x="11764" y="10004"/>
                  <a:pt x="12331" y="9931"/>
                  <a:pt x="12880" y="9931"/>
                </a:cubicBezTo>
                <a:close/>
                <a:moveTo>
                  <a:pt x="8192" y="10777"/>
                </a:moveTo>
                <a:cubicBezTo>
                  <a:pt x="8843" y="10777"/>
                  <a:pt x="9331" y="11319"/>
                  <a:pt x="9331" y="11970"/>
                </a:cubicBezTo>
                <a:cubicBezTo>
                  <a:pt x="9331" y="12621"/>
                  <a:pt x="8789" y="13136"/>
                  <a:pt x="8165" y="13136"/>
                </a:cubicBezTo>
                <a:cubicBezTo>
                  <a:pt x="7514" y="13136"/>
                  <a:pt x="6999" y="12594"/>
                  <a:pt x="6999" y="11943"/>
                </a:cubicBezTo>
                <a:cubicBezTo>
                  <a:pt x="6999" y="11292"/>
                  <a:pt x="7541" y="10777"/>
                  <a:pt x="8192" y="10777"/>
                </a:cubicBezTo>
                <a:close/>
                <a:moveTo>
                  <a:pt x="3843" y="9216"/>
                </a:moveTo>
                <a:cubicBezTo>
                  <a:pt x="3945" y="9216"/>
                  <a:pt x="4048" y="9221"/>
                  <a:pt x="4151" y="9231"/>
                </a:cubicBezTo>
                <a:cubicBezTo>
                  <a:pt x="4775" y="9258"/>
                  <a:pt x="5290" y="9420"/>
                  <a:pt x="5615" y="9963"/>
                </a:cubicBezTo>
                <a:cubicBezTo>
                  <a:pt x="5751" y="10180"/>
                  <a:pt x="5832" y="10397"/>
                  <a:pt x="5887" y="10614"/>
                </a:cubicBezTo>
                <a:cubicBezTo>
                  <a:pt x="5995" y="10939"/>
                  <a:pt x="6131" y="11292"/>
                  <a:pt x="6239" y="11617"/>
                </a:cubicBezTo>
                <a:lnTo>
                  <a:pt x="6538" y="12431"/>
                </a:lnTo>
                <a:cubicBezTo>
                  <a:pt x="6727" y="13082"/>
                  <a:pt x="7189" y="13489"/>
                  <a:pt x="7812" y="13625"/>
                </a:cubicBezTo>
                <a:cubicBezTo>
                  <a:pt x="7955" y="13653"/>
                  <a:pt x="8091" y="13667"/>
                  <a:pt x="8223" y="13667"/>
                </a:cubicBezTo>
                <a:cubicBezTo>
                  <a:pt x="8716" y="13667"/>
                  <a:pt x="9136" y="13468"/>
                  <a:pt x="9521" y="13082"/>
                </a:cubicBezTo>
                <a:cubicBezTo>
                  <a:pt x="9575" y="13028"/>
                  <a:pt x="9684" y="12974"/>
                  <a:pt x="9765" y="12947"/>
                </a:cubicBezTo>
                <a:cubicBezTo>
                  <a:pt x="10118" y="12784"/>
                  <a:pt x="10525" y="12621"/>
                  <a:pt x="10905" y="12404"/>
                </a:cubicBezTo>
                <a:cubicBezTo>
                  <a:pt x="11420" y="12106"/>
                  <a:pt x="11935" y="11807"/>
                  <a:pt x="12532" y="11699"/>
                </a:cubicBezTo>
                <a:cubicBezTo>
                  <a:pt x="12754" y="11659"/>
                  <a:pt x="12971" y="11640"/>
                  <a:pt x="13185" y="11640"/>
                </a:cubicBezTo>
                <a:cubicBezTo>
                  <a:pt x="13703" y="11640"/>
                  <a:pt x="14203" y="11751"/>
                  <a:pt x="14702" y="11943"/>
                </a:cubicBezTo>
                <a:cubicBezTo>
                  <a:pt x="15488" y="12214"/>
                  <a:pt x="16194" y="12648"/>
                  <a:pt x="16872" y="13163"/>
                </a:cubicBezTo>
                <a:cubicBezTo>
                  <a:pt x="16899" y="13191"/>
                  <a:pt x="16953" y="13245"/>
                  <a:pt x="16953" y="13326"/>
                </a:cubicBezTo>
                <a:cubicBezTo>
                  <a:pt x="16899" y="14113"/>
                  <a:pt x="16709" y="14845"/>
                  <a:pt x="16329" y="15523"/>
                </a:cubicBezTo>
                <a:cubicBezTo>
                  <a:pt x="16221" y="15686"/>
                  <a:pt x="16085" y="15822"/>
                  <a:pt x="15922" y="15903"/>
                </a:cubicBezTo>
                <a:cubicBezTo>
                  <a:pt x="15082" y="16228"/>
                  <a:pt x="14186" y="16473"/>
                  <a:pt x="13291" y="16608"/>
                </a:cubicBezTo>
                <a:cubicBezTo>
                  <a:pt x="12057" y="16805"/>
                  <a:pt x="10835" y="16896"/>
                  <a:pt x="9617" y="16896"/>
                </a:cubicBezTo>
                <a:cubicBezTo>
                  <a:pt x="8987" y="16896"/>
                  <a:pt x="8359" y="16871"/>
                  <a:pt x="7731" y="16825"/>
                </a:cubicBezTo>
                <a:cubicBezTo>
                  <a:pt x="6429" y="16717"/>
                  <a:pt x="5154" y="16527"/>
                  <a:pt x="3934" y="16039"/>
                </a:cubicBezTo>
                <a:cubicBezTo>
                  <a:pt x="3608" y="15903"/>
                  <a:pt x="3418" y="15713"/>
                  <a:pt x="3337" y="15361"/>
                </a:cubicBezTo>
                <a:cubicBezTo>
                  <a:pt x="3256" y="14845"/>
                  <a:pt x="3120" y="14357"/>
                  <a:pt x="2984" y="13842"/>
                </a:cubicBezTo>
                <a:cubicBezTo>
                  <a:pt x="2903" y="13597"/>
                  <a:pt x="2794" y="13435"/>
                  <a:pt x="2632" y="13272"/>
                </a:cubicBezTo>
                <a:cubicBezTo>
                  <a:pt x="1791" y="12377"/>
                  <a:pt x="1140" y="11319"/>
                  <a:pt x="706" y="10180"/>
                </a:cubicBezTo>
                <a:cubicBezTo>
                  <a:pt x="679" y="10126"/>
                  <a:pt x="679" y="10099"/>
                  <a:pt x="625" y="10044"/>
                </a:cubicBezTo>
                <a:cubicBezTo>
                  <a:pt x="1276" y="9882"/>
                  <a:pt x="1845" y="9665"/>
                  <a:pt x="2469" y="9420"/>
                </a:cubicBezTo>
                <a:cubicBezTo>
                  <a:pt x="2914" y="9309"/>
                  <a:pt x="3377" y="9216"/>
                  <a:pt x="3843" y="9216"/>
                </a:cubicBezTo>
                <a:close/>
                <a:moveTo>
                  <a:pt x="11496" y="1"/>
                </a:moveTo>
                <a:cubicBezTo>
                  <a:pt x="11417" y="1"/>
                  <a:pt x="11337" y="12"/>
                  <a:pt x="11257" y="36"/>
                </a:cubicBezTo>
                <a:cubicBezTo>
                  <a:pt x="10769" y="171"/>
                  <a:pt x="10498" y="659"/>
                  <a:pt x="10633" y="1148"/>
                </a:cubicBezTo>
                <a:cubicBezTo>
                  <a:pt x="10769" y="1799"/>
                  <a:pt x="10932" y="2422"/>
                  <a:pt x="11040" y="3046"/>
                </a:cubicBezTo>
                <a:cubicBezTo>
                  <a:pt x="11176" y="3914"/>
                  <a:pt x="11203" y="4755"/>
                  <a:pt x="11122" y="5596"/>
                </a:cubicBezTo>
                <a:cubicBezTo>
                  <a:pt x="10877" y="7440"/>
                  <a:pt x="10037" y="8932"/>
                  <a:pt x="8843" y="10288"/>
                </a:cubicBezTo>
                <a:cubicBezTo>
                  <a:pt x="8789" y="10329"/>
                  <a:pt x="8748" y="10349"/>
                  <a:pt x="8711" y="10349"/>
                </a:cubicBezTo>
                <a:cubicBezTo>
                  <a:pt x="8674" y="10349"/>
                  <a:pt x="8640" y="10329"/>
                  <a:pt x="8599" y="10288"/>
                </a:cubicBezTo>
                <a:cubicBezTo>
                  <a:pt x="8490" y="10126"/>
                  <a:pt x="8436" y="9990"/>
                  <a:pt x="8328" y="9882"/>
                </a:cubicBezTo>
                <a:lnTo>
                  <a:pt x="8436" y="9773"/>
                </a:lnTo>
                <a:cubicBezTo>
                  <a:pt x="9223" y="9014"/>
                  <a:pt x="9792" y="8146"/>
                  <a:pt x="10118" y="7088"/>
                </a:cubicBezTo>
                <a:cubicBezTo>
                  <a:pt x="10471" y="6030"/>
                  <a:pt x="10525" y="4945"/>
                  <a:pt x="10471" y="3833"/>
                </a:cubicBezTo>
                <a:cubicBezTo>
                  <a:pt x="10362" y="2585"/>
                  <a:pt x="10091" y="1392"/>
                  <a:pt x="9657" y="225"/>
                </a:cubicBezTo>
                <a:cubicBezTo>
                  <a:pt x="9575" y="63"/>
                  <a:pt x="9440" y="8"/>
                  <a:pt x="9277" y="8"/>
                </a:cubicBezTo>
                <a:cubicBezTo>
                  <a:pt x="8626" y="36"/>
                  <a:pt x="7948" y="63"/>
                  <a:pt x="7270" y="171"/>
                </a:cubicBezTo>
                <a:cubicBezTo>
                  <a:pt x="5344" y="470"/>
                  <a:pt x="3690" y="1338"/>
                  <a:pt x="2360" y="2829"/>
                </a:cubicBezTo>
                <a:cubicBezTo>
                  <a:pt x="1167" y="4131"/>
                  <a:pt x="489" y="5732"/>
                  <a:pt x="163" y="7468"/>
                </a:cubicBezTo>
                <a:cubicBezTo>
                  <a:pt x="82" y="7793"/>
                  <a:pt x="55" y="8173"/>
                  <a:pt x="1" y="8525"/>
                </a:cubicBezTo>
                <a:cubicBezTo>
                  <a:pt x="1" y="8986"/>
                  <a:pt x="1" y="9502"/>
                  <a:pt x="109" y="9963"/>
                </a:cubicBezTo>
                <a:cubicBezTo>
                  <a:pt x="218" y="10261"/>
                  <a:pt x="326" y="10532"/>
                  <a:pt x="462" y="10804"/>
                </a:cubicBezTo>
                <a:cubicBezTo>
                  <a:pt x="896" y="11889"/>
                  <a:pt x="1547" y="12838"/>
                  <a:pt x="2333" y="13706"/>
                </a:cubicBezTo>
                <a:cubicBezTo>
                  <a:pt x="2415" y="13787"/>
                  <a:pt x="2496" y="13923"/>
                  <a:pt x="2523" y="14059"/>
                </a:cubicBezTo>
                <a:cubicBezTo>
                  <a:pt x="2686" y="14574"/>
                  <a:pt x="2794" y="15116"/>
                  <a:pt x="2930" y="15632"/>
                </a:cubicBezTo>
                <a:cubicBezTo>
                  <a:pt x="3039" y="16066"/>
                  <a:pt x="3283" y="16364"/>
                  <a:pt x="3717" y="16554"/>
                </a:cubicBezTo>
                <a:cubicBezTo>
                  <a:pt x="4639" y="16961"/>
                  <a:pt x="5615" y="17151"/>
                  <a:pt x="6592" y="17286"/>
                </a:cubicBezTo>
                <a:cubicBezTo>
                  <a:pt x="7270" y="17395"/>
                  <a:pt x="7975" y="17422"/>
                  <a:pt x="8707" y="17503"/>
                </a:cubicBezTo>
                <a:cubicBezTo>
                  <a:pt x="8735" y="17503"/>
                  <a:pt x="8789" y="17530"/>
                  <a:pt x="8843" y="17530"/>
                </a:cubicBezTo>
                <a:lnTo>
                  <a:pt x="10660" y="17530"/>
                </a:lnTo>
                <a:cubicBezTo>
                  <a:pt x="10688" y="17530"/>
                  <a:pt x="10769" y="17503"/>
                  <a:pt x="10823" y="17503"/>
                </a:cubicBezTo>
                <a:cubicBezTo>
                  <a:pt x="11691" y="17395"/>
                  <a:pt x="12559" y="17341"/>
                  <a:pt x="13400" y="17232"/>
                </a:cubicBezTo>
                <a:cubicBezTo>
                  <a:pt x="14403" y="17096"/>
                  <a:pt x="15380" y="16825"/>
                  <a:pt x="16302" y="16445"/>
                </a:cubicBezTo>
                <a:cubicBezTo>
                  <a:pt x="16519" y="16337"/>
                  <a:pt x="16736" y="16201"/>
                  <a:pt x="16872" y="15984"/>
                </a:cubicBezTo>
                <a:cubicBezTo>
                  <a:pt x="17279" y="15306"/>
                  <a:pt x="17550" y="14547"/>
                  <a:pt x="17604" y="13733"/>
                </a:cubicBezTo>
                <a:cubicBezTo>
                  <a:pt x="17658" y="12947"/>
                  <a:pt x="17658" y="12133"/>
                  <a:pt x="17658" y="11373"/>
                </a:cubicBezTo>
                <a:cubicBezTo>
                  <a:pt x="17658" y="11292"/>
                  <a:pt x="17577" y="11183"/>
                  <a:pt x="17523" y="11129"/>
                </a:cubicBezTo>
                <a:cubicBezTo>
                  <a:pt x="16196" y="9927"/>
                  <a:pt x="14661" y="9327"/>
                  <a:pt x="12896" y="9327"/>
                </a:cubicBezTo>
                <a:cubicBezTo>
                  <a:pt x="12749" y="9327"/>
                  <a:pt x="12601" y="9331"/>
                  <a:pt x="12451" y="9339"/>
                </a:cubicBezTo>
                <a:lnTo>
                  <a:pt x="11637" y="9420"/>
                </a:lnTo>
                <a:lnTo>
                  <a:pt x="11637" y="9393"/>
                </a:lnTo>
                <a:cubicBezTo>
                  <a:pt x="11637" y="9366"/>
                  <a:pt x="11691" y="9285"/>
                  <a:pt x="11718" y="9258"/>
                </a:cubicBezTo>
                <a:cubicBezTo>
                  <a:pt x="12478" y="7983"/>
                  <a:pt x="12857" y="6572"/>
                  <a:pt x="12939" y="5081"/>
                </a:cubicBezTo>
                <a:cubicBezTo>
                  <a:pt x="12966" y="3562"/>
                  <a:pt x="12776" y="2097"/>
                  <a:pt x="12342" y="659"/>
                </a:cubicBezTo>
                <a:cubicBezTo>
                  <a:pt x="12208" y="256"/>
                  <a:pt x="11869" y="1"/>
                  <a:pt x="11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816;p25">
            <a:extLst>
              <a:ext uri="{FF2B5EF4-FFF2-40B4-BE49-F238E27FC236}">
                <a16:creationId xmlns:a16="http://schemas.microsoft.com/office/drawing/2014/main" id="{9AAC0EA8-19DE-199F-70DA-6A32E26CFC6A}"/>
              </a:ext>
            </a:extLst>
          </p:cNvPr>
          <p:cNvSpPr/>
          <p:nvPr/>
        </p:nvSpPr>
        <p:spPr>
          <a:xfrm>
            <a:off x="1344978" y="808974"/>
            <a:ext cx="713100" cy="713100"/>
          </a:xfrm>
          <a:prstGeom prst="ellipse">
            <a:avLst/>
          </a:pr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AR"/>
              <a:t>  1</a:t>
            </a:r>
            <a:endParaRPr/>
          </a:p>
        </p:txBody>
      </p:sp>
      <p:sp>
        <p:nvSpPr>
          <p:cNvPr id="757" name="Google Shape;783;p24">
            <a:extLst>
              <a:ext uri="{FF2B5EF4-FFF2-40B4-BE49-F238E27FC236}">
                <a16:creationId xmlns:a16="http://schemas.microsoft.com/office/drawing/2014/main" id="{57DD7D27-EBE0-5FB7-8D96-9752059E1822}"/>
              </a:ext>
            </a:extLst>
          </p:cNvPr>
          <p:cNvSpPr/>
          <p:nvPr/>
        </p:nvSpPr>
        <p:spPr>
          <a:xfrm>
            <a:off x="2371202" y="922240"/>
            <a:ext cx="3885181" cy="661664"/>
          </a:xfrm>
          <a:custGeom>
            <a:avLst/>
            <a:gdLst/>
            <a:ahLst/>
            <a:cxnLst/>
            <a:rect l="l" t="t" r="r" b="b"/>
            <a:pathLst>
              <a:path w="16835" h="1875" extrusionOk="0">
                <a:moveTo>
                  <a:pt x="1" y="1"/>
                </a:moveTo>
                <a:lnTo>
                  <a:pt x="1" y="1874"/>
                </a:lnTo>
                <a:lnTo>
                  <a:pt x="16835" y="1874"/>
                </a:lnTo>
                <a:lnTo>
                  <a:pt x="16835" y="1"/>
                </a:lnTo>
                <a:close/>
              </a:path>
            </a:pathLst>
          </a:custGeom>
          <a:solidFill>
            <a:srgbClr val="E6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CuadroTexto 757">
            <a:extLst>
              <a:ext uri="{FF2B5EF4-FFF2-40B4-BE49-F238E27FC236}">
                <a16:creationId xmlns:a16="http://schemas.microsoft.com/office/drawing/2014/main" id="{696FA7CF-5F83-3FD3-EDC2-3B4D34342D8D}"/>
              </a:ext>
            </a:extLst>
          </p:cNvPr>
          <p:cNvSpPr txBox="1"/>
          <p:nvPr/>
        </p:nvSpPr>
        <p:spPr>
          <a:xfrm>
            <a:off x="2513573" y="1089286"/>
            <a:ext cx="3217098" cy="307777"/>
          </a:xfrm>
          <a:prstGeom prst="rect">
            <a:avLst/>
          </a:prstGeom>
          <a:noFill/>
        </p:spPr>
        <p:txBody>
          <a:bodyPr wrap="square" rtlCol="0">
            <a:spAutoFit/>
          </a:bodyPr>
          <a:lstStyle/>
          <a:p>
            <a:r>
              <a:rPr lang="es-AR"/>
              <a:t>Criterio: </a:t>
            </a:r>
            <a:r>
              <a:rPr lang="es-AR" err="1"/>
              <a:t>Entropy</a:t>
            </a:r>
            <a:endParaRPr lang="es-AR"/>
          </a:p>
        </p:txBody>
      </p:sp>
      <p:sp>
        <p:nvSpPr>
          <p:cNvPr id="759" name="Google Shape;816;p25">
            <a:extLst>
              <a:ext uri="{FF2B5EF4-FFF2-40B4-BE49-F238E27FC236}">
                <a16:creationId xmlns:a16="http://schemas.microsoft.com/office/drawing/2014/main" id="{65C4F6A0-DC1E-B602-F1FA-948DAC0364F2}"/>
              </a:ext>
            </a:extLst>
          </p:cNvPr>
          <p:cNvSpPr/>
          <p:nvPr/>
        </p:nvSpPr>
        <p:spPr>
          <a:xfrm>
            <a:off x="1339312" y="1605663"/>
            <a:ext cx="713100" cy="713100"/>
          </a:xfrm>
          <a:prstGeom prst="ellipse">
            <a:avLst/>
          </a:pr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AR"/>
              <a:t>  2.  </a:t>
            </a:r>
            <a:endParaRPr/>
          </a:p>
        </p:txBody>
      </p:sp>
      <p:sp>
        <p:nvSpPr>
          <p:cNvPr id="763" name="CuadroTexto 762">
            <a:extLst>
              <a:ext uri="{FF2B5EF4-FFF2-40B4-BE49-F238E27FC236}">
                <a16:creationId xmlns:a16="http://schemas.microsoft.com/office/drawing/2014/main" id="{8AC7D188-B82E-E28C-9A5B-2F3CBCB21311}"/>
              </a:ext>
            </a:extLst>
          </p:cNvPr>
          <p:cNvSpPr txBox="1"/>
          <p:nvPr/>
        </p:nvSpPr>
        <p:spPr>
          <a:xfrm>
            <a:off x="2599372" y="1957627"/>
            <a:ext cx="722705" cy="310274"/>
          </a:xfrm>
          <a:prstGeom prst="rect">
            <a:avLst/>
          </a:prstGeom>
          <a:noFill/>
        </p:spPr>
        <p:txBody>
          <a:bodyPr wrap="square" rtlCol="0">
            <a:spAutoFit/>
          </a:bodyPr>
          <a:lstStyle/>
          <a:p>
            <a:r>
              <a:rPr lang="es-AR"/>
              <a:t>0,86</a:t>
            </a:r>
          </a:p>
        </p:txBody>
      </p:sp>
      <p:sp>
        <p:nvSpPr>
          <p:cNvPr id="4" name="Elipse 3">
            <a:extLst>
              <a:ext uri="{FF2B5EF4-FFF2-40B4-BE49-F238E27FC236}">
                <a16:creationId xmlns:a16="http://schemas.microsoft.com/office/drawing/2014/main" id="{8B2D88F1-F61D-2B86-11D5-A39EA833A10E}"/>
              </a:ext>
            </a:extLst>
          </p:cNvPr>
          <p:cNvSpPr/>
          <p:nvPr/>
        </p:nvSpPr>
        <p:spPr>
          <a:xfrm>
            <a:off x="4692352" y="4012447"/>
            <a:ext cx="472440" cy="1981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Elipse 1">
            <a:extLst>
              <a:ext uri="{FF2B5EF4-FFF2-40B4-BE49-F238E27FC236}">
                <a16:creationId xmlns:a16="http://schemas.microsoft.com/office/drawing/2014/main" id="{D21B581F-36EA-AE1B-07FF-E303C347477D}"/>
              </a:ext>
            </a:extLst>
          </p:cNvPr>
          <p:cNvSpPr/>
          <p:nvPr/>
        </p:nvSpPr>
        <p:spPr>
          <a:xfrm>
            <a:off x="5415229" y="4346358"/>
            <a:ext cx="472440" cy="198120"/>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Google Shape;816;p25">
            <a:extLst>
              <a:ext uri="{FF2B5EF4-FFF2-40B4-BE49-F238E27FC236}">
                <a16:creationId xmlns:a16="http://schemas.microsoft.com/office/drawing/2014/main" id="{C5E65B66-5E35-CDA3-94AA-140C627AF04E}"/>
              </a:ext>
            </a:extLst>
          </p:cNvPr>
          <p:cNvSpPr/>
          <p:nvPr/>
        </p:nvSpPr>
        <p:spPr>
          <a:xfrm>
            <a:off x="1339312" y="2444846"/>
            <a:ext cx="713100" cy="713100"/>
          </a:xfrm>
          <a:prstGeom prst="ellipse">
            <a:avLst/>
          </a:pr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AR"/>
              <a:t>  3.  </a:t>
            </a:r>
            <a:endParaRPr/>
          </a:p>
        </p:txBody>
      </p:sp>
      <p:grpSp>
        <p:nvGrpSpPr>
          <p:cNvPr id="6" name="Google Shape;780;p24">
            <a:extLst>
              <a:ext uri="{FF2B5EF4-FFF2-40B4-BE49-F238E27FC236}">
                <a16:creationId xmlns:a16="http://schemas.microsoft.com/office/drawing/2014/main" id="{FC1CA756-50A9-5506-7180-23D55D5BB333}"/>
              </a:ext>
            </a:extLst>
          </p:cNvPr>
          <p:cNvGrpSpPr/>
          <p:nvPr/>
        </p:nvGrpSpPr>
        <p:grpSpPr>
          <a:xfrm>
            <a:off x="2371186" y="2544597"/>
            <a:ext cx="3885197" cy="661673"/>
            <a:chOff x="1928518" y="1459238"/>
            <a:chExt cx="3885197" cy="661673"/>
          </a:xfrm>
        </p:grpSpPr>
        <p:sp>
          <p:nvSpPr>
            <p:cNvPr id="7" name="Google Shape;783;p24">
              <a:extLst>
                <a:ext uri="{FF2B5EF4-FFF2-40B4-BE49-F238E27FC236}">
                  <a16:creationId xmlns:a16="http://schemas.microsoft.com/office/drawing/2014/main" id="{50C89739-8757-BBC2-04CD-398FF9398ADD}"/>
                </a:ext>
              </a:extLst>
            </p:cNvPr>
            <p:cNvSpPr/>
            <p:nvPr/>
          </p:nvSpPr>
          <p:spPr>
            <a:xfrm>
              <a:off x="1928534" y="1459243"/>
              <a:ext cx="3885181" cy="661664"/>
            </a:xfrm>
            <a:custGeom>
              <a:avLst/>
              <a:gdLst/>
              <a:ahLst/>
              <a:cxnLst/>
              <a:rect l="l" t="t" r="r" b="b"/>
              <a:pathLst>
                <a:path w="16835" h="1875" extrusionOk="0">
                  <a:moveTo>
                    <a:pt x="1" y="1"/>
                  </a:moveTo>
                  <a:lnTo>
                    <a:pt x="1" y="1874"/>
                  </a:lnTo>
                  <a:lnTo>
                    <a:pt x="16835" y="1874"/>
                  </a:lnTo>
                  <a:lnTo>
                    <a:pt x="16835" y="1"/>
                  </a:lnTo>
                  <a:close/>
                </a:path>
              </a:pathLst>
            </a:custGeom>
            <a:solidFill>
              <a:srgbClr val="E6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4;p24">
              <a:extLst>
                <a:ext uri="{FF2B5EF4-FFF2-40B4-BE49-F238E27FC236}">
                  <a16:creationId xmlns:a16="http://schemas.microsoft.com/office/drawing/2014/main" id="{0B5029D1-F308-E142-09AA-4F9983AD7152}"/>
                </a:ext>
              </a:extLst>
            </p:cNvPr>
            <p:cNvSpPr/>
            <p:nvPr/>
          </p:nvSpPr>
          <p:spPr>
            <a:xfrm>
              <a:off x="1928518" y="1459238"/>
              <a:ext cx="1042129" cy="661673"/>
            </a:xfrm>
            <a:custGeom>
              <a:avLst/>
              <a:gdLst/>
              <a:ahLst/>
              <a:cxnLst/>
              <a:rect l="l" t="t" r="r" b="b"/>
              <a:pathLst>
                <a:path w="16835" h="1875" extrusionOk="0">
                  <a:moveTo>
                    <a:pt x="1" y="1"/>
                  </a:moveTo>
                  <a:lnTo>
                    <a:pt x="1" y="1874"/>
                  </a:lnTo>
                  <a:lnTo>
                    <a:pt x="16835" y="1874"/>
                  </a:lnTo>
                  <a:lnTo>
                    <a:pt x="16835" y="1"/>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rgbClr val="FDFDFD"/>
                </a:solidFill>
                <a:latin typeface="Fira Sans Extra Condensed Medium"/>
                <a:ea typeface="Fira Sans Extra Condensed Medium"/>
                <a:cs typeface="Fira Sans Extra Condensed Medium"/>
                <a:sym typeface="Fira Sans Extra Condensed Medium"/>
              </a:endParaRPr>
            </a:p>
          </p:txBody>
        </p:sp>
      </p:grpSp>
      <p:sp>
        <p:nvSpPr>
          <p:cNvPr id="10" name="CuadroTexto 9">
            <a:extLst>
              <a:ext uri="{FF2B5EF4-FFF2-40B4-BE49-F238E27FC236}">
                <a16:creationId xmlns:a16="http://schemas.microsoft.com/office/drawing/2014/main" id="{AD4C3245-D7AC-EE95-98FA-A7520CF667AE}"/>
              </a:ext>
            </a:extLst>
          </p:cNvPr>
          <p:cNvSpPr txBox="1"/>
          <p:nvPr/>
        </p:nvSpPr>
        <p:spPr>
          <a:xfrm>
            <a:off x="2599372" y="2704897"/>
            <a:ext cx="722705" cy="310274"/>
          </a:xfrm>
          <a:prstGeom prst="rect">
            <a:avLst/>
          </a:prstGeom>
          <a:noFill/>
        </p:spPr>
        <p:txBody>
          <a:bodyPr wrap="square" rtlCol="0">
            <a:spAutoFit/>
          </a:bodyPr>
          <a:lstStyle/>
          <a:p>
            <a:r>
              <a:rPr lang="es-AR"/>
              <a:t>0,91</a:t>
            </a:r>
          </a:p>
        </p:txBody>
      </p:sp>
      <p:sp>
        <p:nvSpPr>
          <p:cNvPr id="11" name="CuadroTexto 10">
            <a:extLst>
              <a:ext uri="{FF2B5EF4-FFF2-40B4-BE49-F238E27FC236}">
                <a16:creationId xmlns:a16="http://schemas.microsoft.com/office/drawing/2014/main" id="{C206C38B-E0C8-B11E-0AEB-0B52DB38FAC7}"/>
              </a:ext>
            </a:extLst>
          </p:cNvPr>
          <p:cNvSpPr txBox="1"/>
          <p:nvPr/>
        </p:nvSpPr>
        <p:spPr>
          <a:xfrm>
            <a:off x="3493770" y="2769378"/>
            <a:ext cx="2156460" cy="307777"/>
          </a:xfrm>
          <a:prstGeom prst="rect">
            <a:avLst/>
          </a:prstGeom>
          <a:noFill/>
        </p:spPr>
        <p:txBody>
          <a:bodyPr wrap="square" rtlCol="0">
            <a:spAutoFit/>
          </a:bodyPr>
          <a:lstStyle/>
          <a:p>
            <a:r>
              <a:rPr lang="es-AR" err="1"/>
              <a:t>Precision</a:t>
            </a:r>
            <a:endParaRPr lang="es-AR"/>
          </a:p>
        </p:txBody>
      </p:sp>
      <p:sp>
        <p:nvSpPr>
          <p:cNvPr id="14" name="Rectangle 9">
            <a:extLst>
              <a:ext uri="{FF2B5EF4-FFF2-40B4-BE49-F238E27FC236}">
                <a16:creationId xmlns:a16="http://schemas.microsoft.com/office/drawing/2014/main" id="{FAE2B7CF-4F35-C8C5-922A-A2096CDABFB2}"/>
              </a:ext>
            </a:extLst>
          </p:cNvPr>
          <p:cNvSpPr/>
          <p:nvPr/>
        </p:nvSpPr>
        <p:spPr>
          <a:xfrm>
            <a:off x="-3629" y="907"/>
            <a:ext cx="2431142" cy="244930"/>
          </a:xfrm>
          <a:prstGeom prst="rect">
            <a:avLst/>
          </a:prstGeom>
          <a:solidFill>
            <a:srgbClr val="C7ABDF"/>
          </a:solidFill>
          <a:ln>
            <a:noFill/>
          </a:ln>
        </p:spPr>
        <p:txBody>
          <a:bodyPr spcFirstLastPara="1" wrap="square" lIns="91425" tIns="91425" rIns="91425" bIns="91425" anchor="ctr" anchorCtr="0">
            <a:noAutofit/>
          </a:bodyPr>
          <a:lstStyle/>
          <a:p>
            <a:pPr algn="ctr"/>
            <a:r>
              <a:rPr lang="en" sz="1200" b="1">
                <a:solidFill>
                  <a:schemeClr val="bg1"/>
                </a:solidFill>
              </a:rPr>
              <a:t>Desarrollo de </a:t>
            </a:r>
            <a:r>
              <a:rPr lang="en" sz="1200" b="1" err="1">
                <a:solidFill>
                  <a:schemeClr val="bg1"/>
                </a:solidFill>
              </a:rPr>
              <a:t>Modelos</a:t>
            </a:r>
          </a:p>
        </p:txBody>
      </p:sp>
    </p:spTree>
    <p:extLst>
      <p:ext uri="{BB962C8B-B14F-4D97-AF65-F5344CB8AC3E}">
        <p14:creationId xmlns:p14="http://schemas.microsoft.com/office/powerpoint/2010/main" val="3104016153"/>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811"/>
        <p:cNvGrpSpPr/>
        <p:nvPr/>
      </p:nvGrpSpPr>
      <p:grpSpPr>
        <a:xfrm>
          <a:off x="0" y="0"/>
          <a:ext cx="0" cy="0"/>
          <a:chOff x="0" y="0"/>
          <a:chExt cx="0" cy="0"/>
        </a:xfrm>
      </p:grpSpPr>
      <p:sp>
        <p:nvSpPr>
          <p:cNvPr id="14" name="Google Shape;820;p25">
            <a:extLst>
              <a:ext uri="{FF2B5EF4-FFF2-40B4-BE49-F238E27FC236}">
                <a16:creationId xmlns:a16="http://schemas.microsoft.com/office/drawing/2014/main" id="{882BCB85-95B4-408F-FB3E-B6A443290F03}"/>
              </a:ext>
            </a:extLst>
          </p:cNvPr>
          <p:cNvSpPr/>
          <p:nvPr/>
        </p:nvSpPr>
        <p:spPr>
          <a:xfrm>
            <a:off x="3090647" y="4411705"/>
            <a:ext cx="713100" cy="713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5"/>
          <p:cNvSpPr txBox="1">
            <a:spLocks noGrp="1"/>
          </p:cNvSpPr>
          <p:nvPr>
            <p:ph type="title"/>
          </p:nvPr>
        </p:nvSpPr>
        <p:spPr>
          <a:xfrm>
            <a:off x="448975" y="210325"/>
            <a:ext cx="8237700" cy="246900"/>
          </a:xfrm>
          <a:prstGeom prst="rect">
            <a:avLst/>
          </a:prstGeom>
        </p:spPr>
        <p:txBody>
          <a:bodyPr spcFirstLastPara="1" wrap="square" lIns="91425" tIns="91425" rIns="91425" bIns="91425" anchor="ctr" anchorCtr="0">
            <a:noAutofit/>
          </a:bodyPr>
          <a:lstStyle/>
          <a:p>
            <a:r>
              <a:rPr lang="en" err="1"/>
              <a:t>Modelo</a:t>
            </a:r>
            <a:r>
              <a:rPr lang="en"/>
              <a:t> de </a:t>
            </a:r>
            <a:r>
              <a:rPr lang="en" err="1"/>
              <a:t>ensamble</a:t>
            </a:r>
            <a:r>
              <a:rPr lang="en" sz="2800" b="1"/>
              <a:t> </a:t>
            </a:r>
            <a:endParaRPr sz="2800" b="1"/>
          </a:p>
        </p:txBody>
      </p:sp>
      <p:grpSp>
        <p:nvGrpSpPr>
          <p:cNvPr id="813" name="Google Shape;813;p25"/>
          <p:cNvGrpSpPr/>
          <p:nvPr/>
        </p:nvGrpSpPr>
        <p:grpSpPr>
          <a:xfrm>
            <a:off x="1388394" y="1311978"/>
            <a:ext cx="2408856" cy="713100"/>
            <a:chOff x="1388394" y="1311978"/>
            <a:chExt cx="2408856" cy="713100"/>
          </a:xfrm>
        </p:grpSpPr>
        <p:cxnSp>
          <p:nvCxnSpPr>
            <p:cNvPr id="814" name="Google Shape;814;p25"/>
            <p:cNvCxnSpPr>
              <a:stCxn id="815" idx="3"/>
              <a:endCxn id="816" idx="2"/>
            </p:cNvCxnSpPr>
            <p:nvPr/>
          </p:nvCxnSpPr>
          <p:spPr>
            <a:xfrm>
              <a:off x="1388394" y="1646706"/>
              <a:ext cx="1695756" cy="21822"/>
            </a:xfrm>
            <a:prstGeom prst="straightConnector1">
              <a:avLst/>
            </a:prstGeom>
            <a:noFill/>
            <a:ln w="19050" cap="flat" cmpd="sng">
              <a:solidFill>
                <a:schemeClr val="dk2"/>
              </a:solidFill>
              <a:prstDash val="solid"/>
              <a:round/>
              <a:headEnd type="oval" w="med" len="med"/>
              <a:tailEnd type="none" w="med" len="med"/>
            </a:ln>
          </p:spPr>
        </p:cxnSp>
        <p:sp>
          <p:nvSpPr>
            <p:cNvPr id="816" name="Google Shape;816;p25"/>
            <p:cNvSpPr/>
            <p:nvPr/>
          </p:nvSpPr>
          <p:spPr>
            <a:xfrm>
              <a:off x="3084150" y="1311978"/>
              <a:ext cx="713100" cy="71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25"/>
          <p:cNvGrpSpPr/>
          <p:nvPr/>
        </p:nvGrpSpPr>
        <p:grpSpPr>
          <a:xfrm>
            <a:off x="1534099" y="3410386"/>
            <a:ext cx="2263151" cy="713100"/>
            <a:chOff x="1534099" y="3410386"/>
            <a:chExt cx="2263151" cy="713100"/>
          </a:xfrm>
        </p:grpSpPr>
        <p:cxnSp>
          <p:nvCxnSpPr>
            <p:cNvPr id="818" name="Google Shape;818;p25"/>
            <p:cNvCxnSpPr>
              <a:cxnSpLocks/>
              <a:stCxn id="819" idx="3"/>
              <a:endCxn id="820" idx="2"/>
            </p:cNvCxnSpPr>
            <p:nvPr/>
          </p:nvCxnSpPr>
          <p:spPr>
            <a:xfrm>
              <a:off x="1534099" y="3766936"/>
              <a:ext cx="1550100" cy="0"/>
            </a:xfrm>
            <a:prstGeom prst="straightConnector1">
              <a:avLst/>
            </a:prstGeom>
            <a:noFill/>
            <a:ln w="19050" cap="flat" cmpd="sng">
              <a:solidFill>
                <a:schemeClr val="accent2"/>
              </a:solidFill>
              <a:prstDash val="solid"/>
              <a:round/>
              <a:headEnd type="oval" w="med" len="med"/>
              <a:tailEnd type="none" w="med" len="med"/>
            </a:ln>
          </p:spPr>
        </p:cxnSp>
        <p:sp>
          <p:nvSpPr>
            <p:cNvPr id="820" name="Google Shape;820;p25"/>
            <p:cNvSpPr/>
            <p:nvPr/>
          </p:nvSpPr>
          <p:spPr>
            <a:xfrm>
              <a:off x="3084150" y="3410386"/>
              <a:ext cx="713100" cy="713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25"/>
          <p:cNvGrpSpPr/>
          <p:nvPr/>
        </p:nvGrpSpPr>
        <p:grpSpPr>
          <a:xfrm>
            <a:off x="5346750" y="3410386"/>
            <a:ext cx="2105610" cy="713100"/>
            <a:chOff x="5346750" y="3410386"/>
            <a:chExt cx="2105610" cy="713100"/>
          </a:xfrm>
        </p:grpSpPr>
        <p:cxnSp>
          <p:nvCxnSpPr>
            <p:cNvPr id="822" name="Google Shape;822;p25"/>
            <p:cNvCxnSpPr>
              <a:cxnSpLocks/>
            </p:cNvCxnSpPr>
            <p:nvPr/>
          </p:nvCxnSpPr>
          <p:spPr>
            <a:xfrm flipH="1">
              <a:off x="6059850" y="3753571"/>
              <a:ext cx="1392510" cy="13365"/>
            </a:xfrm>
            <a:prstGeom prst="straightConnector1">
              <a:avLst/>
            </a:prstGeom>
            <a:noFill/>
            <a:ln w="19050" cap="flat" cmpd="sng">
              <a:solidFill>
                <a:schemeClr val="accent1"/>
              </a:solidFill>
              <a:prstDash val="solid"/>
              <a:round/>
              <a:headEnd type="oval" w="med" len="med"/>
              <a:tailEnd type="none" w="med" len="med"/>
            </a:ln>
          </p:spPr>
        </p:cxnSp>
        <p:sp>
          <p:nvSpPr>
            <p:cNvPr id="824" name="Google Shape;824;p25"/>
            <p:cNvSpPr/>
            <p:nvPr/>
          </p:nvSpPr>
          <p:spPr>
            <a:xfrm flipH="1">
              <a:off x="5346750" y="3410386"/>
              <a:ext cx="713100" cy="713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25"/>
          <p:cNvGrpSpPr/>
          <p:nvPr/>
        </p:nvGrpSpPr>
        <p:grpSpPr>
          <a:xfrm>
            <a:off x="264267" y="1472406"/>
            <a:ext cx="1940700" cy="1124849"/>
            <a:chOff x="376147" y="1494228"/>
            <a:chExt cx="1940700" cy="1124849"/>
          </a:xfrm>
        </p:grpSpPr>
        <p:sp>
          <p:nvSpPr>
            <p:cNvPr id="826" name="Google Shape;826;p25"/>
            <p:cNvSpPr txBox="1"/>
            <p:nvPr/>
          </p:nvSpPr>
          <p:spPr>
            <a:xfrm>
              <a:off x="376147" y="2012777"/>
              <a:ext cx="1940700" cy="6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p:txBody>
        </p:sp>
        <p:sp>
          <p:nvSpPr>
            <p:cNvPr id="815" name="Google Shape;815;p25"/>
            <p:cNvSpPr txBox="1"/>
            <p:nvPr/>
          </p:nvSpPr>
          <p:spPr>
            <a:xfrm>
              <a:off x="415174" y="1494228"/>
              <a:ext cx="1085100" cy="34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s-AR" sz="2000">
                  <a:solidFill>
                    <a:schemeClr val="dk2"/>
                  </a:solidFill>
                  <a:latin typeface="Fira Sans Extra Condensed Medium"/>
                  <a:ea typeface="Fira Sans Extra Condensed Medium"/>
                  <a:cs typeface="Fira Sans Extra Condensed Medium"/>
                  <a:sym typeface="Fira Sans Extra Condensed Medium"/>
                </a:rPr>
                <a:t>Modelo KNN</a:t>
              </a:r>
              <a:endParaRPr sz="2000">
                <a:solidFill>
                  <a:schemeClr val="dk2"/>
                </a:solidFill>
                <a:latin typeface="Fira Sans Extra Condensed Medium"/>
                <a:ea typeface="Fira Sans Extra Condensed Medium"/>
                <a:cs typeface="Fira Sans Extra Condensed Medium"/>
                <a:sym typeface="Fira Sans Extra Condensed Medium"/>
              </a:endParaRPr>
            </a:p>
          </p:txBody>
        </p:sp>
      </p:grpSp>
      <p:grpSp>
        <p:nvGrpSpPr>
          <p:cNvPr id="827" name="Google Shape;827;p25"/>
          <p:cNvGrpSpPr/>
          <p:nvPr/>
        </p:nvGrpSpPr>
        <p:grpSpPr>
          <a:xfrm>
            <a:off x="5346750" y="1311978"/>
            <a:ext cx="1777157" cy="713100"/>
            <a:chOff x="5346750" y="1311978"/>
            <a:chExt cx="1777157" cy="713100"/>
          </a:xfrm>
        </p:grpSpPr>
        <p:cxnSp>
          <p:nvCxnSpPr>
            <p:cNvPr id="828" name="Google Shape;828;p25"/>
            <p:cNvCxnSpPr>
              <a:cxnSpLocks/>
            </p:cNvCxnSpPr>
            <p:nvPr/>
          </p:nvCxnSpPr>
          <p:spPr>
            <a:xfrm flipH="1">
              <a:off x="6052707" y="1656675"/>
              <a:ext cx="1071200" cy="11853"/>
            </a:xfrm>
            <a:prstGeom prst="straightConnector1">
              <a:avLst/>
            </a:prstGeom>
            <a:noFill/>
            <a:ln w="19050" cap="flat" cmpd="sng">
              <a:solidFill>
                <a:schemeClr val="accent4"/>
              </a:solidFill>
              <a:prstDash val="solid"/>
              <a:round/>
              <a:headEnd type="oval" w="med" len="med"/>
              <a:tailEnd type="none" w="med" len="med"/>
            </a:ln>
          </p:spPr>
        </p:cxnSp>
        <p:sp>
          <p:nvSpPr>
            <p:cNvPr id="830" name="Google Shape;830;p25"/>
            <p:cNvSpPr/>
            <p:nvPr/>
          </p:nvSpPr>
          <p:spPr>
            <a:xfrm flipH="1">
              <a:off x="5346750" y="1311978"/>
              <a:ext cx="713100" cy="713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25"/>
          <p:cNvGrpSpPr/>
          <p:nvPr/>
        </p:nvGrpSpPr>
        <p:grpSpPr>
          <a:xfrm>
            <a:off x="6300994" y="1403794"/>
            <a:ext cx="1940700" cy="1098793"/>
            <a:chOff x="6779625" y="1282351"/>
            <a:chExt cx="1940700" cy="1098793"/>
          </a:xfrm>
        </p:grpSpPr>
        <p:sp>
          <p:nvSpPr>
            <p:cNvPr id="832" name="Google Shape;832;p25"/>
            <p:cNvSpPr txBox="1"/>
            <p:nvPr/>
          </p:nvSpPr>
          <p:spPr>
            <a:xfrm>
              <a:off x="6779625" y="1774844"/>
              <a:ext cx="1940700" cy="606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200">
                <a:solidFill>
                  <a:schemeClr val="dk1"/>
                </a:solidFill>
                <a:latin typeface="Roboto"/>
                <a:ea typeface="Roboto"/>
                <a:cs typeface="Roboto"/>
                <a:sym typeface="Roboto"/>
              </a:endParaRPr>
            </a:p>
          </p:txBody>
        </p:sp>
        <p:sp>
          <p:nvSpPr>
            <p:cNvPr id="829" name="Google Shape;829;p25"/>
            <p:cNvSpPr txBox="1"/>
            <p:nvPr/>
          </p:nvSpPr>
          <p:spPr>
            <a:xfrm>
              <a:off x="7338220" y="1282351"/>
              <a:ext cx="1085100" cy="348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AR" sz="2000" err="1">
                  <a:solidFill>
                    <a:schemeClr val="accent4"/>
                  </a:solidFill>
                  <a:latin typeface="Fira Sans Extra Condensed Medium"/>
                  <a:ea typeface="Fira Sans Extra Condensed Medium"/>
                  <a:cs typeface="Fira Sans Extra Condensed Medium"/>
                  <a:sym typeface="Fira Sans Extra Condensed Medium"/>
                </a:rPr>
                <a:t>Naive</a:t>
              </a:r>
              <a:r>
                <a:rPr lang="es-AR" sz="2000">
                  <a:solidFill>
                    <a:schemeClr val="accent4"/>
                  </a:solidFill>
                  <a:latin typeface="Fira Sans Extra Condensed Medium"/>
                  <a:ea typeface="Fira Sans Extra Condensed Medium"/>
                  <a:cs typeface="Fira Sans Extra Condensed Medium"/>
                  <a:sym typeface="Fira Sans Extra Condensed Medium"/>
                </a:rPr>
                <a:t> Bayes</a:t>
              </a:r>
              <a:endParaRPr sz="2000">
                <a:solidFill>
                  <a:schemeClr val="accent4"/>
                </a:solidFill>
                <a:latin typeface="Fira Sans Extra Condensed Medium"/>
                <a:ea typeface="Fira Sans Extra Condensed Medium"/>
                <a:cs typeface="Fira Sans Extra Condensed Medium"/>
                <a:sym typeface="Fira Sans Extra Condensed Medium"/>
              </a:endParaRPr>
            </a:p>
          </p:txBody>
        </p:sp>
      </p:grpSp>
      <p:sp>
        <p:nvSpPr>
          <p:cNvPr id="823" name="Google Shape;823;p25"/>
          <p:cNvSpPr txBox="1"/>
          <p:nvPr/>
        </p:nvSpPr>
        <p:spPr>
          <a:xfrm>
            <a:off x="7334119" y="3566133"/>
            <a:ext cx="1324825" cy="348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2000" err="1">
                <a:solidFill>
                  <a:schemeClr val="accent1"/>
                </a:solidFill>
                <a:latin typeface="Fira Sans Extra Condensed Medium"/>
                <a:ea typeface="Fira Sans Extra Condensed Medium"/>
                <a:cs typeface="Fira Sans Extra Condensed Medium"/>
                <a:sym typeface="Fira Sans Extra Condensed Medium"/>
              </a:rPr>
              <a:t>Ensamble</a:t>
            </a:r>
            <a:endParaRPr sz="2000" err="1">
              <a:solidFill>
                <a:schemeClr val="accent1"/>
              </a:solidFill>
              <a:latin typeface="Fira Sans Extra Condensed Medium"/>
              <a:ea typeface="Fira Sans Extra Condensed Medium"/>
              <a:cs typeface="Fira Sans Extra Condensed Medium"/>
              <a:sym typeface="Fira Sans Extra Condensed Medium"/>
            </a:endParaRPr>
          </a:p>
        </p:txBody>
      </p:sp>
      <p:sp>
        <p:nvSpPr>
          <p:cNvPr id="819" name="Google Shape;819;p25"/>
          <p:cNvSpPr txBox="1"/>
          <p:nvPr/>
        </p:nvSpPr>
        <p:spPr>
          <a:xfrm>
            <a:off x="448999" y="3592636"/>
            <a:ext cx="1085100" cy="348600"/>
          </a:xfrm>
          <a:prstGeom prst="rect">
            <a:avLst/>
          </a:prstGeom>
          <a:noFill/>
          <a:ln>
            <a:noFill/>
          </a:ln>
        </p:spPr>
        <p:txBody>
          <a:bodyPr spcFirstLastPara="1" wrap="square" lIns="91425" tIns="91425" rIns="91425" bIns="91425" anchor="ctr" anchorCtr="0">
            <a:noAutofit/>
          </a:bodyPr>
          <a:lstStyle/>
          <a:p>
            <a:r>
              <a:rPr lang="es-AR" sz="2000">
                <a:solidFill>
                  <a:schemeClr val="accent2"/>
                </a:solidFill>
                <a:latin typeface="Fira Sans Extra Condensed Medium"/>
                <a:ea typeface="Fira Sans Extra Condensed Medium"/>
                <a:cs typeface="Fira Sans Extra Condensed Medium"/>
              </a:rPr>
              <a:t>Árbol de decisión</a:t>
            </a:r>
          </a:p>
        </p:txBody>
      </p:sp>
      <p:grpSp>
        <p:nvGrpSpPr>
          <p:cNvPr id="837" name="Google Shape;837;p25"/>
          <p:cNvGrpSpPr/>
          <p:nvPr/>
        </p:nvGrpSpPr>
        <p:grpSpPr>
          <a:xfrm>
            <a:off x="3996470" y="1311987"/>
            <a:ext cx="1151059" cy="2812389"/>
            <a:chOff x="-1153100" y="1597100"/>
            <a:chExt cx="991182" cy="2421551"/>
          </a:xfrm>
        </p:grpSpPr>
        <p:sp>
          <p:nvSpPr>
            <p:cNvPr id="838" name="Google Shape;838;p25"/>
            <p:cNvSpPr/>
            <p:nvPr/>
          </p:nvSpPr>
          <p:spPr>
            <a:xfrm>
              <a:off x="-419868" y="2070916"/>
              <a:ext cx="26605" cy="111666"/>
            </a:xfrm>
            <a:custGeom>
              <a:avLst/>
              <a:gdLst/>
              <a:ahLst/>
              <a:cxnLst/>
              <a:rect l="l" t="t" r="r" b="b"/>
              <a:pathLst>
                <a:path w="289" h="1213" extrusionOk="0">
                  <a:moveTo>
                    <a:pt x="252" y="1"/>
                  </a:moveTo>
                  <a:cubicBezTo>
                    <a:pt x="246" y="1"/>
                    <a:pt x="235" y="16"/>
                    <a:pt x="235" y="31"/>
                  </a:cubicBezTo>
                  <a:cubicBezTo>
                    <a:pt x="214" y="41"/>
                    <a:pt x="203" y="84"/>
                    <a:pt x="203" y="105"/>
                  </a:cubicBezTo>
                  <a:cubicBezTo>
                    <a:pt x="235" y="467"/>
                    <a:pt x="128" y="829"/>
                    <a:pt x="22" y="1159"/>
                  </a:cubicBezTo>
                  <a:cubicBezTo>
                    <a:pt x="22" y="1170"/>
                    <a:pt x="1" y="1213"/>
                    <a:pt x="22" y="1213"/>
                  </a:cubicBezTo>
                  <a:cubicBezTo>
                    <a:pt x="33" y="1213"/>
                    <a:pt x="54" y="1149"/>
                    <a:pt x="54" y="1149"/>
                  </a:cubicBezTo>
                  <a:cubicBezTo>
                    <a:pt x="160" y="776"/>
                    <a:pt x="288" y="403"/>
                    <a:pt x="256" y="9"/>
                  </a:cubicBezTo>
                  <a:cubicBezTo>
                    <a:pt x="256" y="3"/>
                    <a:pt x="254" y="1"/>
                    <a:pt x="252" y="1"/>
                  </a:cubicBezTo>
                  <a:close/>
                </a:path>
              </a:pathLst>
            </a:custGeom>
            <a:solidFill>
              <a:srgbClr val="84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5"/>
            <p:cNvSpPr/>
            <p:nvPr/>
          </p:nvSpPr>
          <p:spPr>
            <a:xfrm>
              <a:off x="-396301" y="2125505"/>
              <a:ext cx="30471" cy="115900"/>
            </a:xfrm>
            <a:custGeom>
              <a:avLst/>
              <a:gdLst/>
              <a:ahLst/>
              <a:cxnLst/>
              <a:rect l="l" t="t" r="r" b="b"/>
              <a:pathLst>
                <a:path w="331" h="1259" extrusionOk="0">
                  <a:moveTo>
                    <a:pt x="326" y="1"/>
                  </a:moveTo>
                  <a:cubicBezTo>
                    <a:pt x="320" y="1"/>
                    <a:pt x="309" y="23"/>
                    <a:pt x="309" y="23"/>
                  </a:cubicBezTo>
                  <a:cubicBezTo>
                    <a:pt x="298" y="45"/>
                    <a:pt x="298" y="77"/>
                    <a:pt x="277" y="98"/>
                  </a:cubicBezTo>
                  <a:cubicBezTo>
                    <a:pt x="245" y="471"/>
                    <a:pt x="160" y="833"/>
                    <a:pt x="32" y="1195"/>
                  </a:cubicBezTo>
                  <a:cubicBezTo>
                    <a:pt x="32" y="1195"/>
                    <a:pt x="0" y="1259"/>
                    <a:pt x="11" y="1259"/>
                  </a:cubicBezTo>
                  <a:cubicBezTo>
                    <a:pt x="32" y="1259"/>
                    <a:pt x="54" y="1205"/>
                    <a:pt x="54" y="1205"/>
                  </a:cubicBezTo>
                  <a:cubicBezTo>
                    <a:pt x="203" y="822"/>
                    <a:pt x="298" y="417"/>
                    <a:pt x="330" y="13"/>
                  </a:cubicBezTo>
                  <a:cubicBezTo>
                    <a:pt x="330" y="4"/>
                    <a:pt x="329" y="1"/>
                    <a:pt x="326" y="1"/>
                  </a:cubicBezTo>
                  <a:close/>
                </a:path>
              </a:pathLst>
            </a:custGeom>
            <a:solidFill>
              <a:srgbClr val="84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5"/>
            <p:cNvSpPr/>
            <p:nvPr/>
          </p:nvSpPr>
          <p:spPr>
            <a:xfrm>
              <a:off x="-359018" y="2010803"/>
              <a:ext cx="35350" cy="275988"/>
            </a:xfrm>
            <a:custGeom>
              <a:avLst/>
              <a:gdLst/>
              <a:ahLst/>
              <a:cxnLst/>
              <a:rect l="l" t="t" r="r" b="b"/>
              <a:pathLst>
                <a:path w="384" h="2998" extrusionOk="0">
                  <a:moveTo>
                    <a:pt x="149" y="1"/>
                  </a:moveTo>
                  <a:cubicBezTo>
                    <a:pt x="145" y="1"/>
                    <a:pt x="128" y="45"/>
                    <a:pt x="128" y="45"/>
                  </a:cubicBezTo>
                  <a:cubicBezTo>
                    <a:pt x="117" y="55"/>
                    <a:pt x="85" y="98"/>
                    <a:pt x="106" y="119"/>
                  </a:cubicBezTo>
                  <a:cubicBezTo>
                    <a:pt x="309" y="1056"/>
                    <a:pt x="287" y="2057"/>
                    <a:pt x="11" y="2973"/>
                  </a:cubicBezTo>
                  <a:cubicBezTo>
                    <a:pt x="3" y="2991"/>
                    <a:pt x="0" y="2998"/>
                    <a:pt x="1" y="2998"/>
                  </a:cubicBezTo>
                  <a:cubicBezTo>
                    <a:pt x="2" y="2998"/>
                    <a:pt x="34" y="2928"/>
                    <a:pt x="43" y="2920"/>
                  </a:cubicBezTo>
                  <a:cubicBezTo>
                    <a:pt x="341" y="1972"/>
                    <a:pt x="383" y="971"/>
                    <a:pt x="149" y="2"/>
                  </a:cubicBezTo>
                  <a:cubicBezTo>
                    <a:pt x="149" y="1"/>
                    <a:pt x="149" y="1"/>
                    <a:pt x="149" y="1"/>
                  </a:cubicBezTo>
                  <a:close/>
                </a:path>
              </a:pathLst>
            </a:custGeom>
            <a:solidFill>
              <a:srgbClr val="84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5"/>
            <p:cNvSpPr/>
            <p:nvPr/>
          </p:nvSpPr>
          <p:spPr>
            <a:xfrm>
              <a:off x="-584558" y="3193178"/>
              <a:ext cx="145175" cy="779451"/>
            </a:xfrm>
            <a:custGeom>
              <a:avLst/>
              <a:gdLst/>
              <a:ahLst/>
              <a:cxnLst/>
              <a:rect l="l" t="t" r="r" b="b"/>
              <a:pathLst>
                <a:path w="1577" h="8467" extrusionOk="0">
                  <a:moveTo>
                    <a:pt x="1577" y="1"/>
                  </a:moveTo>
                  <a:cubicBezTo>
                    <a:pt x="1151" y="54"/>
                    <a:pt x="618" y="416"/>
                    <a:pt x="1" y="554"/>
                  </a:cubicBezTo>
                  <a:cubicBezTo>
                    <a:pt x="118" y="4952"/>
                    <a:pt x="341" y="8466"/>
                    <a:pt x="341" y="8466"/>
                  </a:cubicBezTo>
                  <a:lnTo>
                    <a:pt x="1140" y="8456"/>
                  </a:lnTo>
                  <a:cubicBezTo>
                    <a:pt x="1300" y="6475"/>
                    <a:pt x="1523" y="1566"/>
                    <a:pt x="1577" y="1"/>
                  </a:cubicBezTo>
                  <a:close/>
                </a:path>
              </a:pathLst>
            </a:custGeom>
            <a:solidFill>
              <a:srgbClr val="FFC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5"/>
            <p:cNvSpPr/>
            <p:nvPr/>
          </p:nvSpPr>
          <p:spPr>
            <a:xfrm>
              <a:off x="-761030" y="3217665"/>
              <a:ext cx="138362" cy="767667"/>
            </a:xfrm>
            <a:custGeom>
              <a:avLst/>
              <a:gdLst/>
              <a:ahLst/>
              <a:cxnLst/>
              <a:rect l="l" t="t" r="r" b="b"/>
              <a:pathLst>
                <a:path w="1503" h="8339" extrusionOk="0">
                  <a:moveTo>
                    <a:pt x="33" y="1"/>
                  </a:moveTo>
                  <a:lnTo>
                    <a:pt x="33" y="1"/>
                  </a:lnTo>
                  <a:cubicBezTo>
                    <a:pt x="1" y="1598"/>
                    <a:pt x="225" y="6060"/>
                    <a:pt x="352" y="8339"/>
                  </a:cubicBezTo>
                  <a:lnTo>
                    <a:pt x="1257" y="8286"/>
                  </a:lnTo>
                  <a:cubicBezTo>
                    <a:pt x="1257" y="8286"/>
                    <a:pt x="1396" y="4601"/>
                    <a:pt x="1502" y="214"/>
                  </a:cubicBezTo>
                  <a:cubicBezTo>
                    <a:pt x="885" y="86"/>
                    <a:pt x="459" y="54"/>
                    <a:pt x="33" y="1"/>
                  </a:cubicBezTo>
                  <a:close/>
                </a:path>
              </a:pathLst>
            </a:custGeom>
            <a:solidFill>
              <a:srgbClr val="FFC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5"/>
            <p:cNvSpPr/>
            <p:nvPr/>
          </p:nvSpPr>
          <p:spPr>
            <a:xfrm>
              <a:off x="-847287" y="3936443"/>
              <a:ext cx="207958" cy="82207"/>
            </a:xfrm>
            <a:custGeom>
              <a:avLst/>
              <a:gdLst/>
              <a:ahLst/>
              <a:cxnLst/>
              <a:rect l="l" t="t" r="r" b="b"/>
              <a:pathLst>
                <a:path w="2259" h="893" extrusionOk="0">
                  <a:moveTo>
                    <a:pt x="1250" y="1"/>
                  </a:moveTo>
                  <a:cubicBezTo>
                    <a:pt x="1235" y="1"/>
                    <a:pt x="1220" y="3"/>
                    <a:pt x="1204" y="9"/>
                  </a:cubicBezTo>
                  <a:cubicBezTo>
                    <a:pt x="906" y="147"/>
                    <a:pt x="587" y="265"/>
                    <a:pt x="278" y="382"/>
                  </a:cubicBezTo>
                  <a:cubicBezTo>
                    <a:pt x="171" y="424"/>
                    <a:pt x="54" y="478"/>
                    <a:pt x="33" y="552"/>
                  </a:cubicBezTo>
                  <a:cubicBezTo>
                    <a:pt x="1" y="680"/>
                    <a:pt x="193" y="754"/>
                    <a:pt x="342" y="797"/>
                  </a:cubicBezTo>
                  <a:cubicBezTo>
                    <a:pt x="714" y="893"/>
                    <a:pt x="1108" y="893"/>
                    <a:pt x="1502" y="893"/>
                  </a:cubicBezTo>
                  <a:cubicBezTo>
                    <a:pt x="1694" y="893"/>
                    <a:pt x="1907" y="893"/>
                    <a:pt x="2045" y="808"/>
                  </a:cubicBezTo>
                  <a:cubicBezTo>
                    <a:pt x="2258" y="691"/>
                    <a:pt x="2258" y="478"/>
                    <a:pt x="2237" y="297"/>
                  </a:cubicBezTo>
                  <a:cubicBezTo>
                    <a:pt x="2231" y="271"/>
                    <a:pt x="2213" y="261"/>
                    <a:pt x="2188" y="261"/>
                  </a:cubicBezTo>
                  <a:cubicBezTo>
                    <a:pt x="2104" y="261"/>
                    <a:pt x="1934" y="367"/>
                    <a:pt x="1786" y="367"/>
                  </a:cubicBezTo>
                  <a:cubicBezTo>
                    <a:pt x="1754" y="367"/>
                    <a:pt x="1723" y="362"/>
                    <a:pt x="1694" y="350"/>
                  </a:cubicBezTo>
                  <a:cubicBezTo>
                    <a:pt x="1500" y="282"/>
                    <a:pt x="1403" y="1"/>
                    <a:pt x="1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5"/>
            <p:cNvSpPr/>
            <p:nvPr/>
          </p:nvSpPr>
          <p:spPr>
            <a:xfrm>
              <a:off x="-554179" y="3930368"/>
              <a:ext cx="207958" cy="81471"/>
            </a:xfrm>
            <a:custGeom>
              <a:avLst/>
              <a:gdLst/>
              <a:ahLst/>
              <a:cxnLst/>
              <a:rect l="l" t="t" r="r" b="b"/>
              <a:pathLst>
                <a:path w="2259" h="885" extrusionOk="0">
                  <a:moveTo>
                    <a:pt x="1012" y="1"/>
                  </a:moveTo>
                  <a:cubicBezTo>
                    <a:pt x="854" y="1"/>
                    <a:pt x="757" y="285"/>
                    <a:pt x="565" y="352"/>
                  </a:cubicBezTo>
                  <a:cubicBezTo>
                    <a:pt x="538" y="364"/>
                    <a:pt x="508" y="369"/>
                    <a:pt x="476" y="369"/>
                  </a:cubicBezTo>
                  <a:cubicBezTo>
                    <a:pt x="332" y="369"/>
                    <a:pt x="158" y="263"/>
                    <a:pt x="72" y="263"/>
                  </a:cubicBezTo>
                  <a:cubicBezTo>
                    <a:pt x="46" y="263"/>
                    <a:pt x="29" y="273"/>
                    <a:pt x="22" y="299"/>
                  </a:cubicBezTo>
                  <a:cubicBezTo>
                    <a:pt x="1" y="480"/>
                    <a:pt x="1" y="693"/>
                    <a:pt x="214" y="810"/>
                  </a:cubicBezTo>
                  <a:cubicBezTo>
                    <a:pt x="363" y="884"/>
                    <a:pt x="565" y="884"/>
                    <a:pt x="757" y="884"/>
                  </a:cubicBezTo>
                  <a:cubicBezTo>
                    <a:pt x="1162" y="884"/>
                    <a:pt x="1545" y="884"/>
                    <a:pt x="1918" y="799"/>
                  </a:cubicBezTo>
                  <a:cubicBezTo>
                    <a:pt x="2077" y="757"/>
                    <a:pt x="2258" y="671"/>
                    <a:pt x="2237" y="554"/>
                  </a:cubicBezTo>
                  <a:cubicBezTo>
                    <a:pt x="2205" y="480"/>
                    <a:pt x="2088" y="426"/>
                    <a:pt x="1981" y="384"/>
                  </a:cubicBezTo>
                  <a:cubicBezTo>
                    <a:pt x="1673" y="267"/>
                    <a:pt x="1375" y="139"/>
                    <a:pt x="1066" y="11"/>
                  </a:cubicBezTo>
                  <a:cubicBezTo>
                    <a:pt x="1047" y="4"/>
                    <a:pt x="1029" y="1"/>
                    <a:pt x="10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5"/>
            <p:cNvSpPr/>
            <p:nvPr/>
          </p:nvSpPr>
          <p:spPr>
            <a:xfrm>
              <a:off x="-980033" y="1597100"/>
              <a:ext cx="818115" cy="927203"/>
            </a:xfrm>
            <a:custGeom>
              <a:avLst/>
              <a:gdLst/>
              <a:ahLst/>
              <a:cxnLst/>
              <a:rect l="l" t="t" r="r" b="b"/>
              <a:pathLst>
                <a:path w="8887" h="10072" extrusionOk="0">
                  <a:moveTo>
                    <a:pt x="4166" y="0"/>
                  </a:moveTo>
                  <a:cubicBezTo>
                    <a:pt x="3256" y="0"/>
                    <a:pt x="2491" y="397"/>
                    <a:pt x="2050" y="758"/>
                  </a:cubicBezTo>
                  <a:cubicBezTo>
                    <a:pt x="115" y="2335"/>
                    <a:pt x="1" y="10072"/>
                    <a:pt x="4205" y="10072"/>
                  </a:cubicBezTo>
                  <a:cubicBezTo>
                    <a:pt x="4374" y="10072"/>
                    <a:pt x="4550" y="10059"/>
                    <a:pt x="4733" y="10034"/>
                  </a:cubicBezTo>
                  <a:cubicBezTo>
                    <a:pt x="8886" y="9448"/>
                    <a:pt x="8247" y="2345"/>
                    <a:pt x="6341" y="822"/>
                  </a:cubicBezTo>
                  <a:cubicBezTo>
                    <a:pt x="5586" y="216"/>
                    <a:pt x="4837" y="0"/>
                    <a:pt x="4166" y="0"/>
                  </a:cubicBezTo>
                  <a:close/>
                </a:path>
              </a:pathLst>
            </a:custGeom>
            <a:solidFill>
              <a:srgbClr val="723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5"/>
            <p:cNvSpPr/>
            <p:nvPr/>
          </p:nvSpPr>
          <p:spPr>
            <a:xfrm>
              <a:off x="-917803" y="2183501"/>
              <a:ext cx="635289" cy="1246274"/>
            </a:xfrm>
            <a:custGeom>
              <a:avLst/>
              <a:gdLst/>
              <a:ahLst/>
              <a:cxnLst/>
              <a:rect l="l" t="t" r="r" b="b"/>
              <a:pathLst>
                <a:path w="6901" h="13538" extrusionOk="0">
                  <a:moveTo>
                    <a:pt x="3780" y="0"/>
                  </a:moveTo>
                  <a:cubicBezTo>
                    <a:pt x="3259" y="0"/>
                    <a:pt x="2737" y="43"/>
                    <a:pt x="2236" y="149"/>
                  </a:cubicBezTo>
                  <a:cubicBezTo>
                    <a:pt x="2098" y="181"/>
                    <a:pt x="1970" y="213"/>
                    <a:pt x="1864" y="299"/>
                  </a:cubicBezTo>
                  <a:cubicBezTo>
                    <a:pt x="1736" y="384"/>
                    <a:pt x="1683" y="533"/>
                    <a:pt x="1629" y="682"/>
                  </a:cubicBezTo>
                  <a:cubicBezTo>
                    <a:pt x="1235" y="1843"/>
                    <a:pt x="1129" y="3078"/>
                    <a:pt x="1033" y="4292"/>
                  </a:cubicBezTo>
                  <a:cubicBezTo>
                    <a:pt x="1012" y="4665"/>
                    <a:pt x="969" y="5037"/>
                    <a:pt x="937" y="5410"/>
                  </a:cubicBezTo>
                  <a:cubicBezTo>
                    <a:pt x="937" y="5463"/>
                    <a:pt x="884" y="5868"/>
                    <a:pt x="809" y="6485"/>
                  </a:cubicBezTo>
                  <a:cubicBezTo>
                    <a:pt x="777" y="6645"/>
                    <a:pt x="767" y="6816"/>
                    <a:pt x="746" y="6997"/>
                  </a:cubicBezTo>
                  <a:cubicBezTo>
                    <a:pt x="458" y="9201"/>
                    <a:pt x="0" y="12981"/>
                    <a:pt x="21" y="13152"/>
                  </a:cubicBezTo>
                  <a:cubicBezTo>
                    <a:pt x="258" y="13467"/>
                    <a:pt x="1105" y="13537"/>
                    <a:pt x="2000" y="13537"/>
                  </a:cubicBezTo>
                  <a:cubicBezTo>
                    <a:pt x="2676" y="13537"/>
                    <a:pt x="3380" y="13497"/>
                    <a:pt x="3866" y="13492"/>
                  </a:cubicBezTo>
                  <a:cubicBezTo>
                    <a:pt x="4398" y="13492"/>
                    <a:pt x="6379" y="13247"/>
                    <a:pt x="6901" y="13152"/>
                  </a:cubicBezTo>
                  <a:cubicBezTo>
                    <a:pt x="6741" y="12864"/>
                    <a:pt x="6443" y="10788"/>
                    <a:pt x="6155" y="8668"/>
                  </a:cubicBezTo>
                  <a:cubicBezTo>
                    <a:pt x="6102" y="8211"/>
                    <a:pt x="6049" y="7763"/>
                    <a:pt x="5995" y="7337"/>
                  </a:cubicBezTo>
                  <a:cubicBezTo>
                    <a:pt x="5814" y="5740"/>
                    <a:pt x="5655" y="4356"/>
                    <a:pt x="5655" y="4111"/>
                  </a:cubicBezTo>
                  <a:cubicBezTo>
                    <a:pt x="5623" y="3238"/>
                    <a:pt x="5953" y="2354"/>
                    <a:pt x="5931" y="1470"/>
                  </a:cubicBezTo>
                  <a:cubicBezTo>
                    <a:pt x="5921" y="1161"/>
                    <a:pt x="5889" y="895"/>
                    <a:pt x="5687" y="671"/>
                  </a:cubicBezTo>
                  <a:cubicBezTo>
                    <a:pt x="5516" y="469"/>
                    <a:pt x="5250" y="330"/>
                    <a:pt x="4984" y="267"/>
                  </a:cubicBezTo>
                  <a:cubicBezTo>
                    <a:pt x="4590" y="160"/>
                    <a:pt x="4206" y="0"/>
                    <a:pt x="37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5"/>
            <p:cNvSpPr/>
            <p:nvPr/>
          </p:nvSpPr>
          <p:spPr>
            <a:xfrm>
              <a:off x="-823721" y="1726440"/>
              <a:ext cx="452002" cy="402936"/>
            </a:xfrm>
            <a:custGeom>
              <a:avLst/>
              <a:gdLst/>
              <a:ahLst/>
              <a:cxnLst/>
              <a:rect l="l" t="t" r="r" b="b"/>
              <a:pathLst>
                <a:path w="4910" h="4377" extrusionOk="0">
                  <a:moveTo>
                    <a:pt x="2596" y="0"/>
                  </a:moveTo>
                  <a:cubicBezTo>
                    <a:pt x="2533" y="0"/>
                    <a:pt x="2470" y="1"/>
                    <a:pt x="2407" y="3"/>
                  </a:cubicBezTo>
                  <a:cubicBezTo>
                    <a:pt x="1481" y="35"/>
                    <a:pt x="863" y="152"/>
                    <a:pt x="448" y="269"/>
                  </a:cubicBezTo>
                  <a:cubicBezTo>
                    <a:pt x="437" y="280"/>
                    <a:pt x="426" y="280"/>
                    <a:pt x="416" y="301"/>
                  </a:cubicBezTo>
                  <a:cubicBezTo>
                    <a:pt x="0" y="578"/>
                    <a:pt x="43" y="993"/>
                    <a:pt x="75" y="1430"/>
                  </a:cubicBezTo>
                  <a:cubicBezTo>
                    <a:pt x="75" y="1483"/>
                    <a:pt x="96" y="1547"/>
                    <a:pt x="96" y="1600"/>
                  </a:cubicBezTo>
                  <a:cubicBezTo>
                    <a:pt x="128" y="2090"/>
                    <a:pt x="213" y="2591"/>
                    <a:pt x="309" y="3070"/>
                  </a:cubicBezTo>
                  <a:cubicBezTo>
                    <a:pt x="352" y="3336"/>
                    <a:pt x="426" y="3613"/>
                    <a:pt x="586" y="3826"/>
                  </a:cubicBezTo>
                  <a:cubicBezTo>
                    <a:pt x="810" y="4135"/>
                    <a:pt x="1214" y="4241"/>
                    <a:pt x="1587" y="4305"/>
                  </a:cubicBezTo>
                  <a:cubicBezTo>
                    <a:pt x="1726" y="4326"/>
                    <a:pt x="1864" y="4348"/>
                    <a:pt x="2013" y="4358"/>
                  </a:cubicBezTo>
                  <a:cubicBezTo>
                    <a:pt x="2165" y="4371"/>
                    <a:pt x="2317" y="4377"/>
                    <a:pt x="2469" y="4377"/>
                  </a:cubicBezTo>
                  <a:cubicBezTo>
                    <a:pt x="2850" y="4377"/>
                    <a:pt x="3230" y="4339"/>
                    <a:pt x="3610" y="4263"/>
                  </a:cubicBezTo>
                  <a:cubicBezTo>
                    <a:pt x="3930" y="4199"/>
                    <a:pt x="4260" y="4092"/>
                    <a:pt x="4430" y="3826"/>
                  </a:cubicBezTo>
                  <a:cubicBezTo>
                    <a:pt x="4515" y="3688"/>
                    <a:pt x="4547" y="3528"/>
                    <a:pt x="4590" y="3368"/>
                  </a:cubicBezTo>
                  <a:cubicBezTo>
                    <a:pt x="4633" y="3208"/>
                    <a:pt x="4654" y="3049"/>
                    <a:pt x="4686" y="2889"/>
                  </a:cubicBezTo>
                  <a:cubicBezTo>
                    <a:pt x="4697" y="2761"/>
                    <a:pt x="4728" y="2644"/>
                    <a:pt x="4739" y="2516"/>
                  </a:cubicBezTo>
                  <a:cubicBezTo>
                    <a:pt x="4760" y="2346"/>
                    <a:pt x="4792" y="2186"/>
                    <a:pt x="4803" y="2016"/>
                  </a:cubicBezTo>
                  <a:lnTo>
                    <a:pt x="4888" y="1292"/>
                  </a:lnTo>
                  <a:cubicBezTo>
                    <a:pt x="4888" y="1228"/>
                    <a:pt x="4899" y="1164"/>
                    <a:pt x="4899" y="1100"/>
                  </a:cubicBezTo>
                  <a:cubicBezTo>
                    <a:pt x="4909" y="993"/>
                    <a:pt x="4909" y="887"/>
                    <a:pt x="4899" y="802"/>
                  </a:cubicBezTo>
                  <a:cubicBezTo>
                    <a:pt x="4867" y="631"/>
                    <a:pt x="4760" y="472"/>
                    <a:pt x="4643" y="333"/>
                  </a:cubicBezTo>
                  <a:cubicBezTo>
                    <a:pt x="3999" y="109"/>
                    <a:pt x="3292" y="0"/>
                    <a:pt x="2596" y="0"/>
                  </a:cubicBezTo>
                  <a:close/>
                </a:path>
              </a:pathLst>
            </a:custGeom>
            <a:solidFill>
              <a:srgbClr val="FFC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5"/>
            <p:cNvSpPr/>
            <p:nvPr/>
          </p:nvSpPr>
          <p:spPr>
            <a:xfrm>
              <a:off x="-862937" y="1911750"/>
              <a:ext cx="60850" cy="82760"/>
            </a:xfrm>
            <a:custGeom>
              <a:avLst/>
              <a:gdLst/>
              <a:ahLst/>
              <a:cxnLst/>
              <a:rect l="l" t="t" r="r" b="b"/>
              <a:pathLst>
                <a:path w="661" h="899" extrusionOk="0">
                  <a:moveTo>
                    <a:pt x="256" y="1"/>
                  </a:moveTo>
                  <a:cubicBezTo>
                    <a:pt x="177" y="1"/>
                    <a:pt x="90" y="34"/>
                    <a:pt x="43" y="109"/>
                  </a:cubicBezTo>
                  <a:cubicBezTo>
                    <a:pt x="22" y="152"/>
                    <a:pt x="11" y="184"/>
                    <a:pt x="11" y="226"/>
                  </a:cubicBezTo>
                  <a:cubicBezTo>
                    <a:pt x="0" y="386"/>
                    <a:pt x="22" y="556"/>
                    <a:pt x="128" y="695"/>
                  </a:cubicBezTo>
                  <a:cubicBezTo>
                    <a:pt x="219" y="815"/>
                    <a:pt x="375" y="898"/>
                    <a:pt x="527" y="898"/>
                  </a:cubicBezTo>
                  <a:cubicBezTo>
                    <a:pt x="536" y="898"/>
                    <a:pt x="545" y="898"/>
                    <a:pt x="554" y="897"/>
                  </a:cubicBezTo>
                  <a:cubicBezTo>
                    <a:pt x="586" y="897"/>
                    <a:pt x="607" y="876"/>
                    <a:pt x="618" y="865"/>
                  </a:cubicBezTo>
                  <a:cubicBezTo>
                    <a:pt x="650" y="844"/>
                    <a:pt x="650" y="812"/>
                    <a:pt x="650" y="769"/>
                  </a:cubicBezTo>
                  <a:cubicBezTo>
                    <a:pt x="661" y="599"/>
                    <a:pt x="650" y="429"/>
                    <a:pt x="607" y="269"/>
                  </a:cubicBezTo>
                  <a:cubicBezTo>
                    <a:pt x="597" y="205"/>
                    <a:pt x="586" y="130"/>
                    <a:pt x="533" y="98"/>
                  </a:cubicBezTo>
                  <a:cubicBezTo>
                    <a:pt x="480" y="56"/>
                    <a:pt x="373" y="13"/>
                    <a:pt x="288" y="3"/>
                  </a:cubicBezTo>
                  <a:cubicBezTo>
                    <a:pt x="277" y="1"/>
                    <a:pt x="267" y="1"/>
                    <a:pt x="256" y="1"/>
                  </a:cubicBezTo>
                  <a:close/>
                </a:path>
              </a:pathLst>
            </a:custGeom>
            <a:solidFill>
              <a:srgbClr val="FFC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5"/>
            <p:cNvSpPr/>
            <p:nvPr/>
          </p:nvSpPr>
          <p:spPr>
            <a:xfrm>
              <a:off x="-421801" y="1912946"/>
              <a:ext cx="62783" cy="82391"/>
            </a:xfrm>
            <a:custGeom>
              <a:avLst/>
              <a:gdLst/>
              <a:ahLst/>
              <a:cxnLst/>
              <a:rect l="l" t="t" r="r" b="b"/>
              <a:pathLst>
                <a:path w="682" h="895" extrusionOk="0">
                  <a:moveTo>
                    <a:pt x="373" y="0"/>
                  </a:moveTo>
                  <a:cubicBezTo>
                    <a:pt x="288" y="11"/>
                    <a:pt x="192" y="43"/>
                    <a:pt x="128" y="96"/>
                  </a:cubicBezTo>
                  <a:cubicBezTo>
                    <a:pt x="75" y="139"/>
                    <a:pt x="64" y="203"/>
                    <a:pt x="54" y="267"/>
                  </a:cubicBezTo>
                  <a:cubicBezTo>
                    <a:pt x="11" y="426"/>
                    <a:pt x="0" y="597"/>
                    <a:pt x="11" y="778"/>
                  </a:cubicBezTo>
                  <a:cubicBezTo>
                    <a:pt x="11" y="810"/>
                    <a:pt x="11" y="842"/>
                    <a:pt x="32" y="863"/>
                  </a:cubicBezTo>
                  <a:cubicBezTo>
                    <a:pt x="54" y="884"/>
                    <a:pt x="75" y="895"/>
                    <a:pt x="107" y="895"/>
                  </a:cubicBezTo>
                  <a:lnTo>
                    <a:pt x="128" y="895"/>
                  </a:lnTo>
                  <a:cubicBezTo>
                    <a:pt x="192" y="895"/>
                    <a:pt x="267" y="895"/>
                    <a:pt x="320" y="863"/>
                  </a:cubicBezTo>
                  <a:cubicBezTo>
                    <a:pt x="416" y="831"/>
                    <a:pt x="490" y="778"/>
                    <a:pt x="543" y="692"/>
                  </a:cubicBezTo>
                  <a:cubicBezTo>
                    <a:pt x="639" y="565"/>
                    <a:pt x="682" y="384"/>
                    <a:pt x="650" y="224"/>
                  </a:cubicBezTo>
                  <a:cubicBezTo>
                    <a:pt x="650" y="192"/>
                    <a:pt x="639" y="160"/>
                    <a:pt x="618" y="117"/>
                  </a:cubicBezTo>
                  <a:lnTo>
                    <a:pt x="618" y="107"/>
                  </a:lnTo>
                  <a:cubicBezTo>
                    <a:pt x="586" y="43"/>
                    <a:pt x="512" y="11"/>
                    <a:pt x="437" y="0"/>
                  </a:cubicBezTo>
                  <a:close/>
                </a:path>
              </a:pathLst>
            </a:custGeom>
            <a:solidFill>
              <a:srgbClr val="FFC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5"/>
            <p:cNvSpPr/>
            <p:nvPr/>
          </p:nvSpPr>
          <p:spPr>
            <a:xfrm>
              <a:off x="-817829" y="1732699"/>
              <a:ext cx="216703" cy="196082"/>
            </a:xfrm>
            <a:custGeom>
              <a:avLst/>
              <a:gdLst/>
              <a:ahLst/>
              <a:cxnLst/>
              <a:rect l="l" t="t" r="r" b="b"/>
              <a:pathLst>
                <a:path w="2354" h="2130" extrusionOk="0">
                  <a:moveTo>
                    <a:pt x="1998" y="0"/>
                  </a:moveTo>
                  <a:cubicBezTo>
                    <a:pt x="1840" y="0"/>
                    <a:pt x="1663" y="41"/>
                    <a:pt x="1566" y="52"/>
                  </a:cubicBezTo>
                  <a:cubicBezTo>
                    <a:pt x="1321" y="95"/>
                    <a:pt x="1065" y="137"/>
                    <a:pt x="810" y="212"/>
                  </a:cubicBezTo>
                  <a:cubicBezTo>
                    <a:pt x="607" y="286"/>
                    <a:pt x="416" y="361"/>
                    <a:pt x="309" y="531"/>
                  </a:cubicBezTo>
                  <a:cubicBezTo>
                    <a:pt x="128" y="787"/>
                    <a:pt x="213" y="1138"/>
                    <a:pt x="160" y="1437"/>
                  </a:cubicBezTo>
                  <a:cubicBezTo>
                    <a:pt x="117" y="1671"/>
                    <a:pt x="0" y="1905"/>
                    <a:pt x="54" y="2129"/>
                  </a:cubicBezTo>
                  <a:cubicBezTo>
                    <a:pt x="72" y="2129"/>
                    <a:pt x="90" y="2130"/>
                    <a:pt x="108" y="2130"/>
                  </a:cubicBezTo>
                  <a:cubicBezTo>
                    <a:pt x="566" y="2130"/>
                    <a:pt x="984" y="1873"/>
                    <a:pt x="1353" y="1586"/>
                  </a:cubicBezTo>
                  <a:cubicBezTo>
                    <a:pt x="1598" y="1405"/>
                    <a:pt x="1821" y="1213"/>
                    <a:pt x="2013" y="979"/>
                  </a:cubicBezTo>
                  <a:cubicBezTo>
                    <a:pt x="2151" y="776"/>
                    <a:pt x="2354" y="446"/>
                    <a:pt x="2311" y="180"/>
                  </a:cubicBezTo>
                  <a:cubicBezTo>
                    <a:pt x="2285" y="39"/>
                    <a:pt x="2151" y="0"/>
                    <a:pt x="1998" y="0"/>
                  </a:cubicBezTo>
                  <a:close/>
                </a:path>
              </a:pathLst>
            </a:custGeom>
            <a:solidFill>
              <a:srgbClr val="723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5"/>
            <p:cNvSpPr/>
            <p:nvPr/>
          </p:nvSpPr>
          <p:spPr>
            <a:xfrm>
              <a:off x="-721814" y="1925466"/>
              <a:ext cx="41334" cy="40597"/>
            </a:xfrm>
            <a:custGeom>
              <a:avLst/>
              <a:gdLst/>
              <a:ahLst/>
              <a:cxnLst/>
              <a:rect l="l" t="t" r="r" b="b"/>
              <a:pathLst>
                <a:path w="449" h="441" extrusionOk="0">
                  <a:moveTo>
                    <a:pt x="161" y="1"/>
                  </a:moveTo>
                  <a:cubicBezTo>
                    <a:pt x="112" y="1"/>
                    <a:pt x="80" y="28"/>
                    <a:pt x="65" y="67"/>
                  </a:cubicBezTo>
                  <a:cubicBezTo>
                    <a:pt x="33" y="109"/>
                    <a:pt x="22" y="141"/>
                    <a:pt x="12" y="184"/>
                  </a:cubicBezTo>
                  <a:cubicBezTo>
                    <a:pt x="1" y="226"/>
                    <a:pt x="1" y="258"/>
                    <a:pt x="12" y="301"/>
                  </a:cubicBezTo>
                  <a:cubicBezTo>
                    <a:pt x="22" y="386"/>
                    <a:pt x="107" y="418"/>
                    <a:pt x="182" y="439"/>
                  </a:cubicBezTo>
                  <a:cubicBezTo>
                    <a:pt x="190" y="440"/>
                    <a:pt x="197" y="441"/>
                    <a:pt x="205" y="441"/>
                  </a:cubicBezTo>
                  <a:cubicBezTo>
                    <a:pt x="271" y="441"/>
                    <a:pt x="335" y="401"/>
                    <a:pt x="374" y="343"/>
                  </a:cubicBezTo>
                  <a:cubicBezTo>
                    <a:pt x="448" y="205"/>
                    <a:pt x="342" y="67"/>
                    <a:pt x="224" y="13"/>
                  </a:cubicBezTo>
                  <a:cubicBezTo>
                    <a:pt x="201" y="5"/>
                    <a:pt x="180" y="1"/>
                    <a:pt x="161" y="1"/>
                  </a:cubicBezTo>
                  <a:close/>
                </a:path>
              </a:pathLst>
            </a:custGeom>
            <a:solidFill>
              <a:srgbClr val="341D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5"/>
            <p:cNvSpPr/>
            <p:nvPr/>
          </p:nvSpPr>
          <p:spPr>
            <a:xfrm>
              <a:off x="-509071" y="1925466"/>
              <a:ext cx="41242" cy="40597"/>
            </a:xfrm>
            <a:custGeom>
              <a:avLst/>
              <a:gdLst/>
              <a:ahLst/>
              <a:cxnLst/>
              <a:rect l="l" t="t" r="r" b="b"/>
              <a:pathLst>
                <a:path w="448" h="441" extrusionOk="0">
                  <a:moveTo>
                    <a:pt x="174" y="1"/>
                  </a:moveTo>
                  <a:cubicBezTo>
                    <a:pt x="132" y="1"/>
                    <a:pt x="95" y="28"/>
                    <a:pt x="65" y="67"/>
                  </a:cubicBezTo>
                  <a:cubicBezTo>
                    <a:pt x="43" y="109"/>
                    <a:pt x="33" y="141"/>
                    <a:pt x="11" y="184"/>
                  </a:cubicBezTo>
                  <a:cubicBezTo>
                    <a:pt x="1" y="226"/>
                    <a:pt x="1" y="258"/>
                    <a:pt x="11" y="301"/>
                  </a:cubicBezTo>
                  <a:cubicBezTo>
                    <a:pt x="22" y="386"/>
                    <a:pt x="107" y="418"/>
                    <a:pt x="182" y="439"/>
                  </a:cubicBezTo>
                  <a:cubicBezTo>
                    <a:pt x="190" y="440"/>
                    <a:pt x="199" y="441"/>
                    <a:pt x="207" y="441"/>
                  </a:cubicBezTo>
                  <a:cubicBezTo>
                    <a:pt x="280" y="441"/>
                    <a:pt x="335" y="401"/>
                    <a:pt x="373" y="343"/>
                  </a:cubicBezTo>
                  <a:cubicBezTo>
                    <a:pt x="448" y="205"/>
                    <a:pt x="341" y="67"/>
                    <a:pt x="224" y="13"/>
                  </a:cubicBezTo>
                  <a:cubicBezTo>
                    <a:pt x="207" y="5"/>
                    <a:pt x="190" y="1"/>
                    <a:pt x="174" y="1"/>
                  </a:cubicBezTo>
                  <a:close/>
                </a:path>
              </a:pathLst>
            </a:custGeom>
            <a:solidFill>
              <a:srgbClr val="341D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5"/>
            <p:cNvSpPr/>
            <p:nvPr/>
          </p:nvSpPr>
          <p:spPr>
            <a:xfrm>
              <a:off x="-602140" y="1925006"/>
              <a:ext cx="24579" cy="82668"/>
            </a:xfrm>
            <a:custGeom>
              <a:avLst/>
              <a:gdLst/>
              <a:ahLst/>
              <a:cxnLst/>
              <a:rect l="l" t="t" r="r" b="b"/>
              <a:pathLst>
                <a:path w="267" h="898" extrusionOk="0">
                  <a:moveTo>
                    <a:pt x="82" y="1"/>
                  </a:moveTo>
                  <a:cubicBezTo>
                    <a:pt x="59" y="1"/>
                    <a:pt x="38" y="11"/>
                    <a:pt x="32" y="40"/>
                  </a:cubicBezTo>
                  <a:cubicBezTo>
                    <a:pt x="11" y="82"/>
                    <a:pt x="32" y="157"/>
                    <a:pt x="32" y="199"/>
                  </a:cubicBezTo>
                  <a:cubicBezTo>
                    <a:pt x="0" y="348"/>
                    <a:pt x="0" y="498"/>
                    <a:pt x="32" y="647"/>
                  </a:cubicBezTo>
                  <a:cubicBezTo>
                    <a:pt x="43" y="711"/>
                    <a:pt x="43" y="785"/>
                    <a:pt x="85" y="838"/>
                  </a:cubicBezTo>
                  <a:cubicBezTo>
                    <a:pt x="106" y="872"/>
                    <a:pt x="143" y="898"/>
                    <a:pt x="176" y="898"/>
                  </a:cubicBezTo>
                  <a:cubicBezTo>
                    <a:pt x="195" y="898"/>
                    <a:pt x="212" y="890"/>
                    <a:pt x="224" y="870"/>
                  </a:cubicBezTo>
                  <a:cubicBezTo>
                    <a:pt x="245" y="838"/>
                    <a:pt x="256" y="796"/>
                    <a:pt x="256" y="774"/>
                  </a:cubicBezTo>
                  <a:cubicBezTo>
                    <a:pt x="266" y="625"/>
                    <a:pt x="266" y="466"/>
                    <a:pt x="256" y="327"/>
                  </a:cubicBezTo>
                  <a:cubicBezTo>
                    <a:pt x="256" y="274"/>
                    <a:pt x="245" y="199"/>
                    <a:pt x="224" y="146"/>
                  </a:cubicBezTo>
                  <a:cubicBezTo>
                    <a:pt x="202" y="93"/>
                    <a:pt x="170" y="40"/>
                    <a:pt x="138" y="18"/>
                  </a:cubicBezTo>
                  <a:cubicBezTo>
                    <a:pt x="124" y="9"/>
                    <a:pt x="102" y="1"/>
                    <a:pt x="82" y="1"/>
                  </a:cubicBezTo>
                  <a:close/>
                </a:path>
              </a:pathLst>
            </a:custGeom>
            <a:solidFill>
              <a:srgbClr val="F58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5"/>
            <p:cNvSpPr/>
            <p:nvPr/>
          </p:nvSpPr>
          <p:spPr>
            <a:xfrm>
              <a:off x="-637490" y="2117680"/>
              <a:ext cx="99146" cy="111113"/>
            </a:xfrm>
            <a:custGeom>
              <a:avLst/>
              <a:gdLst/>
              <a:ahLst/>
              <a:cxnLst/>
              <a:rect l="l" t="t" r="r" b="b"/>
              <a:pathLst>
                <a:path w="1077" h="1207" extrusionOk="0">
                  <a:moveTo>
                    <a:pt x="947" y="1"/>
                  </a:moveTo>
                  <a:cubicBezTo>
                    <a:pt x="749" y="1"/>
                    <a:pt x="370" y="26"/>
                    <a:pt x="331" y="34"/>
                  </a:cubicBezTo>
                  <a:cubicBezTo>
                    <a:pt x="308" y="34"/>
                    <a:pt x="266" y="31"/>
                    <a:pt x="221" y="31"/>
                  </a:cubicBezTo>
                  <a:cubicBezTo>
                    <a:pt x="141" y="31"/>
                    <a:pt x="49" y="40"/>
                    <a:pt x="22" y="87"/>
                  </a:cubicBezTo>
                  <a:cubicBezTo>
                    <a:pt x="1" y="130"/>
                    <a:pt x="22" y="268"/>
                    <a:pt x="43" y="321"/>
                  </a:cubicBezTo>
                  <a:cubicBezTo>
                    <a:pt x="54" y="396"/>
                    <a:pt x="65" y="481"/>
                    <a:pt x="65" y="566"/>
                  </a:cubicBezTo>
                  <a:cubicBezTo>
                    <a:pt x="75" y="662"/>
                    <a:pt x="75" y="769"/>
                    <a:pt x="118" y="864"/>
                  </a:cubicBezTo>
                  <a:cubicBezTo>
                    <a:pt x="160" y="950"/>
                    <a:pt x="224" y="992"/>
                    <a:pt x="278" y="1045"/>
                  </a:cubicBezTo>
                  <a:cubicBezTo>
                    <a:pt x="408" y="1161"/>
                    <a:pt x="518" y="1207"/>
                    <a:pt x="616" y="1207"/>
                  </a:cubicBezTo>
                  <a:cubicBezTo>
                    <a:pt x="787" y="1207"/>
                    <a:pt x="919" y="1063"/>
                    <a:pt x="1055" y="907"/>
                  </a:cubicBezTo>
                  <a:cubicBezTo>
                    <a:pt x="1066" y="886"/>
                    <a:pt x="1066" y="875"/>
                    <a:pt x="1076" y="864"/>
                  </a:cubicBezTo>
                  <a:lnTo>
                    <a:pt x="1076" y="811"/>
                  </a:lnTo>
                  <a:cubicBezTo>
                    <a:pt x="1076" y="545"/>
                    <a:pt x="1076" y="279"/>
                    <a:pt x="1066" y="13"/>
                  </a:cubicBezTo>
                  <a:cubicBezTo>
                    <a:pt x="1066" y="4"/>
                    <a:pt x="1018" y="1"/>
                    <a:pt x="947" y="1"/>
                  </a:cubicBezTo>
                  <a:close/>
                </a:path>
              </a:pathLst>
            </a:custGeom>
            <a:solidFill>
              <a:srgbClr val="FFC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5"/>
            <p:cNvSpPr/>
            <p:nvPr/>
          </p:nvSpPr>
          <p:spPr>
            <a:xfrm>
              <a:off x="-759005" y="1866274"/>
              <a:ext cx="97121" cy="20437"/>
            </a:xfrm>
            <a:custGeom>
              <a:avLst/>
              <a:gdLst/>
              <a:ahLst/>
              <a:cxnLst/>
              <a:rect l="l" t="t" r="r" b="b"/>
              <a:pathLst>
                <a:path w="1055" h="222" extrusionOk="0">
                  <a:moveTo>
                    <a:pt x="552" y="1"/>
                  </a:moveTo>
                  <a:cubicBezTo>
                    <a:pt x="514" y="1"/>
                    <a:pt x="475" y="3"/>
                    <a:pt x="437" y="7"/>
                  </a:cubicBezTo>
                  <a:cubicBezTo>
                    <a:pt x="352" y="7"/>
                    <a:pt x="245" y="17"/>
                    <a:pt x="149" y="71"/>
                  </a:cubicBezTo>
                  <a:cubicBezTo>
                    <a:pt x="107" y="81"/>
                    <a:pt x="0" y="188"/>
                    <a:pt x="96" y="220"/>
                  </a:cubicBezTo>
                  <a:cubicBezTo>
                    <a:pt x="98" y="221"/>
                    <a:pt x="101" y="221"/>
                    <a:pt x="104" y="221"/>
                  </a:cubicBezTo>
                  <a:cubicBezTo>
                    <a:pt x="131" y="221"/>
                    <a:pt x="185" y="187"/>
                    <a:pt x="213" y="177"/>
                  </a:cubicBezTo>
                  <a:cubicBezTo>
                    <a:pt x="266" y="167"/>
                    <a:pt x="309" y="145"/>
                    <a:pt x="362" y="145"/>
                  </a:cubicBezTo>
                  <a:cubicBezTo>
                    <a:pt x="416" y="135"/>
                    <a:pt x="466" y="129"/>
                    <a:pt x="517" y="129"/>
                  </a:cubicBezTo>
                  <a:cubicBezTo>
                    <a:pt x="567" y="129"/>
                    <a:pt x="618" y="135"/>
                    <a:pt x="671" y="145"/>
                  </a:cubicBezTo>
                  <a:cubicBezTo>
                    <a:pt x="766" y="171"/>
                    <a:pt x="854" y="204"/>
                    <a:pt x="947" y="204"/>
                  </a:cubicBezTo>
                  <a:cubicBezTo>
                    <a:pt x="968" y="204"/>
                    <a:pt x="990" y="202"/>
                    <a:pt x="1012" y="198"/>
                  </a:cubicBezTo>
                  <a:cubicBezTo>
                    <a:pt x="1023" y="198"/>
                    <a:pt x="1044" y="188"/>
                    <a:pt x="1044" y="188"/>
                  </a:cubicBezTo>
                  <a:cubicBezTo>
                    <a:pt x="1054" y="177"/>
                    <a:pt x="1023" y="145"/>
                    <a:pt x="1012" y="135"/>
                  </a:cubicBezTo>
                  <a:cubicBezTo>
                    <a:pt x="882" y="40"/>
                    <a:pt x="718" y="1"/>
                    <a:pt x="552" y="1"/>
                  </a:cubicBezTo>
                  <a:close/>
                </a:path>
              </a:pathLst>
            </a:custGeom>
            <a:solidFill>
              <a:srgbClr val="341D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5"/>
            <p:cNvSpPr/>
            <p:nvPr/>
          </p:nvSpPr>
          <p:spPr>
            <a:xfrm>
              <a:off x="-511004" y="1866274"/>
              <a:ext cx="96108" cy="20437"/>
            </a:xfrm>
            <a:custGeom>
              <a:avLst/>
              <a:gdLst/>
              <a:ahLst/>
              <a:cxnLst/>
              <a:rect l="l" t="t" r="r" b="b"/>
              <a:pathLst>
                <a:path w="1044" h="222" extrusionOk="0">
                  <a:moveTo>
                    <a:pt x="553" y="1"/>
                  </a:moveTo>
                  <a:cubicBezTo>
                    <a:pt x="514" y="1"/>
                    <a:pt x="475" y="3"/>
                    <a:pt x="437" y="7"/>
                  </a:cubicBezTo>
                  <a:cubicBezTo>
                    <a:pt x="341" y="7"/>
                    <a:pt x="235" y="17"/>
                    <a:pt x="139" y="71"/>
                  </a:cubicBezTo>
                  <a:cubicBezTo>
                    <a:pt x="107" y="81"/>
                    <a:pt x="0" y="188"/>
                    <a:pt x="86" y="220"/>
                  </a:cubicBezTo>
                  <a:cubicBezTo>
                    <a:pt x="89" y="221"/>
                    <a:pt x="93" y="221"/>
                    <a:pt x="97" y="221"/>
                  </a:cubicBezTo>
                  <a:cubicBezTo>
                    <a:pt x="131" y="221"/>
                    <a:pt x="185" y="187"/>
                    <a:pt x="213" y="177"/>
                  </a:cubicBezTo>
                  <a:cubicBezTo>
                    <a:pt x="267" y="167"/>
                    <a:pt x="299" y="145"/>
                    <a:pt x="352" y="145"/>
                  </a:cubicBezTo>
                  <a:cubicBezTo>
                    <a:pt x="405" y="135"/>
                    <a:pt x="456" y="129"/>
                    <a:pt x="506" y="129"/>
                  </a:cubicBezTo>
                  <a:cubicBezTo>
                    <a:pt x="557" y="129"/>
                    <a:pt x="607" y="135"/>
                    <a:pt x="661" y="145"/>
                  </a:cubicBezTo>
                  <a:cubicBezTo>
                    <a:pt x="756" y="171"/>
                    <a:pt x="844" y="204"/>
                    <a:pt x="942" y="204"/>
                  </a:cubicBezTo>
                  <a:cubicBezTo>
                    <a:pt x="965" y="204"/>
                    <a:pt x="988" y="202"/>
                    <a:pt x="1012" y="198"/>
                  </a:cubicBezTo>
                  <a:cubicBezTo>
                    <a:pt x="1023" y="198"/>
                    <a:pt x="1033" y="188"/>
                    <a:pt x="1033" y="188"/>
                  </a:cubicBezTo>
                  <a:cubicBezTo>
                    <a:pt x="1044" y="177"/>
                    <a:pt x="1023" y="145"/>
                    <a:pt x="1012" y="135"/>
                  </a:cubicBezTo>
                  <a:cubicBezTo>
                    <a:pt x="882" y="40"/>
                    <a:pt x="718" y="1"/>
                    <a:pt x="553" y="1"/>
                  </a:cubicBezTo>
                  <a:close/>
                </a:path>
              </a:pathLst>
            </a:custGeom>
            <a:solidFill>
              <a:srgbClr val="341D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5"/>
            <p:cNvSpPr/>
            <p:nvPr/>
          </p:nvSpPr>
          <p:spPr>
            <a:xfrm>
              <a:off x="-577745" y="1723586"/>
              <a:ext cx="214862" cy="170767"/>
            </a:xfrm>
            <a:custGeom>
              <a:avLst/>
              <a:gdLst/>
              <a:ahLst/>
              <a:cxnLst/>
              <a:rect l="l" t="t" r="r" b="b"/>
              <a:pathLst>
                <a:path w="2334" h="1855" extrusionOk="0">
                  <a:moveTo>
                    <a:pt x="852" y="1"/>
                  </a:moveTo>
                  <a:cubicBezTo>
                    <a:pt x="637" y="1"/>
                    <a:pt x="0" y="66"/>
                    <a:pt x="118" y="322"/>
                  </a:cubicBezTo>
                  <a:cubicBezTo>
                    <a:pt x="204" y="503"/>
                    <a:pt x="363" y="662"/>
                    <a:pt x="470" y="790"/>
                  </a:cubicBezTo>
                  <a:cubicBezTo>
                    <a:pt x="587" y="950"/>
                    <a:pt x="704" y="1099"/>
                    <a:pt x="843" y="1237"/>
                  </a:cubicBezTo>
                  <a:cubicBezTo>
                    <a:pt x="1130" y="1525"/>
                    <a:pt x="1471" y="1770"/>
                    <a:pt x="1822" y="1855"/>
                  </a:cubicBezTo>
                  <a:cubicBezTo>
                    <a:pt x="1684" y="1631"/>
                    <a:pt x="1577" y="1365"/>
                    <a:pt x="1524" y="1067"/>
                  </a:cubicBezTo>
                  <a:lnTo>
                    <a:pt x="1524" y="1067"/>
                  </a:lnTo>
                  <a:cubicBezTo>
                    <a:pt x="1801" y="1227"/>
                    <a:pt x="2056" y="1482"/>
                    <a:pt x="2248" y="1791"/>
                  </a:cubicBezTo>
                  <a:cubicBezTo>
                    <a:pt x="2333" y="1461"/>
                    <a:pt x="2333" y="1099"/>
                    <a:pt x="2248" y="779"/>
                  </a:cubicBezTo>
                  <a:cubicBezTo>
                    <a:pt x="2227" y="652"/>
                    <a:pt x="2174" y="524"/>
                    <a:pt x="2110" y="439"/>
                  </a:cubicBezTo>
                  <a:cubicBezTo>
                    <a:pt x="2003" y="300"/>
                    <a:pt x="1865" y="247"/>
                    <a:pt x="1716" y="194"/>
                  </a:cubicBezTo>
                  <a:cubicBezTo>
                    <a:pt x="1449" y="98"/>
                    <a:pt x="1173" y="23"/>
                    <a:pt x="896" y="2"/>
                  </a:cubicBezTo>
                  <a:cubicBezTo>
                    <a:pt x="884" y="1"/>
                    <a:pt x="870" y="1"/>
                    <a:pt x="852" y="1"/>
                  </a:cubicBezTo>
                  <a:close/>
                </a:path>
              </a:pathLst>
            </a:custGeom>
            <a:solidFill>
              <a:srgbClr val="723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5"/>
            <p:cNvSpPr/>
            <p:nvPr/>
          </p:nvSpPr>
          <p:spPr>
            <a:xfrm>
              <a:off x="-840383" y="1704070"/>
              <a:ext cx="339232" cy="213850"/>
            </a:xfrm>
            <a:custGeom>
              <a:avLst/>
              <a:gdLst/>
              <a:ahLst/>
              <a:cxnLst/>
              <a:rect l="l" t="t" r="r" b="b"/>
              <a:pathLst>
                <a:path w="3685" h="2323" extrusionOk="0">
                  <a:moveTo>
                    <a:pt x="3356" y="0"/>
                  </a:moveTo>
                  <a:cubicBezTo>
                    <a:pt x="2880" y="0"/>
                    <a:pt x="1967" y="230"/>
                    <a:pt x="1832" y="246"/>
                  </a:cubicBezTo>
                  <a:cubicBezTo>
                    <a:pt x="1576" y="289"/>
                    <a:pt x="1300" y="235"/>
                    <a:pt x="1044" y="310"/>
                  </a:cubicBezTo>
                  <a:cubicBezTo>
                    <a:pt x="842" y="363"/>
                    <a:pt x="437" y="459"/>
                    <a:pt x="330" y="629"/>
                  </a:cubicBezTo>
                  <a:cubicBezTo>
                    <a:pt x="149" y="885"/>
                    <a:pt x="118" y="1375"/>
                    <a:pt x="64" y="1684"/>
                  </a:cubicBezTo>
                  <a:cubicBezTo>
                    <a:pt x="0" y="1929"/>
                    <a:pt x="245" y="2099"/>
                    <a:pt x="299" y="2323"/>
                  </a:cubicBezTo>
                  <a:cubicBezTo>
                    <a:pt x="308" y="2323"/>
                    <a:pt x="317" y="2323"/>
                    <a:pt x="326" y="2323"/>
                  </a:cubicBezTo>
                  <a:cubicBezTo>
                    <a:pt x="795" y="2323"/>
                    <a:pt x="1222" y="2061"/>
                    <a:pt x="1598" y="1779"/>
                  </a:cubicBezTo>
                  <a:cubicBezTo>
                    <a:pt x="1843" y="1588"/>
                    <a:pt x="2705" y="1428"/>
                    <a:pt x="2918" y="1236"/>
                  </a:cubicBezTo>
                  <a:cubicBezTo>
                    <a:pt x="3238" y="928"/>
                    <a:pt x="3685" y="353"/>
                    <a:pt x="3642" y="97"/>
                  </a:cubicBezTo>
                  <a:cubicBezTo>
                    <a:pt x="3629" y="27"/>
                    <a:pt x="3518" y="0"/>
                    <a:pt x="3356" y="0"/>
                  </a:cubicBezTo>
                  <a:close/>
                </a:path>
              </a:pathLst>
            </a:custGeom>
            <a:solidFill>
              <a:srgbClr val="723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5"/>
            <p:cNvSpPr/>
            <p:nvPr/>
          </p:nvSpPr>
          <p:spPr>
            <a:xfrm>
              <a:off x="-574155" y="1714564"/>
              <a:ext cx="219097" cy="170030"/>
            </a:xfrm>
            <a:custGeom>
              <a:avLst/>
              <a:gdLst/>
              <a:ahLst/>
              <a:cxnLst/>
              <a:rect l="l" t="t" r="r" b="b"/>
              <a:pathLst>
                <a:path w="2380" h="1847" extrusionOk="0">
                  <a:moveTo>
                    <a:pt x="827" y="0"/>
                  </a:moveTo>
                  <a:cubicBezTo>
                    <a:pt x="580" y="0"/>
                    <a:pt x="1" y="72"/>
                    <a:pt x="122" y="324"/>
                  </a:cubicBezTo>
                  <a:cubicBezTo>
                    <a:pt x="197" y="494"/>
                    <a:pt x="356" y="654"/>
                    <a:pt x="484" y="782"/>
                  </a:cubicBezTo>
                  <a:cubicBezTo>
                    <a:pt x="601" y="941"/>
                    <a:pt x="740" y="1090"/>
                    <a:pt x="867" y="1229"/>
                  </a:cubicBezTo>
                  <a:cubicBezTo>
                    <a:pt x="1166" y="1516"/>
                    <a:pt x="1506" y="1761"/>
                    <a:pt x="1879" y="1846"/>
                  </a:cubicBezTo>
                  <a:cubicBezTo>
                    <a:pt x="1719" y="1623"/>
                    <a:pt x="1613" y="1357"/>
                    <a:pt x="1560" y="1069"/>
                  </a:cubicBezTo>
                  <a:lnTo>
                    <a:pt x="1560" y="1069"/>
                  </a:lnTo>
                  <a:cubicBezTo>
                    <a:pt x="1847" y="1218"/>
                    <a:pt x="2103" y="1474"/>
                    <a:pt x="2305" y="1783"/>
                  </a:cubicBezTo>
                  <a:cubicBezTo>
                    <a:pt x="2380" y="1452"/>
                    <a:pt x="2380" y="1090"/>
                    <a:pt x="2305" y="771"/>
                  </a:cubicBezTo>
                  <a:cubicBezTo>
                    <a:pt x="2273" y="643"/>
                    <a:pt x="2220" y="515"/>
                    <a:pt x="2156" y="430"/>
                  </a:cubicBezTo>
                  <a:cubicBezTo>
                    <a:pt x="2049" y="292"/>
                    <a:pt x="1900" y="239"/>
                    <a:pt x="1762" y="185"/>
                  </a:cubicBezTo>
                  <a:cubicBezTo>
                    <a:pt x="1485" y="89"/>
                    <a:pt x="1198" y="15"/>
                    <a:pt x="910" y="4"/>
                  </a:cubicBezTo>
                  <a:cubicBezTo>
                    <a:pt x="891" y="2"/>
                    <a:pt x="862" y="0"/>
                    <a:pt x="827" y="0"/>
                  </a:cubicBezTo>
                  <a:close/>
                </a:path>
              </a:pathLst>
            </a:custGeom>
            <a:solidFill>
              <a:srgbClr val="723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5"/>
            <p:cNvSpPr/>
            <p:nvPr/>
          </p:nvSpPr>
          <p:spPr>
            <a:xfrm>
              <a:off x="-638411" y="2010987"/>
              <a:ext cx="109825" cy="54958"/>
            </a:xfrm>
            <a:custGeom>
              <a:avLst/>
              <a:gdLst/>
              <a:ahLst/>
              <a:cxnLst/>
              <a:rect l="l" t="t" r="r" b="b"/>
              <a:pathLst>
                <a:path w="1193" h="597" fill="none" extrusionOk="0">
                  <a:moveTo>
                    <a:pt x="0" y="0"/>
                  </a:moveTo>
                  <a:cubicBezTo>
                    <a:pt x="11" y="149"/>
                    <a:pt x="53" y="277"/>
                    <a:pt x="138" y="394"/>
                  </a:cubicBezTo>
                  <a:cubicBezTo>
                    <a:pt x="170" y="437"/>
                    <a:pt x="202" y="479"/>
                    <a:pt x="245" y="511"/>
                  </a:cubicBezTo>
                  <a:cubicBezTo>
                    <a:pt x="309" y="554"/>
                    <a:pt x="405" y="575"/>
                    <a:pt x="490" y="586"/>
                  </a:cubicBezTo>
                  <a:cubicBezTo>
                    <a:pt x="586" y="597"/>
                    <a:pt x="660" y="597"/>
                    <a:pt x="756" y="586"/>
                  </a:cubicBezTo>
                  <a:cubicBezTo>
                    <a:pt x="873" y="565"/>
                    <a:pt x="990" y="490"/>
                    <a:pt x="1076" y="384"/>
                  </a:cubicBezTo>
                  <a:cubicBezTo>
                    <a:pt x="1150" y="277"/>
                    <a:pt x="1193" y="160"/>
                    <a:pt x="1193" y="32"/>
                  </a:cubicBezTo>
                </a:path>
              </a:pathLst>
            </a:custGeom>
            <a:noFill/>
            <a:ln w="3450" cap="flat" cmpd="sng">
              <a:solidFill>
                <a:srgbClr val="F5884C"/>
              </a:solidFill>
              <a:prstDash val="solid"/>
              <a:miter lim="106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5"/>
            <p:cNvSpPr/>
            <p:nvPr/>
          </p:nvSpPr>
          <p:spPr>
            <a:xfrm>
              <a:off x="-861004" y="2770638"/>
              <a:ext cx="509906" cy="230512"/>
            </a:xfrm>
            <a:custGeom>
              <a:avLst/>
              <a:gdLst/>
              <a:ahLst/>
              <a:cxnLst/>
              <a:rect l="l" t="t" r="r" b="b"/>
              <a:pathLst>
                <a:path w="5539" h="2504" extrusionOk="0">
                  <a:moveTo>
                    <a:pt x="1417" y="1"/>
                  </a:moveTo>
                  <a:cubicBezTo>
                    <a:pt x="1215" y="1"/>
                    <a:pt x="1002" y="12"/>
                    <a:pt x="789" y="33"/>
                  </a:cubicBezTo>
                  <a:cubicBezTo>
                    <a:pt x="629" y="44"/>
                    <a:pt x="352" y="33"/>
                    <a:pt x="192" y="107"/>
                  </a:cubicBezTo>
                  <a:cubicBezTo>
                    <a:pt x="192" y="118"/>
                    <a:pt x="182" y="118"/>
                    <a:pt x="182" y="118"/>
                  </a:cubicBezTo>
                  <a:cubicBezTo>
                    <a:pt x="1" y="214"/>
                    <a:pt x="33" y="427"/>
                    <a:pt x="107" y="629"/>
                  </a:cubicBezTo>
                  <a:cubicBezTo>
                    <a:pt x="192" y="800"/>
                    <a:pt x="310" y="970"/>
                    <a:pt x="395" y="1055"/>
                  </a:cubicBezTo>
                  <a:cubicBezTo>
                    <a:pt x="640" y="1311"/>
                    <a:pt x="980" y="1449"/>
                    <a:pt x="1311" y="1588"/>
                  </a:cubicBezTo>
                  <a:cubicBezTo>
                    <a:pt x="2384" y="2051"/>
                    <a:pt x="3521" y="2504"/>
                    <a:pt x="4688" y="2504"/>
                  </a:cubicBezTo>
                  <a:cubicBezTo>
                    <a:pt x="4702" y="2504"/>
                    <a:pt x="4715" y="2504"/>
                    <a:pt x="4729" y="2503"/>
                  </a:cubicBezTo>
                  <a:cubicBezTo>
                    <a:pt x="4984" y="2503"/>
                    <a:pt x="5251" y="2482"/>
                    <a:pt x="5474" y="2354"/>
                  </a:cubicBezTo>
                  <a:cubicBezTo>
                    <a:pt x="5506" y="2344"/>
                    <a:pt x="5517" y="2333"/>
                    <a:pt x="5538" y="2322"/>
                  </a:cubicBezTo>
                  <a:cubicBezTo>
                    <a:pt x="5485" y="1864"/>
                    <a:pt x="5432" y="1417"/>
                    <a:pt x="5368" y="970"/>
                  </a:cubicBezTo>
                  <a:cubicBezTo>
                    <a:pt x="5261" y="906"/>
                    <a:pt x="5144" y="864"/>
                    <a:pt x="5038" y="810"/>
                  </a:cubicBezTo>
                  <a:cubicBezTo>
                    <a:pt x="4282" y="491"/>
                    <a:pt x="3483" y="246"/>
                    <a:pt x="2652" y="107"/>
                  </a:cubicBezTo>
                  <a:cubicBezTo>
                    <a:pt x="2237" y="44"/>
                    <a:pt x="1832" y="1"/>
                    <a:pt x="14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5"/>
            <p:cNvSpPr/>
            <p:nvPr/>
          </p:nvSpPr>
          <p:spPr>
            <a:xfrm>
              <a:off x="-901141" y="2200163"/>
              <a:ext cx="320636" cy="535775"/>
            </a:xfrm>
            <a:custGeom>
              <a:avLst/>
              <a:gdLst/>
              <a:ahLst/>
              <a:cxnLst/>
              <a:rect l="l" t="t" r="r" b="b"/>
              <a:pathLst>
                <a:path w="3483" h="5820" extrusionOk="0">
                  <a:moveTo>
                    <a:pt x="1981" y="0"/>
                  </a:moveTo>
                  <a:lnTo>
                    <a:pt x="1981" y="0"/>
                  </a:lnTo>
                  <a:cubicBezTo>
                    <a:pt x="1523" y="107"/>
                    <a:pt x="1182" y="394"/>
                    <a:pt x="927" y="799"/>
                  </a:cubicBezTo>
                  <a:cubicBezTo>
                    <a:pt x="298" y="1757"/>
                    <a:pt x="96" y="2939"/>
                    <a:pt x="11" y="4100"/>
                  </a:cubicBezTo>
                  <a:cubicBezTo>
                    <a:pt x="11" y="4164"/>
                    <a:pt x="0" y="4228"/>
                    <a:pt x="32" y="4292"/>
                  </a:cubicBezTo>
                  <a:cubicBezTo>
                    <a:pt x="85" y="4484"/>
                    <a:pt x="298" y="4547"/>
                    <a:pt x="469" y="4611"/>
                  </a:cubicBezTo>
                  <a:cubicBezTo>
                    <a:pt x="1299" y="4920"/>
                    <a:pt x="1991" y="5612"/>
                    <a:pt x="2865" y="5793"/>
                  </a:cubicBezTo>
                  <a:cubicBezTo>
                    <a:pt x="2927" y="5810"/>
                    <a:pt x="2995" y="5820"/>
                    <a:pt x="3062" y="5820"/>
                  </a:cubicBezTo>
                  <a:cubicBezTo>
                    <a:pt x="3168" y="5820"/>
                    <a:pt x="3272" y="5795"/>
                    <a:pt x="3344" y="5729"/>
                  </a:cubicBezTo>
                  <a:cubicBezTo>
                    <a:pt x="3472" y="5612"/>
                    <a:pt x="3482" y="5389"/>
                    <a:pt x="3408" y="5229"/>
                  </a:cubicBezTo>
                  <a:cubicBezTo>
                    <a:pt x="3333" y="5069"/>
                    <a:pt x="3163" y="4941"/>
                    <a:pt x="3003" y="4856"/>
                  </a:cubicBezTo>
                  <a:cubicBezTo>
                    <a:pt x="2492" y="4537"/>
                    <a:pt x="1874" y="4334"/>
                    <a:pt x="1427" y="3919"/>
                  </a:cubicBezTo>
                  <a:cubicBezTo>
                    <a:pt x="1384" y="3898"/>
                    <a:pt x="1353" y="3855"/>
                    <a:pt x="1331" y="3813"/>
                  </a:cubicBezTo>
                  <a:cubicBezTo>
                    <a:pt x="1289" y="3759"/>
                    <a:pt x="1289" y="3685"/>
                    <a:pt x="1289" y="3610"/>
                  </a:cubicBezTo>
                  <a:cubicBezTo>
                    <a:pt x="1267" y="3184"/>
                    <a:pt x="1353" y="2758"/>
                    <a:pt x="1438" y="2332"/>
                  </a:cubicBezTo>
                  <a:lnTo>
                    <a:pt x="1640" y="1374"/>
                  </a:lnTo>
                  <a:lnTo>
                    <a:pt x="19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5"/>
            <p:cNvSpPr/>
            <p:nvPr/>
          </p:nvSpPr>
          <p:spPr>
            <a:xfrm>
              <a:off x="-496275" y="1987696"/>
              <a:ext cx="58917" cy="17859"/>
            </a:xfrm>
            <a:custGeom>
              <a:avLst/>
              <a:gdLst/>
              <a:ahLst/>
              <a:cxnLst/>
              <a:rect l="l" t="t" r="r" b="b"/>
              <a:pathLst>
                <a:path w="640" h="194" extrusionOk="0">
                  <a:moveTo>
                    <a:pt x="374" y="0"/>
                  </a:moveTo>
                  <a:cubicBezTo>
                    <a:pt x="322" y="0"/>
                    <a:pt x="272" y="3"/>
                    <a:pt x="224" y="8"/>
                  </a:cubicBezTo>
                  <a:cubicBezTo>
                    <a:pt x="170" y="8"/>
                    <a:pt x="0" y="61"/>
                    <a:pt x="107" y="115"/>
                  </a:cubicBezTo>
                  <a:cubicBezTo>
                    <a:pt x="181" y="157"/>
                    <a:pt x="298" y="189"/>
                    <a:pt x="394" y="189"/>
                  </a:cubicBezTo>
                  <a:cubicBezTo>
                    <a:pt x="409" y="192"/>
                    <a:pt x="425" y="193"/>
                    <a:pt x="442" y="193"/>
                  </a:cubicBezTo>
                  <a:cubicBezTo>
                    <a:pt x="496" y="193"/>
                    <a:pt x="556" y="179"/>
                    <a:pt x="596" y="147"/>
                  </a:cubicBezTo>
                  <a:cubicBezTo>
                    <a:pt x="618" y="136"/>
                    <a:pt x="639" y="104"/>
                    <a:pt x="639" y="83"/>
                  </a:cubicBezTo>
                  <a:cubicBezTo>
                    <a:pt x="639" y="51"/>
                    <a:pt x="607" y="40"/>
                    <a:pt x="596" y="30"/>
                  </a:cubicBezTo>
                  <a:cubicBezTo>
                    <a:pt x="564" y="8"/>
                    <a:pt x="554" y="8"/>
                    <a:pt x="533" y="8"/>
                  </a:cubicBezTo>
                  <a:cubicBezTo>
                    <a:pt x="479" y="3"/>
                    <a:pt x="426" y="0"/>
                    <a:pt x="374" y="0"/>
                  </a:cubicBezTo>
                  <a:close/>
                </a:path>
              </a:pathLst>
            </a:custGeom>
            <a:solidFill>
              <a:srgbClr val="F58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5"/>
            <p:cNvSpPr/>
            <p:nvPr/>
          </p:nvSpPr>
          <p:spPr>
            <a:xfrm>
              <a:off x="-743355" y="1987696"/>
              <a:ext cx="58917" cy="17859"/>
            </a:xfrm>
            <a:custGeom>
              <a:avLst/>
              <a:gdLst/>
              <a:ahLst/>
              <a:cxnLst/>
              <a:rect l="l" t="t" r="r" b="b"/>
              <a:pathLst>
                <a:path w="640" h="194" extrusionOk="0">
                  <a:moveTo>
                    <a:pt x="265" y="0"/>
                  </a:moveTo>
                  <a:cubicBezTo>
                    <a:pt x="214" y="0"/>
                    <a:pt x="160" y="3"/>
                    <a:pt x="107" y="8"/>
                  </a:cubicBezTo>
                  <a:cubicBezTo>
                    <a:pt x="86" y="8"/>
                    <a:pt x="75" y="8"/>
                    <a:pt x="43" y="30"/>
                  </a:cubicBezTo>
                  <a:cubicBezTo>
                    <a:pt x="33" y="40"/>
                    <a:pt x="1" y="51"/>
                    <a:pt x="1" y="83"/>
                  </a:cubicBezTo>
                  <a:cubicBezTo>
                    <a:pt x="1" y="104"/>
                    <a:pt x="11" y="136"/>
                    <a:pt x="43" y="147"/>
                  </a:cubicBezTo>
                  <a:cubicBezTo>
                    <a:pt x="84" y="179"/>
                    <a:pt x="143" y="193"/>
                    <a:pt x="197" y="193"/>
                  </a:cubicBezTo>
                  <a:cubicBezTo>
                    <a:pt x="214" y="193"/>
                    <a:pt x="230" y="192"/>
                    <a:pt x="246" y="189"/>
                  </a:cubicBezTo>
                  <a:cubicBezTo>
                    <a:pt x="352" y="189"/>
                    <a:pt x="458" y="157"/>
                    <a:pt x="533" y="115"/>
                  </a:cubicBezTo>
                  <a:cubicBezTo>
                    <a:pt x="640" y="61"/>
                    <a:pt x="469" y="8"/>
                    <a:pt x="416" y="8"/>
                  </a:cubicBezTo>
                  <a:cubicBezTo>
                    <a:pt x="368" y="3"/>
                    <a:pt x="317" y="0"/>
                    <a:pt x="265" y="0"/>
                  </a:cubicBezTo>
                  <a:close/>
                </a:path>
              </a:pathLst>
            </a:custGeom>
            <a:solidFill>
              <a:srgbClr val="F58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5"/>
            <p:cNvSpPr/>
            <p:nvPr/>
          </p:nvSpPr>
          <p:spPr>
            <a:xfrm>
              <a:off x="-584558" y="2327385"/>
              <a:ext cx="250120" cy="275804"/>
            </a:xfrm>
            <a:custGeom>
              <a:avLst/>
              <a:gdLst/>
              <a:ahLst/>
              <a:cxnLst/>
              <a:rect l="l" t="t" r="r" b="b"/>
              <a:pathLst>
                <a:path w="2717" h="2996" extrusionOk="0">
                  <a:moveTo>
                    <a:pt x="1766" y="0"/>
                  </a:moveTo>
                  <a:cubicBezTo>
                    <a:pt x="1731" y="0"/>
                    <a:pt x="1696" y="18"/>
                    <a:pt x="1662" y="67"/>
                  </a:cubicBezTo>
                  <a:cubicBezTo>
                    <a:pt x="1619" y="237"/>
                    <a:pt x="1886" y="1898"/>
                    <a:pt x="980" y="2005"/>
                  </a:cubicBezTo>
                  <a:cubicBezTo>
                    <a:pt x="976" y="2005"/>
                    <a:pt x="971" y="2006"/>
                    <a:pt x="965" y="2006"/>
                  </a:cubicBezTo>
                  <a:cubicBezTo>
                    <a:pt x="814" y="2006"/>
                    <a:pt x="326" y="1783"/>
                    <a:pt x="122" y="1783"/>
                  </a:cubicBezTo>
                  <a:cubicBezTo>
                    <a:pt x="74" y="1783"/>
                    <a:pt x="42" y="1795"/>
                    <a:pt x="33" y="1824"/>
                  </a:cubicBezTo>
                  <a:cubicBezTo>
                    <a:pt x="1" y="1941"/>
                    <a:pt x="54" y="2090"/>
                    <a:pt x="128" y="2196"/>
                  </a:cubicBezTo>
                  <a:cubicBezTo>
                    <a:pt x="214" y="2303"/>
                    <a:pt x="331" y="2367"/>
                    <a:pt x="448" y="2431"/>
                  </a:cubicBezTo>
                  <a:cubicBezTo>
                    <a:pt x="885" y="2676"/>
                    <a:pt x="1353" y="2878"/>
                    <a:pt x="1843" y="2963"/>
                  </a:cubicBezTo>
                  <a:cubicBezTo>
                    <a:pt x="1925" y="2984"/>
                    <a:pt x="2004" y="2995"/>
                    <a:pt x="2080" y="2995"/>
                  </a:cubicBezTo>
                  <a:cubicBezTo>
                    <a:pt x="2122" y="2995"/>
                    <a:pt x="2164" y="2992"/>
                    <a:pt x="2205" y="2984"/>
                  </a:cubicBezTo>
                  <a:cubicBezTo>
                    <a:pt x="2375" y="2942"/>
                    <a:pt x="2514" y="2793"/>
                    <a:pt x="2588" y="2633"/>
                  </a:cubicBezTo>
                  <a:cubicBezTo>
                    <a:pt x="2674" y="2473"/>
                    <a:pt x="2684" y="2292"/>
                    <a:pt x="2695" y="2111"/>
                  </a:cubicBezTo>
                  <a:cubicBezTo>
                    <a:pt x="2716" y="1579"/>
                    <a:pt x="2588" y="1036"/>
                    <a:pt x="2354" y="556"/>
                  </a:cubicBezTo>
                  <a:cubicBezTo>
                    <a:pt x="2269" y="397"/>
                    <a:pt x="2162" y="226"/>
                    <a:pt x="2003" y="131"/>
                  </a:cubicBezTo>
                  <a:cubicBezTo>
                    <a:pt x="1916" y="80"/>
                    <a:pt x="1839" y="0"/>
                    <a:pt x="1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5"/>
            <p:cNvSpPr/>
            <p:nvPr/>
          </p:nvSpPr>
          <p:spPr>
            <a:xfrm>
              <a:off x="-1153100" y="2241036"/>
              <a:ext cx="885317" cy="693837"/>
            </a:xfrm>
            <a:custGeom>
              <a:avLst/>
              <a:gdLst/>
              <a:ahLst/>
              <a:cxnLst/>
              <a:rect l="l" t="t" r="r" b="b"/>
              <a:pathLst>
                <a:path w="9617" h="7537" extrusionOk="0">
                  <a:moveTo>
                    <a:pt x="2408" y="1"/>
                  </a:moveTo>
                  <a:cubicBezTo>
                    <a:pt x="1955" y="1"/>
                    <a:pt x="1513" y="116"/>
                    <a:pt x="1097" y="387"/>
                  </a:cubicBezTo>
                  <a:cubicBezTo>
                    <a:pt x="533" y="781"/>
                    <a:pt x="0" y="1441"/>
                    <a:pt x="64" y="2559"/>
                  </a:cubicBezTo>
                  <a:cubicBezTo>
                    <a:pt x="86" y="3028"/>
                    <a:pt x="331" y="3560"/>
                    <a:pt x="820" y="4135"/>
                  </a:cubicBezTo>
                  <a:cubicBezTo>
                    <a:pt x="1502" y="4934"/>
                    <a:pt x="2684" y="5797"/>
                    <a:pt x="4537" y="6595"/>
                  </a:cubicBezTo>
                  <a:cubicBezTo>
                    <a:pt x="4611" y="6638"/>
                    <a:pt x="4707" y="6670"/>
                    <a:pt x="4803" y="6712"/>
                  </a:cubicBezTo>
                  <a:cubicBezTo>
                    <a:pt x="4814" y="6723"/>
                    <a:pt x="4846" y="6723"/>
                    <a:pt x="4856" y="6744"/>
                  </a:cubicBezTo>
                  <a:cubicBezTo>
                    <a:pt x="5693" y="7101"/>
                    <a:pt x="6754" y="7537"/>
                    <a:pt x="7654" y="7537"/>
                  </a:cubicBezTo>
                  <a:cubicBezTo>
                    <a:pt x="8232" y="7537"/>
                    <a:pt x="8742" y="7357"/>
                    <a:pt x="9084" y="6861"/>
                  </a:cubicBezTo>
                  <a:cubicBezTo>
                    <a:pt x="9616" y="6084"/>
                    <a:pt x="9276" y="4678"/>
                    <a:pt x="7359" y="2889"/>
                  </a:cubicBezTo>
                  <a:cubicBezTo>
                    <a:pt x="7316" y="2868"/>
                    <a:pt x="7274" y="2826"/>
                    <a:pt x="7242" y="2783"/>
                  </a:cubicBezTo>
                  <a:cubicBezTo>
                    <a:pt x="7039" y="2602"/>
                    <a:pt x="6784" y="2378"/>
                    <a:pt x="6507" y="2133"/>
                  </a:cubicBezTo>
                  <a:cubicBezTo>
                    <a:pt x="5868" y="1580"/>
                    <a:pt x="5037" y="919"/>
                    <a:pt x="4164" y="483"/>
                  </a:cubicBezTo>
                  <a:cubicBezTo>
                    <a:pt x="3584" y="190"/>
                    <a:pt x="2987" y="1"/>
                    <a:pt x="2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5"/>
            <p:cNvSpPr/>
            <p:nvPr/>
          </p:nvSpPr>
          <p:spPr>
            <a:xfrm>
              <a:off x="-1094276" y="2284947"/>
              <a:ext cx="370623" cy="315573"/>
            </a:xfrm>
            <a:custGeom>
              <a:avLst/>
              <a:gdLst/>
              <a:ahLst/>
              <a:cxnLst/>
              <a:rect l="l" t="t" r="r" b="b"/>
              <a:pathLst>
                <a:path w="4026" h="3428" extrusionOk="0">
                  <a:moveTo>
                    <a:pt x="1762" y="1"/>
                  </a:moveTo>
                  <a:cubicBezTo>
                    <a:pt x="1514" y="1"/>
                    <a:pt x="1274" y="62"/>
                    <a:pt x="1044" y="208"/>
                  </a:cubicBezTo>
                  <a:cubicBezTo>
                    <a:pt x="1023" y="229"/>
                    <a:pt x="980" y="251"/>
                    <a:pt x="959" y="272"/>
                  </a:cubicBezTo>
                  <a:cubicBezTo>
                    <a:pt x="778" y="410"/>
                    <a:pt x="618" y="570"/>
                    <a:pt x="501" y="762"/>
                  </a:cubicBezTo>
                  <a:cubicBezTo>
                    <a:pt x="0" y="1614"/>
                    <a:pt x="394" y="2412"/>
                    <a:pt x="1097" y="3073"/>
                  </a:cubicBezTo>
                  <a:cubicBezTo>
                    <a:pt x="1359" y="3319"/>
                    <a:pt x="1675" y="3427"/>
                    <a:pt x="1997" y="3427"/>
                  </a:cubicBezTo>
                  <a:cubicBezTo>
                    <a:pt x="2511" y="3427"/>
                    <a:pt x="3039" y="3150"/>
                    <a:pt x="3387" y="2711"/>
                  </a:cubicBezTo>
                  <a:cubicBezTo>
                    <a:pt x="3440" y="2647"/>
                    <a:pt x="3493" y="2562"/>
                    <a:pt x="3536" y="2498"/>
                  </a:cubicBezTo>
                  <a:lnTo>
                    <a:pt x="3578" y="2412"/>
                  </a:lnTo>
                  <a:cubicBezTo>
                    <a:pt x="4026" y="1603"/>
                    <a:pt x="3781" y="783"/>
                    <a:pt x="2844" y="304"/>
                  </a:cubicBezTo>
                  <a:cubicBezTo>
                    <a:pt x="2476" y="123"/>
                    <a:pt x="2112" y="1"/>
                    <a:pt x="1762" y="1"/>
                  </a:cubicBezTo>
                  <a:close/>
                </a:path>
              </a:pathLst>
            </a:custGeom>
            <a:solidFill>
              <a:srgbClr val="EF7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5"/>
            <p:cNvSpPr/>
            <p:nvPr/>
          </p:nvSpPr>
          <p:spPr>
            <a:xfrm>
              <a:off x="-768855" y="2285408"/>
              <a:ext cx="293203" cy="571677"/>
            </a:xfrm>
            <a:custGeom>
              <a:avLst/>
              <a:gdLst/>
              <a:ahLst/>
              <a:cxnLst/>
              <a:rect l="l" t="t" r="r" b="b"/>
              <a:pathLst>
                <a:path w="3185" h="6210" extrusionOk="0">
                  <a:moveTo>
                    <a:pt x="1" y="1"/>
                  </a:moveTo>
                  <a:lnTo>
                    <a:pt x="1" y="1"/>
                  </a:lnTo>
                  <a:cubicBezTo>
                    <a:pt x="171" y="405"/>
                    <a:pt x="533" y="1375"/>
                    <a:pt x="746" y="2557"/>
                  </a:cubicBezTo>
                  <a:cubicBezTo>
                    <a:pt x="991" y="3877"/>
                    <a:pt x="767" y="5602"/>
                    <a:pt x="693" y="6156"/>
                  </a:cubicBezTo>
                  <a:cubicBezTo>
                    <a:pt x="685" y="6197"/>
                    <a:pt x="691" y="6209"/>
                    <a:pt x="701" y="6209"/>
                  </a:cubicBezTo>
                  <a:cubicBezTo>
                    <a:pt x="718" y="6209"/>
                    <a:pt x="746" y="6177"/>
                    <a:pt x="746" y="6177"/>
                  </a:cubicBezTo>
                  <a:lnTo>
                    <a:pt x="3185" y="2429"/>
                  </a:lnTo>
                  <a:cubicBezTo>
                    <a:pt x="3142" y="2386"/>
                    <a:pt x="3100" y="2344"/>
                    <a:pt x="3078" y="2301"/>
                  </a:cubicBezTo>
                  <a:cubicBezTo>
                    <a:pt x="2876" y="2120"/>
                    <a:pt x="2620" y="1896"/>
                    <a:pt x="2343" y="1651"/>
                  </a:cubicBezTo>
                  <a:cubicBezTo>
                    <a:pt x="1705" y="1098"/>
                    <a:pt x="885" y="437"/>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5"/>
            <p:cNvSpPr/>
            <p:nvPr/>
          </p:nvSpPr>
          <p:spPr>
            <a:xfrm>
              <a:off x="-1077613" y="2437393"/>
              <a:ext cx="811763" cy="497479"/>
            </a:xfrm>
            <a:custGeom>
              <a:avLst/>
              <a:gdLst/>
              <a:ahLst/>
              <a:cxnLst/>
              <a:rect l="l" t="t" r="r" b="b"/>
              <a:pathLst>
                <a:path w="8818" h="5404" extrusionOk="0">
                  <a:moveTo>
                    <a:pt x="5697" y="0"/>
                  </a:moveTo>
                  <a:cubicBezTo>
                    <a:pt x="5697" y="43"/>
                    <a:pt x="5708" y="54"/>
                    <a:pt x="5708" y="54"/>
                  </a:cubicBezTo>
                  <a:cubicBezTo>
                    <a:pt x="4095" y="1787"/>
                    <a:pt x="2304" y="2124"/>
                    <a:pt x="1152" y="2124"/>
                  </a:cubicBezTo>
                  <a:cubicBezTo>
                    <a:pt x="569" y="2124"/>
                    <a:pt x="150" y="2038"/>
                    <a:pt x="0" y="2002"/>
                  </a:cubicBezTo>
                  <a:lnTo>
                    <a:pt x="0" y="2002"/>
                  </a:lnTo>
                  <a:cubicBezTo>
                    <a:pt x="682" y="2801"/>
                    <a:pt x="1864" y="3664"/>
                    <a:pt x="3717" y="4462"/>
                  </a:cubicBezTo>
                  <a:cubicBezTo>
                    <a:pt x="4582" y="4837"/>
                    <a:pt x="5817" y="5403"/>
                    <a:pt x="6841" y="5403"/>
                  </a:cubicBezTo>
                  <a:cubicBezTo>
                    <a:pt x="7417" y="5403"/>
                    <a:pt x="7926" y="5223"/>
                    <a:pt x="8264" y="4728"/>
                  </a:cubicBezTo>
                  <a:cubicBezTo>
                    <a:pt x="8818" y="3940"/>
                    <a:pt x="8445" y="2492"/>
                    <a:pt x="6432" y="650"/>
                  </a:cubicBezTo>
                  <a:cubicBezTo>
                    <a:pt x="6230" y="469"/>
                    <a:pt x="5974" y="245"/>
                    <a:pt x="56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5"/>
            <p:cNvSpPr/>
            <p:nvPr/>
          </p:nvSpPr>
          <p:spPr>
            <a:xfrm>
              <a:off x="-1151167" y="2349111"/>
              <a:ext cx="855951" cy="585762"/>
            </a:xfrm>
            <a:custGeom>
              <a:avLst/>
              <a:gdLst/>
              <a:ahLst/>
              <a:cxnLst/>
              <a:rect l="l" t="t" r="r" b="b"/>
              <a:pathLst>
                <a:path w="9298" h="6363" extrusionOk="0">
                  <a:moveTo>
                    <a:pt x="331" y="1"/>
                  </a:moveTo>
                  <a:lnTo>
                    <a:pt x="331" y="1"/>
                  </a:lnTo>
                  <a:cubicBezTo>
                    <a:pt x="128" y="352"/>
                    <a:pt x="1" y="810"/>
                    <a:pt x="43" y="1385"/>
                  </a:cubicBezTo>
                  <a:cubicBezTo>
                    <a:pt x="65" y="1854"/>
                    <a:pt x="310" y="2386"/>
                    <a:pt x="799" y="2961"/>
                  </a:cubicBezTo>
                  <a:cubicBezTo>
                    <a:pt x="1481" y="3760"/>
                    <a:pt x="2663" y="4623"/>
                    <a:pt x="4516" y="5421"/>
                  </a:cubicBezTo>
                  <a:cubicBezTo>
                    <a:pt x="4590" y="5464"/>
                    <a:pt x="4686" y="5496"/>
                    <a:pt x="4782" y="5538"/>
                  </a:cubicBezTo>
                  <a:cubicBezTo>
                    <a:pt x="4793" y="5549"/>
                    <a:pt x="4825" y="5549"/>
                    <a:pt x="4835" y="5570"/>
                  </a:cubicBezTo>
                  <a:cubicBezTo>
                    <a:pt x="5672" y="5927"/>
                    <a:pt x="6733" y="6363"/>
                    <a:pt x="7633" y="6363"/>
                  </a:cubicBezTo>
                  <a:cubicBezTo>
                    <a:pt x="8211" y="6363"/>
                    <a:pt x="8721" y="6183"/>
                    <a:pt x="9063" y="5687"/>
                  </a:cubicBezTo>
                  <a:cubicBezTo>
                    <a:pt x="9212" y="5485"/>
                    <a:pt x="9297" y="5219"/>
                    <a:pt x="9297" y="4931"/>
                  </a:cubicBezTo>
                  <a:lnTo>
                    <a:pt x="9297" y="4931"/>
                  </a:lnTo>
                  <a:cubicBezTo>
                    <a:pt x="8958" y="5367"/>
                    <a:pt x="8468" y="5528"/>
                    <a:pt x="7916" y="5528"/>
                  </a:cubicBezTo>
                  <a:cubicBezTo>
                    <a:pt x="7013" y="5528"/>
                    <a:pt x="5945" y="5097"/>
                    <a:pt x="5112" y="4740"/>
                  </a:cubicBezTo>
                  <a:cubicBezTo>
                    <a:pt x="5101" y="4729"/>
                    <a:pt x="5070" y="4729"/>
                    <a:pt x="5059" y="4718"/>
                  </a:cubicBezTo>
                  <a:cubicBezTo>
                    <a:pt x="4963" y="4676"/>
                    <a:pt x="4888" y="4633"/>
                    <a:pt x="4793" y="4591"/>
                  </a:cubicBezTo>
                  <a:cubicBezTo>
                    <a:pt x="2940" y="3781"/>
                    <a:pt x="1758" y="2929"/>
                    <a:pt x="1076" y="2131"/>
                  </a:cubicBezTo>
                  <a:cubicBezTo>
                    <a:pt x="576" y="1556"/>
                    <a:pt x="341" y="1013"/>
                    <a:pt x="320" y="565"/>
                  </a:cubicBezTo>
                  <a:cubicBezTo>
                    <a:pt x="310" y="363"/>
                    <a:pt x="310" y="17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5"/>
            <p:cNvSpPr/>
            <p:nvPr/>
          </p:nvSpPr>
          <p:spPr>
            <a:xfrm>
              <a:off x="-1094276" y="2298203"/>
              <a:ext cx="331407" cy="302317"/>
            </a:xfrm>
            <a:custGeom>
              <a:avLst/>
              <a:gdLst/>
              <a:ahLst/>
              <a:cxnLst/>
              <a:rect l="l" t="t" r="r" b="b"/>
              <a:pathLst>
                <a:path w="3600" h="3284" extrusionOk="0">
                  <a:moveTo>
                    <a:pt x="1672" y="0"/>
                  </a:moveTo>
                  <a:cubicBezTo>
                    <a:pt x="1417" y="0"/>
                    <a:pt x="1182" y="32"/>
                    <a:pt x="959" y="128"/>
                  </a:cubicBezTo>
                  <a:cubicBezTo>
                    <a:pt x="778" y="266"/>
                    <a:pt x="618" y="426"/>
                    <a:pt x="501" y="618"/>
                  </a:cubicBezTo>
                  <a:cubicBezTo>
                    <a:pt x="0" y="1470"/>
                    <a:pt x="394" y="2268"/>
                    <a:pt x="1097" y="2929"/>
                  </a:cubicBezTo>
                  <a:cubicBezTo>
                    <a:pt x="1359" y="3175"/>
                    <a:pt x="1675" y="3283"/>
                    <a:pt x="1997" y="3283"/>
                  </a:cubicBezTo>
                  <a:cubicBezTo>
                    <a:pt x="2511" y="3283"/>
                    <a:pt x="3039" y="3006"/>
                    <a:pt x="3387" y="2567"/>
                  </a:cubicBezTo>
                  <a:cubicBezTo>
                    <a:pt x="3440" y="2503"/>
                    <a:pt x="3493" y="2418"/>
                    <a:pt x="3536" y="2354"/>
                  </a:cubicBezTo>
                  <a:lnTo>
                    <a:pt x="3578" y="2268"/>
                  </a:lnTo>
                  <a:cubicBezTo>
                    <a:pt x="3589" y="2162"/>
                    <a:pt x="3600" y="2045"/>
                    <a:pt x="3600" y="1928"/>
                  </a:cubicBezTo>
                  <a:cubicBezTo>
                    <a:pt x="3600" y="1672"/>
                    <a:pt x="3546" y="1448"/>
                    <a:pt x="3482" y="1204"/>
                  </a:cubicBezTo>
                  <a:cubicBezTo>
                    <a:pt x="3376" y="959"/>
                    <a:pt x="3227" y="746"/>
                    <a:pt x="3046" y="554"/>
                  </a:cubicBezTo>
                  <a:cubicBezTo>
                    <a:pt x="2694" y="213"/>
                    <a:pt x="2205" y="0"/>
                    <a:pt x="1672" y="0"/>
                  </a:cubicBezTo>
                  <a:close/>
                </a:path>
              </a:pathLst>
            </a:custGeom>
            <a:solidFill>
              <a:srgbClr val="FFC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5"/>
            <p:cNvSpPr/>
            <p:nvPr/>
          </p:nvSpPr>
          <p:spPr>
            <a:xfrm>
              <a:off x="-1096209" y="2308974"/>
              <a:ext cx="301028" cy="291546"/>
            </a:xfrm>
            <a:custGeom>
              <a:avLst/>
              <a:gdLst/>
              <a:ahLst/>
              <a:cxnLst/>
              <a:rect l="l" t="t" r="r" b="b"/>
              <a:pathLst>
                <a:path w="3270" h="3167" extrusionOk="0">
                  <a:moveTo>
                    <a:pt x="990" y="0"/>
                  </a:moveTo>
                  <a:cubicBezTo>
                    <a:pt x="980" y="0"/>
                    <a:pt x="980" y="11"/>
                    <a:pt x="958" y="11"/>
                  </a:cubicBezTo>
                  <a:cubicBezTo>
                    <a:pt x="788" y="149"/>
                    <a:pt x="628" y="309"/>
                    <a:pt x="511" y="501"/>
                  </a:cubicBezTo>
                  <a:cubicBezTo>
                    <a:pt x="0" y="1353"/>
                    <a:pt x="405" y="2151"/>
                    <a:pt x="1108" y="2812"/>
                  </a:cubicBezTo>
                  <a:cubicBezTo>
                    <a:pt x="1367" y="3058"/>
                    <a:pt x="1682" y="3166"/>
                    <a:pt x="2002" y="3166"/>
                  </a:cubicBezTo>
                  <a:cubicBezTo>
                    <a:pt x="2457" y="3166"/>
                    <a:pt x="2926" y="2949"/>
                    <a:pt x="3269" y="2599"/>
                  </a:cubicBezTo>
                  <a:lnTo>
                    <a:pt x="3269" y="2599"/>
                  </a:lnTo>
                  <a:cubicBezTo>
                    <a:pt x="2977" y="2805"/>
                    <a:pt x="2637" y="2925"/>
                    <a:pt x="2305" y="2925"/>
                  </a:cubicBezTo>
                  <a:cubicBezTo>
                    <a:pt x="1983" y="2925"/>
                    <a:pt x="1667" y="2813"/>
                    <a:pt x="1406" y="2556"/>
                  </a:cubicBezTo>
                  <a:cubicBezTo>
                    <a:pt x="692" y="1885"/>
                    <a:pt x="288" y="1087"/>
                    <a:pt x="799" y="245"/>
                  </a:cubicBezTo>
                  <a:cubicBezTo>
                    <a:pt x="852" y="160"/>
                    <a:pt x="926" y="75"/>
                    <a:pt x="990"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5"/>
            <p:cNvSpPr/>
            <p:nvPr/>
          </p:nvSpPr>
          <p:spPr>
            <a:xfrm>
              <a:off x="-978652" y="2435460"/>
              <a:ext cx="57996" cy="63796"/>
            </a:xfrm>
            <a:custGeom>
              <a:avLst/>
              <a:gdLst/>
              <a:ahLst/>
              <a:cxnLst/>
              <a:rect l="l" t="t" r="r" b="b"/>
              <a:pathLst>
                <a:path w="630" h="693" fill="none" extrusionOk="0">
                  <a:moveTo>
                    <a:pt x="469" y="0"/>
                  </a:moveTo>
                  <a:cubicBezTo>
                    <a:pt x="619" y="107"/>
                    <a:pt x="629" y="330"/>
                    <a:pt x="501" y="490"/>
                  </a:cubicBezTo>
                  <a:cubicBezTo>
                    <a:pt x="363" y="650"/>
                    <a:pt x="150" y="692"/>
                    <a:pt x="1" y="575"/>
                  </a:cubicBezTo>
                </a:path>
              </a:pathLst>
            </a:custGeom>
            <a:noFill/>
            <a:ln w="9525" cap="rnd" cmpd="sng">
              <a:solidFill>
                <a:srgbClr val="3E1508"/>
              </a:solidFill>
              <a:prstDash val="solid"/>
              <a:miter lim="106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5"/>
            <p:cNvSpPr/>
            <p:nvPr/>
          </p:nvSpPr>
          <p:spPr>
            <a:xfrm>
              <a:off x="-898195" y="2341286"/>
              <a:ext cx="49067" cy="51092"/>
            </a:xfrm>
            <a:custGeom>
              <a:avLst/>
              <a:gdLst/>
              <a:ahLst/>
              <a:cxnLst/>
              <a:rect l="l" t="t" r="r" b="b"/>
              <a:pathLst>
                <a:path w="533" h="555" fill="none" extrusionOk="0">
                  <a:moveTo>
                    <a:pt x="341" y="1"/>
                  </a:moveTo>
                  <a:cubicBezTo>
                    <a:pt x="490" y="118"/>
                    <a:pt x="533" y="310"/>
                    <a:pt x="426" y="427"/>
                  </a:cubicBezTo>
                  <a:cubicBezTo>
                    <a:pt x="330" y="555"/>
                    <a:pt x="128" y="555"/>
                    <a:pt x="0" y="448"/>
                  </a:cubicBezTo>
                </a:path>
              </a:pathLst>
            </a:custGeom>
            <a:noFill/>
            <a:ln w="9525" cap="rnd" cmpd="sng">
              <a:solidFill>
                <a:srgbClr val="3E1508"/>
              </a:solidFill>
              <a:prstDash val="solid"/>
              <a:miter lim="106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5"/>
            <p:cNvSpPr/>
            <p:nvPr/>
          </p:nvSpPr>
          <p:spPr>
            <a:xfrm>
              <a:off x="-931519" y="2498887"/>
              <a:ext cx="73554" cy="73830"/>
            </a:xfrm>
            <a:custGeom>
              <a:avLst/>
              <a:gdLst/>
              <a:ahLst/>
              <a:cxnLst/>
              <a:rect l="l" t="t" r="r" b="b"/>
              <a:pathLst>
                <a:path w="799" h="802" extrusionOk="0">
                  <a:moveTo>
                    <a:pt x="446" y="0"/>
                  </a:moveTo>
                  <a:cubicBezTo>
                    <a:pt x="429" y="0"/>
                    <a:pt x="412" y="1"/>
                    <a:pt x="394" y="3"/>
                  </a:cubicBezTo>
                  <a:cubicBezTo>
                    <a:pt x="181" y="14"/>
                    <a:pt x="0" y="184"/>
                    <a:pt x="0" y="397"/>
                  </a:cubicBezTo>
                  <a:cubicBezTo>
                    <a:pt x="0" y="610"/>
                    <a:pt x="170" y="802"/>
                    <a:pt x="394" y="802"/>
                  </a:cubicBezTo>
                  <a:cubicBezTo>
                    <a:pt x="607" y="802"/>
                    <a:pt x="799" y="621"/>
                    <a:pt x="799" y="397"/>
                  </a:cubicBezTo>
                  <a:cubicBezTo>
                    <a:pt x="799" y="199"/>
                    <a:pt x="678" y="0"/>
                    <a:pt x="446" y="0"/>
                  </a:cubicBezTo>
                  <a:close/>
                </a:path>
              </a:pathLst>
            </a:custGeom>
            <a:solidFill>
              <a:srgbClr val="FFB7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5"/>
            <p:cNvSpPr/>
            <p:nvPr/>
          </p:nvSpPr>
          <p:spPr>
            <a:xfrm>
              <a:off x="-837437" y="2352057"/>
              <a:ext cx="62783" cy="69688"/>
            </a:xfrm>
            <a:custGeom>
              <a:avLst/>
              <a:gdLst/>
              <a:ahLst/>
              <a:cxnLst/>
              <a:rect l="l" t="t" r="r" b="b"/>
              <a:pathLst>
                <a:path w="682" h="757" extrusionOk="0">
                  <a:moveTo>
                    <a:pt x="256" y="1"/>
                  </a:moveTo>
                  <a:cubicBezTo>
                    <a:pt x="107" y="44"/>
                    <a:pt x="0" y="182"/>
                    <a:pt x="0" y="352"/>
                  </a:cubicBezTo>
                  <a:cubicBezTo>
                    <a:pt x="0" y="565"/>
                    <a:pt x="171" y="757"/>
                    <a:pt x="405" y="757"/>
                  </a:cubicBezTo>
                  <a:cubicBezTo>
                    <a:pt x="511" y="757"/>
                    <a:pt x="597" y="714"/>
                    <a:pt x="682" y="640"/>
                  </a:cubicBezTo>
                  <a:cubicBezTo>
                    <a:pt x="575" y="395"/>
                    <a:pt x="426" y="171"/>
                    <a:pt x="256" y="1"/>
                  </a:cubicBezTo>
                  <a:close/>
                </a:path>
              </a:pathLst>
            </a:custGeom>
            <a:solidFill>
              <a:srgbClr val="FFB7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5"/>
            <p:cNvSpPr/>
            <p:nvPr/>
          </p:nvSpPr>
          <p:spPr>
            <a:xfrm>
              <a:off x="-523800" y="2210934"/>
              <a:ext cx="297162" cy="521598"/>
            </a:xfrm>
            <a:custGeom>
              <a:avLst/>
              <a:gdLst/>
              <a:ahLst/>
              <a:cxnLst/>
              <a:rect l="l" t="t" r="r" b="b"/>
              <a:pathLst>
                <a:path w="3228" h="5666" extrusionOk="0">
                  <a:moveTo>
                    <a:pt x="682" y="1"/>
                  </a:moveTo>
                  <a:lnTo>
                    <a:pt x="1023" y="1385"/>
                  </a:lnTo>
                  <a:cubicBezTo>
                    <a:pt x="1098" y="1694"/>
                    <a:pt x="1928" y="3898"/>
                    <a:pt x="1" y="4782"/>
                  </a:cubicBezTo>
                  <a:cubicBezTo>
                    <a:pt x="12" y="4814"/>
                    <a:pt x="33" y="4856"/>
                    <a:pt x="44" y="4910"/>
                  </a:cubicBezTo>
                  <a:cubicBezTo>
                    <a:pt x="139" y="5165"/>
                    <a:pt x="214" y="5421"/>
                    <a:pt x="299" y="5666"/>
                  </a:cubicBezTo>
                  <a:cubicBezTo>
                    <a:pt x="3228" y="4835"/>
                    <a:pt x="2333" y="1704"/>
                    <a:pt x="1737" y="799"/>
                  </a:cubicBezTo>
                  <a:cubicBezTo>
                    <a:pt x="1481" y="395"/>
                    <a:pt x="1151" y="107"/>
                    <a:pt x="6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5"/>
            <p:cNvSpPr/>
            <p:nvPr/>
          </p:nvSpPr>
          <p:spPr>
            <a:xfrm>
              <a:off x="-805125" y="1716866"/>
              <a:ext cx="232445" cy="155945"/>
            </a:xfrm>
            <a:custGeom>
              <a:avLst/>
              <a:gdLst/>
              <a:ahLst/>
              <a:cxnLst/>
              <a:rect l="l" t="t" r="r" b="b"/>
              <a:pathLst>
                <a:path w="2525" h="1694" extrusionOk="0">
                  <a:moveTo>
                    <a:pt x="2503" y="1"/>
                  </a:moveTo>
                  <a:cubicBezTo>
                    <a:pt x="2503" y="1"/>
                    <a:pt x="2471" y="54"/>
                    <a:pt x="2471" y="64"/>
                  </a:cubicBezTo>
                  <a:cubicBezTo>
                    <a:pt x="2471" y="63"/>
                    <a:pt x="2471" y="62"/>
                    <a:pt x="2471" y="62"/>
                  </a:cubicBezTo>
                  <a:cubicBezTo>
                    <a:pt x="2471" y="62"/>
                    <a:pt x="2470" y="87"/>
                    <a:pt x="2461" y="96"/>
                  </a:cubicBezTo>
                  <a:cubicBezTo>
                    <a:pt x="2450" y="107"/>
                    <a:pt x="2450" y="118"/>
                    <a:pt x="2429" y="139"/>
                  </a:cubicBezTo>
                  <a:cubicBezTo>
                    <a:pt x="2407" y="171"/>
                    <a:pt x="2375" y="224"/>
                    <a:pt x="2354" y="267"/>
                  </a:cubicBezTo>
                  <a:cubicBezTo>
                    <a:pt x="2269" y="384"/>
                    <a:pt x="2162" y="512"/>
                    <a:pt x="2077" y="618"/>
                  </a:cubicBezTo>
                  <a:cubicBezTo>
                    <a:pt x="1768" y="938"/>
                    <a:pt x="1396" y="1183"/>
                    <a:pt x="991" y="1342"/>
                  </a:cubicBezTo>
                  <a:cubicBezTo>
                    <a:pt x="704" y="1470"/>
                    <a:pt x="384" y="1534"/>
                    <a:pt x="65" y="1577"/>
                  </a:cubicBezTo>
                  <a:cubicBezTo>
                    <a:pt x="33" y="1577"/>
                    <a:pt x="1" y="1694"/>
                    <a:pt x="22" y="1694"/>
                  </a:cubicBezTo>
                  <a:cubicBezTo>
                    <a:pt x="938" y="1598"/>
                    <a:pt x="1822" y="1129"/>
                    <a:pt x="2343" y="363"/>
                  </a:cubicBezTo>
                  <a:cubicBezTo>
                    <a:pt x="2407" y="267"/>
                    <a:pt x="2461" y="171"/>
                    <a:pt x="2503" y="64"/>
                  </a:cubicBezTo>
                  <a:cubicBezTo>
                    <a:pt x="2503" y="54"/>
                    <a:pt x="2524" y="1"/>
                    <a:pt x="2503" y="1"/>
                  </a:cubicBezTo>
                  <a:close/>
                </a:path>
              </a:pathLst>
            </a:custGeom>
            <a:solidFill>
              <a:srgbClr val="84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5"/>
            <p:cNvSpPr/>
            <p:nvPr/>
          </p:nvSpPr>
          <p:spPr>
            <a:xfrm>
              <a:off x="-775483" y="1702781"/>
              <a:ext cx="164231" cy="146556"/>
            </a:xfrm>
            <a:custGeom>
              <a:avLst/>
              <a:gdLst/>
              <a:ahLst/>
              <a:cxnLst/>
              <a:rect l="l" t="t" r="r" b="b"/>
              <a:pathLst>
                <a:path w="1784" h="1592" extrusionOk="0">
                  <a:moveTo>
                    <a:pt x="1761" y="0"/>
                  </a:moveTo>
                  <a:cubicBezTo>
                    <a:pt x="1752" y="0"/>
                    <a:pt x="1740" y="10"/>
                    <a:pt x="1723" y="36"/>
                  </a:cubicBezTo>
                  <a:cubicBezTo>
                    <a:pt x="1351" y="686"/>
                    <a:pt x="797" y="1261"/>
                    <a:pt x="62" y="1474"/>
                  </a:cubicBezTo>
                  <a:cubicBezTo>
                    <a:pt x="21" y="1484"/>
                    <a:pt x="0" y="1592"/>
                    <a:pt x="26" y="1592"/>
                  </a:cubicBezTo>
                  <a:cubicBezTo>
                    <a:pt x="27" y="1592"/>
                    <a:pt x="29" y="1592"/>
                    <a:pt x="30" y="1591"/>
                  </a:cubicBezTo>
                  <a:cubicBezTo>
                    <a:pt x="807" y="1368"/>
                    <a:pt x="1372" y="771"/>
                    <a:pt x="1777" y="90"/>
                  </a:cubicBezTo>
                  <a:cubicBezTo>
                    <a:pt x="1784" y="53"/>
                    <a:pt x="1781" y="0"/>
                    <a:pt x="1761" y="0"/>
                  </a:cubicBezTo>
                  <a:close/>
                </a:path>
              </a:pathLst>
            </a:custGeom>
            <a:solidFill>
              <a:srgbClr val="84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5"/>
            <p:cNvSpPr/>
            <p:nvPr/>
          </p:nvSpPr>
          <p:spPr>
            <a:xfrm>
              <a:off x="-512937" y="1752031"/>
              <a:ext cx="83404" cy="111021"/>
            </a:xfrm>
            <a:custGeom>
              <a:avLst/>
              <a:gdLst/>
              <a:ahLst/>
              <a:cxnLst/>
              <a:rect l="l" t="t" r="r" b="b"/>
              <a:pathLst>
                <a:path w="906" h="1206" extrusionOk="0">
                  <a:moveTo>
                    <a:pt x="74" y="0"/>
                  </a:moveTo>
                  <a:cubicBezTo>
                    <a:pt x="69" y="0"/>
                    <a:pt x="43" y="44"/>
                    <a:pt x="43" y="44"/>
                  </a:cubicBezTo>
                  <a:cubicBezTo>
                    <a:pt x="32" y="76"/>
                    <a:pt x="0" y="108"/>
                    <a:pt x="21" y="130"/>
                  </a:cubicBezTo>
                  <a:cubicBezTo>
                    <a:pt x="192" y="545"/>
                    <a:pt x="522" y="886"/>
                    <a:pt x="841" y="1205"/>
                  </a:cubicBezTo>
                  <a:cubicBezTo>
                    <a:pt x="841" y="1205"/>
                    <a:pt x="905" y="1099"/>
                    <a:pt x="895" y="1077"/>
                  </a:cubicBezTo>
                  <a:cubicBezTo>
                    <a:pt x="575" y="758"/>
                    <a:pt x="245" y="438"/>
                    <a:pt x="75" y="2"/>
                  </a:cubicBezTo>
                  <a:cubicBezTo>
                    <a:pt x="75" y="1"/>
                    <a:pt x="74" y="0"/>
                    <a:pt x="74" y="0"/>
                  </a:cubicBezTo>
                  <a:close/>
                </a:path>
              </a:pathLst>
            </a:custGeom>
            <a:solidFill>
              <a:srgbClr val="84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5"/>
            <p:cNvSpPr/>
            <p:nvPr/>
          </p:nvSpPr>
          <p:spPr>
            <a:xfrm>
              <a:off x="-471788" y="1731411"/>
              <a:ext cx="35350" cy="114427"/>
            </a:xfrm>
            <a:custGeom>
              <a:avLst/>
              <a:gdLst/>
              <a:ahLst/>
              <a:cxnLst/>
              <a:rect l="l" t="t" r="r" b="b"/>
              <a:pathLst>
                <a:path w="384" h="1243" extrusionOk="0">
                  <a:moveTo>
                    <a:pt x="53" y="1"/>
                  </a:moveTo>
                  <a:cubicBezTo>
                    <a:pt x="48" y="1"/>
                    <a:pt x="22" y="45"/>
                    <a:pt x="22" y="45"/>
                  </a:cubicBezTo>
                  <a:cubicBezTo>
                    <a:pt x="11" y="66"/>
                    <a:pt x="0" y="98"/>
                    <a:pt x="0" y="119"/>
                  </a:cubicBezTo>
                  <a:cubicBezTo>
                    <a:pt x="54" y="513"/>
                    <a:pt x="192" y="886"/>
                    <a:pt x="330" y="1238"/>
                  </a:cubicBezTo>
                  <a:cubicBezTo>
                    <a:pt x="330" y="1241"/>
                    <a:pt x="331" y="1243"/>
                    <a:pt x="332" y="1243"/>
                  </a:cubicBezTo>
                  <a:cubicBezTo>
                    <a:pt x="337" y="1243"/>
                    <a:pt x="352" y="1206"/>
                    <a:pt x="352" y="1206"/>
                  </a:cubicBezTo>
                  <a:cubicBezTo>
                    <a:pt x="373" y="1184"/>
                    <a:pt x="384" y="1152"/>
                    <a:pt x="384" y="1120"/>
                  </a:cubicBezTo>
                  <a:cubicBezTo>
                    <a:pt x="245" y="758"/>
                    <a:pt x="107" y="386"/>
                    <a:pt x="54" y="2"/>
                  </a:cubicBezTo>
                  <a:cubicBezTo>
                    <a:pt x="54" y="1"/>
                    <a:pt x="53" y="1"/>
                    <a:pt x="53" y="1"/>
                  </a:cubicBezTo>
                  <a:close/>
                </a:path>
              </a:pathLst>
            </a:custGeom>
            <a:solidFill>
              <a:srgbClr val="84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5"/>
            <p:cNvSpPr/>
            <p:nvPr/>
          </p:nvSpPr>
          <p:spPr>
            <a:xfrm>
              <a:off x="-740410" y="2118693"/>
              <a:ext cx="14821" cy="67846"/>
            </a:xfrm>
            <a:custGeom>
              <a:avLst/>
              <a:gdLst/>
              <a:ahLst/>
              <a:cxnLst/>
              <a:rect l="l" t="t" r="r" b="b"/>
              <a:pathLst>
                <a:path w="161" h="737" extrusionOk="0">
                  <a:moveTo>
                    <a:pt x="32" y="0"/>
                  </a:moveTo>
                  <a:cubicBezTo>
                    <a:pt x="29" y="0"/>
                    <a:pt x="11" y="44"/>
                    <a:pt x="11" y="44"/>
                  </a:cubicBezTo>
                  <a:cubicBezTo>
                    <a:pt x="11" y="65"/>
                    <a:pt x="1" y="97"/>
                    <a:pt x="1" y="119"/>
                  </a:cubicBezTo>
                  <a:cubicBezTo>
                    <a:pt x="1" y="332"/>
                    <a:pt x="43" y="534"/>
                    <a:pt x="107" y="736"/>
                  </a:cubicBezTo>
                  <a:cubicBezTo>
                    <a:pt x="107" y="736"/>
                    <a:pt x="113" y="718"/>
                    <a:pt x="116" y="718"/>
                  </a:cubicBezTo>
                  <a:cubicBezTo>
                    <a:pt x="117" y="718"/>
                    <a:pt x="118" y="720"/>
                    <a:pt x="118" y="726"/>
                  </a:cubicBezTo>
                  <a:cubicBezTo>
                    <a:pt x="128" y="704"/>
                    <a:pt x="128" y="694"/>
                    <a:pt x="128" y="683"/>
                  </a:cubicBezTo>
                  <a:cubicBezTo>
                    <a:pt x="128" y="672"/>
                    <a:pt x="160" y="640"/>
                    <a:pt x="139" y="619"/>
                  </a:cubicBezTo>
                  <a:cubicBezTo>
                    <a:pt x="75" y="417"/>
                    <a:pt x="54" y="215"/>
                    <a:pt x="32" y="2"/>
                  </a:cubicBezTo>
                  <a:cubicBezTo>
                    <a:pt x="32" y="1"/>
                    <a:pt x="32" y="0"/>
                    <a:pt x="32" y="0"/>
                  </a:cubicBezTo>
                  <a:close/>
                </a:path>
              </a:pathLst>
            </a:custGeom>
            <a:solidFill>
              <a:srgbClr val="84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5"/>
            <p:cNvSpPr/>
            <p:nvPr/>
          </p:nvSpPr>
          <p:spPr>
            <a:xfrm>
              <a:off x="-807059" y="2041365"/>
              <a:ext cx="39309" cy="142229"/>
            </a:xfrm>
            <a:custGeom>
              <a:avLst/>
              <a:gdLst/>
              <a:ahLst/>
              <a:cxnLst/>
              <a:rect l="l" t="t" r="r" b="b"/>
              <a:pathLst>
                <a:path w="427" h="1545" extrusionOk="0">
                  <a:moveTo>
                    <a:pt x="43" y="0"/>
                  </a:moveTo>
                  <a:cubicBezTo>
                    <a:pt x="43" y="4"/>
                    <a:pt x="44" y="8"/>
                    <a:pt x="44" y="12"/>
                  </a:cubicBezTo>
                  <a:lnTo>
                    <a:pt x="44" y="12"/>
                  </a:lnTo>
                  <a:cubicBezTo>
                    <a:pt x="45" y="8"/>
                    <a:pt x="44" y="4"/>
                    <a:pt x="43" y="0"/>
                  </a:cubicBezTo>
                  <a:close/>
                  <a:moveTo>
                    <a:pt x="44" y="12"/>
                  </a:moveTo>
                  <a:cubicBezTo>
                    <a:pt x="42" y="44"/>
                    <a:pt x="0" y="90"/>
                    <a:pt x="0" y="128"/>
                  </a:cubicBezTo>
                  <a:cubicBezTo>
                    <a:pt x="43" y="618"/>
                    <a:pt x="160" y="1097"/>
                    <a:pt x="373" y="1544"/>
                  </a:cubicBezTo>
                  <a:cubicBezTo>
                    <a:pt x="373" y="1544"/>
                    <a:pt x="405" y="1491"/>
                    <a:pt x="405" y="1480"/>
                  </a:cubicBezTo>
                  <a:cubicBezTo>
                    <a:pt x="405" y="1470"/>
                    <a:pt x="426" y="1427"/>
                    <a:pt x="416" y="1417"/>
                  </a:cubicBezTo>
                  <a:cubicBezTo>
                    <a:pt x="215" y="962"/>
                    <a:pt x="98" y="487"/>
                    <a:pt x="44" y="12"/>
                  </a:cubicBezTo>
                  <a:close/>
                </a:path>
              </a:pathLst>
            </a:custGeom>
            <a:solidFill>
              <a:srgbClr val="84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5"/>
            <p:cNvSpPr/>
            <p:nvPr/>
          </p:nvSpPr>
          <p:spPr>
            <a:xfrm>
              <a:off x="-857046" y="2018811"/>
              <a:ext cx="39124" cy="197095"/>
            </a:xfrm>
            <a:custGeom>
              <a:avLst/>
              <a:gdLst/>
              <a:ahLst/>
              <a:cxnLst/>
              <a:rect l="l" t="t" r="r" b="b"/>
              <a:pathLst>
                <a:path w="425" h="2141" extrusionOk="0">
                  <a:moveTo>
                    <a:pt x="69" y="1"/>
                  </a:moveTo>
                  <a:cubicBezTo>
                    <a:pt x="47" y="1"/>
                    <a:pt x="11" y="45"/>
                    <a:pt x="11" y="75"/>
                  </a:cubicBezTo>
                  <a:cubicBezTo>
                    <a:pt x="0" y="778"/>
                    <a:pt x="107" y="1470"/>
                    <a:pt x="352" y="2130"/>
                  </a:cubicBezTo>
                  <a:cubicBezTo>
                    <a:pt x="354" y="2138"/>
                    <a:pt x="357" y="2141"/>
                    <a:pt x="362" y="2141"/>
                  </a:cubicBezTo>
                  <a:cubicBezTo>
                    <a:pt x="382" y="2141"/>
                    <a:pt x="424" y="2069"/>
                    <a:pt x="416" y="2034"/>
                  </a:cubicBezTo>
                  <a:cubicBezTo>
                    <a:pt x="181" y="1395"/>
                    <a:pt x="64" y="714"/>
                    <a:pt x="86" y="32"/>
                  </a:cubicBezTo>
                  <a:cubicBezTo>
                    <a:pt x="86" y="9"/>
                    <a:pt x="78" y="1"/>
                    <a:pt x="69" y="1"/>
                  </a:cubicBezTo>
                  <a:close/>
                </a:path>
              </a:pathLst>
            </a:custGeom>
            <a:solidFill>
              <a:srgbClr val="84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5"/>
            <p:cNvSpPr/>
            <p:nvPr/>
          </p:nvSpPr>
          <p:spPr>
            <a:xfrm>
              <a:off x="-763976" y="1710974"/>
              <a:ext cx="98133" cy="126579"/>
            </a:xfrm>
            <a:custGeom>
              <a:avLst/>
              <a:gdLst/>
              <a:ahLst/>
              <a:cxnLst/>
              <a:rect l="l" t="t" r="r" b="b"/>
              <a:pathLst>
                <a:path w="1066" h="1375" extrusionOk="0">
                  <a:moveTo>
                    <a:pt x="1066" y="1"/>
                  </a:moveTo>
                  <a:cubicBezTo>
                    <a:pt x="1066" y="1"/>
                    <a:pt x="1063" y="13"/>
                    <a:pt x="1060" y="26"/>
                  </a:cubicBezTo>
                  <a:lnTo>
                    <a:pt x="1060" y="26"/>
                  </a:lnTo>
                  <a:cubicBezTo>
                    <a:pt x="1064" y="12"/>
                    <a:pt x="1066" y="1"/>
                    <a:pt x="1066" y="1"/>
                  </a:cubicBezTo>
                  <a:close/>
                  <a:moveTo>
                    <a:pt x="1060" y="26"/>
                  </a:moveTo>
                  <a:cubicBezTo>
                    <a:pt x="1055" y="44"/>
                    <a:pt x="1046" y="65"/>
                    <a:pt x="1034" y="65"/>
                  </a:cubicBezTo>
                  <a:cubicBezTo>
                    <a:pt x="874" y="554"/>
                    <a:pt x="470" y="948"/>
                    <a:pt x="54" y="1236"/>
                  </a:cubicBezTo>
                  <a:cubicBezTo>
                    <a:pt x="44" y="1247"/>
                    <a:pt x="22" y="1289"/>
                    <a:pt x="12" y="1321"/>
                  </a:cubicBezTo>
                  <a:lnTo>
                    <a:pt x="1" y="1374"/>
                  </a:lnTo>
                  <a:cubicBezTo>
                    <a:pt x="480" y="1034"/>
                    <a:pt x="864" y="608"/>
                    <a:pt x="1055" y="54"/>
                  </a:cubicBezTo>
                  <a:cubicBezTo>
                    <a:pt x="1055" y="49"/>
                    <a:pt x="1057" y="37"/>
                    <a:pt x="1060" y="26"/>
                  </a:cubicBezTo>
                  <a:close/>
                </a:path>
              </a:pathLst>
            </a:custGeom>
            <a:solidFill>
              <a:srgbClr val="84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5"/>
            <p:cNvSpPr/>
            <p:nvPr/>
          </p:nvSpPr>
          <p:spPr>
            <a:xfrm>
              <a:off x="-646328" y="1923717"/>
              <a:ext cx="287311" cy="205656"/>
            </a:xfrm>
            <a:custGeom>
              <a:avLst/>
              <a:gdLst/>
              <a:ahLst/>
              <a:cxnLst/>
              <a:rect l="l" t="t" r="r" b="b"/>
              <a:pathLst>
                <a:path w="3121" h="2234" extrusionOk="0">
                  <a:moveTo>
                    <a:pt x="3089" y="0"/>
                  </a:moveTo>
                  <a:cubicBezTo>
                    <a:pt x="3057" y="22"/>
                    <a:pt x="3057" y="22"/>
                    <a:pt x="3046" y="32"/>
                  </a:cubicBezTo>
                  <a:cubicBezTo>
                    <a:pt x="3036" y="54"/>
                    <a:pt x="3046" y="128"/>
                    <a:pt x="3036" y="150"/>
                  </a:cubicBezTo>
                  <a:cubicBezTo>
                    <a:pt x="3025" y="192"/>
                    <a:pt x="2993" y="235"/>
                    <a:pt x="2972" y="256"/>
                  </a:cubicBezTo>
                  <a:cubicBezTo>
                    <a:pt x="2919" y="309"/>
                    <a:pt x="2876" y="352"/>
                    <a:pt x="2823" y="394"/>
                  </a:cubicBezTo>
                  <a:lnTo>
                    <a:pt x="2780" y="426"/>
                  </a:lnTo>
                  <a:cubicBezTo>
                    <a:pt x="2695" y="533"/>
                    <a:pt x="2620" y="661"/>
                    <a:pt x="2588" y="788"/>
                  </a:cubicBezTo>
                  <a:cubicBezTo>
                    <a:pt x="2503" y="1012"/>
                    <a:pt x="2461" y="1268"/>
                    <a:pt x="2322" y="1459"/>
                  </a:cubicBezTo>
                  <a:cubicBezTo>
                    <a:pt x="2184" y="1630"/>
                    <a:pt x="1971" y="1726"/>
                    <a:pt x="1758" y="1800"/>
                  </a:cubicBezTo>
                  <a:cubicBezTo>
                    <a:pt x="1204" y="2013"/>
                    <a:pt x="597" y="2151"/>
                    <a:pt x="1" y="2183"/>
                  </a:cubicBezTo>
                  <a:cubicBezTo>
                    <a:pt x="22" y="2205"/>
                    <a:pt x="54" y="2205"/>
                    <a:pt x="75" y="2215"/>
                  </a:cubicBezTo>
                  <a:cubicBezTo>
                    <a:pt x="227" y="2228"/>
                    <a:pt x="380" y="2234"/>
                    <a:pt x="532" y="2234"/>
                  </a:cubicBezTo>
                  <a:cubicBezTo>
                    <a:pt x="912" y="2234"/>
                    <a:pt x="1292" y="2196"/>
                    <a:pt x="1673" y="2120"/>
                  </a:cubicBezTo>
                  <a:cubicBezTo>
                    <a:pt x="2003" y="2056"/>
                    <a:pt x="2333" y="1949"/>
                    <a:pt x="2503" y="1683"/>
                  </a:cubicBezTo>
                  <a:cubicBezTo>
                    <a:pt x="2588" y="1545"/>
                    <a:pt x="2620" y="1385"/>
                    <a:pt x="2663" y="1225"/>
                  </a:cubicBezTo>
                  <a:cubicBezTo>
                    <a:pt x="2706" y="1065"/>
                    <a:pt x="2727" y="906"/>
                    <a:pt x="2759" y="746"/>
                  </a:cubicBezTo>
                  <a:cubicBezTo>
                    <a:pt x="2855" y="714"/>
                    <a:pt x="2929" y="661"/>
                    <a:pt x="2982" y="575"/>
                  </a:cubicBezTo>
                  <a:cubicBezTo>
                    <a:pt x="3078" y="448"/>
                    <a:pt x="3121" y="267"/>
                    <a:pt x="3110" y="107"/>
                  </a:cubicBezTo>
                  <a:cubicBezTo>
                    <a:pt x="3110" y="75"/>
                    <a:pt x="3100" y="43"/>
                    <a:pt x="3089" y="0"/>
                  </a:cubicBezTo>
                  <a:close/>
                </a:path>
              </a:pathLst>
            </a:custGeom>
            <a:solidFill>
              <a:srgbClr val="FFB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5"/>
            <p:cNvSpPr/>
            <p:nvPr/>
          </p:nvSpPr>
          <p:spPr>
            <a:xfrm>
              <a:off x="-871775" y="2432422"/>
              <a:ext cx="79538" cy="75211"/>
            </a:xfrm>
            <a:custGeom>
              <a:avLst/>
              <a:gdLst/>
              <a:ahLst/>
              <a:cxnLst/>
              <a:rect l="l" t="t" r="r" b="b"/>
              <a:pathLst>
                <a:path w="864" h="817" extrusionOk="0">
                  <a:moveTo>
                    <a:pt x="400" y="1"/>
                  </a:moveTo>
                  <a:cubicBezTo>
                    <a:pt x="395" y="1"/>
                    <a:pt x="389" y="1"/>
                    <a:pt x="384" y="1"/>
                  </a:cubicBezTo>
                  <a:cubicBezTo>
                    <a:pt x="320" y="1"/>
                    <a:pt x="246" y="44"/>
                    <a:pt x="192" y="86"/>
                  </a:cubicBezTo>
                  <a:cubicBezTo>
                    <a:pt x="118" y="118"/>
                    <a:pt x="64" y="193"/>
                    <a:pt x="43" y="257"/>
                  </a:cubicBezTo>
                  <a:cubicBezTo>
                    <a:pt x="1" y="363"/>
                    <a:pt x="11" y="480"/>
                    <a:pt x="64" y="587"/>
                  </a:cubicBezTo>
                  <a:cubicBezTo>
                    <a:pt x="118" y="683"/>
                    <a:pt x="224" y="757"/>
                    <a:pt x="331" y="789"/>
                  </a:cubicBezTo>
                  <a:cubicBezTo>
                    <a:pt x="385" y="803"/>
                    <a:pt x="434" y="816"/>
                    <a:pt x="485" y="816"/>
                  </a:cubicBezTo>
                  <a:cubicBezTo>
                    <a:pt x="514" y="816"/>
                    <a:pt x="544" y="812"/>
                    <a:pt x="576" y="800"/>
                  </a:cubicBezTo>
                  <a:cubicBezTo>
                    <a:pt x="640" y="789"/>
                    <a:pt x="693" y="747"/>
                    <a:pt x="735" y="704"/>
                  </a:cubicBezTo>
                  <a:cubicBezTo>
                    <a:pt x="831" y="619"/>
                    <a:pt x="863" y="491"/>
                    <a:pt x="853" y="363"/>
                  </a:cubicBezTo>
                  <a:cubicBezTo>
                    <a:pt x="801" y="177"/>
                    <a:pt x="588" y="1"/>
                    <a:pt x="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5"/>
            <p:cNvSpPr/>
            <p:nvPr/>
          </p:nvSpPr>
          <p:spPr>
            <a:xfrm>
              <a:off x="-867816" y="2474676"/>
              <a:ext cx="50079" cy="55050"/>
            </a:xfrm>
            <a:custGeom>
              <a:avLst/>
              <a:gdLst/>
              <a:ahLst/>
              <a:cxnLst/>
              <a:rect l="l" t="t" r="r" b="b"/>
              <a:pathLst>
                <a:path w="544" h="598" extrusionOk="0">
                  <a:moveTo>
                    <a:pt x="256" y="32"/>
                  </a:moveTo>
                  <a:cubicBezTo>
                    <a:pt x="277" y="32"/>
                    <a:pt x="288" y="53"/>
                    <a:pt x="320" y="53"/>
                  </a:cubicBezTo>
                  <a:cubicBezTo>
                    <a:pt x="352" y="53"/>
                    <a:pt x="384" y="53"/>
                    <a:pt x="416" y="64"/>
                  </a:cubicBezTo>
                  <a:cubicBezTo>
                    <a:pt x="437" y="75"/>
                    <a:pt x="469" y="107"/>
                    <a:pt x="479" y="128"/>
                  </a:cubicBezTo>
                  <a:cubicBezTo>
                    <a:pt x="490" y="160"/>
                    <a:pt x="490" y="192"/>
                    <a:pt x="490" y="224"/>
                  </a:cubicBezTo>
                  <a:cubicBezTo>
                    <a:pt x="469" y="277"/>
                    <a:pt x="447" y="330"/>
                    <a:pt x="416" y="383"/>
                  </a:cubicBezTo>
                  <a:cubicBezTo>
                    <a:pt x="373" y="426"/>
                    <a:pt x="309" y="447"/>
                    <a:pt x="256" y="447"/>
                  </a:cubicBezTo>
                  <a:cubicBezTo>
                    <a:pt x="203" y="437"/>
                    <a:pt x="160" y="394"/>
                    <a:pt x="128" y="341"/>
                  </a:cubicBezTo>
                  <a:cubicBezTo>
                    <a:pt x="107" y="288"/>
                    <a:pt x="107" y="213"/>
                    <a:pt x="128" y="160"/>
                  </a:cubicBezTo>
                  <a:cubicBezTo>
                    <a:pt x="149" y="117"/>
                    <a:pt x="203" y="53"/>
                    <a:pt x="256" y="32"/>
                  </a:cubicBezTo>
                  <a:close/>
                  <a:moveTo>
                    <a:pt x="192" y="0"/>
                  </a:moveTo>
                  <a:cubicBezTo>
                    <a:pt x="128" y="11"/>
                    <a:pt x="64" y="107"/>
                    <a:pt x="32" y="170"/>
                  </a:cubicBezTo>
                  <a:cubicBezTo>
                    <a:pt x="0" y="245"/>
                    <a:pt x="0" y="351"/>
                    <a:pt x="32" y="447"/>
                  </a:cubicBezTo>
                  <a:cubicBezTo>
                    <a:pt x="75" y="511"/>
                    <a:pt x="128" y="586"/>
                    <a:pt x="213" y="596"/>
                  </a:cubicBezTo>
                  <a:cubicBezTo>
                    <a:pt x="221" y="597"/>
                    <a:pt x="229" y="598"/>
                    <a:pt x="237" y="598"/>
                  </a:cubicBezTo>
                  <a:cubicBezTo>
                    <a:pt x="307" y="598"/>
                    <a:pt x="390" y="558"/>
                    <a:pt x="447" y="501"/>
                  </a:cubicBezTo>
                  <a:cubicBezTo>
                    <a:pt x="501" y="437"/>
                    <a:pt x="533" y="341"/>
                    <a:pt x="543" y="266"/>
                  </a:cubicBezTo>
                  <a:cubicBezTo>
                    <a:pt x="543" y="213"/>
                    <a:pt x="543" y="149"/>
                    <a:pt x="533" y="117"/>
                  </a:cubicBezTo>
                  <a:cubicBezTo>
                    <a:pt x="522" y="75"/>
                    <a:pt x="479" y="32"/>
                    <a:pt x="437" y="21"/>
                  </a:cubicBezTo>
                  <a:cubicBezTo>
                    <a:pt x="416" y="11"/>
                    <a:pt x="392" y="8"/>
                    <a:pt x="366" y="8"/>
                  </a:cubicBezTo>
                  <a:cubicBezTo>
                    <a:pt x="341" y="8"/>
                    <a:pt x="314" y="11"/>
                    <a:pt x="288" y="11"/>
                  </a:cubicBezTo>
                  <a:cubicBezTo>
                    <a:pt x="266" y="11"/>
                    <a:pt x="234" y="0"/>
                    <a:pt x="1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5"/>
            <p:cNvSpPr/>
            <p:nvPr/>
          </p:nvSpPr>
          <p:spPr>
            <a:xfrm>
              <a:off x="-660044" y="2628319"/>
              <a:ext cx="176566" cy="148857"/>
            </a:xfrm>
            <a:custGeom>
              <a:avLst/>
              <a:gdLst/>
              <a:ahLst/>
              <a:cxnLst/>
              <a:rect l="l" t="t" r="r" b="b"/>
              <a:pathLst>
                <a:path w="1918" h="1617" extrusionOk="0">
                  <a:moveTo>
                    <a:pt x="665" y="0"/>
                  </a:moveTo>
                  <a:cubicBezTo>
                    <a:pt x="653" y="0"/>
                    <a:pt x="641" y="1"/>
                    <a:pt x="629" y="3"/>
                  </a:cubicBezTo>
                  <a:cubicBezTo>
                    <a:pt x="565" y="3"/>
                    <a:pt x="501" y="45"/>
                    <a:pt x="469" y="109"/>
                  </a:cubicBezTo>
                  <a:cubicBezTo>
                    <a:pt x="427" y="205"/>
                    <a:pt x="512" y="312"/>
                    <a:pt x="608" y="365"/>
                  </a:cubicBezTo>
                  <a:cubicBezTo>
                    <a:pt x="693" y="418"/>
                    <a:pt x="799" y="439"/>
                    <a:pt x="874" y="514"/>
                  </a:cubicBezTo>
                  <a:cubicBezTo>
                    <a:pt x="736" y="642"/>
                    <a:pt x="544" y="727"/>
                    <a:pt x="363" y="738"/>
                  </a:cubicBezTo>
                  <a:cubicBezTo>
                    <a:pt x="267" y="748"/>
                    <a:pt x="150" y="738"/>
                    <a:pt x="86" y="802"/>
                  </a:cubicBezTo>
                  <a:cubicBezTo>
                    <a:pt x="1" y="865"/>
                    <a:pt x="1" y="1004"/>
                    <a:pt x="33" y="1110"/>
                  </a:cubicBezTo>
                  <a:cubicBezTo>
                    <a:pt x="129" y="1398"/>
                    <a:pt x="416" y="1590"/>
                    <a:pt x="725" y="1611"/>
                  </a:cubicBezTo>
                  <a:cubicBezTo>
                    <a:pt x="762" y="1615"/>
                    <a:pt x="798" y="1617"/>
                    <a:pt x="834" y="1617"/>
                  </a:cubicBezTo>
                  <a:cubicBezTo>
                    <a:pt x="1102" y="1617"/>
                    <a:pt x="1352" y="1516"/>
                    <a:pt x="1577" y="1366"/>
                  </a:cubicBezTo>
                  <a:cubicBezTo>
                    <a:pt x="1683" y="1291"/>
                    <a:pt x="1790" y="1206"/>
                    <a:pt x="1843" y="1100"/>
                  </a:cubicBezTo>
                  <a:cubicBezTo>
                    <a:pt x="1918" y="940"/>
                    <a:pt x="1907" y="738"/>
                    <a:pt x="1832" y="578"/>
                  </a:cubicBezTo>
                  <a:cubicBezTo>
                    <a:pt x="1758" y="429"/>
                    <a:pt x="1619" y="258"/>
                    <a:pt x="1460" y="216"/>
                  </a:cubicBezTo>
                  <a:cubicBezTo>
                    <a:pt x="1247" y="152"/>
                    <a:pt x="1044" y="99"/>
                    <a:pt x="831" y="35"/>
                  </a:cubicBezTo>
                  <a:cubicBezTo>
                    <a:pt x="779" y="17"/>
                    <a:pt x="720" y="0"/>
                    <a:pt x="665" y="0"/>
                  </a:cubicBezTo>
                  <a:close/>
                </a:path>
              </a:pathLst>
            </a:custGeom>
            <a:solidFill>
              <a:srgbClr val="FFC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5"/>
            <p:cNvSpPr/>
            <p:nvPr/>
          </p:nvSpPr>
          <p:spPr>
            <a:xfrm>
              <a:off x="-936490" y="2656580"/>
              <a:ext cx="173620" cy="151711"/>
            </a:xfrm>
            <a:custGeom>
              <a:avLst/>
              <a:gdLst/>
              <a:ahLst/>
              <a:cxnLst/>
              <a:rect l="l" t="t" r="r" b="b"/>
              <a:pathLst>
                <a:path w="1886" h="1648" extrusionOk="0">
                  <a:moveTo>
                    <a:pt x="1026" y="1"/>
                  </a:moveTo>
                  <a:cubicBezTo>
                    <a:pt x="1010" y="1"/>
                    <a:pt x="995" y="2"/>
                    <a:pt x="980" y="5"/>
                  </a:cubicBezTo>
                  <a:cubicBezTo>
                    <a:pt x="917" y="15"/>
                    <a:pt x="863" y="58"/>
                    <a:pt x="810" y="101"/>
                  </a:cubicBezTo>
                  <a:cubicBezTo>
                    <a:pt x="629" y="218"/>
                    <a:pt x="448" y="335"/>
                    <a:pt x="267" y="441"/>
                  </a:cubicBezTo>
                  <a:cubicBezTo>
                    <a:pt x="129" y="537"/>
                    <a:pt x="54" y="750"/>
                    <a:pt x="22" y="910"/>
                  </a:cubicBezTo>
                  <a:cubicBezTo>
                    <a:pt x="1" y="1091"/>
                    <a:pt x="33" y="1283"/>
                    <a:pt x="171" y="1410"/>
                  </a:cubicBezTo>
                  <a:cubicBezTo>
                    <a:pt x="246" y="1506"/>
                    <a:pt x="384" y="1549"/>
                    <a:pt x="501" y="1591"/>
                  </a:cubicBezTo>
                  <a:cubicBezTo>
                    <a:pt x="642" y="1627"/>
                    <a:pt x="787" y="1648"/>
                    <a:pt x="931" y="1648"/>
                  </a:cubicBezTo>
                  <a:cubicBezTo>
                    <a:pt x="1092" y="1648"/>
                    <a:pt x="1250" y="1621"/>
                    <a:pt x="1396" y="1559"/>
                  </a:cubicBezTo>
                  <a:cubicBezTo>
                    <a:pt x="1673" y="1442"/>
                    <a:pt x="1886" y="1176"/>
                    <a:pt x="1886" y="867"/>
                  </a:cubicBezTo>
                  <a:cubicBezTo>
                    <a:pt x="1886" y="761"/>
                    <a:pt x="1843" y="633"/>
                    <a:pt x="1747" y="590"/>
                  </a:cubicBezTo>
                  <a:cubicBezTo>
                    <a:pt x="1717" y="577"/>
                    <a:pt x="1687" y="572"/>
                    <a:pt x="1656" y="572"/>
                  </a:cubicBezTo>
                  <a:cubicBezTo>
                    <a:pt x="1586" y="572"/>
                    <a:pt x="1515" y="597"/>
                    <a:pt x="1449" y="612"/>
                  </a:cubicBezTo>
                  <a:cubicBezTo>
                    <a:pt x="1378" y="628"/>
                    <a:pt x="1308" y="636"/>
                    <a:pt x="1239" y="636"/>
                  </a:cubicBezTo>
                  <a:cubicBezTo>
                    <a:pt x="1124" y="636"/>
                    <a:pt x="1013" y="612"/>
                    <a:pt x="906" y="558"/>
                  </a:cubicBezTo>
                  <a:cubicBezTo>
                    <a:pt x="959" y="473"/>
                    <a:pt x="1044" y="420"/>
                    <a:pt x="1119" y="335"/>
                  </a:cubicBezTo>
                  <a:cubicBezTo>
                    <a:pt x="1183" y="260"/>
                    <a:pt x="1236" y="132"/>
                    <a:pt x="1172" y="58"/>
                  </a:cubicBezTo>
                  <a:cubicBezTo>
                    <a:pt x="1139" y="17"/>
                    <a:pt x="1081" y="1"/>
                    <a:pt x="1026" y="1"/>
                  </a:cubicBezTo>
                  <a:close/>
                </a:path>
              </a:pathLst>
            </a:custGeom>
            <a:solidFill>
              <a:srgbClr val="FFC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5"/>
            <p:cNvSpPr/>
            <p:nvPr/>
          </p:nvSpPr>
          <p:spPr>
            <a:xfrm>
              <a:off x="-849221" y="2446507"/>
              <a:ext cx="40505" cy="35074"/>
            </a:xfrm>
            <a:custGeom>
              <a:avLst/>
              <a:gdLst/>
              <a:ahLst/>
              <a:cxnLst/>
              <a:rect l="l" t="t" r="r" b="b"/>
              <a:pathLst>
                <a:path w="440" h="381" extrusionOk="0">
                  <a:moveTo>
                    <a:pt x="209" y="0"/>
                  </a:moveTo>
                  <a:cubicBezTo>
                    <a:pt x="193" y="0"/>
                    <a:pt x="176" y="3"/>
                    <a:pt x="160" y="8"/>
                  </a:cubicBezTo>
                  <a:cubicBezTo>
                    <a:pt x="107" y="19"/>
                    <a:pt x="54" y="72"/>
                    <a:pt x="22" y="125"/>
                  </a:cubicBezTo>
                  <a:cubicBezTo>
                    <a:pt x="11" y="168"/>
                    <a:pt x="1" y="210"/>
                    <a:pt x="1" y="242"/>
                  </a:cubicBezTo>
                  <a:cubicBezTo>
                    <a:pt x="1" y="285"/>
                    <a:pt x="22" y="327"/>
                    <a:pt x="64" y="349"/>
                  </a:cubicBezTo>
                  <a:cubicBezTo>
                    <a:pt x="96" y="381"/>
                    <a:pt x="160" y="381"/>
                    <a:pt x="192" y="381"/>
                  </a:cubicBezTo>
                  <a:cubicBezTo>
                    <a:pt x="277" y="370"/>
                    <a:pt x="352" y="327"/>
                    <a:pt x="384" y="242"/>
                  </a:cubicBezTo>
                  <a:cubicBezTo>
                    <a:pt x="440" y="121"/>
                    <a:pt x="325" y="0"/>
                    <a:pt x="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CuadroTexto 3">
            <a:extLst>
              <a:ext uri="{FF2B5EF4-FFF2-40B4-BE49-F238E27FC236}">
                <a16:creationId xmlns:a16="http://schemas.microsoft.com/office/drawing/2014/main" id="{7BE83CAA-66D3-9885-5FAC-D590BDC55749}"/>
              </a:ext>
            </a:extLst>
          </p:cNvPr>
          <p:cNvSpPr txBox="1"/>
          <p:nvPr/>
        </p:nvSpPr>
        <p:spPr>
          <a:xfrm>
            <a:off x="3169221" y="1514526"/>
            <a:ext cx="550749" cy="307777"/>
          </a:xfrm>
          <a:prstGeom prst="rect">
            <a:avLst/>
          </a:prstGeom>
          <a:noFill/>
        </p:spPr>
        <p:txBody>
          <a:bodyPr wrap="square" lIns="91440" tIns="45720" rIns="91440" bIns="45720" rtlCol="0" anchor="t">
            <a:spAutoFit/>
          </a:bodyPr>
          <a:lstStyle/>
          <a:p>
            <a:r>
              <a:rPr lang="es-AR"/>
              <a:t>0,67</a:t>
            </a:r>
          </a:p>
        </p:txBody>
      </p:sp>
      <p:sp>
        <p:nvSpPr>
          <p:cNvPr id="5" name="CuadroTexto 4">
            <a:extLst>
              <a:ext uri="{FF2B5EF4-FFF2-40B4-BE49-F238E27FC236}">
                <a16:creationId xmlns:a16="http://schemas.microsoft.com/office/drawing/2014/main" id="{41558A6C-2493-4C64-EF33-AEDF9523D19B}"/>
              </a:ext>
            </a:extLst>
          </p:cNvPr>
          <p:cNvSpPr txBox="1"/>
          <p:nvPr/>
        </p:nvSpPr>
        <p:spPr>
          <a:xfrm>
            <a:off x="5412827" y="1517744"/>
            <a:ext cx="550749" cy="307777"/>
          </a:xfrm>
          <a:prstGeom prst="rect">
            <a:avLst/>
          </a:prstGeom>
          <a:noFill/>
        </p:spPr>
        <p:txBody>
          <a:bodyPr wrap="square" lIns="91440" tIns="45720" rIns="91440" bIns="45720" rtlCol="0" anchor="t">
            <a:spAutoFit/>
          </a:bodyPr>
          <a:lstStyle/>
          <a:p>
            <a:r>
              <a:rPr lang="es-AR"/>
              <a:t>0,61</a:t>
            </a:r>
          </a:p>
        </p:txBody>
      </p:sp>
      <p:sp>
        <p:nvSpPr>
          <p:cNvPr id="9" name="CuadroTexto 8">
            <a:extLst>
              <a:ext uri="{FF2B5EF4-FFF2-40B4-BE49-F238E27FC236}">
                <a16:creationId xmlns:a16="http://schemas.microsoft.com/office/drawing/2014/main" id="{A8627339-0198-F661-2CF3-2B4B21072758}"/>
              </a:ext>
            </a:extLst>
          </p:cNvPr>
          <p:cNvSpPr txBox="1"/>
          <p:nvPr/>
        </p:nvSpPr>
        <p:spPr>
          <a:xfrm>
            <a:off x="3171823" y="3615627"/>
            <a:ext cx="550749" cy="307777"/>
          </a:xfrm>
          <a:prstGeom prst="rect">
            <a:avLst/>
          </a:prstGeom>
          <a:noFill/>
        </p:spPr>
        <p:txBody>
          <a:bodyPr wrap="square" rtlCol="0">
            <a:spAutoFit/>
          </a:bodyPr>
          <a:lstStyle/>
          <a:p>
            <a:r>
              <a:rPr lang="es-AR"/>
              <a:t>0,68</a:t>
            </a:r>
          </a:p>
        </p:txBody>
      </p:sp>
      <p:sp>
        <p:nvSpPr>
          <p:cNvPr id="11" name="Rectángulo 10">
            <a:extLst>
              <a:ext uri="{FF2B5EF4-FFF2-40B4-BE49-F238E27FC236}">
                <a16:creationId xmlns:a16="http://schemas.microsoft.com/office/drawing/2014/main" id="{568D05BF-AE46-A21B-237E-B32B36468D90}"/>
              </a:ext>
            </a:extLst>
          </p:cNvPr>
          <p:cNvSpPr/>
          <p:nvPr/>
        </p:nvSpPr>
        <p:spPr>
          <a:xfrm>
            <a:off x="5212305" y="3284220"/>
            <a:ext cx="3725955" cy="12713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Google Shape;816;p25">
            <a:extLst>
              <a:ext uri="{FF2B5EF4-FFF2-40B4-BE49-F238E27FC236}">
                <a16:creationId xmlns:a16="http://schemas.microsoft.com/office/drawing/2014/main" id="{208A4D2E-0DE3-A222-6307-28171329FBD4}"/>
              </a:ext>
            </a:extLst>
          </p:cNvPr>
          <p:cNvSpPr/>
          <p:nvPr/>
        </p:nvSpPr>
        <p:spPr>
          <a:xfrm>
            <a:off x="3046409" y="2301434"/>
            <a:ext cx="713100" cy="71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 name="Google Shape;814;p25">
            <a:extLst>
              <a:ext uri="{FF2B5EF4-FFF2-40B4-BE49-F238E27FC236}">
                <a16:creationId xmlns:a16="http://schemas.microsoft.com/office/drawing/2014/main" id="{EF9939D9-C7C4-815D-670B-4543EAFB124E}"/>
              </a:ext>
            </a:extLst>
          </p:cNvPr>
          <p:cNvCxnSpPr>
            <a:cxnSpLocks/>
          </p:cNvCxnSpPr>
          <p:nvPr/>
        </p:nvCxnSpPr>
        <p:spPr>
          <a:xfrm>
            <a:off x="1406152" y="1650154"/>
            <a:ext cx="1664464" cy="977223"/>
          </a:xfrm>
          <a:prstGeom prst="straightConnector1">
            <a:avLst/>
          </a:prstGeom>
          <a:noFill/>
          <a:ln w="19050" cap="flat" cmpd="sng">
            <a:solidFill>
              <a:schemeClr val="dk2"/>
            </a:solidFill>
            <a:prstDash val="solid"/>
            <a:round/>
            <a:headEnd type="oval" w="med" len="med"/>
            <a:tailEnd type="none" w="med" len="med"/>
          </a:ln>
        </p:spPr>
      </p:cxnSp>
      <p:sp>
        <p:nvSpPr>
          <p:cNvPr id="8" name="Google Shape;815;p25">
            <a:extLst>
              <a:ext uri="{FF2B5EF4-FFF2-40B4-BE49-F238E27FC236}">
                <a16:creationId xmlns:a16="http://schemas.microsoft.com/office/drawing/2014/main" id="{74DA3B37-9BD3-52EB-3F2F-9731845B7134}"/>
              </a:ext>
            </a:extLst>
          </p:cNvPr>
          <p:cNvSpPr txBox="1"/>
          <p:nvPr/>
        </p:nvSpPr>
        <p:spPr>
          <a:xfrm>
            <a:off x="3117460" y="2033199"/>
            <a:ext cx="605567" cy="28291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s-AR" sz="1800">
                <a:solidFill>
                  <a:schemeClr val="dk2"/>
                </a:solidFill>
                <a:latin typeface="Fira Sans Extra Condensed Medium"/>
                <a:ea typeface="Fira Sans Extra Condensed Medium"/>
                <a:cs typeface="Fira Sans Extra Condensed Medium"/>
                <a:sym typeface="Fira Sans Extra Condensed Medium"/>
              </a:rPr>
              <a:t>AUC</a:t>
            </a:r>
            <a:endParaRPr sz="1800">
              <a:solidFill>
                <a:schemeClr val="dk2"/>
              </a:solidFill>
              <a:latin typeface="Fira Sans Extra Condensed Medium"/>
              <a:ea typeface="Fira Sans Extra Condensed Medium"/>
              <a:cs typeface="Fira Sans Extra Condensed Medium"/>
              <a:sym typeface="Fira Sans Extra Condensed Medium"/>
            </a:endParaRPr>
          </a:p>
        </p:txBody>
      </p:sp>
      <p:sp>
        <p:nvSpPr>
          <p:cNvPr id="10" name="Google Shape;815;p25">
            <a:extLst>
              <a:ext uri="{FF2B5EF4-FFF2-40B4-BE49-F238E27FC236}">
                <a16:creationId xmlns:a16="http://schemas.microsoft.com/office/drawing/2014/main" id="{B693A2C0-7E3E-9F7E-A1DC-7271584991B5}"/>
              </a:ext>
            </a:extLst>
          </p:cNvPr>
          <p:cNvSpPr txBox="1"/>
          <p:nvPr/>
        </p:nvSpPr>
        <p:spPr>
          <a:xfrm>
            <a:off x="2924292" y="945898"/>
            <a:ext cx="1061698" cy="34203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s-AR" sz="1800" err="1">
                <a:solidFill>
                  <a:schemeClr val="dk2"/>
                </a:solidFill>
                <a:latin typeface="Fira Sans Extra Condensed Medium"/>
                <a:ea typeface="Fira Sans Extra Condensed Medium"/>
                <a:cs typeface="Fira Sans Extra Condensed Medium"/>
                <a:sym typeface="Fira Sans Extra Condensed Medium"/>
              </a:rPr>
              <a:t>Accuracy</a:t>
            </a:r>
            <a:endParaRPr sz="1800">
              <a:solidFill>
                <a:schemeClr val="dk2"/>
              </a:solidFill>
              <a:latin typeface="Fira Sans Extra Condensed Medium"/>
              <a:ea typeface="Fira Sans Extra Condensed Medium"/>
              <a:cs typeface="Fira Sans Extra Condensed Medium"/>
              <a:sym typeface="Fira Sans Extra Condensed Medium"/>
            </a:endParaRPr>
          </a:p>
        </p:txBody>
      </p:sp>
      <p:sp>
        <p:nvSpPr>
          <p:cNvPr id="12" name="CuadroTexto 11">
            <a:extLst>
              <a:ext uri="{FF2B5EF4-FFF2-40B4-BE49-F238E27FC236}">
                <a16:creationId xmlns:a16="http://schemas.microsoft.com/office/drawing/2014/main" id="{4888DEE8-6A87-B11D-D9D0-FBFAD3F0A057}"/>
              </a:ext>
            </a:extLst>
          </p:cNvPr>
          <p:cNvSpPr txBox="1"/>
          <p:nvPr/>
        </p:nvSpPr>
        <p:spPr>
          <a:xfrm>
            <a:off x="3143027" y="2497699"/>
            <a:ext cx="550749" cy="307777"/>
          </a:xfrm>
          <a:prstGeom prst="rect">
            <a:avLst/>
          </a:prstGeom>
          <a:noFill/>
        </p:spPr>
        <p:txBody>
          <a:bodyPr wrap="square" lIns="91440" tIns="45720" rIns="91440" bIns="45720" rtlCol="0" anchor="t">
            <a:spAutoFit/>
          </a:bodyPr>
          <a:lstStyle/>
          <a:p>
            <a:r>
              <a:rPr lang="es-AR"/>
              <a:t>0,81</a:t>
            </a:r>
          </a:p>
        </p:txBody>
      </p:sp>
      <p:sp>
        <p:nvSpPr>
          <p:cNvPr id="16" name="Google Shape;815;p25">
            <a:extLst>
              <a:ext uri="{FF2B5EF4-FFF2-40B4-BE49-F238E27FC236}">
                <a16:creationId xmlns:a16="http://schemas.microsoft.com/office/drawing/2014/main" id="{BEB50C1B-C2B8-F5F1-D014-F1DE428B75F5}"/>
              </a:ext>
            </a:extLst>
          </p:cNvPr>
          <p:cNvSpPr txBox="1"/>
          <p:nvPr/>
        </p:nvSpPr>
        <p:spPr>
          <a:xfrm>
            <a:off x="5200080" y="946278"/>
            <a:ext cx="1035423" cy="34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s-AR" sz="2000" err="1">
                <a:solidFill>
                  <a:schemeClr val="accent4"/>
                </a:solidFill>
                <a:latin typeface="Fira Sans Extra Condensed Medium"/>
                <a:ea typeface="Fira Sans Extra Condensed Medium"/>
                <a:cs typeface="Fira Sans Extra Condensed Medium"/>
                <a:sym typeface="Fira Sans Extra Condensed Medium"/>
              </a:rPr>
              <a:t>Accuracy</a:t>
            </a:r>
            <a:endParaRPr sz="2000">
              <a:solidFill>
                <a:schemeClr val="accent4"/>
              </a:solidFill>
              <a:latin typeface="Fira Sans Extra Condensed Medium"/>
              <a:ea typeface="Fira Sans Extra Condensed Medium"/>
              <a:cs typeface="Fira Sans Extra Condensed Medium"/>
              <a:sym typeface="Fira Sans Extra Condensed Medium"/>
            </a:endParaRPr>
          </a:p>
        </p:txBody>
      </p:sp>
      <p:grpSp>
        <p:nvGrpSpPr>
          <p:cNvPr id="17" name="Google Shape;827;p25">
            <a:extLst>
              <a:ext uri="{FF2B5EF4-FFF2-40B4-BE49-F238E27FC236}">
                <a16:creationId xmlns:a16="http://schemas.microsoft.com/office/drawing/2014/main" id="{AFCC327C-D7AD-CC61-ECE6-9BFE3DCC6089}"/>
              </a:ext>
            </a:extLst>
          </p:cNvPr>
          <p:cNvGrpSpPr/>
          <p:nvPr/>
        </p:nvGrpSpPr>
        <p:grpSpPr>
          <a:xfrm>
            <a:off x="5381199" y="1641057"/>
            <a:ext cx="1736905" cy="1419554"/>
            <a:chOff x="5336344" y="848668"/>
            <a:chExt cx="1736905" cy="1419554"/>
          </a:xfrm>
        </p:grpSpPr>
        <p:cxnSp>
          <p:nvCxnSpPr>
            <p:cNvPr id="18" name="Google Shape;828;p25">
              <a:extLst>
                <a:ext uri="{FF2B5EF4-FFF2-40B4-BE49-F238E27FC236}">
                  <a16:creationId xmlns:a16="http://schemas.microsoft.com/office/drawing/2014/main" id="{4C001BA4-87B2-EC57-5CD7-023675D42250}"/>
                </a:ext>
              </a:extLst>
            </p:cNvPr>
            <p:cNvCxnSpPr>
              <a:cxnSpLocks/>
              <a:endCxn id="19" idx="2"/>
            </p:cNvCxnSpPr>
            <p:nvPr/>
          </p:nvCxnSpPr>
          <p:spPr>
            <a:xfrm flipH="1">
              <a:off x="6049444" y="848668"/>
              <a:ext cx="1023805" cy="1048717"/>
            </a:xfrm>
            <a:prstGeom prst="straightConnector1">
              <a:avLst/>
            </a:prstGeom>
            <a:noFill/>
            <a:ln w="19050" cap="flat" cmpd="sng">
              <a:solidFill>
                <a:schemeClr val="accent4"/>
              </a:solidFill>
              <a:prstDash val="solid"/>
              <a:round/>
              <a:headEnd type="oval" w="med" len="med"/>
              <a:tailEnd type="none" w="med" len="med"/>
            </a:ln>
          </p:spPr>
        </p:cxnSp>
        <p:sp>
          <p:nvSpPr>
            <p:cNvPr id="19" name="Google Shape;830;p25">
              <a:extLst>
                <a:ext uri="{FF2B5EF4-FFF2-40B4-BE49-F238E27FC236}">
                  <a16:creationId xmlns:a16="http://schemas.microsoft.com/office/drawing/2014/main" id="{7A03516E-643D-A8AE-9AFA-6BDFA75D9D9B}"/>
                </a:ext>
              </a:extLst>
            </p:cNvPr>
            <p:cNvSpPr/>
            <p:nvPr/>
          </p:nvSpPr>
          <p:spPr>
            <a:xfrm flipH="1">
              <a:off x="5336344" y="1555122"/>
              <a:ext cx="713100" cy="713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815;p25">
            <a:extLst>
              <a:ext uri="{FF2B5EF4-FFF2-40B4-BE49-F238E27FC236}">
                <a16:creationId xmlns:a16="http://schemas.microsoft.com/office/drawing/2014/main" id="{8CBA54BD-EAD6-B32B-A35D-24FB3A9EF971}"/>
              </a:ext>
            </a:extLst>
          </p:cNvPr>
          <p:cNvSpPr txBox="1"/>
          <p:nvPr/>
        </p:nvSpPr>
        <p:spPr>
          <a:xfrm>
            <a:off x="5420506" y="2011071"/>
            <a:ext cx="631843" cy="3288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s-AR" sz="2000">
                <a:solidFill>
                  <a:schemeClr val="accent4"/>
                </a:solidFill>
                <a:latin typeface="Fira Sans Extra Condensed Medium"/>
                <a:ea typeface="Fira Sans Extra Condensed Medium"/>
                <a:cs typeface="Fira Sans Extra Condensed Medium"/>
                <a:sym typeface="Fira Sans Extra Condensed Medium"/>
              </a:rPr>
              <a:t>AUC</a:t>
            </a:r>
            <a:endParaRPr sz="2000">
              <a:solidFill>
                <a:schemeClr val="accent4"/>
              </a:solidFill>
              <a:latin typeface="Fira Sans Extra Condensed Medium"/>
              <a:ea typeface="Fira Sans Extra Condensed Medium"/>
              <a:cs typeface="Fira Sans Extra Condensed Medium"/>
              <a:sym typeface="Fira Sans Extra Condensed Medium"/>
            </a:endParaRPr>
          </a:p>
        </p:txBody>
      </p:sp>
      <p:sp>
        <p:nvSpPr>
          <p:cNvPr id="22" name="CuadroTexto 21">
            <a:extLst>
              <a:ext uri="{FF2B5EF4-FFF2-40B4-BE49-F238E27FC236}">
                <a16:creationId xmlns:a16="http://schemas.microsoft.com/office/drawing/2014/main" id="{EB4F3DDC-FADD-6A0B-35BF-1715D99BCAA1}"/>
              </a:ext>
            </a:extLst>
          </p:cNvPr>
          <p:cNvSpPr txBox="1"/>
          <p:nvPr/>
        </p:nvSpPr>
        <p:spPr>
          <a:xfrm>
            <a:off x="5459037" y="2545223"/>
            <a:ext cx="550749" cy="307777"/>
          </a:xfrm>
          <a:prstGeom prst="rect">
            <a:avLst/>
          </a:prstGeom>
          <a:noFill/>
        </p:spPr>
        <p:txBody>
          <a:bodyPr wrap="square" lIns="91440" tIns="45720" rIns="91440" bIns="45720" rtlCol="0" anchor="t">
            <a:spAutoFit/>
          </a:bodyPr>
          <a:lstStyle/>
          <a:p>
            <a:r>
              <a:rPr lang="es-AR"/>
              <a:t>0,77</a:t>
            </a:r>
          </a:p>
        </p:txBody>
      </p:sp>
      <p:cxnSp>
        <p:nvCxnSpPr>
          <p:cNvPr id="23" name="Google Shape;818;p25">
            <a:extLst>
              <a:ext uri="{FF2B5EF4-FFF2-40B4-BE49-F238E27FC236}">
                <a16:creationId xmlns:a16="http://schemas.microsoft.com/office/drawing/2014/main" id="{867FFA8D-CDA4-79E6-D0EE-195A93C5580A}"/>
              </a:ext>
            </a:extLst>
          </p:cNvPr>
          <p:cNvCxnSpPr>
            <a:cxnSpLocks/>
            <a:stCxn id="819" idx="3"/>
          </p:cNvCxnSpPr>
          <p:nvPr/>
        </p:nvCxnSpPr>
        <p:spPr>
          <a:xfrm>
            <a:off x="1548386" y="3766936"/>
            <a:ext cx="1612265" cy="1018949"/>
          </a:xfrm>
          <a:prstGeom prst="straightConnector1">
            <a:avLst/>
          </a:prstGeom>
          <a:noFill/>
          <a:ln w="19050" cap="flat" cmpd="sng">
            <a:solidFill>
              <a:schemeClr val="accent2"/>
            </a:solidFill>
            <a:prstDash val="solid"/>
            <a:round/>
            <a:headEnd type="oval" w="med" len="med"/>
            <a:tailEnd type="none" w="med" len="med"/>
          </a:ln>
        </p:spPr>
      </p:cxnSp>
      <p:sp>
        <p:nvSpPr>
          <p:cNvPr id="26" name="Google Shape;815;p25">
            <a:extLst>
              <a:ext uri="{FF2B5EF4-FFF2-40B4-BE49-F238E27FC236}">
                <a16:creationId xmlns:a16="http://schemas.microsoft.com/office/drawing/2014/main" id="{C43A37CC-87D9-9CCD-49B8-47C2FBB69C55}"/>
              </a:ext>
            </a:extLst>
          </p:cNvPr>
          <p:cNvSpPr txBox="1"/>
          <p:nvPr/>
        </p:nvSpPr>
        <p:spPr>
          <a:xfrm>
            <a:off x="2924292" y="3061697"/>
            <a:ext cx="1035422" cy="34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s-AR" sz="1800" err="1">
                <a:solidFill>
                  <a:schemeClr val="accent2">
                    <a:lumMod val="75000"/>
                  </a:schemeClr>
                </a:solidFill>
                <a:latin typeface="Fira Sans Extra Condensed Medium"/>
                <a:ea typeface="Fira Sans Extra Condensed Medium"/>
                <a:cs typeface="Fira Sans Extra Condensed Medium"/>
                <a:sym typeface="Fira Sans Extra Condensed Medium"/>
              </a:rPr>
              <a:t>Accuracy</a:t>
            </a:r>
            <a:endParaRPr sz="1800">
              <a:solidFill>
                <a:schemeClr val="accent2">
                  <a:lumMod val="75000"/>
                </a:schemeClr>
              </a:solidFill>
              <a:latin typeface="Fira Sans Extra Condensed Medium"/>
              <a:ea typeface="Fira Sans Extra Condensed Medium"/>
              <a:cs typeface="Fira Sans Extra Condensed Medium"/>
              <a:sym typeface="Fira Sans Extra Condensed Medium"/>
            </a:endParaRPr>
          </a:p>
        </p:txBody>
      </p:sp>
      <p:sp>
        <p:nvSpPr>
          <p:cNvPr id="27" name="CuadroTexto 26">
            <a:extLst>
              <a:ext uri="{FF2B5EF4-FFF2-40B4-BE49-F238E27FC236}">
                <a16:creationId xmlns:a16="http://schemas.microsoft.com/office/drawing/2014/main" id="{86D399B7-06EF-5C09-A7DB-58E18A10B896}"/>
              </a:ext>
            </a:extLst>
          </p:cNvPr>
          <p:cNvSpPr txBox="1"/>
          <p:nvPr/>
        </p:nvSpPr>
        <p:spPr>
          <a:xfrm>
            <a:off x="3182868" y="4614366"/>
            <a:ext cx="550749" cy="307777"/>
          </a:xfrm>
          <a:prstGeom prst="rect">
            <a:avLst/>
          </a:prstGeom>
          <a:noFill/>
        </p:spPr>
        <p:txBody>
          <a:bodyPr wrap="square" lIns="91440" tIns="45720" rIns="91440" bIns="45720" rtlCol="0" anchor="t">
            <a:spAutoFit/>
          </a:bodyPr>
          <a:lstStyle/>
          <a:p>
            <a:r>
              <a:rPr lang="es-AR"/>
              <a:t>0,90</a:t>
            </a:r>
          </a:p>
        </p:txBody>
      </p:sp>
      <p:sp>
        <p:nvSpPr>
          <p:cNvPr id="28" name="Google Shape;815;p25">
            <a:extLst>
              <a:ext uri="{FF2B5EF4-FFF2-40B4-BE49-F238E27FC236}">
                <a16:creationId xmlns:a16="http://schemas.microsoft.com/office/drawing/2014/main" id="{23133129-AB77-C919-DD94-CF1F20BACABC}"/>
              </a:ext>
            </a:extLst>
          </p:cNvPr>
          <p:cNvSpPr txBox="1"/>
          <p:nvPr/>
        </p:nvSpPr>
        <p:spPr>
          <a:xfrm>
            <a:off x="3151013" y="4123584"/>
            <a:ext cx="608440" cy="34203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s-AR" sz="1800">
                <a:solidFill>
                  <a:schemeClr val="accent2">
                    <a:lumMod val="75000"/>
                  </a:schemeClr>
                </a:solidFill>
                <a:latin typeface="Fira Sans Extra Condensed Medium"/>
                <a:ea typeface="Fira Sans Extra Condensed Medium"/>
                <a:cs typeface="Fira Sans Extra Condensed Medium"/>
                <a:sym typeface="Fira Sans Extra Condensed Medium"/>
              </a:rPr>
              <a:t>AUC</a:t>
            </a:r>
            <a:endParaRPr sz="1800">
              <a:solidFill>
                <a:schemeClr val="accent2">
                  <a:lumMod val="75000"/>
                </a:schemeClr>
              </a:solidFill>
              <a:latin typeface="Fira Sans Extra Condensed Medium"/>
              <a:ea typeface="Fira Sans Extra Condensed Medium"/>
              <a:cs typeface="Fira Sans Extra Condensed Medium"/>
              <a:sym typeface="Fira Sans Extra Condensed Medium"/>
            </a:endParaRPr>
          </a:p>
        </p:txBody>
      </p:sp>
      <p:sp>
        <p:nvSpPr>
          <p:cNvPr id="29" name="CuadroTexto 28">
            <a:extLst>
              <a:ext uri="{FF2B5EF4-FFF2-40B4-BE49-F238E27FC236}">
                <a16:creationId xmlns:a16="http://schemas.microsoft.com/office/drawing/2014/main" id="{03C11B3A-81F5-30B1-BA72-D354D070E021}"/>
              </a:ext>
            </a:extLst>
          </p:cNvPr>
          <p:cNvSpPr txBox="1"/>
          <p:nvPr/>
        </p:nvSpPr>
        <p:spPr>
          <a:xfrm>
            <a:off x="5419826" y="3612934"/>
            <a:ext cx="544181" cy="314346"/>
          </a:xfrm>
          <a:prstGeom prst="rect">
            <a:avLst/>
          </a:prstGeom>
          <a:noFill/>
        </p:spPr>
        <p:txBody>
          <a:bodyPr wrap="square" lIns="91440" tIns="45720" rIns="91440" bIns="45720" rtlCol="0" anchor="t">
            <a:spAutoFit/>
          </a:bodyPr>
          <a:lstStyle/>
          <a:p>
            <a:r>
              <a:rPr lang="es-AR"/>
              <a:t>0,74</a:t>
            </a:r>
          </a:p>
        </p:txBody>
      </p:sp>
      <p:sp>
        <p:nvSpPr>
          <p:cNvPr id="7" name="Rectangle 9">
            <a:extLst>
              <a:ext uri="{FF2B5EF4-FFF2-40B4-BE49-F238E27FC236}">
                <a16:creationId xmlns:a16="http://schemas.microsoft.com/office/drawing/2014/main" id="{4400E77F-ED72-CBAF-26D1-7D48537C3201}"/>
              </a:ext>
            </a:extLst>
          </p:cNvPr>
          <p:cNvSpPr/>
          <p:nvPr/>
        </p:nvSpPr>
        <p:spPr>
          <a:xfrm>
            <a:off x="-3629" y="907"/>
            <a:ext cx="2431142" cy="244930"/>
          </a:xfrm>
          <a:prstGeom prst="rect">
            <a:avLst/>
          </a:prstGeom>
          <a:solidFill>
            <a:srgbClr val="C7ABDF"/>
          </a:solidFill>
          <a:ln>
            <a:noFill/>
          </a:ln>
        </p:spPr>
        <p:txBody>
          <a:bodyPr spcFirstLastPara="1" wrap="square" lIns="91425" tIns="91425" rIns="91425" bIns="91425" anchor="ctr" anchorCtr="0">
            <a:noAutofit/>
          </a:bodyPr>
          <a:lstStyle/>
          <a:p>
            <a:pPr algn="ctr"/>
            <a:r>
              <a:rPr lang="en" sz="1200" b="1">
                <a:solidFill>
                  <a:schemeClr val="bg1"/>
                </a:solidFill>
              </a:rPr>
              <a:t>Desarrollo de </a:t>
            </a:r>
            <a:r>
              <a:rPr lang="en" sz="1200" b="1" err="1">
                <a:solidFill>
                  <a:schemeClr val="bg1"/>
                </a:solidFill>
              </a:rPr>
              <a:t>Modelos</a:t>
            </a:r>
          </a:p>
        </p:txBody>
      </p:sp>
      <p:sp>
        <p:nvSpPr>
          <p:cNvPr id="6" name="Google Shape;815;p25">
            <a:extLst>
              <a:ext uri="{FF2B5EF4-FFF2-40B4-BE49-F238E27FC236}">
                <a16:creationId xmlns:a16="http://schemas.microsoft.com/office/drawing/2014/main" id="{E4FDD1C9-8794-D969-D563-24A2E3CCF6BD}"/>
              </a:ext>
            </a:extLst>
          </p:cNvPr>
          <p:cNvSpPr txBox="1"/>
          <p:nvPr/>
        </p:nvSpPr>
        <p:spPr>
          <a:xfrm>
            <a:off x="5348247" y="4126279"/>
            <a:ext cx="1209911" cy="342032"/>
          </a:xfrm>
          <a:prstGeom prst="rect">
            <a:avLst/>
          </a:prstGeom>
          <a:noFill/>
          <a:ln>
            <a:solidFill>
              <a:schemeClr val="accent1">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s-AR" sz="2000">
                <a:solidFill>
                  <a:schemeClr val="accent1"/>
                </a:solidFill>
                <a:latin typeface="Fira Sans Extra Condensed Medium"/>
                <a:sym typeface="Fira Sans Extra Condensed Medium"/>
              </a:rPr>
              <a:t>Accuracy</a:t>
            </a:r>
            <a:endParaRPr sz="2000" err="1">
              <a:solidFill>
                <a:schemeClr val="accent1"/>
              </a:solidFill>
              <a:latin typeface="Fira Sans Extra Condensed Medium"/>
              <a:sym typeface="Fira Sans Extra Condensed Medium"/>
            </a:endParaRPr>
          </a:p>
        </p:txBody>
      </p:sp>
    </p:spTree>
    <p:extLst>
      <p:ext uri="{BB962C8B-B14F-4D97-AF65-F5344CB8AC3E}">
        <p14:creationId xmlns:p14="http://schemas.microsoft.com/office/powerpoint/2010/main" val="1994905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14" name="Google Shape;783;p24">
            <a:extLst>
              <a:ext uri="{FF2B5EF4-FFF2-40B4-BE49-F238E27FC236}">
                <a16:creationId xmlns:a16="http://schemas.microsoft.com/office/drawing/2014/main" id="{1064D8B2-68C7-B103-0863-E4CD13A8A2E5}"/>
              </a:ext>
            </a:extLst>
          </p:cNvPr>
          <p:cNvSpPr/>
          <p:nvPr/>
        </p:nvSpPr>
        <p:spPr>
          <a:xfrm>
            <a:off x="3124115" y="2599684"/>
            <a:ext cx="3885181" cy="661664"/>
          </a:xfrm>
          <a:custGeom>
            <a:avLst/>
            <a:gdLst/>
            <a:ahLst/>
            <a:cxnLst/>
            <a:rect l="l" t="t" r="r" b="b"/>
            <a:pathLst>
              <a:path w="16835" h="1875" extrusionOk="0">
                <a:moveTo>
                  <a:pt x="1" y="1"/>
                </a:moveTo>
                <a:lnTo>
                  <a:pt x="1" y="1874"/>
                </a:lnTo>
                <a:lnTo>
                  <a:pt x="16835" y="1874"/>
                </a:lnTo>
                <a:lnTo>
                  <a:pt x="16835" y="1"/>
                </a:lnTo>
                <a:close/>
              </a:path>
            </a:pathLst>
          </a:custGeom>
          <a:solidFill>
            <a:srgbClr val="E6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3"/>
          <p:cNvSpPr/>
          <p:nvPr/>
        </p:nvSpPr>
        <p:spPr>
          <a:xfrm>
            <a:off x="3131564" y="1264717"/>
            <a:ext cx="441475" cy="438275"/>
          </a:xfrm>
          <a:custGeom>
            <a:avLst/>
            <a:gdLst/>
            <a:ahLst/>
            <a:cxnLst/>
            <a:rect l="l" t="t" r="r" b="b"/>
            <a:pathLst>
              <a:path w="17659" h="17531" extrusionOk="0">
                <a:moveTo>
                  <a:pt x="9033" y="551"/>
                </a:moveTo>
                <a:cubicBezTo>
                  <a:pt x="9141" y="551"/>
                  <a:pt x="9223" y="578"/>
                  <a:pt x="9250" y="687"/>
                </a:cubicBezTo>
                <a:cubicBezTo>
                  <a:pt x="9765" y="2205"/>
                  <a:pt x="10064" y="3779"/>
                  <a:pt x="9901" y="5406"/>
                </a:cubicBezTo>
                <a:cubicBezTo>
                  <a:pt x="9711" y="6844"/>
                  <a:pt x="9223" y="8118"/>
                  <a:pt x="8165" y="9149"/>
                </a:cubicBezTo>
                <a:cubicBezTo>
                  <a:pt x="8111" y="9203"/>
                  <a:pt x="8057" y="9231"/>
                  <a:pt x="7975" y="9285"/>
                </a:cubicBezTo>
                <a:cubicBezTo>
                  <a:pt x="7677" y="8959"/>
                  <a:pt x="7406" y="8580"/>
                  <a:pt x="7080" y="8254"/>
                </a:cubicBezTo>
                <a:cubicBezTo>
                  <a:pt x="6402" y="7468"/>
                  <a:pt x="5507" y="7088"/>
                  <a:pt x="4476" y="7034"/>
                </a:cubicBezTo>
                <a:cubicBezTo>
                  <a:pt x="4188" y="7005"/>
                  <a:pt x="3897" y="6986"/>
                  <a:pt x="3607" y="6986"/>
                </a:cubicBezTo>
                <a:cubicBezTo>
                  <a:pt x="3077" y="6986"/>
                  <a:pt x="2553" y="7048"/>
                  <a:pt x="2062" y="7223"/>
                </a:cubicBezTo>
                <a:cubicBezTo>
                  <a:pt x="1628" y="7386"/>
                  <a:pt x="1167" y="7630"/>
                  <a:pt x="706" y="7847"/>
                </a:cubicBezTo>
                <a:cubicBezTo>
                  <a:pt x="760" y="7522"/>
                  <a:pt x="842" y="7169"/>
                  <a:pt x="950" y="6817"/>
                </a:cubicBezTo>
                <a:cubicBezTo>
                  <a:pt x="1303" y="5352"/>
                  <a:pt x="1981" y="4050"/>
                  <a:pt x="3039" y="2965"/>
                </a:cubicBezTo>
                <a:cubicBezTo>
                  <a:pt x="4232" y="1690"/>
                  <a:pt x="5724" y="985"/>
                  <a:pt x="7378" y="714"/>
                </a:cubicBezTo>
                <a:cubicBezTo>
                  <a:pt x="7921" y="605"/>
                  <a:pt x="8490" y="605"/>
                  <a:pt x="9033" y="551"/>
                </a:cubicBezTo>
                <a:close/>
                <a:moveTo>
                  <a:pt x="11395" y="537"/>
                </a:moveTo>
                <a:cubicBezTo>
                  <a:pt x="11520" y="537"/>
                  <a:pt x="11624" y="634"/>
                  <a:pt x="11691" y="768"/>
                </a:cubicBezTo>
                <a:cubicBezTo>
                  <a:pt x="12044" y="2070"/>
                  <a:pt x="12288" y="3399"/>
                  <a:pt x="12261" y="4701"/>
                </a:cubicBezTo>
                <a:cubicBezTo>
                  <a:pt x="12261" y="6572"/>
                  <a:pt x="11691" y="8281"/>
                  <a:pt x="10606" y="9800"/>
                </a:cubicBezTo>
                <a:lnTo>
                  <a:pt x="9684" y="11021"/>
                </a:lnTo>
                <a:cubicBezTo>
                  <a:pt x="9521" y="10831"/>
                  <a:pt x="9413" y="10668"/>
                  <a:pt x="9250" y="10505"/>
                </a:cubicBezTo>
                <a:cubicBezTo>
                  <a:pt x="9440" y="10234"/>
                  <a:pt x="9684" y="9963"/>
                  <a:pt x="9874" y="9692"/>
                </a:cubicBezTo>
                <a:cubicBezTo>
                  <a:pt x="10688" y="8607"/>
                  <a:pt x="11284" y="7386"/>
                  <a:pt x="11555" y="6030"/>
                </a:cubicBezTo>
                <a:cubicBezTo>
                  <a:pt x="11718" y="5189"/>
                  <a:pt x="11691" y="4348"/>
                  <a:pt x="11610" y="3480"/>
                </a:cubicBezTo>
                <a:cubicBezTo>
                  <a:pt x="11501" y="2639"/>
                  <a:pt x="11338" y="1799"/>
                  <a:pt x="11094" y="958"/>
                </a:cubicBezTo>
                <a:cubicBezTo>
                  <a:pt x="11040" y="741"/>
                  <a:pt x="11149" y="578"/>
                  <a:pt x="11311" y="551"/>
                </a:cubicBezTo>
                <a:cubicBezTo>
                  <a:pt x="11340" y="541"/>
                  <a:pt x="11368" y="537"/>
                  <a:pt x="11395" y="537"/>
                </a:cubicBezTo>
                <a:close/>
                <a:moveTo>
                  <a:pt x="3838" y="7533"/>
                </a:moveTo>
                <a:cubicBezTo>
                  <a:pt x="4350" y="7533"/>
                  <a:pt x="4856" y="7601"/>
                  <a:pt x="5344" y="7739"/>
                </a:cubicBezTo>
                <a:cubicBezTo>
                  <a:pt x="6022" y="7901"/>
                  <a:pt x="6538" y="8390"/>
                  <a:pt x="6972" y="8932"/>
                </a:cubicBezTo>
                <a:cubicBezTo>
                  <a:pt x="7270" y="9285"/>
                  <a:pt x="7541" y="9692"/>
                  <a:pt x="7867" y="10099"/>
                </a:cubicBezTo>
                <a:cubicBezTo>
                  <a:pt x="7867" y="10126"/>
                  <a:pt x="7867" y="10180"/>
                  <a:pt x="7894" y="10207"/>
                </a:cubicBezTo>
                <a:cubicBezTo>
                  <a:pt x="7351" y="10343"/>
                  <a:pt x="6944" y="10614"/>
                  <a:pt x="6673" y="11102"/>
                </a:cubicBezTo>
                <a:cubicBezTo>
                  <a:pt x="6646" y="11021"/>
                  <a:pt x="6592" y="10994"/>
                  <a:pt x="6592" y="10966"/>
                </a:cubicBezTo>
                <a:cubicBezTo>
                  <a:pt x="6538" y="10749"/>
                  <a:pt x="6510" y="10587"/>
                  <a:pt x="6429" y="10370"/>
                </a:cubicBezTo>
                <a:cubicBezTo>
                  <a:pt x="6158" y="9420"/>
                  <a:pt x="5480" y="8851"/>
                  <a:pt x="4503" y="8715"/>
                </a:cubicBezTo>
                <a:cubicBezTo>
                  <a:pt x="4324" y="8693"/>
                  <a:pt x="4147" y="8684"/>
                  <a:pt x="3973" y="8684"/>
                </a:cubicBezTo>
                <a:cubicBezTo>
                  <a:pt x="3273" y="8684"/>
                  <a:pt x="2605" y="8840"/>
                  <a:pt x="1954" y="9014"/>
                </a:cubicBezTo>
                <a:cubicBezTo>
                  <a:pt x="1547" y="9122"/>
                  <a:pt x="1140" y="9258"/>
                  <a:pt x="760" y="9393"/>
                </a:cubicBezTo>
                <a:cubicBezTo>
                  <a:pt x="706" y="9420"/>
                  <a:pt x="625" y="9420"/>
                  <a:pt x="570" y="9475"/>
                </a:cubicBezTo>
                <a:cubicBezTo>
                  <a:pt x="570" y="9231"/>
                  <a:pt x="570" y="9014"/>
                  <a:pt x="625" y="8797"/>
                </a:cubicBezTo>
                <a:cubicBezTo>
                  <a:pt x="679" y="8715"/>
                  <a:pt x="733" y="8661"/>
                  <a:pt x="814" y="8580"/>
                </a:cubicBezTo>
                <a:cubicBezTo>
                  <a:pt x="1357" y="8118"/>
                  <a:pt x="1954" y="7847"/>
                  <a:pt x="2632" y="7657"/>
                </a:cubicBezTo>
                <a:cubicBezTo>
                  <a:pt x="3035" y="7574"/>
                  <a:pt x="3439" y="7533"/>
                  <a:pt x="3838" y="7533"/>
                </a:cubicBezTo>
                <a:close/>
                <a:moveTo>
                  <a:pt x="12880" y="9931"/>
                </a:moveTo>
                <a:cubicBezTo>
                  <a:pt x="14331" y="9931"/>
                  <a:pt x="15651" y="10443"/>
                  <a:pt x="16872" y="11428"/>
                </a:cubicBezTo>
                <a:cubicBezTo>
                  <a:pt x="16899" y="11455"/>
                  <a:pt x="16953" y="11536"/>
                  <a:pt x="16953" y="11590"/>
                </a:cubicBezTo>
                <a:lnTo>
                  <a:pt x="16953" y="12540"/>
                </a:lnTo>
                <a:cubicBezTo>
                  <a:pt x="16872" y="12513"/>
                  <a:pt x="16818" y="12458"/>
                  <a:pt x="16736" y="12404"/>
                </a:cubicBezTo>
                <a:cubicBezTo>
                  <a:pt x="15950" y="11862"/>
                  <a:pt x="15109" y="11428"/>
                  <a:pt x="14159" y="11238"/>
                </a:cubicBezTo>
                <a:cubicBezTo>
                  <a:pt x="13798" y="11141"/>
                  <a:pt x="13444" y="11095"/>
                  <a:pt x="13096" y="11095"/>
                </a:cubicBezTo>
                <a:cubicBezTo>
                  <a:pt x="12271" y="11095"/>
                  <a:pt x="11486" y="11357"/>
                  <a:pt x="10742" y="11834"/>
                </a:cubicBezTo>
                <a:cubicBezTo>
                  <a:pt x="10498" y="11970"/>
                  <a:pt x="10226" y="12106"/>
                  <a:pt x="9955" y="12268"/>
                </a:cubicBezTo>
                <a:cubicBezTo>
                  <a:pt x="9928" y="12024"/>
                  <a:pt x="9928" y="11862"/>
                  <a:pt x="9901" y="11672"/>
                </a:cubicBezTo>
                <a:cubicBezTo>
                  <a:pt x="9901" y="11645"/>
                  <a:pt x="9928" y="11563"/>
                  <a:pt x="9955" y="11536"/>
                </a:cubicBezTo>
                <a:cubicBezTo>
                  <a:pt x="10308" y="11129"/>
                  <a:pt x="10633" y="10695"/>
                  <a:pt x="10986" y="10288"/>
                </a:cubicBezTo>
                <a:cubicBezTo>
                  <a:pt x="11040" y="10207"/>
                  <a:pt x="11122" y="10180"/>
                  <a:pt x="11176" y="10153"/>
                </a:cubicBezTo>
                <a:cubicBezTo>
                  <a:pt x="11764" y="10004"/>
                  <a:pt x="12331" y="9931"/>
                  <a:pt x="12880" y="9931"/>
                </a:cubicBezTo>
                <a:close/>
                <a:moveTo>
                  <a:pt x="8192" y="10777"/>
                </a:moveTo>
                <a:cubicBezTo>
                  <a:pt x="8843" y="10777"/>
                  <a:pt x="9331" y="11319"/>
                  <a:pt x="9331" y="11970"/>
                </a:cubicBezTo>
                <a:cubicBezTo>
                  <a:pt x="9331" y="12621"/>
                  <a:pt x="8789" y="13136"/>
                  <a:pt x="8165" y="13136"/>
                </a:cubicBezTo>
                <a:cubicBezTo>
                  <a:pt x="7514" y="13136"/>
                  <a:pt x="6999" y="12594"/>
                  <a:pt x="6999" y="11943"/>
                </a:cubicBezTo>
                <a:cubicBezTo>
                  <a:pt x="6999" y="11292"/>
                  <a:pt x="7541" y="10777"/>
                  <a:pt x="8192" y="10777"/>
                </a:cubicBezTo>
                <a:close/>
                <a:moveTo>
                  <a:pt x="3843" y="9216"/>
                </a:moveTo>
                <a:cubicBezTo>
                  <a:pt x="3945" y="9216"/>
                  <a:pt x="4048" y="9221"/>
                  <a:pt x="4151" y="9231"/>
                </a:cubicBezTo>
                <a:cubicBezTo>
                  <a:pt x="4775" y="9258"/>
                  <a:pt x="5290" y="9420"/>
                  <a:pt x="5615" y="9963"/>
                </a:cubicBezTo>
                <a:cubicBezTo>
                  <a:pt x="5751" y="10180"/>
                  <a:pt x="5832" y="10397"/>
                  <a:pt x="5887" y="10614"/>
                </a:cubicBezTo>
                <a:cubicBezTo>
                  <a:pt x="5995" y="10939"/>
                  <a:pt x="6131" y="11292"/>
                  <a:pt x="6239" y="11617"/>
                </a:cubicBezTo>
                <a:lnTo>
                  <a:pt x="6538" y="12431"/>
                </a:lnTo>
                <a:cubicBezTo>
                  <a:pt x="6727" y="13082"/>
                  <a:pt x="7189" y="13489"/>
                  <a:pt x="7812" y="13625"/>
                </a:cubicBezTo>
                <a:cubicBezTo>
                  <a:pt x="7955" y="13653"/>
                  <a:pt x="8091" y="13667"/>
                  <a:pt x="8223" y="13667"/>
                </a:cubicBezTo>
                <a:cubicBezTo>
                  <a:pt x="8716" y="13667"/>
                  <a:pt x="9136" y="13468"/>
                  <a:pt x="9521" y="13082"/>
                </a:cubicBezTo>
                <a:cubicBezTo>
                  <a:pt x="9575" y="13028"/>
                  <a:pt x="9684" y="12974"/>
                  <a:pt x="9765" y="12947"/>
                </a:cubicBezTo>
                <a:cubicBezTo>
                  <a:pt x="10118" y="12784"/>
                  <a:pt x="10525" y="12621"/>
                  <a:pt x="10905" y="12404"/>
                </a:cubicBezTo>
                <a:cubicBezTo>
                  <a:pt x="11420" y="12106"/>
                  <a:pt x="11935" y="11807"/>
                  <a:pt x="12532" y="11699"/>
                </a:cubicBezTo>
                <a:cubicBezTo>
                  <a:pt x="12754" y="11659"/>
                  <a:pt x="12971" y="11640"/>
                  <a:pt x="13185" y="11640"/>
                </a:cubicBezTo>
                <a:cubicBezTo>
                  <a:pt x="13703" y="11640"/>
                  <a:pt x="14203" y="11751"/>
                  <a:pt x="14702" y="11943"/>
                </a:cubicBezTo>
                <a:cubicBezTo>
                  <a:pt x="15488" y="12214"/>
                  <a:pt x="16194" y="12648"/>
                  <a:pt x="16872" y="13163"/>
                </a:cubicBezTo>
                <a:cubicBezTo>
                  <a:pt x="16899" y="13191"/>
                  <a:pt x="16953" y="13245"/>
                  <a:pt x="16953" y="13326"/>
                </a:cubicBezTo>
                <a:cubicBezTo>
                  <a:pt x="16899" y="14113"/>
                  <a:pt x="16709" y="14845"/>
                  <a:pt x="16329" y="15523"/>
                </a:cubicBezTo>
                <a:cubicBezTo>
                  <a:pt x="16221" y="15686"/>
                  <a:pt x="16085" y="15822"/>
                  <a:pt x="15922" y="15903"/>
                </a:cubicBezTo>
                <a:cubicBezTo>
                  <a:pt x="15082" y="16228"/>
                  <a:pt x="14186" y="16473"/>
                  <a:pt x="13291" y="16608"/>
                </a:cubicBezTo>
                <a:cubicBezTo>
                  <a:pt x="12057" y="16805"/>
                  <a:pt x="10835" y="16896"/>
                  <a:pt x="9617" y="16896"/>
                </a:cubicBezTo>
                <a:cubicBezTo>
                  <a:pt x="8987" y="16896"/>
                  <a:pt x="8359" y="16871"/>
                  <a:pt x="7731" y="16825"/>
                </a:cubicBezTo>
                <a:cubicBezTo>
                  <a:pt x="6429" y="16717"/>
                  <a:pt x="5154" y="16527"/>
                  <a:pt x="3934" y="16039"/>
                </a:cubicBezTo>
                <a:cubicBezTo>
                  <a:pt x="3608" y="15903"/>
                  <a:pt x="3418" y="15713"/>
                  <a:pt x="3337" y="15361"/>
                </a:cubicBezTo>
                <a:cubicBezTo>
                  <a:pt x="3256" y="14845"/>
                  <a:pt x="3120" y="14357"/>
                  <a:pt x="2984" y="13842"/>
                </a:cubicBezTo>
                <a:cubicBezTo>
                  <a:pt x="2903" y="13597"/>
                  <a:pt x="2794" y="13435"/>
                  <a:pt x="2632" y="13272"/>
                </a:cubicBezTo>
                <a:cubicBezTo>
                  <a:pt x="1791" y="12377"/>
                  <a:pt x="1140" y="11319"/>
                  <a:pt x="706" y="10180"/>
                </a:cubicBezTo>
                <a:cubicBezTo>
                  <a:pt x="679" y="10126"/>
                  <a:pt x="679" y="10099"/>
                  <a:pt x="625" y="10044"/>
                </a:cubicBezTo>
                <a:cubicBezTo>
                  <a:pt x="1276" y="9882"/>
                  <a:pt x="1845" y="9665"/>
                  <a:pt x="2469" y="9420"/>
                </a:cubicBezTo>
                <a:cubicBezTo>
                  <a:pt x="2914" y="9309"/>
                  <a:pt x="3377" y="9216"/>
                  <a:pt x="3843" y="9216"/>
                </a:cubicBezTo>
                <a:close/>
                <a:moveTo>
                  <a:pt x="11496" y="1"/>
                </a:moveTo>
                <a:cubicBezTo>
                  <a:pt x="11417" y="1"/>
                  <a:pt x="11337" y="12"/>
                  <a:pt x="11257" y="36"/>
                </a:cubicBezTo>
                <a:cubicBezTo>
                  <a:pt x="10769" y="171"/>
                  <a:pt x="10498" y="659"/>
                  <a:pt x="10633" y="1148"/>
                </a:cubicBezTo>
                <a:cubicBezTo>
                  <a:pt x="10769" y="1799"/>
                  <a:pt x="10932" y="2422"/>
                  <a:pt x="11040" y="3046"/>
                </a:cubicBezTo>
                <a:cubicBezTo>
                  <a:pt x="11176" y="3914"/>
                  <a:pt x="11203" y="4755"/>
                  <a:pt x="11122" y="5596"/>
                </a:cubicBezTo>
                <a:cubicBezTo>
                  <a:pt x="10877" y="7440"/>
                  <a:pt x="10037" y="8932"/>
                  <a:pt x="8843" y="10288"/>
                </a:cubicBezTo>
                <a:cubicBezTo>
                  <a:pt x="8789" y="10329"/>
                  <a:pt x="8748" y="10349"/>
                  <a:pt x="8711" y="10349"/>
                </a:cubicBezTo>
                <a:cubicBezTo>
                  <a:pt x="8674" y="10349"/>
                  <a:pt x="8640" y="10329"/>
                  <a:pt x="8599" y="10288"/>
                </a:cubicBezTo>
                <a:cubicBezTo>
                  <a:pt x="8490" y="10126"/>
                  <a:pt x="8436" y="9990"/>
                  <a:pt x="8328" y="9882"/>
                </a:cubicBezTo>
                <a:lnTo>
                  <a:pt x="8436" y="9773"/>
                </a:lnTo>
                <a:cubicBezTo>
                  <a:pt x="9223" y="9014"/>
                  <a:pt x="9792" y="8146"/>
                  <a:pt x="10118" y="7088"/>
                </a:cubicBezTo>
                <a:cubicBezTo>
                  <a:pt x="10471" y="6030"/>
                  <a:pt x="10525" y="4945"/>
                  <a:pt x="10471" y="3833"/>
                </a:cubicBezTo>
                <a:cubicBezTo>
                  <a:pt x="10362" y="2585"/>
                  <a:pt x="10091" y="1392"/>
                  <a:pt x="9657" y="225"/>
                </a:cubicBezTo>
                <a:cubicBezTo>
                  <a:pt x="9575" y="63"/>
                  <a:pt x="9440" y="8"/>
                  <a:pt x="9277" y="8"/>
                </a:cubicBezTo>
                <a:cubicBezTo>
                  <a:pt x="8626" y="36"/>
                  <a:pt x="7948" y="63"/>
                  <a:pt x="7270" y="171"/>
                </a:cubicBezTo>
                <a:cubicBezTo>
                  <a:pt x="5344" y="470"/>
                  <a:pt x="3690" y="1338"/>
                  <a:pt x="2360" y="2829"/>
                </a:cubicBezTo>
                <a:cubicBezTo>
                  <a:pt x="1167" y="4131"/>
                  <a:pt x="489" y="5732"/>
                  <a:pt x="163" y="7468"/>
                </a:cubicBezTo>
                <a:cubicBezTo>
                  <a:pt x="82" y="7793"/>
                  <a:pt x="55" y="8173"/>
                  <a:pt x="1" y="8525"/>
                </a:cubicBezTo>
                <a:cubicBezTo>
                  <a:pt x="1" y="8986"/>
                  <a:pt x="1" y="9502"/>
                  <a:pt x="109" y="9963"/>
                </a:cubicBezTo>
                <a:cubicBezTo>
                  <a:pt x="218" y="10261"/>
                  <a:pt x="326" y="10532"/>
                  <a:pt x="462" y="10804"/>
                </a:cubicBezTo>
                <a:cubicBezTo>
                  <a:pt x="896" y="11889"/>
                  <a:pt x="1547" y="12838"/>
                  <a:pt x="2333" y="13706"/>
                </a:cubicBezTo>
                <a:cubicBezTo>
                  <a:pt x="2415" y="13787"/>
                  <a:pt x="2496" y="13923"/>
                  <a:pt x="2523" y="14059"/>
                </a:cubicBezTo>
                <a:cubicBezTo>
                  <a:pt x="2686" y="14574"/>
                  <a:pt x="2794" y="15116"/>
                  <a:pt x="2930" y="15632"/>
                </a:cubicBezTo>
                <a:cubicBezTo>
                  <a:pt x="3039" y="16066"/>
                  <a:pt x="3283" y="16364"/>
                  <a:pt x="3717" y="16554"/>
                </a:cubicBezTo>
                <a:cubicBezTo>
                  <a:pt x="4639" y="16961"/>
                  <a:pt x="5615" y="17151"/>
                  <a:pt x="6592" y="17286"/>
                </a:cubicBezTo>
                <a:cubicBezTo>
                  <a:pt x="7270" y="17395"/>
                  <a:pt x="7975" y="17422"/>
                  <a:pt x="8707" y="17503"/>
                </a:cubicBezTo>
                <a:cubicBezTo>
                  <a:pt x="8735" y="17503"/>
                  <a:pt x="8789" y="17530"/>
                  <a:pt x="8843" y="17530"/>
                </a:cubicBezTo>
                <a:lnTo>
                  <a:pt x="10660" y="17530"/>
                </a:lnTo>
                <a:cubicBezTo>
                  <a:pt x="10688" y="17530"/>
                  <a:pt x="10769" y="17503"/>
                  <a:pt x="10823" y="17503"/>
                </a:cubicBezTo>
                <a:cubicBezTo>
                  <a:pt x="11691" y="17395"/>
                  <a:pt x="12559" y="17341"/>
                  <a:pt x="13400" y="17232"/>
                </a:cubicBezTo>
                <a:cubicBezTo>
                  <a:pt x="14403" y="17096"/>
                  <a:pt x="15380" y="16825"/>
                  <a:pt x="16302" y="16445"/>
                </a:cubicBezTo>
                <a:cubicBezTo>
                  <a:pt x="16519" y="16337"/>
                  <a:pt x="16736" y="16201"/>
                  <a:pt x="16872" y="15984"/>
                </a:cubicBezTo>
                <a:cubicBezTo>
                  <a:pt x="17279" y="15306"/>
                  <a:pt x="17550" y="14547"/>
                  <a:pt x="17604" y="13733"/>
                </a:cubicBezTo>
                <a:cubicBezTo>
                  <a:pt x="17658" y="12947"/>
                  <a:pt x="17658" y="12133"/>
                  <a:pt x="17658" y="11373"/>
                </a:cubicBezTo>
                <a:cubicBezTo>
                  <a:pt x="17658" y="11292"/>
                  <a:pt x="17577" y="11183"/>
                  <a:pt x="17523" y="11129"/>
                </a:cubicBezTo>
                <a:cubicBezTo>
                  <a:pt x="16196" y="9927"/>
                  <a:pt x="14661" y="9327"/>
                  <a:pt x="12896" y="9327"/>
                </a:cubicBezTo>
                <a:cubicBezTo>
                  <a:pt x="12749" y="9327"/>
                  <a:pt x="12601" y="9331"/>
                  <a:pt x="12451" y="9339"/>
                </a:cubicBezTo>
                <a:lnTo>
                  <a:pt x="11637" y="9420"/>
                </a:lnTo>
                <a:lnTo>
                  <a:pt x="11637" y="9393"/>
                </a:lnTo>
                <a:cubicBezTo>
                  <a:pt x="11637" y="9366"/>
                  <a:pt x="11691" y="9285"/>
                  <a:pt x="11718" y="9258"/>
                </a:cubicBezTo>
                <a:cubicBezTo>
                  <a:pt x="12478" y="7983"/>
                  <a:pt x="12857" y="6572"/>
                  <a:pt x="12939" y="5081"/>
                </a:cubicBezTo>
                <a:cubicBezTo>
                  <a:pt x="12966" y="3562"/>
                  <a:pt x="12776" y="2097"/>
                  <a:pt x="12342" y="659"/>
                </a:cubicBezTo>
                <a:cubicBezTo>
                  <a:pt x="12208" y="256"/>
                  <a:pt x="11869" y="1"/>
                  <a:pt x="11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66;p24">
            <a:extLst>
              <a:ext uri="{FF2B5EF4-FFF2-40B4-BE49-F238E27FC236}">
                <a16:creationId xmlns:a16="http://schemas.microsoft.com/office/drawing/2014/main" id="{8411754C-B201-C387-72A1-37E2147825DB}"/>
              </a:ext>
            </a:extLst>
          </p:cNvPr>
          <p:cNvSpPr txBox="1">
            <a:spLocks/>
          </p:cNvSpPr>
          <p:nvPr/>
        </p:nvSpPr>
        <p:spPr>
          <a:xfrm>
            <a:off x="540913" y="55397"/>
            <a:ext cx="8237700" cy="6616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SemiBold"/>
              <a:buNone/>
              <a:defRPr sz="24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es-AR" err="1"/>
              <a:t>Bagging</a:t>
            </a:r>
            <a:r>
              <a:rPr lang="es-AR"/>
              <a:t>: clasificador de árbol de decisión</a:t>
            </a:r>
          </a:p>
        </p:txBody>
      </p:sp>
      <p:sp>
        <p:nvSpPr>
          <p:cNvPr id="8" name="Google Shape;740;p23">
            <a:extLst>
              <a:ext uri="{FF2B5EF4-FFF2-40B4-BE49-F238E27FC236}">
                <a16:creationId xmlns:a16="http://schemas.microsoft.com/office/drawing/2014/main" id="{E5BD9A1C-0B63-A182-B0AD-2AF77CE8C9CC}"/>
              </a:ext>
            </a:extLst>
          </p:cNvPr>
          <p:cNvSpPr/>
          <p:nvPr/>
        </p:nvSpPr>
        <p:spPr>
          <a:xfrm>
            <a:off x="3527804" y="1134688"/>
            <a:ext cx="441475" cy="438275"/>
          </a:xfrm>
          <a:custGeom>
            <a:avLst/>
            <a:gdLst/>
            <a:ahLst/>
            <a:cxnLst/>
            <a:rect l="l" t="t" r="r" b="b"/>
            <a:pathLst>
              <a:path w="17659" h="17531" extrusionOk="0">
                <a:moveTo>
                  <a:pt x="9033" y="551"/>
                </a:moveTo>
                <a:cubicBezTo>
                  <a:pt x="9141" y="551"/>
                  <a:pt x="9223" y="578"/>
                  <a:pt x="9250" y="687"/>
                </a:cubicBezTo>
                <a:cubicBezTo>
                  <a:pt x="9765" y="2205"/>
                  <a:pt x="10064" y="3779"/>
                  <a:pt x="9901" y="5406"/>
                </a:cubicBezTo>
                <a:cubicBezTo>
                  <a:pt x="9711" y="6844"/>
                  <a:pt x="9223" y="8118"/>
                  <a:pt x="8165" y="9149"/>
                </a:cubicBezTo>
                <a:cubicBezTo>
                  <a:pt x="8111" y="9203"/>
                  <a:pt x="8057" y="9231"/>
                  <a:pt x="7975" y="9285"/>
                </a:cubicBezTo>
                <a:cubicBezTo>
                  <a:pt x="7677" y="8959"/>
                  <a:pt x="7406" y="8580"/>
                  <a:pt x="7080" y="8254"/>
                </a:cubicBezTo>
                <a:cubicBezTo>
                  <a:pt x="6402" y="7468"/>
                  <a:pt x="5507" y="7088"/>
                  <a:pt x="4476" y="7034"/>
                </a:cubicBezTo>
                <a:cubicBezTo>
                  <a:pt x="4188" y="7005"/>
                  <a:pt x="3897" y="6986"/>
                  <a:pt x="3607" y="6986"/>
                </a:cubicBezTo>
                <a:cubicBezTo>
                  <a:pt x="3077" y="6986"/>
                  <a:pt x="2553" y="7048"/>
                  <a:pt x="2062" y="7223"/>
                </a:cubicBezTo>
                <a:cubicBezTo>
                  <a:pt x="1628" y="7386"/>
                  <a:pt x="1167" y="7630"/>
                  <a:pt x="706" y="7847"/>
                </a:cubicBezTo>
                <a:cubicBezTo>
                  <a:pt x="760" y="7522"/>
                  <a:pt x="842" y="7169"/>
                  <a:pt x="950" y="6817"/>
                </a:cubicBezTo>
                <a:cubicBezTo>
                  <a:pt x="1303" y="5352"/>
                  <a:pt x="1981" y="4050"/>
                  <a:pt x="3039" y="2965"/>
                </a:cubicBezTo>
                <a:cubicBezTo>
                  <a:pt x="4232" y="1690"/>
                  <a:pt x="5724" y="985"/>
                  <a:pt x="7378" y="714"/>
                </a:cubicBezTo>
                <a:cubicBezTo>
                  <a:pt x="7921" y="605"/>
                  <a:pt x="8490" y="605"/>
                  <a:pt x="9033" y="551"/>
                </a:cubicBezTo>
                <a:close/>
                <a:moveTo>
                  <a:pt x="11395" y="537"/>
                </a:moveTo>
                <a:cubicBezTo>
                  <a:pt x="11520" y="537"/>
                  <a:pt x="11624" y="634"/>
                  <a:pt x="11691" y="768"/>
                </a:cubicBezTo>
                <a:cubicBezTo>
                  <a:pt x="12044" y="2070"/>
                  <a:pt x="12288" y="3399"/>
                  <a:pt x="12261" y="4701"/>
                </a:cubicBezTo>
                <a:cubicBezTo>
                  <a:pt x="12261" y="6572"/>
                  <a:pt x="11691" y="8281"/>
                  <a:pt x="10606" y="9800"/>
                </a:cubicBezTo>
                <a:lnTo>
                  <a:pt x="9684" y="11021"/>
                </a:lnTo>
                <a:cubicBezTo>
                  <a:pt x="9521" y="10831"/>
                  <a:pt x="9413" y="10668"/>
                  <a:pt x="9250" y="10505"/>
                </a:cubicBezTo>
                <a:cubicBezTo>
                  <a:pt x="9440" y="10234"/>
                  <a:pt x="9684" y="9963"/>
                  <a:pt x="9874" y="9692"/>
                </a:cubicBezTo>
                <a:cubicBezTo>
                  <a:pt x="10688" y="8607"/>
                  <a:pt x="11284" y="7386"/>
                  <a:pt x="11555" y="6030"/>
                </a:cubicBezTo>
                <a:cubicBezTo>
                  <a:pt x="11718" y="5189"/>
                  <a:pt x="11691" y="4348"/>
                  <a:pt x="11610" y="3480"/>
                </a:cubicBezTo>
                <a:cubicBezTo>
                  <a:pt x="11501" y="2639"/>
                  <a:pt x="11338" y="1799"/>
                  <a:pt x="11094" y="958"/>
                </a:cubicBezTo>
                <a:cubicBezTo>
                  <a:pt x="11040" y="741"/>
                  <a:pt x="11149" y="578"/>
                  <a:pt x="11311" y="551"/>
                </a:cubicBezTo>
                <a:cubicBezTo>
                  <a:pt x="11340" y="541"/>
                  <a:pt x="11368" y="537"/>
                  <a:pt x="11395" y="537"/>
                </a:cubicBezTo>
                <a:close/>
                <a:moveTo>
                  <a:pt x="3838" y="7533"/>
                </a:moveTo>
                <a:cubicBezTo>
                  <a:pt x="4350" y="7533"/>
                  <a:pt x="4856" y="7601"/>
                  <a:pt x="5344" y="7739"/>
                </a:cubicBezTo>
                <a:cubicBezTo>
                  <a:pt x="6022" y="7901"/>
                  <a:pt x="6538" y="8390"/>
                  <a:pt x="6972" y="8932"/>
                </a:cubicBezTo>
                <a:cubicBezTo>
                  <a:pt x="7270" y="9285"/>
                  <a:pt x="7541" y="9692"/>
                  <a:pt x="7867" y="10099"/>
                </a:cubicBezTo>
                <a:cubicBezTo>
                  <a:pt x="7867" y="10126"/>
                  <a:pt x="7867" y="10180"/>
                  <a:pt x="7894" y="10207"/>
                </a:cubicBezTo>
                <a:cubicBezTo>
                  <a:pt x="7351" y="10343"/>
                  <a:pt x="6944" y="10614"/>
                  <a:pt x="6673" y="11102"/>
                </a:cubicBezTo>
                <a:cubicBezTo>
                  <a:pt x="6646" y="11021"/>
                  <a:pt x="6592" y="10994"/>
                  <a:pt x="6592" y="10966"/>
                </a:cubicBezTo>
                <a:cubicBezTo>
                  <a:pt x="6538" y="10749"/>
                  <a:pt x="6510" y="10587"/>
                  <a:pt x="6429" y="10370"/>
                </a:cubicBezTo>
                <a:cubicBezTo>
                  <a:pt x="6158" y="9420"/>
                  <a:pt x="5480" y="8851"/>
                  <a:pt x="4503" y="8715"/>
                </a:cubicBezTo>
                <a:cubicBezTo>
                  <a:pt x="4324" y="8693"/>
                  <a:pt x="4147" y="8684"/>
                  <a:pt x="3973" y="8684"/>
                </a:cubicBezTo>
                <a:cubicBezTo>
                  <a:pt x="3273" y="8684"/>
                  <a:pt x="2605" y="8840"/>
                  <a:pt x="1954" y="9014"/>
                </a:cubicBezTo>
                <a:cubicBezTo>
                  <a:pt x="1547" y="9122"/>
                  <a:pt x="1140" y="9258"/>
                  <a:pt x="760" y="9393"/>
                </a:cubicBezTo>
                <a:cubicBezTo>
                  <a:pt x="706" y="9420"/>
                  <a:pt x="625" y="9420"/>
                  <a:pt x="570" y="9475"/>
                </a:cubicBezTo>
                <a:cubicBezTo>
                  <a:pt x="570" y="9231"/>
                  <a:pt x="570" y="9014"/>
                  <a:pt x="625" y="8797"/>
                </a:cubicBezTo>
                <a:cubicBezTo>
                  <a:pt x="679" y="8715"/>
                  <a:pt x="733" y="8661"/>
                  <a:pt x="814" y="8580"/>
                </a:cubicBezTo>
                <a:cubicBezTo>
                  <a:pt x="1357" y="8118"/>
                  <a:pt x="1954" y="7847"/>
                  <a:pt x="2632" y="7657"/>
                </a:cubicBezTo>
                <a:cubicBezTo>
                  <a:pt x="3035" y="7574"/>
                  <a:pt x="3439" y="7533"/>
                  <a:pt x="3838" y="7533"/>
                </a:cubicBezTo>
                <a:close/>
                <a:moveTo>
                  <a:pt x="12880" y="9931"/>
                </a:moveTo>
                <a:cubicBezTo>
                  <a:pt x="14331" y="9931"/>
                  <a:pt x="15651" y="10443"/>
                  <a:pt x="16872" y="11428"/>
                </a:cubicBezTo>
                <a:cubicBezTo>
                  <a:pt x="16899" y="11455"/>
                  <a:pt x="16953" y="11536"/>
                  <a:pt x="16953" y="11590"/>
                </a:cubicBezTo>
                <a:lnTo>
                  <a:pt x="16953" y="12540"/>
                </a:lnTo>
                <a:cubicBezTo>
                  <a:pt x="16872" y="12513"/>
                  <a:pt x="16818" y="12458"/>
                  <a:pt x="16736" y="12404"/>
                </a:cubicBezTo>
                <a:cubicBezTo>
                  <a:pt x="15950" y="11862"/>
                  <a:pt x="15109" y="11428"/>
                  <a:pt x="14159" y="11238"/>
                </a:cubicBezTo>
                <a:cubicBezTo>
                  <a:pt x="13798" y="11141"/>
                  <a:pt x="13444" y="11095"/>
                  <a:pt x="13096" y="11095"/>
                </a:cubicBezTo>
                <a:cubicBezTo>
                  <a:pt x="12271" y="11095"/>
                  <a:pt x="11486" y="11357"/>
                  <a:pt x="10742" y="11834"/>
                </a:cubicBezTo>
                <a:cubicBezTo>
                  <a:pt x="10498" y="11970"/>
                  <a:pt x="10226" y="12106"/>
                  <a:pt x="9955" y="12268"/>
                </a:cubicBezTo>
                <a:cubicBezTo>
                  <a:pt x="9928" y="12024"/>
                  <a:pt x="9928" y="11862"/>
                  <a:pt x="9901" y="11672"/>
                </a:cubicBezTo>
                <a:cubicBezTo>
                  <a:pt x="9901" y="11645"/>
                  <a:pt x="9928" y="11563"/>
                  <a:pt x="9955" y="11536"/>
                </a:cubicBezTo>
                <a:cubicBezTo>
                  <a:pt x="10308" y="11129"/>
                  <a:pt x="10633" y="10695"/>
                  <a:pt x="10986" y="10288"/>
                </a:cubicBezTo>
                <a:cubicBezTo>
                  <a:pt x="11040" y="10207"/>
                  <a:pt x="11122" y="10180"/>
                  <a:pt x="11176" y="10153"/>
                </a:cubicBezTo>
                <a:cubicBezTo>
                  <a:pt x="11764" y="10004"/>
                  <a:pt x="12331" y="9931"/>
                  <a:pt x="12880" y="9931"/>
                </a:cubicBezTo>
                <a:close/>
                <a:moveTo>
                  <a:pt x="8192" y="10777"/>
                </a:moveTo>
                <a:cubicBezTo>
                  <a:pt x="8843" y="10777"/>
                  <a:pt x="9331" y="11319"/>
                  <a:pt x="9331" y="11970"/>
                </a:cubicBezTo>
                <a:cubicBezTo>
                  <a:pt x="9331" y="12621"/>
                  <a:pt x="8789" y="13136"/>
                  <a:pt x="8165" y="13136"/>
                </a:cubicBezTo>
                <a:cubicBezTo>
                  <a:pt x="7514" y="13136"/>
                  <a:pt x="6999" y="12594"/>
                  <a:pt x="6999" y="11943"/>
                </a:cubicBezTo>
                <a:cubicBezTo>
                  <a:pt x="6999" y="11292"/>
                  <a:pt x="7541" y="10777"/>
                  <a:pt x="8192" y="10777"/>
                </a:cubicBezTo>
                <a:close/>
                <a:moveTo>
                  <a:pt x="3843" y="9216"/>
                </a:moveTo>
                <a:cubicBezTo>
                  <a:pt x="3945" y="9216"/>
                  <a:pt x="4048" y="9221"/>
                  <a:pt x="4151" y="9231"/>
                </a:cubicBezTo>
                <a:cubicBezTo>
                  <a:pt x="4775" y="9258"/>
                  <a:pt x="5290" y="9420"/>
                  <a:pt x="5615" y="9963"/>
                </a:cubicBezTo>
                <a:cubicBezTo>
                  <a:pt x="5751" y="10180"/>
                  <a:pt x="5832" y="10397"/>
                  <a:pt x="5887" y="10614"/>
                </a:cubicBezTo>
                <a:cubicBezTo>
                  <a:pt x="5995" y="10939"/>
                  <a:pt x="6131" y="11292"/>
                  <a:pt x="6239" y="11617"/>
                </a:cubicBezTo>
                <a:lnTo>
                  <a:pt x="6538" y="12431"/>
                </a:lnTo>
                <a:cubicBezTo>
                  <a:pt x="6727" y="13082"/>
                  <a:pt x="7189" y="13489"/>
                  <a:pt x="7812" y="13625"/>
                </a:cubicBezTo>
                <a:cubicBezTo>
                  <a:pt x="7955" y="13653"/>
                  <a:pt x="8091" y="13667"/>
                  <a:pt x="8223" y="13667"/>
                </a:cubicBezTo>
                <a:cubicBezTo>
                  <a:pt x="8716" y="13667"/>
                  <a:pt x="9136" y="13468"/>
                  <a:pt x="9521" y="13082"/>
                </a:cubicBezTo>
                <a:cubicBezTo>
                  <a:pt x="9575" y="13028"/>
                  <a:pt x="9684" y="12974"/>
                  <a:pt x="9765" y="12947"/>
                </a:cubicBezTo>
                <a:cubicBezTo>
                  <a:pt x="10118" y="12784"/>
                  <a:pt x="10525" y="12621"/>
                  <a:pt x="10905" y="12404"/>
                </a:cubicBezTo>
                <a:cubicBezTo>
                  <a:pt x="11420" y="12106"/>
                  <a:pt x="11935" y="11807"/>
                  <a:pt x="12532" y="11699"/>
                </a:cubicBezTo>
                <a:cubicBezTo>
                  <a:pt x="12754" y="11659"/>
                  <a:pt x="12971" y="11640"/>
                  <a:pt x="13185" y="11640"/>
                </a:cubicBezTo>
                <a:cubicBezTo>
                  <a:pt x="13703" y="11640"/>
                  <a:pt x="14203" y="11751"/>
                  <a:pt x="14702" y="11943"/>
                </a:cubicBezTo>
                <a:cubicBezTo>
                  <a:pt x="15488" y="12214"/>
                  <a:pt x="16194" y="12648"/>
                  <a:pt x="16872" y="13163"/>
                </a:cubicBezTo>
                <a:cubicBezTo>
                  <a:pt x="16899" y="13191"/>
                  <a:pt x="16953" y="13245"/>
                  <a:pt x="16953" y="13326"/>
                </a:cubicBezTo>
                <a:cubicBezTo>
                  <a:pt x="16899" y="14113"/>
                  <a:pt x="16709" y="14845"/>
                  <a:pt x="16329" y="15523"/>
                </a:cubicBezTo>
                <a:cubicBezTo>
                  <a:pt x="16221" y="15686"/>
                  <a:pt x="16085" y="15822"/>
                  <a:pt x="15922" y="15903"/>
                </a:cubicBezTo>
                <a:cubicBezTo>
                  <a:pt x="15082" y="16228"/>
                  <a:pt x="14186" y="16473"/>
                  <a:pt x="13291" y="16608"/>
                </a:cubicBezTo>
                <a:cubicBezTo>
                  <a:pt x="12057" y="16805"/>
                  <a:pt x="10835" y="16896"/>
                  <a:pt x="9617" y="16896"/>
                </a:cubicBezTo>
                <a:cubicBezTo>
                  <a:pt x="8987" y="16896"/>
                  <a:pt x="8359" y="16871"/>
                  <a:pt x="7731" y="16825"/>
                </a:cubicBezTo>
                <a:cubicBezTo>
                  <a:pt x="6429" y="16717"/>
                  <a:pt x="5154" y="16527"/>
                  <a:pt x="3934" y="16039"/>
                </a:cubicBezTo>
                <a:cubicBezTo>
                  <a:pt x="3608" y="15903"/>
                  <a:pt x="3418" y="15713"/>
                  <a:pt x="3337" y="15361"/>
                </a:cubicBezTo>
                <a:cubicBezTo>
                  <a:pt x="3256" y="14845"/>
                  <a:pt x="3120" y="14357"/>
                  <a:pt x="2984" y="13842"/>
                </a:cubicBezTo>
                <a:cubicBezTo>
                  <a:pt x="2903" y="13597"/>
                  <a:pt x="2794" y="13435"/>
                  <a:pt x="2632" y="13272"/>
                </a:cubicBezTo>
                <a:cubicBezTo>
                  <a:pt x="1791" y="12377"/>
                  <a:pt x="1140" y="11319"/>
                  <a:pt x="706" y="10180"/>
                </a:cubicBezTo>
                <a:cubicBezTo>
                  <a:pt x="679" y="10126"/>
                  <a:pt x="679" y="10099"/>
                  <a:pt x="625" y="10044"/>
                </a:cubicBezTo>
                <a:cubicBezTo>
                  <a:pt x="1276" y="9882"/>
                  <a:pt x="1845" y="9665"/>
                  <a:pt x="2469" y="9420"/>
                </a:cubicBezTo>
                <a:cubicBezTo>
                  <a:pt x="2914" y="9309"/>
                  <a:pt x="3377" y="9216"/>
                  <a:pt x="3843" y="9216"/>
                </a:cubicBezTo>
                <a:close/>
                <a:moveTo>
                  <a:pt x="11496" y="1"/>
                </a:moveTo>
                <a:cubicBezTo>
                  <a:pt x="11417" y="1"/>
                  <a:pt x="11337" y="12"/>
                  <a:pt x="11257" y="36"/>
                </a:cubicBezTo>
                <a:cubicBezTo>
                  <a:pt x="10769" y="171"/>
                  <a:pt x="10498" y="659"/>
                  <a:pt x="10633" y="1148"/>
                </a:cubicBezTo>
                <a:cubicBezTo>
                  <a:pt x="10769" y="1799"/>
                  <a:pt x="10932" y="2422"/>
                  <a:pt x="11040" y="3046"/>
                </a:cubicBezTo>
                <a:cubicBezTo>
                  <a:pt x="11176" y="3914"/>
                  <a:pt x="11203" y="4755"/>
                  <a:pt x="11122" y="5596"/>
                </a:cubicBezTo>
                <a:cubicBezTo>
                  <a:pt x="10877" y="7440"/>
                  <a:pt x="10037" y="8932"/>
                  <a:pt x="8843" y="10288"/>
                </a:cubicBezTo>
                <a:cubicBezTo>
                  <a:pt x="8789" y="10329"/>
                  <a:pt x="8748" y="10349"/>
                  <a:pt x="8711" y="10349"/>
                </a:cubicBezTo>
                <a:cubicBezTo>
                  <a:pt x="8674" y="10349"/>
                  <a:pt x="8640" y="10329"/>
                  <a:pt x="8599" y="10288"/>
                </a:cubicBezTo>
                <a:cubicBezTo>
                  <a:pt x="8490" y="10126"/>
                  <a:pt x="8436" y="9990"/>
                  <a:pt x="8328" y="9882"/>
                </a:cubicBezTo>
                <a:lnTo>
                  <a:pt x="8436" y="9773"/>
                </a:lnTo>
                <a:cubicBezTo>
                  <a:pt x="9223" y="9014"/>
                  <a:pt x="9792" y="8146"/>
                  <a:pt x="10118" y="7088"/>
                </a:cubicBezTo>
                <a:cubicBezTo>
                  <a:pt x="10471" y="6030"/>
                  <a:pt x="10525" y="4945"/>
                  <a:pt x="10471" y="3833"/>
                </a:cubicBezTo>
                <a:cubicBezTo>
                  <a:pt x="10362" y="2585"/>
                  <a:pt x="10091" y="1392"/>
                  <a:pt x="9657" y="225"/>
                </a:cubicBezTo>
                <a:cubicBezTo>
                  <a:pt x="9575" y="63"/>
                  <a:pt x="9440" y="8"/>
                  <a:pt x="9277" y="8"/>
                </a:cubicBezTo>
                <a:cubicBezTo>
                  <a:pt x="8626" y="36"/>
                  <a:pt x="7948" y="63"/>
                  <a:pt x="7270" y="171"/>
                </a:cubicBezTo>
                <a:cubicBezTo>
                  <a:pt x="5344" y="470"/>
                  <a:pt x="3690" y="1338"/>
                  <a:pt x="2360" y="2829"/>
                </a:cubicBezTo>
                <a:cubicBezTo>
                  <a:pt x="1167" y="4131"/>
                  <a:pt x="489" y="5732"/>
                  <a:pt x="163" y="7468"/>
                </a:cubicBezTo>
                <a:cubicBezTo>
                  <a:pt x="82" y="7793"/>
                  <a:pt x="55" y="8173"/>
                  <a:pt x="1" y="8525"/>
                </a:cubicBezTo>
                <a:cubicBezTo>
                  <a:pt x="1" y="8986"/>
                  <a:pt x="1" y="9502"/>
                  <a:pt x="109" y="9963"/>
                </a:cubicBezTo>
                <a:cubicBezTo>
                  <a:pt x="218" y="10261"/>
                  <a:pt x="326" y="10532"/>
                  <a:pt x="462" y="10804"/>
                </a:cubicBezTo>
                <a:cubicBezTo>
                  <a:pt x="896" y="11889"/>
                  <a:pt x="1547" y="12838"/>
                  <a:pt x="2333" y="13706"/>
                </a:cubicBezTo>
                <a:cubicBezTo>
                  <a:pt x="2415" y="13787"/>
                  <a:pt x="2496" y="13923"/>
                  <a:pt x="2523" y="14059"/>
                </a:cubicBezTo>
                <a:cubicBezTo>
                  <a:pt x="2686" y="14574"/>
                  <a:pt x="2794" y="15116"/>
                  <a:pt x="2930" y="15632"/>
                </a:cubicBezTo>
                <a:cubicBezTo>
                  <a:pt x="3039" y="16066"/>
                  <a:pt x="3283" y="16364"/>
                  <a:pt x="3717" y="16554"/>
                </a:cubicBezTo>
                <a:cubicBezTo>
                  <a:pt x="4639" y="16961"/>
                  <a:pt x="5615" y="17151"/>
                  <a:pt x="6592" y="17286"/>
                </a:cubicBezTo>
                <a:cubicBezTo>
                  <a:pt x="7270" y="17395"/>
                  <a:pt x="7975" y="17422"/>
                  <a:pt x="8707" y="17503"/>
                </a:cubicBezTo>
                <a:cubicBezTo>
                  <a:pt x="8735" y="17503"/>
                  <a:pt x="8789" y="17530"/>
                  <a:pt x="8843" y="17530"/>
                </a:cubicBezTo>
                <a:lnTo>
                  <a:pt x="10660" y="17530"/>
                </a:lnTo>
                <a:cubicBezTo>
                  <a:pt x="10688" y="17530"/>
                  <a:pt x="10769" y="17503"/>
                  <a:pt x="10823" y="17503"/>
                </a:cubicBezTo>
                <a:cubicBezTo>
                  <a:pt x="11691" y="17395"/>
                  <a:pt x="12559" y="17341"/>
                  <a:pt x="13400" y="17232"/>
                </a:cubicBezTo>
                <a:cubicBezTo>
                  <a:pt x="14403" y="17096"/>
                  <a:pt x="15380" y="16825"/>
                  <a:pt x="16302" y="16445"/>
                </a:cubicBezTo>
                <a:cubicBezTo>
                  <a:pt x="16519" y="16337"/>
                  <a:pt x="16736" y="16201"/>
                  <a:pt x="16872" y="15984"/>
                </a:cubicBezTo>
                <a:cubicBezTo>
                  <a:pt x="17279" y="15306"/>
                  <a:pt x="17550" y="14547"/>
                  <a:pt x="17604" y="13733"/>
                </a:cubicBezTo>
                <a:cubicBezTo>
                  <a:pt x="17658" y="12947"/>
                  <a:pt x="17658" y="12133"/>
                  <a:pt x="17658" y="11373"/>
                </a:cubicBezTo>
                <a:cubicBezTo>
                  <a:pt x="17658" y="11292"/>
                  <a:pt x="17577" y="11183"/>
                  <a:pt x="17523" y="11129"/>
                </a:cubicBezTo>
                <a:cubicBezTo>
                  <a:pt x="16196" y="9927"/>
                  <a:pt x="14661" y="9327"/>
                  <a:pt x="12896" y="9327"/>
                </a:cubicBezTo>
                <a:cubicBezTo>
                  <a:pt x="12749" y="9327"/>
                  <a:pt x="12601" y="9331"/>
                  <a:pt x="12451" y="9339"/>
                </a:cubicBezTo>
                <a:lnTo>
                  <a:pt x="11637" y="9420"/>
                </a:lnTo>
                <a:lnTo>
                  <a:pt x="11637" y="9393"/>
                </a:lnTo>
                <a:cubicBezTo>
                  <a:pt x="11637" y="9366"/>
                  <a:pt x="11691" y="9285"/>
                  <a:pt x="11718" y="9258"/>
                </a:cubicBezTo>
                <a:cubicBezTo>
                  <a:pt x="12478" y="7983"/>
                  <a:pt x="12857" y="6572"/>
                  <a:pt x="12939" y="5081"/>
                </a:cubicBezTo>
                <a:cubicBezTo>
                  <a:pt x="12966" y="3562"/>
                  <a:pt x="12776" y="2097"/>
                  <a:pt x="12342" y="659"/>
                </a:cubicBezTo>
                <a:cubicBezTo>
                  <a:pt x="12208" y="256"/>
                  <a:pt x="11869" y="1"/>
                  <a:pt x="11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816;p25">
            <a:extLst>
              <a:ext uri="{FF2B5EF4-FFF2-40B4-BE49-F238E27FC236}">
                <a16:creationId xmlns:a16="http://schemas.microsoft.com/office/drawing/2014/main" id="{9AAC0EA8-19DE-199F-70DA-6A32E26CFC6A}"/>
              </a:ext>
            </a:extLst>
          </p:cNvPr>
          <p:cNvSpPr/>
          <p:nvPr/>
        </p:nvSpPr>
        <p:spPr>
          <a:xfrm>
            <a:off x="2057130" y="1088572"/>
            <a:ext cx="713100" cy="713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AR"/>
              <a:t>  1</a:t>
            </a:r>
            <a:endParaRPr/>
          </a:p>
        </p:txBody>
      </p:sp>
      <p:sp>
        <p:nvSpPr>
          <p:cNvPr id="757" name="Google Shape;783;p24">
            <a:extLst>
              <a:ext uri="{FF2B5EF4-FFF2-40B4-BE49-F238E27FC236}">
                <a16:creationId xmlns:a16="http://schemas.microsoft.com/office/drawing/2014/main" id="{57DD7D27-EBE0-5FB7-8D96-9752059E1822}"/>
              </a:ext>
            </a:extLst>
          </p:cNvPr>
          <p:cNvSpPr/>
          <p:nvPr/>
        </p:nvSpPr>
        <p:spPr>
          <a:xfrm>
            <a:off x="3124131" y="1120703"/>
            <a:ext cx="3885181" cy="661664"/>
          </a:xfrm>
          <a:custGeom>
            <a:avLst/>
            <a:gdLst/>
            <a:ahLst/>
            <a:cxnLst/>
            <a:rect l="l" t="t" r="r" b="b"/>
            <a:pathLst>
              <a:path w="16835" h="1875" extrusionOk="0">
                <a:moveTo>
                  <a:pt x="1" y="1"/>
                </a:moveTo>
                <a:lnTo>
                  <a:pt x="1" y="1874"/>
                </a:lnTo>
                <a:lnTo>
                  <a:pt x="16835" y="1874"/>
                </a:lnTo>
                <a:lnTo>
                  <a:pt x="16835" y="1"/>
                </a:lnTo>
                <a:close/>
              </a:path>
            </a:pathLst>
          </a:custGeom>
          <a:solidFill>
            <a:srgbClr val="E6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CuadroTexto 757">
            <a:extLst>
              <a:ext uri="{FF2B5EF4-FFF2-40B4-BE49-F238E27FC236}">
                <a16:creationId xmlns:a16="http://schemas.microsoft.com/office/drawing/2014/main" id="{696FA7CF-5F83-3FD3-EDC2-3B4D34342D8D}"/>
              </a:ext>
            </a:extLst>
          </p:cNvPr>
          <p:cNvSpPr txBox="1"/>
          <p:nvPr/>
        </p:nvSpPr>
        <p:spPr>
          <a:xfrm>
            <a:off x="3266502" y="1287749"/>
            <a:ext cx="3217098" cy="307777"/>
          </a:xfrm>
          <a:prstGeom prst="rect">
            <a:avLst/>
          </a:prstGeom>
          <a:noFill/>
        </p:spPr>
        <p:txBody>
          <a:bodyPr wrap="square" lIns="91440" tIns="45720" rIns="91440" bIns="45720" rtlCol="0" anchor="t">
            <a:spAutoFit/>
          </a:bodyPr>
          <a:lstStyle/>
          <a:p>
            <a:r>
              <a:rPr lang="es-AR" err="1">
                <a:latin typeface="Fira Sans Extra Condensed Mediu"/>
              </a:rPr>
              <a:t>Bagging</a:t>
            </a:r>
            <a:r>
              <a:rPr lang="es-AR">
                <a:latin typeface="Fira Sans Extra Condensed Mediu"/>
              </a:rPr>
              <a:t> </a:t>
            </a:r>
            <a:r>
              <a:rPr lang="es-AR" err="1">
                <a:latin typeface="Fira Sans Extra Condensed Mediu"/>
              </a:rPr>
              <a:t>Classifier</a:t>
            </a:r>
            <a:endParaRPr lang="es-AR">
              <a:latin typeface="Fira Sans Extra Condensed Mediu"/>
            </a:endParaRPr>
          </a:p>
        </p:txBody>
      </p:sp>
      <p:sp>
        <p:nvSpPr>
          <p:cNvPr id="759" name="Google Shape;816;p25">
            <a:extLst>
              <a:ext uri="{FF2B5EF4-FFF2-40B4-BE49-F238E27FC236}">
                <a16:creationId xmlns:a16="http://schemas.microsoft.com/office/drawing/2014/main" id="{65C4F6A0-DC1E-B602-F1FA-948DAC0364F2}"/>
              </a:ext>
            </a:extLst>
          </p:cNvPr>
          <p:cNvSpPr/>
          <p:nvPr/>
        </p:nvSpPr>
        <p:spPr>
          <a:xfrm>
            <a:off x="2045385" y="2576286"/>
            <a:ext cx="713100" cy="713100"/>
          </a:xfrm>
          <a:prstGeom prst="ellipse">
            <a:avLst/>
          </a:prstGeom>
          <a:solidFill>
            <a:schemeClr val="accent2"/>
          </a:solidFill>
          <a:ln>
            <a:noFill/>
          </a:ln>
        </p:spPr>
        <p:txBody>
          <a:bodyPr spcFirstLastPara="1" wrap="square" lIns="91425" tIns="91425" rIns="91425" bIns="91425" anchor="ctr" anchorCtr="0">
            <a:noAutofit/>
          </a:bodyPr>
          <a:lstStyle/>
          <a:p>
            <a:r>
              <a:rPr lang="es-AR"/>
              <a:t>  2  </a:t>
            </a:r>
          </a:p>
        </p:txBody>
      </p:sp>
      <p:sp>
        <p:nvSpPr>
          <p:cNvPr id="5" name="Google Shape;816;p25">
            <a:extLst>
              <a:ext uri="{FF2B5EF4-FFF2-40B4-BE49-F238E27FC236}">
                <a16:creationId xmlns:a16="http://schemas.microsoft.com/office/drawing/2014/main" id="{C5E65B66-5E35-CDA3-94AA-140C627AF04E}"/>
              </a:ext>
            </a:extLst>
          </p:cNvPr>
          <p:cNvSpPr/>
          <p:nvPr/>
        </p:nvSpPr>
        <p:spPr>
          <a:xfrm>
            <a:off x="2046884" y="4045858"/>
            <a:ext cx="713100" cy="713100"/>
          </a:xfrm>
          <a:prstGeom prst="ellipse">
            <a:avLst/>
          </a:prstGeom>
          <a:solidFill>
            <a:schemeClr val="accent2"/>
          </a:solidFill>
          <a:ln>
            <a:noFill/>
          </a:ln>
        </p:spPr>
        <p:txBody>
          <a:bodyPr spcFirstLastPara="1" wrap="square" lIns="91425" tIns="91425" rIns="91425" bIns="91425" anchor="ctr" anchorCtr="0">
            <a:noAutofit/>
          </a:bodyPr>
          <a:lstStyle/>
          <a:p>
            <a:r>
              <a:rPr lang="es-AR"/>
              <a:t>  3  </a:t>
            </a:r>
          </a:p>
        </p:txBody>
      </p:sp>
      <p:grpSp>
        <p:nvGrpSpPr>
          <p:cNvPr id="6" name="Google Shape;780;p24">
            <a:extLst>
              <a:ext uri="{FF2B5EF4-FFF2-40B4-BE49-F238E27FC236}">
                <a16:creationId xmlns:a16="http://schemas.microsoft.com/office/drawing/2014/main" id="{FC1CA756-50A9-5506-7180-23D55D5BB333}"/>
              </a:ext>
            </a:extLst>
          </p:cNvPr>
          <p:cNvGrpSpPr/>
          <p:nvPr/>
        </p:nvGrpSpPr>
        <p:grpSpPr>
          <a:xfrm>
            <a:off x="3124115" y="4047749"/>
            <a:ext cx="3885197" cy="661673"/>
            <a:chOff x="1928518" y="1459238"/>
            <a:chExt cx="3885197" cy="661673"/>
          </a:xfrm>
        </p:grpSpPr>
        <p:sp>
          <p:nvSpPr>
            <p:cNvPr id="7" name="Google Shape;783;p24">
              <a:extLst>
                <a:ext uri="{FF2B5EF4-FFF2-40B4-BE49-F238E27FC236}">
                  <a16:creationId xmlns:a16="http://schemas.microsoft.com/office/drawing/2014/main" id="{50C89739-8757-BBC2-04CD-398FF9398ADD}"/>
                </a:ext>
              </a:extLst>
            </p:cNvPr>
            <p:cNvSpPr/>
            <p:nvPr/>
          </p:nvSpPr>
          <p:spPr>
            <a:xfrm>
              <a:off x="1928534" y="1459243"/>
              <a:ext cx="3885181" cy="661664"/>
            </a:xfrm>
            <a:custGeom>
              <a:avLst/>
              <a:gdLst/>
              <a:ahLst/>
              <a:cxnLst/>
              <a:rect l="l" t="t" r="r" b="b"/>
              <a:pathLst>
                <a:path w="16835" h="1875" extrusionOk="0">
                  <a:moveTo>
                    <a:pt x="1" y="1"/>
                  </a:moveTo>
                  <a:lnTo>
                    <a:pt x="1" y="1874"/>
                  </a:lnTo>
                  <a:lnTo>
                    <a:pt x="16835" y="1874"/>
                  </a:lnTo>
                  <a:lnTo>
                    <a:pt x="16835" y="1"/>
                  </a:lnTo>
                  <a:close/>
                </a:path>
              </a:pathLst>
            </a:custGeom>
            <a:solidFill>
              <a:srgbClr val="E6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4;p24">
              <a:extLst>
                <a:ext uri="{FF2B5EF4-FFF2-40B4-BE49-F238E27FC236}">
                  <a16:creationId xmlns:a16="http://schemas.microsoft.com/office/drawing/2014/main" id="{0B5029D1-F308-E142-09AA-4F9983AD7152}"/>
                </a:ext>
              </a:extLst>
            </p:cNvPr>
            <p:cNvSpPr/>
            <p:nvPr/>
          </p:nvSpPr>
          <p:spPr>
            <a:xfrm>
              <a:off x="1928518" y="1459238"/>
              <a:ext cx="1042129" cy="661673"/>
            </a:xfrm>
            <a:custGeom>
              <a:avLst/>
              <a:gdLst/>
              <a:ahLst/>
              <a:cxnLst/>
              <a:rect l="l" t="t" r="r" b="b"/>
              <a:pathLst>
                <a:path w="16835" h="1875" extrusionOk="0">
                  <a:moveTo>
                    <a:pt x="1" y="1"/>
                  </a:moveTo>
                  <a:lnTo>
                    <a:pt x="1" y="1874"/>
                  </a:lnTo>
                  <a:lnTo>
                    <a:pt x="16835" y="1874"/>
                  </a:lnTo>
                  <a:lnTo>
                    <a:pt x="16835" y="1"/>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rgbClr val="FDFDFD"/>
                </a:solidFill>
                <a:latin typeface="Fira Sans Extra Condensed Medium"/>
                <a:ea typeface="Fira Sans Extra Condensed Medium"/>
                <a:cs typeface="Fira Sans Extra Condensed Medium"/>
                <a:sym typeface="Fira Sans Extra Condensed Medium"/>
              </a:endParaRPr>
            </a:p>
          </p:txBody>
        </p:sp>
      </p:grpSp>
      <p:sp>
        <p:nvSpPr>
          <p:cNvPr id="10" name="CuadroTexto 9">
            <a:extLst>
              <a:ext uri="{FF2B5EF4-FFF2-40B4-BE49-F238E27FC236}">
                <a16:creationId xmlns:a16="http://schemas.microsoft.com/office/drawing/2014/main" id="{AD4C3245-D7AC-EE95-98FA-A7520CF667AE}"/>
              </a:ext>
            </a:extLst>
          </p:cNvPr>
          <p:cNvSpPr txBox="1"/>
          <p:nvPr/>
        </p:nvSpPr>
        <p:spPr>
          <a:xfrm>
            <a:off x="3352301" y="4208049"/>
            <a:ext cx="722705" cy="310274"/>
          </a:xfrm>
          <a:prstGeom prst="rect">
            <a:avLst/>
          </a:prstGeom>
          <a:noFill/>
        </p:spPr>
        <p:txBody>
          <a:bodyPr wrap="square" rtlCol="0">
            <a:spAutoFit/>
          </a:bodyPr>
          <a:lstStyle/>
          <a:p>
            <a:r>
              <a:rPr lang="es-AR"/>
              <a:t>0,85</a:t>
            </a:r>
          </a:p>
        </p:txBody>
      </p:sp>
      <p:sp>
        <p:nvSpPr>
          <p:cNvPr id="11" name="CuadroTexto 10">
            <a:extLst>
              <a:ext uri="{FF2B5EF4-FFF2-40B4-BE49-F238E27FC236}">
                <a16:creationId xmlns:a16="http://schemas.microsoft.com/office/drawing/2014/main" id="{C206C38B-E0C8-B11E-0AEB-0B52DB38FAC7}"/>
              </a:ext>
            </a:extLst>
          </p:cNvPr>
          <p:cNvSpPr txBox="1"/>
          <p:nvPr/>
        </p:nvSpPr>
        <p:spPr>
          <a:xfrm>
            <a:off x="4246699" y="4272530"/>
            <a:ext cx="2156460" cy="307777"/>
          </a:xfrm>
          <a:prstGeom prst="rect">
            <a:avLst/>
          </a:prstGeom>
          <a:noFill/>
        </p:spPr>
        <p:txBody>
          <a:bodyPr wrap="square" rtlCol="0">
            <a:spAutoFit/>
          </a:bodyPr>
          <a:lstStyle/>
          <a:p>
            <a:r>
              <a:rPr lang="es-AR" err="1"/>
              <a:t>Accuracy</a:t>
            </a:r>
            <a:endParaRPr lang="es-AR"/>
          </a:p>
        </p:txBody>
      </p:sp>
      <p:sp>
        <p:nvSpPr>
          <p:cNvPr id="13" name="CuadroTexto 12">
            <a:extLst>
              <a:ext uri="{FF2B5EF4-FFF2-40B4-BE49-F238E27FC236}">
                <a16:creationId xmlns:a16="http://schemas.microsoft.com/office/drawing/2014/main" id="{74174C21-924D-2BCE-1671-59320A56E41B}"/>
              </a:ext>
            </a:extLst>
          </p:cNvPr>
          <p:cNvSpPr txBox="1"/>
          <p:nvPr/>
        </p:nvSpPr>
        <p:spPr>
          <a:xfrm>
            <a:off x="3131564" y="2776627"/>
            <a:ext cx="3217098" cy="307777"/>
          </a:xfrm>
          <a:prstGeom prst="rect">
            <a:avLst/>
          </a:prstGeom>
          <a:noFill/>
        </p:spPr>
        <p:txBody>
          <a:bodyPr wrap="square" lIns="91440" tIns="45720" rIns="91440" bIns="45720" rtlCol="0" anchor="t">
            <a:spAutoFit/>
          </a:bodyPr>
          <a:lstStyle/>
          <a:p>
            <a:r>
              <a:rPr lang="es-AR"/>
              <a:t>Base </a:t>
            </a:r>
            <a:r>
              <a:rPr lang="es-AR" err="1"/>
              <a:t>estimator</a:t>
            </a:r>
            <a:r>
              <a:rPr lang="es-AR"/>
              <a:t>: Árbol de decisión</a:t>
            </a:r>
          </a:p>
        </p:txBody>
      </p:sp>
      <p:sp>
        <p:nvSpPr>
          <p:cNvPr id="3" name="Rectangle 9">
            <a:extLst>
              <a:ext uri="{FF2B5EF4-FFF2-40B4-BE49-F238E27FC236}">
                <a16:creationId xmlns:a16="http://schemas.microsoft.com/office/drawing/2014/main" id="{8FFF42F2-A8CE-2BDB-AE14-9801393C510E}"/>
              </a:ext>
            </a:extLst>
          </p:cNvPr>
          <p:cNvSpPr/>
          <p:nvPr/>
        </p:nvSpPr>
        <p:spPr>
          <a:xfrm>
            <a:off x="-3629" y="907"/>
            <a:ext cx="2431142" cy="244930"/>
          </a:xfrm>
          <a:prstGeom prst="rect">
            <a:avLst/>
          </a:prstGeom>
          <a:solidFill>
            <a:srgbClr val="C7ABDF"/>
          </a:solidFill>
          <a:ln>
            <a:noFill/>
          </a:ln>
        </p:spPr>
        <p:txBody>
          <a:bodyPr spcFirstLastPara="1" wrap="square" lIns="91425" tIns="91425" rIns="91425" bIns="91425" anchor="ctr" anchorCtr="0">
            <a:noAutofit/>
          </a:bodyPr>
          <a:lstStyle/>
          <a:p>
            <a:pPr algn="ctr"/>
            <a:r>
              <a:rPr lang="en" sz="1200" b="1">
                <a:solidFill>
                  <a:schemeClr val="bg1"/>
                </a:solidFill>
              </a:rPr>
              <a:t>Desarrollo de </a:t>
            </a:r>
            <a:r>
              <a:rPr lang="en" sz="1200" b="1" err="1">
                <a:solidFill>
                  <a:schemeClr val="bg1"/>
                </a:solidFill>
              </a:rPr>
              <a:t>Modelos</a:t>
            </a:r>
          </a:p>
        </p:txBody>
      </p:sp>
    </p:spTree>
    <p:extLst>
      <p:ext uri="{BB962C8B-B14F-4D97-AF65-F5344CB8AC3E}">
        <p14:creationId xmlns:p14="http://schemas.microsoft.com/office/powerpoint/2010/main" val="92735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pic>
        <p:nvPicPr>
          <p:cNvPr id="4" name="Imagen 5" descr="Calendario&#10;&#10;Descripción generada automáticamente">
            <a:extLst>
              <a:ext uri="{FF2B5EF4-FFF2-40B4-BE49-F238E27FC236}">
                <a16:creationId xmlns:a16="http://schemas.microsoft.com/office/drawing/2014/main" id="{889CB3CE-875F-910E-FF65-430342D38199}"/>
              </a:ext>
            </a:extLst>
          </p:cNvPr>
          <p:cNvPicPr>
            <a:picLocks noChangeAspect="1"/>
          </p:cNvPicPr>
          <p:nvPr/>
        </p:nvPicPr>
        <p:blipFill>
          <a:blip r:embed="rId3"/>
          <a:stretch>
            <a:fillRect/>
          </a:stretch>
        </p:blipFill>
        <p:spPr>
          <a:xfrm>
            <a:off x="5023439" y="961329"/>
            <a:ext cx="3586163" cy="1768125"/>
          </a:xfrm>
          <a:prstGeom prst="rect">
            <a:avLst/>
          </a:prstGeom>
        </p:spPr>
      </p:pic>
      <p:sp>
        <p:nvSpPr>
          <p:cNvPr id="740" name="Google Shape;740;p23"/>
          <p:cNvSpPr/>
          <p:nvPr/>
        </p:nvSpPr>
        <p:spPr>
          <a:xfrm>
            <a:off x="2774875" y="2788374"/>
            <a:ext cx="441475" cy="438275"/>
          </a:xfrm>
          <a:custGeom>
            <a:avLst/>
            <a:gdLst/>
            <a:ahLst/>
            <a:cxnLst/>
            <a:rect l="l" t="t" r="r" b="b"/>
            <a:pathLst>
              <a:path w="17659" h="17531" extrusionOk="0">
                <a:moveTo>
                  <a:pt x="9033" y="551"/>
                </a:moveTo>
                <a:cubicBezTo>
                  <a:pt x="9141" y="551"/>
                  <a:pt x="9223" y="578"/>
                  <a:pt x="9250" y="687"/>
                </a:cubicBezTo>
                <a:cubicBezTo>
                  <a:pt x="9765" y="2205"/>
                  <a:pt x="10064" y="3779"/>
                  <a:pt x="9901" y="5406"/>
                </a:cubicBezTo>
                <a:cubicBezTo>
                  <a:pt x="9711" y="6844"/>
                  <a:pt x="9223" y="8118"/>
                  <a:pt x="8165" y="9149"/>
                </a:cubicBezTo>
                <a:cubicBezTo>
                  <a:pt x="8111" y="9203"/>
                  <a:pt x="8057" y="9231"/>
                  <a:pt x="7975" y="9285"/>
                </a:cubicBezTo>
                <a:cubicBezTo>
                  <a:pt x="7677" y="8959"/>
                  <a:pt x="7406" y="8580"/>
                  <a:pt x="7080" y="8254"/>
                </a:cubicBezTo>
                <a:cubicBezTo>
                  <a:pt x="6402" y="7468"/>
                  <a:pt x="5507" y="7088"/>
                  <a:pt x="4476" y="7034"/>
                </a:cubicBezTo>
                <a:cubicBezTo>
                  <a:pt x="4188" y="7005"/>
                  <a:pt x="3897" y="6986"/>
                  <a:pt x="3607" y="6986"/>
                </a:cubicBezTo>
                <a:cubicBezTo>
                  <a:pt x="3077" y="6986"/>
                  <a:pt x="2553" y="7048"/>
                  <a:pt x="2062" y="7223"/>
                </a:cubicBezTo>
                <a:cubicBezTo>
                  <a:pt x="1628" y="7386"/>
                  <a:pt x="1167" y="7630"/>
                  <a:pt x="706" y="7847"/>
                </a:cubicBezTo>
                <a:cubicBezTo>
                  <a:pt x="760" y="7522"/>
                  <a:pt x="842" y="7169"/>
                  <a:pt x="950" y="6817"/>
                </a:cubicBezTo>
                <a:cubicBezTo>
                  <a:pt x="1303" y="5352"/>
                  <a:pt x="1981" y="4050"/>
                  <a:pt x="3039" y="2965"/>
                </a:cubicBezTo>
                <a:cubicBezTo>
                  <a:pt x="4232" y="1690"/>
                  <a:pt x="5724" y="985"/>
                  <a:pt x="7378" y="714"/>
                </a:cubicBezTo>
                <a:cubicBezTo>
                  <a:pt x="7921" y="605"/>
                  <a:pt x="8490" y="605"/>
                  <a:pt x="9033" y="551"/>
                </a:cubicBezTo>
                <a:close/>
                <a:moveTo>
                  <a:pt x="11395" y="537"/>
                </a:moveTo>
                <a:cubicBezTo>
                  <a:pt x="11520" y="537"/>
                  <a:pt x="11624" y="634"/>
                  <a:pt x="11691" y="768"/>
                </a:cubicBezTo>
                <a:cubicBezTo>
                  <a:pt x="12044" y="2070"/>
                  <a:pt x="12288" y="3399"/>
                  <a:pt x="12261" y="4701"/>
                </a:cubicBezTo>
                <a:cubicBezTo>
                  <a:pt x="12261" y="6572"/>
                  <a:pt x="11691" y="8281"/>
                  <a:pt x="10606" y="9800"/>
                </a:cubicBezTo>
                <a:lnTo>
                  <a:pt x="9684" y="11021"/>
                </a:lnTo>
                <a:cubicBezTo>
                  <a:pt x="9521" y="10831"/>
                  <a:pt x="9413" y="10668"/>
                  <a:pt x="9250" y="10505"/>
                </a:cubicBezTo>
                <a:cubicBezTo>
                  <a:pt x="9440" y="10234"/>
                  <a:pt x="9684" y="9963"/>
                  <a:pt x="9874" y="9692"/>
                </a:cubicBezTo>
                <a:cubicBezTo>
                  <a:pt x="10688" y="8607"/>
                  <a:pt x="11284" y="7386"/>
                  <a:pt x="11555" y="6030"/>
                </a:cubicBezTo>
                <a:cubicBezTo>
                  <a:pt x="11718" y="5189"/>
                  <a:pt x="11691" y="4348"/>
                  <a:pt x="11610" y="3480"/>
                </a:cubicBezTo>
                <a:cubicBezTo>
                  <a:pt x="11501" y="2639"/>
                  <a:pt x="11338" y="1799"/>
                  <a:pt x="11094" y="958"/>
                </a:cubicBezTo>
                <a:cubicBezTo>
                  <a:pt x="11040" y="741"/>
                  <a:pt x="11149" y="578"/>
                  <a:pt x="11311" y="551"/>
                </a:cubicBezTo>
                <a:cubicBezTo>
                  <a:pt x="11340" y="541"/>
                  <a:pt x="11368" y="537"/>
                  <a:pt x="11395" y="537"/>
                </a:cubicBezTo>
                <a:close/>
                <a:moveTo>
                  <a:pt x="3838" y="7533"/>
                </a:moveTo>
                <a:cubicBezTo>
                  <a:pt x="4350" y="7533"/>
                  <a:pt x="4856" y="7601"/>
                  <a:pt x="5344" y="7739"/>
                </a:cubicBezTo>
                <a:cubicBezTo>
                  <a:pt x="6022" y="7901"/>
                  <a:pt x="6538" y="8390"/>
                  <a:pt x="6972" y="8932"/>
                </a:cubicBezTo>
                <a:cubicBezTo>
                  <a:pt x="7270" y="9285"/>
                  <a:pt x="7541" y="9692"/>
                  <a:pt x="7867" y="10099"/>
                </a:cubicBezTo>
                <a:cubicBezTo>
                  <a:pt x="7867" y="10126"/>
                  <a:pt x="7867" y="10180"/>
                  <a:pt x="7894" y="10207"/>
                </a:cubicBezTo>
                <a:cubicBezTo>
                  <a:pt x="7351" y="10343"/>
                  <a:pt x="6944" y="10614"/>
                  <a:pt x="6673" y="11102"/>
                </a:cubicBezTo>
                <a:cubicBezTo>
                  <a:pt x="6646" y="11021"/>
                  <a:pt x="6592" y="10994"/>
                  <a:pt x="6592" y="10966"/>
                </a:cubicBezTo>
                <a:cubicBezTo>
                  <a:pt x="6538" y="10749"/>
                  <a:pt x="6510" y="10587"/>
                  <a:pt x="6429" y="10370"/>
                </a:cubicBezTo>
                <a:cubicBezTo>
                  <a:pt x="6158" y="9420"/>
                  <a:pt x="5480" y="8851"/>
                  <a:pt x="4503" y="8715"/>
                </a:cubicBezTo>
                <a:cubicBezTo>
                  <a:pt x="4324" y="8693"/>
                  <a:pt x="4147" y="8684"/>
                  <a:pt x="3973" y="8684"/>
                </a:cubicBezTo>
                <a:cubicBezTo>
                  <a:pt x="3273" y="8684"/>
                  <a:pt x="2605" y="8840"/>
                  <a:pt x="1954" y="9014"/>
                </a:cubicBezTo>
                <a:cubicBezTo>
                  <a:pt x="1547" y="9122"/>
                  <a:pt x="1140" y="9258"/>
                  <a:pt x="760" y="9393"/>
                </a:cubicBezTo>
                <a:cubicBezTo>
                  <a:pt x="706" y="9420"/>
                  <a:pt x="625" y="9420"/>
                  <a:pt x="570" y="9475"/>
                </a:cubicBezTo>
                <a:cubicBezTo>
                  <a:pt x="570" y="9231"/>
                  <a:pt x="570" y="9014"/>
                  <a:pt x="625" y="8797"/>
                </a:cubicBezTo>
                <a:cubicBezTo>
                  <a:pt x="679" y="8715"/>
                  <a:pt x="733" y="8661"/>
                  <a:pt x="814" y="8580"/>
                </a:cubicBezTo>
                <a:cubicBezTo>
                  <a:pt x="1357" y="8118"/>
                  <a:pt x="1954" y="7847"/>
                  <a:pt x="2632" y="7657"/>
                </a:cubicBezTo>
                <a:cubicBezTo>
                  <a:pt x="3035" y="7574"/>
                  <a:pt x="3439" y="7533"/>
                  <a:pt x="3838" y="7533"/>
                </a:cubicBezTo>
                <a:close/>
                <a:moveTo>
                  <a:pt x="12880" y="9931"/>
                </a:moveTo>
                <a:cubicBezTo>
                  <a:pt x="14331" y="9931"/>
                  <a:pt x="15651" y="10443"/>
                  <a:pt x="16872" y="11428"/>
                </a:cubicBezTo>
                <a:cubicBezTo>
                  <a:pt x="16899" y="11455"/>
                  <a:pt x="16953" y="11536"/>
                  <a:pt x="16953" y="11590"/>
                </a:cubicBezTo>
                <a:lnTo>
                  <a:pt x="16953" y="12540"/>
                </a:lnTo>
                <a:cubicBezTo>
                  <a:pt x="16872" y="12513"/>
                  <a:pt x="16818" y="12458"/>
                  <a:pt x="16736" y="12404"/>
                </a:cubicBezTo>
                <a:cubicBezTo>
                  <a:pt x="15950" y="11862"/>
                  <a:pt x="15109" y="11428"/>
                  <a:pt x="14159" y="11238"/>
                </a:cubicBezTo>
                <a:cubicBezTo>
                  <a:pt x="13798" y="11141"/>
                  <a:pt x="13444" y="11095"/>
                  <a:pt x="13096" y="11095"/>
                </a:cubicBezTo>
                <a:cubicBezTo>
                  <a:pt x="12271" y="11095"/>
                  <a:pt x="11486" y="11357"/>
                  <a:pt x="10742" y="11834"/>
                </a:cubicBezTo>
                <a:cubicBezTo>
                  <a:pt x="10498" y="11970"/>
                  <a:pt x="10226" y="12106"/>
                  <a:pt x="9955" y="12268"/>
                </a:cubicBezTo>
                <a:cubicBezTo>
                  <a:pt x="9928" y="12024"/>
                  <a:pt x="9928" y="11862"/>
                  <a:pt x="9901" y="11672"/>
                </a:cubicBezTo>
                <a:cubicBezTo>
                  <a:pt x="9901" y="11645"/>
                  <a:pt x="9928" y="11563"/>
                  <a:pt x="9955" y="11536"/>
                </a:cubicBezTo>
                <a:cubicBezTo>
                  <a:pt x="10308" y="11129"/>
                  <a:pt x="10633" y="10695"/>
                  <a:pt x="10986" y="10288"/>
                </a:cubicBezTo>
                <a:cubicBezTo>
                  <a:pt x="11040" y="10207"/>
                  <a:pt x="11122" y="10180"/>
                  <a:pt x="11176" y="10153"/>
                </a:cubicBezTo>
                <a:cubicBezTo>
                  <a:pt x="11764" y="10004"/>
                  <a:pt x="12331" y="9931"/>
                  <a:pt x="12880" y="9931"/>
                </a:cubicBezTo>
                <a:close/>
                <a:moveTo>
                  <a:pt x="8192" y="10777"/>
                </a:moveTo>
                <a:cubicBezTo>
                  <a:pt x="8843" y="10777"/>
                  <a:pt x="9331" y="11319"/>
                  <a:pt x="9331" y="11970"/>
                </a:cubicBezTo>
                <a:cubicBezTo>
                  <a:pt x="9331" y="12621"/>
                  <a:pt x="8789" y="13136"/>
                  <a:pt x="8165" y="13136"/>
                </a:cubicBezTo>
                <a:cubicBezTo>
                  <a:pt x="7514" y="13136"/>
                  <a:pt x="6999" y="12594"/>
                  <a:pt x="6999" y="11943"/>
                </a:cubicBezTo>
                <a:cubicBezTo>
                  <a:pt x="6999" y="11292"/>
                  <a:pt x="7541" y="10777"/>
                  <a:pt x="8192" y="10777"/>
                </a:cubicBezTo>
                <a:close/>
                <a:moveTo>
                  <a:pt x="3843" y="9216"/>
                </a:moveTo>
                <a:cubicBezTo>
                  <a:pt x="3945" y="9216"/>
                  <a:pt x="4048" y="9221"/>
                  <a:pt x="4151" y="9231"/>
                </a:cubicBezTo>
                <a:cubicBezTo>
                  <a:pt x="4775" y="9258"/>
                  <a:pt x="5290" y="9420"/>
                  <a:pt x="5615" y="9963"/>
                </a:cubicBezTo>
                <a:cubicBezTo>
                  <a:pt x="5751" y="10180"/>
                  <a:pt x="5832" y="10397"/>
                  <a:pt x="5887" y="10614"/>
                </a:cubicBezTo>
                <a:cubicBezTo>
                  <a:pt x="5995" y="10939"/>
                  <a:pt x="6131" y="11292"/>
                  <a:pt x="6239" y="11617"/>
                </a:cubicBezTo>
                <a:lnTo>
                  <a:pt x="6538" y="12431"/>
                </a:lnTo>
                <a:cubicBezTo>
                  <a:pt x="6727" y="13082"/>
                  <a:pt x="7189" y="13489"/>
                  <a:pt x="7812" y="13625"/>
                </a:cubicBezTo>
                <a:cubicBezTo>
                  <a:pt x="7955" y="13653"/>
                  <a:pt x="8091" y="13667"/>
                  <a:pt x="8223" y="13667"/>
                </a:cubicBezTo>
                <a:cubicBezTo>
                  <a:pt x="8716" y="13667"/>
                  <a:pt x="9136" y="13468"/>
                  <a:pt x="9521" y="13082"/>
                </a:cubicBezTo>
                <a:cubicBezTo>
                  <a:pt x="9575" y="13028"/>
                  <a:pt x="9684" y="12974"/>
                  <a:pt x="9765" y="12947"/>
                </a:cubicBezTo>
                <a:cubicBezTo>
                  <a:pt x="10118" y="12784"/>
                  <a:pt x="10525" y="12621"/>
                  <a:pt x="10905" y="12404"/>
                </a:cubicBezTo>
                <a:cubicBezTo>
                  <a:pt x="11420" y="12106"/>
                  <a:pt x="11935" y="11807"/>
                  <a:pt x="12532" y="11699"/>
                </a:cubicBezTo>
                <a:cubicBezTo>
                  <a:pt x="12754" y="11659"/>
                  <a:pt x="12971" y="11640"/>
                  <a:pt x="13185" y="11640"/>
                </a:cubicBezTo>
                <a:cubicBezTo>
                  <a:pt x="13703" y="11640"/>
                  <a:pt x="14203" y="11751"/>
                  <a:pt x="14702" y="11943"/>
                </a:cubicBezTo>
                <a:cubicBezTo>
                  <a:pt x="15488" y="12214"/>
                  <a:pt x="16194" y="12648"/>
                  <a:pt x="16872" y="13163"/>
                </a:cubicBezTo>
                <a:cubicBezTo>
                  <a:pt x="16899" y="13191"/>
                  <a:pt x="16953" y="13245"/>
                  <a:pt x="16953" y="13326"/>
                </a:cubicBezTo>
                <a:cubicBezTo>
                  <a:pt x="16899" y="14113"/>
                  <a:pt x="16709" y="14845"/>
                  <a:pt x="16329" y="15523"/>
                </a:cubicBezTo>
                <a:cubicBezTo>
                  <a:pt x="16221" y="15686"/>
                  <a:pt x="16085" y="15822"/>
                  <a:pt x="15922" y="15903"/>
                </a:cubicBezTo>
                <a:cubicBezTo>
                  <a:pt x="15082" y="16228"/>
                  <a:pt x="14186" y="16473"/>
                  <a:pt x="13291" y="16608"/>
                </a:cubicBezTo>
                <a:cubicBezTo>
                  <a:pt x="12057" y="16805"/>
                  <a:pt x="10835" y="16896"/>
                  <a:pt x="9617" y="16896"/>
                </a:cubicBezTo>
                <a:cubicBezTo>
                  <a:pt x="8987" y="16896"/>
                  <a:pt x="8359" y="16871"/>
                  <a:pt x="7731" y="16825"/>
                </a:cubicBezTo>
                <a:cubicBezTo>
                  <a:pt x="6429" y="16717"/>
                  <a:pt x="5154" y="16527"/>
                  <a:pt x="3934" y="16039"/>
                </a:cubicBezTo>
                <a:cubicBezTo>
                  <a:pt x="3608" y="15903"/>
                  <a:pt x="3418" y="15713"/>
                  <a:pt x="3337" y="15361"/>
                </a:cubicBezTo>
                <a:cubicBezTo>
                  <a:pt x="3256" y="14845"/>
                  <a:pt x="3120" y="14357"/>
                  <a:pt x="2984" y="13842"/>
                </a:cubicBezTo>
                <a:cubicBezTo>
                  <a:pt x="2903" y="13597"/>
                  <a:pt x="2794" y="13435"/>
                  <a:pt x="2632" y="13272"/>
                </a:cubicBezTo>
                <a:cubicBezTo>
                  <a:pt x="1791" y="12377"/>
                  <a:pt x="1140" y="11319"/>
                  <a:pt x="706" y="10180"/>
                </a:cubicBezTo>
                <a:cubicBezTo>
                  <a:pt x="679" y="10126"/>
                  <a:pt x="679" y="10099"/>
                  <a:pt x="625" y="10044"/>
                </a:cubicBezTo>
                <a:cubicBezTo>
                  <a:pt x="1276" y="9882"/>
                  <a:pt x="1845" y="9665"/>
                  <a:pt x="2469" y="9420"/>
                </a:cubicBezTo>
                <a:cubicBezTo>
                  <a:pt x="2914" y="9309"/>
                  <a:pt x="3377" y="9216"/>
                  <a:pt x="3843" y="9216"/>
                </a:cubicBezTo>
                <a:close/>
                <a:moveTo>
                  <a:pt x="11496" y="1"/>
                </a:moveTo>
                <a:cubicBezTo>
                  <a:pt x="11417" y="1"/>
                  <a:pt x="11337" y="12"/>
                  <a:pt x="11257" y="36"/>
                </a:cubicBezTo>
                <a:cubicBezTo>
                  <a:pt x="10769" y="171"/>
                  <a:pt x="10498" y="659"/>
                  <a:pt x="10633" y="1148"/>
                </a:cubicBezTo>
                <a:cubicBezTo>
                  <a:pt x="10769" y="1799"/>
                  <a:pt x="10932" y="2422"/>
                  <a:pt x="11040" y="3046"/>
                </a:cubicBezTo>
                <a:cubicBezTo>
                  <a:pt x="11176" y="3914"/>
                  <a:pt x="11203" y="4755"/>
                  <a:pt x="11122" y="5596"/>
                </a:cubicBezTo>
                <a:cubicBezTo>
                  <a:pt x="10877" y="7440"/>
                  <a:pt x="10037" y="8932"/>
                  <a:pt x="8843" y="10288"/>
                </a:cubicBezTo>
                <a:cubicBezTo>
                  <a:pt x="8789" y="10329"/>
                  <a:pt x="8748" y="10349"/>
                  <a:pt x="8711" y="10349"/>
                </a:cubicBezTo>
                <a:cubicBezTo>
                  <a:pt x="8674" y="10349"/>
                  <a:pt x="8640" y="10329"/>
                  <a:pt x="8599" y="10288"/>
                </a:cubicBezTo>
                <a:cubicBezTo>
                  <a:pt x="8490" y="10126"/>
                  <a:pt x="8436" y="9990"/>
                  <a:pt x="8328" y="9882"/>
                </a:cubicBezTo>
                <a:lnTo>
                  <a:pt x="8436" y="9773"/>
                </a:lnTo>
                <a:cubicBezTo>
                  <a:pt x="9223" y="9014"/>
                  <a:pt x="9792" y="8146"/>
                  <a:pt x="10118" y="7088"/>
                </a:cubicBezTo>
                <a:cubicBezTo>
                  <a:pt x="10471" y="6030"/>
                  <a:pt x="10525" y="4945"/>
                  <a:pt x="10471" y="3833"/>
                </a:cubicBezTo>
                <a:cubicBezTo>
                  <a:pt x="10362" y="2585"/>
                  <a:pt x="10091" y="1392"/>
                  <a:pt x="9657" y="225"/>
                </a:cubicBezTo>
                <a:cubicBezTo>
                  <a:pt x="9575" y="63"/>
                  <a:pt x="9440" y="8"/>
                  <a:pt x="9277" y="8"/>
                </a:cubicBezTo>
                <a:cubicBezTo>
                  <a:pt x="8626" y="36"/>
                  <a:pt x="7948" y="63"/>
                  <a:pt x="7270" y="171"/>
                </a:cubicBezTo>
                <a:cubicBezTo>
                  <a:pt x="5344" y="470"/>
                  <a:pt x="3690" y="1338"/>
                  <a:pt x="2360" y="2829"/>
                </a:cubicBezTo>
                <a:cubicBezTo>
                  <a:pt x="1167" y="4131"/>
                  <a:pt x="489" y="5732"/>
                  <a:pt x="163" y="7468"/>
                </a:cubicBezTo>
                <a:cubicBezTo>
                  <a:pt x="82" y="7793"/>
                  <a:pt x="55" y="8173"/>
                  <a:pt x="1" y="8525"/>
                </a:cubicBezTo>
                <a:cubicBezTo>
                  <a:pt x="1" y="8986"/>
                  <a:pt x="1" y="9502"/>
                  <a:pt x="109" y="9963"/>
                </a:cubicBezTo>
                <a:cubicBezTo>
                  <a:pt x="218" y="10261"/>
                  <a:pt x="326" y="10532"/>
                  <a:pt x="462" y="10804"/>
                </a:cubicBezTo>
                <a:cubicBezTo>
                  <a:pt x="896" y="11889"/>
                  <a:pt x="1547" y="12838"/>
                  <a:pt x="2333" y="13706"/>
                </a:cubicBezTo>
                <a:cubicBezTo>
                  <a:pt x="2415" y="13787"/>
                  <a:pt x="2496" y="13923"/>
                  <a:pt x="2523" y="14059"/>
                </a:cubicBezTo>
                <a:cubicBezTo>
                  <a:pt x="2686" y="14574"/>
                  <a:pt x="2794" y="15116"/>
                  <a:pt x="2930" y="15632"/>
                </a:cubicBezTo>
                <a:cubicBezTo>
                  <a:pt x="3039" y="16066"/>
                  <a:pt x="3283" y="16364"/>
                  <a:pt x="3717" y="16554"/>
                </a:cubicBezTo>
                <a:cubicBezTo>
                  <a:pt x="4639" y="16961"/>
                  <a:pt x="5615" y="17151"/>
                  <a:pt x="6592" y="17286"/>
                </a:cubicBezTo>
                <a:cubicBezTo>
                  <a:pt x="7270" y="17395"/>
                  <a:pt x="7975" y="17422"/>
                  <a:pt x="8707" y="17503"/>
                </a:cubicBezTo>
                <a:cubicBezTo>
                  <a:pt x="8735" y="17503"/>
                  <a:pt x="8789" y="17530"/>
                  <a:pt x="8843" y="17530"/>
                </a:cubicBezTo>
                <a:lnTo>
                  <a:pt x="10660" y="17530"/>
                </a:lnTo>
                <a:cubicBezTo>
                  <a:pt x="10688" y="17530"/>
                  <a:pt x="10769" y="17503"/>
                  <a:pt x="10823" y="17503"/>
                </a:cubicBezTo>
                <a:cubicBezTo>
                  <a:pt x="11691" y="17395"/>
                  <a:pt x="12559" y="17341"/>
                  <a:pt x="13400" y="17232"/>
                </a:cubicBezTo>
                <a:cubicBezTo>
                  <a:pt x="14403" y="17096"/>
                  <a:pt x="15380" y="16825"/>
                  <a:pt x="16302" y="16445"/>
                </a:cubicBezTo>
                <a:cubicBezTo>
                  <a:pt x="16519" y="16337"/>
                  <a:pt x="16736" y="16201"/>
                  <a:pt x="16872" y="15984"/>
                </a:cubicBezTo>
                <a:cubicBezTo>
                  <a:pt x="17279" y="15306"/>
                  <a:pt x="17550" y="14547"/>
                  <a:pt x="17604" y="13733"/>
                </a:cubicBezTo>
                <a:cubicBezTo>
                  <a:pt x="17658" y="12947"/>
                  <a:pt x="17658" y="12133"/>
                  <a:pt x="17658" y="11373"/>
                </a:cubicBezTo>
                <a:cubicBezTo>
                  <a:pt x="17658" y="11292"/>
                  <a:pt x="17577" y="11183"/>
                  <a:pt x="17523" y="11129"/>
                </a:cubicBezTo>
                <a:cubicBezTo>
                  <a:pt x="16196" y="9927"/>
                  <a:pt x="14661" y="9327"/>
                  <a:pt x="12896" y="9327"/>
                </a:cubicBezTo>
                <a:cubicBezTo>
                  <a:pt x="12749" y="9327"/>
                  <a:pt x="12601" y="9331"/>
                  <a:pt x="12451" y="9339"/>
                </a:cubicBezTo>
                <a:lnTo>
                  <a:pt x="11637" y="9420"/>
                </a:lnTo>
                <a:lnTo>
                  <a:pt x="11637" y="9393"/>
                </a:lnTo>
                <a:cubicBezTo>
                  <a:pt x="11637" y="9366"/>
                  <a:pt x="11691" y="9285"/>
                  <a:pt x="11718" y="9258"/>
                </a:cubicBezTo>
                <a:cubicBezTo>
                  <a:pt x="12478" y="7983"/>
                  <a:pt x="12857" y="6572"/>
                  <a:pt x="12939" y="5081"/>
                </a:cubicBezTo>
                <a:cubicBezTo>
                  <a:pt x="12966" y="3562"/>
                  <a:pt x="12776" y="2097"/>
                  <a:pt x="12342" y="659"/>
                </a:cubicBezTo>
                <a:cubicBezTo>
                  <a:pt x="12208" y="256"/>
                  <a:pt x="11869" y="1"/>
                  <a:pt x="11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3"/>
          <p:cNvSpPr txBox="1">
            <a:spLocks noGrp="1"/>
          </p:cNvSpPr>
          <p:nvPr>
            <p:ph type="title"/>
          </p:nvPr>
        </p:nvSpPr>
        <p:spPr>
          <a:xfrm>
            <a:off x="265860" y="215258"/>
            <a:ext cx="8237700" cy="24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err="1"/>
              <a:t>Modelo</a:t>
            </a:r>
            <a:r>
              <a:rPr lang="en"/>
              <a:t> Random Forest</a:t>
            </a:r>
            <a:endParaRPr lang="es-ES"/>
          </a:p>
        </p:txBody>
      </p:sp>
      <p:pic>
        <p:nvPicPr>
          <p:cNvPr id="7" name="Imagen 6">
            <a:extLst>
              <a:ext uri="{FF2B5EF4-FFF2-40B4-BE49-F238E27FC236}">
                <a16:creationId xmlns:a16="http://schemas.microsoft.com/office/drawing/2014/main" id="{592E0712-272A-AD1D-41A5-0060163C2B89}"/>
              </a:ext>
            </a:extLst>
          </p:cNvPr>
          <p:cNvPicPr>
            <a:picLocks noChangeAspect="1"/>
          </p:cNvPicPr>
          <p:nvPr/>
        </p:nvPicPr>
        <p:blipFill>
          <a:blip r:embed="rId4"/>
          <a:stretch>
            <a:fillRect/>
          </a:stretch>
        </p:blipFill>
        <p:spPr>
          <a:xfrm>
            <a:off x="483916" y="958003"/>
            <a:ext cx="2692356" cy="2512292"/>
          </a:xfrm>
          <a:prstGeom prst="rect">
            <a:avLst/>
          </a:prstGeom>
        </p:spPr>
      </p:pic>
      <p:grpSp>
        <p:nvGrpSpPr>
          <p:cNvPr id="26" name="Google Shape;737;p23">
            <a:extLst>
              <a:ext uri="{FF2B5EF4-FFF2-40B4-BE49-F238E27FC236}">
                <a16:creationId xmlns:a16="http://schemas.microsoft.com/office/drawing/2014/main" id="{552E1870-8592-0D42-AE01-57D388A12389}"/>
              </a:ext>
            </a:extLst>
          </p:cNvPr>
          <p:cNvGrpSpPr/>
          <p:nvPr/>
        </p:nvGrpSpPr>
        <p:grpSpPr>
          <a:xfrm>
            <a:off x="3093313" y="3763457"/>
            <a:ext cx="307900" cy="438225"/>
            <a:chOff x="3303175" y="4049875"/>
            <a:chExt cx="307900" cy="438225"/>
          </a:xfrm>
        </p:grpSpPr>
        <p:sp>
          <p:nvSpPr>
            <p:cNvPr id="27" name="Google Shape;738;p23">
              <a:extLst>
                <a:ext uri="{FF2B5EF4-FFF2-40B4-BE49-F238E27FC236}">
                  <a16:creationId xmlns:a16="http://schemas.microsoft.com/office/drawing/2014/main" id="{C6F035AE-89BA-98F1-64C9-D906BB7FB69B}"/>
                </a:ext>
              </a:extLst>
            </p:cNvPr>
            <p:cNvSpPr/>
            <p:nvPr/>
          </p:nvSpPr>
          <p:spPr>
            <a:xfrm>
              <a:off x="3303175" y="4049875"/>
              <a:ext cx="307900" cy="438225"/>
            </a:xfrm>
            <a:custGeom>
              <a:avLst/>
              <a:gdLst/>
              <a:ahLst/>
              <a:cxnLst/>
              <a:rect l="l" t="t" r="r" b="b"/>
              <a:pathLst>
                <a:path w="12316" h="17529" extrusionOk="0">
                  <a:moveTo>
                    <a:pt x="5968" y="549"/>
                  </a:moveTo>
                  <a:cubicBezTo>
                    <a:pt x="6402" y="549"/>
                    <a:pt x="6809" y="576"/>
                    <a:pt x="7216" y="766"/>
                  </a:cubicBezTo>
                  <a:cubicBezTo>
                    <a:pt x="8084" y="1119"/>
                    <a:pt x="8409" y="1797"/>
                    <a:pt x="8491" y="2692"/>
                  </a:cubicBezTo>
                  <a:cubicBezTo>
                    <a:pt x="8545" y="3289"/>
                    <a:pt x="8328" y="3804"/>
                    <a:pt x="8029" y="4292"/>
                  </a:cubicBezTo>
                  <a:cubicBezTo>
                    <a:pt x="7840" y="4645"/>
                    <a:pt x="7568" y="5052"/>
                    <a:pt x="7351" y="5459"/>
                  </a:cubicBezTo>
                  <a:cubicBezTo>
                    <a:pt x="6945" y="6381"/>
                    <a:pt x="6917" y="7276"/>
                    <a:pt x="7541" y="8117"/>
                  </a:cubicBezTo>
                  <a:lnTo>
                    <a:pt x="7541" y="8171"/>
                  </a:lnTo>
                  <a:cubicBezTo>
                    <a:pt x="6673" y="8171"/>
                    <a:pt x="5832" y="8171"/>
                    <a:pt x="4964" y="8144"/>
                  </a:cubicBezTo>
                  <a:lnTo>
                    <a:pt x="4775" y="8144"/>
                  </a:lnTo>
                  <a:cubicBezTo>
                    <a:pt x="4829" y="8117"/>
                    <a:pt x="4829" y="8090"/>
                    <a:pt x="4829" y="8090"/>
                  </a:cubicBezTo>
                  <a:cubicBezTo>
                    <a:pt x="5398" y="7276"/>
                    <a:pt x="5371" y="6408"/>
                    <a:pt x="4992" y="5540"/>
                  </a:cubicBezTo>
                  <a:cubicBezTo>
                    <a:pt x="4829" y="5160"/>
                    <a:pt x="4585" y="4835"/>
                    <a:pt x="4368" y="4455"/>
                  </a:cubicBezTo>
                  <a:cubicBezTo>
                    <a:pt x="4151" y="4075"/>
                    <a:pt x="3907" y="3696"/>
                    <a:pt x="3825" y="3262"/>
                  </a:cubicBezTo>
                  <a:cubicBezTo>
                    <a:pt x="3554" y="1797"/>
                    <a:pt x="4503" y="631"/>
                    <a:pt x="5968" y="549"/>
                  </a:cubicBezTo>
                  <a:close/>
                  <a:moveTo>
                    <a:pt x="11745" y="8768"/>
                  </a:moveTo>
                  <a:cubicBezTo>
                    <a:pt x="11773" y="9066"/>
                    <a:pt x="11745" y="9364"/>
                    <a:pt x="11501" y="9608"/>
                  </a:cubicBezTo>
                  <a:cubicBezTo>
                    <a:pt x="11366" y="9798"/>
                    <a:pt x="11122" y="9907"/>
                    <a:pt x="10877" y="9907"/>
                  </a:cubicBezTo>
                  <a:lnTo>
                    <a:pt x="10254" y="9907"/>
                  </a:lnTo>
                  <a:cubicBezTo>
                    <a:pt x="8355" y="9907"/>
                    <a:pt x="6432" y="9895"/>
                    <a:pt x="4517" y="9895"/>
                  </a:cubicBezTo>
                  <a:cubicBezTo>
                    <a:pt x="3560" y="9895"/>
                    <a:pt x="2605" y="9898"/>
                    <a:pt x="1655" y="9907"/>
                  </a:cubicBezTo>
                  <a:cubicBezTo>
                    <a:pt x="1637" y="9908"/>
                    <a:pt x="1618" y="9908"/>
                    <a:pt x="1600" y="9908"/>
                  </a:cubicBezTo>
                  <a:cubicBezTo>
                    <a:pt x="1027" y="9908"/>
                    <a:pt x="547" y="9503"/>
                    <a:pt x="652" y="8768"/>
                  </a:cubicBezTo>
                  <a:close/>
                  <a:moveTo>
                    <a:pt x="6483" y="10531"/>
                  </a:moveTo>
                  <a:cubicBezTo>
                    <a:pt x="6483" y="10693"/>
                    <a:pt x="6538" y="10883"/>
                    <a:pt x="6348" y="11019"/>
                  </a:cubicBezTo>
                  <a:cubicBezTo>
                    <a:pt x="6307" y="11046"/>
                    <a:pt x="6246" y="11060"/>
                    <a:pt x="6188" y="11060"/>
                  </a:cubicBezTo>
                  <a:cubicBezTo>
                    <a:pt x="6131" y="11060"/>
                    <a:pt x="6077" y="11046"/>
                    <a:pt x="6049" y="11019"/>
                  </a:cubicBezTo>
                  <a:cubicBezTo>
                    <a:pt x="5832" y="10938"/>
                    <a:pt x="5914" y="10721"/>
                    <a:pt x="5914" y="10531"/>
                  </a:cubicBezTo>
                  <a:close/>
                  <a:moveTo>
                    <a:pt x="5290" y="10531"/>
                  </a:moveTo>
                  <a:cubicBezTo>
                    <a:pt x="5290" y="10856"/>
                    <a:pt x="5317" y="11209"/>
                    <a:pt x="5588" y="11453"/>
                  </a:cubicBezTo>
                  <a:cubicBezTo>
                    <a:pt x="5723" y="11610"/>
                    <a:pt x="5876" y="11711"/>
                    <a:pt x="6032" y="11711"/>
                  </a:cubicBezTo>
                  <a:cubicBezTo>
                    <a:pt x="6065" y="11711"/>
                    <a:pt x="6098" y="11706"/>
                    <a:pt x="6131" y="11697"/>
                  </a:cubicBezTo>
                  <a:cubicBezTo>
                    <a:pt x="6348" y="11697"/>
                    <a:pt x="6538" y="11670"/>
                    <a:pt x="6673" y="11561"/>
                  </a:cubicBezTo>
                  <a:cubicBezTo>
                    <a:pt x="6809" y="11480"/>
                    <a:pt x="6945" y="11290"/>
                    <a:pt x="7026" y="11127"/>
                  </a:cubicBezTo>
                  <a:cubicBezTo>
                    <a:pt x="7080" y="10965"/>
                    <a:pt x="7053" y="10748"/>
                    <a:pt x="7080" y="10558"/>
                  </a:cubicBezTo>
                  <a:lnTo>
                    <a:pt x="8111" y="10558"/>
                  </a:lnTo>
                  <a:cubicBezTo>
                    <a:pt x="8165" y="10558"/>
                    <a:pt x="8246" y="10612"/>
                    <a:pt x="8274" y="10693"/>
                  </a:cubicBezTo>
                  <a:cubicBezTo>
                    <a:pt x="9467" y="12212"/>
                    <a:pt x="8653" y="14409"/>
                    <a:pt x="6782" y="14843"/>
                  </a:cubicBezTo>
                  <a:cubicBezTo>
                    <a:pt x="6588" y="14887"/>
                    <a:pt x="6393" y="14908"/>
                    <a:pt x="6201" y="14908"/>
                  </a:cubicBezTo>
                  <a:cubicBezTo>
                    <a:pt x="5315" y="14908"/>
                    <a:pt x="4473" y="14462"/>
                    <a:pt x="3961" y="13704"/>
                  </a:cubicBezTo>
                  <a:cubicBezTo>
                    <a:pt x="3364" y="12782"/>
                    <a:pt x="3391" y="11561"/>
                    <a:pt x="4069" y="10693"/>
                  </a:cubicBezTo>
                  <a:cubicBezTo>
                    <a:pt x="4178" y="10585"/>
                    <a:pt x="4232" y="10531"/>
                    <a:pt x="4422" y="10531"/>
                  </a:cubicBezTo>
                  <a:close/>
                  <a:moveTo>
                    <a:pt x="9212" y="10513"/>
                  </a:moveTo>
                  <a:cubicBezTo>
                    <a:pt x="9291" y="10513"/>
                    <a:pt x="9374" y="10523"/>
                    <a:pt x="9467" y="10558"/>
                  </a:cubicBezTo>
                  <a:cubicBezTo>
                    <a:pt x="9521" y="10558"/>
                    <a:pt x="9603" y="10612"/>
                    <a:pt x="9630" y="10693"/>
                  </a:cubicBezTo>
                  <a:cubicBezTo>
                    <a:pt x="10552" y="12077"/>
                    <a:pt x="10525" y="14003"/>
                    <a:pt x="9467" y="15332"/>
                  </a:cubicBezTo>
                  <a:cubicBezTo>
                    <a:pt x="8639" y="16415"/>
                    <a:pt x="7561" y="16982"/>
                    <a:pt x="6325" y="16982"/>
                  </a:cubicBezTo>
                  <a:cubicBezTo>
                    <a:pt x="5982" y="16982"/>
                    <a:pt x="5628" y="16939"/>
                    <a:pt x="5263" y="16851"/>
                  </a:cubicBezTo>
                  <a:cubicBezTo>
                    <a:pt x="3554" y="16444"/>
                    <a:pt x="2523" y="15304"/>
                    <a:pt x="2171" y="13569"/>
                  </a:cubicBezTo>
                  <a:cubicBezTo>
                    <a:pt x="1954" y="12511"/>
                    <a:pt x="2171" y="11534"/>
                    <a:pt x="2740" y="10639"/>
                  </a:cubicBezTo>
                  <a:cubicBezTo>
                    <a:pt x="2822" y="10558"/>
                    <a:pt x="2876" y="10531"/>
                    <a:pt x="3012" y="10531"/>
                  </a:cubicBezTo>
                  <a:lnTo>
                    <a:pt x="3473" y="10531"/>
                  </a:lnTo>
                  <a:cubicBezTo>
                    <a:pt x="3473" y="10531"/>
                    <a:pt x="3473" y="10558"/>
                    <a:pt x="3500" y="10558"/>
                  </a:cubicBezTo>
                  <a:cubicBezTo>
                    <a:pt x="2984" y="11399"/>
                    <a:pt x="2849" y="12294"/>
                    <a:pt x="3120" y="13243"/>
                  </a:cubicBezTo>
                  <a:cubicBezTo>
                    <a:pt x="3337" y="13921"/>
                    <a:pt x="3744" y="14491"/>
                    <a:pt x="4314" y="14898"/>
                  </a:cubicBezTo>
                  <a:cubicBezTo>
                    <a:pt x="4861" y="15302"/>
                    <a:pt x="5522" y="15506"/>
                    <a:pt x="6187" y="15506"/>
                  </a:cubicBezTo>
                  <a:cubicBezTo>
                    <a:pt x="6905" y="15506"/>
                    <a:pt x="7628" y="15268"/>
                    <a:pt x="8219" y="14789"/>
                  </a:cubicBezTo>
                  <a:cubicBezTo>
                    <a:pt x="9196" y="13975"/>
                    <a:pt x="9901" y="12240"/>
                    <a:pt x="8897" y="10531"/>
                  </a:cubicBezTo>
                  <a:cubicBezTo>
                    <a:pt x="9006" y="10531"/>
                    <a:pt x="9106" y="10513"/>
                    <a:pt x="9212" y="10513"/>
                  </a:cubicBezTo>
                  <a:close/>
                  <a:moveTo>
                    <a:pt x="6194" y="0"/>
                  </a:moveTo>
                  <a:cubicBezTo>
                    <a:pt x="6110" y="0"/>
                    <a:pt x="6025" y="3"/>
                    <a:pt x="5941" y="7"/>
                  </a:cubicBezTo>
                  <a:cubicBezTo>
                    <a:pt x="5181" y="88"/>
                    <a:pt x="4503" y="305"/>
                    <a:pt x="4015" y="848"/>
                  </a:cubicBezTo>
                  <a:cubicBezTo>
                    <a:pt x="3229" y="1661"/>
                    <a:pt x="3012" y="3017"/>
                    <a:pt x="3527" y="4075"/>
                  </a:cubicBezTo>
                  <a:cubicBezTo>
                    <a:pt x="3771" y="4591"/>
                    <a:pt x="4069" y="5052"/>
                    <a:pt x="4341" y="5540"/>
                  </a:cubicBezTo>
                  <a:cubicBezTo>
                    <a:pt x="4585" y="5974"/>
                    <a:pt x="4720" y="6408"/>
                    <a:pt x="4693" y="6923"/>
                  </a:cubicBezTo>
                  <a:cubicBezTo>
                    <a:pt x="4639" y="7303"/>
                    <a:pt x="4503" y="7628"/>
                    <a:pt x="4232" y="7900"/>
                  </a:cubicBezTo>
                  <a:cubicBezTo>
                    <a:pt x="4015" y="8144"/>
                    <a:pt x="3690" y="8171"/>
                    <a:pt x="3364" y="8171"/>
                  </a:cubicBezTo>
                  <a:lnTo>
                    <a:pt x="652" y="8171"/>
                  </a:lnTo>
                  <a:cubicBezTo>
                    <a:pt x="299" y="8171"/>
                    <a:pt x="82" y="8388"/>
                    <a:pt x="28" y="8659"/>
                  </a:cubicBezTo>
                  <a:cubicBezTo>
                    <a:pt x="1" y="8849"/>
                    <a:pt x="1" y="9093"/>
                    <a:pt x="28" y="9310"/>
                  </a:cubicBezTo>
                  <a:cubicBezTo>
                    <a:pt x="136" y="10015"/>
                    <a:pt x="760" y="10531"/>
                    <a:pt x="1466" y="10531"/>
                  </a:cubicBezTo>
                  <a:lnTo>
                    <a:pt x="2116" y="10531"/>
                  </a:lnTo>
                  <a:cubicBezTo>
                    <a:pt x="2062" y="10585"/>
                    <a:pt x="2062" y="10666"/>
                    <a:pt x="2035" y="10693"/>
                  </a:cubicBezTo>
                  <a:cubicBezTo>
                    <a:pt x="706" y="13189"/>
                    <a:pt x="1981" y="16362"/>
                    <a:pt x="4639" y="17257"/>
                  </a:cubicBezTo>
                  <a:cubicBezTo>
                    <a:pt x="5019" y="17393"/>
                    <a:pt x="5426" y="17447"/>
                    <a:pt x="5805" y="17529"/>
                  </a:cubicBezTo>
                  <a:cubicBezTo>
                    <a:pt x="6049" y="17529"/>
                    <a:pt x="6321" y="17529"/>
                    <a:pt x="6538" y="17502"/>
                  </a:cubicBezTo>
                  <a:cubicBezTo>
                    <a:pt x="6592" y="17502"/>
                    <a:pt x="6646" y="17474"/>
                    <a:pt x="6673" y="17474"/>
                  </a:cubicBezTo>
                  <a:cubicBezTo>
                    <a:pt x="9928" y="17122"/>
                    <a:pt x="11827" y="13569"/>
                    <a:pt x="10308" y="10666"/>
                  </a:cubicBezTo>
                  <a:cubicBezTo>
                    <a:pt x="10308" y="10585"/>
                    <a:pt x="10281" y="10558"/>
                    <a:pt x="10254" y="10476"/>
                  </a:cubicBezTo>
                  <a:lnTo>
                    <a:pt x="10932" y="10476"/>
                  </a:lnTo>
                  <a:cubicBezTo>
                    <a:pt x="11366" y="10476"/>
                    <a:pt x="11745" y="10287"/>
                    <a:pt x="12017" y="9934"/>
                  </a:cubicBezTo>
                  <a:cubicBezTo>
                    <a:pt x="12234" y="9608"/>
                    <a:pt x="12315" y="9229"/>
                    <a:pt x="12315" y="8822"/>
                  </a:cubicBezTo>
                  <a:cubicBezTo>
                    <a:pt x="12288" y="8388"/>
                    <a:pt x="12071" y="8144"/>
                    <a:pt x="11637" y="8144"/>
                  </a:cubicBezTo>
                  <a:lnTo>
                    <a:pt x="8762" y="8144"/>
                  </a:lnTo>
                  <a:cubicBezTo>
                    <a:pt x="8545" y="8144"/>
                    <a:pt x="8382" y="8090"/>
                    <a:pt x="8219" y="7981"/>
                  </a:cubicBezTo>
                  <a:cubicBezTo>
                    <a:pt x="8002" y="7818"/>
                    <a:pt x="7840" y="7601"/>
                    <a:pt x="7731" y="7330"/>
                  </a:cubicBezTo>
                  <a:cubicBezTo>
                    <a:pt x="7568" y="6896"/>
                    <a:pt x="7568" y="6408"/>
                    <a:pt x="7758" y="5974"/>
                  </a:cubicBezTo>
                  <a:cubicBezTo>
                    <a:pt x="8002" y="5513"/>
                    <a:pt x="8274" y="5052"/>
                    <a:pt x="8545" y="4591"/>
                  </a:cubicBezTo>
                  <a:cubicBezTo>
                    <a:pt x="8925" y="3967"/>
                    <a:pt x="9169" y="3343"/>
                    <a:pt x="9087" y="2611"/>
                  </a:cubicBezTo>
                  <a:cubicBezTo>
                    <a:pt x="8979" y="1607"/>
                    <a:pt x="8572" y="793"/>
                    <a:pt x="7623" y="305"/>
                  </a:cubicBezTo>
                  <a:cubicBezTo>
                    <a:pt x="7161" y="74"/>
                    <a:pt x="6679" y="0"/>
                    <a:pt x="61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39;p23">
              <a:extLst>
                <a:ext uri="{FF2B5EF4-FFF2-40B4-BE49-F238E27FC236}">
                  <a16:creationId xmlns:a16="http://schemas.microsoft.com/office/drawing/2014/main" id="{79862D48-B60F-8501-F0FE-9018082A081D}"/>
                </a:ext>
              </a:extLst>
            </p:cNvPr>
            <p:cNvSpPr/>
            <p:nvPr/>
          </p:nvSpPr>
          <p:spPr>
            <a:xfrm>
              <a:off x="3413725" y="4077825"/>
              <a:ext cx="51550" cy="82475"/>
            </a:xfrm>
            <a:custGeom>
              <a:avLst/>
              <a:gdLst/>
              <a:ahLst/>
              <a:cxnLst/>
              <a:rect l="l" t="t" r="r" b="b"/>
              <a:pathLst>
                <a:path w="2062" h="3299" extrusionOk="0">
                  <a:moveTo>
                    <a:pt x="1790" y="1"/>
                  </a:moveTo>
                  <a:cubicBezTo>
                    <a:pt x="1383" y="1"/>
                    <a:pt x="1004" y="82"/>
                    <a:pt x="678" y="326"/>
                  </a:cubicBezTo>
                  <a:cubicBezTo>
                    <a:pt x="190" y="652"/>
                    <a:pt x="54" y="1167"/>
                    <a:pt x="0" y="1737"/>
                  </a:cubicBezTo>
                  <a:cubicBezTo>
                    <a:pt x="27" y="1954"/>
                    <a:pt x="54" y="2171"/>
                    <a:pt x="136" y="2306"/>
                  </a:cubicBezTo>
                  <a:cubicBezTo>
                    <a:pt x="217" y="2578"/>
                    <a:pt x="407" y="2849"/>
                    <a:pt x="570" y="3120"/>
                  </a:cubicBezTo>
                  <a:cubicBezTo>
                    <a:pt x="641" y="3244"/>
                    <a:pt x="735" y="3299"/>
                    <a:pt x="830" y="3299"/>
                  </a:cubicBezTo>
                  <a:cubicBezTo>
                    <a:pt x="880" y="3299"/>
                    <a:pt x="930" y="3284"/>
                    <a:pt x="976" y="3256"/>
                  </a:cubicBezTo>
                  <a:cubicBezTo>
                    <a:pt x="1139" y="3174"/>
                    <a:pt x="1166" y="2984"/>
                    <a:pt x="1085" y="2822"/>
                  </a:cubicBezTo>
                  <a:cubicBezTo>
                    <a:pt x="976" y="2659"/>
                    <a:pt x="841" y="2442"/>
                    <a:pt x="732" y="2252"/>
                  </a:cubicBezTo>
                  <a:cubicBezTo>
                    <a:pt x="570" y="1954"/>
                    <a:pt x="570" y="1574"/>
                    <a:pt x="678" y="1221"/>
                  </a:cubicBezTo>
                  <a:cubicBezTo>
                    <a:pt x="759" y="923"/>
                    <a:pt x="976" y="733"/>
                    <a:pt x="1275" y="652"/>
                  </a:cubicBezTo>
                  <a:cubicBezTo>
                    <a:pt x="1410" y="625"/>
                    <a:pt x="1573" y="625"/>
                    <a:pt x="1763" y="597"/>
                  </a:cubicBezTo>
                  <a:cubicBezTo>
                    <a:pt x="1953" y="543"/>
                    <a:pt x="2061" y="462"/>
                    <a:pt x="2061" y="272"/>
                  </a:cubicBezTo>
                  <a:cubicBezTo>
                    <a:pt x="2061" y="136"/>
                    <a:pt x="1953" y="1"/>
                    <a:pt x="1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740;p23">
            <a:extLst>
              <a:ext uri="{FF2B5EF4-FFF2-40B4-BE49-F238E27FC236}">
                <a16:creationId xmlns:a16="http://schemas.microsoft.com/office/drawing/2014/main" id="{03EABAA6-4C65-5A66-B8BE-239374E07A43}"/>
              </a:ext>
            </a:extLst>
          </p:cNvPr>
          <p:cNvSpPr/>
          <p:nvPr/>
        </p:nvSpPr>
        <p:spPr>
          <a:xfrm>
            <a:off x="2774875" y="2788374"/>
            <a:ext cx="441475" cy="438275"/>
          </a:xfrm>
          <a:custGeom>
            <a:avLst/>
            <a:gdLst/>
            <a:ahLst/>
            <a:cxnLst/>
            <a:rect l="l" t="t" r="r" b="b"/>
            <a:pathLst>
              <a:path w="17659" h="17531" extrusionOk="0">
                <a:moveTo>
                  <a:pt x="9033" y="551"/>
                </a:moveTo>
                <a:cubicBezTo>
                  <a:pt x="9141" y="551"/>
                  <a:pt x="9223" y="578"/>
                  <a:pt x="9250" y="687"/>
                </a:cubicBezTo>
                <a:cubicBezTo>
                  <a:pt x="9765" y="2205"/>
                  <a:pt x="10064" y="3779"/>
                  <a:pt x="9901" y="5406"/>
                </a:cubicBezTo>
                <a:cubicBezTo>
                  <a:pt x="9711" y="6844"/>
                  <a:pt x="9223" y="8118"/>
                  <a:pt x="8165" y="9149"/>
                </a:cubicBezTo>
                <a:cubicBezTo>
                  <a:pt x="8111" y="9203"/>
                  <a:pt x="8057" y="9231"/>
                  <a:pt x="7975" y="9285"/>
                </a:cubicBezTo>
                <a:cubicBezTo>
                  <a:pt x="7677" y="8959"/>
                  <a:pt x="7406" y="8580"/>
                  <a:pt x="7080" y="8254"/>
                </a:cubicBezTo>
                <a:cubicBezTo>
                  <a:pt x="6402" y="7468"/>
                  <a:pt x="5507" y="7088"/>
                  <a:pt x="4476" y="7034"/>
                </a:cubicBezTo>
                <a:cubicBezTo>
                  <a:pt x="4188" y="7005"/>
                  <a:pt x="3897" y="6986"/>
                  <a:pt x="3607" y="6986"/>
                </a:cubicBezTo>
                <a:cubicBezTo>
                  <a:pt x="3077" y="6986"/>
                  <a:pt x="2553" y="7048"/>
                  <a:pt x="2062" y="7223"/>
                </a:cubicBezTo>
                <a:cubicBezTo>
                  <a:pt x="1628" y="7386"/>
                  <a:pt x="1167" y="7630"/>
                  <a:pt x="706" y="7847"/>
                </a:cubicBezTo>
                <a:cubicBezTo>
                  <a:pt x="760" y="7522"/>
                  <a:pt x="842" y="7169"/>
                  <a:pt x="950" y="6817"/>
                </a:cubicBezTo>
                <a:cubicBezTo>
                  <a:pt x="1303" y="5352"/>
                  <a:pt x="1981" y="4050"/>
                  <a:pt x="3039" y="2965"/>
                </a:cubicBezTo>
                <a:cubicBezTo>
                  <a:pt x="4232" y="1690"/>
                  <a:pt x="5724" y="985"/>
                  <a:pt x="7378" y="714"/>
                </a:cubicBezTo>
                <a:cubicBezTo>
                  <a:pt x="7921" y="605"/>
                  <a:pt x="8490" y="605"/>
                  <a:pt x="9033" y="551"/>
                </a:cubicBezTo>
                <a:close/>
                <a:moveTo>
                  <a:pt x="11395" y="537"/>
                </a:moveTo>
                <a:cubicBezTo>
                  <a:pt x="11520" y="537"/>
                  <a:pt x="11624" y="634"/>
                  <a:pt x="11691" y="768"/>
                </a:cubicBezTo>
                <a:cubicBezTo>
                  <a:pt x="12044" y="2070"/>
                  <a:pt x="12288" y="3399"/>
                  <a:pt x="12261" y="4701"/>
                </a:cubicBezTo>
                <a:cubicBezTo>
                  <a:pt x="12261" y="6572"/>
                  <a:pt x="11691" y="8281"/>
                  <a:pt x="10606" y="9800"/>
                </a:cubicBezTo>
                <a:lnTo>
                  <a:pt x="9684" y="11021"/>
                </a:lnTo>
                <a:cubicBezTo>
                  <a:pt x="9521" y="10831"/>
                  <a:pt x="9413" y="10668"/>
                  <a:pt x="9250" y="10505"/>
                </a:cubicBezTo>
                <a:cubicBezTo>
                  <a:pt x="9440" y="10234"/>
                  <a:pt x="9684" y="9963"/>
                  <a:pt x="9874" y="9692"/>
                </a:cubicBezTo>
                <a:cubicBezTo>
                  <a:pt x="10688" y="8607"/>
                  <a:pt x="11284" y="7386"/>
                  <a:pt x="11555" y="6030"/>
                </a:cubicBezTo>
                <a:cubicBezTo>
                  <a:pt x="11718" y="5189"/>
                  <a:pt x="11691" y="4348"/>
                  <a:pt x="11610" y="3480"/>
                </a:cubicBezTo>
                <a:cubicBezTo>
                  <a:pt x="11501" y="2639"/>
                  <a:pt x="11338" y="1799"/>
                  <a:pt x="11094" y="958"/>
                </a:cubicBezTo>
                <a:cubicBezTo>
                  <a:pt x="11040" y="741"/>
                  <a:pt x="11149" y="578"/>
                  <a:pt x="11311" y="551"/>
                </a:cubicBezTo>
                <a:cubicBezTo>
                  <a:pt x="11340" y="541"/>
                  <a:pt x="11368" y="537"/>
                  <a:pt x="11395" y="537"/>
                </a:cubicBezTo>
                <a:close/>
                <a:moveTo>
                  <a:pt x="3838" y="7533"/>
                </a:moveTo>
                <a:cubicBezTo>
                  <a:pt x="4350" y="7533"/>
                  <a:pt x="4856" y="7601"/>
                  <a:pt x="5344" y="7739"/>
                </a:cubicBezTo>
                <a:cubicBezTo>
                  <a:pt x="6022" y="7901"/>
                  <a:pt x="6538" y="8390"/>
                  <a:pt x="6972" y="8932"/>
                </a:cubicBezTo>
                <a:cubicBezTo>
                  <a:pt x="7270" y="9285"/>
                  <a:pt x="7541" y="9692"/>
                  <a:pt x="7867" y="10099"/>
                </a:cubicBezTo>
                <a:cubicBezTo>
                  <a:pt x="7867" y="10126"/>
                  <a:pt x="7867" y="10180"/>
                  <a:pt x="7894" y="10207"/>
                </a:cubicBezTo>
                <a:cubicBezTo>
                  <a:pt x="7351" y="10343"/>
                  <a:pt x="6944" y="10614"/>
                  <a:pt x="6673" y="11102"/>
                </a:cubicBezTo>
                <a:cubicBezTo>
                  <a:pt x="6646" y="11021"/>
                  <a:pt x="6592" y="10994"/>
                  <a:pt x="6592" y="10966"/>
                </a:cubicBezTo>
                <a:cubicBezTo>
                  <a:pt x="6538" y="10749"/>
                  <a:pt x="6510" y="10587"/>
                  <a:pt x="6429" y="10370"/>
                </a:cubicBezTo>
                <a:cubicBezTo>
                  <a:pt x="6158" y="9420"/>
                  <a:pt x="5480" y="8851"/>
                  <a:pt x="4503" y="8715"/>
                </a:cubicBezTo>
                <a:cubicBezTo>
                  <a:pt x="4324" y="8693"/>
                  <a:pt x="4147" y="8684"/>
                  <a:pt x="3973" y="8684"/>
                </a:cubicBezTo>
                <a:cubicBezTo>
                  <a:pt x="3273" y="8684"/>
                  <a:pt x="2605" y="8840"/>
                  <a:pt x="1954" y="9014"/>
                </a:cubicBezTo>
                <a:cubicBezTo>
                  <a:pt x="1547" y="9122"/>
                  <a:pt x="1140" y="9258"/>
                  <a:pt x="760" y="9393"/>
                </a:cubicBezTo>
                <a:cubicBezTo>
                  <a:pt x="706" y="9420"/>
                  <a:pt x="625" y="9420"/>
                  <a:pt x="570" y="9475"/>
                </a:cubicBezTo>
                <a:cubicBezTo>
                  <a:pt x="570" y="9231"/>
                  <a:pt x="570" y="9014"/>
                  <a:pt x="625" y="8797"/>
                </a:cubicBezTo>
                <a:cubicBezTo>
                  <a:pt x="679" y="8715"/>
                  <a:pt x="733" y="8661"/>
                  <a:pt x="814" y="8580"/>
                </a:cubicBezTo>
                <a:cubicBezTo>
                  <a:pt x="1357" y="8118"/>
                  <a:pt x="1954" y="7847"/>
                  <a:pt x="2632" y="7657"/>
                </a:cubicBezTo>
                <a:cubicBezTo>
                  <a:pt x="3035" y="7574"/>
                  <a:pt x="3439" y="7533"/>
                  <a:pt x="3838" y="7533"/>
                </a:cubicBezTo>
                <a:close/>
                <a:moveTo>
                  <a:pt x="12880" y="9931"/>
                </a:moveTo>
                <a:cubicBezTo>
                  <a:pt x="14331" y="9931"/>
                  <a:pt x="15651" y="10443"/>
                  <a:pt x="16872" y="11428"/>
                </a:cubicBezTo>
                <a:cubicBezTo>
                  <a:pt x="16899" y="11455"/>
                  <a:pt x="16953" y="11536"/>
                  <a:pt x="16953" y="11590"/>
                </a:cubicBezTo>
                <a:lnTo>
                  <a:pt x="16953" y="12540"/>
                </a:lnTo>
                <a:cubicBezTo>
                  <a:pt x="16872" y="12513"/>
                  <a:pt x="16818" y="12458"/>
                  <a:pt x="16736" y="12404"/>
                </a:cubicBezTo>
                <a:cubicBezTo>
                  <a:pt x="15950" y="11862"/>
                  <a:pt x="15109" y="11428"/>
                  <a:pt x="14159" y="11238"/>
                </a:cubicBezTo>
                <a:cubicBezTo>
                  <a:pt x="13798" y="11141"/>
                  <a:pt x="13444" y="11095"/>
                  <a:pt x="13096" y="11095"/>
                </a:cubicBezTo>
                <a:cubicBezTo>
                  <a:pt x="12271" y="11095"/>
                  <a:pt x="11486" y="11357"/>
                  <a:pt x="10742" y="11834"/>
                </a:cubicBezTo>
                <a:cubicBezTo>
                  <a:pt x="10498" y="11970"/>
                  <a:pt x="10226" y="12106"/>
                  <a:pt x="9955" y="12268"/>
                </a:cubicBezTo>
                <a:cubicBezTo>
                  <a:pt x="9928" y="12024"/>
                  <a:pt x="9928" y="11862"/>
                  <a:pt x="9901" y="11672"/>
                </a:cubicBezTo>
                <a:cubicBezTo>
                  <a:pt x="9901" y="11645"/>
                  <a:pt x="9928" y="11563"/>
                  <a:pt x="9955" y="11536"/>
                </a:cubicBezTo>
                <a:cubicBezTo>
                  <a:pt x="10308" y="11129"/>
                  <a:pt x="10633" y="10695"/>
                  <a:pt x="10986" y="10288"/>
                </a:cubicBezTo>
                <a:cubicBezTo>
                  <a:pt x="11040" y="10207"/>
                  <a:pt x="11122" y="10180"/>
                  <a:pt x="11176" y="10153"/>
                </a:cubicBezTo>
                <a:cubicBezTo>
                  <a:pt x="11764" y="10004"/>
                  <a:pt x="12331" y="9931"/>
                  <a:pt x="12880" y="9931"/>
                </a:cubicBezTo>
                <a:close/>
                <a:moveTo>
                  <a:pt x="8192" y="10777"/>
                </a:moveTo>
                <a:cubicBezTo>
                  <a:pt x="8843" y="10777"/>
                  <a:pt x="9331" y="11319"/>
                  <a:pt x="9331" y="11970"/>
                </a:cubicBezTo>
                <a:cubicBezTo>
                  <a:pt x="9331" y="12621"/>
                  <a:pt x="8789" y="13136"/>
                  <a:pt x="8165" y="13136"/>
                </a:cubicBezTo>
                <a:cubicBezTo>
                  <a:pt x="7514" y="13136"/>
                  <a:pt x="6999" y="12594"/>
                  <a:pt x="6999" y="11943"/>
                </a:cubicBezTo>
                <a:cubicBezTo>
                  <a:pt x="6999" y="11292"/>
                  <a:pt x="7541" y="10777"/>
                  <a:pt x="8192" y="10777"/>
                </a:cubicBezTo>
                <a:close/>
                <a:moveTo>
                  <a:pt x="3843" y="9216"/>
                </a:moveTo>
                <a:cubicBezTo>
                  <a:pt x="3945" y="9216"/>
                  <a:pt x="4048" y="9221"/>
                  <a:pt x="4151" y="9231"/>
                </a:cubicBezTo>
                <a:cubicBezTo>
                  <a:pt x="4775" y="9258"/>
                  <a:pt x="5290" y="9420"/>
                  <a:pt x="5615" y="9963"/>
                </a:cubicBezTo>
                <a:cubicBezTo>
                  <a:pt x="5751" y="10180"/>
                  <a:pt x="5832" y="10397"/>
                  <a:pt x="5887" y="10614"/>
                </a:cubicBezTo>
                <a:cubicBezTo>
                  <a:pt x="5995" y="10939"/>
                  <a:pt x="6131" y="11292"/>
                  <a:pt x="6239" y="11617"/>
                </a:cubicBezTo>
                <a:lnTo>
                  <a:pt x="6538" y="12431"/>
                </a:lnTo>
                <a:cubicBezTo>
                  <a:pt x="6727" y="13082"/>
                  <a:pt x="7189" y="13489"/>
                  <a:pt x="7812" y="13625"/>
                </a:cubicBezTo>
                <a:cubicBezTo>
                  <a:pt x="7955" y="13653"/>
                  <a:pt x="8091" y="13667"/>
                  <a:pt x="8223" y="13667"/>
                </a:cubicBezTo>
                <a:cubicBezTo>
                  <a:pt x="8716" y="13667"/>
                  <a:pt x="9136" y="13468"/>
                  <a:pt x="9521" y="13082"/>
                </a:cubicBezTo>
                <a:cubicBezTo>
                  <a:pt x="9575" y="13028"/>
                  <a:pt x="9684" y="12974"/>
                  <a:pt x="9765" y="12947"/>
                </a:cubicBezTo>
                <a:cubicBezTo>
                  <a:pt x="10118" y="12784"/>
                  <a:pt x="10525" y="12621"/>
                  <a:pt x="10905" y="12404"/>
                </a:cubicBezTo>
                <a:cubicBezTo>
                  <a:pt x="11420" y="12106"/>
                  <a:pt x="11935" y="11807"/>
                  <a:pt x="12532" y="11699"/>
                </a:cubicBezTo>
                <a:cubicBezTo>
                  <a:pt x="12754" y="11659"/>
                  <a:pt x="12971" y="11640"/>
                  <a:pt x="13185" y="11640"/>
                </a:cubicBezTo>
                <a:cubicBezTo>
                  <a:pt x="13703" y="11640"/>
                  <a:pt x="14203" y="11751"/>
                  <a:pt x="14702" y="11943"/>
                </a:cubicBezTo>
                <a:cubicBezTo>
                  <a:pt x="15488" y="12214"/>
                  <a:pt x="16194" y="12648"/>
                  <a:pt x="16872" y="13163"/>
                </a:cubicBezTo>
                <a:cubicBezTo>
                  <a:pt x="16899" y="13191"/>
                  <a:pt x="16953" y="13245"/>
                  <a:pt x="16953" y="13326"/>
                </a:cubicBezTo>
                <a:cubicBezTo>
                  <a:pt x="16899" y="14113"/>
                  <a:pt x="16709" y="14845"/>
                  <a:pt x="16329" y="15523"/>
                </a:cubicBezTo>
                <a:cubicBezTo>
                  <a:pt x="16221" y="15686"/>
                  <a:pt x="16085" y="15822"/>
                  <a:pt x="15922" y="15903"/>
                </a:cubicBezTo>
                <a:cubicBezTo>
                  <a:pt x="15082" y="16228"/>
                  <a:pt x="14186" y="16473"/>
                  <a:pt x="13291" y="16608"/>
                </a:cubicBezTo>
                <a:cubicBezTo>
                  <a:pt x="12057" y="16805"/>
                  <a:pt x="10835" y="16896"/>
                  <a:pt x="9617" y="16896"/>
                </a:cubicBezTo>
                <a:cubicBezTo>
                  <a:pt x="8987" y="16896"/>
                  <a:pt x="8359" y="16871"/>
                  <a:pt x="7731" y="16825"/>
                </a:cubicBezTo>
                <a:cubicBezTo>
                  <a:pt x="6429" y="16717"/>
                  <a:pt x="5154" y="16527"/>
                  <a:pt x="3934" y="16039"/>
                </a:cubicBezTo>
                <a:cubicBezTo>
                  <a:pt x="3608" y="15903"/>
                  <a:pt x="3418" y="15713"/>
                  <a:pt x="3337" y="15361"/>
                </a:cubicBezTo>
                <a:cubicBezTo>
                  <a:pt x="3256" y="14845"/>
                  <a:pt x="3120" y="14357"/>
                  <a:pt x="2984" y="13842"/>
                </a:cubicBezTo>
                <a:cubicBezTo>
                  <a:pt x="2903" y="13597"/>
                  <a:pt x="2794" y="13435"/>
                  <a:pt x="2632" y="13272"/>
                </a:cubicBezTo>
                <a:cubicBezTo>
                  <a:pt x="1791" y="12377"/>
                  <a:pt x="1140" y="11319"/>
                  <a:pt x="706" y="10180"/>
                </a:cubicBezTo>
                <a:cubicBezTo>
                  <a:pt x="679" y="10126"/>
                  <a:pt x="679" y="10099"/>
                  <a:pt x="625" y="10044"/>
                </a:cubicBezTo>
                <a:cubicBezTo>
                  <a:pt x="1276" y="9882"/>
                  <a:pt x="1845" y="9665"/>
                  <a:pt x="2469" y="9420"/>
                </a:cubicBezTo>
                <a:cubicBezTo>
                  <a:pt x="2914" y="9309"/>
                  <a:pt x="3377" y="9216"/>
                  <a:pt x="3843" y="9216"/>
                </a:cubicBezTo>
                <a:close/>
                <a:moveTo>
                  <a:pt x="11496" y="1"/>
                </a:moveTo>
                <a:cubicBezTo>
                  <a:pt x="11417" y="1"/>
                  <a:pt x="11337" y="12"/>
                  <a:pt x="11257" y="36"/>
                </a:cubicBezTo>
                <a:cubicBezTo>
                  <a:pt x="10769" y="171"/>
                  <a:pt x="10498" y="659"/>
                  <a:pt x="10633" y="1148"/>
                </a:cubicBezTo>
                <a:cubicBezTo>
                  <a:pt x="10769" y="1799"/>
                  <a:pt x="10932" y="2422"/>
                  <a:pt x="11040" y="3046"/>
                </a:cubicBezTo>
                <a:cubicBezTo>
                  <a:pt x="11176" y="3914"/>
                  <a:pt x="11203" y="4755"/>
                  <a:pt x="11122" y="5596"/>
                </a:cubicBezTo>
                <a:cubicBezTo>
                  <a:pt x="10877" y="7440"/>
                  <a:pt x="10037" y="8932"/>
                  <a:pt x="8843" y="10288"/>
                </a:cubicBezTo>
                <a:cubicBezTo>
                  <a:pt x="8789" y="10329"/>
                  <a:pt x="8748" y="10349"/>
                  <a:pt x="8711" y="10349"/>
                </a:cubicBezTo>
                <a:cubicBezTo>
                  <a:pt x="8674" y="10349"/>
                  <a:pt x="8640" y="10329"/>
                  <a:pt x="8599" y="10288"/>
                </a:cubicBezTo>
                <a:cubicBezTo>
                  <a:pt x="8490" y="10126"/>
                  <a:pt x="8436" y="9990"/>
                  <a:pt x="8328" y="9882"/>
                </a:cubicBezTo>
                <a:lnTo>
                  <a:pt x="8436" y="9773"/>
                </a:lnTo>
                <a:cubicBezTo>
                  <a:pt x="9223" y="9014"/>
                  <a:pt x="9792" y="8146"/>
                  <a:pt x="10118" y="7088"/>
                </a:cubicBezTo>
                <a:cubicBezTo>
                  <a:pt x="10471" y="6030"/>
                  <a:pt x="10525" y="4945"/>
                  <a:pt x="10471" y="3833"/>
                </a:cubicBezTo>
                <a:cubicBezTo>
                  <a:pt x="10362" y="2585"/>
                  <a:pt x="10091" y="1392"/>
                  <a:pt x="9657" y="225"/>
                </a:cubicBezTo>
                <a:cubicBezTo>
                  <a:pt x="9575" y="63"/>
                  <a:pt x="9440" y="8"/>
                  <a:pt x="9277" y="8"/>
                </a:cubicBezTo>
                <a:cubicBezTo>
                  <a:pt x="8626" y="36"/>
                  <a:pt x="7948" y="63"/>
                  <a:pt x="7270" y="171"/>
                </a:cubicBezTo>
                <a:cubicBezTo>
                  <a:pt x="5344" y="470"/>
                  <a:pt x="3690" y="1338"/>
                  <a:pt x="2360" y="2829"/>
                </a:cubicBezTo>
                <a:cubicBezTo>
                  <a:pt x="1167" y="4131"/>
                  <a:pt x="489" y="5732"/>
                  <a:pt x="163" y="7468"/>
                </a:cubicBezTo>
                <a:cubicBezTo>
                  <a:pt x="82" y="7793"/>
                  <a:pt x="55" y="8173"/>
                  <a:pt x="1" y="8525"/>
                </a:cubicBezTo>
                <a:cubicBezTo>
                  <a:pt x="1" y="8986"/>
                  <a:pt x="1" y="9502"/>
                  <a:pt x="109" y="9963"/>
                </a:cubicBezTo>
                <a:cubicBezTo>
                  <a:pt x="218" y="10261"/>
                  <a:pt x="326" y="10532"/>
                  <a:pt x="462" y="10804"/>
                </a:cubicBezTo>
                <a:cubicBezTo>
                  <a:pt x="896" y="11889"/>
                  <a:pt x="1547" y="12838"/>
                  <a:pt x="2333" y="13706"/>
                </a:cubicBezTo>
                <a:cubicBezTo>
                  <a:pt x="2415" y="13787"/>
                  <a:pt x="2496" y="13923"/>
                  <a:pt x="2523" y="14059"/>
                </a:cubicBezTo>
                <a:cubicBezTo>
                  <a:pt x="2686" y="14574"/>
                  <a:pt x="2794" y="15116"/>
                  <a:pt x="2930" y="15632"/>
                </a:cubicBezTo>
                <a:cubicBezTo>
                  <a:pt x="3039" y="16066"/>
                  <a:pt x="3283" y="16364"/>
                  <a:pt x="3717" y="16554"/>
                </a:cubicBezTo>
                <a:cubicBezTo>
                  <a:pt x="4639" y="16961"/>
                  <a:pt x="5615" y="17151"/>
                  <a:pt x="6592" y="17286"/>
                </a:cubicBezTo>
                <a:cubicBezTo>
                  <a:pt x="7270" y="17395"/>
                  <a:pt x="7975" y="17422"/>
                  <a:pt x="8707" y="17503"/>
                </a:cubicBezTo>
                <a:cubicBezTo>
                  <a:pt x="8735" y="17503"/>
                  <a:pt x="8789" y="17530"/>
                  <a:pt x="8843" y="17530"/>
                </a:cubicBezTo>
                <a:lnTo>
                  <a:pt x="10660" y="17530"/>
                </a:lnTo>
                <a:cubicBezTo>
                  <a:pt x="10688" y="17530"/>
                  <a:pt x="10769" y="17503"/>
                  <a:pt x="10823" y="17503"/>
                </a:cubicBezTo>
                <a:cubicBezTo>
                  <a:pt x="11691" y="17395"/>
                  <a:pt x="12559" y="17341"/>
                  <a:pt x="13400" y="17232"/>
                </a:cubicBezTo>
                <a:cubicBezTo>
                  <a:pt x="14403" y="17096"/>
                  <a:pt x="15380" y="16825"/>
                  <a:pt x="16302" y="16445"/>
                </a:cubicBezTo>
                <a:cubicBezTo>
                  <a:pt x="16519" y="16337"/>
                  <a:pt x="16736" y="16201"/>
                  <a:pt x="16872" y="15984"/>
                </a:cubicBezTo>
                <a:cubicBezTo>
                  <a:pt x="17279" y="15306"/>
                  <a:pt x="17550" y="14547"/>
                  <a:pt x="17604" y="13733"/>
                </a:cubicBezTo>
                <a:cubicBezTo>
                  <a:pt x="17658" y="12947"/>
                  <a:pt x="17658" y="12133"/>
                  <a:pt x="17658" y="11373"/>
                </a:cubicBezTo>
                <a:cubicBezTo>
                  <a:pt x="17658" y="11292"/>
                  <a:pt x="17577" y="11183"/>
                  <a:pt x="17523" y="11129"/>
                </a:cubicBezTo>
                <a:cubicBezTo>
                  <a:pt x="16196" y="9927"/>
                  <a:pt x="14661" y="9327"/>
                  <a:pt x="12896" y="9327"/>
                </a:cubicBezTo>
                <a:cubicBezTo>
                  <a:pt x="12749" y="9327"/>
                  <a:pt x="12601" y="9331"/>
                  <a:pt x="12451" y="9339"/>
                </a:cubicBezTo>
                <a:lnTo>
                  <a:pt x="11637" y="9420"/>
                </a:lnTo>
                <a:lnTo>
                  <a:pt x="11637" y="9393"/>
                </a:lnTo>
                <a:cubicBezTo>
                  <a:pt x="11637" y="9366"/>
                  <a:pt x="11691" y="9285"/>
                  <a:pt x="11718" y="9258"/>
                </a:cubicBezTo>
                <a:cubicBezTo>
                  <a:pt x="12478" y="7983"/>
                  <a:pt x="12857" y="6572"/>
                  <a:pt x="12939" y="5081"/>
                </a:cubicBezTo>
                <a:cubicBezTo>
                  <a:pt x="12966" y="3562"/>
                  <a:pt x="12776" y="2097"/>
                  <a:pt x="12342" y="659"/>
                </a:cubicBezTo>
                <a:cubicBezTo>
                  <a:pt x="12208" y="256"/>
                  <a:pt x="11869" y="1"/>
                  <a:pt x="11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4" name="Google Shape;737;p23">
            <a:extLst>
              <a:ext uri="{FF2B5EF4-FFF2-40B4-BE49-F238E27FC236}">
                <a16:creationId xmlns:a16="http://schemas.microsoft.com/office/drawing/2014/main" id="{303A0DC4-707B-DBAF-2A8D-97F97DE6595B}"/>
              </a:ext>
            </a:extLst>
          </p:cNvPr>
          <p:cNvGrpSpPr/>
          <p:nvPr/>
        </p:nvGrpSpPr>
        <p:grpSpPr>
          <a:xfrm>
            <a:off x="3093313" y="1911308"/>
            <a:ext cx="307900" cy="438225"/>
            <a:chOff x="3303175" y="4049875"/>
            <a:chExt cx="307900" cy="438225"/>
          </a:xfrm>
        </p:grpSpPr>
        <p:sp>
          <p:nvSpPr>
            <p:cNvPr id="645" name="Google Shape;738;p23">
              <a:extLst>
                <a:ext uri="{FF2B5EF4-FFF2-40B4-BE49-F238E27FC236}">
                  <a16:creationId xmlns:a16="http://schemas.microsoft.com/office/drawing/2014/main" id="{2E7B1D7F-E5C0-E5AD-6515-1847D79C9FA5}"/>
                </a:ext>
              </a:extLst>
            </p:cNvPr>
            <p:cNvSpPr/>
            <p:nvPr/>
          </p:nvSpPr>
          <p:spPr>
            <a:xfrm>
              <a:off x="3303175" y="4049875"/>
              <a:ext cx="307900" cy="438225"/>
            </a:xfrm>
            <a:custGeom>
              <a:avLst/>
              <a:gdLst/>
              <a:ahLst/>
              <a:cxnLst/>
              <a:rect l="l" t="t" r="r" b="b"/>
              <a:pathLst>
                <a:path w="12316" h="17529" extrusionOk="0">
                  <a:moveTo>
                    <a:pt x="5968" y="549"/>
                  </a:moveTo>
                  <a:cubicBezTo>
                    <a:pt x="6402" y="549"/>
                    <a:pt x="6809" y="576"/>
                    <a:pt x="7216" y="766"/>
                  </a:cubicBezTo>
                  <a:cubicBezTo>
                    <a:pt x="8084" y="1119"/>
                    <a:pt x="8409" y="1797"/>
                    <a:pt x="8491" y="2692"/>
                  </a:cubicBezTo>
                  <a:cubicBezTo>
                    <a:pt x="8545" y="3289"/>
                    <a:pt x="8328" y="3804"/>
                    <a:pt x="8029" y="4292"/>
                  </a:cubicBezTo>
                  <a:cubicBezTo>
                    <a:pt x="7840" y="4645"/>
                    <a:pt x="7568" y="5052"/>
                    <a:pt x="7351" y="5459"/>
                  </a:cubicBezTo>
                  <a:cubicBezTo>
                    <a:pt x="6945" y="6381"/>
                    <a:pt x="6917" y="7276"/>
                    <a:pt x="7541" y="8117"/>
                  </a:cubicBezTo>
                  <a:lnTo>
                    <a:pt x="7541" y="8171"/>
                  </a:lnTo>
                  <a:cubicBezTo>
                    <a:pt x="6673" y="8171"/>
                    <a:pt x="5832" y="8171"/>
                    <a:pt x="4964" y="8144"/>
                  </a:cubicBezTo>
                  <a:lnTo>
                    <a:pt x="4775" y="8144"/>
                  </a:lnTo>
                  <a:cubicBezTo>
                    <a:pt x="4829" y="8117"/>
                    <a:pt x="4829" y="8090"/>
                    <a:pt x="4829" y="8090"/>
                  </a:cubicBezTo>
                  <a:cubicBezTo>
                    <a:pt x="5398" y="7276"/>
                    <a:pt x="5371" y="6408"/>
                    <a:pt x="4992" y="5540"/>
                  </a:cubicBezTo>
                  <a:cubicBezTo>
                    <a:pt x="4829" y="5160"/>
                    <a:pt x="4585" y="4835"/>
                    <a:pt x="4368" y="4455"/>
                  </a:cubicBezTo>
                  <a:cubicBezTo>
                    <a:pt x="4151" y="4075"/>
                    <a:pt x="3907" y="3696"/>
                    <a:pt x="3825" y="3262"/>
                  </a:cubicBezTo>
                  <a:cubicBezTo>
                    <a:pt x="3554" y="1797"/>
                    <a:pt x="4503" y="631"/>
                    <a:pt x="5968" y="549"/>
                  </a:cubicBezTo>
                  <a:close/>
                  <a:moveTo>
                    <a:pt x="11745" y="8768"/>
                  </a:moveTo>
                  <a:cubicBezTo>
                    <a:pt x="11773" y="9066"/>
                    <a:pt x="11745" y="9364"/>
                    <a:pt x="11501" y="9608"/>
                  </a:cubicBezTo>
                  <a:cubicBezTo>
                    <a:pt x="11366" y="9798"/>
                    <a:pt x="11122" y="9907"/>
                    <a:pt x="10877" y="9907"/>
                  </a:cubicBezTo>
                  <a:lnTo>
                    <a:pt x="10254" y="9907"/>
                  </a:lnTo>
                  <a:cubicBezTo>
                    <a:pt x="8355" y="9907"/>
                    <a:pt x="6432" y="9895"/>
                    <a:pt x="4517" y="9895"/>
                  </a:cubicBezTo>
                  <a:cubicBezTo>
                    <a:pt x="3560" y="9895"/>
                    <a:pt x="2605" y="9898"/>
                    <a:pt x="1655" y="9907"/>
                  </a:cubicBezTo>
                  <a:cubicBezTo>
                    <a:pt x="1637" y="9908"/>
                    <a:pt x="1618" y="9908"/>
                    <a:pt x="1600" y="9908"/>
                  </a:cubicBezTo>
                  <a:cubicBezTo>
                    <a:pt x="1027" y="9908"/>
                    <a:pt x="547" y="9503"/>
                    <a:pt x="652" y="8768"/>
                  </a:cubicBezTo>
                  <a:close/>
                  <a:moveTo>
                    <a:pt x="6483" y="10531"/>
                  </a:moveTo>
                  <a:cubicBezTo>
                    <a:pt x="6483" y="10693"/>
                    <a:pt x="6538" y="10883"/>
                    <a:pt x="6348" y="11019"/>
                  </a:cubicBezTo>
                  <a:cubicBezTo>
                    <a:pt x="6307" y="11046"/>
                    <a:pt x="6246" y="11060"/>
                    <a:pt x="6188" y="11060"/>
                  </a:cubicBezTo>
                  <a:cubicBezTo>
                    <a:pt x="6131" y="11060"/>
                    <a:pt x="6077" y="11046"/>
                    <a:pt x="6049" y="11019"/>
                  </a:cubicBezTo>
                  <a:cubicBezTo>
                    <a:pt x="5832" y="10938"/>
                    <a:pt x="5914" y="10721"/>
                    <a:pt x="5914" y="10531"/>
                  </a:cubicBezTo>
                  <a:close/>
                  <a:moveTo>
                    <a:pt x="5290" y="10531"/>
                  </a:moveTo>
                  <a:cubicBezTo>
                    <a:pt x="5290" y="10856"/>
                    <a:pt x="5317" y="11209"/>
                    <a:pt x="5588" y="11453"/>
                  </a:cubicBezTo>
                  <a:cubicBezTo>
                    <a:pt x="5723" y="11610"/>
                    <a:pt x="5876" y="11711"/>
                    <a:pt x="6032" y="11711"/>
                  </a:cubicBezTo>
                  <a:cubicBezTo>
                    <a:pt x="6065" y="11711"/>
                    <a:pt x="6098" y="11706"/>
                    <a:pt x="6131" y="11697"/>
                  </a:cubicBezTo>
                  <a:cubicBezTo>
                    <a:pt x="6348" y="11697"/>
                    <a:pt x="6538" y="11670"/>
                    <a:pt x="6673" y="11561"/>
                  </a:cubicBezTo>
                  <a:cubicBezTo>
                    <a:pt x="6809" y="11480"/>
                    <a:pt x="6945" y="11290"/>
                    <a:pt x="7026" y="11127"/>
                  </a:cubicBezTo>
                  <a:cubicBezTo>
                    <a:pt x="7080" y="10965"/>
                    <a:pt x="7053" y="10748"/>
                    <a:pt x="7080" y="10558"/>
                  </a:cubicBezTo>
                  <a:lnTo>
                    <a:pt x="8111" y="10558"/>
                  </a:lnTo>
                  <a:cubicBezTo>
                    <a:pt x="8165" y="10558"/>
                    <a:pt x="8246" y="10612"/>
                    <a:pt x="8274" y="10693"/>
                  </a:cubicBezTo>
                  <a:cubicBezTo>
                    <a:pt x="9467" y="12212"/>
                    <a:pt x="8653" y="14409"/>
                    <a:pt x="6782" y="14843"/>
                  </a:cubicBezTo>
                  <a:cubicBezTo>
                    <a:pt x="6588" y="14887"/>
                    <a:pt x="6393" y="14908"/>
                    <a:pt x="6201" y="14908"/>
                  </a:cubicBezTo>
                  <a:cubicBezTo>
                    <a:pt x="5315" y="14908"/>
                    <a:pt x="4473" y="14462"/>
                    <a:pt x="3961" y="13704"/>
                  </a:cubicBezTo>
                  <a:cubicBezTo>
                    <a:pt x="3364" y="12782"/>
                    <a:pt x="3391" y="11561"/>
                    <a:pt x="4069" y="10693"/>
                  </a:cubicBezTo>
                  <a:cubicBezTo>
                    <a:pt x="4178" y="10585"/>
                    <a:pt x="4232" y="10531"/>
                    <a:pt x="4422" y="10531"/>
                  </a:cubicBezTo>
                  <a:close/>
                  <a:moveTo>
                    <a:pt x="9212" y="10513"/>
                  </a:moveTo>
                  <a:cubicBezTo>
                    <a:pt x="9291" y="10513"/>
                    <a:pt x="9374" y="10523"/>
                    <a:pt x="9467" y="10558"/>
                  </a:cubicBezTo>
                  <a:cubicBezTo>
                    <a:pt x="9521" y="10558"/>
                    <a:pt x="9603" y="10612"/>
                    <a:pt x="9630" y="10693"/>
                  </a:cubicBezTo>
                  <a:cubicBezTo>
                    <a:pt x="10552" y="12077"/>
                    <a:pt x="10525" y="14003"/>
                    <a:pt x="9467" y="15332"/>
                  </a:cubicBezTo>
                  <a:cubicBezTo>
                    <a:pt x="8639" y="16415"/>
                    <a:pt x="7561" y="16982"/>
                    <a:pt x="6325" y="16982"/>
                  </a:cubicBezTo>
                  <a:cubicBezTo>
                    <a:pt x="5982" y="16982"/>
                    <a:pt x="5628" y="16939"/>
                    <a:pt x="5263" y="16851"/>
                  </a:cubicBezTo>
                  <a:cubicBezTo>
                    <a:pt x="3554" y="16444"/>
                    <a:pt x="2523" y="15304"/>
                    <a:pt x="2171" y="13569"/>
                  </a:cubicBezTo>
                  <a:cubicBezTo>
                    <a:pt x="1954" y="12511"/>
                    <a:pt x="2171" y="11534"/>
                    <a:pt x="2740" y="10639"/>
                  </a:cubicBezTo>
                  <a:cubicBezTo>
                    <a:pt x="2822" y="10558"/>
                    <a:pt x="2876" y="10531"/>
                    <a:pt x="3012" y="10531"/>
                  </a:cubicBezTo>
                  <a:lnTo>
                    <a:pt x="3473" y="10531"/>
                  </a:lnTo>
                  <a:cubicBezTo>
                    <a:pt x="3473" y="10531"/>
                    <a:pt x="3473" y="10558"/>
                    <a:pt x="3500" y="10558"/>
                  </a:cubicBezTo>
                  <a:cubicBezTo>
                    <a:pt x="2984" y="11399"/>
                    <a:pt x="2849" y="12294"/>
                    <a:pt x="3120" y="13243"/>
                  </a:cubicBezTo>
                  <a:cubicBezTo>
                    <a:pt x="3337" y="13921"/>
                    <a:pt x="3744" y="14491"/>
                    <a:pt x="4314" y="14898"/>
                  </a:cubicBezTo>
                  <a:cubicBezTo>
                    <a:pt x="4861" y="15302"/>
                    <a:pt x="5522" y="15506"/>
                    <a:pt x="6187" y="15506"/>
                  </a:cubicBezTo>
                  <a:cubicBezTo>
                    <a:pt x="6905" y="15506"/>
                    <a:pt x="7628" y="15268"/>
                    <a:pt x="8219" y="14789"/>
                  </a:cubicBezTo>
                  <a:cubicBezTo>
                    <a:pt x="9196" y="13975"/>
                    <a:pt x="9901" y="12240"/>
                    <a:pt x="8897" y="10531"/>
                  </a:cubicBezTo>
                  <a:cubicBezTo>
                    <a:pt x="9006" y="10531"/>
                    <a:pt x="9106" y="10513"/>
                    <a:pt x="9212" y="10513"/>
                  </a:cubicBezTo>
                  <a:close/>
                  <a:moveTo>
                    <a:pt x="6194" y="0"/>
                  </a:moveTo>
                  <a:cubicBezTo>
                    <a:pt x="6110" y="0"/>
                    <a:pt x="6025" y="3"/>
                    <a:pt x="5941" y="7"/>
                  </a:cubicBezTo>
                  <a:cubicBezTo>
                    <a:pt x="5181" y="88"/>
                    <a:pt x="4503" y="305"/>
                    <a:pt x="4015" y="848"/>
                  </a:cubicBezTo>
                  <a:cubicBezTo>
                    <a:pt x="3229" y="1661"/>
                    <a:pt x="3012" y="3017"/>
                    <a:pt x="3527" y="4075"/>
                  </a:cubicBezTo>
                  <a:cubicBezTo>
                    <a:pt x="3771" y="4591"/>
                    <a:pt x="4069" y="5052"/>
                    <a:pt x="4341" y="5540"/>
                  </a:cubicBezTo>
                  <a:cubicBezTo>
                    <a:pt x="4585" y="5974"/>
                    <a:pt x="4720" y="6408"/>
                    <a:pt x="4693" y="6923"/>
                  </a:cubicBezTo>
                  <a:cubicBezTo>
                    <a:pt x="4639" y="7303"/>
                    <a:pt x="4503" y="7628"/>
                    <a:pt x="4232" y="7900"/>
                  </a:cubicBezTo>
                  <a:cubicBezTo>
                    <a:pt x="4015" y="8144"/>
                    <a:pt x="3690" y="8171"/>
                    <a:pt x="3364" y="8171"/>
                  </a:cubicBezTo>
                  <a:lnTo>
                    <a:pt x="652" y="8171"/>
                  </a:lnTo>
                  <a:cubicBezTo>
                    <a:pt x="299" y="8171"/>
                    <a:pt x="82" y="8388"/>
                    <a:pt x="28" y="8659"/>
                  </a:cubicBezTo>
                  <a:cubicBezTo>
                    <a:pt x="1" y="8849"/>
                    <a:pt x="1" y="9093"/>
                    <a:pt x="28" y="9310"/>
                  </a:cubicBezTo>
                  <a:cubicBezTo>
                    <a:pt x="136" y="10015"/>
                    <a:pt x="760" y="10531"/>
                    <a:pt x="1466" y="10531"/>
                  </a:cubicBezTo>
                  <a:lnTo>
                    <a:pt x="2116" y="10531"/>
                  </a:lnTo>
                  <a:cubicBezTo>
                    <a:pt x="2062" y="10585"/>
                    <a:pt x="2062" y="10666"/>
                    <a:pt x="2035" y="10693"/>
                  </a:cubicBezTo>
                  <a:cubicBezTo>
                    <a:pt x="706" y="13189"/>
                    <a:pt x="1981" y="16362"/>
                    <a:pt x="4639" y="17257"/>
                  </a:cubicBezTo>
                  <a:cubicBezTo>
                    <a:pt x="5019" y="17393"/>
                    <a:pt x="5426" y="17447"/>
                    <a:pt x="5805" y="17529"/>
                  </a:cubicBezTo>
                  <a:cubicBezTo>
                    <a:pt x="6049" y="17529"/>
                    <a:pt x="6321" y="17529"/>
                    <a:pt x="6538" y="17502"/>
                  </a:cubicBezTo>
                  <a:cubicBezTo>
                    <a:pt x="6592" y="17502"/>
                    <a:pt x="6646" y="17474"/>
                    <a:pt x="6673" y="17474"/>
                  </a:cubicBezTo>
                  <a:cubicBezTo>
                    <a:pt x="9928" y="17122"/>
                    <a:pt x="11827" y="13569"/>
                    <a:pt x="10308" y="10666"/>
                  </a:cubicBezTo>
                  <a:cubicBezTo>
                    <a:pt x="10308" y="10585"/>
                    <a:pt x="10281" y="10558"/>
                    <a:pt x="10254" y="10476"/>
                  </a:cubicBezTo>
                  <a:lnTo>
                    <a:pt x="10932" y="10476"/>
                  </a:lnTo>
                  <a:cubicBezTo>
                    <a:pt x="11366" y="10476"/>
                    <a:pt x="11745" y="10287"/>
                    <a:pt x="12017" y="9934"/>
                  </a:cubicBezTo>
                  <a:cubicBezTo>
                    <a:pt x="12234" y="9608"/>
                    <a:pt x="12315" y="9229"/>
                    <a:pt x="12315" y="8822"/>
                  </a:cubicBezTo>
                  <a:cubicBezTo>
                    <a:pt x="12288" y="8388"/>
                    <a:pt x="12071" y="8144"/>
                    <a:pt x="11637" y="8144"/>
                  </a:cubicBezTo>
                  <a:lnTo>
                    <a:pt x="8762" y="8144"/>
                  </a:lnTo>
                  <a:cubicBezTo>
                    <a:pt x="8545" y="8144"/>
                    <a:pt x="8382" y="8090"/>
                    <a:pt x="8219" y="7981"/>
                  </a:cubicBezTo>
                  <a:cubicBezTo>
                    <a:pt x="8002" y="7818"/>
                    <a:pt x="7840" y="7601"/>
                    <a:pt x="7731" y="7330"/>
                  </a:cubicBezTo>
                  <a:cubicBezTo>
                    <a:pt x="7568" y="6896"/>
                    <a:pt x="7568" y="6408"/>
                    <a:pt x="7758" y="5974"/>
                  </a:cubicBezTo>
                  <a:cubicBezTo>
                    <a:pt x="8002" y="5513"/>
                    <a:pt x="8274" y="5052"/>
                    <a:pt x="8545" y="4591"/>
                  </a:cubicBezTo>
                  <a:cubicBezTo>
                    <a:pt x="8925" y="3967"/>
                    <a:pt x="9169" y="3343"/>
                    <a:pt x="9087" y="2611"/>
                  </a:cubicBezTo>
                  <a:cubicBezTo>
                    <a:pt x="8979" y="1607"/>
                    <a:pt x="8572" y="793"/>
                    <a:pt x="7623" y="305"/>
                  </a:cubicBezTo>
                  <a:cubicBezTo>
                    <a:pt x="7161" y="74"/>
                    <a:pt x="6679" y="0"/>
                    <a:pt x="61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739;p23">
              <a:extLst>
                <a:ext uri="{FF2B5EF4-FFF2-40B4-BE49-F238E27FC236}">
                  <a16:creationId xmlns:a16="http://schemas.microsoft.com/office/drawing/2014/main" id="{59D7DB39-D8D9-E5EF-1623-D12F8E42FDD3}"/>
                </a:ext>
              </a:extLst>
            </p:cNvPr>
            <p:cNvSpPr/>
            <p:nvPr/>
          </p:nvSpPr>
          <p:spPr>
            <a:xfrm>
              <a:off x="3413725" y="4077825"/>
              <a:ext cx="51550" cy="82475"/>
            </a:xfrm>
            <a:custGeom>
              <a:avLst/>
              <a:gdLst/>
              <a:ahLst/>
              <a:cxnLst/>
              <a:rect l="l" t="t" r="r" b="b"/>
              <a:pathLst>
                <a:path w="2062" h="3299" extrusionOk="0">
                  <a:moveTo>
                    <a:pt x="1790" y="1"/>
                  </a:moveTo>
                  <a:cubicBezTo>
                    <a:pt x="1383" y="1"/>
                    <a:pt x="1004" y="82"/>
                    <a:pt x="678" y="326"/>
                  </a:cubicBezTo>
                  <a:cubicBezTo>
                    <a:pt x="190" y="652"/>
                    <a:pt x="54" y="1167"/>
                    <a:pt x="0" y="1737"/>
                  </a:cubicBezTo>
                  <a:cubicBezTo>
                    <a:pt x="27" y="1954"/>
                    <a:pt x="54" y="2171"/>
                    <a:pt x="136" y="2306"/>
                  </a:cubicBezTo>
                  <a:cubicBezTo>
                    <a:pt x="217" y="2578"/>
                    <a:pt x="407" y="2849"/>
                    <a:pt x="570" y="3120"/>
                  </a:cubicBezTo>
                  <a:cubicBezTo>
                    <a:pt x="641" y="3244"/>
                    <a:pt x="735" y="3299"/>
                    <a:pt x="830" y="3299"/>
                  </a:cubicBezTo>
                  <a:cubicBezTo>
                    <a:pt x="880" y="3299"/>
                    <a:pt x="930" y="3284"/>
                    <a:pt x="976" y="3256"/>
                  </a:cubicBezTo>
                  <a:cubicBezTo>
                    <a:pt x="1139" y="3174"/>
                    <a:pt x="1166" y="2984"/>
                    <a:pt x="1085" y="2822"/>
                  </a:cubicBezTo>
                  <a:cubicBezTo>
                    <a:pt x="976" y="2659"/>
                    <a:pt x="841" y="2442"/>
                    <a:pt x="732" y="2252"/>
                  </a:cubicBezTo>
                  <a:cubicBezTo>
                    <a:pt x="570" y="1954"/>
                    <a:pt x="570" y="1574"/>
                    <a:pt x="678" y="1221"/>
                  </a:cubicBezTo>
                  <a:cubicBezTo>
                    <a:pt x="759" y="923"/>
                    <a:pt x="976" y="733"/>
                    <a:pt x="1275" y="652"/>
                  </a:cubicBezTo>
                  <a:cubicBezTo>
                    <a:pt x="1410" y="625"/>
                    <a:pt x="1573" y="625"/>
                    <a:pt x="1763" y="597"/>
                  </a:cubicBezTo>
                  <a:cubicBezTo>
                    <a:pt x="1953" y="543"/>
                    <a:pt x="2061" y="462"/>
                    <a:pt x="2061" y="272"/>
                  </a:cubicBezTo>
                  <a:cubicBezTo>
                    <a:pt x="2061" y="136"/>
                    <a:pt x="1953" y="1"/>
                    <a:pt x="1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67;p24">
            <a:extLst>
              <a:ext uri="{FF2B5EF4-FFF2-40B4-BE49-F238E27FC236}">
                <a16:creationId xmlns:a16="http://schemas.microsoft.com/office/drawing/2014/main" id="{A1A60FA3-26E7-1E7A-A86B-4C3044431AA3}"/>
              </a:ext>
            </a:extLst>
          </p:cNvPr>
          <p:cNvGrpSpPr/>
          <p:nvPr/>
        </p:nvGrpSpPr>
        <p:grpSpPr>
          <a:xfrm>
            <a:off x="2682310" y="3674065"/>
            <a:ext cx="4727304" cy="682381"/>
            <a:chOff x="325908" y="2286828"/>
            <a:chExt cx="5487790" cy="713100"/>
          </a:xfrm>
        </p:grpSpPr>
        <p:cxnSp>
          <p:nvCxnSpPr>
            <p:cNvPr id="772" name="Google Shape;768;p24">
              <a:extLst>
                <a:ext uri="{FF2B5EF4-FFF2-40B4-BE49-F238E27FC236}">
                  <a16:creationId xmlns:a16="http://schemas.microsoft.com/office/drawing/2014/main" id="{88E6513A-D161-A029-FF29-7C3F744CC771}"/>
                </a:ext>
              </a:extLst>
            </p:cNvPr>
            <p:cNvCxnSpPr>
              <a:cxnSpLocks/>
              <a:endCxn id="774" idx="6"/>
            </p:cNvCxnSpPr>
            <p:nvPr/>
          </p:nvCxnSpPr>
          <p:spPr>
            <a:xfrm flipH="1">
              <a:off x="1246331" y="2643379"/>
              <a:ext cx="681002" cy="0"/>
            </a:xfrm>
            <a:prstGeom prst="straightConnector1">
              <a:avLst/>
            </a:prstGeom>
            <a:noFill/>
            <a:ln w="19050" cap="flat" cmpd="sng">
              <a:solidFill>
                <a:srgbClr val="E685B7"/>
              </a:solidFill>
              <a:prstDash val="solid"/>
              <a:round/>
              <a:headEnd type="none" w="med" len="med"/>
              <a:tailEnd type="none" w="med" len="med"/>
            </a:ln>
          </p:spPr>
        </p:cxnSp>
        <p:sp>
          <p:nvSpPr>
            <p:cNvPr id="773" name="Google Shape;770;p24">
              <a:extLst>
                <a:ext uri="{FF2B5EF4-FFF2-40B4-BE49-F238E27FC236}">
                  <a16:creationId xmlns:a16="http://schemas.microsoft.com/office/drawing/2014/main" id="{DC80DB7B-0CCE-D4BD-E87A-789C3AF88F9B}"/>
                </a:ext>
              </a:extLst>
            </p:cNvPr>
            <p:cNvSpPr/>
            <p:nvPr/>
          </p:nvSpPr>
          <p:spPr>
            <a:xfrm>
              <a:off x="1928517" y="2312546"/>
              <a:ext cx="3885181" cy="661664"/>
            </a:xfrm>
            <a:custGeom>
              <a:avLst/>
              <a:gdLst/>
              <a:ahLst/>
              <a:cxnLst/>
              <a:rect l="l" t="t" r="r" b="b"/>
              <a:pathLst>
                <a:path w="16835" h="1875" extrusionOk="0">
                  <a:moveTo>
                    <a:pt x="1" y="1"/>
                  </a:moveTo>
                  <a:lnTo>
                    <a:pt x="1" y="1874"/>
                  </a:lnTo>
                  <a:lnTo>
                    <a:pt x="16835" y="1874"/>
                  </a:lnTo>
                  <a:lnTo>
                    <a:pt x="16835" y="1"/>
                  </a:lnTo>
                  <a:close/>
                </a:path>
              </a:pathLst>
            </a:custGeom>
            <a:solidFill>
              <a:srgbClr val="E6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69;p24">
              <a:extLst>
                <a:ext uri="{FF2B5EF4-FFF2-40B4-BE49-F238E27FC236}">
                  <a16:creationId xmlns:a16="http://schemas.microsoft.com/office/drawing/2014/main" id="{30A58A95-B44B-6A6C-9AF5-0729DA28BA07}"/>
                </a:ext>
              </a:extLst>
            </p:cNvPr>
            <p:cNvSpPr/>
            <p:nvPr/>
          </p:nvSpPr>
          <p:spPr>
            <a:xfrm>
              <a:off x="325908" y="2286828"/>
              <a:ext cx="920423" cy="713100"/>
            </a:xfrm>
            <a:prstGeom prst="ellipse">
              <a:avLst/>
            </a:prstGeom>
            <a:solidFill>
              <a:srgbClr val="ED7D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a:t>0,81</a:t>
              </a:r>
              <a:endParaRPr/>
            </a:p>
          </p:txBody>
        </p:sp>
      </p:grpSp>
      <p:sp>
        <p:nvSpPr>
          <p:cNvPr id="775" name="CuadroTexto 774">
            <a:extLst>
              <a:ext uri="{FF2B5EF4-FFF2-40B4-BE49-F238E27FC236}">
                <a16:creationId xmlns:a16="http://schemas.microsoft.com/office/drawing/2014/main" id="{554D32BD-2F3E-4129-0A55-6A8B95CBB29E}"/>
              </a:ext>
            </a:extLst>
          </p:cNvPr>
          <p:cNvSpPr txBox="1"/>
          <p:nvPr/>
        </p:nvSpPr>
        <p:spPr>
          <a:xfrm>
            <a:off x="4283955" y="3799176"/>
            <a:ext cx="3881081" cy="307777"/>
          </a:xfrm>
          <a:prstGeom prst="rect">
            <a:avLst/>
          </a:prstGeom>
          <a:noFill/>
        </p:spPr>
        <p:txBody>
          <a:bodyPr wrap="square" lIns="91440" tIns="45720" rIns="91440" bIns="45720" rtlCol="0" anchor="t">
            <a:spAutoFit/>
          </a:bodyPr>
          <a:lstStyle/>
          <a:p>
            <a:r>
              <a:rPr lang="es-AR" err="1"/>
              <a:t>Accuracy</a:t>
            </a:r>
          </a:p>
        </p:txBody>
      </p:sp>
      <p:sp>
        <p:nvSpPr>
          <p:cNvPr id="2" name="Elipse 1">
            <a:extLst>
              <a:ext uri="{FF2B5EF4-FFF2-40B4-BE49-F238E27FC236}">
                <a16:creationId xmlns:a16="http://schemas.microsoft.com/office/drawing/2014/main" id="{62508DE0-0406-4C40-8B90-F75780EF0CC6}"/>
              </a:ext>
            </a:extLst>
          </p:cNvPr>
          <p:cNvSpPr/>
          <p:nvPr/>
        </p:nvSpPr>
        <p:spPr>
          <a:xfrm>
            <a:off x="7254451" y="1661160"/>
            <a:ext cx="485570" cy="255439"/>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Elipse 2">
            <a:extLst>
              <a:ext uri="{FF2B5EF4-FFF2-40B4-BE49-F238E27FC236}">
                <a16:creationId xmlns:a16="http://schemas.microsoft.com/office/drawing/2014/main" id="{0789B857-3833-1B84-8A2D-229B48784495}"/>
              </a:ext>
            </a:extLst>
          </p:cNvPr>
          <p:cNvSpPr/>
          <p:nvPr/>
        </p:nvSpPr>
        <p:spPr>
          <a:xfrm>
            <a:off x="7909561" y="2007394"/>
            <a:ext cx="588174" cy="204363"/>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Rectangle 9">
            <a:extLst>
              <a:ext uri="{FF2B5EF4-FFF2-40B4-BE49-F238E27FC236}">
                <a16:creationId xmlns:a16="http://schemas.microsoft.com/office/drawing/2014/main" id="{1E7F4FBE-EEB9-848D-BE68-4FC0BAD514DF}"/>
              </a:ext>
            </a:extLst>
          </p:cNvPr>
          <p:cNvSpPr/>
          <p:nvPr/>
        </p:nvSpPr>
        <p:spPr>
          <a:xfrm>
            <a:off x="-3629" y="907"/>
            <a:ext cx="2431142" cy="244930"/>
          </a:xfrm>
          <a:prstGeom prst="rect">
            <a:avLst/>
          </a:prstGeom>
          <a:solidFill>
            <a:srgbClr val="C7ABDF"/>
          </a:solidFill>
          <a:ln>
            <a:noFill/>
          </a:ln>
        </p:spPr>
        <p:txBody>
          <a:bodyPr spcFirstLastPara="1" wrap="square" lIns="91425" tIns="91425" rIns="91425" bIns="91425" anchor="ctr" anchorCtr="0">
            <a:noAutofit/>
          </a:bodyPr>
          <a:lstStyle/>
          <a:p>
            <a:pPr algn="ctr"/>
            <a:r>
              <a:rPr lang="en" sz="1200" b="1">
                <a:solidFill>
                  <a:schemeClr val="bg1"/>
                </a:solidFill>
              </a:rPr>
              <a:t>Desarrollo de </a:t>
            </a:r>
            <a:r>
              <a:rPr lang="en" sz="1200" b="1" err="1">
                <a:solidFill>
                  <a:schemeClr val="bg1"/>
                </a:solidFill>
              </a:rPr>
              <a:t>Modelos</a:t>
            </a:r>
          </a:p>
        </p:txBody>
      </p:sp>
    </p:spTree>
    <p:extLst>
      <p:ext uri="{BB962C8B-B14F-4D97-AF65-F5344CB8AC3E}">
        <p14:creationId xmlns:p14="http://schemas.microsoft.com/office/powerpoint/2010/main" val="2293871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7" name="Google Shape;957;p27"/>
          <p:cNvSpPr/>
          <p:nvPr/>
        </p:nvSpPr>
        <p:spPr>
          <a:xfrm>
            <a:off x="1444925" y="928805"/>
            <a:ext cx="1265181" cy="1370055"/>
          </a:xfrm>
          <a:custGeom>
            <a:avLst/>
            <a:gdLst/>
            <a:ahLst/>
            <a:cxnLst/>
            <a:rect l="l" t="t" r="r" b="b"/>
            <a:pathLst>
              <a:path w="36579" h="41899" extrusionOk="0">
                <a:moveTo>
                  <a:pt x="18305" y="1"/>
                </a:moveTo>
                <a:cubicBezTo>
                  <a:pt x="8203" y="1"/>
                  <a:pt x="0" y="8171"/>
                  <a:pt x="0" y="18273"/>
                </a:cubicBezTo>
                <a:cubicBezTo>
                  <a:pt x="0" y="24607"/>
                  <a:pt x="3199" y="30181"/>
                  <a:pt x="8076" y="33475"/>
                </a:cubicBezTo>
                <a:cubicBezTo>
                  <a:pt x="10578" y="35216"/>
                  <a:pt x="11876" y="35501"/>
                  <a:pt x="14188" y="37211"/>
                </a:cubicBezTo>
                <a:cubicBezTo>
                  <a:pt x="16468" y="38953"/>
                  <a:pt x="17292" y="41898"/>
                  <a:pt x="17893" y="41898"/>
                </a:cubicBezTo>
                <a:cubicBezTo>
                  <a:pt x="18495" y="41898"/>
                  <a:pt x="22137" y="36673"/>
                  <a:pt x="24037" y="35755"/>
                </a:cubicBezTo>
                <a:cubicBezTo>
                  <a:pt x="24481" y="35565"/>
                  <a:pt x="24892" y="35375"/>
                  <a:pt x="25241" y="35216"/>
                </a:cubicBezTo>
                <a:cubicBezTo>
                  <a:pt x="26507" y="34678"/>
                  <a:pt x="27711" y="34013"/>
                  <a:pt x="28819" y="33221"/>
                </a:cubicBezTo>
                <a:lnTo>
                  <a:pt x="28883" y="33221"/>
                </a:lnTo>
                <a:cubicBezTo>
                  <a:pt x="33538" y="29896"/>
                  <a:pt x="36578" y="24449"/>
                  <a:pt x="36578" y="18273"/>
                </a:cubicBezTo>
                <a:cubicBezTo>
                  <a:pt x="36578" y="8171"/>
                  <a:pt x="28407" y="1"/>
                  <a:pt x="18305" y="1"/>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12;p25">
            <a:extLst>
              <a:ext uri="{FF2B5EF4-FFF2-40B4-BE49-F238E27FC236}">
                <a16:creationId xmlns:a16="http://schemas.microsoft.com/office/drawing/2014/main" id="{724DC240-9DDF-4F20-E1F2-BE1BCDEE9793}"/>
              </a:ext>
            </a:extLst>
          </p:cNvPr>
          <p:cNvSpPr txBox="1">
            <a:spLocks/>
          </p:cNvSpPr>
          <p:nvPr/>
        </p:nvSpPr>
        <p:spPr>
          <a:xfrm>
            <a:off x="35032" y="443026"/>
            <a:ext cx="8237700" cy="246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SemiBold"/>
              <a:buNone/>
              <a:defRPr sz="24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es-AR"/>
              <a:t>Modelo </a:t>
            </a:r>
            <a:r>
              <a:rPr lang="es-AR" err="1"/>
              <a:t>GradientBoosting</a:t>
            </a:r>
            <a:endParaRPr lang="es-AR"/>
          </a:p>
        </p:txBody>
      </p:sp>
      <p:sp>
        <p:nvSpPr>
          <p:cNvPr id="5" name="Google Shape;783;p24">
            <a:extLst>
              <a:ext uri="{FF2B5EF4-FFF2-40B4-BE49-F238E27FC236}">
                <a16:creationId xmlns:a16="http://schemas.microsoft.com/office/drawing/2014/main" id="{FA285F4A-30D0-E3B5-FBA3-B7685085F1F5}"/>
              </a:ext>
            </a:extLst>
          </p:cNvPr>
          <p:cNvSpPr/>
          <p:nvPr/>
        </p:nvSpPr>
        <p:spPr>
          <a:xfrm>
            <a:off x="4490037" y="4027453"/>
            <a:ext cx="3885181" cy="661664"/>
          </a:xfrm>
          <a:custGeom>
            <a:avLst/>
            <a:gdLst/>
            <a:ahLst/>
            <a:cxnLst/>
            <a:rect l="l" t="t" r="r" b="b"/>
            <a:pathLst>
              <a:path w="16835" h="1875" extrusionOk="0">
                <a:moveTo>
                  <a:pt x="1" y="1"/>
                </a:moveTo>
                <a:lnTo>
                  <a:pt x="1" y="1874"/>
                </a:lnTo>
                <a:lnTo>
                  <a:pt x="16835" y="1874"/>
                </a:lnTo>
                <a:lnTo>
                  <a:pt x="16835" y="1"/>
                </a:lnTo>
                <a:close/>
              </a:path>
            </a:pathLst>
          </a:custGeom>
          <a:solidFill>
            <a:srgbClr val="E6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40;p23">
            <a:extLst>
              <a:ext uri="{FF2B5EF4-FFF2-40B4-BE49-F238E27FC236}">
                <a16:creationId xmlns:a16="http://schemas.microsoft.com/office/drawing/2014/main" id="{88176B42-0169-35E6-990A-9C0426ED3391}"/>
              </a:ext>
            </a:extLst>
          </p:cNvPr>
          <p:cNvSpPr/>
          <p:nvPr/>
        </p:nvSpPr>
        <p:spPr>
          <a:xfrm>
            <a:off x="4583196" y="1804876"/>
            <a:ext cx="441475" cy="438275"/>
          </a:xfrm>
          <a:custGeom>
            <a:avLst/>
            <a:gdLst/>
            <a:ahLst/>
            <a:cxnLst/>
            <a:rect l="l" t="t" r="r" b="b"/>
            <a:pathLst>
              <a:path w="17659" h="17531" extrusionOk="0">
                <a:moveTo>
                  <a:pt x="9033" y="551"/>
                </a:moveTo>
                <a:cubicBezTo>
                  <a:pt x="9141" y="551"/>
                  <a:pt x="9223" y="578"/>
                  <a:pt x="9250" y="687"/>
                </a:cubicBezTo>
                <a:cubicBezTo>
                  <a:pt x="9765" y="2205"/>
                  <a:pt x="10064" y="3779"/>
                  <a:pt x="9901" y="5406"/>
                </a:cubicBezTo>
                <a:cubicBezTo>
                  <a:pt x="9711" y="6844"/>
                  <a:pt x="9223" y="8118"/>
                  <a:pt x="8165" y="9149"/>
                </a:cubicBezTo>
                <a:cubicBezTo>
                  <a:pt x="8111" y="9203"/>
                  <a:pt x="8057" y="9231"/>
                  <a:pt x="7975" y="9285"/>
                </a:cubicBezTo>
                <a:cubicBezTo>
                  <a:pt x="7677" y="8959"/>
                  <a:pt x="7406" y="8580"/>
                  <a:pt x="7080" y="8254"/>
                </a:cubicBezTo>
                <a:cubicBezTo>
                  <a:pt x="6402" y="7468"/>
                  <a:pt x="5507" y="7088"/>
                  <a:pt x="4476" y="7034"/>
                </a:cubicBezTo>
                <a:cubicBezTo>
                  <a:pt x="4188" y="7005"/>
                  <a:pt x="3897" y="6986"/>
                  <a:pt x="3607" y="6986"/>
                </a:cubicBezTo>
                <a:cubicBezTo>
                  <a:pt x="3077" y="6986"/>
                  <a:pt x="2553" y="7048"/>
                  <a:pt x="2062" y="7223"/>
                </a:cubicBezTo>
                <a:cubicBezTo>
                  <a:pt x="1628" y="7386"/>
                  <a:pt x="1167" y="7630"/>
                  <a:pt x="706" y="7847"/>
                </a:cubicBezTo>
                <a:cubicBezTo>
                  <a:pt x="760" y="7522"/>
                  <a:pt x="842" y="7169"/>
                  <a:pt x="950" y="6817"/>
                </a:cubicBezTo>
                <a:cubicBezTo>
                  <a:pt x="1303" y="5352"/>
                  <a:pt x="1981" y="4050"/>
                  <a:pt x="3039" y="2965"/>
                </a:cubicBezTo>
                <a:cubicBezTo>
                  <a:pt x="4232" y="1690"/>
                  <a:pt x="5724" y="985"/>
                  <a:pt x="7378" y="714"/>
                </a:cubicBezTo>
                <a:cubicBezTo>
                  <a:pt x="7921" y="605"/>
                  <a:pt x="8490" y="605"/>
                  <a:pt x="9033" y="551"/>
                </a:cubicBezTo>
                <a:close/>
                <a:moveTo>
                  <a:pt x="11395" y="537"/>
                </a:moveTo>
                <a:cubicBezTo>
                  <a:pt x="11520" y="537"/>
                  <a:pt x="11624" y="634"/>
                  <a:pt x="11691" y="768"/>
                </a:cubicBezTo>
                <a:cubicBezTo>
                  <a:pt x="12044" y="2070"/>
                  <a:pt x="12288" y="3399"/>
                  <a:pt x="12261" y="4701"/>
                </a:cubicBezTo>
                <a:cubicBezTo>
                  <a:pt x="12261" y="6572"/>
                  <a:pt x="11691" y="8281"/>
                  <a:pt x="10606" y="9800"/>
                </a:cubicBezTo>
                <a:lnTo>
                  <a:pt x="9684" y="11021"/>
                </a:lnTo>
                <a:cubicBezTo>
                  <a:pt x="9521" y="10831"/>
                  <a:pt x="9413" y="10668"/>
                  <a:pt x="9250" y="10505"/>
                </a:cubicBezTo>
                <a:cubicBezTo>
                  <a:pt x="9440" y="10234"/>
                  <a:pt x="9684" y="9963"/>
                  <a:pt x="9874" y="9692"/>
                </a:cubicBezTo>
                <a:cubicBezTo>
                  <a:pt x="10688" y="8607"/>
                  <a:pt x="11284" y="7386"/>
                  <a:pt x="11555" y="6030"/>
                </a:cubicBezTo>
                <a:cubicBezTo>
                  <a:pt x="11718" y="5189"/>
                  <a:pt x="11691" y="4348"/>
                  <a:pt x="11610" y="3480"/>
                </a:cubicBezTo>
                <a:cubicBezTo>
                  <a:pt x="11501" y="2639"/>
                  <a:pt x="11338" y="1799"/>
                  <a:pt x="11094" y="958"/>
                </a:cubicBezTo>
                <a:cubicBezTo>
                  <a:pt x="11040" y="741"/>
                  <a:pt x="11149" y="578"/>
                  <a:pt x="11311" y="551"/>
                </a:cubicBezTo>
                <a:cubicBezTo>
                  <a:pt x="11340" y="541"/>
                  <a:pt x="11368" y="537"/>
                  <a:pt x="11395" y="537"/>
                </a:cubicBezTo>
                <a:close/>
                <a:moveTo>
                  <a:pt x="3838" y="7533"/>
                </a:moveTo>
                <a:cubicBezTo>
                  <a:pt x="4350" y="7533"/>
                  <a:pt x="4856" y="7601"/>
                  <a:pt x="5344" y="7739"/>
                </a:cubicBezTo>
                <a:cubicBezTo>
                  <a:pt x="6022" y="7901"/>
                  <a:pt x="6538" y="8390"/>
                  <a:pt x="6972" y="8932"/>
                </a:cubicBezTo>
                <a:cubicBezTo>
                  <a:pt x="7270" y="9285"/>
                  <a:pt x="7541" y="9692"/>
                  <a:pt x="7867" y="10099"/>
                </a:cubicBezTo>
                <a:cubicBezTo>
                  <a:pt x="7867" y="10126"/>
                  <a:pt x="7867" y="10180"/>
                  <a:pt x="7894" y="10207"/>
                </a:cubicBezTo>
                <a:cubicBezTo>
                  <a:pt x="7351" y="10343"/>
                  <a:pt x="6944" y="10614"/>
                  <a:pt x="6673" y="11102"/>
                </a:cubicBezTo>
                <a:cubicBezTo>
                  <a:pt x="6646" y="11021"/>
                  <a:pt x="6592" y="10994"/>
                  <a:pt x="6592" y="10966"/>
                </a:cubicBezTo>
                <a:cubicBezTo>
                  <a:pt x="6538" y="10749"/>
                  <a:pt x="6510" y="10587"/>
                  <a:pt x="6429" y="10370"/>
                </a:cubicBezTo>
                <a:cubicBezTo>
                  <a:pt x="6158" y="9420"/>
                  <a:pt x="5480" y="8851"/>
                  <a:pt x="4503" y="8715"/>
                </a:cubicBezTo>
                <a:cubicBezTo>
                  <a:pt x="4324" y="8693"/>
                  <a:pt x="4147" y="8684"/>
                  <a:pt x="3973" y="8684"/>
                </a:cubicBezTo>
                <a:cubicBezTo>
                  <a:pt x="3273" y="8684"/>
                  <a:pt x="2605" y="8840"/>
                  <a:pt x="1954" y="9014"/>
                </a:cubicBezTo>
                <a:cubicBezTo>
                  <a:pt x="1547" y="9122"/>
                  <a:pt x="1140" y="9258"/>
                  <a:pt x="760" y="9393"/>
                </a:cubicBezTo>
                <a:cubicBezTo>
                  <a:pt x="706" y="9420"/>
                  <a:pt x="625" y="9420"/>
                  <a:pt x="570" y="9475"/>
                </a:cubicBezTo>
                <a:cubicBezTo>
                  <a:pt x="570" y="9231"/>
                  <a:pt x="570" y="9014"/>
                  <a:pt x="625" y="8797"/>
                </a:cubicBezTo>
                <a:cubicBezTo>
                  <a:pt x="679" y="8715"/>
                  <a:pt x="733" y="8661"/>
                  <a:pt x="814" y="8580"/>
                </a:cubicBezTo>
                <a:cubicBezTo>
                  <a:pt x="1357" y="8118"/>
                  <a:pt x="1954" y="7847"/>
                  <a:pt x="2632" y="7657"/>
                </a:cubicBezTo>
                <a:cubicBezTo>
                  <a:pt x="3035" y="7574"/>
                  <a:pt x="3439" y="7533"/>
                  <a:pt x="3838" y="7533"/>
                </a:cubicBezTo>
                <a:close/>
                <a:moveTo>
                  <a:pt x="12880" y="9931"/>
                </a:moveTo>
                <a:cubicBezTo>
                  <a:pt x="14331" y="9931"/>
                  <a:pt x="15651" y="10443"/>
                  <a:pt x="16872" y="11428"/>
                </a:cubicBezTo>
                <a:cubicBezTo>
                  <a:pt x="16899" y="11455"/>
                  <a:pt x="16953" y="11536"/>
                  <a:pt x="16953" y="11590"/>
                </a:cubicBezTo>
                <a:lnTo>
                  <a:pt x="16953" y="12540"/>
                </a:lnTo>
                <a:cubicBezTo>
                  <a:pt x="16872" y="12513"/>
                  <a:pt x="16818" y="12458"/>
                  <a:pt x="16736" y="12404"/>
                </a:cubicBezTo>
                <a:cubicBezTo>
                  <a:pt x="15950" y="11862"/>
                  <a:pt x="15109" y="11428"/>
                  <a:pt x="14159" y="11238"/>
                </a:cubicBezTo>
                <a:cubicBezTo>
                  <a:pt x="13798" y="11141"/>
                  <a:pt x="13444" y="11095"/>
                  <a:pt x="13096" y="11095"/>
                </a:cubicBezTo>
                <a:cubicBezTo>
                  <a:pt x="12271" y="11095"/>
                  <a:pt x="11486" y="11357"/>
                  <a:pt x="10742" y="11834"/>
                </a:cubicBezTo>
                <a:cubicBezTo>
                  <a:pt x="10498" y="11970"/>
                  <a:pt x="10226" y="12106"/>
                  <a:pt x="9955" y="12268"/>
                </a:cubicBezTo>
                <a:cubicBezTo>
                  <a:pt x="9928" y="12024"/>
                  <a:pt x="9928" y="11862"/>
                  <a:pt x="9901" y="11672"/>
                </a:cubicBezTo>
                <a:cubicBezTo>
                  <a:pt x="9901" y="11645"/>
                  <a:pt x="9928" y="11563"/>
                  <a:pt x="9955" y="11536"/>
                </a:cubicBezTo>
                <a:cubicBezTo>
                  <a:pt x="10308" y="11129"/>
                  <a:pt x="10633" y="10695"/>
                  <a:pt x="10986" y="10288"/>
                </a:cubicBezTo>
                <a:cubicBezTo>
                  <a:pt x="11040" y="10207"/>
                  <a:pt x="11122" y="10180"/>
                  <a:pt x="11176" y="10153"/>
                </a:cubicBezTo>
                <a:cubicBezTo>
                  <a:pt x="11764" y="10004"/>
                  <a:pt x="12331" y="9931"/>
                  <a:pt x="12880" y="9931"/>
                </a:cubicBezTo>
                <a:close/>
                <a:moveTo>
                  <a:pt x="8192" y="10777"/>
                </a:moveTo>
                <a:cubicBezTo>
                  <a:pt x="8843" y="10777"/>
                  <a:pt x="9331" y="11319"/>
                  <a:pt x="9331" y="11970"/>
                </a:cubicBezTo>
                <a:cubicBezTo>
                  <a:pt x="9331" y="12621"/>
                  <a:pt x="8789" y="13136"/>
                  <a:pt x="8165" y="13136"/>
                </a:cubicBezTo>
                <a:cubicBezTo>
                  <a:pt x="7514" y="13136"/>
                  <a:pt x="6999" y="12594"/>
                  <a:pt x="6999" y="11943"/>
                </a:cubicBezTo>
                <a:cubicBezTo>
                  <a:pt x="6999" y="11292"/>
                  <a:pt x="7541" y="10777"/>
                  <a:pt x="8192" y="10777"/>
                </a:cubicBezTo>
                <a:close/>
                <a:moveTo>
                  <a:pt x="3843" y="9216"/>
                </a:moveTo>
                <a:cubicBezTo>
                  <a:pt x="3945" y="9216"/>
                  <a:pt x="4048" y="9221"/>
                  <a:pt x="4151" y="9231"/>
                </a:cubicBezTo>
                <a:cubicBezTo>
                  <a:pt x="4775" y="9258"/>
                  <a:pt x="5290" y="9420"/>
                  <a:pt x="5615" y="9963"/>
                </a:cubicBezTo>
                <a:cubicBezTo>
                  <a:pt x="5751" y="10180"/>
                  <a:pt x="5832" y="10397"/>
                  <a:pt x="5887" y="10614"/>
                </a:cubicBezTo>
                <a:cubicBezTo>
                  <a:pt x="5995" y="10939"/>
                  <a:pt x="6131" y="11292"/>
                  <a:pt x="6239" y="11617"/>
                </a:cubicBezTo>
                <a:lnTo>
                  <a:pt x="6538" y="12431"/>
                </a:lnTo>
                <a:cubicBezTo>
                  <a:pt x="6727" y="13082"/>
                  <a:pt x="7189" y="13489"/>
                  <a:pt x="7812" y="13625"/>
                </a:cubicBezTo>
                <a:cubicBezTo>
                  <a:pt x="7955" y="13653"/>
                  <a:pt x="8091" y="13667"/>
                  <a:pt x="8223" y="13667"/>
                </a:cubicBezTo>
                <a:cubicBezTo>
                  <a:pt x="8716" y="13667"/>
                  <a:pt x="9136" y="13468"/>
                  <a:pt x="9521" y="13082"/>
                </a:cubicBezTo>
                <a:cubicBezTo>
                  <a:pt x="9575" y="13028"/>
                  <a:pt x="9684" y="12974"/>
                  <a:pt x="9765" y="12947"/>
                </a:cubicBezTo>
                <a:cubicBezTo>
                  <a:pt x="10118" y="12784"/>
                  <a:pt x="10525" y="12621"/>
                  <a:pt x="10905" y="12404"/>
                </a:cubicBezTo>
                <a:cubicBezTo>
                  <a:pt x="11420" y="12106"/>
                  <a:pt x="11935" y="11807"/>
                  <a:pt x="12532" y="11699"/>
                </a:cubicBezTo>
                <a:cubicBezTo>
                  <a:pt x="12754" y="11659"/>
                  <a:pt x="12971" y="11640"/>
                  <a:pt x="13185" y="11640"/>
                </a:cubicBezTo>
                <a:cubicBezTo>
                  <a:pt x="13703" y="11640"/>
                  <a:pt x="14203" y="11751"/>
                  <a:pt x="14702" y="11943"/>
                </a:cubicBezTo>
                <a:cubicBezTo>
                  <a:pt x="15488" y="12214"/>
                  <a:pt x="16194" y="12648"/>
                  <a:pt x="16872" y="13163"/>
                </a:cubicBezTo>
                <a:cubicBezTo>
                  <a:pt x="16899" y="13191"/>
                  <a:pt x="16953" y="13245"/>
                  <a:pt x="16953" y="13326"/>
                </a:cubicBezTo>
                <a:cubicBezTo>
                  <a:pt x="16899" y="14113"/>
                  <a:pt x="16709" y="14845"/>
                  <a:pt x="16329" y="15523"/>
                </a:cubicBezTo>
                <a:cubicBezTo>
                  <a:pt x="16221" y="15686"/>
                  <a:pt x="16085" y="15822"/>
                  <a:pt x="15922" y="15903"/>
                </a:cubicBezTo>
                <a:cubicBezTo>
                  <a:pt x="15082" y="16228"/>
                  <a:pt x="14186" y="16473"/>
                  <a:pt x="13291" y="16608"/>
                </a:cubicBezTo>
                <a:cubicBezTo>
                  <a:pt x="12057" y="16805"/>
                  <a:pt x="10835" y="16896"/>
                  <a:pt x="9617" y="16896"/>
                </a:cubicBezTo>
                <a:cubicBezTo>
                  <a:pt x="8987" y="16896"/>
                  <a:pt x="8359" y="16871"/>
                  <a:pt x="7731" y="16825"/>
                </a:cubicBezTo>
                <a:cubicBezTo>
                  <a:pt x="6429" y="16717"/>
                  <a:pt x="5154" y="16527"/>
                  <a:pt x="3934" y="16039"/>
                </a:cubicBezTo>
                <a:cubicBezTo>
                  <a:pt x="3608" y="15903"/>
                  <a:pt x="3418" y="15713"/>
                  <a:pt x="3337" y="15361"/>
                </a:cubicBezTo>
                <a:cubicBezTo>
                  <a:pt x="3256" y="14845"/>
                  <a:pt x="3120" y="14357"/>
                  <a:pt x="2984" y="13842"/>
                </a:cubicBezTo>
                <a:cubicBezTo>
                  <a:pt x="2903" y="13597"/>
                  <a:pt x="2794" y="13435"/>
                  <a:pt x="2632" y="13272"/>
                </a:cubicBezTo>
                <a:cubicBezTo>
                  <a:pt x="1791" y="12377"/>
                  <a:pt x="1140" y="11319"/>
                  <a:pt x="706" y="10180"/>
                </a:cubicBezTo>
                <a:cubicBezTo>
                  <a:pt x="679" y="10126"/>
                  <a:pt x="679" y="10099"/>
                  <a:pt x="625" y="10044"/>
                </a:cubicBezTo>
                <a:cubicBezTo>
                  <a:pt x="1276" y="9882"/>
                  <a:pt x="1845" y="9665"/>
                  <a:pt x="2469" y="9420"/>
                </a:cubicBezTo>
                <a:cubicBezTo>
                  <a:pt x="2914" y="9309"/>
                  <a:pt x="3377" y="9216"/>
                  <a:pt x="3843" y="9216"/>
                </a:cubicBezTo>
                <a:close/>
                <a:moveTo>
                  <a:pt x="11496" y="1"/>
                </a:moveTo>
                <a:cubicBezTo>
                  <a:pt x="11417" y="1"/>
                  <a:pt x="11337" y="12"/>
                  <a:pt x="11257" y="36"/>
                </a:cubicBezTo>
                <a:cubicBezTo>
                  <a:pt x="10769" y="171"/>
                  <a:pt x="10498" y="659"/>
                  <a:pt x="10633" y="1148"/>
                </a:cubicBezTo>
                <a:cubicBezTo>
                  <a:pt x="10769" y="1799"/>
                  <a:pt x="10932" y="2422"/>
                  <a:pt x="11040" y="3046"/>
                </a:cubicBezTo>
                <a:cubicBezTo>
                  <a:pt x="11176" y="3914"/>
                  <a:pt x="11203" y="4755"/>
                  <a:pt x="11122" y="5596"/>
                </a:cubicBezTo>
                <a:cubicBezTo>
                  <a:pt x="10877" y="7440"/>
                  <a:pt x="10037" y="8932"/>
                  <a:pt x="8843" y="10288"/>
                </a:cubicBezTo>
                <a:cubicBezTo>
                  <a:pt x="8789" y="10329"/>
                  <a:pt x="8748" y="10349"/>
                  <a:pt x="8711" y="10349"/>
                </a:cubicBezTo>
                <a:cubicBezTo>
                  <a:pt x="8674" y="10349"/>
                  <a:pt x="8640" y="10329"/>
                  <a:pt x="8599" y="10288"/>
                </a:cubicBezTo>
                <a:cubicBezTo>
                  <a:pt x="8490" y="10126"/>
                  <a:pt x="8436" y="9990"/>
                  <a:pt x="8328" y="9882"/>
                </a:cubicBezTo>
                <a:lnTo>
                  <a:pt x="8436" y="9773"/>
                </a:lnTo>
                <a:cubicBezTo>
                  <a:pt x="9223" y="9014"/>
                  <a:pt x="9792" y="8146"/>
                  <a:pt x="10118" y="7088"/>
                </a:cubicBezTo>
                <a:cubicBezTo>
                  <a:pt x="10471" y="6030"/>
                  <a:pt x="10525" y="4945"/>
                  <a:pt x="10471" y="3833"/>
                </a:cubicBezTo>
                <a:cubicBezTo>
                  <a:pt x="10362" y="2585"/>
                  <a:pt x="10091" y="1392"/>
                  <a:pt x="9657" y="225"/>
                </a:cubicBezTo>
                <a:cubicBezTo>
                  <a:pt x="9575" y="63"/>
                  <a:pt x="9440" y="8"/>
                  <a:pt x="9277" y="8"/>
                </a:cubicBezTo>
                <a:cubicBezTo>
                  <a:pt x="8626" y="36"/>
                  <a:pt x="7948" y="63"/>
                  <a:pt x="7270" y="171"/>
                </a:cubicBezTo>
                <a:cubicBezTo>
                  <a:pt x="5344" y="470"/>
                  <a:pt x="3690" y="1338"/>
                  <a:pt x="2360" y="2829"/>
                </a:cubicBezTo>
                <a:cubicBezTo>
                  <a:pt x="1167" y="4131"/>
                  <a:pt x="489" y="5732"/>
                  <a:pt x="163" y="7468"/>
                </a:cubicBezTo>
                <a:cubicBezTo>
                  <a:pt x="82" y="7793"/>
                  <a:pt x="55" y="8173"/>
                  <a:pt x="1" y="8525"/>
                </a:cubicBezTo>
                <a:cubicBezTo>
                  <a:pt x="1" y="8986"/>
                  <a:pt x="1" y="9502"/>
                  <a:pt x="109" y="9963"/>
                </a:cubicBezTo>
                <a:cubicBezTo>
                  <a:pt x="218" y="10261"/>
                  <a:pt x="326" y="10532"/>
                  <a:pt x="462" y="10804"/>
                </a:cubicBezTo>
                <a:cubicBezTo>
                  <a:pt x="896" y="11889"/>
                  <a:pt x="1547" y="12838"/>
                  <a:pt x="2333" y="13706"/>
                </a:cubicBezTo>
                <a:cubicBezTo>
                  <a:pt x="2415" y="13787"/>
                  <a:pt x="2496" y="13923"/>
                  <a:pt x="2523" y="14059"/>
                </a:cubicBezTo>
                <a:cubicBezTo>
                  <a:pt x="2686" y="14574"/>
                  <a:pt x="2794" y="15116"/>
                  <a:pt x="2930" y="15632"/>
                </a:cubicBezTo>
                <a:cubicBezTo>
                  <a:pt x="3039" y="16066"/>
                  <a:pt x="3283" y="16364"/>
                  <a:pt x="3717" y="16554"/>
                </a:cubicBezTo>
                <a:cubicBezTo>
                  <a:pt x="4639" y="16961"/>
                  <a:pt x="5615" y="17151"/>
                  <a:pt x="6592" y="17286"/>
                </a:cubicBezTo>
                <a:cubicBezTo>
                  <a:pt x="7270" y="17395"/>
                  <a:pt x="7975" y="17422"/>
                  <a:pt x="8707" y="17503"/>
                </a:cubicBezTo>
                <a:cubicBezTo>
                  <a:pt x="8735" y="17503"/>
                  <a:pt x="8789" y="17530"/>
                  <a:pt x="8843" y="17530"/>
                </a:cubicBezTo>
                <a:lnTo>
                  <a:pt x="10660" y="17530"/>
                </a:lnTo>
                <a:cubicBezTo>
                  <a:pt x="10688" y="17530"/>
                  <a:pt x="10769" y="17503"/>
                  <a:pt x="10823" y="17503"/>
                </a:cubicBezTo>
                <a:cubicBezTo>
                  <a:pt x="11691" y="17395"/>
                  <a:pt x="12559" y="17341"/>
                  <a:pt x="13400" y="17232"/>
                </a:cubicBezTo>
                <a:cubicBezTo>
                  <a:pt x="14403" y="17096"/>
                  <a:pt x="15380" y="16825"/>
                  <a:pt x="16302" y="16445"/>
                </a:cubicBezTo>
                <a:cubicBezTo>
                  <a:pt x="16519" y="16337"/>
                  <a:pt x="16736" y="16201"/>
                  <a:pt x="16872" y="15984"/>
                </a:cubicBezTo>
                <a:cubicBezTo>
                  <a:pt x="17279" y="15306"/>
                  <a:pt x="17550" y="14547"/>
                  <a:pt x="17604" y="13733"/>
                </a:cubicBezTo>
                <a:cubicBezTo>
                  <a:pt x="17658" y="12947"/>
                  <a:pt x="17658" y="12133"/>
                  <a:pt x="17658" y="11373"/>
                </a:cubicBezTo>
                <a:cubicBezTo>
                  <a:pt x="17658" y="11292"/>
                  <a:pt x="17577" y="11183"/>
                  <a:pt x="17523" y="11129"/>
                </a:cubicBezTo>
                <a:cubicBezTo>
                  <a:pt x="16196" y="9927"/>
                  <a:pt x="14661" y="9327"/>
                  <a:pt x="12896" y="9327"/>
                </a:cubicBezTo>
                <a:cubicBezTo>
                  <a:pt x="12749" y="9327"/>
                  <a:pt x="12601" y="9331"/>
                  <a:pt x="12451" y="9339"/>
                </a:cubicBezTo>
                <a:lnTo>
                  <a:pt x="11637" y="9420"/>
                </a:lnTo>
                <a:lnTo>
                  <a:pt x="11637" y="9393"/>
                </a:lnTo>
                <a:cubicBezTo>
                  <a:pt x="11637" y="9366"/>
                  <a:pt x="11691" y="9285"/>
                  <a:pt x="11718" y="9258"/>
                </a:cubicBezTo>
                <a:cubicBezTo>
                  <a:pt x="12478" y="7983"/>
                  <a:pt x="12857" y="6572"/>
                  <a:pt x="12939" y="5081"/>
                </a:cubicBezTo>
                <a:cubicBezTo>
                  <a:pt x="12966" y="3562"/>
                  <a:pt x="12776" y="2097"/>
                  <a:pt x="12342" y="659"/>
                </a:cubicBezTo>
                <a:cubicBezTo>
                  <a:pt x="12208" y="256"/>
                  <a:pt x="11869" y="1"/>
                  <a:pt x="11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40;p23">
            <a:extLst>
              <a:ext uri="{FF2B5EF4-FFF2-40B4-BE49-F238E27FC236}">
                <a16:creationId xmlns:a16="http://schemas.microsoft.com/office/drawing/2014/main" id="{8CD5413A-EDC0-5E5E-E9D3-6797D7B6DDFA}"/>
              </a:ext>
            </a:extLst>
          </p:cNvPr>
          <p:cNvSpPr/>
          <p:nvPr/>
        </p:nvSpPr>
        <p:spPr>
          <a:xfrm>
            <a:off x="4979436" y="1674846"/>
            <a:ext cx="441475" cy="438275"/>
          </a:xfrm>
          <a:custGeom>
            <a:avLst/>
            <a:gdLst/>
            <a:ahLst/>
            <a:cxnLst/>
            <a:rect l="l" t="t" r="r" b="b"/>
            <a:pathLst>
              <a:path w="17659" h="17531" extrusionOk="0">
                <a:moveTo>
                  <a:pt x="9033" y="551"/>
                </a:moveTo>
                <a:cubicBezTo>
                  <a:pt x="9141" y="551"/>
                  <a:pt x="9223" y="578"/>
                  <a:pt x="9250" y="687"/>
                </a:cubicBezTo>
                <a:cubicBezTo>
                  <a:pt x="9765" y="2205"/>
                  <a:pt x="10064" y="3779"/>
                  <a:pt x="9901" y="5406"/>
                </a:cubicBezTo>
                <a:cubicBezTo>
                  <a:pt x="9711" y="6844"/>
                  <a:pt x="9223" y="8118"/>
                  <a:pt x="8165" y="9149"/>
                </a:cubicBezTo>
                <a:cubicBezTo>
                  <a:pt x="8111" y="9203"/>
                  <a:pt x="8057" y="9231"/>
                  <a:pt x="7975" y="9285"/>
                </a:cubicBezTo>
                <a:cubicBezTo>
                  <a:pt x="7677" y="8959"/>
                  <a:pt x="7406" y="8580"/>
                  <a:pt x="7080" y="8254"/>
                </a:cubicBezTo>
                <a:cubicBezTo>
                  <a:pt x="6402" y="7468"/>
                  <a:pt x="5507" y="7088"/>
                  <a:pt x="4476" y="7034"/>
                </a:cubicBezTo>
                <a:cubicBezTo>
                  <a:pt x="4188" y="7005"/>
                  <a:pt x="3897" y="6986"/>
                  <a:pt x="3607" y="6986"/>
                </a:cubicBezTo>
                <a:cubicBezTo>
                  <a:pt x="3077" y="6986"/>
                  <a:pt x="2553" y="7048"/>
                  <a:pt x="2062" y="7223"/>
                </a:cubicBezTo>
                <a:cubicBezTo>
                  <a:pt x="1628" y="7386"/>
                  <a:pt x="1167" y="7630"/>
                  <a:pt x="706" y="7847"/>
                </a:cubicBezTo>
                <a:cubicBezTo>
                  <a:pt x="760" y="7522"/>
                  <a:pt x="842" y="7169"/>
                  <a:pt x="950" y="6817"/>
                </a:cubicBezTo>
                <a:cubicBezTo>
                  <a:pt x="1303" y="5352"/>
                  <a:pt x="1981" y="4050"/>
                  <a:pt x="3039" y="2965"/>
                </a:cubicBezTo>
                <a:cubicBezTo>
                  <a:pt x="4232" y="1690"/>
                  <a:pt x="5724" y="985"/>
                  <a:pt x="7378" y="714"/>
                </a:cubicBezTo>
                <a:cubicBezTo>
                  <a:pt x="7921" y="605"/>
                  <a:pt x="8490" y="605"/>
                  <a:pt x="9033" y="551"/>
                </a:cubicBezTo>
                <a:close/>
                <a:moveTo>
                  <a:pt x="11395" y="537"/>
                </a:moveTo>
                <a:cubicBezTo>
                  <a:pt x="11520" y="537"/>
                  <a:pt x="11624" y="634"/>
                  <a:pt x="11691" y="768"/>
                </a:cubicBezTo>
                <a:cubicBezTo>
                  <a:pt x="12044" y="2070"/>
                  <a:pt x="12288" y="3399"/>
                  <a:pt x="12261" y="4701"/>
                </a:cubicBezTo>
                <a:cubicBezTo>
                  <a:pt x="12261" y="6572"/>
                  <a:pt x="11691" y="8281"/>
                  <a:pt x="10606" y="9800"/>
                </a:cubicBezTo>
                <a:lnTo>
                  <a:pt x="9684" y="11021"/>
                </a:lnTo>
                <a:cubicBezTo>
                  <a:pt x="9521" y="10831"/>
                  <a:pt x="9413" y="10668"/>
                  <a:pt x="9250" y="10505"/>
                </a:cubicBezTo>
                <a:cubicBezTo>
                  <a:pt x="9440" y="10234"/>
                  <a:pt x="9684" y="9963"/>
                  <a:pt x="9874" y="9692"/>
                </a:cubicBezTo>
                <a:cubicBezTo>
                  <a:pt x="10688" y="8607"/>
                  <a:pt x="11284" y="7386"/>
                  <a:pt x="11555" y="6030"/>
                </a:cubicBezTo>
                <a:cubicBezTo>
                  <a:pt x="11718" y="5189"/>
                  <a:pt x="11691" y="4348"/>
                  <a:pt x="11610" y="3480"/>
                </a:cubicBezTo>
                <a:cubicBezTo>
                  <a:pt x="11501" y="2639"/>
                  <a:pt x="11338" y="1799"/>
                  <a:pt x="11094" y="958"/>
                </a:cubicBezTo>
                <a:cubicBezTo>
                  <a:pt x="11040" y="741"/>
                  <a:pt x="11149" y="578"/>
                  <a:pt x="11311" y="551"/>
                </a:cubicBezTo>
                <a:cubicBezTo>
                  <a:pt x="11340" y="541"/>
                  <a:pt x="11368" y="537"/>
                  <a:pt x="11395" y="537"/>
                </a:cubicBezTo>
                <a:close/>
                <a:moveTo>
                  <a:pt x="3838" y="7533"/>
                </a:moveTo>
                <a:cubicBezTo>
                  <a:pt x="4350" y="7533"/>
                  <a:pt x="4856" y="7601"/>
                  <a:pt x="5344" y="7739"/>
                </a:cubicBezTo>
                <a:cubicBezTo>
                  <a:pt x="6022" y="7901"/>
                  <a:pt x="6538" y="8390"/>
                  <a:pt x="6972" y="8932"/>
                </a:cubicBezTo>
                <a:cubicBezTo>
                  <a:pt x="7270" y="9285"/>
                  <a:pt x="7541" y="9692"/>
                  <a:pt x="7867" y="10099"/>
                </a:cubicBezTo>
                <a:cubicBezTo>
                  <a:pt x="7867" y="10126"/>
                  <a:pt x="7867" y="10180"/>
                  <a:pt x="7894" y="10207"/>
                </a:cubicBezTo>
                <a:cubicBezTo>
                  <a:pt x="7351" y="10343"/>
                  <a:pt x="6944" y="10614"/>
                  <a:pt x="6673" y="11102"/>
                </a:cubicBezTo>
                <a:cubicBezTo>
                  <a:pt x="6646" y="11021"/>
                  <a:pt x="6592" y="10994"/>
                  <a:pt x="6592" y="10966"/>
                </a:cubicBezTo>
                <a:cubicBezTo>
                  <a:pt x="6538" y="10749"/>
                  <a:pt x="6510" y="10587"/>
                  <a:pt x="6429" y="10370"/>
                </a:cubicBezTo>
                <a:cubicBezTo>
                  <a:pt x="6158" y="9420"/>
                  <a:pt x="5480" y="8851"/>
                  <a:pt x="4503" y="8715"/>
                </a:cubicBezTo>
                <a:cubicBezTo>
                  <a:pt x="4324" y="8693"/>
                  <a:pt x="4147" y="8684"/>
                  <a:pt x="3973" y="8684"/>
                </a:cubicBezTo>
                <a:cubicBezTo>
                  <a:pt x="3273" y="8684"/>
                  <a:pt x="2605" y="8840"/>
                  <a:pt x="1954" y="9014"/>
                </a:cubicBezTo>
                <a:cubicBezTo>
                  <a:pt x="1547" y="9122"/>
                  <a:pt x="1140" y="9258"/>
                  <a:pt x="760" y="9393"/>
                </a:cubicBezTo>
                <a:cubicBezTo>
                  <a:pt x="706" y="9420"/>
                  <a:pt x="625" y="9420"/>
                  <a:pt x="570" y="9475"/>
                </a:cubicBezTo>
                <a:cubicBezTo>
                  <a:pt x="570" y="9231"/>
                  <a:pt x="570" y="9014"/>
                  <a:pt x="625" y="8797"/>
                </a:cubicBezTo>
                <a:cubicBezTo>
                  <a:pt x="679" y="8715"/>
                  <a:pt x="733" y="8661"/>
                  <a:pt x="814" y="8580"/>
                </a:cubicBezTo>
                <a:cubicBezTo>
                  <a:pt x="1357" y="8118"/>
                  <a:pt x="1954" y="7847"/>
                  <a:pt x="2632" y="7657"/>
                </a:cubicBezTo>
                <a:cubicBezTo>
                  <a:pt x="3035" y="7574"/>
                  <a:pt x="3439" y="7533"/>
                  <a:pt x="3838" y="7533"/>
                </a:cubicBezTo>
                <a:close/>
                <a:moveTo>
                  <a:pt x="12880" y="9931"/>
                </a:moveTo>
                <a:cubicBezTo>
                  <a:pt x="14331" y="9931"/>
                  <a:pt x="15651" y="10443"/>
                  <a:pt x="16872" y="11428"/>
                </a:cubicBezTo>
                <a:cubicBezTo>
                  <a:pt x="16899" y="11455"/>
                  <a:pt x="16953" y="11536"/>
                  <a:pt x="16953" y="11590"/>
                </a:cubicBezTo>
                <a:lnTo>
                  <a:pt x="16953" y="12540"/>
                </a:lnTo>
                <a:cubicBezTo>
                  <a:pt x="16872" y="12513"/>
                  <a:pt x="16818" y="12458"/>
                  <a:pt x="16736" y="12404"/>
                </a:cubicBezTo>
                <a:cubicBezTo>
                  <a:pt x="15950" y="11862"/>
                  <a:pt x="15109" y="11428"/>
                  <a:pt x="14159" y="11238"/>
                </a:cubicBezTo>
                <a:cubicBezTo>
                  <a:pt x="13798" y="11141"/>
                  <a:pt x="13444" y="11095"/>
                  <a:pt x="13096" y="11095"/>
                </a:cubicBezTo>
                <a:cubicBezTo>
                  <a:pt x="12271" y="11095"/>
                  <a:pt x="11486" y="11357"/>
                  <a:pt x="10742" y="11834"/>
                </a:cubicBezTo>
                <a:cubicBezTo>
                  <a:pt x="10498" y="11970"/>
                  <a:pt x="10226" y="12106"/>
                  <a:pt x="9955" y="12268"/>
                </a:cubicBezTo>
                <a:cubicBezTo>
                  <a:pt x="9928" y="12024"/>
                  <a:pt x="9928" y="11862"/>
                  <a:pt x="9901" y="11672"/>
                </a:cubicBezTo>
                <a:cubicBezTo>
                  <a:pt x="9901" y="11645"/>
                  <a:pt x="9928" y="11563"/>
                  <a:pt x="9955" y="11536"/>
                </a:cubicBezTo>
                <a:cubicBezTo>
                  <a:pt x="10308" y="11129"/>
                  <a:pt x="10633" y="10695"/>
                  <a:pt x="10986" y="10288"/>
                </a:cubicBezTo>
                <a:cubicBezTo>
                  <a:pt x="11040" y="10207"/>
                  <a:pt x="11122" y="10180"/>
                  <a:pt x="11176" y="10153"/>
                </a:cubicBezTo>
                <a:cubicBezTo>
                  <a:pt x="11764" y="10004"/>
                  <a:pt x="12331" y="9931"/>
                  <a:pt x="12880" y="9931"/>
                </a:cubicBezTo>
                <a:close/>
                <a:moveTo>
                  <a:pt x="8192" y="10777"/>
                </a:moveTo>
                <a:cubicBezTo>
                  <a:pt x="8843" y="10777"/>
                  <a:pt x="9331" y="11319"/>
                  <a:pt x="9331" y="11970"/>
                </a:cubicBezTo>
                <a:cubicBezTo>
                  <a:pt x="9331" y="12621"/>
                  <a:pt x="8789" y="13136"/>
                  <a:pt x="8165" y="13136"/>
                </a:cubicBezTo>
                <a:cubicBezTo>
                  <a:pt x="7514" y="13136"/>
                  <a:pt x="6999" y="12594"/>
                  <a:pt x="6999" y="11943"/>
                </a:cubicBezTo>
                <a:cubicBezTo>
                  <a:pt x="6999" y="11292"/>
                  <a:pt x="7541" y="10777"/>
                  <a:pt x="8192" y="10777"/>
                </a:cubicBezTo>
                <a:close/>
                <a:moveTo>
                  <a:pt x="3843" y="9216"/>
                </a:moveTo>
                <a:cubicBezTo>
                  <a:pt x="3945" y="9216"/>
                  <a:pt x="4048" y="9221"/>
                  <a:pt x="4151" y="9231"/>
                </a:cubicBezTo>
                <a:cubicBezTo>
                  <a:pt x="4775" y="9258"/>
                  <a:pt x="5290" y="9420"/>
                  <a:pt x="5615" y="9963"/>
                </a:cubicBezTo>
                <a:cubicBezTo>
                  <a:pt x="5751" y="10180"/>
                  <a:pt x="5832" y="10397"/>
                  <a:pt x="5887" y="10614"/>
                </a:cubicBezTo>
                <a:cubicBezTo>
                  <a:pt x="5995" y="10939"/>
                  <a:pt x="6131" y="11292"/>
                  <a:pt x="6239" y="11617"/>
                </a:cubicBezTo>
                <a:lnTo>
                  <a:pt x="6538" y="12431"/>
                </a:lnTo>
                <a:cubicBezTo>
                  <a:pt x="6727" y="13082"/>
                  <a:pt x="7189" y="13489"/>
                  <a:pt x="7812" y="13625"/>
                </a:cubicBezTo>
                <a:cubicBezTo>
                  <a:pt x="7955" y="13653"/>
                  <a:pt x="8091" y="13667"/>
                  <a:pt x="8223" y="13667"/>
                </a:cubicBezTo>
                <a:cubicBezTo>
                  <a:pt x="8716" y="13667"/>
                  <a:pt x="9136" y="13468"/>
                  <a:pt x="9521" y="13082"/>
                </a:cubicBezTo>
                <a:cubicBezTo>
                  <a:pt x="9575" y="13028"/>
                  <a:pt x="9684" y="12974"/>
                  <a:pt x="9765" y="12947"/>
                </a:cubicBezTo>
                <a:cubicBezTo>
                  <a:pt x="10118" y="12784"/>
                  <a:pt x="10525" y="12621"/>
                  <a:pt x="10905" y="12404"/>
                </a:cubicBezTo>
                <a:cubicBezTo>
                  <a:pt x="11420" y="12106"/>
                  <a:pt x="11935" y="11807"/>
                  <a:pt x="12532" y="11699"/>
                </a:cubicBezTo>
                <a:cubicBezTo>
                  <a:pt x="12754" y="11659"/>
                  <a:pt x="12971" y="11640"/>
                  <a:pt x="13185" y="11640"/>
                </a:cubicBezTo>
                <a:cubicBezTo>
                  <a:pt x="13703" y="11640"/>
                  <a:pt x="14203" y="11751"/>
                  <a:pt x="14702" y="11943"/>
                </a:cubicBezTo>
                <a:cubicBezTo>
                  <a:pt x="15488" y="12214"/>
                  <a:pt x="16194" y="12648"/>
                  <a:pt x="16872" y="13163"/>
                </a:cubicBezTo>
                <a:cubicBezTo>
                  <a:pt x="16899" y="13191"/>
                  <a:pt x="16953" y="13245"/>
                  <a:pt x="16953" y="13326"/>
                </a:cubicBezTo>
                <a:cubicBezTo>
                  <a:pt x="16899" y="14113"/>
                  <a:pt x="16709" y="14845"/>
                  <a:pt x="16329" y="15523"/>
                </a:cubicBezTo>
                <a:cubicBezTo>
                  <a:pt x="16221" y="15686"/>
                  <a:pt x="16085" y="15822"/>
                  <a:pt x="15922" y="15903"/>
                </a:cubicBezTo>
                <a:cubicBezTo>
                  <a:pt x="15082" y="16228"/>
                  <a:pt x="14186" y="16473"/>
                  <a:pt x="13291" y="16608"/>
                </a:cubicBezTo>
                <a:cubicBezTo>
                  <a:pt x="12057" y="16805"/>
                  <a:pt x="10835" y="16896"/>
                  <a:pt x="9617" y="16896"/>
                </a:cubicBezTo>
                <a:cubicBezTo>
                  <a:pt x="8987" y="16896"/>
                  <a:pt x="8359" y="16871"/>
                  <a:pt x="7731" y="16825"/>
                </a:cubicBezTo>
                <a:cubicBezTo>
                  <a:pt x="6429" y="16717"/>
                  <a:pt x="5154" y="16527"/>
                  <a:pt x="3934" y="16039"/>
                </a:cubicBezTo>
                <a:cubicBezTo>
                  <a:pt x="3608" y="15903"/>
                  <a:pt x="3418" y="15713"/>
                  <a:pt x="3337" y="15361"/>
                </a:cubicBezTo>
                <a:cubicBezTo>
                  <a:pt x="3256" y="14845"/>
                  <a:pt x="3120" y="14357"/>
                  <a:pt x="2984" y="13842"/>
                </a:cubicBezTo>
                <a:cubicBezTo>
                  <a:pt x="2903" y="13597"/>
                  <a:pt x="2794" y="13435"/>
                  <a:pt x="2632" y="13272"/>
                </a:cubicBezTo>
                <a:cubicBezTo>
                  <a:pt x="1791" y="12377"/>
                  <a:pt x="1140" y="11319"/>
                  <a:pt x="706" y="10180"/>
                </a:cubicBezTo>
                <a:cubicBezTo>
                  <a:pt x="679" y="10126"/>
                  <a:pt x="679" y="10099"/>
                  <a:pt x="625" y="10044"/>
                </a:cubicBezTo>
                <a:cubicBezTo>
                  <a:pt x="1276" y="9882"/>
                  <a:pt x="1845" y="9665"/>
                  <a:pt x="2469" y="9420"/>
                </a:cubicBezTo>
                <a:cubicBezTo>
                  <a:pt x="2914" y="9309"/>
                  <a:pt x="3377" y="9216"/>
                  <a:pt x="3843" y="9216"/>
                </a:cubicBezTo>
                <a:close/>
                <a:moveTo>
                  <a:pt x="11496" y="1"/>
                </a:moveTo>
                <a:cubicBezTo>
                  <a:pt x="11417" y="1"/>
                  <a:pt x="11337" y="12"/>
                  <a:pt x="11257" y="36"/>
                </a:cubicBezTo>
                <a:cubicBezTo>
                  <a:pt x="10769" y="171"/>
                  <a:pt x="10498" y="659"/>
                  <a:pt x="10633" y="1148"/>
                </a:cubicBezTo>
                <a:cubicBezTo>
                  <a:pt x="10769" y="1799"/>
                  <a:pt x="10932" y="2422"/>
                  <a:pt x="11040" y="3046"/>
                </a:cubicBezTo>
                <a:cubicBezTo>
                  <a:pt x="11176" y="3914"/>
                  <a:pt x="11203" y="4755"/>
                  <a:pt x="11122" y="5596"/>
                </a:cubicBezTo>
                <a:cubicBezTo>
                  <a:pt x="10877" y="7440"/>
                  <a:pt x="10037" y="8932"/>
                  <a:pt x="8843" y="10288"/>
                </a:cubicBezTo>
                <a:cubicBezTo>
                  <a:pt x="8789" y="10329"/>
                  <a:pt x="8748" y="10349"/>
                  <a:pt x="8711" y="10349"/>
                </a:cubicBezTo>
                <a:cubicBezTo>
                  <a:pt x="8674" y="10349"/>
                  <a:pt x="8640" y="10329"/>
                  <a:pt x="8599" y="10288"/>
                </a:cubicBezTo>
                <a:cubicBezTo>
                  <a:pt x="8490" y="10126"/>
                  <a:pt x="8436" y="9990"/>
                  <a:pt x="8328" y="9882"/>
                </a:cubicBezTo>
                <a:lnTo>
                  <a:pt x="8436" y="9773"/>
                </a:lnTo>
                <a:cubicBezTo>
                  <a:pt x="9223" y="9014"/>
                  <a:pt x="9792" y="8146"/>
                  <a:pt x="10118" y="7088"/>
                </a:cubicBezTo>
                <a:cubicBezTo>
                  <a:pt x="10471" y="6030"/>
                  <a:pt x="10525" y="4945"/>
                  <a:pt x="10471" y="3833"/>
                </a:cubicBezTo>
                <a:cubicBezTo>
                  <a:pt x="10362" y="2585"/>
                  <a:pt x="10091" y="1392"/>
                  <a:pt x="9657" y="225"/>
                </a:cubicBezTo>
                <a:cubicBezTo>
                  <a:pt x="9575" y="63"/>
                  <a:pt x="9440" y="8"/>
                  <a:pt x="9277" y="8"/>
                </a:cubicBezTo>
                <a:cubicBezTo>
                  <a:pt x="8626" y="36"/>
                  <a:pt x="7948" y="63"/>
                  <a:pt x="7270" y="171"/>
                </a:cubicBezTo>
                <a:cubicBezTo>
                  <a:pt x="5344" y="470"/>
                  <a:pt x="3690" y="1338"/>
                  <a:pt x="2360" y="2829"/>
                </a:cubicBezTo>
                <a:cubicBezTo>
                  <a:pt x="1167" y="4131"/>
                  <a:pt x="489" y="5732"/>
                  <a:pt x="163" y="7468"/>
                </a:cubicBezTo>
                <a:cubicBezTo>
                  <a:pt x="82" y="7793"/>
                  <a:pt x="55" y="8173"/>
                  <a:pt x="1" y="8525"/>
                </a:cubicBezTo>
                <a:cubicBezTo>
                  <a:pt x="1" y="8986"/>
                  <a:pt x="1" y="9502"/>
                  <a:pt x="109" y="9963"/>
                </a:cubicBezTo>
                <a:cubicBezTo>
                  <a:pt x="218" y="10261"/>
                  <a:pt x="326" y="10532"/>
                  <a:pt x="462" y="10804"/>
                </a:cubicBezTo>
                <a:cubicBezTo>
                  <a:pt x="896" y="11889"/>
                  <a:pt x="1547" y="12838"/>
                  <a:pt x="2333" y="13706"/>
                </a:cubicBezTo>
                <a:cubicBezTo>
                  <a:pt x="2415" y="13787"/>
                  <a:pt x="2496" y="13923"/>
                  <a:pt x="2523" y="14059"/>
                </a:cubicBezTo>
                <a:cubicBezTo>
                  <a:pt x="2686" y="14574"/>
                  <a:pt x="2794" y="15116"/>
                  <a:pt x="2930" y="15632"/>
                </a:cubicBezTo>
                <a:cubicBezTo>
                  <a:pt x="3039" y="16066"/>
                  <a:pt x="3283" y="16364"/>
                  <a:pt x="3717" y="16554"/>
                </a:cubicBezTo>
                <a:cubicBezTo>
                  <a:pt x="4639" y="16961"/>
                  <a:pt x="5615" y="17151"/>
                  <a:pt x="6592" y="17286"/>
                </a:cubicBezTo>
                <a:cubicBezTo>
                  <a:pt x="7270" y="17395"/>
                  <a:pt x="7975" y="17422"/>
                  <a:pt x="8707" y="17503"/>
                </a:cubicBezTo>
                <a:cubicBezTo>
                  <a:pt x="8735" y="17503"/>
                  <a:pt x="8789" y="17530"/>
                  <a:pt x="8843" y="17530"/>
                </a:cubicBezTo>
                <a:lnTo>
                  <a:pt x="10660" y="17530"/>
                </a:lnTo>
                <a:cubicBezTo>
                  <a:pt x="10688" y="17530"/>
                  <a:pt x="10769" y="17503"/>
                  <a:pt x="10823" y="17503"/>
                </a:cubicBezTo>
                <a:cubicBezTo>
                  <a:pt x="11691" y="17395"/>
                  <a:pt x="12559" y="17341"/>
                  <a:pt x="13400" y="17232"/>
                </a:cubicBezTo>
                <a:cubicBezTo>
                  <a:pt x="14403" y="17096"/>
                  <a:pt x="15380" y="16825"/>
                  <a:pt x="16302" y="16445"/>
                </a:cubicBezTo>
                <a:cubicBezTo>
                  <a:pt x="16519" y="16337"/>
                  <a:pt x="16736" y="16201"/>
                  <a:pt x="16872" y="15984"/>
                </a:cubicBezTo>
                <a:cubicBezTo>
                  <a:pt x="17279" y="15306"/>
                  <a:pt x="17550" y="14547"/>
                  <a:pt x="17604" y="13733"/>
                </a:cubicBezTo>
                <a:cubicBezTo>
                  <a:pt x="17658" y="12947"/>
                  <a:pt x="17658" y="12133"/>
                  <a:pt x="17658" y="11373"/>
                </a:cubicBezTo>
                <a:cubicBezTo>
                  <a:pt x="17658" y="11292"/>
                  <a:pt x="17577" y="11183"/>
                  <a:pt x="17523" y="11129"/>
                </a:cubicBezTo>
                <a:cubicBezTo>
                  <a:pt x="16196" y="9927"/>
                  <a:pt x="14661" y="9327"/>
                  <a:pt x="12896" y="9327"/>
                </a:cubicBezTo>
                <a:cubicBezTo>
                  <a:pt x="12749" y="9327"/>
                  <a:pt x="12601" y="9331"/>
                  <a:pt x="12451" y="9339"/>
                </a:cubicBezTo>
                <a:lnTo>
                  <a:pt x="11637" y="9420"/>
                </a:lnTo>
                <a:lnTo>
                  <a:pt x="11637" y="9393"/>
                </a:lnTo>
                <a:cubicBezTo>
                  <a:pt x="11637" y="9366"/>
                  <a:pt x="11691" y="9285"/>
                  <a:pt x="11718" y="9258"/>
                </a:cubicBezTo>
                <a:cubicBezTo>
                  <a:pt x="12478" y="7983"/>
                  <a:pt x="12857" y="6572"/>
                  <a:pt x="12939" y="5081"/>
                </a:cubicBezTo>
                <a:cubicBezTo>
                  <a:pt x="12966" y="3562"/>
                  <a:pt x="12776" y="2097"/>
                  <a:pt x="12342" y="659"/>
                </a:cubicBezTo>
                <a:cubicBezTo>
                  <a:pt x="12208" y="256"/>
                  <a:pt x="11869" y="1"/>
                  <a:pt x="11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16;p25">
            <a:extLst>
              <a:ext uri="{FF2B5EF4-FFF2-40B4-BE49-F238E27FC236}">
                <a16:creationId xmlns:a16="http://schemas.microsoft.com/office/drawing/2014/main" id="{66A8FF07-2B0C-D17A-CACD-6168031A2517}"/>
              </a:ext>
            </a:extLst>
          </p:cNvPr>
          <p:cNvSpPr/>
          <p:nvPr/>
        </p:nvSpPr>
        <p:spPr>
          <a:xfrm>
            <a:off x="3692051" y="3087024"/>
            <a:ext cx="713100" cy="713100"/>
          </a:xfrm>
          <a:prstGeom prst="ellipse">
            <a:avLst/>
          </a:prstGeom>
          <a:solidFill>
            <a:schemeClr val="accent3">
              <a:lumMod val="40000"/>
              <a:lumOff val="60000"/>
            </a:schemeClr>
          </a:solidFill>
          <a:ln>
            <a:noFill/>
          </a:ln>
        </p:spPr>
        <p:txBody>
          <a:bodyPr spcFirstLastPara="1" wrap="square" lIns="91425" tIns="91425" rIns="91425" bIns="91425" anchor="ctr" anchorCtr="0">
            <a:noAutofit/>
          </a:bodyPr>
          <a:lstStyle/>
          <a:p>
            <a:r>
              <a:rPr lang="es-AR"/>
              <a:t>  1.</a:t>
            </a:r>
            <a:endParaRPr/>
          </a:p>
        </p:txBody>
      </p:sp>
      <p:sp>
        <p:nvSpPr>
          <p:cNvPr id="2" name="Google Shape;816;p25">
            <a:extLst>
              <a:ext uri="{FF2B5EF4-FFF2-40B4-BE49-F238E27FC236}">
                <a16:creationId xmlns:a16="http://schemas.microsoft.com/office/drawing/2014/main" id="{2A103A5C-AE73-5487-DAE5-F03147E449C5}"/>
              </a:ext>
            </a:extLst>
          </p:cNvPr>
          <p:cNvSpPr/>
          <p:nvPr/>
        </p:nvSpPr>
        <p:spPr>
          <a:xfrm>
            <a:off x="3692051" y="3973087"/>
            <a:ext cx="713100" cy="713100"/>
          </a:xfrm>
          <a:prstGeom prst="ellipse">
            <a:avLst/>
          </a:prstGeom>
          <a:solidFill>
            <a:schemeClr val="accent3">
              <a:lumMod val="40000"/>
              <a:lumOff val="60000"/>
            </a:schemeClr>
          </a:solidFill>
          <a:ln>
            <a:noFill/>
          </a:ln>
        </p:spPr>
        <p:txBody>
          <a:bodyPr spcFirstLastPara="1" wrap="square" lIns="91425" tIns="91425" rIns="91425" bIns="91425" anchor="ctr" anchorCtr="0">
            <a:noAutofit/>
          </a:bodyPr>
          <a:lstStyle/>
          <a:p>
            <a:r>
              <a:rPr lang="es-ES"/>
              <a:t>2.</a:t>
            </a:r>
            <a:endParaRPr/>
          </a:p>
        </p:txBody>
      </p:sp>
      <p:sp>
        <p:nvSpPr>
          <p:cNvPr id="3" name="CuadroTexto 2">
            <a:extLst>
              <a:ext uri="{FF2B5EF4-FFF2-40B4-BE49-F238E27FC236}">
                <a16:creationId xmlns:a16="http://schemas.microsoft.com/office/drawing/2014/main" id="{DA07ED9F-F246-BD23-953E-212C483E1959}"/>
              </a:ext>
            </a:extLst>
          </p:cNvPr>
          <p:cNvSpPr txBox="1"/>
          <p:nvPr/>
        </p:nvSpPr>
        <p:spPr>
          <a:xfrm>
            <a:off x="4632409" y="4115463"/>
            <a:ext cx="2156460" cy="307777"/>
          </a:xfrm>
          <a:prstGeom prst="rect">
            <a:avLst/>
          </a:prstGeom>
          <a:noFill/>
        </p:spPr>
        <p:txBody>
          <a:bodyPr wrap="square" lIns="91440" tIns="45720" rIns="91440" bIns="45720" rtlCol="0" anchor="t">
            <a:spAutoFit/>
          </a:bodyPr>
          <a:lstStyle/>
          <a:p>
            <a:r>
              <a:rPr lang="es-AR" err="1"/>
              <a:t>Accuracy</a:t>
            </a:r>
            <a:r>
              <a:rPr lang="es-AR"/>
              <a:t>: 0,82</a:t>
            </a:r>
          </a:p>
        </p:txBody>
      </p:sp>
      <p:pic>
        <p:nvPicPr>
          <p:cNvPr id="18" name="Imagen 18" descr="Calendario&#10;&#10;Descripción generada automáticamente">
            <a:extLst>
              <a:ext uri="{FF2B5EF4-FFF2-40B4-BE49-F238E27FC236}">
                <a16:creationId xmlns:a16="http://schemas.microsoft.com/office/drawing/2014/main" id="{2DB41E10-5C77-65D9-5E69-A91FCCE97440}"/>
              </a:ext>
            </a:extLst>
          </p:cNvPr>
          <p:cNvPicPr>
            <a:picLocks noChangeAspect="1"/>
          </p:cNvPicPr>
          <p:nvPr/>
        </p:nvPicPr>
        <p:blipFill>
          <a:blip r:embed="rId3"/>
          <a:stretch>
            <a:fillRect/>
          </a:stretch>
        </p:blipFill>
        <p:spPr>
          <a:xfrm>
            <a:off x="4493418" y="1013975"/>
            <a:ext cx="3636168" cy="1772524"/>
          </a:xfrm>
          <a:prstGeom prst="rect">
            <a:avLst/>
          </a:prstGeom>
        </p:spPr>
      </p:pic>
      <p:sp>
        <p:nvSpPr>
          <p:cNvPr id="20" name="Google Shape;783;p24">
            <a:extLst>
              <a:ext uri="{FF2B5EF4-FFF2-40B4-BE49-F238E27FC236}">
                <a16:creationId xmlns:a16="http://schemas.microsoft.com/office/drawing/2014/main" id="{771F2714-7A0F-8D3A-A388-A08E2F02CB11}"/>
              </a:ext>
            </a:extLst>
          </p:cNvPr>
          <p:cNvSpPr/>
          <p:nvPr/>
        </p:nvSpPr>
        <p:spPr>
          <a:xfrm>
            <a:off x="4497181" y="3184491"/>
            <a:ext cx="3885181" cy="661664"/>
          </a:xfrm>
          <a:custGeom>
            <a:avLst/>
            <a:gdLst/>
            <a:ahLst/>
            <a:cxnLst/>
            <a:rect l="l" t="t" r="r" b="b"/>
            <a:pathLst>
              <a:path w="16835" h="1875" extrusionOk="0">
                <a:moveTo>
                  <a:pt x="1" y="1"/>
                </a:moveTo>
                <a:lnTo>
                  <a:pt x="1" y="1874"/>
                </a:lnTo>
                <a:lnTo>
                  <a:pt x="16835" y="1874"/>
                </a:lnTo>
                <a:lnTo>
                  <a:pt x="16835" y="1"/>
                </a:lnTo>
                <a:close/>
              </a:path>
            </a:pathLst>
          </a:custGeom>
          <a:solidFill>
            <a:srgbClr val="E6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CuadroTexto 22">
            <a:extLst>
              <a:ext uri="{FF2B5EF4-FFF2-40B4-BE49-F238E27FC236}">
                <a16:creationId xmlns:a16="http://schemas.microsoft.com/office/drawing/2014/main" id="{4E253221-3997-F5C6-E2FE-B7B6325A99DE}"/>
              </a:ext>
            </a:extLst>
          </p:cNvPr>
          <p:cNvSpPr txBox="1"/>
          <p:nvPr/>
        </p:nvSpPr>
        <p:spPr>
          <a:xfrm>
            <a:off x="4632409" y="3365367"/>
            <a:ext cx="3192303" cy="307777"/>
          </a:xfrm>
          <a:prstGeom prst="rect">
            <a:avLst/>
          </a:prstGeom>
          <a:noFill/>
        </p:spPr>
        <p:txBody>
          <a:bodyPr wrap="square" lIns="91440" tIns="45720" rIns="91440" bIns="45720" rtlCol="0" anchor="t">
            <a:spAutoFit/>
          </a:bodyPr>
          <a:lstStyle/>
          <a:p>
            <a:r>
              <a:rPr lang="es-AR" err="1"/>
              <a:t>GridSearch</a:t>
            </a:r>
          </a:p>
        </p:txBody>
      </p:sp>
      <p:sp>
        <p:nvSpPr>
          <p:cNvPr id="25" name="Elipse 24">
            <a:extLst>
              <a:ext uri="{FF2B5EF4-FFF2-40B4-BE49-F238E27FC236}">
                <a16:creationId xmlns:a16="http://schemas.microsoft.com/office/drawing/2014/main" id="{CB07CC9B-6CC4-9DEF-A303-BA808F9874EF}"/>
              </a:ext>
            </a:extLst>
          </p:cNvPr>
          <p:cNvSpPr/>
          <p:nvPr/>
        </p:nvSpPr>
        <p:spPr>
          <a:xfrm>
            <a:off x="7461619" y="2025492"/>
            <a:ext cx="485570" cy="255439"/>
          </a:xfrm>
          <a:prstGeom prst="ellips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6" name="Elipse 25">
            <a:extLst>
              <a:ext uri="{FF2B5EF4-FFF2-40B4-BE49-F238E27FC236}">
                <a16:creationId xmlns:a16="http://schemas.microsoft.com/office/drawing/2014/main" id="{B293EAF5-E2CF-B1BA-2469-68B2BCD634AA}"/>
              </a:ext>
            </a:extLst>
          </p:cNvPr>
          <p:cNvSpPr/>
          <p:nvPr/>
        </p:nvSpPr>
        <p:spPr>
          <a:xfrm>
            <a:off x="6704381" y="1675447"/>
            <a:ext cx="485570" cy="255439"/>
          </a:xfrm>
          <a:prstGeom prst="ellips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27" name="Imagen 27" descr="Gráfico, Gráfico de líneas&#10;&#10;Descripción generada automáticamente">
            <a:extLst>
              <a:ext uri="{FF2B5EF4-FFF2-40B4-BE49-F238E27FC236}">
                <a16:creationId xmlns:a16="http://schemas.microsoft.com/office/drawing/2014/main" id="{8A2F46F8-7320-7A63-4E5D-BB0AD451B253}"/>
              </a:ext>
            </a:extLst>
          </p:cNvPr>
          <p:cNvPicPr>
            <a:picLocks noChangeAspect="1"/>
          </p:cNvPicPr>
          <p:nvPr/>
        </p:nvPicPr>
        <p:blipFill>
          <a:blip r:embed="rId4"/>
          <a:stretch>
            <a:fillRect/>
          </a:stretch>
        </p:blipFill>
        <p:spPr>
          <a:xfrm>
            <a:off x="314325" y="2757820"/>
            <a:ext cx="3121818" cy="2163891"/>
          </a:xfrm>
          <a:prstGeom prst="rect">
            <a:avLst/>
          </a:prstGeom>
        </p:spPr>
      </p:pic>
      <p:sp>
        <p:nvSpPr>
          <p:cNvPr id="9" name="Rectangle 9">
            <a:extLst>
              <a:ext uri="{FF2B5EF4-FFF2-40B4-BE49-F238E27FC236}">
                <a16:creationId xmlns:a16="http://schemas.microsoft.com/office/drawing/2014/main" id="{FA69CF8B-F98A-36EB-B7C2-D2737F81DE5E}"/>
              </a:ext>
            </a:extLst>
          </p:cNvPr>
          <p:cNvSpPr/>
          <p:nvPr/>
        </p:nvSpPr>
        <p:spPr>
          <a:xfrm>
            <a:off x="-3629" y="907"/>
            <a:ext cx="2431142" cy="244930"/>
          </a:xfrm>
          <a:prstGeom prst="rect">
            <a:avLst/>
          </a:prstGeom>
          <a:solidFill>
            <a:srgbClr val="C7ABDF"/>
          </a:solidFill>
          <a:ln>
            <a:noFill/>
          </a:ln>
        </p:spPr>
        <p:txBody>
          <a:bodyPr spcFirstLastPara="1" wrap="square" lIns="91425" tIns="91425" rIns="91425" bIns="91425" anchor="ctr" anchorCtr="0">
            <a:noAutofit/>
          </a:bodyPr>
          <a:lstStyle/>
          <a:p>
            <a:pPr algn="ctr"/>
            <a:r>
              <a:rPr lang="en" sz="1200" b="1">
                <a:solidFill>
                  <a:schemeClr val="bg1"/>
                </a:solidFill>
              </a:rPr>
              <a:t>Desarrollo de </a:t>
            </a:r>
            <a:r>
              <a:rPr lang="en" sz="1200" b="1" err="1">
                <a:solidFill>
                  <a:schemeClr val="bg1"/>
                </a:solidFill>
              </a:rPr>
              <a:t>Modelos</a:t>
            </a:r>
          </a:p>
        </p:txBody>
      </p:sp>
    </p:spTree>
    <p:extLst>
      <p:ext uri="{BB962C8B-B14F-4D97-AF65-F5344CB8AC3E}">
        <p14:creationId xmlns:p14="http://schemas.microsoft.com/office/powerpoint/2010/main" val="643045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1" name="Google Shape;1511;p35"/>
          <p:cNvSpPr txBox="1">
            <a:spLocks noGrp="1"/>
          </p:cNvSpPr>
          <p:nvPr>
            <p:ph type="title"/>
          </p:nvPr>
        </p:nvSpPr>
        <p:spPr>
          <a:xfrm>
            <a:off x="417196" y="97274"/>
            <a:ext cx="8237700" cy="246900"/>
          </a:xfrm>
          <a:prstGeom prst="rect">
            <a:avLst/>
          </a:prstGeom>
        </p:spPr>
        <p:txBody>
          <a:bodyPr spcFirstLastPara="1" wrap="square" lIns="91425" tIns="91425" rIns="91425" bIns="91425" anchor="ctr" anchorCtr="0">
            <a:noAutofit/>
          </a:bodyPr>
          <a:lstStyle/>
          <a:p>
            <a:r>
              <a:rPr lang="en" err="1"/>
              <a:t>XGBoost</a:t>
            </a:r>
            <a:r>
              <a:rPr lang="en"/>
              <a:t> </a:t>
            </a:r>
          </a:p>
        </p:txBody>
      </p:sp>
      <p:sp>
        <p:nvSpPr>
          <p:cNvPr id="1516" name="Google Shape;1516;p35"/>
          <p:cNvSpPr/>
          <p:nvPr/>
        </p:nvSpPr>
        <p:spPr>
          <a:xfrm>
            <a:off x="1281483" y="2042318"/>
            <a:ext cx="17" cy="17"/>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7906989" y="2909527"/>
            <a:ext cx="17" cy="17"/>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8" name="Google Shape;1518;p35"/>
          <p:cNvGrpSpPr/>
          <p:nvPr/>
        </p:nvGrpSpPr>
        <p:grpSpPr>
          <a:xfrm>
            <a:off x="841801" y="298519"/>
            <a:ext cx="1344600" cy="1473698"/>
            <a:chOff x="2750887" y="2578516"/>
            <a:chExt cx="1344600" cy="1473698"/>
          </a:xfrm>
        </p:grpSpPr>
        <p:sp>
          <p:nvSpPr>
            <p:cNvPr id="1519" name="Google Shape;1519;p35"/>
            <p:cNvSpPr/>
            <p:nvPr/>
          </p:nvSpPr>
          <p:spPr>
            <a:xfrm>
              <a:off x="2892945" y="2578516"/>
              <a:ext cx="1060500" cy="1060500"/>
            </a:xfrm>
            <a:prstGeom prst="ellipse">
              <a:avLst/>
            </a:prstGeom>
            <a:solidFill>
              <a:srgbClr val="E685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5"/>
            <p:cNvSpPr txBox="1"/>
            <p:nvPr/>
          </p:nvSpPr>
          <p:spPr>
            <a:xfrm>
              <a:off x="2750887" y="3715314"/>
              <a:ext cx="1344600" cy="33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a:solidFill>
                    <a:srgbClr val="E685B7"/>
                  </a:solidFill>
                  <a:latin typeface="Fira Sans Extra Condensed Medium"/>
                  <a:ea typeface="Fira Sans Extra Condensed Medium"/>
                  <a:cs typeface="Fira Sans Extra Condensed Medium"/>
                  <a:sym typeface="Fira Sans Extra Condensed Medium"/>
                </a:rPr>
                <a:t>Recall</a:t>
              </a:r>
              <a:endParaRPr sz="2000">
                <a:solidFill>
                  <a:srgbClr val="E685B7"/>
                </a:solidFill>
                <a:latin typeface="Fira Sans Extra Condensed Medium"/>
                <a:ea typeface="Fira Sans Extra Condensed Medium"/>
                <a:cs typeface="Fira Sans Extra Condensed Medium"/>
                <a:sym typeface="Fira Sans Extra Condensed Medium"/>
              </a:endParaRPr>
            </a:p>
          </p:txBody>
        </p:sp>
      </p:grpSp>
      <p:grpSp>
        <p:nvGrpSpPr>
          <p:cNvPr id="1523" name="Google Shape;1523;p35"/>
          <p:cNvGrpSpPr/>
          <p:nvPr/>
        </p:nvGrpSpPr>
        <p:grpSpPr>
          <a:xfrm>
            <a:off x="839435" y="3423056"/>
            <a:ext cx="1344600" cy="1473706"/>
            <a:chOff x="5048537" y="1517928"/>
            <a:chExt cx="1344600" cy="1473706"/>
          </a:xfrm>
        </p:grpSpPr>
        <p:sp>
          <p:nvSpPr>
            <p:cNvPr id="1524" name="Google Shape;1524;p35"/>
            <p:cNvSpPr/>
            <p:nvPr/>
          </p:nvSpPr>
          <p:spPr>
            <a:xfrm>
              <a:off x="5190599" y="1517928"/>
              <a:ext cx="1060500" cy="1060500"/>
            </a:xfrm>
            <a:prstGeom prst="ellipse">
              <a:avLst/>
            </a:prstGeom>
            <a:solidFill>
              <a:srgbClr val="C7A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5"/>
            <p:cNvSpPr txBox="1"/>
            <p:nvPr/>
          </p:nvSpPr>
          <p:spPr>
            <a:xfrm>
              <a:off x="5048537" y="2654734"/>
              <a:ext cx="1344600" cy="33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a:solidFill>
                    <a:srgbClr val="C7ABDF"/>
                  </a:solidFill>
                  <a:latin typeface="Fira Sans Extra Condensed Medium"/>
                  <a:ea typeface="Fira Sans Extra Condensed Medium"/>
                  <a:cs typeface="Fira Sans Extra Condensed Medium"/>
                  <a:sym typeface="Fira Sans Extra Condensed Medium"/>
                </a:rPr>
                <a:t>Precision</a:t>
              </a:r>
              <a:endParaRPr sz="2000">
                <a:solidFill>
                  <a:srgbClr val="C7ABDF"/>
                </a:solidFill>
                <a:latin typeface="Fira Sans Extra Condensed Medium"/>
                <a:ea typeface="Fira Sans Extra Condensed Medium"/>
                <a:cs typeface="Fira Sans Extra Condensed Medium"/>
                <a:sym typeface="Fira Sans Extra Condensed Medium"/>
              </a:endParaRPr>
            </a:p>
          </p:txBody>
        </p:sp>
      </p:grpSp>
      <p:grpSp>
        <p:nvGrpSpPr>
          <p:cNvPr id="1533" name="Google Shape;1533;p35"/>
          <p:cNvGrpSpPr/>
          <p:nvPr/>
        </p:nvGrpSpPr>
        <p:grpSpPr>
          <a:xfrm>
            <a:off x="834054" y="1874275"/>
            <a:ext cx="1357598" cy="1559434"/>
            <a:chOff x="417196" y="1517928"/>
            <a:chExt cx="1357598" cy="1559434"/>
          </a:xfrm>
        </p:grpSpPr>
        <p:sp>
          <p:nvSpPr>
            <p:cNvPr id="1534" name="Google Shape;1534;p35"/>
            <p:cNvSpPr/>
            <p:nvPr/>
          </p:nvSpPr>
          <p:spPr>
            <a:xfrm>
              <a:off x="595267" y="1517928"/>
              <a:ext cx="1060500" cy="1060500"/>
            </a:xfrm>
            <a:prstGeom prst="ellipse">
              <a:avLst/>
            </a:prstGeom>
            <a:solidFill>
              <a:srgbClr val="FAAC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5" name="Google Shape;1535;p35"/>
            <p:cNvGrpSpPr/>
            <p:nvPr/>
          </p:nvGrpSpPr>
          <p:grpSpPr>
            <a:xfrm>
              <a:off x="417196" y="1749368"/>
              <a:ext cx="1357598" cy="1327994"/>
              <a:chOff x="417196" y="1749368"/>
              <a:chExt cx="1357598" cy="1327994"/>
            </a:xfrm>
          </p:grpSpPr>
          <p:sp>
            <p:nvSpPr>
              <p:cNvPr id="1536" name="Google Shape;1536;p35"/>
              <p:cNvSpPr txBox="1"/>
              <p:nvPr/>
            </p:nvSpPr>
            <p:spPr>
              <a:xfrm>
                <a:off x="430194" y="2740462"/>
                <a:ext cx="1344600" cy="33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s-AR" sz="2000" err="1">
                    <a:solidFill>
                      <a:srgbClr val="FAACD4"/>
                    </a:solidFill>
                    <a:latin typeface="Fira Sans Extra Condensed Medium"/>
                    <a:ea typeface="Fira Sans Extra Condensed Medium"/>
                    <a:cs typeface="Fira Sans Extra Condensed Medium"/>
                    <a:sym typeface="Fira Sans Extra Condensed Medium"/>
                  </a:rPr>
                  <a:t>Accuracy</a:t>
                </a:r>
                <a:endParaRPr sz="2000">
                  <a:solidFill>
                    <a:srgbClr val="FAACD4"/>
                  </a:solidFill>
                  <a:latin typeface="Fira Sans Extra Condensed Medium"/>
                  <a:ea typeface="Fira Sans Extra Condensed Medium"/>
                  <a:cs typeface="Fira Sans Extra Condensed Medium"/>
                  <a:sym typeface="Fira Sans Extra Condensed Medium"/>
                </a:endParaRPr>
              </a:p>
            </p:txBody>
          </p:sp>
          <p:sp>
            <p:nvSpPr>
              <p:cNvPr id="1537" name="Google Shape;1537;p35"/>
              <p:cNvSpPr txBox="1"/>
              <p:nvPr/>
            </p:nvSpPr>
            <p:spPr>
              <a:xfrm>
                <a:off x="417196" y="1749368"/>
                <a:ext cx="1344600" cy="58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AR" sz="2400">
                    <a:latin typeface="Roboto"/>
                    <a:ea typeface="Roboto"/>
                    <a:cs typeface="Roboto"/>
                    <a:sym typeface="Roboto"/>
                  </a:rPr>
                  <a:t>0,85</a:t>
                </a:r>
                <a:endParaRPr sz="2400">
                  <a:solidFill>
                    <a:srgbClr val="000000"/>
                  </a:solidFill>
                  <a:latin typeface="Roboto"/>
                  <a:ea typeface="Roboto"/>
                  <a:cs typeface="Roboto"/>
                  <a:sym typeface="Roboto"/>
                </a:endParaRPr>
              </a:p>
              <a:p>
                <a:pPr marL="0" lvl="0" indent="0" algn="ctr" rtl="0">
                  <a:spcBef>
                    <a:spcPts val="0"/>
                  </a:spcBef>
                  <a:spcAft>
                    <a:spcPts val="0"/>
                  </a:spcAft>
                  <a:buNone/>
                </a:pPr>
                <a:endParaRPr sz="2400">
                  <a:solidFill>
                    <a:srgbClr val="000000"/>
                  </a:solidFill>
                  <a:latin typeface="Roboto"/>
                  <a:ea typeface="Roboto"/>
                  <a:cs typeface="Roboto"/>
                  <a:sym typeface="Roboto"/>
                </a:endParaRPr>
              </a:p>
            </p:txBody>
          </p:sp>
        </p:grpSp>
      </p:grpSp>
      <p:sp>
        <p:nvSpPr>
          <p:cNvPr id="2" name="Google Shape;1537;p35">
            <a:extLst>
              <a:ext uri="{FF2B5EF4-FFF2-40B4-BE49-F238E27FC236}">
                <a16:creationId xmlns:a16="http://schemas.microsoft.com/office/drawing/2014/main" id="{A1FCC00B-83E8-E11B-0C71-BD9B318BDD8D}"/>
              </a:ext>
            </a:extLst>
          </p:cNvPr>
          <p:cNvSpPr txBox="1"/>
          <p:nvPr/>
        </p:nvSpPr>
        <p:spPr>
          <a:xfrm>
            <a:off x="825251" y="529052"/>
            <a:ext cx="1344600" cy="58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AR" sz="2400">
                <a:latin typeface="Roboto"/>
                <a:ea typeface="Roboto"/>
                <a:cs typeface="Roboto"/>
                <a:sym typeface="Roboto"/>
              </a:rPr>
              <a:t>0,85</a:t>
            </a:r>
            <a:endParaRPr sz="2400">
              <a:solidFill>
                <a:srgbClr val="000000"/>
              </a:solidFill>
              <a:latin typeface="Roboto"/>
              <a:ea typeface="Roboto"/>
              <a:cs typeface="Roboto"/>
              <a:sym typeface="Roboto"/>
            </a:endParaRPr>
          </a:p>
          <a:p>
            <a:pPr marL="0" lvl="0" indent="0" algn="ctr" rtl="0">
              <a:spcBef>
                <a:spcPts val="0"/>
              </a:spcBef>
              <a:spcAft>
                <a:spcPts val="0"/>
              </a:spcAft>
              <a:buNone/>
            </a:pPr>
            <a:endParaRPr sz="2400">
              <a:solidFill>
                <a:srgbClr val="000000"/>
              </a:solidFill>
              <a:latin typeface="Roboto"/>
              <a:ea typeface="Roboto"/>
              <a:cs typeface="Roboto"/>
              <a:sym typeface="Roboto"/>
            </a:endParaRPr>
          </a:p>
        </p:txBody>
      </p:sp>
      <p:sp>
        <p:nvSpPr>
          <p:cNvPr id="8" name="Google Shape;1537;p35">
            <a:extLst>
              <a:ext uri="{FF2B5EF4-FFF2-40B4-BE49-F238E27FC236}">
                <a16:creationId xmlns:a16="http://schemas.microsoft.com/office/drawing/2014/main" id="{0B808900-27A4-EF7E-1391-1B07279A6874}"/>
              </a:ext>
            </a:extLst>
          </p:cNvPr>
          <p:cNvSpPr txBox="1"/>
          <p:nvPr/>
        </p:nvSpPr>
        <p:spPr>
          <a:xfrm>
            <a:off x="839435" y="3678559"/>
            <a:ext cx="1344600" cy="58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AR" sz="2400">
                <a:latin typeface="Roboto"/>
                <a:ea typeface="Roboto"/>
                <a:cs typeface="Roboto"/>
                <a:sym typeface="Roboto"/>
              </a:rPr>
              <a:t>0,78</a:t>
            </a:r>
            <a:endParaRPr sz="2400">
              <a:solidFill>
                <a:srgbClr val="000000"/>
              </a:solidFill>
              <a:latin typeface="Roboto"/>
              <a:ea typeface="Roboto"/>
              <a:cs typeface="Roboto"/>
              <a:sym typeface="Roboto"/>
            </a:endParaRPr>
          </a:p>
          <a:p>
            <a:pPr marL="0" lvl="0" indent="0" algn="ctr" rtl="0">
              <a:spcBef>
                <a:spcPts val="0"/>
              </a:spcBef>
              <a:spcAft>
                <a:spcPts val="0"/>
              </a:spcAft>
              <a:buNone/>
            </a:pPr>
            <a:endParaRPr sz="2400">
              <a:solidFill>
                <a:srgbClr val="000000"/>
              </a:solidFill>
              <a:latin typeface="Roboto"/>
              <a:ea typeface="Roboto"/>
              <a:cs typeface="Roboto"/>
              <a:sym typeface="Roboto"/>
            </a:endParaRPr>
          </a:p>
        </p:txBody>
      </p:sp>
      <p:pic>
        <p:nvPicPr>
          <p:cNvPr id="3" name="Imagen 3" descr="Gráfico&#10;&#10;Descripción generada automáticamente">
            <a:extLst>
              <a:ext uri="{FF2B5EF4-FFF2-40B4-BE49-F238E27FC236}">
                <a16:creationId xmlns:a16="http://schemas.microsoft.com/office/drawing/2014/main" id="{8C551D9C-A680-4E4B-04F9-E5AEA50B133E}"/>
              </a:ext>
            </a:extLst>
          </p:cNvPr>
          <p:cNvPicPr>
            <a:picLocks noChangeAspect="1"/>
          </p:cNvPicPr>
          <p:nvPr/>
        </p:nvPicPr>
        <p:blipFill>
          <a:blip r:embed="rId3"/>
          <a:stretch>
            <a:fillRect/>
          </a:stretch>
        </p:blipFill>
        <p:spPr>
          <a:xfrm>
            <a:off x="3871914" y="791109"/>
            <a:ext cx="2128838" cy="2132535"/>
          </a:xfrm>
          <a:prstGeom prst="rect">
            <a:avLst/>
          </a:prstGeom>
        </p:spPr>
      </p:pic>
      <p:pic>
        <p:nvPicPr>
          <p:cNvPr id="4" name="Imagen 4" descr="Calendario&#10;&#10;Descripción generada automáticamente">
            <a:extLst>
              <a:ext uri="{FF2B5EF4-FFF2-40B4-BE49-F238E27FC236}">
                <a16:creationId xmlns:a16="http://schemas.microsoft.com/office/drawing/2014/main" id="{F9E2E0E6-2979-623D-3E78-86D50C425715}"/>
              </a:ext>
            </a:extLst>
          </p:cNvPr>
          <p:cNvPicPr>
            <a:picLocks noChangeAspect="1"/>
          </p:cNvPicPr>
          <p:nvPr/>
        </p:nvPicPr>
        <p:blipFill>
          <a:blip r:embed="rId4"/>
          <a:stretch>
            <a:fillRect/>
          </a:stretch>
        </p:blipFill>
        <p:spPr>
          <a:xfrm>
            <a:off x="4936331" y="3157312"/>
            <a:ext cx="2907506" cy="1414914"/>
          </a:xfrm>
          <a:prstGeom prst="rect">
            <a:avLst/>
          </a:prstGeom>
        </p:spPr>
      </p:pic>
      <p:pic>
        <p:nvPicPr>
          <p:cNvPr id="5" name="Imagen 5" descr="Gráfico, Gráfico de líneas&#10;&#10;Descripción generada automáticamente">
            <a:extLst>
              <a:ext uri="{FF2B5EF4-FFF2-40B4-BE49-F238E27FC236}">
                <a16:creationId xmlns:a16="http://schemas.microsoft.com/office/drawing/2014/main" id="{C5BF3F7C-9578-EEF8-E0D0-FB4D56B0D868}"/>
              </a:ext>
            </a:extLst>
          </p:cNvPr>
          <p:cNvPicPr>
            <a:picLocks noChangeAspect="1"/>
          </p:cNvPicPr>
          <p:nvPr/>
        </p:nvPicPr>
        <p:blipFill>
          <a:blip r:embed="rId5"/>
          <a:stretch>
            <a:fillRect/>
          </a:stretch>
        </p:blipFill>
        <p:spPr>
          <a:xfrm>
            <a:off x="6329362" y="860047"/>
            <a:ext cx="2536032" cy="1794630"/>
          </a:xfrm>
          <a:prstGeom prst="rect">
            <a:avLst/>
          </a:prstGeom>
        </p:spPr>
      </p:pic>
      <p:sp>
        <p:nvSpPr>
          <p:cNvPr id="7" name="Elipse 6">
            <a:extLst>
              <a:ext uri="{FF2B5EF4-FFF2-40B4-BE49-F238E27FC236}">
                <a16:creationId xmlns:a16="http://schemas.microsoft.com/office/drawing/2014/main" id="{25CE1E44-6F7E-20E3-FA06-C1192E222822}"/>
              </a:ext>
            </a:extLst>
          </p:cNvPr>
          <p:cNvSpPr/>
          <p:nvPr/>
        </p:nvSpPr>
        <p:spPr>
          <a:xfrm>
            <a:off x="6697237" y="3725703"/>
            <a:ext cx="471283" cy="205433"/>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Elipse 8">
            <a:extLst>
              <a:ext uri="{FF2B5EF4-FFF2-40B4-BE49-F238E27FC236}">
                <a16:creationId xmlns:a16="http://schemas.microsoft.com/office/drawing/2014/main" id="{13BF9D52-DD0A-CBF8-B396-02D84DF952C7}"/>
              </a:ext>
            </a:extLst>
          </p:cNvPr>
          <p:cNvSpPr/>
          <p:nvPr/>
        </p:nvSpPr>
        <p:spPr>
          <a:xfrm>
            <a:off x="7325886" y="3968589"/>
            <a:ext cx="435564" cy="198290"/>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angle 9">
            <a:extLst>
              <a:ext uri="{FF2B5EF4-FFF2-40B4-BE49-F238E27FC236}">
                <a16:creationId xmlns:a16="http://schemas.microsoft.com/office/drawing/2014/main" id="{F5B2C118-E282-A1E7-F1FD-DC261524D513}"/>
              </a:ext>
            </a:extLst>
          </p:cNvPr>
          <p:cNvSpPr/>
          <p:nvPr/>
        </p:nvSpPr>
        <p:spPr>
          <a:xfrm>
            <a:off x="-3629" y="907"/>
            <a:ext cx="2431142" cy="244930"/>
          </a:xfrm>
          <a:prstGeom prst="rect">
            <a:avLst/>
          </a:prstGeom>
          <a:solidFill>
            <a:srgbClr val="C7ABDF"/>
          </a:solidFill>
          <a:ln>
            <a:noFill/>
          </a:ln>
        </p:spPr>
        <p:txBody>
          <a:bodyPr spcFirstLastPara="1" wrap="square" lIns="91425" tIns="91425" rIns="91425" bIns="91425" anchor="ctr" anchorCtr="0">
            <a:noAutofit/>
          </a:bodyPr>
          <a:lstStyle/>
          <a:p>
            <a:pPr algn="ctr"/>
            <a:r>
              <a:rPr lang="en" sz="1200" b="1">
                <a:solidFill>
                  <a:schemeClr val="bg1"/>
                </a:solidFill>
              </a:rPr>
              <a:t>Desarrollo de </a:t>
            </a:r>
            <a:r>
              <a:rPr lang="en" sz="1200" b="1" err="1">
                <a:solidFill>
                  <a:schemeClr val="bg1"/>
                </a:solidFill>
              </a:rPr>
              <a:t>Modelos</a:t>
            </a:r>
          </a:p>
        </p:txBody>
      </p:sp>
    </p:spTree>
    <p:extLst>
      <p:ext uri="{BB962C8B-B14F-4D97-AF65-F5344CB8AC3E}">
        <p14:creationId xmlns:p14="http://schemas.microsoft.com/office/powerpoint/2010/main" val="3814072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4" name="Google Shape;954;p27"/>
          <p:cNvSpPr/>
          <p:nvPr/>
        </p:nvSpPr>
        <p:spPr>
          <a:xfrm>
            <a:off x="420080" y="1743576"/>
            <a:ext cx="3650810" cy="3287467"/>
          </a:xfrm>
          <a:custGeom>
            <a:avLst/>
            <a:gdLst/>
            <a:ahLst/>
            <a:cxnLst/>
            <a:rect l="l" t="t" r="r" b="b"/>
            <a:pathLst>
              <a:path w="59476" h="74233" fill="none" extrusionOk="0">
                <a:moveTo>
                  <a:pt x="1" y="0"/>
                </a:moveTo>
                <a:lnTo>
                  <a:pt x="59475" y="0"/>
                </a:lnTo>
                <a:lnTo>
                  <a:pt x="59475" y="74232"/>
                </a:lnTo>
                <a:lnTo>
                  <a:pt x="1" y="74232"/>
                </a:lnTo>
                <a:close/>
              </a:path>
            </a:pathLst>
          </a:custGeom>
          <a:noFill/>
          <a:ln w="19050" cap="flat" cmpd="sng">
            <a:solidFill>
              <a:schemeClr val="accent2"/>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12;p25">
            <a:extLst>
              <a:ext uri="{FF2B5EF4-FFF2-40B4-BE49-F238E27FC236}">
                <a16:creationId xmlns:a16="http://schemas.microsoft.com/office/drawing/2014/main" id="{724DC240-9DDF-4F20-E1F2-BE1BCDEE9793}"/>
              </a:ext>
            </a:extLst>
          </p:cNvPr>
          <p:cNvSpPr txBox="1">
            <a:spLocks/>
          </p:cNvSpPr>
          <p:nvPr/>
        </p:nvSpPr>
        <p:spPr>
          <a:xfrm>
            <a:off x="241083" y="242333"/>
            <a:ext cx="8237700" cy="246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SemiBold"/>
              <a:buNone/>
              <a:defRPr sz="24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es-AR"/>
              <a:t> </a:t>
            </a:r>
            <a:r>
              <a:rPr lang="es-AR" err="1"/>
              <a:t>LightGBM</a:t>
            </a:r>
            <a:r>
              <a:rPr lang="es-AR"/>
              <a:t>	</a:t>
            </a:r>
          </a:p>
        </p:txBody>
      </p:sp>
      <p:sp>
        <p:nvSpPr>
          <p:cNvPr id="6" name="Google Shape;740;p23">
            <a:extLst>
              <a:ext uri="{FF2B5EF4-FFF2-40B4-BE49-F238E27FC236}">
                <a16:creationId xmlns:a16="http://schemas.microsoft.com/office/drawing/2014/main" id="{88176B42-0169-35E6-990A-9C0426ED3391}"/>
              </a:ext>
            </a:extLst>
          </p:cNvPr>
          <p:cNvSpPr/>
          <p:nvPr/>
        </p:nvSpPr>
        <p:spPr>
          <a:xfrm>
            <a:off x="5106595" y="1333746"/>
            <a:ext cx="441475" cy="438275"/>
          </a:xfrm>
          <a:custGeom>
            <a:avLst/>
            <a:gdLst/>
            <a:ahLst/>
            <a:cxnLst/>
            <a:rect l="l" t="t" r="r" b="b"/>
            <a:pathLst>
              <a:path w="17659" h="17531" extrusionOk="0">
                <a:moveTo>
                  <a:pt x="9033" y="551"/>
                </a:moveTo>
                <a:cubicBezTo>
                  <a:pt x="9141" y="551"/>
                  <a:pt x="9223" y="578"/>
                  <a:pt x="9250" y="687"/>
                </a:cubicBezTo>
                <a:cubicBezTo>
                  <a:pt x="9765" y="2205"/>
                  <a:pt x="10064" y="3779"/>
                  <a:pt x="9901" y="5406"/>
                </a:cubicBezTo>
                <a:cubicBezTo>
                  <a:pt x="9711" y="6844"/>
                  <a:pt x="9223" y="8118"/>
                  <a:pt x="8165" y="9149"/>
                </a:cubicBezTo>
                <a:cubicBezTo>
                  <a:pt x="8111" y="9203"/>
                  <a:pt x="8057" y="9231"/>
                  <a:pt x="7975" y="9285"/>
                </a:cubicBezTo>
                <a:cubicBezTo>
                  <a:pt x="7677" y="8959"/>
                  <a:pt x="7406" y="8580"/>
                  <a:pt x="7080" y="8254"/>
                </a:cubicBezTo>
                <a:cubicBezTo>
                  <a:pt x="6402" y="7468"/>
                  <a:pt x="5507" y="7088"/>
                  <a:pt x="4476" y="7034"/>
                </a:cubicBezTo>
                <a:cubicBezTo>
                  <a:pt x="4188" y="7005"/>
                  <a:pt x="3897" y="6986"/>
                  <a:pt x="3607" y="6986"/>
                </a:cubicBezTo>
                <a:cubicBezTo>
                  <a:pt x="3077" y="6986"/>
                  <a:pt x="2553" y="7048"/>
                  <a:pt x="2062" y="7223"/>
                </a:cubicBezTo>
                <a:cubicBezTo>
                  <a:pt x="1628" y="7386"/>
                  <a:pt x="1167" y="7630"/>
                  <a:pt x="706" y="7847"/>
                </a:cubicBezTo>
                <a:cubicBezTo>
                  <a:pt x="760" y="7522"/>
                  <a:pt x="842" y="7169"/>
                  <a:pt x="950" y="6817"/>
                </a:cubicBezTo>
                <a:cubicBezTo>
                  <a:pt x="1303" y="5352"/>
                  <a:pt x="1981" y="4050"/>
                  <a:pt x="3039" y="2965"/>
                </a:cubicBezTo>
                <a:cubicBezTo>
                  <a:pt x="4232" y="1690"/>
                  <a:pt x="5724" y="985"/>
                  <a:pt x="7378" y="714"/>
                </a:cubicBezTo>
                <a:cubicBezTo>
                  <a:pt x="7921" y="605"/>
                  <a:pt x="8490" y="605"/>
                  <a:pt x="9033" y="551"/>
                </a:cubicBezTo>
                <a:close/>
                <a:moveTo>
                  <a:pt x="11395" y="537"/>
                </a:moveTo>
                <a:cubicBezTo>
                  <a:pt x="11520" y="537"/>
                  <a:pt x="11624" y="634"/>
                  <a:pt x="11691" y="768"/>
                </a:cubicBezTo>
                <a:cubicBezTo>
                  <a:pt x="12044" y="2070"/>
                  <a:pt x="12288" y="3399"/>
                  <a:pt x="12261" y="4701"/>
                </a:cubicBezTo>
                <a:cubicBezTo>
                  <a:pt x="12261" y="6572"/>
                  <a:pt x="11691" y="8281"/>
                  <a:pt x="10606" y="9800"/>
                </a:cubicBezTo>
                <a:lnTo>
                  <a:pt x="9684" y="11021"/>
                </a:lnTo>
                <a:cubicBezTo>
                  <a:pt x="9521" y="10831"/>
                  <a:pt x="9413" y="10668"/>
                  <a:pt x="9250" y="10505"/>
                </a:cubicBezTo>
                <a:cubicBezTo>
                  <a:pt x="9440" y="10234"/>
                  <a:pt x="9684" y="9963"/>
                  <a:pt x="9874" y="9692"/>
                </a:cubicBezTo>
                <a:cubicBezTo>
                  <a:pt x="10688" y="8607"/>
                  <a:pt x="11284" y="7386"/>
                  <a:pt x="11555" y="6030"/>
                </a:cubicBezTo>
                <a:cubicBezTo>
                  <a:pt x="11718" y="5189"/>
                  <a:pt x="11691" y="4348"/>
                  <a:pt x="11610" y="3480"/>
                </a:cubicBezTo>
                <a:cubicBezTo>
                  <a:pt x="11501" y="2639"/>
                  <a:pt x="11338" y="1799"/>
                  <a:pt x="11094" y="958"/>
                </a:cubicBezTo>
                <a:cubicBezTo>
                  <a:pt x="11040" y="741"/>
                  <a:pt x="11149" y="578"/>
                  <a:pt x="11311" y="551"/>
                </a:cubicBezTo>
                <a:cubicBezTo>
                  <a:pt x="11340" y="541"/>
                  <a:pt x="11368" y="537"/>
                  <a:pt x="11395" y="537"/>
                </a:cubicBezTo>
                <a:close/>
                <a:moveTo>
                  <a:pt x="3838" y="7533"/>
                </a:moveTo>
                <a:cubicBezTo>
                  <a:pt x="4350" y="7533"/>
                  <a:pt x="4856" y="7601"/>
                  <a:pt x="5344" y="7739"/>
                </a:cubicBezTo>
                <a:cubicBezTo>
                  <a:pt x="6022" y="7901"/>
                  <a:pt x="6538" y="8390"/>
                  <a:pt x="6972" y="8932"/>
                </a:cubicBezTo>
                <a:cubicBezTo>
                  <a:pt x="7270" y="9285"/>
                  <a:pt x="7541" y="9692"/>
                  <a:pt x="7867" y="10099"/>
                </a:cubicBezTo>
                <a:cubicBezTo>
                  <a:pt x="7867" y="10126"/>
                  <a:pt x="7867" y="10180"/>
                  <a:pt x="7894" y="10207"/>
                </a:cubicBezTo>
                <a:cubicBezTo>
                  <a:pt x="7351" y="10343"/>
                  <a:pt x="6944" y="10614"/>
                  <a:pt x="6673" y="11102"/>
                </a:cubicBezTo>
                <a:cubicBezTo>
                  <a:pt x="6646" y="11021"/>
                  <a:pt x="6592" y="10994"/>
                  <a:pt x="6592" y="10966"/>
                </a:cubicBezTo>
                <a:cubicBezTo>
                  <a:pt x="6538" y="10749"/>
                  <a:pt x="6510" y="10587"/>
                  <a:pt x="6429" y="10370"/>
                </a:cubicBezTo>
                <a:cubicBezTo>
                  <a:pt x="6158" y="9420"/>
                  <a:pt x="5480" y="8851"/>
                  <a:pt x="4503" y="8715"/>
                </a:cubicBezTo>
                <a:cubicBezTo>
                  <a:pt x="4324" y="8693"/>
                  <a:pt x="4147" y="8684"/>
                  <a:pt x="3973" y="8684"/>
                </a:cubicBezTo>
                <a:cubicBezTo>
                  <a:pt x="3273" y="8684"/>
                  <a:pt x="2605" y="8840"/>
                  <a:pt x="1954" y="9014"/>
                </a:cubicBezTo>
                <a:cubicBezTo>
                  <a:pt x="1547" y="9122"/>
                  <a:pt x="1140" y="9258"/>
                  <a:pt x="760" y="9393"/>
                </a:cubicBezTo>
                <a:cubicBezTo>
                  <a:pt x="706" y="9420"/>
                  <a:pt x="625" y="9420"/>
                  <a:pt x="570" y="9475"/>
                </a:cubicBezTo>
                <a:cubicBezTo>
                  <a:pt x="570" y="9231"/>
                  <a:pt x="570" y="9014"/>
                  <a:pt x="625" y="8797"/>
                </a:cubicBezTo>
                <a:cubicBezTo>
                  <a:pt x="679" y="8715"/>
                  <a:pt x="733" y="8661"/>
                  <a:pt x="814" y="8580"/>
                </a:cubicBezTo>
                <a:cubicBezTo>
                  <a:pt x="1357" y="8118"/>
                  <a:pt x="1954" y="7847"/>
                  <a:pt x="2632" y="7657"/>
                </a:cubicBezTo>
                <a:cubicBezTo>
                  <a:pt x="3035" y="7574"/>
                  <a:pt x="3439" y="7533"/>
                  <a:pt x="3838" y="7533"/>
                </a:cubicBezTo>
                <a:close/>
                <a:moveTo>
                  <a:pt x="12880" y="9931"/>
                </a:moveTo>
                <a:cubicBezTo>
                  <a:pt x="14331" y="9931"/>
                  <a:pt x="15651" y="10443"/>
                  <a:pt x="16872" y="11428"/>
                </a:cubicBezTo>
                <a:cubicBezTo>
                  <a:pt x="16899" y="11455"/>
                  <a:pt x="16953" y="11536"/>
                  <a:pt x="16953" y="11590"/>
                </a:cubicBezTo>
                <a:lnTo>
                  <a:pt x="16953" y="12540"/>
                </a:lnTo>
                <a:cubicBezTo>
                  <a:pt x="16872" y="12513"/>
                  <a:pt x="16818" y="12458"/>
                  <a:pt x="16736" y="12404"/>
                </a:cubicBezTo>
                <a:cubicBezTo>
                  <a:pt x="15950" y="11862"/>
                  <a:pt x="15109" y="11428"/>
                  <a:pt x="14159" y="11238"/>
                </a:cubicBezTo>
                <a:cubicBezTo>
                  <a:pt x="13798" y="11141"/>
                  <a:pt x="13444" y="11095"/>
                  <a:pt x="13096" y="11095"/>
                </a:cubicBezTo>
                <a:cubicBezTo>
                  <a:pt x="12271" y="11095"/>
                  <a:pt x="11486" y="11357"/>
                  <a:pt x="10742" y="11834"/>
                </a:cubicBezTo>
                <a:cubicBezTo>
                  <a:pt x="10498" y="11970"/>
                  <a:pt x="10226" y="12106"/>
                  <a:pt x="9955" y="12268"/>
                </a:cubicBezTo>
                <a:cubicBezTo>
                  <a:pt x="9928" y="12024"/>
                  <a:pt x="9928" y="11862"/>
                  <a:pt x="9901" y="11672"/>
                </a:cubicBezTo>
                <a:cubicBezTo>
                  <a:pt x="9901" y="11645"/>
                  <a:pt x="9928" y="11563"/>
                  <a:pt x="9955" y="11536"/>
                </a:cubicBezTo>
                <a:cubicBezTo>
                  <a:pt x="10308" y="11129"/>
                  <a:pt x="10633" y="10695"/>
                  <a:pt x="10986" y="10288"/>
                </a:cubicBezTo>
                <a:cubicBezTo>
                  <a:pt x="11040" y="10207"/>
                  <a:pt x="11122" y="10180"/>
                  <a:pt x="11176" y="10153"/>
                </a:cubicBezTo>
                <a:cubicBezTo>
                  <a:pt x="11764" y="10004"/>
                  <a:pt x="12331" y="9931"/>
                  <a:pt x="12880" y="9931"/>
                </a:cubicBezTo>
                <a:close/>
                <a:moveTo>
                  <a:pt x="8192" y="10777"/>
                </a:moveTo>
                <a:cubicBezTo>
                  <a:pt x="8843" y="10777"/>
                  <a:pt x="9331" y="11319"/>
                  <a:pt x="9331" y="11970"/>
                </a:cubicBezTo>
                <a:cubicBezTo>
                  <a:pt x="9331" y="12621"/>
                  <a:pt x="8789" y="13136"/>
                  <a:pt x="8165" y="13136"/>
                </a:cubicBezTo>
                <a:cubicBezTo>
                  <a:pt x="7514" y="13136"/>
                  <a:pt x="6999" y="12594"/>
                  <a:pt x="6999" y="11943"/>
                </a:cubicBezTo>
                <a:cubicBezTo>
                  <a:pt x="6999" y="11292"/>
                  <a:pt x="7541" y="10777"/>
                  <a:pt x="8192" y="10777"/>
                </a:cubicBezTo>
                <a:close/>
                <a:moveTo>
                  <a:pt x="3843" y="9216"/>
                </a:moveTo>
                <a:cubicBezTo>
                  <a:pt x="3945" y="9216"/>
                  <a:pt x="4048" y="9221"/>
                  <a:pt x="4151" y="9231"/>
                </a:cubicBezTo>
                <a:cubicBezTo>
                  <a:pt x="4775" y="9258"/>
                  <a:pt x="5290" y="9420"/>
                  <a:pt x="5615" y="9963"/>
                </a:cubicBezTo>
                <a:cubicBezTo>
                  <a:pt x="5751" y="10180"/>
                  <a:pt x="5832" y="10397"/>
                  <a:pt x="5887" y="10614"/>
                </a:cubicBezTo>
                <a:cubicBezTo>
                  <a:pt x="5995" y="10939"/>
                  <a:pt x="6131" y="11292"/>
                  <a:pt x="6239" y="11617"/>
                </a:cubicBezTo>
                <a:lnTo>
                  <a:pt x="6538" y="12431"/>
                </a:lnTo>
                <a:cubicBezTo>
                  <a:pt x="6727" y="13082"/>
                  <a:pt x="7189" y="13489"/>
                  <a:pt x="7812" y="13625"/>
                </a:cubicBezTo>
                <a:cubicBezTo>
                  <a:pt x="7955" y="13653"/>
                  <a:pt x="8091" y="13667"/>
                  <a:pt x="8223" y="13667"/>
                </a:cubicBezTo>
                <a:cubicBezTo>
                  <a:pt x="8716" y="13667"/>
                  <a:pt x="9136" y="13468"/>
                  <a:pt x="9521" y="13082"/>
                </a:cubicBezTo>
                <a:cubicBezTo>
                  <a:pt x="9575" y="13028"/>
                  <a:pt x="9684" y="12974"/>
                  <a:pt x="9765" y="12947"/>
                </a:cubicBezTo>
                <a:cubicBezTo>
                  <a:pt x="10118" y="12784"/>
                  <a:pt x="10525" y="12621"/>
                  <a:pt x="10905" y="12404"/>
                </a:cubicBezTo>
                <a:cubicBezTo>
                  <a:pt x="11420" y="12106"/>
                  <a:pt x="11935" y="11807"/>
                  <a:pt x="12532" y="11699"/>
                </a:cubicBezTo>
                <a:cubicBezTo>
                  <a:pt x="12754" y="11659"/>
                  <a:pt x="12971" y="11640"/>
                  <a:pt x="13185" y="11640"/>
                </a:cubicBezTo>
                <a:cubicBezTo>
                  <a:pt x="13703" y="11640"/>
                  <a:pt x="14203" y="11751"/>
                  <a:pt x="14702" y="11943"/>
                </a:cubicBezTo>
                <a:cubicBezTo>
                  <a:pt x="15488" y="12214"/>
                  <a:pt x="16194" y="12648"/>
                  <a:pt x="16872" y="13163"/>
                </a:cubicBezTo>
                <a:cubicBezTo>
                  <a:pt x="16899" y="13191"/>
                  <a:pt x="16953" y="13245"/>
                  <a:pt x="16953" y="13326"/>
                </a:cubicBezTo>
                <a:cubicBezTo>
                  <a:pt x="16899" y="14113"/>
                  <a:pt x="16709" y="14845"/>
                  <a:pt x="16329" y="15523"/>
                </a:cubicBezTo>
                <a:cubicBezTo>
                  <a:pt x="16221" y="15686"/>
                  <a:pt x="16085" y="15822"/>
                  <a:pt x="15922" y="15903"/>
                </a:cubicBezTo>
                <a:cubicBezTo>
                  <a:pt x="15082" y="16228"/>
                  <a:pt x="14186" y="16473"/>
                  <a:pt x="13291" y="16608"/>
                </a:cubicBezTo>
                <a:cubicBezTo>
                  <a:pt x="12057" y="16805"/>
                  <a:pt x="10835" y="16896"/>
                  <a:pt x="9617" y="16896"/>
                </a:cubicBezTo>
                <a:cubicBezTo>
                  <a:pt x="8987" y="16896"/>
                  <a:pt x="8359" y="16871"/>
                  <a:pt x="7731" y="16825"/>
                </a:cubicBezTo>
                <a:cubicBezTo>
                  <a:pt x="6429" y="16717"/>
                  <a:pt x="5154" y="16527"/>
                  <a:pt x="3934" y="16039"/>
                </a:cubicBezTo>
                <a:cubicBezTo>
                  <a:pt x="3608" y="15903"/>
                  <a:pt x="3418" y="15713"/>
                  <a:pt x="3337" y="15361"/>
                </a:cubicBezTo>
                <a:cubicBezTo>
                  <a:pt x="3256" y="14845"/>
                  <a:pt x="3120" y="14357"/>
                  <a:pt x="2984" y="13842"/>
                </a:cubicBezTo>
                <a:cubicBezTo>
                  <a:pt x="2903" y="13597"/>
                  <a:pt x="2794" y="13435"/>
                  <a:pt x="2632" y="13272"/>
                </a:cubicBezTo>
                <a:cubicBezTo>
                  <a:pt x="1791" y="12377"/>
                  <a:pt x="1140" y="11319"/>
                  <a:pt x="706" y="10180"/>
                </a:cubicBezTo>
                <a:cubicBezTo>
                  <a:pt x="679" y="10126"/>
                  <a:pt x="679" y="10099"/>
                  <a:pt x="625" y="10044"/>
                </a:cubicBezTo>
                <a:cubicBezTo>
                  <a:pt x="1276" y="9882"/>
                  <a:pt x="1845" y="9665"/>
                  <a:pt x="2469" y="9420"/>
                </a:cubicBezTo>
                <a:cubicBezTo>
                  <a:pt x="2914" y="9309"/>
                  <a:pt x="3377" y="9216"/>
                  <a:pt x="3843" y="9216"/>
                </a:cubicBezTo>
                <a:close/>
                <a:moveTo>
                  <a:pt x="11496" y="1"/>
                </a:moveTo>
                <a:cubicBezTo>
                  <a:pt x="11417" y="1"/>
                  <a:pt x="11337" y="12"/>
                  <a:pt x="11257" y="36"/>
                </a:cubicBezTo>
                <a:cubicBezTo>
                  <a:pt x="10769" y="171"/>
                  <a:pt x="10498" y="659"/>
                  <a:pt x="10633" y="1148"/>
                </a:cubicBezTo>
                <a:cubicBezTo>
                  <a:pt x="10769" y="1799"/>
                  <a:pt x="10932" y="2422"/>
                  <a:pt x="11040" y="3046"/>
                </a:cubicBezTo>
                <a:cubicBezTo>
                  <a:pt x="11176" y="3914"/>
                  <a:pt x="11203" y="4755"/>
                  <a:pt x="11122" y="5596"/>
                </a:cubicBezTo>
                <a:cubicBezTo>
                  <a:pt x="10877" y="7440"/>
                  <a:pt x="10037" y="8932"/>
                  <a:pt x="8843" y="10288"/>
                </a:cubicBezTo>
                <a:cubicBezTo>
                  <a:pt x="8789" y="10329"/>
                  <a:pt x="8748" y="10349"/>
                  <a:pt x="8711" y="10349"/>
                </a:cubicBezTo>
                <a:cubicBezTo>
                  <a:pt x="8674" y="10349"/>
                  <a:pt x="8640" y="10329"/>
                  <a:pt x="8599" y="10288"/>
                </a:cubicBezTo>
                <a:cubicBezTo>
                  <a:pt x="8490" y="10126"/>
                  <a:pt x="8436" y="9990"/>
                  <a:pt x="8328" y="9882"/>
                </a:cubicBezTo>
                <a:lnTo>
                  <a:pt x="8436" y="9773"/>
                </a:lnTo>
                <a:cubicBezTo>
                  <a:pt x="9223" y="9014"/>
                  <a:pt x="9792" y="8146"/>
                  <a:pt x="10118" y="7088"/>
                </a:cubicBezTo>
                <a:cubicBezTo>
                  <a:pt x="10471" y="6030"/>
                  <a:pt x="10525" y="4945"/>
                  <a:pt x="10471" y="3833"/>
                </a:cubicBezTo>
                <a:cubicBezTo>
                  <a:pt x="10362" y="2585"/>
                  <a:pt x="10091" y="1392"/>
                  <a:pt x="9657" y="225"/>
                </a:cubicBezTo>
                <a:cubicBezTo>
                  <a:pt x="9575" y="63"/>
                  <a:pt x="9440" y="8"/>
                  <a:pt x="9277" y="8"/>
                </a:cubicBezTo>
                <a:cubicBezTo>
                  <a:pt x="8626" y="36"/>
                  <a:pt x="7948" y="63"/>
                  <a:pt x="7270" y="171"/>
                </a:cubicBezTo>
                <a:cubicBezTo>
                  <a:pt x="5344" y="470"/>
                  <a:pt x="3690" y="1338"/>
                  <a:pt x="2360" y="2829"/>
                </a:cubicBezTo>
                <a:cubicBezTo>
                  <a:pt x="1167" y="4131"/>
                  <a:pt x="489" y="5732"/>
                  <a:pt x="163" y="7468"/>
                </a:cubicBezTo>
                <a:cubicBezTo>
                  <a:pt x="82" y="7793"/>
                  <a:pt x="55" y="8173"/>
                  <a:pt x="1" y="8525"/>
                </a:cubicBezTo>
                <a:cubicBezTo>
                  <a:pt x="1" y="8986"/>
                  <a:pt x="1" y="9502"/>
                  <a:pt x="109" y="9963"/>
                </a:cubicBezTo>
                <a:cubicBezTo>
                  <a:pt x="218" y="10261"/>
                  <a:pt x="326" y="10532"/>
                  <a:pt x="462" y="10804"/>
                </a:cubicBezTo>
                <a:cubicBezTo>
                  <a:pt x="896" y="11889"/>
                  <a:pt x="1547" y="12838"/>
                  <a:pt x="2333" y="13706"/>
                </a:cubicBezTo>
                <a:cubicBezTo>
                  <a:pt x="2415" y="13787"/>
                  <a:pt x="2496" y="13923"/>
                  <a:pt x="2523" y="14059"/>
                </a:cubicBezTo>
                <a:cubicBezTo>
                  <a:pt x="2686" y="14574"/>
                  <a:pt x="2794" y="15116"/>
                  <a:pt x="2930" y="15632"/>
                </a:cubicBezTo>
                <a:cubicBezTo>
                  <a:pt x="3039" y="16066"/>
                  <a:pt x="3283" y="16364"/>
                  <a:pt x="3717" y="16554"/>
                </a:cubicBezTo>
                <a:cubicBezTo>
                  <a:pt x="4639" y="16961"/>
                  <a:pt x="5615" y="17151"/>
                  <a:pt x="6592" y="17286"/>
                </a:cubicBezTo>
                <a:cubicBezTo>
                  <a:pt x="7270" y="17395"/>
                  <a:pt x="7975" y="17422"/>
                  <a:pt x="8707" y="17503"/>
                </a:cubicBezTo>
                <a:cubicBezTo>
                  <a:pt x="8735" y="17503"/>
                  <a:pt x="8789" y="17530"/>
                  <a:pt x="8843" y="17530"/>
                </a:cubicBezTo>
                <a:lnTo>
                  <a:pt x="10660" y="17530"/>
                </a:lnTo>
                <a:cubicBezTo>
                  <a:pt x="10688" y="17530"/>
                  <a:pt x="10769" y="17503"/>
                  <a:pt x="10823" y="17503"/>
                </a:cubicBezTo>
                <a:cubicBezTo>
                  <a:pt x="11691" y="17395"/>
                  <a:pt x="12559" y="17341"/>
                  <a:pt x="13400" y="17232"/>
                </a:cubicBezTo>
                <a:cubicBezTo>
                  <a:pt x="14403" y="17096"/>
                  <a:pt x="15380" y="16825"/>
                  <a:pt x="16302" y="16445"/>
                </a:cubicBezTo>
                <a:cubicBezTo>
                  <a:pt x="16519" y="16337"/>
                  <a:pt x="16736" y="16201"/>
                  <a:pt x="16872" y="15984"/>
                </a:cubicBezTo>
                <a:cubicBezTo>
                  <a:pt x="17279" y="15306"/>
                  <a:pt x="17550" y="14547"/>
                  <a:pt x="17604" y="13733"/>
                </a:cubicBezTo>
                <a:cubicBezTo>
                  <a:pt x="17658" y="12947"/>
                  <a:pt x="17658" y="12133"/>
                  <a:pt x="17658" y="11373"/>
                </a:cubicBezTo>
                <a:cubicBezTo>
                  <a:pt x="17658" y="11292"/>
                  <a:pt x="17577" y="11183"/>
                  <a:pt x="17523" y="11129"/>
                </a:cubicBezTo>
                <a:cubicBezTo>
                  <a:pt x="16196" y="9927"/>
                  <a:pt x="14661" y="9327"/>
                  <a:pt x="12896" y="9327"/>
                </a:cubicBezTo>
                <a:cubicBezTo>
                  <a:pt x="12749" y="9327"/>
                  <a:pt x="12601" y="9331"/>
                  <a:pt x="12451" y="9339"/>
                </a:cubicBezTo>
                <a:lnTo>
                  <a:pt x="11637" y="9420"/>
                </a:lnTo>
                <a:lnTo>
                  <a:pt x="11637" y="9393"/>
                </a:lnTo>
                <a:cubicBezTo>
                  <a:pt x="11637" y="9366"/>
                  <a:pt x="11691" y="9285"/>
                  <a:pt x="11718" y="9258"/>
                </a:cubicBezTo>
                <a:cubicBezTo>
                  <a:pt x="12478" y="7983"/>
                  <a:pt x="12857" y="6572"/>
                  <a:pt x="12939" y="5081"/>
                </a:cubicBezTo>
                <a:cubicBezTo>
                  <a:pt x="12966" y="3562"/>
                  <a:pt x="12776" y="2097"/>
                  <a:pt x="12342" y="659"/>
                </a:cubicBezTo>
                <a:cubicBezTo>
                  <a:pt x="12208" y="256"/>
                  <a:pt x="11869" y="1"/>
                  <a:pt x="11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40;p23">
            <a:extLst>
              <a:ext uri="{FF2B5EF4-FFF2-40B4-BE49-F238E27FC236}">
                <a16:creationId xmlns:a16="http://schemas.microsoft.com/office/drawing/2014/main" id="{8CD5413A-EDC0-5E5E-E9D3-6797D7B6DDFA}"/>
              </a:ext>
            </a:extLst>
          </p:cNvPr>
          <p:cNvSpPr/>
          <p:nvPr/>
        </p:nvSpPr>
        <p:spPr>
          <a:xfrm>
            <a:off x="5502835" y="1203717"/>
            <a:ext cx="441475" cy="438275"/>
          </a:xfrm>
          <a:custGeom>
            <a:avLst/>
            <a:gdLst/>
            <a:ahLst/>
            <a:cxnLst/>
            <a:rect l="l" t="t" r="r" b="b"/>
            <a:pathLst>
              <a:path w="17659" h="17531" extrusionOk="0">
                <a:moveTo>
                  <a:pt x="9033" y="551"/>
                </a:moveTo>
                <a:cubicBezTo>
                  <a:pt x="9141" y="551"/>
                  <a:pt x="9223" y="578"/>
                  <a:pt x="9250" y="687"/>
                </a:cubicBezTo>
                <a:cubicBezTo>
                  <a:pt x="9765" y="2205"/>
                  <a:pt x="10064" y="3779"/>
                  <a:pt x="9901" y="5406"/>
                </a:cubicBezTo>
                <a:cubicBezTo>
                  <a:pt x="9711" y="6844"/>
                  <a:pt x="9223" y="8118"/>
                  <a:pt x="8165" y="9149"/>
                </a:cubicBezTo>
                <a:cubicBezTo>
                  <a:pt x="8111" y="9203"/>
                  <a:pt x="8057" y="9231"/>
                  <a:pt x="7975" y="9285"/>
                </a:cubicBezTo>
                <a:cubicBezTo>
                  <a:pt x="7677" y="8959"/>
                  <a:pt x="7406" y="8580"/>
                  <a:pt x="7080" y="8254"/>
                </a:cubicBezTo>
                <a:cubicBezTo>
                  <a:pt x="6402" y="7468"/>
                  <a:pt x="5507" y="7088"/>
                  <a:pt x="4476" y="7034"/>
                </a:cubicBezTo>
                <a:cubicBezTo>
                  <a:pt x="4188" y="7005"/>
                  <a:pt x="3897" y="6986"/>
                  <a:pt x="3607" y="6986"/>
                </a:cubicBezTo>
                <a:cubicBezTo>
                  <a:pt x="3077" y="6986"/>
                  <a:pt x="2553" y="7048"/>
                  <a:pt x="2062" y="7223"/>
                </a:cubicBezTo>
                <a:cubicBezTo>
                  <a:pt x="1628" y="7386"/>
                  <a:pt x="1167" y="7630"/>
                  <a:pt x="706" y="7847"/>
                </a:cubicBezTo>
                <a:cubicBezTo>
                  <a:pt x="760" y="7522"/>
                  <a:pt x="842" y="7169"/>
                  <a:pt x="950" y="6817"/>
                </a:cubicBezTo>
                <a:cubicBezTo>
                  <a:pt x="1303" y="5352"/>
                  <a:pt x="1981" y="4050"/>
                  <a:pt x="3039" y="2965"/>
                </a:cubicBezTo>
                <a:cubicBezTo>
                  <a:pt x="4232" y="1690"/>
                  <a:pt x="5724" y="985"/>
                  <a:pt x="7378" y="714"/>
                </a:cubicBezTo>
                <a:cubicBezTo>
                  <a:pt x="7921" y="605"/>
                  <a:pt x="8490" y="605"/>
                  <a:pt x="9033" y="551"/>
                </a:cubicBezTo>
                <a:close/>
                <a:moveTo>
                  <a:pt x="11395" y="537"/>
                </a:moveTo>
                <a:cubicBezTo>
                  <a:pt x="11520" y="537"/>
                  <a:pt x="11624" y="634"/>
                  <a:pt x="11691" y="768"/>
                </a:cubicBezTo>
                <a:cubicBezTo>
                  <a:pt x="12044" y="2070"/>
                  <a:pt x="12288" y="3399"/>
                  <a:pt x="12261" y="4701"/>
                </a:cubicBezTo>
                <a:cubicBezTo>
                  <a:pt x="12261" y="6572"/>
                  <a:pt x="11691" y="8281"/>
                  <a:pt x="10606" y="9800"/>
                </a:cubicBezTo>
                <a:lnTo>
                  <a:pt x="9684" y="11021"/>
                </a:lnTo>
                <a:cubicBezTo>
                  <a:pt x="9521" y="10831"/>
                  <a:pt x="9413" y="10668"/>
                  <a:pt x="9250" y="10505"/>
                </a:cubicBezTo>
                <a:cubicBezTo>
                  <a:pt x="9440" y="10234"/>
                  <a:pt x="9684" y="9963"/>
                  <a:pt x="9874" y="9692"/>
                </a:cubicBezTo>
                <a:cubicBezTo>
                  <a:pt x="10688" y="8607"/>
                  <a:pt x="11284" y="7386"/>
                  <a:pt x="11555" y="6030"/>
                </a:cubicBezTo>
                <a:cubicBezTo>
                  <a:pt x="11718" y="5189"/>
                  <a:pt x="11691" y="4348"/>
                  <a:pt x="11610" y="3480"/>
                </a:cubicBezTo>
                <a:cubicBezTo>
                  <a:pt x="11501" y="2639"/>
                  <a:pt x="11338" y="1799"/>
                  <a:pt x="11094" y="958"/>
                </a:cubicBezTo>
                <a:cubicBezTo>
                  <a:pt x="11040" y="741"/>
                  <a:pt x="11149" y="578"/>
                  <a:pt x="11311" y="551"/>
                </a:cubicBezTo>
                <a:cubicBezTo>
                  <a:pt x="11340" y="541"/>
                  <a:pt x="11368" y="537"/>
                  <a:pt x="11395" y="537"/>
                </a:cubicBezTo>
                <a:close/>
                <a:moveTo>
                  <a:pt x="3838" y="7533"/>
                </a:moveTo>
                <a:cubicBezTo>
                  <a:pt x="4350" y="7533"/>
                  <a:pt x="4856" y="7601"/>
                  <a:pt x="5344" y="7739"/>
                </a:cubicBezTo>
                <a:cubicBezTo>
                  <a:pt x="6022" y="7901"/>
                  <a:pt x="6538" y="8390"/>
                  <a:pt x="6972" y="8932"/>
                </a:cubicBezTo>
                <a:cubicBezTo>
                  <a:pt x="7270" y="9285"/>
                  <a:pt x="7541" y="9692"/>
                  <a:pt x="7867" y="10099"/>
                </a:cubicBezTo>
                <a:cubicBezTo>
                  <a:pt x="7867" y="10126"/>
                  <a:pt x="7867" y="10180"/>
                  <a:pt x="7894" y="10207"/>
                </a:cubicBezTo>
                <a:cubicBezTo>
                  <a:pt x="7351" y="10343"/>
                  <a:pt x="6944" y="10614"/>
                  <a:pt x="6673" y="11102"/>
                </a:cubicBezTo>
                <a:cubicBezTo>
                  <a:pt x="6646" y="11021"/>
                  <a:pt x="6592" y="10994"/>
                  <a:pt x="6592" y="10966"/>
                </a:cubicBezTo>
                <a:cubicBezTo>
                  <a:pt x="6538" y="10749"/>
                  <a:pt x="6510" y="10587"/>
                  <a:pt x="6429" y="10370"/>
                </a:cubicBezTo>
                <a:cubicBezTo>
                  <a:pt x="6158" y="9420"/>
                  <a:pt x="5480" y="8851"/>
                  <a:pt x="4503" y="8715"/>
                </a:cubicBezTo>
                <a:cubicBezTo>
                  <a:pt x="4324" y="8693"/>
                  <a:pt x="4147" y="8684"/>
                  <a:pt x="3973" y="8684"/>
                </a:cubicBezTo>
                <a:cubicBezTo>
                  <a:pt x="3273" y="8684"/>
                  <a:pt x="2605" y="8840"/>
                  <a:pt x="1954" y="9014"/>
                </a:cubicBezTo>
                <a:cubicBezTo>
                  <a:pt x="1547" y="9122"/>
                  <a:pt x="1140" y="9258"/>
                  <a:pt x="760" y="9393"/>
                </a:cubicBezTo>
                <a:cubicBezTo>
                  <a:pt x="706" y="9420"/>
                  <a:pt x="625" y="9420"/>
                  <a:pt x="570" y="9475"/>
                </a:cubicBezTo>
                <a:cubicBezTo>
                  <a:pt x="570" y="9231"/>
                  <a:pt x="570" y="9014"/>
                  <a:pt x="625" y="8797"/>
                </a:cubicBezTo>
                <a:cubicBezTo>
                  <a:pt x="679" y="8715"/>
                  <a:pt x="733" y="8661"/>
                  <a:pt x="814" y="8580"/>
                </a:cubicBezTo>
                <a:cubicBezTo>
                  <a:pt x="1357" y="8118"/>
                  <a:pt x="1954" y="7847"/>
                  <a:pt x="2632" y="7657"/>
                </a:cubicBezTo>
                <a:cubicBezTo>
                  <a:pt x="3035" y="7574"/>
                  <a:pt x="3439" y="7533"/>
                  <a:pt x="3838" y="7533"/>
                </a:cubicBezTo>
                <a:close/>
                <a:moveTo>
                  <a:pt x="12880" y="9931"/>
                </a:moveTo>
                <a:cubicBezTo>
                  <a:pt x="14331" y="9931"/>
                  <a:pt x="15651" y="10443"/>
                  <a:pt x="16872" y="11428"/>
                </a:cubicBezTo>
                <a:cubicBezTo>
                  <a:pt x="16899" y="11455"/>
                  <a:pt x="16953" y="11536"/>
                  <a:pt x="16953" y="11590"/>
                </a:cubicBezTo>
                <a:lnTo>
                  <a:pt x="16953" y="12540"/>
                </a:lnTo>
                <a:cubicBezTo>
                  <a:pt x="16872" y="12513"/>
                  <a:pt x="16818" y="12458"/>
                  <a:pt x="16736" y="12404"/>
                </a:cubicBezTo>
                <a:cubicBezTo>
                  <a:pt x="15950" y="11862"/>
                  <a:pt x="15109" y="11428"/>
                  <a:pt x="14159" y="11238"/>
                </a:cubicBezTo>
                <a:cubicBezTo>
                  <a:pt x="13798" y="11141"/>
                  <a:pt x="13444" y="11095"/>
                  <a:pt x="13096" y="11095"/>
                </a:cubicBezTo>
                <a:cubicBezTo>
                  <a:pt x="12271" y="11095"/>
                  <a:pt x="11486" y="11357"/>
                  <a:pt x="10742" y="11834"/>
                </a:cubicBezTo>
                <a:cubicBezTo>
                  <a:pt x="10498" y="11970"/>
                  <a:pt x="10226" y="12106"/>
                  <a:pt x="9955" y="12268"/>
                </a:cubicBezTo>
                <a:cubicBezTo>
                  <a:pt x="9928" y="12024"/>
                  <a:pt x="9928" y="11862"/>
                  <a:pt x="9901" y="11672"/>
                </a:cubicBezTo>
                <a:cubicBezTo>
                  <a:pt x="9901" y="11645"/>
                  <a:pt x="9928" y="11563"/>
                  <a:pt x="9955" y="11536"/>
                </a:cubicBezTo>
                <a:cubicBezTo>
                  <a:pt x="10308" y="11129"/>
                  <a:pt x="10633" y="10695"/>
                  <a:pt x="10986" y="10288"/>
                </a:cubicBezTo>
                <a:cubicBezTo>
                  <a:pt x="11040" y="10207"/>
                  <a:pt x="11122" y="10180"/>
                  <a:pt x="11176" y="10153"/>
                </a:cubicBezTo>
                <a:cubicBezTo>
                  <a:pt x="11764" y="10004"/>
                  <a:pt x="12331" y="9931"/>
                  <a:pt x="12880" y="9931"/>
                </a:cubicBezTo>
                <a:close/>
                <a:moveTo>
                  <a:pt x="8192" y="10777"/>
                </a:moveTo>
                <a:cubicBezTo>
                  <a:pt x="8843" y="10777"/>
                  <a:pt x="9331" y="11319"/>
                  <a:pt x="9331" y="11970"/>
                </a:cubicBezTo>
                <a:cubicBezTo>
                  <a:pt x="9331" y="12621"/>
                  <a:pt x="8789" y="13136"/>
                  <a:pt x="8165" y="13136"/>
                </a:cubicBezTo>
                <a:cubicBezTo>
                  <a:pt x="7514" y="13136"/>
                  <a:pt x="6999" y="12594"/>
                  <a:pt x="6999" y="11943"/>
                </a:cubicBezTo>
                <a:cubicBezTo>
                  <a:pt x="6999" y="11292"/>
                  <a:pt x="7541" y="10777"/>
                  <a:pt x="8192" y="10777"/>
                </a:cubicBezTo>
                <a:close/>
                <a:moveTo>
                  <a:pt x="3843" y="9216"/>
                </a:moveTo>
                <a:cubicBezTo>
                  <a:pt x="3945" y="9216"/>
                  <a:pt x="4048" y="9221"/>
                  <a:pt x="4151" y="9231"/>
                </a:cubicBezTo>
                <a:cubicBezTo>
                  <a:pt x="4775" y="9258"/>
                  <a:pt x="5290" y="9420"/>
                  <a:pt x="5615" y="9963"/>
                </a:cubicBezTo>
                <a:cubicBezTo>
                  <a:pt x="5751" y="10180"/>
                  <a:pt x="5832" y="10397"/>
                  <a:pt x="5887" y="10614"/>
                </a:cubicBezTo>
                <a:cubicBezTo>
                  <a:pt x="5995" y="10939"/>
                  <a:pt x="6131" y="11292"/>
                  <a:pt x="6239" y="11617"/>
                </a:cubicBezTo>
                <a:lnTo>
                  <a:pt x="6538" y="12431"/>
                </a:lnTo>
                <a:cubicBezTo>
                  <a:pt x="6727" y="13082"/>
                  <a:pt x="7189" y="13489"/>
                  <a:pt x="7812" y="13625"/>
                </a:cubicBezTo>
                <a:cubicBezTo>
                  <a:pt x="7955" y="13653"/>
                  <a:pt x="8091" y="13667"/>
                  <a:pt x="8223" y="13667"/>
                </a:cubicBezTo>
                <a:cubicBezTo>
                  <a:pt x="8716" y="13667"/>
                  <a:pt x="9136" y="13468"/>
                  <a:pt x="9521" y="13082"/>
                </a:cubicBezTo>
                <a:cubicBezTo>
                  <a:pt x="9575" y="13028"/>
                  <a:pt x="9684" y="12974"/>
                  <a:pt x="9765" y="12947"/>
                </a:cubicBezTo>
                <a:cubicBezTo>
                  <a:pt x="10118" y="12784"/>
                  <a:pt x="10525" y="12621"/>
                  <a:pt x="10905" y="12404"/>
                </a:cubicBezTo>
                <a:cubicBezTo>
                  <a:pt x="11420" y="12106"/>
                  <a:pt x="11935" y="11807"/>
                  <a:pt x="12532" y="11699"/>
                </a:cubicBezTo>
                <a:cubicBezTo>
                  <a:pt x="12754" y="11659"/>
                  <a:pt x="12971" y="11640"/>
                  <a:pt x="13185" y="11640"/>
                </a:cubicBezTo>
                <a:cubicBezTo>
                  <a:pt x="13703" y="11640"/>
                  <a:pt x="14203" y="11751"/>
                  <a:pt x="14702" y="11943"/>
                </a:cubicBezTo>
                <a:cubicBezTo>
                  <a:pt x="15488" y="12214"/>
                  <a:pt x="16194" y="12648"/>
                  <a:pt x="16872" y="13163"/>
                </a:cubicBezTo>
                <a:cubicBezTo>
                  <a:pt x="16899" y="13191"/>
                  <a:pt x="16953" y="13245"/>
                  <a:pt x="16953" y="13326"/>
                </a:cubicBezTo>
                <a:cubicBezTo>
                  <a:pt x="16899" y="14113"/>
                  <a:pt x="16709" y="14845"/>
                  <a:pt x="16329" y="15523"/>
                </a:cubicBezTo>
                <a:cubicBezTo>
                  <a:pt x="16221" y="15686"/>
                  <a:pt x="16085" y="15822"/>
                  <a:pt x="15922" y="15903"/>
                </a:cubicBezTo>
                <a:cubicBezTo>
                  <a:pt x="15082" y="16228"/>
                  <a:pt x="14186" y="16473"/>
                  <a:pt x="13291" y="16608"/>
                </a:cubicBezTo>
                <a:cubicBezTo>
                  <a:pt x="12057" y="16805"/>
                  <a:pt x="10835" y="16896"/>
                  <a:pt x="9617" y="16896"/>
                </a:cubicBezTo>
                <a:cubicBezTo>
                  <a:pt x="8987" y="16896"/>
                  <a:pt x="8359" y="16871"/>
                  <a:pt x="7731" y="16825"/>
                </a:cubicBezTo>
                <a:cubicBezTo>
                  <a:pt x="6429" y="16717"/>
                  <a:pt x="5154" y="16527"/>
                  <a:pt x="3934" y="16039"/>
                </a:cubicBezTo>
                <a:cubicBezTo>
                  <a:pt x="3608" y="15903"/>
                  <a:pt x="3418" y="15713"/>
                  <a:pt x="3337" y="15361"/>
                </a:cubicBezTo>
                <a:cubicBezTo>
                  <a:pt x="3256" y="14845"/>
                  <a:pt x="3120" y="14357"/>
                  <a:pt x="2984" y="13842"/>
                </a:cubicBezTo>
                <a:cubicBezTo>
                  <a:pt x="2903" y="13597"/>
                  <a:pt x="2794" y="13435"/>
                  <a:pt x="2632" y="13272"/>
                </a:cubicBezTo>
                <a:cubicBezTo>
                  <a:pt x="1791" y="12377"/>
                  <a:pt x="1140" y="11319"/>
                  <a:pt x="706" y="10180"/>
                </a:cubicBezTo>
                <a:cubicBezTo>
                  <a:pt x="679" y="10126"/>
                  <a:pt x="679" y="10099"/>
                  <a:pt x="625" y="10044"/>
                </a:cubicBezTo>
                <a:cubicBezTo>
                  <a:pt x="1276" y="9882"/>
                  <a:pt x="1845" y="9665"/>
                  <a:pt x="2469" y="9420"/>
                </a:cubicBezTo>
                <a:cubicBezTo>
                  <a:pt x="2914" y="9309"/>
                  <a:pt x="3377" y="9216"/>
                  <a:pt x="3843" y="9216"/>
                </a:cubicBezTo>
                <a:close/>
                <a:moveTo>
                  <a:pt x="11496" y="1"/>
                </a:moveTo>
                <a:cubicBezTo>
                  <a:pt x="11417" y="1"/>
                  <a:pt x="11337" y="12"/>
                  <a:pt x="11257" y="36"/>
                </a:cubicBezTo>
                <a:cubicBezTo>
                  <a:pt x="10769" y="171"/>
                  <a:pt x="10498" y="659"/>
                  <a:pt x="10633" y="1148"/>
                </a:cubicBezTo>
                <a:cubicBezTo>
                  <a:pt x="10769" y="1799"/>
                  <a:pt x="10932" y="2422"/>
                  <a:pt x="11040" y="3046"/>
                </a:cubicBezTo>
                <a:cubicBezTo>
                  <a:pt x="11176" y="3914"/>
                  <a:pt x="11203" y="4755"/>
                  <a:pt x="11122" y="5596"/>
                </a:cubicBezTo>
                <a:cubicBezTo>
                  <a:pt x="10877" y="7440"/>
                  <a:pt x="10037" y="8932"/>
                  <a:pt x="8843" y="10288"/>
                </a:cubicBezTo>
                <a:cubicBezTo>
                  <a:pt x="8789" y="10329"/>
                  <a:pt x="8748" y="10349"/>
                  <a:pt x="8711" y="10349"/>
                </a:cubicBezTo>
                <a:cubicBezTo>
                  <a:pt x="8674" y="10349"/>
                  <a:pt x="8640" y="10329"/>
                  <a:pt x="8599" y="10288"/>
                </a:cubicBezTo>
                <a:cubicBezTo>
                  <a:pt x="8490" y="10126"/>
                  <a:pt x="8436" y="9990"/>
                  <a:pt x="8328" y="9882"/>
                </a:cubicBezTo>
                <a:lnTo>
                  <a:pt x="8436" y="9773"/>
                </a:lnTo>
                <a:cubicBezTo>
                  <a:pt x="9223" y="9014"/>
                  <a:pt x="9792" y="8146"/>
                  <a:pt x="10118" y="7088"/>
                </a:cubicBezTo>
                <a:cubicBezTo>
                  <a:pt x="10471" y="6030"/>
                  <a:pt x="10525" y="4945"/>
                  <a:pt x="10471" y="3833"/>
                </a:cubicBezTo>
                <a:cubicBezTo>
                  <a:pt x="10362" y="2585"/>
                  <a:pt x="10091" y="1392"/>
                  <a:pt x="9657" y="225"/>
                </a:cubicBezTo>
                <a:cubicBezTo>
                  <a:pt x="9575" y="63"/>
                  <a:pt x="9440" y="8"/>
                  <a:pt x="9277" y="8"/>
                </a:cubicBezTo>
                <a:cubicBezTo>
                  <a:pt x="8626" y="36"/>
                  <a:pt x="7948" y="63"/>
                  <a:pt x="7270" y="171"/>
                </a:cubicBezTo>
                <a:cubicBezTo>
                  <a:pt x="5344" y="470"/>
                  <a:pt x="3690" y="1338"/>
                  <a:pt x="2360" y="2829"/>
                </a:cubicBezTo>
                <a:cubicBezTo>
                  <a:pt x="1167" y="4131"/>
                  <a:pt x="489" y="5732"/>
                  <a:pt x="163" y="7468"/>
                </a:cubicBezTo>
                <a:cubicBezTo>
                  <a:pt x="82" y="7793"/>
                  <a:pt x="55" y="8173"/>
                  <a:pt x="1" y="8525"/>
                </a:cubicBezTo>
                <a:cubicBezTo>
                  <a:pt x="1" y="8986"/>
                  <a:pt x="1" y="9502"/>
                  <a:pt x="109" y="9963"/>
                </a:cubicBezTo>
                <a:cubicBezTo>
                  <a:pt x="218" y="10261"/>
                  <a:pt x="326" y="10532"/>
                  <a:pt x="462" y="10804"/>
                </a:cubicBezTo>
                <a:cubicBezTo>
                  <a:pt x="896" y="11889"/>
                  <a:pt x="1547" y="12838"/>
                  <a:pt x="2333" y="13706"/>
                </a:cubicBezTo>
                <a:cubicBezTo>
                  <a:pt x="2415" y="13787"/>
                  <a:pt x="2496" y="13923"/>
                  <a:pt x="2523" y="14059"/>
                </a:cubicBezTo>
                <a:cubicBezTo>
                  <a:pt x="2686" y="14574"/>
                  <a:pt x="2794" y="15116"/>
                  <a:pt x="2930" y="15632"/>
                </a:cubicBezTo>
                <a:cubicBezTo>
                  <a:pt x="3039" y="16066"/>
                  <a:pt x="3283" y="16364"/>
                  <a:pt x="3717" y="16554"/>
                </a:cubicBezTo>
                <a:cubicBezTo>
                  <a:pt x="4639" y="16961"/>
                  <a:pt x="5615" y="17151"/>
                  <a:pt x="6592" y="17286"/>
                </a:cubicBezTo>
                <a:cubicBezTo>
                  <a:pt x="7270" y="17395"/>
                  <a:pt x="7975" y="17422"/>
                  <a:pt x="8707" y="17503"/>
                </a:cubicBezTo>
                <a:cubicBezTo>
                  <a:pt x="8735" y="17503"/>
                  <a:pt x="8789" y="17530"/>
                  <a:pt x="8843" y="17530"/>
                </a:cubicBezTo>
                <a:lnTo>
                  <a:pt x="10660" y="17530"/>
                </a:lnTo>
                <a:cubicBezTo>
                  <a:pt x="10688" y="17530"/>
                  <a:pt x="10769" y="17503"/>
                  <a:pt x="10823" y="17503"/>
                </a:cubicBezTo>
                <a:cubicBezTo>
                  <a:pt x="11691" y="17395"/>
                  <a:pt x="12559" y="17341"/>
                  <a:pt x="13400" y="17232"/>
                </a:cubicBezTo>
                <a:cubicBezTo>
                  <a:pt x="14403" y="17096"/>
                  <a:pt x="15380" y="16825"/>
                  <a:pt x="16302" y="16445"/>
                </a:cubicBezTo>
                <a:cubicBezTo>
                  <a:pt x="16519" y="16337"/>
                  <a:pt x="16736" y="16201"/>
                  <a:pt x="16872" y="15984"/>
                </a:cubicBezTo>
                <a:cubicBezTo>
                  <a:pt x="17279" y="15306"/>
                  <a:pt x="17550" y="14547"/>
                  <a:pt x="17604" y="13733"/>
                </a:cubicBezTo>
                <a:cubicBezTo>
                  <a:pt x="17658" y="12947"/>
                  <a:pt x="17658" y="12133"/>
                  <a:pt x="17658" y="11373"/>
                </a:cubicBezTo>
                <a:cubicBezTo>
                  <a:pt x="17658" y="11292"/>
                  <a:pt x="17577" y="11183"/>
                  <a:pt x="17523" y="11129"/>
                </a:cubicBezTo>
                <a:cubicBezTo>
                  <a:pt x="16196" y="9927"/>
                  <a:pt x="14661" y="9327"/>
                  <a:pt x="12896" y="9327"/>
                </a:cubicBezTo>
                <a:cubicBezTo>
                  <a:pt x="12749" y="9327"/>
                  <a:pt x="12601" y="9331"/>
                  <a:pt x="12451" y="9339"/>
                </a:cubicBezTo>
                <a:lnTo>
                  <a:pt x="11637" y="9420"/>
                </a:lnTo>
                <a:lnTo>
                  <a:pt x="11637" y="9393"/>
                </a:lnTo>
                <a:cubicBezTo>
                  <a:pt x="11637" y="9366"/>
                  <a:pt x="11691" y="9285"/>
                  <a:pt x="11718" y="9258"/>
                </a:cubicBezTo>
                <a:cubicBezTo>
                  <a:pt x="12478" y="7983"/>
                  <a:pt x="12857" y="6572"/>
                  <a:pt x="12939" y="5081"/>
                </a:cubicBezTo>
                <a:cubicBezTo>
                  <a:pt x="12966" y="3562"/>
                  <a:pt x="12776" y="2097"/>
                  <a:pt x="12342" y="659"/>
                </a:cubicBezTo>
                <a:cubicBezTo>
                  <a:pt x="12208" y="256"/>
                  <a:pt x="11869" y="1"/>
                  <a:pt x="11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6;p25">
            <a:extLst>
              <a:ext uri="{FF2B5EF4-FFF2-40B4-BE49-F238E27FC236}">
                <a16:creationId xmlns:a16="http://schemas.microsoft.com/office/drawing/2014/main" id="{5B6884D1-735C-3434-2412-7B668F74E676}"/>
              </a:ext>
            </a:extLst>
          </p:cNvPr>
          <p:cNvSpPr/>
          <p:nvPr/>
        </p:nvSpPr>
        <p:spPr>
          <a:xfrm>
            <a:off x="4072938" y="1076466"/>
            <a:ext cx="713100" cy="713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AR"/>
              <a:t>  1</a:t>
            </a:r>
            <a:endParaRPr/>
          </a:p>
        </p:txBody>
      </p:sp>
      <p:sp>
        <p:nvSpPr>
          <p:cNvPr id="9" name="Google Shape;783;p24">
            <a:extLst>
              <a:ext uri="{FF2B5EF4-FFF2-40B4-BE49-F238E27FC236}">
                <a16:creationId xmlns:a16="http://schemas.microsoft.com/office/drawing/2014/main" id="{5814BE33-D113-A3C8-A6C7-8546D82E5569}"/>
              </a:ext>
            </a:extLst>
          </p:cNvPr>
          <p:cNvSpPr/>
          <p:nvPr/>
        </p:nvSpPr>
        <p:spPr>
          <a:xfrm>
            <a:off x="5099162" y="1189732"/>
            <a:ext cx="3885181" cy="661664"/>
          </a:xfrm>
          <a:custGeom>
            <a:avLst/>
            <a:gdLst/>
            <a:ahLst/>
            <a:cxnLst/>
            <a:rect l="l" t="t" r="r" b="b"/>
            <a:pathLst>
              <a:path w="16835" h="1875" extrusionOk="0">
                <a:moveTo>
                  <a:pt x="1" y="1"/>
                </a:moveTo>
                <a:lnTo>
                  <a:pt x="1" y="1874"/>
                </a:lnTo>
                <a:lnTo>
                  <a:pt x="16835" y="1874"/>
                </a:lnTo>
                <a:lnTo>
                  <a:pt x="16835" y="1"/>
                </a:lnTo>
                <a:close/>
              </a:path>
            </a:pathLst>
          </a:custGeom>
          <a:solidFill>
            <a:srgbClr val="E6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6;p25">
            <a:extLst>
              <a:ext uri="{FF2B5EF4-FFF2-40B4-BE49-F238E27FC236}">
                <a16:creationId xmlns:a16="http://schemas.microsoft.com/office/drawing/2014/main" id="{677969B5-0CC2-465E-B984-3D2241F0DFF8}"/>
              </a:ext>
            </a:extLst>
          </p:cNvPr>
          <p:cNvSpPr/>
          <p:nvPr/>
        </p:nvSpPr>
        <p:spPr>
          <a:xfrm>
            <a:off x="4067272" y="1873155"/>
            <a:ext cx="713100" cy="713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AR"/>
              <a:t>  2.  </a:t>
            </a:r>
            <a:endParaRPr/>
          </a:p>
        </p:txBody>
      </p:sp>
      <p:sp>
        <p:nvSpPr>
          <p:cNvPr id="12" name="Google Shape;783;p24">
            <a:extLst>
              <a:ext uri="{FF2B5EF4-FFF2-40B4-BE49-F238E27FC236}">
                <a16:creationId xmlns:a16="http://schemas.microsoft.com/office/drawing/2014/main" id="{CA28D627-9359-0B11-BF63-1CB6F507B9BC}"/>
              </a:ext>
            </a:extLst>
          </p:cNvPr>
          <p:cNvSpPr/>
          <p:nvPr/>
        </p:nvSpPr>
        <p:spPr>
          <a:xfrm>
            <a:off x="5099178" y="1910086"/>
            <a:ext cx="3885181" cy="661664"/>
          </a:xfrm>
          <a:custGeom>
            <a:avLst/>
            <a:gdLst/>
            <a:ahLst/>
            <a:cxnLst/>
            <a:rect l="l" t="t" r="r" b="b"/>
            <a:pathLst>
              <a:path w="16835" h="1875" extrusionOk="0">
                <a:moveTo>
                  <a:pt x="1" y="1"/>
                </a:moveTo>
                <a:lnTo>
                  <a:pt x="1" y="1874"/>
                </a:lnTo>
                <a:lnTo>
                  <a:pt x="16835" y="1874"/>
                </a:lnTo>
                <a:lnTo>
                  <a:pt x="16835" y="1"/>
                </a:lnTo>
                <a:close/>
              </a:path>
            </a:pathLst>
          </a:custGeom>
          <a:solidFill>
            <a:srgbClr val="E6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CuadroTexto 12">
            <a:extLst>
              <a:ext uri="{FF2B5EF4-FFF2-40B4-BE49-F238E27FC236}">
                <a16:creationId xmlns:a16="http://schemas.microsoft.com/office/drawing/2014/main" id="{07D4C81C-66C2-E37C-3516-C11BA319C18C}"/>
              </a:ext>
            </a:extLst>
          </p:cNvPr>
          <p:cNvSpPr txBox="1"/>
          <p:nvPr/>
        </p:nvSpPr>
        <p:spPr>
          <a:xfrm>
            <a:off x="5192878" y="2012338"/>
            <a:ext cx="2156460" cy="523220"/>
          </a:xfrm>
          <a:prstGeom prst="rect">
            <a:avLst/>
          </a:prstGeom>
          <a:noFill/>
        </p:spPr>
        <p:txBody>
          <a:bodyPr wrap="square" lIns="91440" tIns="45720" rIns="91440" bIns="45720" rtlCol="0" anchor="t">
            <a:spAutoFit/>
          </a:bodyPr>
          <a:lstStyle/>
          <a:p>
            <a:r>
              <a:rPr lang="es-AR"/>
              <a:t>Rendimiento </a:t>
            </a:r>
            <a:r>
              <a:rPr lang="es-AR" err="1"/>
              <a:t>LGBMClassifier</a:t>
            </a:r>
            <a:r>
              <a:rPr lang="es-AR"/>
              <a:t>: </a:t>
            </a:r>
          </a:p>
        </p:txBody>
      </p:sp>
      <p:sp>
        <p:nvSpPr>
          <p:cNvPr id="15" name="CuadroTexto 14">
            <a:extLst>
              <a:ext uri="{FF2B5EF4-FFF2-40B4-BE49-F238E27FC236}">
                <a16:creationId xmlns:a16="http://schemas.microsoft.com/office/drawing/2014/main" id="{648EC004-11D0-F178-A3CE-66D5569E078B}"/>
              </a:ext>
            </a:extLst>
          </p:cNvPr>
          <p:cNvSpPr txBox="1"/>
          <p:nvPr/>
        </p:nvSpPr>
        <p:spPr>
          <a:xfrm>
            <a:off x="5277326" y="1336133"/>
            <a:ext cx="3816668" cy="307777"/>
          </a:xfrm>
          <a:prstGeom prst="rect">
            <a:avLst/>
          </a:prstGeom>
          <a:noFill/>
        </p:spPr>
        <p:txBody>
          <a:bodyPr wrap="square" lIns="91440" tIns="45720" rIns="91440" bIns="45720" rtlCol="0" anchor="t">
            <a:spAutoFit/>
          </a:bodyPr>
          <a:lstStyle/>
          <a:p>
            <a:r>
              <a:rPr lang="es-AR"/>
              <a:t>Tuneo de hiperparámetros (</a:t>
            </a:r>
            <a:r>
              <a:rPr lang="es-AR" err="1"/>
              <a:t>GridSearch</a:t>
            </a:r>
            <a:r>
              <a:rPr lang="es-AR"/>
              <a:t>)</a:t>
            </a:r>
          </a:p>
        </p:txBody>
      </p:sp>
      <p:pic>
        <p:nvPicPr>
          <p:cNvPr id="2" name="Imagen 17">
            <a:extLst>
              <a:ext uri="{FF2B5EF4-FFF2-40B4-BE49-F238E27FC236}">
                <a16:creationId xmlns:a16="http://schemas.microsoft.com/office/drawing/2014/main" id="{CD5D407A-0A1B-9D71-0239-41F76158DBE7}"/>
              </a:ext>
            </a:extLst>
          </p:cNvPr>
          <p:cNvPicPr>
            <a:picLocks noChangeAspect="1"/>
          </p:cNvPicPr>
          <p:nvPr/>
        </p:nvPicPr>
        <p:blipFill>
          <a:blip r:embed="rId3"/>
          <a:stretch>
            <a:fillRect/>
          </a:stretch>
        </p:blipFill>
        <p:spPr>
          <a:xfrm>
            <a:off x="6769894" y="2100263"/>
            <a:ext cx="1419225" cy="257175"/>
          </a:xfrm>
          <a:prstGeom prst="rect">
            <a:avLst/>
          </a:prstGeom>
          <a:ln>
            <a:solidFill>
              <a:schemeClr val="accent2">
                <a:lumMod val="60000"/>
                <a:lumOff val="40000"/>
              </a:schemeClr>
            </a:solidFill>
          </a:ln>
        </p:spPr>
      </p:pic>
      <p:pic>
        <p:nvPicPr>
          <p:cNvPr id="19" name="Imagen 19" descr="Gráfico&#10;&#10;Descripción generada automáticamente">
            <a:extLst>
              <a:ext uri="{FF2B5EF4-FFF2-40B4-BE49-F238E27FC236}">
                <a16:creationId xmlns:a16="http://schemas.microsoft.com/office/drawing/2014/main" id="{8F4EC5E1-819A-304E-572F-86E87BF1E119}"/>
              </a:ext>
            </a:extLst>
          </p:cNvPr>
          <p:cNvPicPr>
            <a:picLocks noChangeAspect="1"/>
          </p:cNvPicPr>
          <p:nvPr/>
        </p:nvPicPr>
        <p:blipFill>
          <a:blip r:embed="rId4"/>
          <a:stretch>
            <a:fillRect/>
          </a:stretch>
        </p:blipFill>
        <p:spPr>
          <a:xfrm>
            <a:off x="485775" y="1771650"/>
            <a:ext cx="1671637" cy="1671639"/>
          </a:xfrm>
          <a:prstGeom prst="rect">
            <a:avLst/>
          </a:prstGeom>
        </p:spPr>
      </p:pic>
      <p:pic>
        <p:nvPicPr>
          <p:cNvPr id="20" name="Imagen 20">
            <a:extLst>
              <a:ext uri="{FF2B5EF4-FFF2-40B4-BE49-F238E27FC236}">
                <a16:creationId xmlns:a16="http://schemas.microsoft.com/office/drawing/2014/main" id="{943FDB74-C0A8-45D5-3431-055C926C4BCA}"/>
              </a:ext>
            </a:extLst>
          </p:cNvPr>
          <p:cNvPicPr>
            <a:picLocks noChangeAspect="1"/>
          </p:cNvPicPr>
          <p:nvPr/>
        </p:nvPicPr>
        <p:blipFill>
          <a:blip r:embed="rId5"/>
          <a:stretch>
            <a:fillRect/>
          </a:stretch>
        </p:blipFill>
        <p:spPr>
          <a:xfrm>
            <a:off x="5329238" y="3034406"/>
            <a:ext cx="2986087" cy="1467843"/>
          </a:xfrm>
          <a:prstGeom prst="rect">
            <a:avLst/>
          </a:prstGeom>
        </p:spPr>
      </p:pic>
      <p:pic>
        <p:nvPicPr>
          <p:cNvPr id="21" name="Imagen 25" descr="Gráfico&#10;&#10;Descripción generada automáticamente">
            <a:extLst>
              <a:ext uri="{FF2B5EF4-FFF2-40B4-BE49-F238E27FC236}">
                <a16:creationId xmlns:a16="http://schemas.microsoft.com/office/drawing/2014/main" id="{827A1B93-FCCB-6D86-1F6E-5F0B46125CCE}"/>
              </a:ext>
            </a:extLst>
          </p:cNvPr>
          <p:cNvPicPr>
            <a:picLocks noChangeAspect="1"/>
          </p:cNvPicPr>
          <p:nvPr/>
        </p:nvPicPr>
        <p:blipFill>
          <a:blip r:embed="rId6"/>
          <a:stretch>
            <a:fillRect/>
          </a:stretch>
        </p:blipFill>
        <p:spPr>
          <a:xfrm>
            <a:off x="1764506" y="3369071"/>
            <a:ext cx="2243138" cy="1584327"/>
          </a:xfrm>
          <a:prstGeom prst="rect">
            <a:avLst/>
          </a:prstGeom>
        </p:spPr>
      </p:pic>
      <p:sp>
        <p:nvSpPr>
          <p:cNvPr id="10" name="Elipse 9">
            <a:extLst>
              <a:ext uri="{FF2B5EF4-FFF2-40B4-BE49-F238E27FC236}">
                <a16:creationId xmlns:a16="http://schemas.microsoft.com/office/drawing/2014/main" id="{C66B5A17-20E6-BFCD-9EBF-E9DFD2BFC595}"/>
              </a:ext>
            </a:extLst>
          </p:cNvPr>
          <p:cNvSpPr/>
          <p:nvPr/>
        </p:nvSpPr>
        <p:spPr>
          <a:xfrm>
            <a:off x="7090143" y="3611404"/>
            <a:ext cx="471283" cy="205433"/>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Elipse 13">
            <a:extLst>
              <a:ext uri="{FF2B5EF4-FFF2-40B4-BE49-F238E27FC236}">
                <a16:creationId xmlns:a16="http://schemas.microsoft.com/office/drawing/2014/main" id="{CB4686E1-2609-2984-86EE-1F5699B36A47}"/>
              </a:ext>
            </a:extLst>
          </p:cNvPr>
          <p:cNvSpPr/>
          <p:nvPr/>
        </p:nvSpPr>
        <p:spPr>
          <a:xfrm>
            <a:off x="7711648" y="3904297"/>
            <a:ext cx="471283" cy="205433"/>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Rectangle 9">
            <a:extLst>
              <a:ext uri="{FF2B5EF4-FFF2-40B4-BE49-F238E27FC236}">
                <a16:creationId xmlns:a16="http://schemas.microsoft.com/office/drawing/2014/main" id="{2C160A13-6C66-14BE-4C6C-C3E5B08C3E47}"/>
              </a:ext>
            </a:extLst>
          </p:cNvPr>
          <p:cNvSpPr/>
          <p:nvPr/>
        </p:nvSpPr>
        <p:spPr>
          <a:xfrm>
            <a:off x="-3629" y="907"/>
            <a:ext cx="2431142" cy="244930"/>
          </a:xfrm>
          <a:prstGeom prst="rect">
            <a:avLst/>
          </a:prstGeom>
          <a:solidFill>
            <a:srgbClr val="C7ABDF"/>
          </a:solidFill>
          <a:ln>
            <a:noFill/>
          </a:ln>
        </p:spPr>
        <p:txBody>
          <a:bodyPr spcFirstLastPara="1" wrap="square" lIns="91425" tIns="91425" rIns="91425" bIns="91425" anchor="ctr" anchorCtr="0">
            <a:noAutofit/>
          </a:bodyPr>
          <a:lstStyle/>
          <a:p>
            <a:pPr algn="ctr"/>
            <a:r>
              <a:rPr lang="en" sz="1200" b="1">
                <a:solidFill>
                  <a:schemeClr val="bg1"/>
                </a:solidFill>
              </a:rPr>
              <a:t>Desarrollo de </a:t>
            </a:r>
            <a:r>
              <a:rPr lang="en" sz="1200" b="1" err="1">
                <a:solidFill>
                  <a:schemeClr val="bg1"/>
                </a:solidFill>
              </a:rPr>
              <a:t>Modelos</a:t>
            </a:r>
          </a:p>
        </p:txBody>
      </p:sp>
    </p:spTree>
    <p:extLst>
      <p:ext uri="{BB962C8B-B14F-4D97-AF65-F5344CB8AC3E}">
        <p14:creationId xmlns:p14="http://schemas.microsoft.com/office/powerpoint/2010/main" val="3079038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7" name="Google Shape;783;p24">
            <a:extLst>
              <a:ext uri="{FF2B5EF4-FFF2-40B4-BE49-F238E27FC236}">
                <a16:creationId xmlns:a16="http://schemas.microsoft.com/office/drawing/2014/main" id="{EB73478B-7893-A8AB-74A1-E845F6BEBB88}"/>
              </a:ext>
            </a:extLst>
          </p:cNvPr>
          <p:cNvSpPr/>
          <p:nvPr/>
        </p:nvSpPr>
        <p:spPr>
          <a:xfrm>
            <a:off x="2375044" y="3016238"/>
            <a:ext cx="3885181" cy="661664"/>
          </a:xfrm>
          <a:custGeom>
            <a:avLst/>
            <a:gdLst/>
            <a:ahLst/>
            <a:cxnLst/>
            <a:rect l="l" t="t" r="r" b="b"/>
            <a:pathLst>
              <a:path w="16835" h="1875" extrusionOk="0">
                <a:moveTo>
                  <a:pt x="1" y="1"/>
                </a:moveTo>
                <a:lnTo>
                  <a:pt x="1" y="1874"/>
                </a:lnTo>
                <a:lnTo>
                  <a:pt x="16835" y="1874"/>
                </a:lnTo>
                <a:lnTo>
                  <a:pt x="16835" y="1"/>
                </a:lnTo>
                <a:close/>
              </a:path>
            </a:pathLst>
          </a:custGeom>
          <a:solidFill>
            <a:srgbClr val="E6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3"/>
          <p:cNvSpPr/>
          <p:nvPr/>
        </p:nvSpPr>
        <p:spPr>
          <a:xfrm>
            <a:off x="2378635" y="1066254"/>
            <a:ext cx="441475" cy="438275"/>
          </a:xfrm>
          <a:custGeom>
            <a:avLst/>
            <a:gdLst/>
            <a:ahLst/>
            <a:cxnLst/>
            <a:rect l="l" t="t" r="r" b="b"/>
            <a:pathLst>
              <a:path w="17659" h="17531" extrusionOk="0">
                <a:moveTo>
                  <a:pt x="9033" y="551"/>
                </a:moveTo>
                <a:cubicBezTo>
                  <a:pt x="9141" y="551"/>
                  <a:pt x="9223" y="578"/>
                  <a:pt x="9250" y="687"/>
                </a:cubicBezTo>
                <a:cubicBezTo>
                  <a:pt x="9765" y="2205"/>
                  <a:pt x="10064" y="3779"/>
                  <a:pt x="9901" y="5406"/>
                </a:cubicBezTo>
                <a:cubicBezTo>
                  <a:pt x="9711" y="6844"/>
                  <a:pt x="9223" y="8118"/>
                  <a:pt x="8165" y="9149"/>
                </a:cubicBezTo>
                <a:cubicBezTo>
                  <a:pt x="8111" y="9203"/>
                  <a:pt x="8057" y="9231"/>
                  <a:pt x="7975" y="9285"/>
                </a:cubicBezTo>
                <a:cubicBezTo>
                  <a:pt x="7677" y="8959"/>
                  <a:pt x="7406" y="8580"/>
                  <a:pt x="7080" y="8254"/>
                </a:cubicBezTo>
                <a:cubicBezTo>
                  <a:pt x="6402" y="7468"/>
                  <a:pt x="5507" y="7088"/>
                  <a:pt x="4476" y="7034"/>
                </a:cubicBezTo>
                <a:cubicBezTo>
                  <a:pt x="4188" y="7005"/>
                  <a:pt x="3897" y="6986"/>
                  <a:pt x="3607" y="6986"/>
                </a:cubicBezTo>
                <a:cubicBezTo>
                  <a:pt x="3077" y="6986"/>
                  <a:pt x="2553" y="7048"/>
                  <a:pt x="2062" y="7223"/>
                </a:cubicBezTo>
                <a:cubicBezTo>
                  <a:pt x="1628" y="7386"/>
                  <a:pt x="1167" y="7630"/>
                  <a:pt x="706" y="7847"/>
                </a:cubicBezTo>
                <a:cubicBezTo>
                  <a:pt x="760" y="7522"/>
                  <a:pt x="842" y="7169"/>
                  <a:pt x="950" y="6817"/>
                </a:cubicBezTo>
                <a:cubicBezTo>
                  <a:pt x="1303" y="5352"/>
                  <a:pt x="1981" y="4050"/>
                  <a:pt x="3039" y="2965"/>
                </a:cubicBezTo>
                <a:cubicBezTo>
                  <a:pt x="4232" y="1690"/>
                  <a:pt x="5724" y="985"/>
                  <a:pt x="7378" y="714"/>
                </a:cubicBezTo>
                <a:cubicBezTo>
                  <a:pt x="7921" y="605"/>
                  <a:pt x="8490" y="605"/>
                  <a:pt x="9033" y="551"/>
                </a:cubicBezTo>
                <a:close/>
                <a:moveTo>
                  <a:pt x="11395" y="537"/>
                </a:moveTo>
                <a:cubicBezTo>
                  <a:pt x="11520" y="537"/>
                  <a:pt x="11624" y="634"/>
                  <a:pt x="11691" y="768"/>
                </a:cubicBezTo>
                <a:cubicBezTo>
                  <a:pt x="12044" y="2070"/>
                  <a:pt x="12288" y="3399"/>
                  <a:pt x="12261" y="4701"/>
                </a:cubicBezTo>
                <a:cubicBezTo>
                  <a:pt x="12261" y="6572"/>
                  <a:pt x="11691" y="8281"/>
                  <a:pt x="10606" y="9800"/>
                </a:cubicBezTo>
                <a:lnTo>
                  <a:pt x="9684" y="11021"/>
                </a:lnTo>
                <a:cubicBezTo>
                  <a:pt x="9521" y="10831"/>
                  <a:pt x="9413" y="10668"/>
                  <a:pt x="9250" y="10505"/>
                </a:cubicBezTo>
                <a:cubicBezTo>
                  <a:pt x="9440" y="10234"/>
                  <a:pt x="9684" y="9963"/>
                  <a:pt x="9874" y="9692"/>
                </a:cubicBezTo>
                <a:cubicBezTo>
                  <a:pt x="10688" y="8607"/>
                  <a:pt x="11284" y="7386"/>
                  <a:pt x="11555" y="6030"/>
                </a:cubicBezTo>
                <a:cubicBezTo>
                  <a:pt x="11718" y="5189"/>
                  <a:pt x="11691" y="4348"/>
                  <a:pt x="11610" y="3480"/>
                </a:cubicBezTo>
                <a:cubicBezTo>
                  <a:pt x="11501" y="2639"/>
                  <a:pt x="11338" y="1799"/>
                  <a:pt x="11094" y="958"/>
                </a:cubicBezTo>
                <a:cubicBezTo>
                  <a:pt x="11040" y="741"/>
                  <a:pt x="11149" y="578"/>
                  <a:pt x="11311" y="551"/>
                </a:cubicBezTo>
                <a:cubicBezTo>
                  <a:pt x="11340" y="541"/>
                  <a:pt x="11368" y="537"/>
                  <a:pt x="11395" y="537"/>
                </a:cubicBezTo>
                <a:close/>
                <a:moveTo>
                  <a:pt x="3838" y="7533"/>
                </a:moveTo>
                <a:cubicBezTo>
                  <a:pt x="4350" y="7533"/>
                  <a:pt x="4856" y="7601"/>
                  <a:pt x="5344" y="7739"/>
                </a:cubicBezTo>
                <a:cubicBezTo>
                  <a:pt x="6022" y="7901"/>
                  <a:pt x="6538" y="8390"/>
                  <a:pt x="6972" y="8932"/>
                </a:cubicBezTo>
                <a:cubicBezTo>
                  <a:pt x="7270" y="9285"/>
                  <a:pt x="7541" y="9692"/>
                  <a:pt x="7867" y="10099"/>
                </a:cubicBezTo>
                <a:cubicBezTo>
                  <a:pt x="7867" y="10126"/>
                  <a:pt x="7867" y="10180"/>
                  <a:pt x="7894" y="10207"/>
                </a:cubicBezTo>
                <a:cubicBezTo>
                  <a:pt x="7351" y="10343"/>
                  <a:pt x="6944" y="10614"/>
                  <a:pt x="6673" y="11102"/>
                </a:cubicBezTo>
                <a:cubicBezTo>
                  <a:pt x="6646" y="11021"/>
                  <a:pt x="6592" y="10994"/>
                  <a:pt x="6592" y="10966"/>
                </a:cubicBezTo>
                <a:cubicBezTo>
                  <a:pt x="6538" y="10749"/>
                  <a:pt x="6510" y="10587"/>
                  <a:pt x="6429" y="10370"/>
                </a:cubicBezTo>
                <a:cubicBezTo>
                  <a:pt x="6158" y="9420"/>
                  <a:pt x="5480" y="8851"/>
                  <a:pt x="4503" y="8715"/>
                </a:cubicBezTo>
                <a:cubicBezTo>
                  <a:pt x="4324" y="8693"/>
                  <a:pt x="4147" y="8684"/>
                  <a:pt x="3973" y="8684"/>
                </a:cubicBezTo>
                <a:cubicBezTo>
                  <a:pt x="3273" y="8684"/>
                  <a:pt x="2605" y="8840"/>
                  <a:pt x="1954" y="9014"/>
                </a:cubicBezTo>
                <a:cubicBezTo>
                  <a:pt x="1547" y="9122"/>
                  <a:pt x="1140" y="9258"/>
                  <a:pt x="760" y="9393"/>
                </a:cubicBezTo>
                <a:cubicBezTo>
                  <a:pt x="706" y="9420"/>
                  <a:pt x="625" y="9420"/>
                  <a:pt x="570" y="9475"/>
                </a:cubicBezTo>
                <a:cubicBezTo>
                  <a:pt x="570" y="9231"/>
                  <a:pt x="570" y="9014"/>
                  <a:pt x="625" y="8797"/>
                </a:cubicBezTo>
                <a:cubicBezTo>
                  <a:pt x="679" y="8715"/>
                  <a:pt x="733" y="8661"/>
                  <a:pt x="814" y="8580"/>
                </a:cubicBezTo>
                <a:cubicBezTo>
                  <a:pt x="1357" y="8118"/>
                  <a:pt x="1954" y="7847"/>
                  <a:pt x="2632" y="7657"/>
                </a:cubicBezTo>
                <a:cubicBezTo>
                  <a:pt x="3035" y="7574"/>
                  <a:pt x="3439" y="7533"/>
                  <a:pt x="3838" y="7533"/>
                </a:cubicBezTo>
                <a:close/>
                <a:moveTo>
                  <a:pt x="12880" y="9931"/>
                </a:moveTo>
                <a:cubicBezTo>
                  <a:pt x="14331" y="9931"/>
                  <a:pt x="15651" y="10443"/>
                  <a:pt x="16872" y="11428"/>
                </a:cubicBezTo>
                <a:cubicBezTo>
                  <a:pt x="16899" y="11455"/>
                  <a:pt x="16953" y="11536"/>
                  <a:pt x="16953" y="11590"/>
                </a:cubicBezTo>
                <a:lnTo>
                  <a:pt x="16953" y="12540"/>
                </a:lnTo>
                <a:cubicBezTo>
                  <a:pt x="16872" y="12513"/>
                  <a:pt x="16818" y="12458"/>
                  <a:pt x="16736" y="12404"/>
                </a:cubicBezTo>
                <a:cubicBezTo>
                  <a:pt x="15950" y="11862"/>
                  <a:pt x="15109" y="11428"/>
                  <a:pt x="14159" y="11238"/>
                </a:cubicBezTo>
                <a:cubicBezTo>
                  <a:pt x="13798" y="11141"/>
                  <a:pt x="13444" y="11095"/>
                  <a:pt x="13096" y="11095"/>
                </a:cubicBezTo>
                <a:cubicBezTo>
                  <a:pt x="12271" y="11095"/>
                  <a:pt x="11486" y="11357"/>
                  <a:pt x="10742" y="11834"/>
                </a:cubicBezTo>
                <a:cubicBezTo>
                  <a:pt x="10498" y="11970"/>
                  <a:pt x="10226" y="12106"/>
                  <a:pt x="9955" y="12268"/>
                </a:cubicBezTo>
                <a:cubicBezTo>
                  <a:pt x="9928" y="12024"/>
                  <a:pt x="9928" y="11862"/>
                  <a:pt x="9901" y="11672"/>
                </a:cubicBezTo>
                <a:cubicBezTo>
                  <a:pt x="9901" y="11645"/>
                  <a:pt x="9928" y="11563"/>
                  <a:pt x="9955" y="11536"/>
                </a:cubicBezTo>
                <a:cubicBezTo>
                  <a:pt x="10308" y="11129"/>
                  <a:pt x="10633" y="10695"/>
                  <a:pt x="10986" y="10288"/>
                </a:cubicBezTo>
                <a:cubicBezTo>
                  <a:pt x="11040" y="10207"/>
                  <a:pt x="11122" y="10180"/>
                  <a:pt x="11176" y="10153"/>
                </a:cubicBezTo>
                <a:cubicBezTo>
                  <a:pt x="11764" y="10004"/>
                  <a:pt x="12331" y="9931"/>
                  <a:pt x="12880" y="9931"/>
                </a:cubicBezTo>
                <a:close/>
                <a:moveTo>
                  <a:pt x="8192" y="10777"/>
                </a:moveTo>
                <a:cubicBezTo>
                  <a:pt x="8843" y="10777"/>
                  <a:pt x="9331" y="11319"/>
                  <a:pt x="9331" y="11970"/>
                </a:cubicBezTo>
                <a:cubicBezTo>
                  <a:pt x="9331" y="12621"/>
                  <a:pt x="8789" y="13136"/>
                  <a:pt x="8165" y="13136"/>
                </a:cubicBezTo>
                <a:cubicBezTo>
                  <a:pt x="7514" y="13136"/>
                  <a:pt x="6999" y="12594"/>
                  <a:pt x="6999" y="11943"/>
                </a:cubicBezTo>
                <a:cubicBezTo>
                  <a:pt x="6999" y="11292"/>
                  <a:pt x="7541" y="10777"/>
                  <a:pt x="8192" y="10777"/>
                </a:cubicBezTo>
                <a:close/>
                <a:moveTo>
                  <a:pt x="3843" y="9216"/>
                </a:moveTo>
                <a:cubicBezTo>
                  <a:pt x="3945" y="9216"/>
                  <a:pt x="4048" y="9221"/>
                  <a:pt x="4151" y="9231"/>
                </a:cubicBezTo>
                <a:cubicBezTo>
                  <a:pt x="4775" y="9258"/>
                  <a:pt x="5290" y="9420"/>
                  <a:pt x="5615" y="9963"/>
                </a:cubicBezTo>
                <a:cubicBezTo>
                  <a:pt x="5751" y="10180"/>
                  <a:pt x="5832" y="10397"/>
                  <a:pt x="5887" y="10614"/>
                </a:cubicBezTo>
                <a:cubicBezTo>
                  <a:pt x="5995" y="10939"/>
                  <a:pt x="6131" y="11292"/>
                  <a:pt x="6239" y="11617"/>
                </a:cubicBezTo>
                <a:lnTo>
                  <a:pt x="6538" y="12431"/>
                </a:lnTo>
                <a:cubicBezTo>
                  <a:pt x="6727" y="13082"/>
                  <a:pt x="7189" y="13489"/>
                  <a:pt x="7812" y="13625"/>
                </a:cubicBezTo>
                <a:cubicBezTo>
                  <a:pt x="7955" y="13653"/>
                  <a:pt x="8091" y="13667"/>
                  <a:pt x="8223" y="13667"/>
                </a:cubicBezTo>
                <a:cubicBezTo>
                  <a:pt x="8716" y="13667"/>
                  <a:pt x="9136" y="13468"/>
                  <a:pt x="9521" y="13082"/>
                </a:cubicBezTo>
                <a:cubicBezTo>
                  <a:pt x="9575" y="13028"/>
                  <a:pt x="9684" y="12974"/>
                  <a:pt x="9765" y="12947"/>
                </a:cubicBezTo>
                <a:cubicBezTo>
                  <a:pt x="10118" y="12784"/>
                  <a:pt x="10525" y="12621"/>
                  <a:pt x="10905" y="12404"/>
                </a:cubicBezTo>
                <a:cubicBezTo>
                  <a:pt x="11420" y="12106"/>
                  <a:pt x="11935" y="11807"/>
                  <a:pt x="12532" y="11699"/>
                </a:cubicBezTo>
                <a:cubicBezTo>
                  <a:pt x="12754" y="11659"/>
                  <a:pt x="12971" y="11640"/>
                  <a:pt x="13185" y="11640"/>
                </a:cubicBezTo>
                <a:cubicBezTo>
                  <a:pt x="13703" y="11640"/>
                  <a:pt x="14203" y="11751"/>
                  <a:pt x="14702" y="11943"/>
                </a:cubicBezTo>
                <a:cubicBezTo>
                  <a:pt x="15488" y="12214"/>
                  <a:pt x="16194" y="12648"/>
                  <a:pt x="16872" y="13163"/>
                </a:cubicBezTo>
                <a:cubicBezTo>
                  <a:pt x="16899" y="13191"/>
                  <a:pt x="16953" y="13245"/>
                  <a:pt x="16953" y="13326"/>
                </a:cubicBezTo>
                <a:cubicBezTo>
                  <a:pt x="16899" y="14113"/>
                  <a:pt x="16709" y="14845"/>
                  <a:pt x="16329" y="15523"/>
                </a:cubicBezTo>
                <a:cubicBezTo>
                  <a:pt x="16221" y="15686"/>
                  <a:pt x="16085" y="15822"/>
                  <a:pt x="15922" y="15903"/>
                </a:cubicBezTo>
                <a:cubicBezTo>
                  <a:pt x="15082" y="16228"/>
                  <a:pt x="14186" y="16473"/>
                  <a:pt x="13291" y="16608"/>
                </a:cubicBezTo>
                <a:cubicBezTo>
                  <a:pt x="12057" y="16805"/>
                  <a:pt x="10835" y="16896"/>
                  <a:pt x="9617" y="16896"/>
                </a:cubicBezTo>
                <a:cubicBezTo>
                  <a:pt x="8987" y="16896"/>
                  <a:pt x="8359" y="16871"/>
                  <a:pt x="7731" y="16825"/>
                </a:cubicBezTo>
                <a:cubicBezTo>
                  <a:pt x="6429" y="16717"/>
                  <a:pt x="5154" y="16527"/>
                  <a:pt x="3934" y="16039"/>
                </a:cubicBezTo>
                <a:cubicBezTo>
                  <a:pt x="3608" y="15903"/>
                  <a:pt x="3418" y="15713"/>
                  <a:pt x="3337" y="15361"/>
                </a:cubicBezTo>
                <a:cubicBezTo>
                  <a:pt x="3256" y="14845"/>
                  <a:pt x="3120" y="14357"/>
                  <a:pt x="2984" y="13842"/>
                </a:cubicBezTo>
                <a:cubicBezTo>
                  <a:pt x="2903" y="13597"/>
                  <a:pt x="2794" y="13435"/>
                  <a:pt x="2632" y="13272"/>
                </a:cubicBezTo>
                <a:cubicBezTo>
                  <a:pt x="1791" y="12377"/>
                  <a:pt x="1140" y="11319"/>
                  <a:pt x="706" y="10180"/>
                </a:cubicBezTo>
                <a:cubicBezTo>
                  <a:pt x="679" y="10126"/>
                  <a:pt x="679" y="10099"/>
                  <a:pt x="625" y="10044"/>
                </a:cubicBezTo>
                <a:cubicBezTo>
                  <a:pt x="1276" y="9882"/>
                  <a:pt x="1845" y="9665"/>
                  <a:pt x="2469" y="9420"/>
                </a:cubicBezTo>
                <a:cubicBezTo>
                  <a:pt x="2914" y="9309"/>
                  <a:pt x="3377" y="9216"/>
                  <a:pt x="3843" y="9216"/>
                </a:cubicBezTo>
                <a:close/>
                <a:moveTo>
                  <a:pt x="11496" y="1"/>
                </a:moveTo>
                <a:cubicBezTo>
                  <a:pt x="11417" y="1"/>
                  <a:pt x="11337" y="12"/>
                  <a:pt x="11257" y="36"/>
                </a:cubicBezTo>
                <a:cubicBezTo>
                  <a:pt x="10769" y="171"/>
                  <a:pt x="10498" y="659"/>
                  <a:pt x="10633" y="1148"/>
                </a:cubicBezTo>
                <a:cubicBezTo>
                  <a:pt x="10769" y="1799"/>
                  <a:pt x="10932" y="2422"/>
                  <a:pt x="11040" y="3046"/>
                </a:cubicBezTo>
                <a:cubicBezTo>
                  <a:pt x="11176" y="3914"/>
                  <a:pt x="11203" y="4755"/>
                  <a:pt x="11122" y="5596"/>
                </a:cubicBezTo>
                <a:cubicBezTo>
                  <a:pt x="10877" y="7440"/>
                  <a:pt x="10037" y="8932"/>
                  <a:pt x="8843" y="10288"/>
                </a:cubicBezTo>
                <a:cubicBezTo>
                  <a:pt x="8789" y="10329"/>
                  <a:pt x="8748" y="10349"/>
                  <a:pt x="8711" y="10349"/>
                </a:cubicBezTo>
                <a:cubicBezTo>
                  <a:pt x="8674" y="10349"/>
                  <a:pt x="8640" y="10329"/>
                  <a:pt x="8599" y="10288"/>
                </a:cubicBezTo>
                <a:cubicBezTo>
                  <a:pt x="8490" y="10126"/>
                  <a:pt x="8436" y="9990"/>
                  <a:pt x="8328" y="9882"/>
                </a:cubicBezTo>
                <a:lnTo>
                  <a:pt x="8436" y="9773"/>
                </a:lnTo>
                <a:cubicBezTo>
                  <a:pt x="9223" y="9014"/>
                  <a:pt x="9792" y="8146"/>
                  <a:pt x="10118" y="7088"/>
                </a:cubicBezTo>
                <a:cubicBezTo>
                  <a:pt x="10471" y="6030"/>
                  <a:pt x="10525" y="4945"/>
                  <a:pt x="10471" y="3833"/>
                </a:cubicBezTo>
                <a:cubicBezTo>
                  <a:pt x="10362" y="2585"/>
                  <a:pt x="10091" y="1392"/>
                  <a:pt x="9657" y="225"/>
                </a:cubicBezTo>
                <a:cubicBezTo>
                  <a:pt x="9575" y="63"/>
                  <a:pt x="9440" y="8"/>
                  <a:pt x="9277" y="8"/>
                </a:cubicBezTo>
                <a:cubicBezTo>
                  <a:pt x="8626" y="36"/>
                  <a:pt x="7948" y="63"/>
                  <a:pt x="7270" y="171"/>
                </a:cubicBezTo>
                <a:cubicBezTo>
                  <a:pt x="5344" y="470"/>
                  <a:pt x="3690" y="1338"/>
                  <a:pt x="2360" y="2829"/>
                </a:cubicBezTo>
                <a:cubicBezTo>
                  <a:pt x="1167" y="4131"/>
                  <a:pt x="489" y="5732"/>
                  <a:pt x="163" y="7468"/>
                </a:cubicBezTo>
                <a:cubicBezTo>
                  <a:pt x="82" y="7793"/>
                  <a:pt x="55" y="8173"/>
                  <a:pt x="1" y="8525"/>
                </a:cubicBezTo>
                <a:cubicBezTo>
                  <a:pt x="1" y="8986"/>
                  <a:pt x="1" y="9502"/>
                  <a:pt x="109" y="9963"/>
                </a:cubicBezTo>
                <a:cubicBezTo>
                  <a:pt x="218" y="10261"/>
                  <a:pt x="326" y="10532"/>
                  <a:pt x="462" y="10804"/>
                </a:cubicBezTo>
                <a:cubicBezTo>
                  <a:pt x="896" y="11889"/>
                  <a:pt x="1547" y="12838"/>
                  <a:pt x="2333" y="13706"/>
                </a:cubicBezTo>
                <a:cubicBezTo>
                  <a:pt x="2415" y="13787"/>
                  <a:pt x="2496" y="13923"/>
                  <a:pt x="2523" y="14059"/>
                </a:cubicBezTo>
                <a:cubicBezTo>
                  <a:pt x="2686" y="14574"/>
                  <a:pt x="2794" y="15116"/>
                  <a:pt x="2930" y="15632"/>
                </a:cubicBezTo>
                <a:cubicBezTo>
                  <a:pt x="3039" y="16066"/>
                  <a:pt x="3283" y="16364"/>
                  <a:pt x="3717" y="16554"/>
                </a:cubicBezTo>
                <a:cubicBezTo>
                  <a:pt x="4639" y="16961"/>
                  <a:pt x="5615" y="17151"/>
                  <a:pt x="6592" y="17286"/>
                </a:cubicBezTo>
                <a:cubicBezTo>
                  <a:pt x="7270" y="17395"/>
                  <a:pt x="7975" y="17422"/>
                  <a:pt x="8707" y="17503"/>
                </a:cubicBezTo>
                <a:cubicBezTo>
                  <a:pt x="8735" y="17503"/>
                  <a:pt x="8789" y="17530"/>
                  <a:pt x="8843" y="17530"/>
                </a:cubicBezTo>
                <a:lnTo>
                  <a:pt x="10660" y="17530"/>
                </a:lnTo>
                <a:cubicBezTo>
                  <a:pt x="10688" y="17530"/>
                  <a:pt x="10769" y="17503"/>
                  <a:pt x="10823" y="17503"/>
                </a:cubicBezTo>
                <a:cubicBezTo>
                  <a:pt x="11691" y="17395"/>
                  <a:pt x="12559" y="17341"/>
                  <a:pt x="13400" y="17232"/>
                </a:cubicBezTo>
                <a:cubicBezTo>
                  <a:pt x="14403" y="17096"/>
                  <a:pt x="15380" y="16825"/>
                  <a:pt x="16302" y="16445"/>
                </a:cubicBezTo>
                <a:cubicBezTo>
                  <a:pt x="16519" y="16337"/>
                  <a:pt x="16736" y="16201"/>
                  <a:pt x="16872" y="15984"/>
                </a:cubicBezTo>
                <a:cubicBezTo>
                  <a:pt x="17279" y="15306"/>
                  <a:pt x="17550" y="14547"/>
                  <a:pt x="17604" y="13733"/>
                </a:cubicBezTo>
                <a:cubicBezTo>
                  <a:pt x="17658" y="12947"/>
                  <a:pt x="17658" y="12133"/>
                  <a:pt x="17658" y="11373"/>
                </a:cubicBezTo>
                <a:cubicBezTo>
                  <a:pt x="17658" y="11292"/>
                  <a:pt x="17577" y="11183"/>
                  <a:pt x="17523" y="11129"/>
                </a:cubicBezTo>
                <a:cubicBezTo>
                  <a:pt x="16196" y="9927"/>
                  <a:pt x="14661" y="9327"/>
                  <a:pt x="12896" y="9327"/>
                </a:cubicBezTo>
                <a:cubicBezTo>
                  <a:pt x="12749" y="9327"/>
                  <a:pt x="12601" y="9331"/>
                  <a:pt x="12451" y="9339"/>
                </a:cubicBezTo>
                <a:lnTo>
                  <a:pt x="11637" y="9420"/>
                </a:lnTo>
                <a:lnTo>
                  <a:pt x="11637" y="9393"/>
                </a:lnTo>
                <a:cubicBezTo>
                  <a:pt x="11637" y="9366"/>
                  <a:pt x="11691" y="9285"/>
                  <a:pt x="11718" y="9258"/>
                </a:cubicBezTo>
                <a:cubicBezTo>
                  <a:pt x="12478" y="7983"/>
                  <a:pt x="12857" y="6572"/>
                  <a:pt x="12939" y="5081"/>
                </a:cubicBezTo>
                <a:cubicBezTo>
                  <a:pt x="12966" y="3562"/>
                  <a:pt x="12776" y="2097"/>
                  <a:pt x="12342" y="659"/>
                </a:cubicBezTo>
                <a:cubicBezTo>
                  <a:pt x="12208" y="256"/>
                  <a:pt x="11869" y="1"/>
                  <a:pt x="11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66;p24">
            <a:extLst>
              <a:ext uri="{FF2B5EF4-FFF2-40B4-BE49-F238E27FC236}">
                <a16:creationId xmlns:a16="http://schemas.microsoft.com/office/drawing/2014/main" id="{8411754C-B201-C387-72A1-37E2147825DB}"/>
              </a:ext>
            </a:extLst>
          </p:cNvPr>
          <p:cNvSpPr txBox="1">
            <a:spLocks/>
          </p:cNvSpPr>
          <p:nvPr/>
        </p:nvSpPr>
        <p:spPr>
          <a:xfrm>
            <a:off x="385876" y="353533"/>
            <a:ext cx="8237700" cy="6616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SemiBold"/>
              <a:buNone/>
              <a:defRPr sz="24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es-AR"/>
              <a:t>Pipeline 1. preprocesamiento/modelo RF y GridSearch</a:t>
            </a:r>
          </a:p>
        </p:txBody>
      </p:sp>
      <p:grpSp>
        <p:nvGrpSpPr>
          <p:cNvPr id="18" name="Google Shape;780;p24">
            <a:extLst>
              <a:ext uri="{FF2B5EF4-FFF2-40B4-BE49-F238E27FC236}">
                <a16:creationId xmlns:a16="http://schemas.microsoft.com/office/drawing/2014/main" id="{626551B9-680A-093B-1FA1-BAB8A23F18E8}"/>
              </a:ext>
            </a:extLst>
          </p:cNvPr>
          <p:cNvGrpSpPr/>
          <p:nvPr/>
        </p:nvGrpSpPr>
        <p:grpSpPr>
          <a:xfrm>
            <a:off x="2375028" y="3816033"/>
            <a:ext cx="3885197" cy="661673"/>
            <a:chOff x="1928518" y="1459238"/>
            <a:chExt cx="3885197" cy="661673"/>
          </a:xfrm>
        </p:grpSpPr>
        <p:sp>
          <p:nvSpPr>
            <p:cNvPr id="20" name="Google Shape;783;p24">
              <a:extLst>
                <a:ext uri="{FF2B5EF4-FFF2-40B4-BE49-F238E27FC236}">
                  <a16:creationId xmlns:a16="http://schemas.microsoft.com/office/drawing/2014/main" id="{2E177562-E910-D0D8-DD5D-A607A28FDFA7}"/>
                </a:ext>
              </a:extLst>
            </p:cNvPr>
            <p:cNvSpPr/>
            <p:nvPr/>
          </p:nvSpPr>
          <p:spPr>
            <a:xfrm>
              <a:off x="1928534" y="1459243"/>
              <a:ext cx="3885181" cy="661664"/>
            </a:xfrm>
            <a:custGeom>
              <a:avLst/>
              <a:gdLst/>
              <a:ahLst/>
              <a:cxnLst/>
              <a:rect l="l" t="t" r="r" b="b"/>
              <a:pathLst>
                <a:path w="16835" h="1875" extrusionOk="0">
                  <a:moveTo>
                    <a:pt x="1" y="1"/>
                  </a:moveTo>
                  <a:lnTo>
                    <a:pt x="1" y="1874"/>
                  </a:lnTo>
                  <a:lnTo>
                    <a:pt x="16835" y="1874"/>
                  </a:lnTo>
                  <a:lnTo>
                    <a:pt x="16835" y="1"/>
                  </a:lnTo>
                  <a:close/>
                </a:path>
              </a:pathLst>
            </a:custGeom>
            <a:solidFill>
              <a:srgbClr val="E6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84;p24">
              <a:extLst>
                <a:ext uri="{FF2B5EF4-FFF2-40B4-BE49-F238E27FC236}">
                  <a16:creationId xmlns:a16="http://schemas.microsoft.com/office/drawing/2014/main" id="{59C7D0A9-C904-A792-D8FE-1DA63CFD8008}"/>
                </a:ext>
              </a:extLst>
            </p:cNvPr>
            <p:cNvSpPr/>
            <p:nvPr/>
          </p:nvSpPr>
          <p:spPr>
            <a:xfrm>
              <a:off x="1928518" y="1459238"/>
              <a:ext cx="1042129" cy="661673"/>
            </a:xfrm>
            <a:custGeom>
              <a:avLst/>
              <a:gdLst/>
              <a:ahLst/>
              <a:cxnLst/>
              <a:rect l="l" t="t" r="r" b="b"/>
              <a:pathLst>
                <a:path w="16835" h="1875" extrusionOk="0">
                  <a:moveTo>
                    <a:pt x="1" y="1"/>
                  </a:moveTo>
                  <a:lnTo>
                    <a:pt x="1" y="1874"/>
                  </a:lnTo>
                  <a:lnTo>
                    <a:pt x="16835" y="1874"/>
                  </a:lnTo>
                  <a:lnTo>
                    <a:pt x="16835" y="1"/>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rgbClr val="FDFDFD"/>
                </a:solidFill>
                <a:latin typeface="Fira Sans Extra Condensed Medium"/>
                <a:ea typeface="Fira Sans Extra Condensed Medium"/>
                <a:cs typeface="Fira Sans Extra Condensed Medium"/>
                <a:sym typeface="Fira Sans Extra Condensed Medium"/>
              </a:endParaRPr>
            </a:p>
          </p:txBody>
        </p:sp>
      </p:grpSp>
      <p:sp>
        <p:nvSpPr>
          <p:cNvPr id="23" name="CuadroTexto 22">
            <a:extLst>
              <a:ext uri="{FF2B5EF4-FFF2-40B4-BE49-F238E27FC236}">
                <a16:creationId xmlns:a16="http://schemas.microsoft.com/office/drawing/2014/main" id="{F5F529FD-9A16-BD73-0850-51B76B35C775}"/>
              </a:ext>
            </a:extLst>
          </p:cNvPr>
          <p:cNvSpPr txBox="1"/>
          <p:nvPr/>
        </p:nvSpPr>
        <p:spPr>
          <a:xfrm>
            <a:off x="3567647" y="3991733"/>
            <a:ext cx="2843068" cy="307777"/>
          </a:xfrm>
          <a:prstGeom prst="rect">
            <a:avLst/>
          </a:prstGeom>
          <a:noFill/>
        </p:spPr>
        <p:txBody>
          <a:bodyPr wrap="square" rtlCol="0">
            <a:spAutoFit/>
          </a:bodyPr>
          <a:lstStyle/>
          <a:p>
            <a:r>
              <a:rPr lang="es-AR" err="1"/>
              <a:t>Best</a:t>
            </a:r>
            <a:r>
              <a:rPr lang="es-AR"/>
              <a:t> score</a:t>
            </a:r>
          </a:p>
        </p:txBody>
      </p:sp>
      <p:sp>
        <p:nvSpPr>
          <p:cNvPr id="8" name="Google Shape;740;p23">
            <a:extLst>
              <a:ext uri="{FF2B5EF4-FFF2-40B4-BE49-F238E27FC236}">
                <a16:creationId xmlns:a16="http://schemas.microsoft.com/office/drawing/2014/main" id="{E5BD9A1C-0B63-A182-B0AD-2AF77CE8C9CC}"/>
              </a:ext>
            </a:extLst>
          </p:cNvPr>
          <p:cNvSpPr/>
          <p:nvPr/>
        </p:nvSpPr>
        <p:spPr>
          <a:xfrm>
            <a:off x="2774875" y="936225"/>
            <a:ext cx="441475" cy="438275"/>
          </a:xfrm>
          <a:custGeom>
            <a:avLst/>
            <a:gdLst/>
            <a:ahLst/>
            <a:cxnLst/>
            <a:rect l="l" t="t" r="r" b="b"/>
            <a:pathLst>
              <a:path w="17659" h="17531" extrusionOk="0">
                <a:moveTo>
                  <a:pt x="9033" y="551"/>
                </a:moveTo>
                <a:cubicBezTo>
                  <a:pt x="9141" y="551"/>
                  <a:pt x="9223" y="578"/>
                  <a:pt x="9250" y="687"/>
                </a:cubicBezTo>
                <a:cubicBezTo>
                  <a:pt x="9765" y="2205"/>
                  <a:pt x="10064" y="3779"/>
                  <a:pt x="9901" y="5406"/>
                </a:cubicBezTo>
                <a:cubicBezTo>
                  <a:pt x="9711" y="6844"/>
                  <a:pt x="9223" y="8118"/>
                  <a:pt x="8165" y="9149"/>
                </a:cubicBezTo>
                <a:cubicBezTo>
                  <a:pt x="8111" y="9203"/>
                  <a:pt x="8057" y="9231"/>
                  <a:pt x="7975" y="9285"/>
                </a:cubicBezTo>
                <a:cubicBezTo>
                  <a:pt x="7677" y="8959"/>
                  <a:pt x="7406" y="8580"/>
                  <a:pt x="7080" y="8254"/>
                </a:cubicBezTo>
                <a:cubicBezTo>
                  <a:pt x="6402" y="7468"/>
                  <a:pt x="5507" y="7088"/>
                  <a:pt x="4476" y="7034"/>
                </a:cubicBezTo>
                <a:cubicBezTo>
                  <a:pt x="4188" y="7005"/>
                  <a:pt x="3897" y="6986"/>
                  <a:pt x="3607" y="6986"/>
                </a:cubicBezTo>
                <a:cubicBezTo>
                  <a:pt x="3077" y="6986"/>
                  <a:pt x="2553" y="7048"/>
                  <a:pt x="2062" y="7223"/>
                </a:cubicBezTo>
                <a:cubicBezTo>
                  <a:pt x="1628" y="7386"/>
                  <a:pt x="1167" y="7630"/>
                  <a:pt x="706" y="7847"/>
                </a:cubicBezTo>
                <a:cubicBezTo>
                  <a:pt x="760" y="7522"/>
                  <a:pt x="842" y="7169"/>
                  <a:pt x="950" y="6817"/>
                </a:cubicBezTo>
                <a:cubicBezTo>
                  <a:pt x="1303" y="5352"/>
                  <a:pt x="1981" y="4050"/>
                  <a:pt x="3039" y="2965"/>
                </a:cubicBezTo>
                <a:cubicBezTo>
                  <a:pt x="4232" y="1690"/>
                  <a:pt x="5724" y="985"/>
                  <a:pt x="7378" y="714"/>
                </a:cubicBezTo>
                <a:cubicBezTo>
                  <a:pt x="7921" y="605"/>
                  <a:pt x="8490" y="605"/>
                  <a:pt x="9033" y="551"/>
                </a:cubicBezTo>
                <a:close/>
                <a:moveTo>
                  <a:pt x="11395" y="537"/>
                </a:moveTo>
                <a:cubicBezTo>
                  <a:pt x="11520" y="537"/>
                  <a:pt x="11624" y="634"/>
                  <a:pt x="11691" y="768"/>
                </a:cubicBezTo>
                <a:cubicBezTo>
                  <a:pt x="12044" y="2070"/>
                  <a:pt x="12288" y="3399"/>
                  <a:pt x="12261" y="4701"/>
                </a:cubicBezTo>
                <a:cubicBezTo>
                  <a:pt x="12261" y="6572"/>
                  <a:pt x="11691" y="8281"/>
                  <a:pt x="10606" y="9800"/>
                </a:cubicBezTo>
                <a:lnTo>
                  <a:pt x="9684" y="11021"/>
                </a:lnTo>
                <a:cubicBezTo>
                  <a:pt x="9521" y="10831"/>
                  <a:pt x="9413" y="10668"/>
                  <a:pt x="9250" y="10505"/>
                </a:cubicBezTo>
                <a:cubicBezTo>
                  <a:pt x="9440" y="10234"/>
                  <a:pt x="9684" y="9963"/>
                  <a:pt x="9874" y="9692"/>
                </a:cubicBezTo>
                <a:cubicBezTo>
                  <a:pt x="10688" y="8607"/>
                  <a:pt x="11284" y="7386"/>
                  <a:pt x="11555" y="6030"/>
                </a:cubicBezTo>
                <a:cubicBezTo>
                  <a:pt x="11718" y="5189"/>
                  <a:pt x="11691" y="4348"/>
                  <a:pt x="11610" y="3480"/>
                </a:cubicBezTo>
                <a:cubicBezTo>
                  <a:pt x="11501" y="2639"/>
                  <a:pt x="11338" y="1799"/>
                  <a:pt x="11094" y="958"/>
                </a:cubicBezTo>
                <a:cubicBezTo>
                  <a:pt x="11040" y="741"/>
                  <a:pt x="11149" y="578"/>
                  <a:pt x="11311" y="551"/>
                </a:cubicBezTo>
                <a:cubicBezTo>
                  <a:pt x="11340" y="541"/>
                  <a:pt x="11368" y="537"/>
                  <a:pt x="11395" y="537"/>
                </a:cubicBezTo>
                <a:close/>
                <a:moveTo>
                  <a:pt x="3838" y="7533"/>
                </a:moveTo>
                <a:cubicBezTo>
                  <a:pt x="4350" y="7533"/>
                  <a:pt x="4856" y="7601"/>
                  <a:pt x="5344" y="7739"/>
                </a:cubicBezTo>
                <a:cubicBezTo>
                  <a:pt x="6022" y="7901"/>
                  <a:pt x="6538" y="8390"/>
                  <a:pt x="6972" y="8932"/>
                </a:cubicBezTo>
                <a:cubicBezTo>
                  <a:pt x="7270" y="9285"/>
                  <a:pt x="7541" y="9692"/>
                  <a:pt x="7867" y="10099"/>
                </a:cubicBezTo>
                <a:cubicBezTo>
                  <a:pt x="7867" y="10126"/>
                  <a:pt x="7867" y="10180"/>
                  <a:pt x="7894" y="10207"/>
                </a:cubicBezTo>
                <a:cubicBezTo>
                  <a:pt x="7351" y="10343"/>
                  <a:pt x="6944" y="10614"/>
                  <a:pt x="6673" y="11102"/>
                </a:cubicBezTo>
                <a:cubicBezTo>
                  <a:pt x="6646" y="11021"/>
                  <a:pt x="6592" y="10994"/>
                  <a:pt x="6592" y="10966"/>
                </a:cubicBezTo>
                <a:cubicBezTo>
                  <a:pt x="6538" y="10749"/>
                  <a:pt x="6510" y="10587"/>
                  <a:pt x="6429" y="10370"/>
                </a:cubicBezTo>
                <a:cubicBezTo>
                  <a:pt x="6158" y="9420"/>
                  <a:pt x="5480" y="8851"/>
                  <a:pt x="4503" y="8715"/>
                </a:cubicBezTo>
                <a:cubicBezTo>
                  <a:pt x="4324" y="8693"/>
                  <a:pt x="4147" y="8684"/>
                  <a:pt x="3973" y="8684"/>
                </a:cubicBezTo>
                <a:cubicBezTo>
                  <a:pt x="3273" y="8684"/>
                  <a:pt x="2605" y="8840"/>
                  <a:pt x="1954" y="9014"/>
                </a:cubicBezTo>
                <a:cubicBezTo>
                  <a:pt x="1547" y="9122"/>
                  <a:pt x="1140" y="9258"/>
                  <a:pt x="760" y="9393"/>
                </a:cubicBezTo>
                <a:cubicBezTo>
                  <a:pt x="706" y="9420"/>
                  <a:pt x="625" y="9420"/>
                  <a:pt x="570" y="9475"/>
                </a:cubicBezTo>
                <a:cubicBezTo>
                  <a:pt x="570" y="9231"/>
                  <a:pt x="570" y="9014"/>
                  <a:pt x="625" y="8797"/>
                </a:cubicBezTo>
                <a:cubicBezTo>
                  <a:pt x="679" y="8715"/>
                  <a:pt x="733" y="8661"/>
                  <a:pt x="814" y="8580"/>
                </a:cubicBezTo>
                <a:cubicBezTo>
                  <a:pt x="1357" y="8118"/>
                  <a:pt x="1954" y="7847"/>
                  <a:pt x="2632" y="7657"/>
                </a:cubicBezTo>
                <a:cubicBezTo>
                  <a:pt x="3035" y="7574"/>
                  <a:pt x="3439" y="7533"/>
                  <a:pt x="3838" y="7533"/>
                </a:cubicBezTo>
                <a:close/>
                <a:moveTo>
                  <a:pt x="12880" y="9931"/>
                </a:moveTo>
                <a:cubicBezTo>
                  <a:pt x="14331" y="9931"/>
                  <a:pt x="15651" y="10443"/>
                  <a:pt x="16872" y="11428"/>
                </a:cubicBezTo>
                <a:cubicBezTo>
                  <a:pt x="16899" y="11455"/>
                  <a:pt x="16953" y="11536"/>
                  <a:pt x="16953" y="11590"/>
                </a:cubicBezTo>
                <a:lnTo>
                  <a:pt x="16953" y="12540"/>
                </a:lnTo>
                <a:cubicBezTo>
                  <a:pt x="16872" y="12513"/>
                  <a:pt x="16818" y="12458"/>
                  <a:pt x="16736" y="12404"/>
                </a:cubicBezTo>
                <a:cubicBezTo>
                  <a:pt x="15950" y="11862"/>
                  <a:pt x="15109" y="11428"/>
                  <a:pt x="14159" y="11238"/>
                </a:cubicBezTo>
                <a:cubicBezTo>
                  <a:pt x="13798" y="11141"/>
                  <a:pt x="13444" y="11095"/>
                  <a:pt x="13096" y="11095"/>
                </a:cubicBezTo>
                <a:cubicBezTo>
                  <a:pt x="12271" y="11095"/>
                  <a:pt x="11486" y="11357"/>
                  <a:pt x="10742" y="11834"/>
                </a:cubicBezTo>
                <a:cubicBezTo>
                  <a:pt x="10498" y="11970"/>
                  <a:pt x="10226" y="12106"/>
                  <a:pt x="9955" y="12268"/>
                </a:cubicBezTo>
                <a:cubicBezTo>
                  <a:pt x="9928" y="12024"/>
                  <a:pt x="9928" y="11862"/>
                  <a:pt x="9901" y="11672"/>
                </a:cubicBezTo>
                <a:cubicBezTo>
                  <a:pt x="9901" y="11645"/>
                  <a:pt x="9928" y="11563"/>
                  <a:pt x="9955" y="11536"/>
                </a:cubicBezTo>
                <a:cubicBezTo>
                  <a:pt x="10308" y="11129"/>
                  <a:pt x="10633" y="10695"/>
                  <a:pt x="10986" y="10288"/>
                </a:cubicBezTo>
                <a:cubicBezTo>
                  <a:pt x="11040" y="10207"/>
                  <a:pt x="11122" y="10180"/>
                  <a:pt x="11176" y="10153"/>
                </a:cubicBezTo>
                <a:cubicBezTo>
                  <a:pt x="11764" y="10004"/>
                  <a:pt x="12331" y="9931"/>
                  <a:pt x="12880" y="9931"/>
                </a:cubicBezTo>
                <a:close/>
                <a:moveTo>
                  <a:pt x="8192" y="10777"/>
                </a:moveTo>
                <a:cubicBezTo>
                  <a:pt x="8843" y="10777"/>
                  <a:pt x="9331" y="11319"/>
                  <a:pt x="9331" y="11970"/>
                </a:cubicBezTo>
                <a:cubicBezTo>
                  <a:pt x="9331" y="12621"/>
                  <a:pt x="8789" y="13136"/>
                  <a:pt x="8165" y="13136"/>
                </a:cubicBezTo>
                <a:cubicBezTo>
                  <a:pt x="7514" y="13136"/>
                  <a:pt x="6999" y="12594"/>
                  <a:pt x="6999" y="11943"/>
                </a:cubicBezTo>
                <a:cubicBezTo>
                  <a:pt x="6999" y="11292"/>
                  <a:pt x="7541" y="10777"/>
                  <a:pt x="8192" y="10777"/>
                </a:cubicBezTo>
                <a:close/>
                <a:moveTo>
                  <a:pt x="3843" y="9216"/>
                </a:moveTo>
                <a:cubicBezTo>
                  <a:pt x="3945" y="9216"/>
                  <a:pt x="4048" y="9221"/>
                  <a:pt x="4151" y="9231"/>
                </a:cubicBezTo>
                <a:cubicBezTo>
                  <a:pt x="4775" y="9258"/>
                  <a:pt x="5290" y="9420"/>
                  <a:pt x="5615" y="9963"/>
                </a:cubicBezTo>
                <a:cubicBezTo>
                  <a:pt x="5751" y="10180"/>
                  <a:pt x="5832" y="10397"/>
                  <a:pt x="5887" y="10614"/>
                </a:cubicBezTo>
                <a:cubicBezTo>
                  <a:pt x="5995" y="10939"/>
                  <a:pt x="6131" y="11292"/>
                  <a:pt x="6239" y="11617"/>
                </a:cubicBezTo>
                <a:lnTo>
                  <a:pt x="6538" y="12431"/>
                </a:lnTo>
                <a:cubicBezTo>
                  <a:pt x="6727" y="13082"/>
                  <a:pt x="7189" y="13489"/>
                  <a:pt x="7812" y="13625"/>
                </a:cubicBezTo>
                <a:cubicBezTo>
                  <a:pt x="7955" y="13653"/>
                  <a:pt x="8091" y="13667"/>
                  <a:pt x="8223" y="13667"/>
                </a:cubicBezTo>
                <a:cubicBezTo>
                  <a:pt x="8716" y="13667"/>
                  <a:pt x="9136" y="13468"/>
                  <a:pt x="9521" y="13082"/>
                </a:cubicBezTo>
                <a:cubicBezTo>
                  <a:pt x="9575" y="13028"/>
                  <a:pt x="9684" y="12974"/>
                  <a:pt x="9765" y="12947"/>
                </a:cubicBezTo>
                <a:cubicBezTo>
                  <a:pt x="10118" y="12784"/>
                  <a:pt x="10525" y="12621"/>
                  <a:pt x="10905" y="12404"/>
                </a:cubicBezTo>
                <a:cubicBezTo>
                  <a:pt x="11420" y="12106"/>
                  <a:pt x="11935" y="11807"/>
                  <a:pt x="12532" y="11699"/>
                </a:cubicBezTo>
                <a:cubicBezTo>
                  <a:pt x="12754" y="11659"/>
                  <a:pt x="12971" y="11640"/>
                  <a:pt x="13185" y="11640"/>
                </a:cubicBezTo>
                <a:cubicBezTo>
                  <a:pt x="13703" y="11640"/>
                  <a:pt x="14203" y="11751"/>
                  <a:pt x="14702" y="11943"/>
                </a:cubicBezTo>
                <a:cubicBezTo>
                  <a:pt x="15488" y="12214"/>
                  <a:pt x="16194" y="12648"/>
                  <a:pt x="16872" y="13163"/>
                </a:cubicBezTo>
                <a:cubicBezTo>
                  <a:pt x="16899" y="13191"/>
                  <a:pt x="16953" y="13245"/>
                  <a:pt x="16953" y="13326"/>
                </a:cubicBezTo>
                <a:cubicBezTo>
                  <a:pt x="16899" y="14113"/>
                  <a:pt x="16709" y="14845"/>
                  <a:pt x="16329" y="15523"/>
                </a:cubicBezTo>
                <a:cubicBezTo>
                  <a:pt x="16221" y="15686"/>
                  <a:pt x="16085" y="15822"/>
                  <a:pt x="15922" y="15903"/>
                </a:cubicBezTo>
                <a:cubicBezTo>
                  <a:pt x="15082" y="16228"/>
                  <a:pt x="14186" y="16473"/>
                  <a:pt x="13291" y="16608"/>
                </a:cubicBezTo>
                <a:cubicBezTo>
                  <a:pt x="12057" y="16805"/>
                  <a:pt x="10835" y="16896"/>
                  <a:pt x="9617" y="16896"/>
                </a:cubicBezTo>
                <a:cubicBezTo>
                  <a:pt x="8987" y="16896"/>
                  <a:pt x="8359" y="16871"/>
                  <a:pt x="7731" y="16825"/>
                </a:cubicBezTo>
                <a:cubicBezTo>
                  <a:pt x="6429" y="16717"/>
                  <a:pt x="5154" y="16527"/>
                  <a:pt x="3934" y="16039"/>
                </a:cubicBezTo>
                <a:cubicBezTo>
                  <a:pt x="3608" y="15903"/>
                  <a:pt x="3418" y="15713"/>
                  <a:pt x="3337" y="15361"/>
                </a:cubicBezTo>
                <a:cubicBezTo>
                  <a:pt x="3256" y="14845"/>
                  <a:pt x="3120" y="14357"/>
                  <a:pt x="2984" y="13842"/>
                </a:cubicBezTo>
                <a:cubicBezTo>
                  <a:pt x="2903" y="13597"/>
                  <a:pt x="2794" y="13435"/>
                  <a:pt x="2632" y="13272"/>
                </a:cubicBezTo>
                <a:cubicBezTo>
                  <a:pt x="1791" y="12377"/>
                  <a:pt x="1140" y="11319"/>
                  <a:pt x="706" y="10180"/>
                </a:cubicBezTo>
                <a:cubicBezTo>
                  <a:pt x="679" y="10126"/>
                  <a:pt x="679" y="10099"/>
                  <a:pt x="625" y="10044"/>
                </a:cubicBezTo>
                <a:cubicBezTo>
                  <a:pt x="1276" y="9882"/>
                  <a:pt x="1845" y="9665"/>
                  <a:pt x="2469" y="9420"/>
                </a:cubicBezTo>
                <a:cubicBezTo>
                  <a:pt x="2914" y="9309"/>
                  <a:pt x="3377" y="9216"/>
                  <a:pt x="3843" y="9216"/>
                </a:cubicBezTo>
                <a:close/>
                <a:moveTo>
                  <a:pt x="11496" y="1"/>
                </a:moveTo>
                <a:cubicBezTo>
                  <a:pt x="11417" y="1"/>
                  <a:pt x="11337" y="12"/>
                  <a:pt x="11257" y="36"/>
                </a:cubicBezTo>
                <a:cubicBezTo>
                  <a:pt x="10769" y="171"/>
                  <a:pt x="10498" y="659"/>
                  <a:pt x="10633" y="1148"/>
                </a:cubicBezTo>
                <a:cubicBezTo>
                  <a:pt x="10769" y="1799"/>
                  <a:pt x="10932" y="2422"/>
                  <a:pt x="11040" y="3046"/>
                </a:cubicBezTo>
                <a:cubicBezTo>
                  <a:pt x="11176" y="3914"/>
                  <a:pt x="11203" y="4755"/>
                  <a:pt x="11122" y="5596"/>
                </a:cubicBezTo>
                <a:cubicBezTo>
                  <a:pt x="10877" y="7440"/>
                  <a:pt x="10037" y="8932"/>
                  <a:pt x="8843" y="10288"/>
                </a:cubicBezTo>
                <a:cubicBezTo>
                  <a:pt x="8789" y="10329"/>
                  <a:pt x="8748" y="10349"/>
                  <a:pt x="8711" y="10349"/>
                </a:cubicBezTo>
                <a:cubicBezTo>
                  <a:pt x="8674" y="10349"/>
                  <a:pt x="8640" y="10329"/>
                  <a:pt x="8599" y="10288"/>
                </a:cubicBezTo>
                <a:cubicBezTo>
                  <a:pt x="8490" y="10126"/>
                  <a:pt x="8436" y="9990"/>
                  <a:pt x="8328" y="9882"/>
                </a:cubicBezTo>
                <a:lnTo>
                  <a:pt x="8436" y="9773"/>
                </a:lnTo>
                <a:cubicBezTo>
                  <a:pt x="9223" y="9014"/>
                  <a:pt x="9792" y="8146"/>
                  <a:pt x="10118" y="7088"/>
                </a:cubicBezTo>
                <a:cubicBezTo>
                  <a:pt x="10471" y="6030"/>
                  <a:pt x="10525" y="4945"/>
                  <a:pt x="10471" y="3833"/>
                </a:cubicBezTo>
                <a:cubicBezTo>
                  <a:pt x="10362" y="2585"/>
                  <a:pt x="10091" y="1392"/>
                  <a:pt x="9657" y="225"/>
                </a:cubicBezTo>
                <a:cubicBezTo>
                  <a:pt x="9575" y="63"/>
                  <a:pt x="9440" y="8"/>
                  <a:pt x="9277" y="8"/>
                </a:cubicBezTo>
                <a:cubicBezTo>
                  <a:pt x="8626" y="36"/>
                  <a:pt x="7948" y="63"/>
                  <a:pt x="7270" y="171"/>
                </a:cubicBezTo>
                <a:cubicBezTo>
                  <a:pt x="5344" y="470"/>
                  <a:pt x="3690" y="1338"/>
                  <a:pt x="2360" y="2829"/>
                </a:cubicBezTo>
                <a:cubicBezTo>
                  <a:pt x="1167" y="4131"/>
                  <a:pt x="489" y="5732"/>
                  <a:pt x="163" y="7468"/>
                </a:cubicBezTo>
                <a:cubicBezTo>
                  <a:pt x="82" y="7793"/>
                  <a:pt x="55" y="8173"/>
                  <a:pt x="1" y="8525"/>
                </a:cubicBezTo>
                <a:cubicBezTo>
                  <a:pt x="1" y="8986"/>
                  <a:pt x="1" y="9502"/>
                  <a:pt x="109" y="9963"/>
                </a:cubicBezTo>
                <a:cubicBezTo>
                  <a:pt x="218" y="10261"/>
                  <a:pt x="326" y="10532"/>
                  <a:pt x="462" y="10804"/>
                </a:cubicBezTo>
                <a:cubicBezTo>
                  <a:pt x="896" y="11889"/>
                  <a:pt x="1547" y="12838"/>
                  <a:pt x="2333" y="13706"/>
                </a:cubicBezTo>
                <a:cubicBezTo>
                  <a:pt x="2415" y="13787"/>
                  <a:pt x="2496" y="13923"/>
                  <a:pt x="2523" y="14059"/>
                </a:cubicBezTo>
                <a:cubicBezTo>
                  <a:pt x="2686" y="14574"/>
                  <a:pt x="2794" y="15116"/>
                  <a:pt x="2930" y="15632"/>
                </a:cubicBezTo>
                <a:cubicBezTo>
                  <a:pt x="3039" y="16066"/>
                  <a:pt x="3283" y="16364"/>
                  <a:pt x="3717" y="16554"/>
                </a:cubicBezTo>
                <a:cubicBezTo>
                  <a:pt x="4639" y="16961"/>
                  <a:pt x="5615" y="17151"/>
                  <a:pt x="6592" y="17286"/>
                </a:cubicBezTo>
                <a:cubicBezTo>
                  <a:pt x="7270" y="17395"/>
                  <a:pt x="7975" y="17422"/>
                  <a:pt x="8707" y="17503"/>
                </a:cubicBezTo>
                <a:cubicBezTo>
                  <a:pt x="8735" y="17503"/>
                  <a:pt x="8789" y="17530"/>
                  <a:pt x="8843" y="17530"/>
                </a:cubicBezTo>
                <a:lnTo>
                  <a:pt x="10660" y="17530"/>
                </a:lnTo>
                <a:cubicBezTo>
                  <a:pt x="10688" y="17530"/>
                  <a:pt x="10769" y="17503"/>
                  <a:pt x="10823" y="17503"/>
                </a:cubicBezTo>
                <a:cubicBezTo>
                  <a:pt x="11691" y="17395"/>
                  <a:pt x="12559" y="17341"/>
                  <a:pt x="13400" y="17232"/>
                </a:cubicBezTo>
                <a:cubicBezTo>
                  <a:pt x="14403" y="17096"/>
                  <a:pt x="15380" y="16825"/>
                  <a:pt x="16302" y="16445"/>
                </a:cubicBezTo>
                <a:cubicBezTo>
                  <a:pt x="16519" y="16337"/>
                  <a:pt x="16736" y="16201"/>
                  <a:pt x="16872" y="15984"/>
                </a:cubicBezTo>
                <a:cubicBezTo>
                  <a:pt x="17279" y="15306"/>
                  <a:pt x="17550" y="14547"/>
                  <a:pt x="17604" y="13733"/>
                </a:cubicBezTo>
                <a:cubicBezTo>
                  <a:pt x="17658" y="12947"/>
                  <a:pt x="17658" y="12133"/>
                  <a:pt x="17658" y="11373"/>
                </a:cubicBezTo>
                <a:cubicBezTo>
                  <a:pt x="17658" y="11292"/>
                  <a:pt x="17577" y="11183"/>
                  <a:pt x="17523" y="11129"/>
                </a:cubicBezTo>
                <a:cubicBezTo>
                  <a:pt x="16196" y="9927"/>
                  <a:pt x="14661" y="9327"/>
                  <a:pt x="12896" y="9327"/>
                </a:cubicBezTo>
                <a:cubicBezTo>
                  <a:pt x="12749" y="9327"/>
                  <a:pt x="12601" y="9331"/>
                  <a:pt x="12451" y="9339"/>
                </a:cubicBezTo>
                <a:lnTo>
                  <a:pt x="11637" y="9420"/>
                </a:lnTo>
                <a:lnTo>
                  <a:pt x="11637" y="9393"/>
                </a:lnTo>
                <a:cubicBezTo>
                  <a:pt x="11637" y="9366"/>
                  <a:pt x="11691" y="9285"/>
                  <a:pt x="11718" y="9258"/>
                </a:cubicBezTo>
                <a:cubicBezTo>
                  <a:pt x="12478" y="7983"/>
                  <a:pt x="12857" y="6572"/>
                  <a:pt x="12939" y="5081"/>
                </a:cubicBezTo>
                <a:cubicBezTo>
                  <a:pt x="12966" y="3562"/>
                  <a:pt x="12776" y="2097"/>
                  <a:pt x="12342" y="659"/>
                </a:cubicBezTo>
                <a:cubicBezTo>
                  <a:pt x="12208" y="256"/>
                  <a:pt x="11869" y="1"/>
                  <a:pt x="11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816;p25">
            <a:extLst>
              <a:ext uri="{FF2B5EF4-FFF2-40B4-BE49-F238E27FC236}">
                <a16:creationId xmlns:a16="http://schemas.microsoft.com/office/drawing/2014/main" id="{9AAC0EA8-19DE-199F-70DA-6A32E26CFC6A}"/>
              </a:ext>
            </a:extLst>
          </p:cNvPr>
          <p:cNvSpPr/>
          <p:nvPr/>
        </p:nvSpPr>
        <p:spPr>
          <a:xfrm>
            <a:off x="1267547" y="1391211"/>
            <a:ext cx="713100" cy="713100"/>
          </a:xfrm>
          <a:prstGeom prst="ellipse">
            <a:avLst/>
          </a:prstGeom>
          <a:solidFill>
            <a:schemeClr val="accent3">
              <a:lumMod val="60000"/>
              <a:lumOff val="40000"/>
            </a:schemeClr>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r>
              <a:rPr lang="es-AR"/>
              <a:t>  1</a:t>
            </a:r>
            <a:endParaRPr/>
          </a:p>
        </p:txBody>
      </p:sp>
      <p:sp>
        <p:nvSpPr>
          <p:cNvPr id="757" name="Google Shape;783;p24">
            <a:extLst>
              <a:ext uri="{FF2B5EF4-FFF2-40B4-BE49-F238E27FC236}">
                <a16:creationId xmlns:a16="http://schemas.microsoft.com/office/drawing/2014/main" id="{57DD7D27-EBE0-5FB7-8D96-9752059E1822}"/>
              </a:ext>
            </a:extLst>
          </p:cNvPr>
          <p:cNvSpPr/>
          <p:nvPr/>
        </p:nvSpPr>
        <p:spPr>
          <a:xfrm>
            <a:off x="2378635" y="1416929"/>
            <a:ext cx="3885181" cy="661664"/>
          </a:xfrm>
          <a:custGeom>
            <a:avLst/>
            <a:gdLst/>
            <a:ahLst/>
            <a:cxnLst/>
            <a:rect l="l" t="t" r="r" b="b"/>
            <a:pathLst>
              <a:path w="16835" h="1875" extrusionOk="0">
                <a:moveTo>
                  <a:pt x="1" y="1"/>
                </a:moveTo>
                <a:lnTo>
                  <a:pt x="1" y="1874"/>
                </a:lnTo>
                <a:lnTo>
                  <a:pt x="16835" y="1874"/>
                </a:lnTo>
                <a:lnTo>
                  <a:pt x="16835" y="1"/>
                </a:lnTo>
                <a:close/>
              </a:path>
            </a:pathLst>
          </a:custGeom>
          <a:solidFill>
            <a:srgbClr val="E6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CuadroTexto 757">
            <a:extLst>
              <a:ext uri="{FF2B5EF4-FFF2-40B4-BE49-F238E27FC236}">
                <a16:creationId xmlns:a16="http://schemas.microsoft.com/office/drawing/2014/main" id="{696FA7CF-5F83-3FD3-EDC2-3B4D34342D8D}"/>
              </a:ext>
            </a:extLst>
          </p:cNvPr>
          <p:cNvSpPr txBox="1"/>
          <p:nvPr/>
        </p:nvSpPr>
        <p:spPr>
          <a:xfrm>
            <a:off x="2626018" y="1458028"/>
            <a:ext cx="2156460" cy="523220"/>
          </a:xfrm>
          <a:prstGeom prst="rect">
            <a:avLst/>
          </a:prstGeom>
          <a:noFill/>
        </p:spPr>
        <p:txBody>
          <a:bodyPr wrap="square" rtlCol="0">
            <a:spAutoFit/>
          </a:bodyPr>
          <a:lstStyle/>
          <a:p>
            <a:r>
              <a:rPr lang="es-AR"/>
              <a:t>Estandarizar variables (</a:t>
            </a:r>
            <a:r>
              <a:rPr lang="es-AR" err="1"/>
              <a:t>StandardScaler</a:t>
            </a:r>
            <a:r>
              <a:rPr lang="es-AR"/>
              <a:t>) </a:t>
            </a:r>
          </a:p>
        </p:txBody>
      </p:sp>
      <p:sp>
        <p:nvSpPr>
          <p:cNvPr id="759" name="Google Shape;816;p25">
            <a:extLst>
              <a:ext uri="{FF2B5EF4-FFF2-40B4-BE49-F238E27FC236}">
                <a16:creationId xmlns:a16="http://schemas.microsoft.com/office/drawing/2014/main" id="{65C4F6A0-DC1E-B602-F1FA-948DAC0364F2}"/>
              </a:ext>
            </a:extLst>
          </p:cNvPr>
          <p:cNvSpPr/>
          <p:nvPr/>
        </p:nvSpPr>
        <p:spPr>
          <a:xfrm>
            <a:off x="1267547" y="2130029"/>
            <a:ext cx="713100" cy="713100"/>
          </a:xfrm>
          <a:prstGeom prst="ellipse">
            <a:avLst/>
          </a:prstGeom>
          <a:solidFill>
            <a:schemeClr val="accent3">
              <a:lumMod val="60000"/>
              <a:lumOff val="40000"/>
            </a:schemeClr>
          </a:solidFill>
          <a:ln>
            <a:solidFill>
              <a:schemeClr val="accent3">
                <a:lumMod val="75000"/>
              </a:schemeClr>
            </a:solidFill>
          </a:ln>
        </p:spPr>
        <p:txBody>
          <a:bodyPr spcFirstLastPara="1" wrap="square" lIns="91425" tIns="91425" rIns="91425" bIns="91425" anchor="ctr" anchorCtr="0">
            <a:noAutofit/>
          </a:bodyPr>
          <a:lstStyle/>
          <a:p>
            <a:r>
              <a:rPr lang="es-AR"/>
              <a:t>  2 </a:t>
            </a:r>
            <a:endParaRPr/>
          </a:p>
        </p:txBody>
      </p:sp>
      <p:sp>
        <p:nvSpPr>
          <p:cNvPr id="760" name="Google Shape;783;p24">
            <a:extLst>
              <a:ext uri="{FF2B5EF4-FFF2-40B4-BE49-F238E27FC236}">
                <a16:creationId xmlns:a16="http://schemas.microsoft.com/office/drawing/2014/main" id="{9D27C8B3-DD3B-CAAE-922E-DCB99A651074}"/>
              </a:ext>
            </a:extLst>
          </p:cNvPr>
          <p:cNvSpPr/>
          <p:nvPr/>
        </p:nvSpPr>
        <p:spPr>
          <a:xfrm>
            <a:off x="2378635" y="2170648"/>
            <a:ext cx="3885181" cy="661664"/>
          </a:xfrm>
          <a:custGeom>
            <a:avLst/>
            <a:gdLst/>
            <a:ahLst/>
            <a:cxnLst/>
            <a:rect l="l" t="t" r="r" b="b"/>
            <a:pathLst>
              <a:path w="16835" h="1875" extrusionOk="0">
                <a:moveTo>
                  <a:pt x="1" y="1"/>
                </a:moveTo>
                <a:lnTo>
                  <a:pt x="1" y="1874"/>
                </a:lnTo>
                <a:lnTo>
                  <a:pt x="16835" y="1874"/>
                </a:lnTo>
                <a:lnTo>
                  <a:pt x="16835" y="1"/>
                </a:lnTo>
                <a:close/>
              </a:path>
            </a:pathLst>
          </a:custGeom>
          <a:solidFill>
            <a:srgbClr val="E6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CuadroTexto 761">
            <a:extLst>
              <a:ext uri="{FF2B5EF4-FFF2-40B4-BE49-F238E27FC236}">
                <a16:creationId xmlns:a16="http://schemas.microsoft.com/office/drawing/2014/main" id="{5FD3807E-6C9D-044D-0AE5-0313DA501B46}"/>
              </a:ext>
            </a:extLst>
          </p:cNvPr>
          <p:cNvSpPr txBox="1"/>
          <p:nvPr/>
        </p:nvSpPr>
        <p:spPr>
          <a:xfrm>
            <a:off x="2570200" y="2358509"/>
            <a:ext cx="2156460" cy="307777"/>
          </a:xfrm>
          <a:prstGeom prst="rect">
            <a:avLst/>
          </a:prstGeom>
          <a:noFill/>
        </p:spPr>
        <p:txBody>
          <a:bodyPr wrap="square" rtlCol="0">
            <a:spAutoFit/>
          </a:bodyPr>
          <a:lstStyle/>
          <a:p>
            <a:r>
              <a:rPr lang="es-AR"/>
              <a:t>Aplicar modelo RF</a:t>
            </a:r>
          </a:p>
        </p:txBody>
      </p:sp>
      <p:sp>
        <p:nvSpPr>
          <p:cNvPr id="763" name="CuadroTexto 762">
            <a:extLst>
              <a:ext uri="{FF2B5EF4-FFF2-40B4-BE49-F238E27FC236}">
                <a16:creationId xmlns:a16="http://schemas.microsoft.com/office/drawing/2014/main" id="{8AC7D188-B82E-E28C-9A5B-2F3CBCB21311}"/>
              </a:ext>
            </a:extLst>
          </p:cNvPr>
          <p:cNvSpPr txBox="1"/>
          <p:nvPr/>
        </p:nvSpPr>
        <p:spPr>
          <a:xfrm>
            <a:off x="2483582" y="3971354"/>
            <a:ext cx="722705" cy="310274"/>
          </a:xfrm>
          <a:prstGeom prst="rect">
            <a:avLst/>
          </a:prstGeom>
          <a:noFill/>
        </p:spPr>
        <p:txBody>
          <a:bodyPr wrap="square" lIns="91440" tIns="45720" rIns="91440" bIns="45720" rtlCol="0" anchor="t">
            <a:spAutoFit/>
          </a:bodyPr>
          <a:lstStyle/>
          <a:p>
            <a:r>
              <a:rPr lang="es-AR"/>
              <a:t>0,85</a:t>
            </a:r>
          </a:p>
        </p:txBody>
      </p:sp>
      <p:sp>
        <p:nvSpPr>
          <p:cNvPr id="2" name="Google Shape;816;p25">
            <a:extLst>
              <a:ext uri="{FF2B5EF4-FFF2-40B4-BE49-F238E27FC236}">
                <a16:creationId xmlns:a16="http://schemas.microsoft.com/office/drawing/2014/main" id="{67C96E37-22D2-53E9-475F-69810D7B565E}"/>
              </a:ext>
            </a:extLst>
          </p:cNvPr>
          <p:cNvSpPr/>
          <p:nvPr/>
        </p:nvSpPr>
        <p:spPr>
          <a:xfrm>
            <a:off x="1267547" y="3799575"/>
            <a:ext cx="713100" cy="713100"/>
          </a:xfrm>
          <a:prstGeom prst="ellipse">
            <a:avLst/>
          </a:prstGeom>
          <a:solidFill>
            <a:schemeClr val="accent3">
              <a:lumMod val="60000"/>
              <a:lumOff val="40000"/>
            </a:schemeClr>
          </a:solidFill>
          <a:ln>
            <a:solidFill>
              <a:schemeClr val="accent3">
                <a:lumMod val="75000"/>
              </a:schemeClr>
            </a:solidFill>
          </a:ln>
        </p:spPr>
        <p:txBody>
          <a:bodyPr spcFirstLastPara="1" wrap="square" lIns="91425" tIns="91425" rIns="91425" bIns="91425" anchor="ctr" anchorCtr="0">
            <a:noAutofit/>
          </a:bodyPr>
          <a:lstStyle/>
          <a:p>
            <a:r>
              <a:rPr lang="es-AR"/>
              <a:t>  4 </a:t>
            </a:r>
            <a:endParaRPr/>
          </a:p>
        </p:txBody>
      </p:sp>
      <p:sp>
        <p:nvSpPr>
          <p:cNvPr id="4" name="Google Shape;816;p25">
            <a:extLst>
              <a:ext uri="{FF2B5EF4-FFF2-40B4-BE49-F238E27FC236}">
                <a16:creationId xmlns:a16="http://schemas.microsoft.com/office/drawing/2014/main" id="{73ABD5B2-CC33-C11F-8ED3-7FA5043FCFCD}"/>
              </a:ext>
            </a:extLst>
          </p:cNvPr>
          <p:cNvSpPr/>
          <p:nvPr/>
        </p:nvSpPr>
        <p:spPr>
          <a:xfrm>
            <a:off x="1267547" y="2964802"/>
            <a:ext cx="713100" cy="713100"/>
          </a:xfrm>
          <a:prstGeom prst="ellipse">
            <a:avLst/>
          </a:prstGeom>
          <a:solidFill>
            <a:schemeClr val="accent3">
              <a:lumMod val="60000"/>
              <a:lumOff val="40000"/>
            </a:schemeClr>
          </a:solidFill>
          <a:ln>
            <a:solidFill>
              <a:schemeClr val="accent3">
                <a:lumMod val="75000"/>
              </a:schemeClr>
            </a:solidFill>
          </a:ln>
        </p:spPr>
        <p:txBody>
          <a:bodyPr spcFirstLastPara="1" wrap="square" lIns="91425" tIns="91425" rIns="91425" bIns="91425" anchor="ctr" anchorCtr="0">
            <a:noAutofit/>
          </a:bodyPr>
          <a:lstStyle/>
          <a:p>
            <a:r>
              <a:rPr lang="es-AR"/>
              <a:t>  3  </a:t>
            </a:r>
            <a:endParaRPr/>
          </a:p>
        </p:txBody>
      </p:sp>
      <p:sp>
        <p:nvSpPr>
          <p:cNvPr id="6" name="CuadroTexto 5">
            <a:extLst>
              <a:ext uri="{FF2B5EF4-FFF2-40B4-BE49-F238E27FC236}">
                <a16:creationId xmlns:a16="http://schemas.microsoft.com/office/drawing/2014/main" id="{4BDD05DF-95F5-93F3-B936-610B5BF76190}"/>
              </a:ext>
            </a:extLst>
          </p:cNvPr>
          <p:cNvSpPr txBox="1"/>
          <p:nvPr/>
        </p:nvSpPr>
        <p:spPr>
          <a:xfrm>
            <a:off x="2489417" y="3175881"/>
            <a:ext cx="2156460" cy="307777"/>
          </a:xfrm>
          <a:prstGeom prst="rect">
            <a:avLst/>
          </a:prstGeom>
          <a:noFill/>
        </p:spPr>
        <p:txBody>
          <a:bodyPr wrap="square" rtlCol="0">
            <a:spAutoFit/>
          </a:bodyPr>
          <a:lstStyle/>
          <a:p>
            <a:r>
              <a:rPr lang="es-AR" err="1"/>
              <a:t>GridSearch</a:t>
            </a:r>
            <a:endParaRPr lang="es-AR"/>
          </a:p>
        </p:txBody>
      </p:sp>
      <p:sp>
        <p:nvSpPr>
          <p:cNvPr id="11" name="Rectangle 9">
            <a:extLst>
              <a:ext uri="{FF2B5EF4-FFF2-40B4-BE49-F238E27FC236}">
                <a16:creationId xmlns:a16="http://schemas.microsoft.com/office/drawing/2014/main" id="{B61D724E-D9E5-9DF4-51FA-CC62AAABB736}"/>
              </a:ext>
            </a:extLst>
          </p:cNvPr>
          <p:cNvSpPr/>
          <p:nvPr/>
        </p:nvSpPr>
        <p:spPr>
          <a:xfrm>
            <a:off x="-3629" y="907"/>
            <a:ext cx="2431142" cy="24493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a:cs typeface="Arial"/>
              </a:rPr>
              <a:t>Pipelines</a:t>
            </a:r>
            <a:endParaRPr lang="en-US" sz="1200" b="1" err="1">
              <a:cs typeface="Arial"/>
            </a:endParaRPr>
          </a:p>
        </p:txBody>
      </p:sp>
    </p:spTree>
    <p:extLst>
      <p:ext uri="{BB962C8B-B14F-4D97-AF65-F5344CB8AC3E}">
        <p14:creationId xmlns:p14="http://schemas.microsoft.com/office/powerpoint/2010/main" val="308609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4"/>
        <p:cNvGrpSpPr/>
        <p:nvPr/>
      </p:nvGrpSpPr>
      <p:grpSpPr>
        <a:xfrm>
          <a:off x="0" y="0"/>
          <a:ext cx="0" cy="0"/>
          <a:chOff x="0" y="0"/>
          <a:chExt cx="0" cy="0"/>
        </a:xfrm>
      </p:grpSpPr>
      <p:sp>
        <p:nvSpPr>
          <p:cNvPr id="1415" name="Google Shape;1415;p34"/>
          <p:cNvSpPr txBox="1">
            <a:spLocks noGrp="1"/>
          </p:cNvSpPr>
          <p:nvPr>
            <p:ph type="title"/>
          </p:nvPr>
        </p:nvSpPr>
        <p:spPr>
          <a:xfrm>
            <a:off x="448975" y="410350"/>
            <a:ext cx="8237700" cy="246900"/>
          </a:xfrm>
          <a:prstGeom prst="rect">
            <a:avLst/>
          </a:prstGeom>
        </p:spPr>
        <p:txBody>
          <a:bodyPr spcFirstLastPara="1" wrap="square" lIns="91425" tIns="91425" rIns="91425" bIns="91425" anchor="ctr" anchorCtr="0">
            <a:noAutofit/>
          </a:bodyPr>
          <a:lstStyle/>
          <a:p>
            <a:r>
              <a:rPr lang="en" err="1"/>
              <a:t>Objetivo</a:t>
            </a:r>
            <a:r>
              <a:rPr lang="en"/>
              <a:t> del </a:t>
            </a:r>
            <a:r>
              <a:rPr lang="en" err="1"/>
              <a:t>trabajo</a:t>
            </a:r>
            <a:endParaRPr lang="en-US" err="1"/>
          </a:p>
        </p:txBody>
      </p:sp>
      <p:grpSp>
        <p:nvGrpSpPr>
          <p:cNvPr id="53" name="Google Shape;1349;p32">
            <a:extLst>
              <a:ext uri="{FF2B5EF4-FFF2-40B4-BE49-F238E27FC236}">
                <a16:creationId xmlns:a16="http://schemas.microsoft.com/office/drawing/2014/main" id="{21692FFA-71BE-960C-9EF0-4EADE5BB1836}"/>
              </a:ext>
            </a:extLst>
          </p:cNvPr>
          <p:cNvGrpSpPr/>
          <p:nvPr/>
        </p:nvGrpSpPr>
        <p:grpSpPr>
          <a:xfrm>
            <a:off x="5467281" y="1066982"/>
            <a:ext cx="3438578" cy="4076519"/>
            <a:chOff x="5245950" y="977425"/>
            <a:chExt cx="3514135" cy="4166088"/>
          </a:xfrm>
        </p:grpSpPr>
        <p:sp>
          <p:nvSpPr>
            <p:cNvPr id="3" name="Google Shape;1350;p32">
              <a:extLst>
                <a:ext uri="{FF2B5EF4-FFF2-40B4-BE49-F238E27FC236}">
                  <a16:creationId xmlns:a16="http://schemas.microsoft.com/office/drawing/2014/main" id="{21863D71-D404-1E70-3CD3-68040650BA22}"/>
                </a:ext>
              </a:extLst>
            </p:cNvPr>
            <p:cNvSpPr/>
            <p:nvPr/>
          </p:nvSpPr>
          <p:spPr>
            <a:xfrm flipH="1">
              <a:off x="6869018" y="2071633"/>
              <a:ext cx="803794" cy="935602"/>
            </a:xfrm>
            <a:custGeom>
              <a:avLst/>
              <a:gdLst/>
              <a:ahLst/>
              <a:cxnLst/>
              <a:rect l="l" t="t" r="r" b="b"/>
              <a:pathLst>
                <a:path w="4409" h="5132" extrusionOk="0">
                  <a:moveTo>
                    <a:pt x="1365" y="0"/>
                  </a:moveTo>
                  <a:cubicBezTo>
                    <a:pt x="1149" y="0"/>
                    <a:pt x="993" y="40"/>
                    <a:pt x="948" y="120"/>
                  </a:cubicBezTo>
                  <a:cubicBezTo>
                    <a:pt x="746" y="482"/>
                    <a:pt x="43" y="2750"/>
                    <a:pt x="0" y="3251"/>
                  </a:cubicBezTo>
                  <a:cubicBezTo>
                    <a:pt x="582" y="4303"/>
                    <a:pt x="988" y="5132"/>
                    <a:pt x="2120" y="5132"/>
                  </a:cubicBezTo>
                  <a:cubicBezTo>
                    <a:pt x="2293" y="5132"/>
                    <a:pt x="2484" y="5113"/>
                    <a:pt x="2694" y="5072"/>
                  </a:cubicBezTo>
                  <a:cubicBezTo>
                    <a:pt x="4270" y="4784"/>
                    <a:pt x="4409" y="3272"/>
                    <a:pt x="4100" y="2729"/>
                  </a:cubicBezTo>
                  <a:cubicBezTo>
                    <a:pt x="3781" y="2186"/>
                    <a:pt x="3514" y="2569"/>
                    <a:pt x="3568" y="1398"/>
                  </a:cubicBezTo>
                  <a:cubicBezTo>
                    <a:pt x="3609" y="486"/>
                    <a:pt x="2122" y="0"/>
                    <a:pt x="1365" y="0"/>
                  </a:cubicBezTo>
                  <a:close/>
                </a:path>
              </a:pathLst>
            </a:custGeom>
            <a:solidFill>
              <a:srgbClr val="AF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51;p32">
              <a:extLst>
                <a:ext uri="{FF2B5EF4-FFF2-40B4-BE49-F238E27FC236}">
                  <a16:creationId xmlns:a16="http://schemas.microsoft.com/office/drawing/2014/main" id="{32F71D1E-41B7-AFA1-AB25-5448DA90D1EC}"/>
                </a:ext>
              </a:extLst>
            </p:cNvPr>
            <p:cNvSpPr/>
            <p:nvPr/>
          </p:nvSpPr>
          <p:spPr>
            <a:xfrm flipH="1">
              <a:off x="6298205" y="2486199"/>
              <a:ext cx="2461880" cy="2657314"/>
            </a:xfrm>
            <a:custGeom>
              <a:avLst/>
              <a:gdLst/>
              <a:ahLst/>
              <a:cxnLst/>
              <a:rect l="l" t="t" r="r" b="b"/>
              <a:pathLst>
                <a:path w="13504" h="14576" extrusionOk="0">
                  <a:moveTo>
                    <a:pt x="10330" y="1"/>
                  </a:moveTo>
                  <a:cubicBezTo>
                    <a:pt x="10030" y="1"/>
                    <a:pt x="9886" y="60"/>
                    <a:pt x="9659" y="114"/>
                  </a:cubicBezTo>
                  <a:cubicBezTo>
                    <a:pt x="9787" y="828"/>
                    <a:pt x="9574" y="1456"/>
                    <a:pt x="8850" y="1733"/>
                  </a:cubicBezTo>
                  <a:cubicBezTo>
                    <a:pt x="8686" y="1797"/>
                    <a:pt x="8472" y="1830"/>
                    <a:pt x="8235" y="1830"/>
                  </a:cubicBezTo>
                  <a:cubicBezTo>
                    <a:pt x="7380" y="1830"/>
                    <a:pt x="6213" y="1412"/>
                    <a:pt x="5922" y="604"/>
                  </a:cubicBezTo>
                  <a:cubicBezTo>
                    <a:pt x="5775" y="443"/>
                    <a:pt x="5468" y="329"/>
                    <a:pt x="4977" y="329"/>
                  </a:cubicBezTo>
                  <a:cubicBezTo>
                    <a:pt x="4719" y="329"/>
                    <a:pt x="4411" y="360"/>
                    <a:pt x="4048" y="434"/>
                  </a:cubicBezTo>
                  <a:cubicBezTo>
                    <a:pt x="3366" y="604"/>
                    <a:pt x="2386" y="1136"/>
                    <a:pt x="1886" y="2798"/>
                  </a:cubicBezTo>
                  <a:cubicBezTo>
                    <a:pt x="1396" y="4459"/>
                    <a:pt x="800" y="6770"/>
                    <a:pt x="682" y="7728"/>
                  </a:cubicBezTo>
                  <a:cubicBezTo>
                    <a:pt x="555" y="8665"/>
                    <a:pt x="1" y="10678"/>
                    <a:pt x="3611" y="11040"/>
                  </a:cubicBezTo>
                  <a:cubicBezTo>
                    <a:pt x="3345" y="11902"/>
                    <a:pt x="2706" y="13766"/>
                    <a:pt x="2631" y="14575"/>
                  </a:cubicBezTo>
                  <a:lnTo>
                    <a:pt x="13259" y="14575"/>
                  </a:lnTo>
                  <a:cubicBezTo>
                    <a:pt x="13174" y="13713"/>
                    <a:pt x="12364" y="10209"/>
                    <a:pt x="12343" y="9645"/>
                  </a:cubicBezTo>
                  <a:cubicBezTo>
                    <a:pt x="12322" y="8963"/>
                    <a:pt x="12780" y="8601"/>
                    <a:pt x="12801" y="8367"/>
                  </a:cubicBezTo>
                  <a:cubicBezTo>
                    <a:pt x="12822" y="8122"/>
                    <a:pt x="13099" y="3703"/>
                    <a:pt x="13301" y="2702"/>
                  </a:cubicBezTo>
                  <a:cubicBezTo>
                    <a:pt x="13472" y="1690"/>
                    <a:pt x="13504" y="593"/>
                    <a:pt x="11874" y="231"/>
                  </a:cubicBezTo>
                  <a:cubicBezTo>
                    <a:pt x="11064" y="58"/>
                    <a:pt x="10623" y="1"/>
                    <a:pt x="10330" y="1"/>
                  </a:cubicBezTo>
                  <a:close/>
                </a:path>
              </a:pathLst>
            </a:custGeom>
            <a:solidFill>
              <a:srgbClr val="C7A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352;p32">
              <a:extLst>
                <a:ext uri="{FF2B5EF4-FFF2-40B4-BE49-F238E27FC236}">
                  <a16:creationId xmlns:a16="http://schemas.microsoft.com/office/drawing/2014/main" id="{06B52152-DB3E-F597-63E1-1380368BE9EC}"/>
                </a:ext>
              </a:extLst>
            </p:cNvPr>
            <p:cNvSpPr/>
            <p:nvPr/>
          </p:nvSpPr>
          <p:spPr>
            <a:xfrm flipH="1">
              <a:off x="6496203" y="1785410"/>
              <a:ext cx="640811" cy="840073"/>
            </a:xfrm>
            <a:custGeom>
              <a:avLst/>
              <a:gdLst/>
              <a:ahLst/>
              <a:cxnLst/>
              <a:rect l="l" t="t" r="r" b="b"/>
              <a:pathLst>
                <a:path w="3515" h="4608" extrusionOk="0">
                  <a:moveTo>
                    <a:pt x="2712" y="1"/>
                  </a:moveTo>
                  <a:cubicBezTo>
                    <a:pt x="2675" y="1"/>
                    <a:pt x="2637" y="7"/>
                    <a:pt x="2599" y="18"/>
                  </a:cubicBezTo>
                  <a:cubicBezTo>
                    <a:pt x="2428" y="61"/>
                    <a:pt x="0" y="2499"/>
                    <a:pt x="724" y="3915"/>
                  </a:cubicBezTo>
                  <a:cubicBezTo>
                    <a:pt x="787" y="4072"/>
                    <a:pt x="940" y="4111"/>
                    <a:pt x="1098" y="4111"/>
                  </a:cubicBezTo>
                  <a:cubicBezTo>
                    <a:pt x="1252" y="4111"/>
                    <a:pt x="1411" y="4075"/>
                    <a:pt x="1497" y="4075"/>
                  </a:cubicBezTo>
                  <a:cubicBezTo>
                    <a:pt x="1502" y="4075"/>
                    <a:pt x="1508" y="4075"/>
                    <a:pt x="1512" y="4075"/>
                  </a:cubicBezTo>
                  <a:cubicBezTo>
                    <a:pt x="1683" y="4086"/>
                    <a:pt x="1576" y="4469"/>
                    <a:pt x="1960" y="4522"/>
                  </a:cubicBezTo>
                  <a:cubicBezTo>
                    <a:pt x="2027" y="4532"/>
                    <a:pt x="2085" y="4535"/>
                    <a:pt x="2136" y="4535"/>
                  </a:cubicBezTo>
                  <a:cubicBezTo>
                    <a:pt x="2311" y="4535"/>
                    <a:pt x="2403" y="4494"/>
                    <a:pt x="2488" y="4494"/>
                  </a:cubicBezTo>
                  <a:cubicBezTo>
                    <a:pt x="2524" y="4494"/>
                    <a:pt x="2559" y="4501"/>
                    <a:pt x="2599" y="4522"/>
                  </a:cubicBezTo>
                  <a:cubicBezTo>
                    <a:pt x="2662" y="4563"/>
                    <a:pt x="2766" y="4607"/>
                    <a:pt x="2880" y="4607"/>
                  </a:cubicBezTo>
                  <a:cubicBezTo>
                    <a:pt x="3035" y="4607"/>
                    <a:pt x="3208" y="4524"/>
                    <a:pt x="3312" y="4235"/>
                  </a:cubicBezTo>
                  <a:cubicBezTo>
                    <a:pt x="3514" y="3724"/>
                    <a:pt x="2982" y="2084"/>
                    <a:pt x="3089" y="1583"/>
                  </a:cubicBezTo>
                  <a:cubicBezTo>
                    <a:pt x="3195" y="1083"/>
                    <a:pt x="3291" y="529"/>
                    <a:pt x="3120" y="284"/>
                  </a:cubicBezTo>
                  <a:cubicBezTo>
                    <a:pt x="2978" y="83"/>
                    <a:pt x="2849" y="1"/>
                    <a:pt x="2712" y="1"/>
                  </a:cubicBezTo>
                  <a:close/>
                </a:path>
              </a:pathLst>
            </a:custGeom>
            <a:solidFill>
              <a:srgbClr val="170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53;p32">
              <a:extLst>
                <a:ext uri="{FF2B5EF4-FFF2-40B4-BE49-F238E27FC236}">
                  <a16:creationId xmlns:a16="http://schemas.microsoft.com/office/drawing/2014/main" id="{24B42A90-D788-CCE9-A08C-E5E2AF4AE373}"/>
                </a:ext>
              </a:extLst>
            </p:cNvPr>
            <p:cNvSpPr/>
            <p:nvPr/>
          </p:nvSpPr>
          <p:spPr>
            <a:xfrm flipH="1">
              <a:off x="5603264" y="2730308"/>
              <a:ext cx="1118274" cy="914819"/>
            </a:xfrm>
            <a:custGeom>
              <a:avLst/>
              <a:gdLst/>
              <a:ahLst/>
              <a:cxnLst/>
              <a:rect l="l" t="t" r="r" b="b"/>
              <a:pathLst>
                <a:path w="6134" h="5018" extrusionOk="0">
                  <a:moveTo>
                    <a:pt x="3099" y="1"/>
                  </a:moveTo>
                  <a:cubicBezTo>
                    <a:pt x="2797" y="1"/>
                    <a:pt x="2503" y="54"/>
                    <a:pt x="2226" y="159"/>
                  </a:cubicBezTo>
                  <a:cubicBezTo>
                    <a:pt x="1289" y="500"/>
                    <a:pt x="1001" y="1246"/>
                    <a:pt x="895" y="1672"/>
                  </a:cubicBezTo>
                  <a:cubicBezTo>
                    <a:pt x="788" y="2087"/>
                    <a:pt x="810" y="2140"/>
                    <a:pt x="586" y="2406"/>
                  </a:cubicBezTo>
                  <a:cubicBezTo>
                    <a:pt x="362" y="2673"/>
                    <a:pt x="0" y="3162"/>
                    <a:pt x="160" y="3642"/>
                  </a:cubicBezTo>
                  <a:cubicBezTo>
                    <a:pt x="706" y="4700"/>
                    <a:pt x="1667" y="5017"/>
                    <a:pt x="2608" y="5017"/>
                  </a:cubicBezTo>
                  <a:cubicBezTo>
                    <a:pt x="3760" y="5017"/>
                    <a:pt x="4882" y="4541"/>
                    <a:pt x="5176" y="4366"/>
                  </a:cubicBezTo>
                  <a:cubicBezTo>
                    <a:pt x="5708" y="4057"/>
                    <a:pt x="5697" y="3716"/>
                    <a:pt x="5484" y="3429"/>
                  </a:cubicBezTo>
                  <a:cubicBezTo>
                    <a:pt x="5580" y="3258"/>
                    <a:pt x="6134" y="1757"/>
                    <a:pt x="5229" y="915"/>
                  </a:cubicBezTo>
                  <a:cubicBezTo>
                    <a:pt x="4557" y="296"/>
                    <a:pt x="3806" y="1"/>
                    <a:pt x="3099" y="1"/>
                  </a:cubicBezTo>
                  <a:close/>
                </a:path>
              </a:pathLst>
            </a:custGeom>
            <a:solidFill>
              <a:srgbClr val="AF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54;p32">
              <a:extLst>
                <a:ext uri="{FF2B5EF4-FFF2-40B4-BE49-F238E27FC236}">
                  <a16:creationId xmlns:a16="http://schemas.microsoft.com/office/drawing/2014/main" id="{6E852324-598C-BD82-8044-1E71845A21A5}"/>
                </a:ext>
              </a:extLst>
            </p:cNvPr>
            <p:cNvSpPr/>
            <p:nvPr/>
          </p:nvSpPr>
          <p:spPr>
            <a:xfrm flipH="1">
              <a:off x="5605089" y="2730308"/>
              <a:ext cx="832598" cy="694956"/>
            </a:xfrm>
            <a:custGeom>
              <a:avLst/>
              <a:gdLst/>
              <a:ahLst/>
              <a:cxnLst/>
              <a:rect l="l" t="t" r="r" b="b"/>
              <a:pathLst>
                <a:path w="4567" h="3812" extrusionOk="0">
                  <a:moveTo>
                    <a:pt x="1536" y="1"/>
                  </a:moveTo>
                  <a:cubicBezTo>
                    <a:pt x="1234" y="1"/>
                    <a:pt x="938" y="54"/>
                    <a:pt x="658" y="159"/>
                  </a:cubicBezTo>
                  <a:cubicBezTo>
                    <a:pt x="403" y="245"/>
                    <a:pt x="200" y="372"/>
                    <a:pt x="30" y="500"/>
                  </a:cubicBezTo>
                  <a:cubicBezTo>
                    <a:pt x="0" y="614"/>
                    <a:pt x="106" y="686"/>
                    <a:pt x="244" y="686"/>
                  </a:cubicBezTo>
                  <a:cubicBezTo>
                    <a:pt x="403" y="686"/>
                    <a:pt x="605" y="590"/>
                    <a:pt x="690" y="351"/>
                  </a:cubicBezTo>
                  <a:cubicBezTo>
                    <a:pt x="779" y="465"/>
                    <a:pt x="877" y="514"/>
                    <a:pt x="970" y="514"/>
                  </a:cubicBezTo>
                  <a:cubicBezTo>
                    <a:pt x="1077" y="514"/>
                    <a:pt x="1175" y="449"/>
                    <a:pt x="1244" y="340"/>
                  </a:cubicBezTo>
                  <a:lnTo>
                    <a:pt x="1244" y="340"/>
                  </a:lnTo>
                  <a:cubicBezTo>
                    <a:pt x="1232" y="539"/>
                    <a:pt x="1409" y="584"/>
                    <a:pt x="1572" y="584"/>
                  </a:cubicBezTo>
                  <a:cubicBezTo>
                    <a:pt x="1706" y="584"/>
                    <a:pt x="1829" y="553"/>
                    <a:pt x="1830" y="553"/>
                  </a:cubicBezTo>
                  <a:lnTo>
                    <a:pt x="1830" y="553"/>
                  </a:lnTo>
                  <a:cubicBezTo>
                    <a:pt x="1613" y="845"/>
                    <a:pt x="1929" y="1021"/>
                    <a:pt x="2248" y="1021"/>
                  </a:cubicBezTo>
                  <a:cubicBezTo>
                    <a:pt x="2290" y="1021"/>
                    <a:pt x="2332" y="1017"/>
                    <a:pt x="2373" y="1011"/>
                  </a:cubicBezTo>
                  <a:lnTo>
                    <a:pt x="2373" y="1011"/>
                  </a:lnTo>
                  <a:cubicBezTo>
                    <a:pt x="2191" y="1193"/>
                    <a:pt x="2459" y="1461"/>
                    <a:pt x="2705" y="1461"/>
                  </a:cubicBezTo>
                  <a:cubicBezTo>
                    <a:pt x="2719" y="1461"/>
                    <a:pt x="2732" y="1460"/>
                    <a:pt x="2745" y="1459"/>
                  </a:cubicBezTo>
                  <a:lnTo>
                    <a:pt x="2745" y="1459"/>
                  </a:lnTo>
                  <a:cubicBezTo>
                    <a:pt x="2479" y="1714"/>
                    <a:pt x="2735" y="2023"/>
                    <a:pt x="2926" y="2023"/>
                  </a:cubicBezTo>
                  <a:cubicBezTo>
                    <a:pt x="2596" y="2193"/>
                    <a:pt x="2756" y="2523"/>
                    <a:pt x="3012" y="2577"/>
                  </a:cubicBezTo>
                  <a:cubicBezTo>
                    <a:pt x="2660" y="2726"/>
                    <a:pt x="2820" y="3035"/>
                    <a:pt x="3054" y="3045"/>
                  </a:cubicBezTo>
                  <a:cubicBezTo>
                    <a:pt x="2575" y="3279"/>
                    <a:pt x="2767" y="3780"/>
                    <a:pt x="3086" y="3812"/>
                  </a:cubicBezTo>
                  <a:cubicBezTo>
                    <a:pt x="3213" y="3492"/>
                    <a:pt x="3459" y="3359"/>
                    <a:pt x="3672" y="3359"/>
                  </a:cubicBezTo>
                  <a:cubicBezTo>
                    <a:pt x="3764" y="3359"/>
                    <a:pt x="3849" y="3384"/>
                    <a:pt x="3917" y="3429"/>
                  </a:cubicBezTo>
                  <a:cubicBezTo>
                    <a:pt x="4013" y="3258"/>
                    <a:pt x="4566" y="1757"/>
                    <a:pt x="3661" y="915"/>
                  </a:cubicBezTo>
                  <a:cubicBezTo>
                    <a:pt x="2989" y="296"/>
                    <a:pt x="2244" y="1"/>
                    <a:pt x="1536" y="1"/>
                  </a:cubicBezTo>
                  <a:close/>
                </a:path>
              </a:pathLst>
            </a:custGeom>
            <a:solidFill>
              <a:srgbClr val="3D1C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55;p32">
              <a:extLst>
                <a:ext uri="{FF2B5EF4-FFF2-40B4-BE49-F238E27FC236}">
                  <a16:creationId xmlns:a16="http://schemas.microsoft.com/office/drawing/2014/main" id="{4BEE15BA-3228-E01B-ADBB-8E97F9477B6C}"/>
                </a:ext>
              </a:extLst>
            </p:cNvPr>
            <p:cNvSpPr/>
            <p:nvPr/>
          </p:nvSpPr>
          <p:spPr>
            <a:xfrm flipH="1">
              <a:off x="6803755" y="2815628"/>
              <a:ext cx="366256" cy="256324"/>
            </a:xfrm>
            <a:custGeom>
              <a:avLst/>
              <a:gdLst/>
              <a:ahLst/>
              <a:cxnLst/>
              <a:rect l="l" t="t" r="r" b="b"/>
              <a:pathLst>
                <a:path w="2009" h="1406" extrusionOk="0">
                  <a:moveTo>
                    <a:pt x="837" y="0"/>
                  </a:moveTo>
                  <a:cubicBezTo>
                    <a:pt x="746" y="0"/>
                    <a:pt x="696" y="74"/>
                    <a:pt x="735" y="213"/>
                  </a:cubicBezTo>
                  <a:cubicBezTo>
                    <a:pt x="640" y="118"/>
                    <a:pt x="542" y="70"/>
                    <a:pt x="472" y="70"/>
                  </a:cubicBezTo>
                  <a:cubicBezTo>
                    <a:pt x="370" y="70"/>
                    <a:pt x="325" y="171"/>
                    <a:pt x="426" y="373"/>
                  </a:cubicBezTo>
                  <a:cubicBezTo>
                    <a:pt x="426" y="373"/>
                    <a:pt x="225" y="227"/>
                    <a:pt x="114" y="227"/>
                  </a:cubicBezTo>
                  <a:cubicBezTo>
                    <a:pt x="87" y="227"/>
                    <a:pt x="66" y="235"/>
                    <a:pt x="54" y="256"/>
                  </a:cubicBezTo>
                  <a:cubicBezTo>
                    <a:pt x="0" y="362"/>
                    <a:pt x="235" y="671"/>
                    <a:pt x="448" y="895"/>
                  </a:cubicBezTo>
                  <a:cubicBezTo>
                    <a:pt x="448" y="895"/>
                    <a:pt x="426" y="1193"/>
                    <a:pt x="416" y="1406"/>
                  </a:cubicBezTo>
                  <a:lnTo>
                    <a:pt x="1438" y="1331"/>
                  </a:lnTo>
                  <a:cubicBezTo>
                    <a:pt x="1438" y="1331"/>
                    <a:pt x="1459" y="1172"/>
                    <a:pt x="1555" y="799"/>
                  </a:cubicBezTo>
                  <a:cubicBezTo>
                    <a:pt x="2008" y="499"/>
                    <a:pt x="1936" y="304"/>
                    <a:pt x="1728" y="304"/>
                  </a:cubicBezTo>
                  <a:cubicBezTo>
                    <a:pt x="1618" y="304"/>
                    <a:pt x="1471" y="358"/>
                    <a:pt x="1342" y="479"/>
                  </a:cubicBezTo>
                  <a:cubicBezTo>
                    <a:pt x="1185" y="153"/>
                    <a:pt x="968" y="0"/>
                    <a:pt x="837" y="0"/>
                  </a:cubicBezTo>
                  <a:close/>
                </a:path>
              </a:pathLst>
            </a:custGeom>
            <a:solidFill>
              <a:srgbClr val="AF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56;p32">
              <a:extLst>
                <a:ext uri="{FF2B5EF4-FFF2-40B4-BE49-F238E27FC236}">
                  <a16:creationId xmlns:a16="http://schemas.microsoft.com/office/drawing/2014/main" id="{BD04968C-6959-501F-1425-87BC87097F73}"/>
                </a:ext>
              </a:extLst>
            </p:cNvPr>
            <p:cNvSpPr/>
            <p:nvPr/>
          </p:nvSpPr>
          <p:spPr>
            <a:xfrm flipH="1">
              <a:off x="5245950" y="3187717"/>
              <a:ext cx="347660" cy="282394"/>
            </a:xfrm>
            <a:custGeom>
              <a:avLst/>
              <a:gdLst/>
              <a:ahLst/>
              <a:cxnLst/>
              <a:rect l="l" t="t" r="r" b="b"/>
              <a:pathLst>
                <a:path w="1907" h="1549" extrusionOk="0">
                  <a:moveTo>
                    <a:pt x="865" y="0"/>
                  </a:moveTo>
                  <a:cubicBezTo>
                    <a:pt x="852" y="0"/>
                    <a:pt x="837" y="2"/>
                    <a:pt x="820" y="4"/>
                  </a:cubicBezTo>
                  <a:cubicBezTo>
                    <a:pt x="511" y="25"/>
                    <a:pt x="149" y="600"/>
                    <a:pt x="0" y="802"/>
                  </a:cubicBezTo>
                  <a:cubicBezTo>
                    <a:pt x="0" y="802"/>
                    <a:pt x="228" y="1548"/>
                    <a:pt x="469" y="1548"/>
                  </a:cubicBezTo>
                  <a:cubicBezTo>
                    <a:pt x="473" y="1548"/>
                    <a:pt x="476" y="1548"/>
                    <a:pt x="479" y="1548"/>
                  </a:cubicBezTo>
                  <a:cubicBezTo>
                    <a:pt x="628" y="1409"/>
                    <a:pt x="884" y="1037"/>
                    <a:pt x="1374" y="1015"/>
                  </a:cubicBezTo>
                  <a:cubicBezTo>
                    <a:pt x="1864" y="983"/>
                    <a:pt x="1906" y="824"/>
                    <a:pt x="1427" y="696"/>
                  </a:cubicBezTo>
                  <a:lnTo>
                    <a:pt x="1427" y="696"/>
                  </a:lnTo>
                  <a:cubicBezTo>
                    <a:pt x="1435" y="696"/>
                    <a:pt x="1442" y="696"/>
                    <a:pt x="1449" y="696"/>
                  </a:cubicBezTo>
                  <a:cubicBezTo>
                    <a:pt x="1803" y="696"/>
                    <a:pt x="1792" y="451"/>
                    <a:pt x="1388" y="451"/>
                  </a:cubicBezTo>
                  <a:cubicBezTo>
                    <a:pt x="1380" y="451"/>
                    <a:pt x="1372" y="451"/>
                    <a:pt x="1363" y="451"/>
                  </a:cubicBezTo>
                  <a:cubicBezTo>
                    <a:pt x="1602" y="312"/>
                    <a:pt x="1543" y="198"/>
                    <a:pt x="1330" y="198"/>
                  </a:cubicBezTo>
                  <a:cubicBezTo>
                    <a:pt x="1200" y="198"/>
                    <a:pt x="1012" y="240"/>
                    <a:pt x="799" y="345"/>
                  </a:cubicBezTo>
                  <a:cubicBezTo>
                    <a:pt x="799" y="345"/>
                    <a:pt x="1105" y="0"/>
                    <a:pt x="865" y="0"/>
                  </a:cubicBezTo>
                  <a:close/>
                </a:path>
              </a:pathLst>
            </a:custGeom>
            <a:solidFill>
              <a:srgbClr val="AF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57;p32">
              <a:extLst>
                <a:ext uri="{FF2B5EF4-FFF2-40B4-BE49-F238E27FC236}">
                  <a16:creationId xmlns:a16="http://schemas.microsoft.com/office/drawing/2014/main" id="{9E2D18C8-3D76-7BA5-9542-DB0F7F77154C}"/>
                </a:ext>
              </a:extLst>
            </p:cNvPr>
            <p:cNvSpPr/>
            <p:nvPr/>
          </p:nvSpPr>
          <p:spPr>
            <a:xfrm flipH="1">
              <a:off x="5469255" y="3034214"/>
              <a:ext cx="2886110" cy="1360925"/>
            </a:xfrm>
            <a:custGeom>
              <a:avLst/>
              <a:gdLst/>
              <a:ahLst/>
              <a:cxnLst/>
              <a:rect l="l" t="t" r="r" b="b"/>
              <a:pathLst>
                <a:path w="15831" h="7465" extrusionOk="0">
                  <a:moveTo>
                    <a:pt x="7696" y="1"/>
                  </a:moveTo>
                  <a:cubicBezTo>
                    <a:pt x="7375" y="1"/>
                    <a:pt x="6915" y="70"/>
                    <a:pt x="6843" y="207"/>
                  </a:cubicBezTo>
                  <a:cubicBezTo>
                    <a:pt x="6715" y="697"/>
                    <a:pt x="7077" y="1985"/>
                    <a:pt x="7312" y="2443"/>
                  </a:cubicBezTo>
                  <a:cubicBezTo>
                    <a:pt x="7277" y="2441"/>
                    <a:pt x="7243" y="2440"/>
                    <a:pt x="7208" y="2440"/>
                  </a:cubicBezTo>
                  <a:cubicBezTo>
                    <a:pt x="6320" y="2440"/>
                    <a:pt x="5239" y="3189"/>
                    <a:pt x="5054" y="3210"/>
                  </a:cubicBezTo>
                  <a:cubicBezTo>
                    <a:pt x="4847" y="3164"/>
                    <a:pt x="4089" y="2727"/>
                    <a:pt x="3387" y="2727"/>
                  </a:cubicBezTo>
                  <a:cubicBezTo>
                    <a:pt x="3113" y="2727"/>
                    <a:pt x="2847" y="2793"/>
                    <a:pt x="2626" y="2976"/>
                  </a:cubicBezTo>
                  <a:cubicBezTo>
                    <a:pt x="1838" y="3625"/>
                    <a:pt x="1604" y="4349"/>
                    <a:pt x="1284" y="4349"/>
                  </a:cubicBezTo>
                  <a:cubicBezTo>
                    <a:pt x="1015" y="4349"/>
                    <a:pt x="829" y="3987"/>
                    <a:pt x="549" y="3987"/>
                  </a:cubicBezTo>
                  <a:cubicBezTo>
                    <a:pt x="496" y="3987"/>
                    <a:pt x="440" y="3999"/>
                    <a:pt x="379" y="4030"/>
                  </a:cubicBezTo>
                  <a:cubicBezTo>
                    <a:pt x="0" y="4199"/>
                    <a:pt x="172" y="6059"/>
                    <a:pt x="1428" y="6059"/>
                  </a:cubicBezTo>
                  <a:cubicBezTo>
                    <a:pt x="1514" y="6059"/>
                    <a:pt x="1604" y="6050"/>
                    <a:pt x="1700" y="6032"/>
                  </a:cubicBezTo>
                  <a:cubicBezTo>
                    <a:pt x="2067" y="6426"/>
                    <a:pt x="2397" y="6737"/>
                    <a:pt x="2847" y="6737"/>
                  </a:cubicBezTo>
                  <a:cubicBezTo>
                    <a:pt x="2932" y="6737"/>
                    <a:pt x="3021" y="6726"/>
                    <a:pt x="3116" y="6703"/>
                  </a:cubicBezTo>
                  <a:cubicBezTo>
                    <a:pt x="3641" y="6571"/>
                    <a:pt x="4421" y="6383"/>
                    <a:pt x="4695" y="6383"/>
                  </a:cubicBezTo>
                  <a:cubicBezTo>
                    <a:pt x="4733" y="6383"/>
                    <a:pt x="4761" y="6386"/>
                    <a:pt x="4777" y="6394"/>
                  </a:cubicBezTo>
                  <a:cubicBezTo>
                    <a:pt x="4926" y="6458"/>
                    <a:pt x="5640" y="7011"/>
                    <a:pt x="6236" y="7203"/>
                  </a:cubicBezTo>
                  <a:cubicBezTo>
                    <a:pt x="6548" y="7339"/>
                    <a:pt x="7110" y="7464"/>
                    <a:pt x="7750" y="7464"/>
                  </a:cubicBezTo>
                  <a:cubicBezTo>
                    <a:pt x="8770" y="7464"/>
                    <a:pt x="9989" y="7144"/>
                    <a:pt x="10709" y="6032"/>
                  </a:cubicBezTo>
                  <a:cubicBezTo>
                    <a:pt x="12114" y="5105"/>
                    <a:pt x="13062" y="4796"/>
                    <a:pt x="13467" y="4477"/>
                  </a:cubicBezTo>
                  <a:cubicBezTo>
                    <a:pt x="13871" y="4158"/>
                    <a:pt x="15458" y="3827"/>
                    <a:pt x="15777" y="2400"/>
                  </a:cubicBezTo>
                  <a:cubicBezTo>
                    <a:pt x="15831" y="2283"/>
                    <a:pt x="15660" y="1666"/>
                    <a:pt x="15192" y="1581"/>
                  </a:cubicBezTo>
                  <a:cubicBezTo>
                    <a:pt x="14904" y="1634"/>
                    <a:pt x="13754" y="2677"/>
                    <a:pt x="12199" y="3242"/>
                  </a:cubicBezTo>
                  <a:cubicBezTo>
                    <a:pt x="12174" y="3242"/>
                    <a:pt x="12149" y="3242"/>
                    <a:pt x="12124" y="3242"/>
                  </a:cubicBezTo>
                  <a:cubicBezTo>
                    <a:pt x="10910" y="3242"/>
                    <a:pt x="9372" y="2743"/>
                    <a:pt x="9111" y="1825"/>
                  </a:cubicBezTo>
                  <a:cubicBezTo>
                    <a:pt x="8632" y="1612"/>
                    <a:pt x="8089" y="1112"/>
                    <a:pt x="8004" y="47"/>
                  </a:cubicBezTo>
                  <a:cubicBezTo>
                    <a:pt x="7970" y="16"/>
                    <a:pt x="7848" y="1"/>
                    <a:pt x="7696" y="1"/>
                  </a:cubicBezTo>
                  <a:close/>
                </a:path>
              </a:pathLst>
            </a:custGeom>
            <a:solidFill>
              <a:srgbClr val="91CA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58;p32">
              <a:extLst>
                <a:ext uri="{FF2B5EF4-FFF2-40B4-BE49-F238E27FC236}">
                  <a16:creationId xmlns:a16="http://schemas.microsoft.com/office/drawing/2014/main" id="{29EABAED-1A2B-6637-EEF6-24F84258584D}"/>
                </a:ext>
              </a:extLst>
            </p:cNvPr>
            <p:cNvSpPr/>
            <p:nvPr/>
          </p:nvSpPr>
          <p:spPr>
            <a:xfrm flipH="1">
              <a:off x="7424505" y="3629447"/>
              <a:ext cx="716286" cy="600339"/>
            </a:xfrm>
            <a:custGeom>
              <a:avLst/>
              <a:gdLst/>
              <a:ahLst/>
              <a:cxnLst/>
              <a:rect l="l" t="t" r="r" b="b"/>
              <a:pathLst>
                <a:path w="3929" h="3293" extrusionOk="0">
                  <a:moveTo>
                    <a:pt x="3224" y="1"/>
                  </a:moveTo>
                  <a:cubicBezTo>
                    <a:pt x="2985" y="1"/>
                    <a:pt x="2740" y="65"/>
                    <a:pt x="2514" y="158"/>
                  </a:cubicBezTo>
                  <a:cubicBezTo>
                    <a:pt x="2024" y="360"/>
                    <a:pt x="1620" y="658"/>
                    <a:pt x="1407" y="1148"/>
                  </a:cubicBezTo>
                  <a:cubicBezTo>
                    <a:pt x="1343" y="1318"/>
                    <a:pt x="1300" y="1489"/>
                    <a:pt x="1226" y="1670"/>
                  </a:cubicBezTo>
                  <a:cubicBezTo>
                    <a:pt x="1159" y="1817"/>
                    <a:pt x="1058" y="1863"/>
                    <a:pt x="931" y="1863"/>
                  </a:cubicBezTo>
                  <a:cubicBezTo>
                    <a:pt x="874" y="1863"/>
                    <a:pt x="812" y="1853"/>
                    <a:pt x="746" y="1840"/>
                  </a:cubicBezTo>
                  <a:cubicBezTo>
                    <a:pt x="681" y="1828"/>
                    <a:pt x="617" y="1819"/>
                    <a:pt x="555" y="1819"/>
                  </a:cubicBezTo>
                  <a:cubicBezTo>
                    <a:pt x="455" y="1819"/>
                    <a:pt x="359" y="1843"/>
                    <a:pt x="267" y="1915"/>
                  </a:cubicBezTo>
                  <a:cubicBezTo>
                    <a:pt x="182" y="2000"/>
                    <a:pt x="118" y="2096"/>
                    <a:pt x="97" y="2213"/>
                  </a:cubicBezTo>
                  <a:cubicBezTo>
                    <a:pt x="1" y="2682"/>
                    <a:pt x="491" y="3054"/>
                    <a:pt x="821" y="3278"/>
                  </a:cubicBezTo>
                  <a:cubicBezTo>
                    <a:pt x="843" y="3288"/>
                    <a:pt x="865" y="3293"/>
                    <a:pt x="885" y="3293"/>
                  </a:cubicBezTo>
                  <a:cubicBezTo>
                    <a:pt x="1014" y="3293"/>
                    <a:pt x="1098" y="3115"/>
                    <a:pt x="970" y="3033"/>
                  </a:cubicBezTo>
                  <a:cubicBezTo>
                    <a:pt x="746" y="2895"/>
                    <a:pt x="288" y="2586"/>
                    <a:pt x="374" y="2256"/>
                  </a:cubicBezTo>
                  <a:cubicBezTo>
                    <a:pt x="402" y="2114"/>
                    <a:pt x="489" y="2077"/>
                    <a:pt x="597" y="2077"/>
                  </a:cubicBezTo>
                  <a:cubicBezTo>
                    <a:pt x="714" y="2077"/>
                    <a:pt x="855" y="2121"/>
                    <a:pt x="972" y="2121"/>
                  </a:cubicBezTo>
                  <a:cubicBezTo>
                    <a:pt x="989" y="2121"/>
                    <a:pt x="1007" y="2120"/>
                    <a:pt x="1023" y="2117"/>
                  </a:cubicBezTo>
                  <a:cubicBezTo>
                    <a:pt x="1375" y="2096"/>
                    <a:pt x="1470" y="1787"/>
                    <a:pt x="1566" y="1489"/>
                  </a:cubicBezTo>
                  <a:cubicBezTo>
                    <a:pt x="1715" y="1063"/>
                    <a:pt x="1907" y="765"/>
                    <a:pt x="2301" y="552"/>
                  </a:cubicBezTo>
                  <a:cubicBezTo>
                    <a:pt x="2571" y="410"/>
                    <a:pt x="2902" y="268"/>
                    <a:pt x="3219" y="268"/>
                  </a:cubicBezTo>
                  <a:cubicBezTo>
                    <a:pt x="3378" y="268"/>
                    <a:pt x="3533" y="303"/>
                    <a:pt x="3675" y="392"/>
                  </a:cubicBezTo>
                  <a:cubicBezTo>
                    <a:pt x="3698" y="405"/>
                    <a:pt x="3720" y="411"/>
                    <a:pt x="3742" y="411"/>
                  </a:cubicBezTo>
                  <a:cubicBezTo>
                    <a:pt x="3857" y="411"/>
                    <a:pt x="3929" y="239"/>
                    <a:pt x="3803" y="158"/>
                  </a:cubicBezTo>
                  <a:cubicBezTo>
                    <a:pt x="3623" y="46"/>
                    <a:pt x="3425" y="1"/>
                    <a:pt x="3224" y="1"/>
                  </a:cubicBezTo>
                  <a:close/>
                </a:path>
              </a:pathLst>
            </a:custGeom>
            <a:solidFill>
              <a:srgbClr val="7AAC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59;p32">
              <a:extLst>
                <a:ext uri="{FF2B5EF4-FFF2-40B4-BE49-F238E27FC236}">
                  <a16:creationId xmlns:a16="http://schemas.microsoft.com/office/drawing/2014/main" id="{7A8EA76B-6773-B1E3-EE4F-F29E5CA5C0C1}"/>
                </a:ext>
              </a:extLst>
            </p:cNvPr>
            <p:cNvSpPr/>
            <p:nvPr/>
          </p:nvSpPr>
          <p:spPr>
            <a:xfrm flipH="1">
              <a:off x="5793402" y="3561629"/>
              <a:ext cx="2118231" cy="810175"/>
            </a:xfrm>
            <a:custGeom>
              <a:avLst/>
              <a:gdLst/>
              <a:ahLst/>
              <a:cxnLst/>
              <a:rect l="l" t="t" r="r" b="b"/>
              <a:pathLst>
                <a:path w="11619" h="4444" extrusionOk="0">
                  <a:moveTo>
                    <a:pt x="2254" y="1"/>
                  </a:moveTo>
                  <a:cubicBezTo>
                    <a:pt x="2132" y="1"/>
                    <a:pt x="2041" y="50"/>
                    <a:pt x="2002" y="178"/>
                  </a:cubicBezTo>
                  <a:cubicBezTo>
                    <a:pt x="1885" y="562"/>
                    <a:pt x="2876" y="977"/>
                    <a:pt x="2918" y="1169"/>
                  </a:cubicBezTo>
                  <a:cubicBezTo>
                    <a:pt x="2950" y="1371"/>
                    <a:pt x="1545" y="1861"/>
                    <a:pt x="948" y="2042"/>
                  </a:cubicBezTo>
                  <a:cubicBezTo>
                    <a:pt x="352" y="2212"/>
                    <a:pt x="0" y="2447"/>
                    <a:pt x="341" y="2649"/>
                  </a:cubicBezTo>
                  <a:cubicBezTo>
                    <a:pt x="417" y="2693"/>
                    <a:pt x="522" y="2710"/>
                    <a:pt x="644" y="2710"/>
                  </a:cubicBezTo>
                  <a:cubicBezTo>
                    <a:pt x="1057" y="2710"/>
                    <a:pt x="1666" y="2510"/>
                    <a:pt x="2002" y="2436"/>
                  </a:cubicBezTo>
                  <a:cubicBezTo>
                    <a:pt x="2040" y="2428"/>
                    <a:pt x="2073" y="2424"/>
                    <a:pt x="2102" y="2424"/>
                  </a:cubicBezTo>
                  <a:cubicBezTo>
                    <a:pt x="2417" y="2424"/>
                    <a:pt x="2298" y="2863"/>
                    <a:pt x="2152" y="3107"/>
                  </a:cubicBezTo>
                  <a:cubicBezTo>
                    <a:pt x="1992" y="3352"/>
                    <a:pt x="1577" y="3905"/>
                    <a:pt x="1566" y="4385"/>
                  </a:cubicBezTo>
                  <a:cubicBezTo>
                    <a:pt x="1647" y="4425"/>
                    <a:pt x="1748" y="4443"/>
                    <a:pt x="1863" y="4443"/>
                  </a:cubicBezTo>
                  <a:cubicBezTo>
                    <a:pt x="2592" y="4443"/>
                    <a:pt x="3886" y="3713"/>
                    <a:pt x="4281" y="3373"/>
                  </a:cubicBezTo>
                  <a:cubicBezTo>
                    <a:pt x="4814" y="2730"/>
                    <a:pt x="5143" y="2562"/>
                    <a:pt x="5407" y="2562"/>
                  </a:cubicBezTo>
                  <a:cubicBezTo>
                    <a:pt x="5602" y="2562"/>
                    <a:pt x="5762" y="2654"/>
                    <a:pt x="5943" y="2713"/>
                  </a:cubicBezTo>
                  <a:cubicBezTo>
                    <a:pt x="6319" y="2838"/>
                    <a:pt x="7757" y="3788"/>
                    <a:pt x="9340" y="3788"/>
                  </a:cubicBezTo>
                  <a:cubicBezTo>
                    <a:pt x="9502" y="3788"/>
                    <a:pt x="9665" y="3778"/>
                    <a:pt x="9829" y="3756"/>
                  </a:cubicBezTo>
                  <a:cubicBezTo>
                    <a:pt x="11597" y="3511"/>
                    <a:pt x="11618" y="2308"/>
                    <a:pt x="11544" y="1318"/>
                  </a:cubicBezTo>
                  <a:lnTo>
                    <a:pt x="11544" y="1318"/>
                  </a:lnTo>
                  <a:cubicBezTo>
                    <a:pt x="11346" y="1440"/>
                    <a:pt x="10799" y="1488"/>
                    <a:pt x="10200" y="1488"/>
                  </a:cubicBezTo>
                  <a:cubicBezTo>
                    <a:pt x="9447" y="1488"/>
                    <a:pt x="8612" y="1413"/>
                    <a:pt x="8285" y="1318"/>
                  </a:cubicBezTo>
                  <a:cubicBezTo>
                    <a:pt x="7710" y="1147"/>
                    <a:pt x="5687" y="817"/>
                    <a:pt x="5197" y="721"/>
                  </a:cubicBezTo>
                  <a:cubicBezTo>
                    <a:pt x="4718" y="636"/>
                    <a:pt x="3653" y="604"/>
                    <a:pt x="3206" y="370"/>
                  </a:cubicBezTo>
                  <a:cubicBezTo>
                    <a:pt x="2890" y="212"/>
                    <a:pt x="2506" y="1"/>
                    <a:pt x="2254" y="1"/>
                  </a:cubicBezTo>
                  <a:close/>
                </a:path>
              </a:pathLst>
            </a:custGeom>
            <a:solidFill>
              <a:srgbClr val="AF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60;p32">
              <a:extLst>
                <a:ext uri="{FF2B5EF4-FFF2-40B4-BE49-F238E27FC236}">
                  <a16:creationId xmlns:a16="http://schemas.microsoft.com/office/drawing/2014/main" id="{F55E4287-6A4E-CB27-AB3B-6998A28C25EB}"/>
                </a:ext>
              </a:extLst>
            </p:cNvPr>
            <p:cNvSpPr/>
            <p:nvPr/>
          </p:nvSpPr>
          <p:spPr>
            <a:xfrm flipH="1">
              <a:off x="5688583" y="3731904"/>
              <a:ext cx="1112623" cy="531791"/>
            </a:xfrm>
            <a:custGeom>
              <a:avLst/>
              <a:gdLst/>
              <a:ahLst/>
              <a:cxnLst/>
              <a:rect l="l" t="t" r="r" b="b"/>
              <a:pathLst>
                <a:path w="6103" h="2917" extrusionOk="0">
                  <a:moveTo>
                    <a:pt x="341" y="0"/>
                  </a:moveTo>
                  <a:lnTo>
                    <a:pt x="341" y="0"/>
                  </a:lnTo>
                  <a:cubicBezTo>
                    <a:pt x="416" y="224"/>
                    <a:pt x="501" y="1406"/>
                    <a:pt x="1" y="1864"/>
                  </a:cubicBezTo>
                  <a:cubicBezTo>
                    <a:pt x="649" y="2383"/>
                    <a:pt x="2118" y="2917"/>
                    <a:pt x="3372" y="2917"/>
                  </a:cubicBezTo>
                  <a:cubicBezTo>
                    <a:pt x="3971" y="2917"/>
                    <a:pt x="4521" y="2795"/>
                    <a:pt x="4910" y="2492"/>
                  </a:cubicBezTo>
                  <a:cubicBezTo>
                    <a:pt x="6102" y="1545"/>
                    <a:pt x="5485" y="448"/>
                    <a:pt x="5463" y="373"/>
                  </a:cubicBezTo>
                  <a:lnTo>
                    <a:pt x="5463" y="373"/>
                  </a:lnTo>
                  <a:cubicBezTo>
                    <a:pt x="5240" y="433"/>
                    <a:pt x="4878" y="461"/>
                    <a:pt x="4432" y="461"/>
                  </a:cubicBezTo>
                  <a:cubicBezTo>
                    <a:pt x="3303" y="461"/>
                    <a:pt x="1639" y="283"/>
                    <a:pt x="341" y="0"/>
                  </a:cubicBezTo>
                  <a:close/>
                </a:path>
              </a:pathLst>
            </a:custGeom>
            <a:solidFill>
              <a:srgbClr val="C7A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61;p32">
              <a:extLst>
                <a:ext uri="{FF2B5EF4-FFF2-40B4-BE49-F238E27FC236}">
                  <a16:creationId xmlns:a16="http://schemas.microsoft.com/office/drawing/2014/main" id="{E6089627-9972-CB22-1595-7934401BFCC5}"/>
                </a:ext>
              </a:extLst>
            </p:cNvPr>
            <p:cNvSpPr/>
            <p:nvPr/>
          </p:nvSpPr>
          <p:spPr>
            <a:xfrm flipH="1">
              <a:off x="7031998" y="4098524"/>
              <a:ext cx="1032954" cy="480563"/>
            </a:xfrm>
            <a:custGeom>
              <a:avLst/>
              <a:gdLst/>
              <a:ahLst/>
              <a:cxnLst/>
              <a:rect l="l" t="t" r="r" b="b"/>
              <a:pathLst>
                <a:path w="5666" h="2636" extrusionOk="0">
                  <a:moveTo>
                    <a:pt x="2526" y="1"/>
                  </a:moveTo>
                  <a:cubicBezTo>
                    <a:pt x="2512" y="1"/>
                    <a:pt x="2497" y="1"/>
                    <a:pt x="2481" y="2"/>
                  </a:cubicBezTo>
                  <a:cubicBezTo>
                    <a:pt x="2109" y="23"/>
                    <a:pt x="1619" y="716"/>
                    <a:pt x="1257" y="907"/>
                  </a:cubicBezTo>
                  <a:lnTo>
                    <a:pt x="565" y="641"/>
                  </a:lnTo>
                  <a:cubicBezTo>
                    <a:pt x="565" y="641"/>
                    <a:pt x="160" y="982"/>
                    <a:pt x="85" y="1195"/>
                  </a:cubicBezTo>
                  <a:lnTo>
                    <a:pt x="0" y="2025"/>
                  </a:lnTo>
                  <a:cubicBezTo>
                    <a:pt x="0" y="2025"/>
                    <a:pt x="2694" y="2558"/>
                    <a:pt x="3355" y="2622"/>
                  </a:cubicBezTo>
                  <a:cubicBezTo>
                    <a:pt x="3435" y="2631"/>
                    <a:pt x="3511" y="2635"/>
                    <a:pt x="3585" y="2635"/>
                  </a:cubicBezTo>
                  <a:cubicBezTo>
                    <a:pt x="4106" y="2635"/>
                    <a:pt x="4458" y="2416"/>
                    <a:pt x="4654" y="2164"/>
                  </a:cubicBezTo>
                  <a:cubicBezTo>
                    <a:pt x="4877" y="1887"/>
                    <a:pt x="5271" y="1567"/>
                    <a:pt x="5271" y="1280"/>
                  </a:cubicBezTo>
                  <a:cubicBezTo>
                    <a:pt x="5655" y="907"/>
                    <a:pt x="5665" y="503"/>
                    <a:pt x="5495" y="396"/>
                  </a:cubicBezTo>
                  <a:cubicBezTo>
                    <a:pt x="5472" y="381"/>
                    <a:pt x="5439" y="375"/>
                    <a:pt x="5398" y="375"/>
                  </a:cubicBezTo>
                  <a:cubicBezTo>
                    <a:pt x="5140" y="375"/>
                    <a:pt x="4558" y="645"/>
                    <a:pt x="3951" y="939"/>
                  </a:cubicBezTo>
                  <a:cubicBezTo>
                    <a:pt x="3420" y="1213"/>
                    <a:pt x="2986" y="1340"/>
                    <a:pt x="2530" y="1340"/>
                  </a:cubicBezTo>
                  <a:cubicBezTo>
                    <a:pt x="2382" y="1340"/>
                    <a:pt x="2233" y="1327"/>
                    <a:pt x="2077" y="1301"/>
                  </a:cubicBezTo>
                  <a:cubicBezTo>
                    <a:pt x="2077" y="1301"/>
                    <a:pt x="2300" y="907"/>
                    <a:pt x="2513" y="566"/>
                  </a:cubicBezTo>
                  <a:cubicBezTo>
                    <a:pt x="2728" y="230"/>
                    <a:pt x="2844" y="1"/>
                    <a:pt x="2526" y="1"/>
                  </a:cubicBezTo>
                  <a:close/>
                </a:path>
              </a:pathLst>
            </a:custGeom>
            <a:solidFill>
              <a:srgbClr val="AF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62;p32">
              <a:extLst>
                <a:ext uri="{FF2B5EF4-FFF2-40B4-BE49-F238E27FC236}">
                  <a16:creationId xmlns:a16="http://schemas.microsoft.com/office/drawing/2014/main" id="{C890B8FE-A251-18EF-8852-913051F08B0B}"/>
                </a:ext>
              </a:extLst>
            </p:cNvPr>
            <p:cNvSpPr/>
            <p:nvPr/>
          </p:nvSpPr>
          <p:spPr>
            <a:xfrm flipH="1">
              <a:off x="6593187" y="1353525"/>
              <a:ext cx="996128" cy="1080537"/>
            </a:xfrm>
            <a:custGeom>
              <a:avLst/>
              <a:gdLst/>
              <a:ahLst/>
              <a:cxnLst/>
              <a:rect l="l" t="t" r="r" b="b"/>
              <a:pathLst>
                <a:path w="5464" h="5927" extrusionOk="0">
                  <a:moveTo>
                    <a:pt x="2463" y="1"/>
                  </a:moveTo>
                  <a:cubicBezTo>
                    <a:pt x="2018" y="1"/>
                    <a:pt x="1643" y="106"/>
                    <a:pt x="1459" y="342"/>
                  </a:cubicBezTo>
                  <a:cubicBezTo>
                    <a:pt x="405" y="1631"/>
                    <a:pt x="0" y="2685"/>
                    <a:pt x="352" y="4006"/>
                  </a:cubicBezTo>
                  <a:cubicBezTo>
                    <a:pt x="696" y="5225"/>
                    <a:pt x="1494" y="5926"/>
                    <a:pt x="2452" y="5926"/>
                  </a:cubicBezTo>
                  <a:cubicBezTo>
                    <a:pt x="2532" y="5926"/>
                    <a:pt x="2613" y="5922"/>
                    <a:pt x="2694" y="5912"/>
                  </a:cubicBezTo>
                  <a:cubicBezTo>
                    <a:pt x="3770" y="5773"/>
                    <a:pt x="4398" y="5071"/>
                    <a:pt x="4547" y="4474"/>
                  </a:cubicBezTo>
                  <a:cubicBezTo>
                    <a:pt x="4696" y="3867"/>
                    <a:pt x="4664" y="3739"/>
                    <a:pt x="4984" y="3218"/>
                  </a:cubicBezTo>
                  <a:cubicBezTo>
                    <a:pt x="5303" y="2696"/>
                    <a:pt x="5463" y="2483"/>
                    <a:pt x="5197" y="1503"/>
                  </a:cubicBezTo>
                  <a:cubicBezTo>
                    <a:pt x="5031" y="621"/>
                    <a:pt x="3541" y="1"/>
                    <a:pt x="2463" y="1"/>
                  </a:cubicBezTo>
                  <a:close/>
                </a:path>
              </a:pathLst>
            </a:custGeom>
            <a:solidFill>
              <a:srgbClr val="AF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63;p32">
              <a:extLst>
                <a:ext uri="{FF2B5EF4-FFF2-40B4-BE49-F238E27FC236}">
                  <a16:creationId xmlns:a16="http://schemas.microsoft.com/office/drawing/2014/main" id="{9C128753-98BC-1FE1-3C65-74BB9FBFB853}"/>
                </a:ext>
              </a:extLst>
            </p:cNvPr>
            <p:cNvSpPr/>
            <p:nvPr/>
          </p:nvSpPr>
          <p:spPr>
            <a:xfrm flipH="1">
              <a:off x="6989524" y="2224953"/>
              <a:ext cx="493324" cy="230072"/>
            </a:xfrm>
            <a:custGeom>
              <a:avLst/>
              <a:gdLst/>
              <a:ahLst/>
              <a:cxnLst/>
              <a:rect l="l" t="t" r="r" b="b"/>
              <a:pathLst>
                <a:path w="2706" h="1262" extrusionOk="0">
                  <a:moveTo>
                    <a:pt x="175" y="0"/>
                  </a:moveTo>
                  <a:cubicBezTo>
                    <a:pt x="84" y="0"/>
                    <a:pt x="0" y="93"/>
                    <a:pt x="66" y="195"/>
                  </a:cubicBezTo>
                  <a:cubicBezTo>
                    <a:pt x="321" y="599"/>
                    <a:pt x="673" y="929"/>
                    <a:pt x="1120" y="1110"/>
                  </a:cubicBezTo>
                  <a:cubicBezTo>
                    <a:pt x="1368" y="1214"/>
                    <a:pt x="1628" y="1262"/>
                    <a:pt x="1890" y="1262"/>
                  </a:cubicBezTo>
                  <a:cubicBezTo>
                    <a:pt x="2113" y="1262"/>
                    <a:pt x="2337" y="1227"/>
                    <a:pt x="2558" y="1164"/>
                  </a:cubicBezTo>
                  <a:cubicBezTo>
                    <a:pt x="2705" y="1134"/>
                    <a:pt x="2653" y="914"/>
                    <a:pt x="2510" y="914"/>
                  </a:cubicBezTo>
                  <a:cubicBezTo>
                    <a:pt x="2498" y="914"/>
                    <a:pt x="2485" y="916"/>
                    <a:pt x="2472" y="919"/>
                  </a:cubicBezTo>
                  <a:cubicBezTo>
                    <a:pt x="2272" y="969"/>
                    <a:pt x="2070" y="998"/>
                    <a:pt x="1870" y="998"/>
                  </a:cubicBezTo>
                  <a:cubicBezTo>
                    <a:pt x="1643" y="998"/>
                    <a:pt x="1420" y="961"/>
                    <a:pt x="1205" y="876"/>
                  </a:cubicBezTo>
                  <a:cubicBezTo>
                    <a:pt x="822" y="716"/>
                    <a:pt x="513" y="408"/>
                    <a:pt x="289" y="67"/>
                  </a:cubicBezTo>
                  <a:cubicBezTo>
                    <a:pt x="259" y="20"/>
                    <a:pt x="216" y="0"/>
                    <a:pt x="175" y="0"/>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64;p32">
              <a:extLst>
                <a:ext uri="{FF2B5EF4-FFF2-40B4-BE49-F238E27FC236}">
                  <a16:creationId xmlns:a16="http://schemas.microsoft.com/office/drawing/2014/main" id="{3E1DADD6-ABC2-E08A-69CF-A345332EA5DB}"/>
                </a:ext>
              </a:extLst>
            </p:cNvPr>
            <p:cNvSpPr/>
            <p:nvPr/>
          </p:nvSpPr>
          <p:spPr>
            <a:xfrm flipH="1">
              <a:off x="6438037" y="977425"/>
              <a:ext cx="1982229" cy="1744683"/>
            </a:xfrm>
            <a:custGeom>
              <a:avLst/>
              <a:gdLst/>
              <a:ahLst/>
              <a:cxnLst/>
              <a:rect l="l" t="t" r="r" b="b"/>
              <a:pathLst>
                <a:path w="10873" h="9570" extrusionOk="0">
                  <a:moveTo>
                    <a:pt x="7716" y="1"/>
                  </a:moveTo>
                  <a:cubicBezTo>
                    <a:pt x="7583" y="1"/>
                    <a:pt x="7439" y="62"/>
                    <a:pt x="7274" y="212"/>
                  </a:cubicBezTo>
                  <a:cubicBezTo>
                    <a:pt x="7148" y="326"/>
                    <a:pt x="7038" y="364"/>
                    <a:pt x="6934" y="364"/>
                  </a:cubicBezTo>
                  <a:cubicBezTo>
                    <a:pt x="6746" y="364"/>
                    <a:pt x="6578" y="239"/>
                    <a:pt x="6379" y="212"/>
                  </a:cubicBezTo>
                  <a:cubicBezTo>
                    <a:pt x="6353" y="208"/>
                    <a:pt x="6328" y="206"/>
                    <a:pt x="6302" y="206"/>
                  </a:cubicBezTo>
                  <a:cubicBezTo>
                    <a:pt x="6034" y="206"/>
                    <a:pt x="5788" y="414"/>
                    <a:pt x="5623" y="861"/>
                  </a:cubicBezTo>
                  <a:cubicBezTo>
                    <a:pt x="5501" y="839"/>
                    <a:pt x="5381" y="824"/>
                    <a:pt x="5263" y="824"/>
                  </a:cubicBezTo>
                  <a:cubicBezTo>
                    <a:pt x="4938" y="824"/>
                    <a:pt x="4632" y="939"/>
                    <a:pt x="4367" y="1330"/>
                  </a:cubicBezTo>
                  <a:cubicBezTo>
                    <a:pt x="4026" y="1862"/>
                    <a:pt x="3919" y="1809"/>
                    <a:pt x="3504" y="1852"/>
                  </a:cubicBezTo>
                  <a:cubicBezTo>
                    <a:pt x="3089" y="1894"/>
                    <a:pt x="2833" y="2054"/>
                    <a:pt x="2822" y="2597"/>
                  </a:cubicBezTo>
                  <a:cubicBezTo>
                    <a:pt x="2812" y="3140"/>
                    <a:pt x="2812" y="3492"/>
                    <a:pt x="2237" y="3502"/>
                  </a:cubicBezTo>
                  <a:cubicBezTo>
                    <a:pt x="1683" y="3513"/>
                    <a:pt x="1577" y="3939"/>
                    <a:pt x="1683" y="4163"/>
                  </a:cubicBezTo>
                  <a:cubicBezTo>
                    <a:pt x="1821" y="4514"/>
                    <a:pt x="1821" y="4578"/>
                    <a:pt x="1385" y="4610"/>
                  </a:cubicBezTo>
                  <a:cubicBezTo>
                    <a:pt x="852" y="4631"/>
                    <a:pt x="1044" y="5206"/>
                    <a:pt x="906" y="5494"/>
                  </a:cubicBezTo>
                  <a:cubicBezTo>
                    <a:pt x="693" y="5962"/>
                    <a:pt x="107" y="5888"/>
                    <a:pt x="54" y="6324"/>
                  </a:cubicBezTo>
                  <a:cubicBezTo>
                    <a:pt x="1" y="6761"/>
                    <a:pt x="469" y="6878"/>
                    <a:pt x="469" y="7165"/>
                  </a:cubicBezTo>
                  <a:cubicBezTo>
                    <a:pt x="480" y="7613"/>
                    <a:pt x="277" y="7591"/>
                    <a:pt x="405" y="7858"/>
                  </a:cubicBezTo>
                  <a:cubicBezTo>
                    <a:pt x="477" y="7940"/>
                    <a:pt x="629" y="8082"/>
                    <a:pt x="831" y="8082"/>
                  </a:cubicBezTo>
                  <a:cubicBezTo>
                    <a:pt x="838" y="8082"/>
                    <a:pt x="845" y="8082"/>
                    <a:pt x="852" y="8081"/>
                  </a:cubicBezTo>
                  <a:cubicBezTo>
                    <a:pt x="1065" y="8081"/>
                    <a:pt x="1183" y="8145"/>
                    <a:pt x="1225" y="8347"/>
                  </a:cubicBezTo>
                  <a:cubicBezTo>
                    <a:pt x="1262" y="8524"/>
                    <a:pt x="1389" y="8929"/>
                    <a:pt x="1740" y="8929"/>
                  </a:cubicBezTo>
                  <a:cubicBezTo>
                    <a:pt x="1791" y="8929"/>
                    <a:pt x="1846" y="8920"/>
                    <a:pt x="1907" y="8901"/>
                  </a:cubicBezTo>
                  <a:lnTo>
                    <a:pt x="1907" y="8901"/>
                  </a:lnTo>
                  <a:cubicBezTo>
                    <a:pt x="1898" y="9168"/>
                    <a:pt x="2209" y="9324"/>
                    <a:pt x="2492" y="9324"/>
                  </a:cubicBezTo>
                  <a:cubicBezTo>
                    <a:pt x="2547" y="9324"/>
                    <a:pt x="2602" y="9318"/>
                    <a:pt x="2652" y="9306"/>
                  </a:cubicBezTo>
                  <a:cubicBezTo>
                    <a:pt x="2674" y="9300"/>
                    <a:pt x="2696" y="9297"/>
                    <a:pt x="2718" y="9297"/>
                  </a:cubicBezTo>
                  <a:cubicBezTo>
                    <a:pt x="2938" y="9297"/>
                    <a:pt x="3162" y="9569"/>
                    <a:pt x="3494" y="9569"/>
                  </a:cubicBezTo>
                  <a:cubicBezTo>
                    <a:pt x="3596" y="9569"/>
                    <a:pt x="3708" y="9544"/>
                    <a:pt x="3834" y="9476"/>
                  </a:cubicBezTo>
                  <a:cubicBezTo>
                    <a:pt x="4409" y="9167"/>
                    <a:pt x="4782" y="8816"/>
                    <a:pt x="4697" y="8497"/>
                  </a:cubicBezTo>
                  <a:cubicBezTo>
                    <a:pt x="4622" y="8177"/>
                    <a:pt x="4484" y="7985"/>
                    <a:pt x="4782" y="7666"/>
                  </a:cubicBezTo>
                  <a:cubicBezTo>
                    <a:pt x="5069" y="7346"/>
                    <a:pt x="5101" y="7240"/>
                    <a:pt x="5101" y="6910"/>
                  </a:cubicBezTo>
                  <a:cubicBezTo>
                    <a:pt x="5112" y="6558"/>
                    <a:pt x="5208" y="6484"/>
                    <a:pt x="5357" y="6324"/>
                  </a:cubicBezTo>
                  <a:cubicBezTo>
                    <a:pt x="5495" y="6175"/>
                    <a:pt x="5495" y="6015"/>
                    <a:pt x="5421" y="5685"/>
                  </a:cubicBezTo>
                  <a:cubicBezTo>
                    <a:pt x="5357" y="5355"/>
                    <a:pt x="5431" y="5206"/>
                    <a:pt x="5623" y="5036"/>
                  </a:cubicBezTo>
                  <a:cubicBezTo>
                    <a:pt x="5804" y="4844"/>
                    <a:pt x="5868" y="4716"/>
                    <a:pt x="5762" y="4503"/>
                  </a:cubicBezTo>
                  <a:cubicBezTo>
                    <a:pt x="5655" y="4290"/>
                    <a:pt x="5570" y="4131"/>
                    <a:pt x="5698" y="3939"/>
                  </a:cubicBezTo>
                  <a:cubicBezTo>
                    <a:pt x="5836" y="3768"/>
                    <a:pt x="6166" y="3673"/>
                    <a:pt x="6262" y="3396"/>
                  </a:cubicBezTo>
                  <a:cubicBezTo>
                    <a:pt x="6347" y="3130"/>
                    <a:pt x="6230" y="2608"/>
                    <a:pt x="6741" y="2544"/>
                  </a:cubicBezTo>
                  <a:cubicBezTo>
                    <a:pt x="6865" y="2301"/>
                    <a:pt x="7036" y="2200"/>
                    <a:pt x="7208" y="2200"/>
                  </a:cubicBezTo>
                  <a:cubicBezTo>
                    <a:pt x="7346" y="2200"/>
                    <a:pt x="7485" y="2265"/>
                    <a:pt x="7604" y="2374"/>
                  </a:cubicBezTo>
                  <a:cubicBezTo>
                    <a:pt x="7751" y="2508"/>
                    <a:pt x="7865" y="2533"/>
                    <a:pt x="7966" y="2533"/>
                  </a:cubicBezTo>
                  <a:cubicBezTo>
                    <a:pt x="8026" y="2533"/>
                    <a:pt x="8081" y="2524"/>
                    <a:pt x="8136" y="2524"/>
                  </a:cubicBezTo>
                  <a:cubicBezTo>
                    <a:pt x="8224" y="2524"/>
                    <a:pt x="8310" y="2546"/>
                    <a:pt x="8413" y="2661"/>
                  </a:cubicBezTo>
                  <a:cubicBezTo>
                    <a:pt x="8690" y="2980"/>
                    <a:pt x="8828" y="2831"/>
                    <a:pt x="8946" y="3087"/>
                  </a:cubicBezTo>
                  <a:cubicBezTo>
                    <a:pt x="9063" y="3343"/>
                    <a:pt x="9052" y="3502"/>
                    <a:pt x="9244" y="3619"/>
                  </a:cubicBezTo>
                  <a:cubicBezTo>
                    <a:pt x="9435" y="3737"/>
                    <a:pt x="9691" y="3779"/>
                    <a:pt x="9691" y="4056"/>
                  </a:cubicBezTo>
                  <a:cubicBezTo>
                    <a:pt x="9691" y="4322"/>
                    <a:pt x="9425" y="4588"/>
                    <a:pt x="9691" y="4982"/>
                  </a:cubicBezTo>
                  <a:cubicBezTo>
                    <a:pt x="9957" y="5355"/>
                    <a:pt x="9893" y="5621"/>
                    <a:pt x="9702" y="5941"/>
                  </a:cubicBezTo>
                  <a:cubicBezTo>
                    <a:pt x="9510" y="6260"/>
                    <a:pt x="9563" y="6590"/>
                    <a:pt x="9691" y="6857"/>
                  </a:cubicBezTo>
                  <a:cubicBezTo>
                    <a:pt x="9829" y="7123"/>
                    <a:pt x="9755" y="7432"/>
                    <a:pt x="9680" y="7645"/>
                  </a:cubicBezTo>
                  <a:cubicBezTo>
                    <a:pt x="9595" y="7858"/>
                    <a:pt x="9489" y="8039"/>
                    <a:pt x="9616" y="8262"/>
                  </a:cubicBezTo>
                  <a:cubicBezTo>
                    <a:pt x="9734" y="8486"/>
                    <a:pt x="9904" y="8614"/>
                    <a:pt x="9851" y="8827"/>
                  </a:cubicBezTo>
                  <a:cubicBezTo>
                    <a:pt x="9812" y="8955"/>
                    <a:pt x="9882" y="9044"/>
                    <a:pt x="10013" y="9044"/>
                  </a:cubicBezTo>
                  <a:cubicBezTo>
                    <a:pt x="10100" y="9044"/>
                    <a:pt x="10213" y="9005"/>
                    <a:pt x="10340" y="8912"/>
                  </a:cubicBezTo>
                  <a:cubicBezTo>
                    <a:pt x="10660" y="8678"/>
                    <a:pt x="10745" y="8198"/>
                    <a:pt x="10575" y="7879"/>
                  </a:cubicBezTo>
                  <a:cubicBezTo>
                    <a:pt x="10394" y="7559"/>
                    <a:pt x="10553" y="7357"/>
                    <a:pt x="10713" y="7080"/>
                  </a:cubicBezTo>
                  <a:cubicBezTo>
                    <a:pt x="10873" y="6803"/>
                    <a:pt x="10745" y="6431"/>
                    <a:pt x="10479" y="6228"/>
                  </a:cubicBezTo>
                  <a:cubicBezTo>
                    <a:pt x="10213" y="6026"/>
                    <a:pt x="10340" y="5760"/>
                    <a:pt x="10436" y="5376"/>
                  </a:cubicBezTo>
                  <a:cubicBezTo>
                    <a:pt x="10532" y="4993"/>
                    <a:pt x="10681" y="4290"/>
                    <a:pt x="10553" y="3353"/>
                  </a:cubicBezTo>
                  <a:cubicBezTo>
                    <a:pt x="10426" y="2427"/>
                    <a:pt x="10053" y="1181"/>
                    <a:pt x="9861" y="1170"/>
                  </a:cubicBezTo>
                  <a:cubicBezTo>
                    <a:pt x="9680" y="1160"/>
                    <a:pt x="9542" y="947"/>
                    <a:pt x="9435" y="787"/>
                  </a:cubicBezTo>
                  <a:cubicBezTo>
                    <a:pt x="9332" y="632"/>
                    <a:pt x="9209" y="478"/>
                    <a:pt x="8776" y="478"/>
                  </a:cubicBezTo>
                  <a:cubicBezTo>
                    <a:pt x="8762" y="478"/>
                    <a:pt x="8747" y="478"/>
                    <a:pt x="8733" y="478"/>
                  </a:cubicBezTo>
                  <a:cubicBezTo>
                    <a:pt x="8704" y="479"/>
                    <a:pt x="8677" y="479"/>
                    <a:pt x="8653" y="479"/>
                  </a:cubicBezTo>
                  <a:cubicBezTo>
                    <a:pt x="8278" y="479"/>
                    <a:pt x="8376" y="400"/>
                    <a:pt x="8136" y="191"/>
                  </a:cubicBezTo>
                  <a:cubicBezTo>
                    <a:pt x="8001" y="78"/>
                    <a:pt x="7866" y="1"/>
                    <a:pt x="7716" y="1"/>
                  </a:cubicBezTo>
                  <a:close/>
                </a:path>
              </a:pathLst>
            </a:custGeom>
            <a:solidFill>
              <a:srgbClr val="3D1C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65;p32">
              <a:extLst>
                <a:ext uri="{FF2B5EF4-FFF2-40B4-BE49-F238E27FC236}">
                  <a16:creationId xmlns:a16="http://schemas.microsoft.com/office/drawing/2014/main" id="{C8A9EB3D-A154-7711-8C37-948D379D218F}"/>
                </a:ext>
              </a:extLst>
            </p:cNvPr>
            <p:cNvSpPr/>
            <p:nvPr/>
          </p:nvSpPr>
          <p:spPr>
            <a:xfrm flipH="1">
              <a:off x="7015412" y="4194964"/>
              <a:ext cx="482750" cy="249944"/>
            </a:xfrm>
            <a:custGeom>
              <a:avLst/>
              <a:gdLst/>
              <a:ahLst/>
              <a:cxnLst/>
              <a:rect l="l" t="t" r="r" b="b"/>
              <a:pathLst>
                <a:path w="2648" h="1371" extrusionOk="0">
                  <a:moveTo>
                    <a:pt x="2458" y="1"/>
                  </a:moveTo>
                  <a:cubicBezTo>
                    <a:pt x="2430" y="1"/>
                    <a:pt x="2401" y="12"/>
                    <a:pt x="2375" y="37"/>
                  </a:cubicBezTo>
                  <a:cubicBezTo>
                    <a:pt x="1814" y="579"/>
                    <a:pt x="1153" y="1102"/>
                    <a:pt x="366" y="1102"/>
                  </a:cubicBezTo>
                  <a:cubicBezTo>
                    <a:pt x="302" y="1102"/>
                    <a:pt x="237" y="1099"/>
                    <a:pt x="171" y="1092"/>
                  </a:cubicBezTo>
                  <a:cubicBezTo>
                    <a:pt x="168" y="1091"/>
                    <a:pt x="164" y="1091"/>
                    <a:pt x="161" y="1091"/>
                  </a:cubicBezTo>
                  <a:cubicBezTo>
                    <a:pt x="1" y="1091"/>
                    <a:pt x="4" y="1347"/>
                    <a:pt x="171" y="1358"/>
                  </a:cubicBezTo>
                  <a:cubicBezTo>
                    <a:pt x="245" y="1366"/>
                    <a:pt x="317" y="1370"/>
                    <a:pt x="389" y="1370"/>
                  </a:cubicBezTo>
                  <a:cubicBezTo>
                    <a:pt x="1242" y="1370"/>
                    <a:pt x="1967" y="809"/>
                    <a:pt x="2556" y="229"/>
                  </a:cubicBezTo>
                  <a:cubicBezTo>
                    <a:pt x="2648" y="138"/>
                    <a:pt x="2558" y="1"/>
                    <a:pt x="2458"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66;p32">
              <a:extLst>
                <a:ext uri="{FF2B5EF4-FFF2-40B4-BE49-F238E27FC236}">
                  <a16:creationId xmlns:a16="http://schemas.microsoft.com/office/drawing/2014/main" id="{CF368F78-9E13-F469-851D-CB7036C89ACE}"/>
                </a:ext>
              </a:extLst>
            </p:cNvPr>
            <p:cNvSpPr/>
            <p:nvPr/>
          </p:nvSpPr>
          <p:spPr>
            <a:xfrm flipH="1">
              <a:off x="7021427" y="4147564"/>
              <a:ext cx="649379" cy="217311"/>
            </a:xfrm>
            <a:custGeom>
              <a:avLst/>
              <a:gdLst/>
              <a:ahLst/>
              <a:cxnLst/>
              <a:rect l="l" t="t" r="r" b="b"/>
              <a:pathLst>
                <a:path w="3562" h="1192" extrusionOk="0">
                  <a:moveTo>
                    <a:pt x="3195" y="0"/>
                  </a:moveTo>
                  <a:cubicBezTo>
                    <a:pt x="2813" y="0"/>
                    <a:pt x="2242" y="337"/>
                    <a:pt x="2045" y="436"/>
                  </a:cubicBezTo>
                  <a:cubicBezTo>
                    <a:pt x="1725" y="596"/>
                    <a:pt x="1384" y="681"/>
                    <a:pt x="1044" y="777"/>
                  </a:cubicBezTo>
                  <a:cubicBezTo>
                    <a:pt x="756" y="851"/>
                    <a:pt x="468" y="926"/>
                    <a:pt x="181" y="936"/>
                  </a:cubicBezTo>
                  <a:cubicBezTo>
                    <a:pt x="177" y="936"/>
                    <a:pt x="174" y="936"/>
                    <a:pt x="171" y="936"/>
                  </a:cubicBezTo>
                  <a:cubicBezTo>
                    <a:pt x="0" y="936"/>
                    <a:pt x="3" y="1192"/>
                    <a:pt x="181" y="1192"/>
                  </a:cubicBezTo>
                  <a:cubicBezTo>
                    <a:pt x="724" y="1181"/>
                    <a:pt x="1288" y="1011"/>
                    <a:pt x="1800" y="819"/>
                  </a:cubicBezTo>
                  <a:cubicBezTo>
                    <a:pt x="2076" y="713"/>
                    <a:pt x="2332" y="564"/>
                    <a:pt x="2598" y="447"/>
                  </a:cubicBezTo>
                  <a:cubicBezTo>
                    <a:pt x="2660" y="415"/>
                    <a:pt x="2990" y="265"/>
                    <a:pt x="3171" y="265"/>
                  </a:cubicBezTo>
                  <a:cubicBezTo>
                    <a:pt x="3238" y="265"/>
                    <a:pt x="3285" y="285"/>
                    <a:pt x="3290" y="340"/>
                  </a:cubicBezTo>
                  <a:cubicBezTo>
                    <a:pt x="3296" y="425"/>
                    <a:pt x="3365" y="468"/>
                    <a:pt x="3432" y="468"/>
                  </a:cubicBezTo>
                  <a:cubicBezTo>
                    <a:pt x="3498" y="468"/>
                    <a:pt x="3562" y="425"/>
                    <a:pt x="3557" y="340"/>
                  </a:cubicBezTo>
                  <a:cubicBezTo>
                    <a:pt x="3535" y="88"/>
                    <a:pt x="3389" y="0"/>
                    <a:pt x="3195" y="0"/>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67;p32">
              <a:extLst>
                <a:ext uri="{FF2B5EF4-FFF2-40B4-BE49-F238E27FC236}">
                  <a16:creationId xmlns:a16="http://schemas.microsoft.com/office/drawing/2014/main" id="{7B6633B0-ED95-6FA8-9AA0-045653D04A99}"/>
                </a:ext>
              </a:extLst>
            </p:cNvPr>
            <p:cNvSpPr/>
            <p:nvPr/>
          </p:nvSpPr>
          <p:spPr>
            <a:xfrm flipH="1">
              <a:off x="7068281" y="4310547"/>
              <a:ext cx="427876" cy="202179"/>
            </a:xfrm>
            <a:custGeom>
              <a:avLst/>
              <a:gdLst/>
              <a:ahLst/>
              <a:cxnLst/>
              <a:rect l="l" t="t" r="r" b="b"/>
              <a:pathLst>
                <a:path w="2347" h="1109" extrusionOk="0">
                  <a:moveTo>
                    <a:pt x="2139" y="1"/>
                  </a:moveTo>
                  <a:cubicBezTo>
                    <a:pt x="2111" y="1"/>
                    <a:pt x="2082" y="10"/>
                    <a:pt x="2056" y="32"/>
                  </a:cubicBezTo>
                  <a:cubicBezTo>
                    <a:pt x="1736" y="309"/>
                    <a:pt x="1374" y="628"/>
                    <a:pt x="980" y="777"/>
                  </a:cubicBezTo>
                  <a:cubicBezTo>
                    <a:pt x="771" y="856"/>
                    <a:pt x="562" y="863"/>
                    <a:pt x="341" y="863"/>
                  </a:cubicBezTo>
                  <a:cubicBezTo>
                    <a:pt x="292" y="863"/>
                    <a:pt x="242" y="862"/>
                    <a:pt x="192" y="862"/>
                  </a:cubicBezTo>
                  <a:cubicBezTo>
                    <a:pt x="185" y="861"/>
                    <a:pt x="178" y="861"/>
                    <a:pt x="171" y="861"/>
                  </a:cubicBezTo>
                  <a:cubicBezTo>
                    <a:pt x="1" y="861"/>
                    <a:pt x="7" y="1107"/>
                    <a:pt x="181" y="1107"/>
                  </a:cubicBezTo>
                  <a:cubicBezTo>
                    <a:pt x="264" y="1107"/>
                    <a:pt x="347" y="1109"/>
                    <a:pt x="432" y="1109"/>
                  </a:cubicBezTo>
                  <a:cubicBezTo>
                    <a:pt x="643" y="1109"/>
                    <a:pt x="857" y="1098"/>
                    <a:pt x="1055" y="1022"/>
                  </a:cubicBezTo>
                  <a:cubicBezTo>
                    <a:pt x="1512" y="862"/>
                    <a:pt x="1885" y="511"/>
                    <a:pt x="2237" y="223"/>
                  </a:cubicBezTo>
                  <a:cubicBezTo>
                    <a:pt x="2347" y="139"/>
                    <a:pt x="2248" y="1"/>
                    <a:pt x="2139"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68;p32">
              <a:extLst>
                <a:ext uri="{FF2B5EF4-FFF2-40B4-BE49-F238E27FC236}">
                  <a16:creationId xmlns:a16="http://schemas.microsoft.com/office/drawing/2014/main" id="{676913C3-9488-C27C-994E-9B638AC7468F}"/>
                </a:ext>
              </a:extLst>
            </p:cNvPr>
            <p:cNvSpPr/>
            <p:nvPr/>
          </p:nvSpPr>
          <p:spPr>
            <a:xfrm flipH="1">
              <a:off x="7730966" y="4178921"/>
              <a:ext cx="165171" cy="139101"/>
            </a:xfrm>
            <a:custGeom>
              <a:avLst/>
              <a:gdLst/>
              <a:ahLst/>
              <a:cxnLst/>
              <a:rect l="l" t="t" r="r" b="b"/>
              <a:pathLst>
                <a:path w="906" h="763" extrusionOk="0">
                  <a:moveTo>
                    <a:pt x="762" y="0"/>
                  </a:moveTo>
                  <a:cubicBezTo>
                    <a:pt x="730" y="0"/>
                    <a:pt x="698" y="14"/>
                    <a:pt x="672" y="40"/>
                  </a:cubicBezTo>
                  <a:cubicBezTo>
                    <a:pt x="565" y="125"/>
                    <a:pt x="459" y="221"/>
                    <a:pt x="331" y="306"/>
                  </a:cubicBezTo>
                  <a:cubicBezTo>
                    <a:pt x="310" y="317"/>
                    <a:pt x="278" y="338"/>
                    <a:pt x="267" y="360"/>
                  </a:cubicBezTo>
                  <a:cubicBezTo>
                    <a:pt x="256" y="370"/>
                    <a:pt x="246" y="370"/>
                    <a:pt x="224" y="381"/>
                  </a:cubicBezTo>
                  <a:lnTo>
                    <a:pt x="214" y="392"/>
                  </a:lnTo>
                  <a:cubicBezTo>
                    <a:pt x="214" y="392"/>
                    <a:pt x="214" y="392"/>
                    <a:pt x="214" y="392"/>
                  </a:cubicBezTo>
                  <a:lnTo>
                    <a:pt x="214" y="392"/>
                  </a:lnTo>
                  <a:cubicBezTo>
                    <a:pt x="214" y="392"/>
                    <a:pt x="214" y="392"/>
                    <a:pt x="214" y="392"/>
                  </a:cubicBezTo>
                  <a:lnTo>
                    <a:pt x="214" y="392"/>
                  </a:lnTo>
                  <a:cubicBezTo>
                    <a:pt x="171" y="434"/>
                    <a:pt x="118" y="466"/>
                    <a:pt x="86" y="498"/>
                  </a:cubicBezTo>
                  <a:cubicBezTo>
                    <a:pt x="54" y="530"/>
                    <a:pt x="33" y="541"/>
                    <a:pt x="11" y="583"/>
                  </a:cubicBezTo>
                  <a:cubicBezTo>
                    <a:pt x="1" y="605"/>
                    <a:pt x="11" y="658"/>
                    <a:pt x="33" y="690"/>
                  </a:cubicBezTo>
                  <a:cubicBezTo>
                    <a:pt x="55" y="734"/>
                    <a:pt x="107" y="762"/>
                    <a:pt x="154" y="762"/>
                  </a:cubicBezTo>
                  <a:cubicBezTo>
                    <a:pt x="176" y="762"/>
                    <a:pt x="197" y="756"/>
                    <a:pt x="214" y="743"/>
                  </a:cubicBezTo>
                  <a:cubicBezTo>
                    <a:pt x="427" y="583"/>
                    <a:pt x="650" y="413"/>
                    <a:pt x="853" y="221"/>
                  </a:cubicBezTo>
                  <a:cubicBezTo>
                    <a:pt x="906" y="179"/>
                    <a:pt x="906" y="72"/>
                    <a:pt x="853" y="40"/>
                  </a:cubicBezTo>
                  <a:cubicBezTo>
                    <a:pt x="826" y="14"/>
                    <a:pt x="794" y="0"/>
                    <a:pt x="762" y="0"/>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69;p32">
              <a:extLst>
                <a:ext uri="{FF2B5EF4-FFF2-40B4-BE49-F238E27FC236}">
                  <a16:creationId xmlns:a16="http://schemas.microsoft.com/office/drawing/2014/main" id="{0F01C4A2-9247-E2E2-4E5D-1608ACB7372A}"/>
                </a:ext>
              </a:extLst>
            </p:cNvPr>
            <p:cNvSpPr/>
            <p:nvPr/>
          </p:nvSpPr>
          <p:spPr>
            <a:xfrm flipH="1">
              <a:off x="7381485" y="4110556"/>
              <a:ext cx="136001" cy="227155"/>
            </a:xfrm>
            <a:custGeom>
              <a:avLst/>
              <a:gdLst/>
              <a:ahLst/>
              <a:cxnLst/>
              <a:rect l="l" t="t" r="r" b="b"/>
              <a:pathLst>
                <a:path w="746" h="1246" extrusionOk="0">
                  <a:moveTo>
                    <a:pt x="590" y="1"/>
                  </a:moveTo>
                  <a:cubicBezTo>
                    <a:pt x="544" y="1"/>
                    <a:pt x="498" y="19"/>
                    <a:pt x="469" y="64"/>
                  </a:cubicBezTo>
                  <a:cubicBezTo>
                    <a:pt x="362" y="234"/>
                    <a:pt x="266" y="415"/>
                    <a:pt x="181" y="596"/>
                  </a:cubicBezTo>
                  <a:cubicBezTo>
                    <a:pt x="107" y="756"/>
                    <a:pt x="32" y="926"/>
                    <a:pt x="11" y="1118"/>
                  </a:cubicBezTo>
                  <a:cubicBezTo>
                    <a:pt x="0" y="1182"/>
                    <a:pt x="75" y="1246"/>
                    <a:pt x="149" y="1246"/>
                  </a:cubicBezTo>
                  <a:cubicBezTo>
                    <a:pt x="217" y="1246"/>
                    <a:pt x="258" y="1194"/>
                    <a:pt x="273" y="1137"/>
                  </a:cubicBezTo>
                  <a:lnTo>
                    <a:pt x="273" y="1137"/>
                  </a:lnTo>
                  <a:cubicBezTo>
                    <a:pt x="273" y="1137"/>
                    <a:pt x="273" y="1137"/>
                    <a:pt x="273" y="1137"/>
                  </a:cubicBezTo>
                  <a:cubicBezTo>
                    <a:pt x="274" y="1137"/>
                    <a:pt x="275" y="1135"/>
                    <a:pt x="277" y="1129"/>
                  </a:cubicBezTo>
                  <a:lnTo>
                    <a:pt x="277" y="1107"/>
                  </a:lnTo>
                  <a:cubicBezTo>
                    <a:pt x="277" y="1086"/>
                    <a:pt x="298" y="1075"/>
                    <a:pt x="298" y="1065"/>
                  </a:cubicBezTo>
                  <a:cubicBezTo>
                    <a:pt x="309" y="1022"/>
                    <a:pt x="320" y="1001"/>
                    <a:pt x="330" y="958"/>
                  </a:cubicBezTo>
                  <a:cubicBezTo>
                    <a:pt x="352" y="926"/>
                    <a:pt x="352" y="916"/>
                    <a:pt x="362" y="894"/>
                  </a:cubicBezTo>
                  <a:cubicBezTo>
                    <a:pt x="362" y="873"/>
                    <a:pt x="373" y="873"/>
                    <a:pt x="373" y="862"/>
                  </a:cubicBezTo>
                  <a:cubicBezTo>
                    <a:pt x="373" y="855"/>
                    <a:pt x="378" y="847"/>
                    <a:pt x="378" y="847"/>
                  </a:cubicBezTo>
                  <a:lnTo>
                    <a:pt x="378" y="847"/>
                  </a:lnTo>
                  <a:cubicBezTo>
                    <a:pt x="377" y="847"/>
                    <a:pt x="376" y="849"/>
                    <a:pt x="373" y="852"/>
                  </a:cubicBezTo>
                  <a:cubicBezTo>
                    <a:pt x="384" y="799"/>
                    <a:pt x="416" y="756"/>
                    <a:pt x="437" y="703"/>
                  </a:cubicBezTo>
                  <a:cubicBezTo>
                    <a:pt x="522" y="532"/>
                    <a:pt x="618" y="351"/>
                    <a:pt x="703" y="192"/>
                  </a:cubicBezTo>
                  <a:cubicBezTo>
                    <a:pt x="746" y="128"/>
                    <a:pt x="724" y="53"/>
                    <a:pt x="650" y="11"/>
                  </a:cubicBezTo>
                  <a:cubicBezTo>
                    <a:pt x="630" y="4"/>
                    <a:pt x="610" y="1"/>
                    <a:pt x="590"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70;p32">
              <a:extLst>
                <a:ext uri="{FF2B5EF4-FFF2-40B4-BE49-F238E27FC236}">
                  <a16:creationId xmlns:a16="http://schemas.microsoft.com/office/drawing/2014/main" id="{39DB459D-A646-B158-184E-8CD66B93C630}"/>
                </a:ext>
              </a:extLst>
            </p:cNvPr>
            <p:cNvSpPr/>
            <p:nvPr/>
          </p:nvSpPr>
          <p:spPr>
            <a:xfrm flipH="1">
              <a:off x="7264992" y="4104357"/>
              <a:ext cx="108838" cy="187777"/>
            </a:xfrm>
            <a:custGeom>
              <a:avLst/>
              <a:gdLst/>
              <a:ahLst/>
              <a:cxnLst/>
              <a:rect l="l" t="t" r="r" b="b"/>
              <a:pathLst>
                <a:path w="597" h="1030" extrusionOk="0">
                  <a:moveTo>
                    <a:pt x="446" y="1"/>
                  </a:moveTo>
                  <a:cubicBezTo>
                    <a:pt x="407" y="1"/>
                    <a:pt x="361" y="22"/>
                    <a:pt x="341" y="55"/>
                  </a:cubicBezTo>
                  <a:cubicBezTo>
                    <a:pt x="266" y="194"/>
                    <a:pt x="213" y="343"/>
                    <a:pt x="160" y="481"/>
                  </a:cubicBezTo>
                  <a:cubicBezTo>
                    <a:pt x="107" y="598"/>
                    <a:pt x="53" y="737"/>
                    <a:pt x="11" y="865"/>
                  </a:cubicBezTo>
                  <a:cubicBezTo>
                    <a:pt x="0" y="939"/>
                    <a:pt x="43" y="1014"/>
                    <a:pt x="107" y="1024"/>
                  </a:cubicBezTo>
                  <a:cubicBezTo>
                    <a:pt x="118" y="1028"/>
                    <a:pt x="130" y="1030"/>
                    <a:pt x="142" y="1030"/>
                  </a:cubicBezTo>
                  <a:cubicBezTo>
                    <a:pt x="198" y="1030"/>
                    <a:pt x="258" y="992"/>
                    <a:pt x="266" y="939"/>
                  </a:cubicBezTo>
                  <a:cubicBezTo>
                    <a:pt x="309" y="801"/>
                    <a:pt x="352" y="684"/>
                    <a:pt x="394" y="566"/>
                  </a:cubicBezTo>
                  <a:cubicBezTo>
                    <a:pt x="416" y="524"/>
                    <a:pt x="426" y="481"/>
                    <a:pt x="437" y="460"/>
                  </a:cubicBezTo>
                  <a:cubicBezTo>
                    <a:pt x="437" y="439"/>
                    <a:pt x="437" y="439"/>
                    <a:pt x="447" y="428"/>
                  </a:cubicBezTo>
                  <a:cubicBezTo>
                    <a:pt x="469" y="417"/>
                    <a:pt x="469" y="385"/>
                    <a:pt x="479" y="375"/>
                  </a:cubicBezTo>
                  <a:cubicBezTo>
                    <a:pt x="501" y="321"/>
                    <a:pt x="533" y="258"/>
                    <a:pt x="554" y="204"/>
                  </a:cubicBezTo>
                  <a:cubicBezTo>
                    <a:pt x="597" y="140"/>
                    <a:pt x="575" y="55"/>
                    <a:pt x="501" y="23"/>
                  </a:cubicBezTo>
                  <a:cubicBezTo>
                    <a:pt x="489" y="8"/>
                    <a:pt x="469" y="1"/>
                    <a:pt x="446"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71;p32">
              <a:extLst>
                <a:ext uri="{FF2B5EF4-FFF2-40B4-BE49-F238E27FC236}">
                  <a16:creationId xmlns:a16="http://schemas.microsoft.com/office/drawing/2014/main" id="{D7F97A80-FAD2-EFAA-1E40-8D3704111FAF}"/>
                </a:ext>
              </a:extLst>
            </p:cNvPr>
            <p:cNvSpPr/>
            <p:nvPr/>
          </p:nvSpPr>
          <p:spPr>
            <a:xfrm flipH="1">
              <a:off x="6418545" y="3132660"/>
              <a:ext cx="112848" cy="103186"/>
            </a:xfrm>
            <a:custGeom>
              <a:avLst/>
              <a:gdLst/>
              <a:ahLst/>
              <a:cxnLst/>
              <a:rect l="l" t="t" r="r" b="b"/>
              <a:pathLst>
                <a:path w="619" h="566" extrusionOk="0">
                  <a:moveTo>
                    <a:pt x="236" y="275"/>
                  </a:moveTo>
                  <a:cubicBezTo>
                    <a:pt x="236" y="275"/>
                    <a:pt x="236" y="275"/>
                    <a:pt x="237" y="275"/>
                  </a:cubicBezTo>
                  <a:lnTo>
                    <a:pt x="237" y="275"/>
                  </a:lnTo>
                  <a:cubicBezTo>
                    <a:pt x="236" y="275"/>
                    <a:pt x="236" y="275"/>
                    <a:pt x="236" y="276"/>
                  </a:cubicBezTo>
                  <a:lnTo>
                    <a:pt x="236" y="276"/>
                  </a:lnTo>
                  <a:cubicBezTo>
                    <a:pt x="236" y="275"/>
                    <a:pt x="236" y="275"/>
                    <a:pt x="236" y="275"/>
                  </a:cubicBezTo>
                  <a:close/>
                  <a:moveTo>
                    <a:pt x="248" y="280"/>
                  </a:moveTo>
                  <a:cubicBezTo>
                    <a:pt x="249" y="280"/>
                    <a:pt x="249" y="280"/>
                    <a:pt x="250" y="281"/>
                  </a:cubicBezTo>
                  <a:lnTo>
                    <a:pt x="250" y="281"/>
                  </a:lnTo>
                  <a:lnTo>
                    <a:pt x="250" y="281"/>
                  </a:lnTo>
                  <a:lnTo>
                    <a:pt x="250" y="281"/>
                  </a:lnTo>
                  <a:cubicBezTo>
                    <a:pt x="250" y="281"/>
                    <a:pt x="250" y="281"/>
                    <a:pt x="250" y="281"/>
                  </a:cubicBezTo>
                  <a:lnTo>
                    <a:pt x="250" y="281"/>
                  </a:lnTo>
                  <a:cubicBezTo>
                    <a:pt x="250" y="281"/>
                    <a:pt x="250" y="281"/>
                    <a:pt x="250" y="281"/>
                  </a:cubicBezTo>
                  <a:lnTo>
                    <a:pt x="250" y="281"/>
                  </a:lnTo>
                  <a:lnTo>
                    <a:pt x="244" y="286"/>
                  </a:lnTo>
                  <a:lnTo>
                    <a:pt x="244" y="286"/>
                  </a:lnTo>
                  <a:cubicBezTo>
                    <a:pt x="244" y="285"/>
                    <a:pt x="243" y="285"/>
                    <a:pt x="243" y="284"/>
                  </a:cubicBezTo>
                  <a:lnTo>
                    <a:pt x="243" y="284"/>
                  </a:lnTo>
                  <a:cubicBezTo>
                    <a:pt x="245" y="283"/>
                    <a:pt x="247" y="281"/>
                    <a:pt x="248" y="280"/>
                  </a:cubicBezTo>
                  <a:close/>
                  <a:moveTo>
                    <a:pt x="271" y="1"/>
                  </a:moveTo>
                  <a:cubicBezTo>
                    <a:pt x="222" y="1"/>
                    <a:pt x="174" y="14"/>
                    <a:pt x="129" y="40"/>
                  </a:cubicBezTo>
                  <a:cubicBezTo>
                    <a:pt x="86" y="61"/>
                    <a:pt x="33" y="103"/>
                    <a:pt x="22" y="146"/>
                  </a:cubicBezTo>
                  <a:cubicBezTo>
                    <a:pt x="11" y="167"/>
                    <a:pt x="1" y="210"/>
                    <a:pt x="11" y="253"/>
                  </a:cubicBezTo>
                  <a:cubicBezTo>
                    <a:pt x="22" y="274"/>
                    <a:pt x="33" y="316"/>
                    <a:pt x="75" y="327"/>
                  </a:cubicBezTo>
                  <a:cubicBezTo>
                    <a:pt x="92" y="344"/>
                    <a:pt x="115" y="353"/>
                    <a:pt x="138" y="353"/>
                  </a:cubicBezTo>
                  <a:cubicBezTo>
                    <a:pt x="172" y="353"/>
                    <a:pt x="210" y="333"/>
                    <a:pt x="235" y="295"/>
                  </a:cubicBezTo>
                  <a:lnTo>
                    <a:pt x="244" y="286"/>
                  </a:lnTo>
                  <a:lnTo>
                    <a:pt x="244" y="286"/>
                  </a:lnTo>
                  <a:cubicBezTo>
                    <a:pt x="250" y="291"/>
                    <a:pt x="257" y="295"/>
                    <a:pt x="267" y="295"/>
                  </a:cubicBezTo>
                  <a:lnTo>
                    <a:pt x="267" y="295"/>
                  </a:lnTo>
                  <a:cubicBezTo>
                    <a:pt x="262" y="290"/>
                    <a:pt x="256" y="285"/>
                    <a:pt x="250" y="281"/>
                  </a:cubicBezTo>
                  <a:lnTo>
                    <a:pt x="250" y="281"/>
                  </a:lnTo>
                  <a:cubicBezTo>
                    <a:pt x="255" y="284"/>
                    <a:pt x="261" y="289"/>
                    <a:pt x="267" y="295"/>
                  </a:cubicBezTo>
                  <a:lnTo>
                    <a:pt x="267" y="295"/>
                  </a:lnTo>
                  <a:lnTo>
                    <a:pt x="252" y="281"/>
                  </a:lnTo>
                  <a:lnTo>
                    <a:pt x="252" y="281"/>
                  </a:lnTo>
                  <a:lnTo>
                    <a:pt x="267" y="295"/>
                  </a:lnTo>
                  <a:lnTo>
                    <a:pt x="267" y="295"/>
                  </a:lnTo>
                  <a:lnTo>
                    <a:pt x="267" y="295"/>
                  </a:lnTo>
                  <a:lnTo>
                    <a:pt x="267" y="295"/>
                  </a:lnTo>
                  <a:lnTo>
                    <a:pt x="288" y="316"/>
                  </a:lnTo>
                  <a:lnTo>
                    <a:pt x="267" y="295"/>
                  </a:lnTo>
                  <a:lnTo>
                    <a:pt x="267" y="295"/>
                  </a:lnTo>
                  <a:cubicBezTo>
                    <a:pt x="267" y="295"/>
                    <a:pt x="267" y="295"/>
                    <a:pt x="267" y="295"/>
                  </a:cubicBezTo>
                  <a:lnTo>
                    <a:pt x="267" y="295"/>
                  </a:lnTo>
                  <a:cubicBezTo>
                    <a:pt x="267" y="295"/>
                    <a:pt x="267" y="295"/>
                    <a:pt x="267" y="296"/>
                  </a:cubicBezTo>
                  <a:lnTo>
                    <a:pt x="267" y="296"/>
                  </a:lnTo>
                  <a:cubicBezTo>
                    <a:pt x="275" y="311"/>
                    <a:pt x="289" y="332"/>
                    <a:pt x="304" y="351"/>
                  </a:cubicBezTo>
                  <a:lnTo>
                    <a:pt x="304" y="351"/>
                  </a:lnTo>
                  <a:cubicBezTo>
                    <a:pt x="301" y="349"/>
                    <a:pt x="299" y="348"/>
                    <a:pt x="299" y="348"/>
                  </a:cubicBezTo>
                  <a:lnTo>
                    <a:pt x="299" y="348"/>
                  </a:lnTo>
                  <a:lnTo>
                    <a:pt x="342" y="466"/>
                  </a:lnTo>
                  <a:cubicBezTo>
                    <a:pt x="342" y="487"/>
                    <a:pt x="384" y="529"/>
                    <a:pt x="405" y="540"/>
                  </a:cubicBezTo>
                  <a:cubicBezTo>
                    <a:pt x="429" y="556"/>
                    <a:pt x="458" y="566"/>
                    <a:pt x="484" y="566"/>
                  </a:cubicBezTo>
                  <a:cubicBezTo>
                    <a:pt x="494" y="566"/>
                    <a:pt x="503" y="564"/>
                    <a:pt x="512" y="561"/>
                  </a:cubicBezTo>
                  <a:cubicBezTo>
                    <a:pt x="544" y="540"/>
                    <a:pt x="586" y="529"/>
                    <a:pt x="597" y="487"/>
                  </a:cubicBezTo>
                  <a:cubicBezTo>
                    <a:pt x="608" y="466"/>
                    <a:pt x="618" y="423"/>
                    <a:pt x="608" y="380"/>
                  </a:cubicBezTo>
                  <a:cubicBezTo>
                    <a:pt x="597" y="316"/>
                    <a:pt x="565" y="253"/>
                    <a:pt x="544" y="189"/>
                  </a:cubicBezTo>
                  <a:cubicBezTo>
                    <a:pt x="512" y="135"/>
                    <a:pt x="480" y="82"/>
                    <a:pt x="427" y="50"/>
                  </a:cubicBezTo>
                  <a:cubicBezTo>
                    <a:pt x="377" y="17"/>
                    <a:pt x="324" y="1"/>
                    <a:pt x="2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72;p32">
              <a:extLst>
                <a:ext uri="{FF2B5EF4-FFF2-40B4-BE49-F238E27FC236}">
                  <a16:creationId xmlns:a16="http://schemas.microsoft.com/office/drawing/2014/main" id="{C729068E-8FB0-AD56-928D-4F7B831D6D9E}"/>
                </a:ext>
              </a:extLst>
            </p:cNvPr>
            <p:cNvSpPr/>
            <p:nvPr/>
          </p:nvSpPr>
          <p:spPr>
            <a:xfrm flipH="1">
              <a:off x="6276893" y="3206677"/>
              <a:ext cx="136001" cy="103915"/>
            </a:xfrm>
            <a:custGeom>
              <a:avLst/>
              <a:gdLst/>
              <a:ahLst/>
              <a:cxnLst/>
              <a:rect l="l" t="t" r="r" b="b"/>
              <a:pathLst>
                <a:path w="746" h="570" extrusionOk="0">
                  <a:moveTo>
                    <a:pt x="330" y="272"/>
                  </a:moveTo>
                  <a:cubicBezTo>
                    <a:pt x="330" y="272"/>
                    <a:pt x="337" y="272"/>
                    <a:pt x="340" y="278"/>
                  </a:cubicBezTo>
                  <a:lnTo>
                    <a:pt x="340" y="278"/>
                  </a:lnTo>
                  <a:cubicBezTo>
                    <a:pt x="333" y="275"/>
                    <a:pt x="325" y="272"/>
                    <a:pt x="330" y="272"/>
                  </a:cubicBezTo>
                  <a:close/>
                  <a:moveTo>
                    <a:pt x="356" y="280"/>
                  </a:moveTo>
                  <a:cubicBezTo>
                    <a:pt x="356" y="280"/>
                    <a:pt x="358" y="281"/>
                    <a:pt x="362" y="283"/>
                  </a:cubicBezTo>
                  <a:cubicBezTo>
                    <a:pt x="363" y="284"/>
                    <a:pt x="363" y="284"/>
                    <a:pt x="364" y="285"/>
                  </a:cubicBezTo>
                  <a:lnTo>
                    <a:pt x="364" y="285"/>
                  </a:lnTo>
                  <a:cubicBezTo>
                    <a:pt x="360" y="282"/>
                    <a:pt x="356" y="280"/>
                    <a:pt x="356" y="280"/>
                  </a:cubicBezTo>
                  <a:close/>
                  <a:moveTo>
                    <a:pt x="279" y="287"/>
                  </a:moveTo>
                  <a:lnTo>
                    <a:pt x="279" y="287"/>
                  </a:lnTo>
                  <a:cubicBezTo>
                    <a:pt x="278" y="291"/>
                    <a:pt x="277" y="294"/>
                    <a:pt x="277" y="294"/>
                  </a:cubicBezTo>
                  <a:cubicBezTo>
                    <a:pt x="277" y="291"/>
                    <a:pt x="278" y="289"/>
                    <a:pt x="279" y="287"/>
                  </a:cubicBezTo>
                  <a:close/>
                  <a:moveTo>
                    <a:pt x="324" y="1"/>
                  </a:moveTo>
                  <a:cubicBezTo>
                    <a:pt x="291" y="1"/>
                    <a:pt x="256" y="6"/>
                    <a:pt x="224" y="17"/>
                  </a:cubicBezTo>
                  <a:cubicBezTo>
                    <a:pt x="160" y="38"/>
                    <a:pt x="107" y="81"/>
                    <a:pt x="64" y="134"/>
                  </a:cubicBezTo>
                  <a:cubicBezTo>
                    <a:pt x="22" y="187"/>
                    <a:pt x="0" y="272"/>
                    <a:pt x="0" y="336"/>
                  </a:cubicBezTo>
                  <a:cubicBezTo>
                    <a:pt x="0" y="400"/>
                    <a:pt x="64" y="464"/>
                    <a:pt x="128" y="464"/>
                  </a:cubicBezTo>
                  <a:cubicBezTo>
                    <a:pt x="235" y="454"/>
                    <a:pt x="288" y="400"/>
                    <a:pt x="288" y="326"/>
                  </a:cubicBezTo>
                  <a:cubicBezTo>
                    <a:pt x="288" y="326"/>
                    <a:pt x="309" y="315"/>
                    <a:pt x="288" y="294"/>
                  </a:cubicBezTo>
                  <a:lnTo>
                    <a:pt x="288" y="283"/>
                  </a:lnTo>
                  <a:lnTo>
                    <a:pt x="288" y="272"/>
                  </a:lnTo>
                  <a:cubicBezTo>
                    <a:pt x="288" y="251"/>
                    <a:pt x="309" y="251"/>
                    <a:pt x="320" y="251"/>
                  </a:cubicBezTo>
                  <a:lnTo>
                    <a:pt x="330" y="251"/>
                  </a:lnTo>
                  <a:cubicBezTo>
                    <a:pt x="330" y="251"/>
                    <a:pt x="325" y="254"/>
                    <a:pt x="319" y="257"/>
                  </a:cubicBezTo>
                  <a:lnTo>
                    <a:pt x="319" y="257"/>
                  </a:lnTo>
                  <a:cubicBezTo>
                    <a:pt x="320" y="256"/>
                    <a:pt x="320" y="254"/>
                    <a:pt x="320" y="251"/>
                  </a:cubicBezTo>
                  <a:lnTo>
                    <a:pt x="320" y="251"/>
                  </a:lnTo>
                  <a:lnTo>
                    <a:pt x="315" y="260"/>
                  </a:lnTo>
                  <a:lnTo>
                    <a:pt x="315" y="260"/>
                  </a:lnTo>
                  <a:cubicBezTo>
                    <a:pt x="310" y="264"/>
                    <a:pt x="305" y="269"/>
                    <a:pt x="310" y="271"/>
                  </a:cubicBezTo>
                  <a:lnTo>
                    <a:pt x="310" y="271"/>
                  </a:lnTo>
                  <a:lnTo>
                    <a:pt x="309" y="272"/>
                  </a:lnTo>
                  <a:cubicBezTo>
                    <a:pt x="309" y="272"/>
                    <a:pt x="310" y="272"/>
                    <a:pt x="312" y="272"/>
                  </a:cubicBezTo>
                  <a:lnTo>
                    <a:pt x="312" y="272"/>
                  </a:lnTo>
                  <a:cubicBezTo>
                    <a:pt x="314" y="272"/>
                    <a:pt x="316" y="272"/>
                    <a:pt x="320" y="272"/>
                  </a:cubicBezTo>
                  <a:lnTo>
                    <a:pt x="309" y="272"/>
                  </a:lnTo>
                  <a:cubicBezTo>
                    <a:pt x="320" y="272"/>
                    <a:pt x="330" y="272"/>
                    <a:pt x="330" y="283"/>
                  </a:cubicBezTo>
                  <a:lnTo>
                    <a:pt x="341" y="283"/>
                  </a:lnTo>
                  <a:lnTo>
                    <a:pt x="362" y="294"/>
                  </a:lnTo>
                  <a:lnTo>
                    <a:pt x="373" y="294"/>
                  </a:lnTo>
                  <a:cubicBezTo>
                    <a:pt x="375" y="294"/>
                    <a:pt x="375" y="293"/>
                    <a:pt x="374" y="292"/>
                  </a:cubicBezTo>
                  <a:lnTo>
                    <a:pt x="374" y="292"/>
                  </a:lnTo>
                  <a:cubicBezTo>
                    <a:pt x="380" y="295"/>
                    <a:pt x="384" y="298"/>
                    <a:pt x="384" y="304"/>
                  </a:cubicBezTo>
                  <a:lnTo>
                    <a:pt x="384" y="304"/>
                  </a:lnTo>
                  <a:lnTo>
                    <a:pt x="384" y="304"/>
                  </a:lnTo>
                  <a:cubicBezTo>
                    <a:pt x="384" y="304"/>
                    <a:pt x="384" y="326"/>
                    <a:pt x="394" y="326"/>
                  </a:cubicBezTo>
                  <a:cubicBezTo>
                    <a:pt x="416" y="336"/>
                    <a:pt x="426" y="347"/>
                    <a:pt x="426" y="379"/>
                  </a:cubicBezTo>
                  <a:cubicBezTo>
                    <a:pt x="437" y="390"/>
                    <a:pt x="448" y="422"/>
                    <a:pt x="448" y="432"/>
                  </a:cubicBezTo>
                  <a:cubicBezTo>
                    <a:pt x="448" y="417"/>
                    <a:pt x="442" y="407"/>
                    <a:pt x="443" y="407"/>
                  </a:cubicBezTo>
                  <a:lnTo>
                    <a:pt x="443" y="407"/>
                  </a:lnTo>
                  <a:cubicBezTo>
                    <a:pt x="443" y="407"/>
                    <a:pt x="445" y="408"/>
                    <a:pt x="448" y="411"/>
                  </a:cubicBezTo>
                  <a:lnTo>
                    <a:pt x="448" y="432"/>
                  </a:lnTo>
                  <a:cubicBezTo>
                    <a:pt x="448" y="443"/>
                    <a:pt x="469" y="454"/>
                    <a:pt x="469" y="464"/>
                  </a:cubicBezTo>
                  <a:cubicBezTo>
                    <a:pt x="486" y="524"/>
                    <a:pt x="530" y="569"/>
                    <a:pt x="585" y="569"/>
                  </a:cubicBezTo>
                  <a:cubicBezTo>
                    <a:pt x="599" y="569"/>
                    <a:pt x="614" y="566"/>
                    <a:pt x="629" y="560"/>
                  </a:cubicBezTo>
                  <a:cubicBezTo>
                    <a:pt x="693" y="539"/>
                    <a:pt x="746" y="464"/>
                    <a:pt x="714" y="400"/>
                  </a:cubicBezTo>
                  <a:cubicBezTo>
                    <a:pt x="661" y="241"/>
                    <a:pt x="575" y="81"/>
                    <a:pt x="416" y="17"/>
                  </a:cubicBezTo>
                  <a:cubicBezTo>
                    <a:pt x="389" y="6"/>
                    <a:pt x="357" y="1"/>
                    <a:pt x="324"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73;p32">
              <a:extLst>
                <a:ext uri="{FF2B5EF4-FFF2-40B4-BE49-F238E27FC236}">
                  <a16:creationId xmlns:a16="http://schemas.microsoft.com/office/drawing/2014/main" id="{D1B184BE-641D-6978-13AB-B2DAB38FB499}"/>
                </a:ext>
              </a:extLst>
            </p:cNvPr>
            <p:cNvSpPr/>
            <p:nvPr/>
          </p:nvSpPr>
          <p:spPr>
            <a:xfrm flipH="1">
              <a:off x="6102061" y="3249701"/>
              <a:ext cx="132173" cy="107561"/>
            </a:xfrm>
            <a:custGeom>
              <a:avLst/>
              <a:gdLst/>
              <a:ahLst/>
              <a:cxnLst/>
              <a:rect l="l" t="t" r="r" b="b"/>
              <a:pathLst>
                <a:path w="725" h="590" extrusionOk="0">
                  <a:moveTo>
                    <a:pt x="362" y="218"/>
                  </a:moveTo>
                  <a:cubicBezTo>
                    <a:pt x="365" y="218"/>
                    <a:pt x="364" y="219"/>
                    <a:pt x="361" y="221"/>
                  </a:cubicBezTo>
                  <a:lnTo>
                    <a:pt x="361" y="221"/>
                  </a:lnTo>
                  <a:cubicBezTo>
                    <a:pt x="361" y="220"/>
                    <a:pt x="362" y="219"/>
                    <a:pt x="362" y="218"/>
                  </a:cubicBezTo>
                  <a:close/>
                  <a:moveTo>
                    <a:pt x="348" y="224"/>
                  </a:moveTo>
                  <a:cubicBezTo>
                    <a:pt x="348" y="225"/>
                    <a:pt x="349" y="226"/>
                    <a:pt x="350" y="227"/>
                  </a:cubicBezTo>
                  <a:lnTo>
                    <a:pt x="350" y="227"/>
                  </a:lnTo>
                  <a:cubicBezTo>
                    <a:pt x="346" y="229"/>
                    <a:pt x="342" y="232"/>
                    <a:pt x="339" y="233"/>
                  </a:cubicBezTo>
                  <a:lnTo>
                    <a:pt x="339" y="233"/>
                  </a:lnTo>
                  <a:cubicBezTo>
                    <a:pt x="339" y="233"/>
                    <a:pt x="339" y="233"/>
                    <a:pt x="338" y="233"/>
                  </a:cubicBezTo>
                  <a:lnTo>
                    <a:pt x="338" y="233"/>
                  </a:lnTo>
                  <a:cubicBezTo>
                    <a:pt x="341" y="231"/>
                    <a:pt x="345" y="227"/>
                    <a:pt x="348" y="224"/>
                  </a:cubicBezTo>
                  <a:close/>
                  <a:moveTo>
                    <a:pt x="351" y="236"/>
                  </a:moveTo>
                  <a:cubicBezTo>
                    <a:pt x="351" y="237"/>
                    <a:pt x="351" y="238"/>
                    <a:pt x="351" y="239"/>
                  </a:cubicBezTo>
                  <a:cubicBezTo>
                    <a:pt x="355" y="240"/>
                    <a:pt x="356" y="241"/>
                    <a:pt x="356" y="241"/>
                  </a:cubicBezTo>
                  <a:cubicBezTo>
                    <a:pt x="356" y="241"/>
                    <a:pt x="353" y="240"/>
                    <a:pt x="349" y="238"/>
                  </a:cubicBezTo>
                  <a:lnTo>
                    <a:pt x="349" y="238"/>
                  </a:lnTo>
                  <a:cubicBezTo>
                    <a:pt x="350" y="238"/>
                    <a:pt x="351" y="237"/>
                    <a:pt x="351" y="236"/>
                  </a:cubicBezTo>
                  <a:close/>
                  <a:moveTo>
                    <a:pt x="362" y="271"/>
                  </a:moveTo>
                  <a:cubicBezTo>
                    <a:pt x="362" y="271"/>
                    <a:pt x="362" y="292"/>
                    <a:pt x="373" y="292"/>
                  </a:cubicBezTo>
                  <a:lnTo>
                    <a:pt x="362" y="271"/>
                  </a:lnTo>
                  <a:close/>
                  <a:moveTo>
                    <a:pt x="320" y="1"/>
                  </a:moveTo>
                  <a:cubicBezTo>
                    <a:pt x="303" y="1"/>
                    <a:pt x="285" y="2"/>
                    <a:pt x="266" y="5"/>
                  </a:cubicBezTo>
                  <a:cubicBezTo>
                    <a:pt x="213" y="26"/>
                    <a:pt x="160" y="58"/>
                    <a:pt x="128" y="100"/>
                  </a:cubicBezTo>
                  <a:cubicBezTo>
                    <a:pt x="75" y="154"/>
                    <a:pt x="43" y="218"/>
                    <a:pt x="21" y="292"/>
                  </a:cubicBezTo>
                  <a:cubicBezTo>
                    <a:pt x="0" y="356"/>
                    <a:pt x="43" y="430"/>
                    <a:pt x="107" y="452"/>
                  </a:cubicBezTo>
                  <a:cubicBezTo>
                    <a:pt x="192" y="420"/>
                    <a:pt x="256" y="377"/>
                    <a:pt x="288" y="313"/>
                  </a:cubicBezTo>
                  <a:cubicBezTo>
                    <a:pt x="288" y="303"/>
                    <a:pt x="298" y="292"/>
                    <a:pt x="298" y="271"/>
                  </a:cubicBezTo>
                  <a:cubicBezTo>
                    <a:pt x="300" y="268"/>
                    <a:pt x="301" y="266"/>
                    <a:pt x="301" y="266"/>
                  </a:cubicBezTo>
                  <a:lnTo>
                    <a:pt x="301" y="266"/>
                  </a:lnTo>
                  <a:cubicBezTo>
                    <a:pt x="303" y="266"/>
                    <a:pt x="294" y="296"/>
                    <a:pt x="295" y="296"/>
                  </a:cubicBezTo>
                  <a:cubicBezTo>
                    <a:pt x="296" y="296"/>
                    <a:pt x="297" y="295"/>
                    <a:pt x="298" y="292"/>
                  </a:cubicBezTo>
                  <a:cubicBezTo>
                    <a:pt x="298" y="292"/>
                    <a:pt x="298" y="271"/>
                    <a:pt x="309" y="271"/>
                  </a:cubicBezTo>
                  <a:cubicBezTo>
                    <a:pt x="309" y="260"/>
                    <a:pt x="320" y="260"/>
                    <a:pt x="320" y="249"/>
                  </a:cubicBezTo>
                  <a:lnTo>
                    <a:pt x="332" y="237"/>
                  </a:lnTo>
                  <a:lnTo>
                    <a:pt x="332" y="237"/>
                  </a:lnTo>
                  <a:cubicBezTo>
                    <a:pt x="333" y="237"/>
                    <a:pt x="334" y="236"/>
                    <a:pt x="336" y="235"/>
                  </a:cubicBezTo>
                  <a:lnTo>
                    <a:pt x="336" y="235"/>
                  </a:lnTo>
                  <a:cubicBezTo>
                    <a:pt x="336" y="235"/>
                    <a:pt x="336" y="236"/>
                    <a:pt x="336" y="236"/>
                  </a:cubicBezTo>
                  <a:lnTo>
                    <a:pt x="336" y="236"/>
                  </a:lnTo>
                  <a:cubicBezTo>
                    <a:pt x="335" y="238"/>
                    <a:pt x="336" y="239"/>
                    <a:pt x="341" y="239"/>
                  </a:cubicBezTo>
                  <a:cubicBezTo>
                    <a:pt x="341" y="239"/>
                    <a:pt x="351" y="239"/>
                    <a:pt x="351" y="249"/>
                  </a:cubicBezTo>
                  <a:cubicBezTo>
                    <a:pt x="362" y="260"/>
                    <a:pt x="373" y="271"/>
                    <a:pt x="373" y="292"/>
                  </a:cubicBezTo>
                  <a:cubicBezTo>
                    <a:pt x="373" y="303"/>
                    <a:pt x="394" y="303"/>
                    <a:pt x="394" y="313"/>
                  </a:cubicBezTo>
                  <a:cubicBezTo>
                    <a:pt x="405" y="324"/>
                    <a:pt x="405" y="356"/>
                    <a:pt x="415" y="367"/>
                  </a:cubicBezTo>
                  <a:cubicBezTo>
                    <a:pt x="415" y="367"/>
                    <a:pt x="415" y="367"/>
                    <a:pt x="415" y="367"/>
                  </a:cubicBezTo>
                  <a:lnTo>
                    <a:pt x="415" y="367"/>
                  </a:lnTo>
                  <a:cubicBezTo>
                    <a:pt x="415" y="368"/>
                    <a:pt x="416" y="370"/>
                    <a:pt x="416" y="372"/>
                  </a:cubicBezTo>
                  <a:lnTo>
                    <a:pt x="416" y="372"/>
                  </a:lnTo>
                  <a:cubicBezTo>
                    <a:pt x="418" y="383"/>
                    <a:pt x="426" y="400"/>
                    <a:pt x="426" y="409"/>
                  </a:cubicBezTo>
                  <a:cubicBezTo>
                    <a:pt x="447" y="430"/>
                    <a:pt x="447" y="462"/>
                    <a:pt x="458" y="484"/>
                  </a:cubicBezTo>
                  <a:cubicBezTo>
                    <a:pt x="466" y="543"/>
                    <a:pt x="522" y="589"/>
                    <a:pt x="577" y="589"/>
                  </a:cubicBezTo>
                  <a:cubicBezTo>
                    <a:pt x="591" y="589"/>
                    <a:pt x="605" y="586"/>
                    <a:pt x="618" y="580"/>
                  </a:cubicBezTo>
                  <a:cubicBezTo>
                    <a:pt x="682" y="558"/>
                    <a:pt x="724" y="484"/>
                    <a:pt x="714" y="420"/>
                  </a:cubicBezTo>
                  <a:cubicBezTo>
                    <a:pt x="682" y="345"/>
                    <a:pt x="660" y="249"/>
                    <a:pt x="618" y="186"/>
                  </a:cubicBezTo>
                  <a:cubicBezTo>
                    <a:pt x="575" y="132"/>
                    <a:pt x="522" y="58"/>
                    <a:pt x="469" y="36"/>
                  </a:cubicBezTo>
                  <a:cubicBezTo>
                    <a:pt x="421" y="13"/>
                    <a:pt x="373" y="1"/>
                    <a:pt x="3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74;p32">
              <a:extLst>
                <a:ext uri="{FF2B5EF4-FFF2-40B4-BE49-F238E27FC236}">
                  <a16:creationId xmlns:a16="http://schemas.microsoft.com/office/drawing/2014/main" id="{F8F365F0-5BA0-4C68-3B5D-937DF7FA1C2E}"/>
                </a:ext>
              </a:extLst>
            </p:cNvPr>
            <p:cNvSpPr/>
            <p:nvPr/>
          </p:nvSpPr>
          <p:spPr>
            <a:xfrm flipH="1">
              <a:off x="6253557" y="3289262"/>
              <a:ext cx="215670" cy="159337"/>
            </a:xfrm>
            <a:custGeom>
              <a:avLst/>
              <a:gdLst/>
              <a:ahLst/>
              <a:cxnLst/>
              <a:rect l="l" t="t" r="r" b="b"/>
              <a:pathLst>
                <a:path w="1183" h="874" extrusionOk="0">
                  <a:moveTo>
                    <a:pt x="277" y="294"/>
                  </a:moveTo>
                  <a:cubicBezTo>
                    <a:pt x="375" y="318"/>
                    <a:pt x="474" y="337"/>
                    <a:pt x="565" y="363"/>
                  </a:cubicBezTo>
                  <a:cubicBezTo>
                    <a:pt x="654" y="385"/>
                    <a:pt x="740" y="401"/>
                    <a:pt x="826" y="415"/>
                  </a:cubicBezTo>
                  <a:lnTo>
                    <a:pt x="826" y="415"/>
                  </a:lnTo>
                  <a:cubicBezTo>
                    <a:pt x="806" y="437"/>
                    <a:pt x="781" y="457"/>
                    <a:pt x="757" y="469"/>
                  </a:cubicBezTo>
                  <a:lnTo>
                    <a:pt x="735" y="501"/>
                  </a:lnTo>
                  <a:lnTo>
                    <a:pt x="725" y="512"/>
                  </a:lnTo>
                  <a:cubicBezTo>
                    <a:pt x="703" y="522"/>
                    <a:pt x="682" y="533"/>
                    <a:pt x="671" y="554"/>
                  </a:cubicBezTo>
                  <a:cubicBezTo>
                    <a:pt x="650" y="565"/>
                    <a:pt x="629" y="565"/>
                    <a:pt x="618" y="576"/>
                  </a:cubicBezTo>
                  <a:cubicBezTo>
                    <a:pt x="597" y="576"/>
                    <a:pt x="597" y="586"/>
                    <a:pt x="586" y="586"/>
                  </a:cubicBezTo>
                  <a:cubicBezTo>
                    <a:pt x="576" y="586"/>
                    <a:pt x="544" y="607"/>
                    <a:pt x="533" y="607"/>
                  </a:cubicBezTo>
                  <a:lnTo>
                    <a:pt x="458" y="607"/>
                  </a:lnTo>
                  <a:lnTo>
                    <a:pt x="416" y="576"/>
                  </a:lnTo>
                  <a:cubicBezTo>
                    <a:pt x="416" y="565"/>
                    <a:pt x="405" y="565"/>
                    <a:pt x="384" y="565"/>
                  </a:cubicBezTo>
                  <a:lnTo>
                    <a:pt x="373" y="554"/>
                  </a:lnTo>
                  <a:cubicBezTo>
                    <a:pt x="363" y="533"/>
                    <a:pt x="352" y="512"/>
                    <a:pt x="331" y="501"/>
                  </a:cubicBezTo>
                  <a:lnTo>
                    <a:pt x="331" y="480"/>
                  </a:lnTo>
                  <a:cubicBezTo>
                    <a:pt x="331" y="469"/>
                    <a:pt x="320" y="458"/>
                    <a:pt x="320" y="448"/>
                  </a:cubicBezTo>
                  <a:cubicBezTo>
                    <a:pt x="309" y="416"/>
                    <a:pt x="309" y="373"/>
                    <a:pt x="299" y="352"/>
                  </a:cubicBezTo>
                  <a:cubicBezTo>
                    <a:pt x="299" y="341"/>
                    <a:pt x="299" y="320"/>
                    <a:pt x="277" y="299"/>
                  </a:cubicBezTo>
                  <a:lnTo>
                    <a:pt x="277" y="294"/>
                  </a:lnTo>
                  <a:close/>
                  <a:moveTo>
                    <a:pt x="139" y="1"/>
                  </a:moveTo>
                  <a:cubicBezTo>
                    <a:pt x="105" y="1"/>
                    <a:pt x="74" y="16"/>
                    <a:pt x="49" y="38"/>
                  </a:cubicBezTo>
                  <a:lnTo>
                    <a:pt x="49" y="38"/>
                  </a:lnTo>
                  <a:cubicBezTo>
                    <a:pt x="31" y="50"/>
                    <a:pt x="14" y="66"/>
                    <a:pt x="1" y="86"/>
                  </a:cubicBezTo>
                  <a:cubicBezTo>
                    <a:pt x="3" y="88"/>
                    <a:pt x="5" y="93"/>
                    <a:pt x="8" y="100"/>
                  </a:cubicBezTo>
                  <a:lnTo>
                    <a:pt x="8" y="100"/>
                  </a:lnTo>
                  <a:cubicBezTo>
                    <a:pt x="3" y="113"/>
                    <a:pt x="1" y="126"/>
                    <a:pt x="1" y="139"/>
                  </a:cubicBezTo>
                  <a:cubicBezTo>
                    <a:pt x="1" y="373"/>
                    <a:pt x="54" y="682"/>
                    <a:pt x="277" y="820"/>
                  </a:cubicBezTo>
                  <a:cubicBezTo>
                    <a:pt x="342" y="858"/>
                    <a:pt x="408" y="873"/>
                    <a:pt x="475" y="873"/>
                  </a:cubicBezTo>
                  <a:cubicBezTo>
                    <a:pt x="618" y="873"/>
                    <a:pt x="761" y="801"/>
                    <a:pt x="884" y="714"/>
                  </a:cubicBezTo>
                  <a:cubicBezTo>
                    <a:pt x="991" y="618"/>
                    <a:pt x="1076" y="512"/>
                    <a:pt x="1161" y="395"/>
                  </a:cubicBezTo>
                  <a:cubicBezTo>
                    <a:pt x="1183" y="352"/>
                    <a:pt x="1183" y="299"/>
                    <a:pt x="1161" y="256"/>
                  </a:cubicBezTo>
                  <a:cubicBezTo>
                    <a:pt x="1129" y="213"/>
                    <a:pt x="1097" y="192"/>
                    <a:pt x="1044" y="192"/>
                  </a:cubicBezTo>
                  <a:lnTo>
                    <a:pt x="970" y="192"/>
                  </a:lnTo>
                  <a:cubicBezTo>
                    <a:pt x="938" y="192"/>
                    <a:pt x="895" y="182"/>
                    <a:pt x="863" y="182"/>
                  </a:cubicBezTo>
                  <a:cubicBezTo>
                    <a:pt x="778" y="160"/>
                    <a:pt x="682" y="150"/>
                    <a:pt x="597" y="128"/>
                  </a:cubicBezTo>
                  <a:cubicBezTo>
                    <a:pt x="522" y="107"/>
                    <a:pt x="427" y="86"/>
                    <a:pt x="352" y="75"/>
                  </a:cubicBezTo>
                  <a:cubicBezTo>
                    <a:pt x="309" y="54"/>
                    <a:pt x="277" y="54"/>
                    <a:pt x="245" y="43"/>
                  </a:cubicBezTo>
                  <a:cubicBezTo>
                    <a:pt x="237" y="43"/>
                    <a:pt x="231" y="42"/>
                    <a:pt x="225" y="40"/>
                  </a:cubicBezTo>
                  <a:lnTo>
                    <a:pt x="225" y="40"/>
                  </a:lnTo>
                  <a:cubicBezTo>
                    <a:pt x="203" y="16"/>
                    <a:pt x="173" y="1"/>
                    <a:pt x="139"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75;p32">
              <a:extLst>
                <a:ext uri="{FF2B5EF4-FFF2-40B4-BE49-F238E27FC236}">
                  <a16:creationId xmlns:a16="http://schemas.microsoft.com/office/drawing/2014/main" id="{8BDA33D4-C3F8-7786-076B-35DD2DC1A546}"/>
                </a:ext>
              </a:extLst>
            </p:cNvPr>
            <p:cNvSpPr/>
            <p:nvPr/>
          </p:nvSpPr>
          <p:spPr>
            <a:xfrm flipH="1">
              <a:off x="6803026" y="3452062"/>
              <a:ext cx="345290" cy="59615"/>
            </a:xfrm>
            <a:custGeom>
              <a:avLst/>
              <a:gdLst/>
              <a:ahLst/>
              <a:cxnLst/>
              <a:rect l="l" t="t" r="r" b="b"/>
              <a:pathLst>
                <a:path w="1894" h="327" extrusionOk="0">
                  <a:moveTo>
                    <a:pt x="879" y="0"/>
                  </a:moveTo>
                  <a:cubicBezTo>
                    <a:pt x="636" y="0"/>
                    <a:pt x="394" y="18"/>
                    <a:pt x="158" y="66"/>
                  </a:cubicBezTo>
                  <a:cubicBezTo>
                    <a:pt x="0" y="95"/>
                    <a:pt x="44" y="326"/>
                    <a:pt x="186" y="326"/>
                  </a:cubicBezTo>
                  <a:cubicBezTo>
                    <a:pt x="198" y="326"/>
                    <a:pt x="210" y="325"/>
                    <a:pt x="222" y="321"/>
                  </a:cubicBezTo>
                  <a:cubicBezTo>
                    <a:pt x="439" y="280"/>
                    <a:pt x="661" y="264"/>
                    <a:pt x="884" y="264"/>
                  </a:cubicBezTo>
                  <a:cubicBezTo>
                    <a:pt x="1177" y="264"/>
                    <a:pt x="1471" y="291"/>
                    <a:pt x="1756" y="321"/>
                  </a:cubicBezTo>
                  <a:cubicBezTo>
                    <a:pt x="1760" y="322"/>
                    <a:pt x="1764" y="322"/>
                    <a:pt x="1768" y="322"/>
                  </a:cubicBezTo>
                  <a:cubicBezTo>
                    <a:pt x="1829" y="322"/>
                    <a:pt x="1894" y="253"/>
                    <a:pt x="1894" y="194"/>
                  </a:cubicBezTo>
                  <a:cubicBezTo>
                    <a:pt x="1894" y="108"/>
                    <a:pt x="1819" y="66"/>
                    <a:pt x="1756" y="55"/>
                  </a:cubicBezTo>
                  <a:cubicBezTo>
                    <a:pt x="1470" y="26"/>
                    <a:pt x="1174" y="0"/>
                    <a:pt x="879" y="0"/>
                  </a:cubicBezTo>
                  <a:close/>
                </a:path>
              </a:pathLst>
            </a:custGeom>
            <a:solidFill>
              <a:srgbClr val="7AAC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76;p32">
              <a:extLst>
                <a:ext uri="{FF2B5EF4-FFF2-40B4-BE49-F238E27FC236}">
                  <a16:creationId xmlns:a16="http://schemas.microsoft.com/office/drawing/2014/main" id="{4EE5C858-EF35-64CD-5493-AEE993FEA6C4}"/>
                </a:ext>
              </a:extLst>
            </p:cNvPr>
            <p:cNvSpPr/>
            <p:nvPr/>
          </p:nvSpPr>
          <p:spPr>
            <a:xfrm flipH="1">
              <a:off x="5661971" y="3370753"/>
              <a:ext cx="539083" cy="314298"/>
            </a:xfrm>
            <a:custGeom>
              <a:avLst/>
              <a:gdLst/>
              <a:ahLst/>
              <a:cxnLst/>
              <a:rect l="l" t="t" r="r" b="b"/>
              <a:pathLst>
                <a:path w="2957" h="1724" extrusionOk="0">
                  <a:moveTo>
                    <a:pt x="2763" y="0"/>
                  </a:moveTo>
                  <a:cubicBezTo>
                    <a:pt x="2741" y="0"/>
                    <a:pt x="2717" y="7"/>
                    <a:pt x="2693" y="22"/>
                  </a:cubicBezTo>
                  <a:lnTo>
                    <a:pt x="1341" y="778"/>
                  </a:lnTo>
                  <a:cubicBezTo>
                    <a:pt x="936" y="1012"/>
                    <a:pt x="510" y="1225"/>
                    <a:pt x="127" y="1470"/>
                  </a:cubicBezTo>
                  <a:cubicBezTo>
                    <a:pt x="1" y="1551"/>
                    <a:pt x="80" y="1724"/>
                    <a:pt x="198" y="1724"/>
                  </a:cubicBezTo>
                  <a:cubicBezTo>
                    <a:pt x="219" y="1724"/>
                    <a:pt x="242" y="1718"/>
                    <a:pt x="265" y="1705"/>
                  </a:cubicBezTo>
                  <a:cubicBezTo>
                    <a:pt x="649" y="1449"/>
                    <a:pt x="1075" y="1236"/>
                    <a:pt x="1469" y="1012"/>
                  </a:cubicBezTo>
                  <a:lnTo>
                    <a:pt x="2832" y="246"/>
                  </a:lnTo>
                  <a:cubicBezTo>
                    <a:pt x="2957" y="183"/>
                    <a:pt x="2879" y="0"/>
                    <a:pt x="2763" y="0"/>
                  </a:cubicBezTo>
                  <a:close/>
                </a:path>
              </a:pathLst>
            </a:custGeom>
            <a:solidFill>
              <a:srgbClr val="7AAC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77;p32">
              <a:extLst>
                <a:ext uri="{FF2B5EF4-FFF2-40B4-BE49-F238E27FC236}">
                  <a16:creationId xmlns:a16="http://schemas.microsoft.com/office/drawing/2014/main" id="{596B70E9-FE81-C5DD-7A3D-3E0A5E99EA40}"/>
                </a:ext>
              </a:extLst>
            </p:cNvPr>
            <p:cNvSpPr/>
            <p:nvPr/>
          </p:nvSpPr>
          <p:spPr>
            <a:xfrm flipH="1">
              <a:off x="5356612" y="3225455"/>
              <a:ext cx="114671" cy="122875"/>
            </a:xfrm>
            <a:custGeom>
              <a:avLst/>
              <a:gdLst/>
              <a:ahLst/>
              <a:cxnLst/>
              <a:rect l="l" t="t" r="r" b="b"/>
              <a:pathLst>
                <a:path w="629" h="674" extrusionOk="0">
                  <a:moveTo>
                    <a:pt x="75" y="265"/>
                  </a:moveTo>
                  <a:lnTo>
                    <a:pt x="75" y="265"/>
                  </a:lnTo>
                  <a:cubicBezTo>
                    <a:pt x="84" y="270"/>
                    <a:pt x="91" y="273"/>
                    <a:pt x="97" y="274"/>
                  </a:cubicBezTo>
                  <a:lnTo>
                    <a:pt x="97" y="274"/>
                  </a:lnTo>
                  <a:cubicBezTo>
                    <a:pt x="91" y="271"/>
                    <a:pt x="83" y="268"/>
                    <a:pt x="75" y="265"/>
                  </a:cubicBezTo>
                  <a:close/>
                  <a:moveTo>
                    <a:pt x="107" y="276"/>
                  </a:moveTo>
                  <a:cubicBezTo>
                    <a:pt x="109" y="278"/>
                    <a:pt x="111" y="280"/>
                    <a:pt x="114" y="282"/>
                  </a:cubicBezTo>
                  <a:lnTo>
                    <a:pt x="114" y="282"/>
                  </a:lnTo>
                  <a:cubicBezTo>
                    <a:pt x="112" y="280"/>
                    <a:pt x="109" y="278"/>
                    <a:pt x="107" y="276"/>
                  </a:cubicBezTo>
                  <a:close/>
                  <a:moveTo>
                    <a:pt x="140" y="0"/>
                  </a:moveTo>
                  <a:cubicBezTo>
                    <a:pt x="86" y="0"/>
                    <a:pt x="30" y="46"/>
                    <a:pt x="21" y="106"/>
                  </a:cubicBezTo>
                  <a:cubicBezTo>
                    <a:pt x="0" y="180"/>
                    <a:pt x="43" y="244"/>
                    <a:pt x="107" y="276"/>
                  </a:cubicBezTo>
                  <a:cubicBezTo>
                    <a:pt x="107" y="276"/>
                    <a:pt x="103" y="276"/>
                    <a:pt x="97" y="274"/>
                  </a:cubicBezTo>
                  <a:lnTo>
                    <a:pt x="97" y="274"/>
                  </a:lnTo>
                  <a:cubicBezTo>
                    <a:pt x="112" y="282"/>
                    <a:pt x="120" y="290"/>
                    <a:pt x="128" y="297"/>
                  </a:cubicBezTo>
                  <a:cubicBezTo>
                    <a:pt x="128" y="296"/>
                    <a:pt x="128" y="295"/>
                    <a:pt x="127" y="294"/>
                  </a:cubicBezTo>
                  <a:lnTo>
                    <a:pt x="127" y="294"/>
                  </a:lnTo>
                  <a:cubicBezTo>
                    <a:pt x="171" y="332"/>
                    <a:pt x="207" y="376"/>
                    <a:pt x="234" y="404"/>
                  </a:cubicBezTo>
                  <a:lnTo>
                    <a:pt x="213" y="382"/>
                  </a:lnTo>
                  <a:lnTo>
                    <a:pt x="213" y="382"/>
                  </a:lnTo>
                  <a:cubicBezTo>
                    <a:pt x="266" y="446"/>
                    <a:pt x="320" y="532"/>
                    <a:pt x="362" y="606"/>
                  </a:cubicBezTo>
                  <a:cubicBezTo>
                    <a:pt x="377" y="650"/>
                    <a:pt x="427" y="674"/>
                    <a:pt x="478" y="674"/>
                  </a:cubicBezTo>
                  <a:cubicBezTo>
                    <a:pt x="501" y="674"/>
                    <a:pt x="523" y="669"/>
                    <a:pt x="543" y="659"/>
                  </a:cubicBezTo>
                  <a:cubicBezTo>
                    <a:pt x="607" y="617"/>
                    <a:pt x="628" y="542"/>
                    <a:pt x="596" y="478"/>
                  </a:cubicBezTo>
                  <a:cubicBezTo>
                    <a:pt x="575" y="425"/>
                    <a:pt x="532" y="372"/>
                    <a:pt x="501" y="319"/>
                  </a:cubicBezTo>
                  <a:cubicBezTo>
                    <a:pt x="447" y="233"/>
                    <a:pt x="394" y="159"/>
                    <a:pt x="330" y="106"/>
                  </a:cubicBezTo>
                  <a:cubicBezTo>
                    <a:pt x="288" y="63"/>
                    <a:pt x="234" y="31"/>
                    <a:pt x="181" y="10"/>
                  </a:cubicBezTo>
                  <a:cubicBezTo>
                    <a:pt x="168" y="3"/>
                    <a:pt x="154" y="0"/>
                    <a:pt x="140" y="0"/>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78;p32">
              <a:extLst>
                <a:ext uri="{FF2B5EF4-FFF2-40B4-BE49-F238E27FC236}">
                  <a16:creationId xmlns:a16="http://schemas.microsoft.com/office/drawing/2014/main" id="{BA67AF7A-FCE7-F995-11CA-D9E6181004D0}"/>
                </a:ext>
              </a:extLst>
            </p:cNvPr>
            <p:cNvSpPr/>
            <p:nvPr/>
          </p:nvSpPr>
          <p:spPr>
            <a:xfrm flipH="1">
              <a:off x="6898009" y="2881988"/>
              <a:ext cx="161342" cy="70553"/>
            </a:xfrm>
            <a:custGeom>
              <a:avLst/>
              <a:gdLst/>
              <a:ahLst/>
              <a:cxnLst/>
              <a:rect l="l" t="t" r="r" b="b"/>
              <a:pathLst>
                <a:path w="885" h="387" extrusionOk="0">
                  <a:moveTo>
                    <a:pt x="623" y="0"/>
                  </a:moveTo>
                  <a:cubicBezTo>
                    <a:pt x="550" y="0"/>
                    <a:pt x="478" y="12"/>
                    <a:pt x="416" y="30"/>
                  </a:cubicBezTo>
                  <a:cubicBezTo>
                    <a:pt x="362" y="41"/>
                    <a:pt x="298" y="52"/>
                    <a:pt x="245" y="83"/>
                  </a:cubicBezTo>
                  <a:cubicBezTo>
                    <a:pt x="192" y="94"/>
                    <a:pt x="139" y="126"/>
                    <a:pt x="86" y="158"/>
                  </a:cubicBezTo>
                  <a:cubicBezTo>
                    <a:pt x="54" y="190"/>
                    <a:pt x="32" y="201"/>
                    <a:pt x="22" y="243"/>
                  </a:cubicBezTo>
                  <a:cubicBezTo>
                    <a:pt x="0" y="264"/>
                    <a:pt x="22" y="318"/>
                    <a:pt x="32" y="350"/>
                  </a:cubicBezTo>
                  <a:cubicBezTo>
                    <a:pt x="67" y="363"/>
                    <a:pt x="110" y="386"/>
                    <a:pt x="156" y="386"/>
                  </a:cubicBezTo>
                  <a:cubicBezTo>
                    <a:pt x="182" y="386"/>
                    <a:pt x="208" y="379"/>
                    <a:pt x="235" y="360"/>
                  </a:cubicBezTo>
                  <a:cubicBezTo>
                    <a:pt x="245" y="350"/>
                    <a:pt x="256" y="339"/>
                    <a:pt x="288" y="339"/>
                  </a:cubicBezTo>
                  <a:cubicBezTo>
                    <a:pt x="295" y="339"/>
                    <a:pt x="312" y="325"/>
                    <a:pt x="312" y="325"/>
                  </a:cubicBezTo>
                  <a:lnTo>
                    <a:pt x="312" y="325"/>
                  </a:lnTo>
                  <a:cubicBezTo>
                    <a:pt x="313" y="325"/>
                    <a:pt x="309" y="328"/>
                    <a:pt x="298" y="339"/>
                  </a:cubicBezTo>
                  <a:cubicBezTo>
                    <a:pt x="309" y="339"/>
                    <a:pt x="320" y="318"/>
                    <a:pt x="320" y="318"/>
                  </a:cubicBezTo>
                  <a:cubicBezTo>
                    <a:pt x="373" y="307"/>
                    <a:pt x="426" y="286"/>
                    <a:pt x="480" y="286"/>
                  </a:cubicBezTo>
                  <a:cubicBezTo>
                    <a:pt x="511" y="286"/>
                    <a:pt x="533" y="264"/>
                    <a:pt x="565" y="264"/>
                  </a:cubicBezTo>
                  <a:lnTo>
                    <a:pt x="682" y="264"/>
                  </a:lnTo>
                  <a:cubicBezTo>
                    <a:pt x="696" y="272"/>
                    <a:pt x="702" y="274"/>
                    <a:pt x="703" y="274"/>
                  </a:cubicBezTo>
                  <a:cubicBezTo>
                    <a:pt x="706" y="274"/>
                    <a:pt x="689" y="264"/>
                    <a:pt x="682" y="264"/>
                  </a:cubicBezTo>
                  <a:lnTo>
                    <a:pt x="714" y="264"/>
                  </a:lnTo>
                  <a:cubicBezTo>
                    <a:pt x="725" y="268"/>
                    <a:pt x="736" y="270"/>
                    <a:pt x="748" y="270"/>
                  </a:cubicBezTo>
                  <a:cubicBezTo>
                    <a:pt x="802" y="270"/>
                    <a:pt x="854" y="230"/>
                    <a:pt x="863" y="169"/>
                  </a:cubicBezTo>
                  <a:cubicBezTo>
                    <a:pt x="884" y="105"/>
                    <a:pt x="842" y="30"/>
                    <a:pt x="778" y="20"/>
                  </a:cubicBezTo>
                  <a:cubicBezTo>
                    <a:pt x="729" y="6"/>
                    <a:pt x="676" y="0"/>
                    <a:pt x="623" y="0"/>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79;p32">
              <a:extLst>
                <a:ext uri="{FF2B5EF4-FFF2-40B4-BE49-F238E27FC236}">
                  <a16:creationId xmlns:a16="http://schemas.microsoft.com/office/drawing/2014/main" id="{C5C0EDE4-3847-8AF8-9AAA-F9E64134F403}"/>
                </a:ext>
              </a:extLst>
            </p:cNvPr>
            <p:cNvSpPr/>
            <p:nvPr/>
          </p:nvSpPr>
          <p:spPr>
            <a:xfrm flipH="1">
              <a:off x="7028175" y="1728166"/>
              <a:ext cx="227337" cy="78210"/>
            </a:xfrm>
            <a:custGeom>
              <a:avLst/>
              <a:gdLst/>
              <a:ahLst/>
              <a:cxnLst/>
              <a:rect l="l" t="t" r="r" b="b"/>
              <a:pathLst>
                <a:path w="1247" h="429" extrusionOk="0">
                  <a:moveTo>
                    <a:pt x="604" y="1"/>
                  </a:moveTo>
                  <a:cubicBezTo>
                    <a:pt x="588" y="1"/>
                    <a:pt x="571" y="1"/>
                    <a:pt x="555" y="2"/>
                  </a:cubicBezTo>
                  <a:cubicBezTo>
                    <a:pt x="384" y="23"/>
                    <a:pt x="224" y="76"/>
                    <a:pt x="75" y="151"/>
                  </a:cubicBezTo>
                  <a:cubicBezTo>
                    <a:pt x="11" y="194"/>
                    <a:pt x="1" y="268"/>
                    <a:pt x="22" y="343"/>
                  </a:cubicBezTo>
                  <a:cubicBezTo>
                    <a:pt x="42" y="376"/>
                    <a:pt x="83" y="393"/>
                    <a:pt x="126" y="393"/>
                  </a:cubicBezTo>
                  <a:cubicBezTo>
                    <a:pt x="152" y="393"/>
                    <a:pt x="179" y="387"/>
                    <a:pt x="203" y="375"/>
                  </a:cubicBezTo>
                  <a:cubicBezTo>
                    <a:pt x="224" y="364"/>
                    <a:pt x="246" y="353"/>
                    <a:pt x="267" y="343"/>
                  </a:cubicBezTo>
                  <a:cubicBezTo>
                    <a:pt x="278" y="343"/>
                    <a:pt x="278" y="343"/>
                    <a:pt x="299" y="321"/>
                  </a:cubicBezTo>
                  <a:cubicBezTo>
                    <a:pt x="310" y="321"/>
                    <a:pt x="320" y="311"/>
                    <a:pt x="342" y="311"/>
                  </a:cubicBezTo>
                  <a:cubicBezTo>
                    <a:pt x="384" y="300"/>
                    <a:pt x="416" y="289"/>
                    <a:pt x="459" y="289"/>
                  </a:cubicBezTo>
                  <a:cubicBezTo>
                    <a:pt x="469" y="289"/>
                    <a:pt x="491" y="268"/>
                    <a:pt x="501" y="268"/>
                  </a:cubicBezTo>
                  <a:lnTo>
                    <a:pt x="746" y="268"/>
                  </a:lnTo>
                  <a:cubicBezTo>
                    <a:pt x="757" y="268"/>
                    <a:pt x="768" y="268"/>
                    <a:pt x="789" y="289"/>
                  </a:cubicBezTo>
                  <a:cubicBezTo>
                    <a:pt x="874" y="311"/>
                    <a:pt x="949" y="343"/>
                    <a:pt x="1012" y="396"/>
                  </a:cubicBezTo>
                  <a:cubicBezTo>
                    <a:pt x="1042" y="414"/>
                    <a:pt x="1079" y="428"/>
                    <a:pt x="1114" y="428"/>
                  </a:cubicBezTo>
                  <a:cubicBezTo>
                    <a:pt x="1142" y="428"/>
                    <a:pt x="1170" y="419"/>
                    <a:pt x="1193" y="396"/>
                  </a:cubicBezTo>
                  <a:cubicBezTo>
                    <a:pt x="1236" y="353"/>
                    <a:pt x="1247" y="247"/>
                    <a:pt x="1193" y="204"/>
                  </a:cubicBezTo>
                  <a:cubicBezTo>
                    <a:pt x="1025" y="66"/>
                    <a:pt x="820" y="1"/>
                    <a:pt x="604" y="1"/>
                  </a:cubicBezTo>
                  <a:close/>
                </a:path>
              </a:pathLst>
            </a:custGeom>
            <a:solidFill>
              <a:srgbClr val="3D1C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80;p32">
              <a:extLst>
                <a:ext uri="{FF2B5EF4-FFF2-40B4-BE49-F238E27FC236}">
                  <a16:creationId xmlns:a16="http://schemas.microsoft.com/office/drawing/2014/main" id="{B2A145FD-26C7-8794-A91A-9490C8E40D45}"/>
                </a:ext>
              </a:extLst>
            </p:cNvPr>
            <p:cNvSpPr/>
            <p:nvPr/>
          </p:nvSpPr>
          <p:spPr>
            <a:xfrm flipH="1">
              <a:off x="6935018" y="1940189"/>
              <a:ext cx="97170" cy="220774"/>
            </a:xfrm>
            <a:custGeom>
              <a:avLst/>
              <a:gdLst/>
              <a:ahLst/>
              <a:cxnLst/>
              <a:rect l="l" t="t" r="r" b="b"/>
              <a:pathLst>
                <a:path w="533" h="1211" extrusionOk="0">
                  <a:moveTo>
                    <a:pt x="387" y="1"/>
                  </a:moveTo>
                  <a:cubicBezTo>
                    <a:pt x="350" y="1"/>
                    <a:pt x="315" y="14"/>
                    <a:pt x="299" y="42"/>
                  </a:cubicBezTo>
                  <a:cubicBezTo>
                    <a:pt x="149" y="191"/>
                    <a:pt x="0" y="372"/>
                    <a:pt x="64" y="585"/>
                  </a:cubicBezTo>
                  <a:cubicBezTo>
                    <a:pt x="86" y="639"/>
                    <a:pt x="107" y="681"/>
                    <a:pt x="139" y="724"/>
                  </a:cubicBezTo>
                  <a:cubicBezTo>
                    <a:pt x="149" y="745"/>
                    <a:pt x="160" y="777"/>
                    <a:pt x="171" y="788"/>
                  </a:cubicBezTo>
                  <a:lnTo>
                    <a:pt x="171" y="798"/>
                  </a:lnTo>
                  <a:cubicBezTo>
                    <a:pt x="171" y="820"/>
                    <a:pt x="192" y="830"/>
                    <a:pt x="192" y="830"/>
                  </a:cubicBezTo>
                  <a:lnTo>
                    <a:pt x="192" y="852"/>
                  </a:lnTo>
                  <a:lnTo>
                    <a:pt x="192" y="873"/>
                  </a:lnTo>
                  <a:cubicBezTo>
                    <a:pt x="192" y="882"/>
                    <a:pt x="192" y="883"/>
                    <a:pt x="178" y="890"/>
                  </a:cubicBezTo>
                  <a:lnTo>
                    <a:pt x="178" y="890"/>
                  </a:lnTo>
                  <a:cubicBezTo>
                    <a:pt x="180" y="888"/>
                    <a:pt x="180" y="887"/>
                    <a:pt x="180" y="887"/>
                  </a:cubicBezTo>
                  <a:cubicBezTo>
                    <a:pt x="179" y="887"/>
                    <a:pt x="176" y="889"/>
                    <a:pt x="171" y="894"/>
                  </a:cubicBezTo>
                  <a:cubicBezTo>
                    <a:pt x="174" y="893"/>
                    <a:pt x="176" y="891"/>
                    <a:pt x="178" y="890"/>
                  </a:cubicBezTo>
                  <a:lnTo>
                    <a:pt x="178" y="890"/>
                  </a:lnTo>
                  <a:cubicBezTo>
                    <a:pt x="175" y="896"/>
                    <a:pt x="166" y="905"/>
                    <a:pt x="160" y="905"/>
                  </a:cubicBezTo>
                  <a:cubicBezTo>
                    <a:pt x="160" y="926"/>
                    <a:pt x="149" y="926"/>
                    <a:pt x="149" y="937"/>
                  </a:cubicBezTo>
                  <a:lnTo>
                    <a:pt x="139" y="947"/>
                  </a:lnTo>
                  <a:lnTo>
                    <a:pt x="96" y="990"/>
                  </a:lnTo>
                  <a:cubicBezTo>
                    <a:pt x="43" y="1043"/>
                    <a:pt x="43" y="1139"/>
                    <a:pt x="96" y="1171"/>
                  </a:cubicBezTo>
                  <a:cubicBezTo>
                    <a:pt x="123" y="1198"/>
                    <a:pt x="155" y="1211"/>
                    <a:pt x="187" y="1211"/>
                  </a:cubicBezTo>
                  <a:cubicBezTo>
                    <a:pt x="219" y="1211"/>
                    <a:pt x="251" y="1198"/>
                    <a:pt x="277" y="1171"/>
                  </a:cubicBezTo>
                  <a:cubicBezTo>
                    <a:pt x="373" y="1096"/>
                    <a:pt x="437" y="990"/>
                    <a:pt x="437" y="873"/>
                  </a:cubicBezTo>
                  <a:cubicBezTo>
                    <a:pt x="437" y="766"/>
                    <a:pt x="394" y="660"/>
                    <a:pt x="341" y="564"/>
                  </a:cubicBezTo>
                  <a:cubicBezTo>
                    <a:pt x="331" y="553"/>
                    <a:pt x="320" y="521"/>
                    <a:pt x="320" y="511"/>
                  </a:cubicBezTo>
                  <a:cubicBezTo>
                    <a:pt x="320" y="500"/>
                    <a:pt x="320" y="500"/>
                    <a:pt x="309" y="479"/>
                  </a:cubicBezTo>
                  <a:lnTo>
                    <a:pt x="309" y="458"/>
                  </a:lnTo>
                  <a:lnTo>
                    <a:pt x="309" y="426"/>
                  </a:lnTo>
                  <a:cubicBezTo>
                    <a:pt x="309" y="416"/>
                    <a:pt x="309" y="415"/>
                    <a:pt x="317" y="407"/>
                  </a:cubicBezTo>
                  <a:lnTo>
                    <a:pt x="317" y="407"/>
                  </a:lnTo>
                  <a:cubicBezTo>
                    <a:pt x="316" y="411"/>
                    <a:pt x="315" y="413"/>
                    <a:pt x="315" y="413"/>
                  </a:cubicBezTo>
                  <a:cubicBezTo>
                    <a:pt x="315" y="413"/>
                    <a:pt x="317" y="411"/>
                    <a:pt x="320" y="404"/>
                  </a:cubicBezTo>
                  <a:lnTo>
                    <a:pt x="320" y="404"/>
                  </a:lnTo>
                  <a:cubicBezTo>
                    <a:pt x="319" y="405"/>
                    <a:pt x="318" y="406"/>
                    <a:pt x="317" y="407"/>
                  </a:cubicBezTo>
                  <a:lnTo>
                    <a:pt x="317" y="407"/>
                  </a:lnTo>
                  <a:cubicBezTo>
                    <a:pt x="318" y="403"/>
                    <a:pt x="320" y="398"/>
                    <a:pt x="320" y="394"/>
                  </a:cubicBezTo>
                  <a:cubicBezTo>
                    <a:pt x="331" y="372"/>
                    <a:pt x="341" y="351"/>
                    <a:pt x="362" y="340"/>
                  </a:cubicBezTo>
                  <a:lnTo>
                    <a:pt x="373" y="319"/>
                  </a:lnTo>
                  <a:lnTo>
                    <a:pt x="405" y="298"/>
                  </a:lnTo>
                  <a:lnTo>
                    <a:pt x="480" y="213"/>
                  </a:lnTo>
                  <a:cubicBezTo>
                    <a:pt x="533" y="159"/>
                    <a:pt x="533" y="85"/>
                    <a:pt x="480" y="32"/>
                  </a:cubicBezTo>
                  <a:cubicBezTo>
                    <a:pt x="454" y="11"/>
                    <a:pt x="420" y="1"/>
                    <a:pt x="387"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81;p32">
              <a:extLst>
                <a:ext uri="{FF2B5EF4-FFF2-40B4-BE49-F238E27FC236}">
                  <a16:creationId xmlns:a16="http://schemas.microsoft.com/office/drawing/2014/main" id="{56578D19-4B10-65FA-F881-35765D08B598}"/>
                </a:ext>
              </a:extLst>
            </p:cNvPr>
            <p:cNvSpPr/>
            <p:nvPr/>
          </p:nvSpPr>
          <p:spPr>
            <a:xfrm flipH="1">
              <a:off x="7055340" y="2055590"/>
              <a:ext cx="93341" cy="105921"/>
            </a:xfrm>
            <a:custGeom>
              <a:avLst/>
              <a:gdLst/>
              <a:ahLst/>
              <a:cxnLst/>
              <a:rect l="l" t="t" r="r" b="b"/>
              <a:pathLst>
                <a:path w="512" h="581" extrusionOk="0">
                  <a:moveTo>
                    <a:pt x="287" y="154"/>
                  </a:moveTo>
                  <a:cubicBezTo>
                    <a:pt x="288" y="154"/>
                    <a:pt x="288" y="155"/>
                    <a:pt x="288" y="155"/>
                  </a:cubicBezTo>
                  <a:lnTo>
                    <a:pt x="288" y="155"/>
                  </a:lnTo>
                  <a:cubicBezTo>
                    <a:pt x="288" y="154"/>
                    <a:pt x="288" y="154"/>
                    <a:pt x="287" y="154"/>
                  </a:cubicBezTo>
                  <a:close/>
                  <a:moveTo>
                    <a:pt x="148" y="1"/>
                  </a:moveTo>
                  <a:cubicBezTo>
                    <a:pt x="138" y="1"/>
                    <a:pt x="127" y="2"/>
                    <a:pt x="118" y="6"/>
                  </a:cubicBezTo>
                  <a:cubicBezTo>
                    <a:pt x="43" y="37"/>
                    <a:pt x="0" y="101"/>
                    <a:pt x="32" y="165"/>
                  </a:cubicBezTo>
                  <a:cubicBezTo>
                    <a:pt x="54" y="272"/>
                    <a:pt x="118" y="368"/>
                    <a:pt x="192" y="453"/>
                  </a:cubicBezTo>
                  <a:cubicBezTo>
                    <a:pt x="213" y="485"/>
                    <a:pt x="256" y="517"/>
                    <a:pt x="277" y="538"/>
                  </a:cubicBezTo>
                  <a:cubicBezTo>
                    <a:pt x="309" y="570"/>
                    <a:pt x="331" y="581"/>
                    <a:pt x="373" y="581"/>
                  </a:cubicBezTo>
                  <a:cubicBezTo>
                    <a:pt x="405" y="581"/>
                    <a:pt x="437" y="570"/>
                    <a:pt x="469" y="538"/>
                  </a:cubicBezTo>
                  <a:cubicBezTo>
                    <a:pt x="490" y="517"/>
                    <a:pt x="512" y="485"/>
                    <a:pt x="512" y="453"/>
                  </a:cubicBezTo>
                  <a:cubicBezTo>
                    <a:pt x="512" y="421"/>
                    <a:pt x="490" y="378"/>
                    <a:pt x="469" y="357"/>
                  </a:cubicBezTo>
                  <a:cubicBezTo>
                    <a:pt x="416" y="314"/>
                    <a:pt x="373" y="272"/>
                    <a:pt x="331" y="219"/>
                  </a:cubicBezTo>
                  <a:lnTo>
                    <a:pt x="331" y="219"/>
                  </a:lnTo>
                  <a:lnTo>
                    <a:pt x="363" y="250"/>
                  </a:lnTo>
                  <a:lnTo>
                    <a:pt x="280" y="137"/>
                  </a:lnTo>
                  <a:lnTo>
                    <a:pt x="280" y="137"/>
                  </a:lnTo>
                  <a:cubicBezTo>
                    <a:pt x="277" y="124"/>
                    <a:pt x="277" y="108"/>
                    <a:pt x="277" y="101"/>
                  </a:cubicBezTo>
                  <a:cubicBezTo>
                    <a:pt x="268" y="47"/>
                    <a:pt x="206" y="1"/>
                    <a:pt x="148"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82;p32">
              <a:extLst>
                <a:ext uri="{FF2B5EF4-FFF2-40B4-BE49-F238E27FC236}">
                  <a16:creationId xmlns:a16="http://schemas.microsoft.com/office/drawing/2014/main" id="{FBF8EE3C-9131-F155-C3AF-BEC8B090CBE2}"/>
                </a:ext>
              </a:extLst>
            </p:cNvPr>
            <p:cNvSpPr/>
            <p:nvPr/>
          </p:nvSpPr>
          <p:spPr>
            <a:xfrm flipH="1">
              <a:off x="7035833" y="2106089"/>
              <a:ext cx="188506" cy="160431"/>
            </a:xfrm>
            <a:custGeom>
              <a:avLst/>
              <a:gdLst/>
              <a:ahLst/>
              <a:cxnLst/>
              <a:rect l="l" t="t" r="r" b="b"/>
              <a:pathLst>
                <a:path w="1034" h="880" extrusionOk="0">
                  <a:moveTo>
                    <a:pt x="157" y="1"/>
                  </a:moveTo>
                  <a:cubicBezTo>
                    <a:pt x="147" y="1"/>
                    <a:pt x="138" y="2"/>
                    <a:pt x="128" y="5"/>
                  </a:cubicBezTo>
                  <a:cubicBezTo>
                    <a:pt x="75" y="27"/>
                    <a:pt x="0" y="91"/>
                    <a:pt x="43" y="155"/>
                  </a:cubicBezTo>
                  <a:cubicBezTo>
                    <a:pt x="107" y="336"/>
                    <a:pt x="234" y="495"/>
                    <a:pt x="362" y="623"/>
                  </a:cubicBezTo>
                  <a:cubicBezTo>
                    <a:pt x="505" y="756"/>
                    <a:pt x="678" y="879"/>
                    <a:pt x="871" y="879"/>
                  </a:cubicBezTo>
                  <a:cubicBezTo>
                    <a:pt x="879" y="879"/>
                    <a:pt x="887" y="879"/>
                    <a:pt x="895" y="879"/>
                  </a:cubicBezTo>
                  <a:cubicBezTo>
                    <a:pt x="959" y="879"/>
                    <a:pt x="1033" y="825"/>
                    <a:pt x="1033" y="740"/>
                  </a:cubicBezTo>
                  <a:cubicBezTo>
                    <a:pt x="1033" y="676"/>
                    <a:pt x="980" y="612"/>
                    <a:pt x="895" y="612"/>
                  </a:cubicBezTo>
                  <a:lnTo>
                    <a:pt x="799" y="612"/>
                  </a:lnTo>
                  <a:cubicBezTo>
                    <a:pt x="794" y="612"/>
                    <a:pt x="782" y="608"/>
                    <a:pt x="771" y="603"/>
                  </a:cubicBezTo>
                  <a:lnTo>
                    <a:pt x="771" y="603"/>
                  </a:lnTo>
                  <a:cubicBezTo>
                    <a:pt x="771" y="600"/>
                    <a:pt x="770" y="596"/>
                    <a:pt x="767" y="591"/>
                  </a:cubicBezTo>
                  <a:lnTo>
                    <a:pt x="746" y="591"/>
                  </a:lnTo>
                  <a:cubicBezTo>
                    <a:pt x="735" y="591"/>
                    <a:pt x="735" y="580"/>
                    <a:pt x="724" y="580"/>
                  </a:cubicBezTo>
                  <a:cubicBezTo>
                    <a:pt x="714" y="570"/>
                    <a:pt x="682" y="559"/>
                    <a:pt x="671" y="538"/>
                  </a:cubicBezTo>
                  <a:cubicBezTo>
                    <a:pt x="660" y="538"/>
                    <a:pt x="660" y="527"/>
                    <a:pt x="639" y="527"/>
                  </a:cubicBezTo>
                  <a:cubicBezTo>
                    <a:pt x="635" y="523"/>
                    <a:pt x="630" y="520"/>
                    <a:pt x="628" y="519"/>
                  </a:cubicBezTo>
                  <a:lnTo>
                    <a:pt x="628" y="519"/>
                  </a:lnTo>
                  <a:cubicBezTo>
                    <a:pt x="600" y="498"/>
                    <a:pt x="570" y="469"/>
                    <a:pt x="533" y="431"/>
                  </a:cubicBezTo>
                  <a:cubicBezTo>
                    <a:pt x="511" y="410"/>
                    <a:pt x="479" y="367"/>
                    <a:pt x="447" y="346"/>
                  </a:cubicBezTo>
                  <a:cubicBezTo>
                    <a:pt x="447" y="346"/>
                    <a:pt x="427" y="319"/>
                    <a:pt x="435" y="319"/>
                  </a:cubicBezTo>
                  <a:cubicBezTo>
                    <a:pt x="437" y="319"/>
                    <a:pt x="441" y="321"/>
                    <a:pt x="447" y="325"/>
                  </a:cubicBezTo>
                  <a:cubicBezTo>
                    <a:pt x="447" y="314"/>
                    <a:pt x="426" y="314"/>
                    <a:pt x="426" y="304"/>
                  </a:cubicBezTo>
                  <a:cubicBezTo>
                    <a:pt x="415" y="293"/>
                    <a:pt x="405" y="261"/>
                    <a:pt x="394" y="250"/>
                  </a:cubicBezTo>
                  <a:cubicBezTo>
                    <a:pt x="362" y="218"/>
                    <a:pt x="352" y="186"/>
                    <a:pt x="320" y="155"/>
                  </a:cubicBezTo>
                  <a:cubicBezTo>
                    <a:pt x="309" y="144"/>
                    <a:pt x="309" y="133"/>
                    <a:pt x="298" y="112"/>
                  </a:cubicBezTo>
                  <a:cubicBezTo>
                    <a:pt x="298" y="105"/>
                    <a:pt x="284" y="78"/>
                    <a:pt x="281" y="78"/>
                  </a:cubicBezTo>
                  <a:cubicBezTo>
                    <a:pt x="279" y="78"/>
                    <a:pt x="281" y="84"/>
                    <a:pt x="288" y="101"/>
                  </a:cubicBezTo>
                  <a:cubicBezTo>
                    <a:pt x="261" y="47"/>
                    <a:pt x="211" y="1"/>
                    <a:pt x="157"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83;p32">
              <a:extLst>
                <a:ext uri="{FF2B5EF4-FFF2-40B4-BE49-F238E27FC236}">
                  <a16:creationId xmlns:a16="http://schemas.microsoft.com/office/drawing/2014/main" id="{BE3C16F2-2424-2675-F3B3-30010CC18F8A}"/>
                </a:ext>
              </a:extLst>
            </p:cNvPr>
            <p:cNvSpPr/>
            <p:nvPr/>
          </p:nvSpPr>
          <p:spPr>
            <a:xfrm flipH="1">
              <a:off x="6700025" y="1833175"/>
              <a:ext cx="161342" cy="131261"/>
            </a:xfrm>
            <a:custGeom>
              <a:avLst/>
              <a:gdLst/>
              <a:ahLst/>
              <a:cxnLst/>
              <a:rect l="l" t="t" r="r" b="b"/>
              <a:pathLst>
                <a:path w="885" h="720" extrusionOk="0">
                  <a:moveTo>
                    <a:pt x="544" y="448"/>
                  </a:moveTo>
                  <a:lnTo>
                    <a:pt x="544" y="448"/>
                  </a:lnTo>
                  <a:cubicBezTo>
                    <a:pt x="547" y="456"/>
                    <a:pt x="550" y="459"/>
                    <a:pt x="551" y="460"/>
                  </a:cubicBezTo>
                  <a:lnTo>
                    <a:pt x="551" y="460"/>
                  </a:lnTo>
                  <a:cubicBezTo>
                    <a:pt x="548" y="456"/>
                    <a:pt x="545" y="452"/>
                    <a:pt x="544" y="448"/>
                  </a:cubicBezTo>
                  <a:close/>
                  <a:moveTo>
                    <a:pt x="128" y="1"/>
                  </a:moveTo>
                  <a:cubicBezTo>
                    <a:pt x="64" y="1"/>
                    <a:pt x="0" y="65"/>
                    <a:pt x="0" y="139"/>
                  </a:cubicBezTo>
                  <a:cubicBezTo>
                    <a:pt x="0" y="193"/>
                    <a:pt x="54" y="246"/>
                    <a:pt x="128" y="257"/>
                  </a:cubicBezTo>
                  <a:lnTo>
                    <a:pt x="182" y="257"/>
                  </a:lnTo>
                  <a:cubicBezTo>
                    <a:pt x="203" y="257"/>
                    <a:pt x="245" y="267"/>
                    <a:pt x="277" y="288"/>
                  </a:cubicBezTo>
                  <a:cubicBezTo>
                    <a:pt x="299" y="299"/>
                    <a:pt x="341" y="310"/>
                    <a:pt x="363" y="310"/>
                  </a:cubicBezTo>
                  <a:cubicBezTo>
                    <a:pt x="384" y="310"/>
                    <a:pt x="384" y="320"/>
                    <a:pt x="395" y="320"/>
                  </a:cubicBezTo>
                  <a:cubicBezTo>
                    <a:pt x="405" y="342"/>
                    <a:pt x="416" y="342"/>
                    <a:pt x="437" y="352"/>
                  </a:cubicBezTo>
                  <a:cubicBezTo>
                    <a:pt x="448" y="363"/>
                    <a:pt x="458" y="363"/>
                    <a:pt x="469" y="374"/>
                  </a:cubicBezTo>
                  <a:lnTo>
                    <a:pt x="490" y="395"/>
                  </a:lnTo>
                  <a:lnTo>
                    <a:pt x="501" y="406"/>
                  </a:lnTo>
                  <a:lnTo>
                    <a:pt x="533" y="427"/>
                  </a:lnTo>
                  <a:lnTo>
                    <a:pt x="544" y="448"/>
                  </a:lnTo>
                  <a:cubicBezTo>
                    <a:pt x="544" y="448"/>
                    <a:pt x="544" y="448"/>
                    <a:pt x="544" y="448"/>
                  </a:cubicBezTo>
                  <a:lnTo>
                    <a:pt x="544" y="448"/>
                  </a:lnTo>
                  <a:cubicBezTo>
                    <a:pt x="550" y="454"/>
                    <a:pt x="552" y="460"/>
                    <a:pt x="551" y="460"/>
                  </a:cubicBezTo>
                  <a:cubicBezTo>
                    <a:pt x="551" y="460"/>
                    <a:pt x="551" y="460"/>
                    <a:pt x="551" y="460"/>
                  </a:cubicBezTo>
                  <a:lnTo>
                    <a:pt x="551" y="460"/>
                  </a:lnTo>
                  <a:cubicBezTo>
                    <a:pt x="565" y="481"/>
                    <a:pt x="588" y="507"/>
                    <a:pt x="597" y="533"/>
                  </a:cubicBezTo>
                  <a:cubicBezTo>
                    <a:pt x="593" y="530"/>
                    <a:pt x="591" y="528"/>
                    <a:pt x="590" y="528"/>
                  </a:cubicBezTo>
                  <a:cubicBezTo>
                    <a:pt x="587" y="528"/>
                    <a:pt x="593" y="539"/>
                    <a:pt x="597" y="543"/>
                  </a:cubicBezTo>
                  <a:lnTo>
                    <a:pt x="597" y="543"/>
                  </a:lnTo>
                  <a:cubicBezTo>
                    <a:pt x="597" y="540"/>
                    <a:pt x="597" y="537"/>
                    <a:pt x="597" y="533"/>
                  </a:cubicBezTo>
                  <a:lnTo>
                    <a:pt x="597" y="533"/>
                  </a:lnTo>
                  <a:cubicBezTo>
                    <a:pt x="599" y="541"/>
                    <a:pt x="599" y="544"/>
                    <a:pt x="598" y="544"/>
                  </a:cubicBezTo>
                  <a:cubicBezTo>
                    <a:pt x="598" y="544"/>
                    <a:pt x="598" y="544"/>
                    <a:pt x="597" y="543"/>
                  </a:cubicBezTo>
                  <a:lnTo>
                    <a:pt x="597" y="543"/>
                  </a:lnTo>
                  <a:cubicBezTo>
                    <a:pt x="597" y="555"/>
                    <a:pt x="599" y="557"/>
                    <a:pt x="607" y="565"/>
                  </a:cubicBezTo>
                  <a:cubicBezTo>
                    <a:pt x="607" y="576"/>
                    <a:pt x="618" y="608"/>
                    <a:pt x="618" y="619"/>
                  </a:cubicBezTo>
                  <a:cubicBezTo>
                    <a:pt x="636" y="673"/>
                    <a:pt x="692" y="719"/>
                    <a:pt x="748" y="719"/>
                  </a:cubicBezTo>
                  <a:cubicBezTo>
                    <a:pt x="758" y="719"/>
                    <a:pt x="768" y="718"/>
                    <a:pt x="778" y="714"/>
                  </a:cubicBezTo>
                  <a:cubicBezTo>
                    <a:pt x="852" y="682"/>
                    <a:pt x="884" y="619"/>
                    <a:pt x="874" y="555"/>
                  </a:cubicBezTo>
                  <a:cubicBezTo>
                    <a:pt x="831" y="374"/>
                    <a:pt x="725" y="235"/>
                    <a:pt x="565" y="139"/>
                  </a:cubicBezTo>
                  <a:cubicBezTo>
                    <a:pt x="437" y="54"/>
                    <a:pt x="277" y="22"/>
                    <a:pt x="128" y="1"/>
                  </a:cubicBezTo>
                  <a:close/>
                </a:path>
              </a:pathLst>
            </a:custGeom>
            <a:solidFill>
              <a:srgbClr val="3D1C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84;p32">
              <a:extLst>
                <a:ext uri="{FF2B5EF4-FFF2-40B4-BE49-F238E27FC236}">
                  <a16:creationId xmlns:a16="http://schemas.microsoft.com/office/drawing/2014/main" id="{8D774942-3788-226B-9261-87803E03399A}"/>
                </a:ext>
              </a:extLst>
            </p:cNvPr>
            <p:cNvSpPr/>
            <p:nvPr/>
          </p:nvSpPr>
          <p:spPr>
            <a:xfrm flipH="1">
              <a:off x="7129174" y="1910838"/>
              <a:ext cx="52505" cy="47035"/>
            </a:xfrm>
            <a:custGeom>
              <a:avLst/>
              <a:gdLst/>
              <a:ahLst/>
              <a:cxnLst/>
              <a:rect l="l" t="t" r="r" b="b"/>
              <a:pathLst>
                <a:path w="288" h="258" extrusionOk="0">
                  <a:moveTo>
                    <a:pt x="232" y="0"/>
                  </a:moveTo>
                  <a:cubicBezTo>
                    <a:pt x="229" y="0"/>
                    <a:pt x="227" y="0"/>
                    <a:pt x="224" y="1"/>
                  </a:cubicBezTo>
                  <a:cubicBezTo>
                    <a:pt x="139" y="1"/>
                    <a:pt x="0" y="193"/>
                    <a:pt x="86" y="246"/>
                  </a:cubicBezTo>
                  <a:cubicBezTo>
                    <a:pt x="96" y="254"/>
                    <a:pt x="107" y="257"/>
                    <a:pt x="119" y="257"/>
                  </a:cubicBezTo>
                  <a:cubicBezTo>
                    <a:pt x="169" y="257"/>
                    <a:pt x="228" y="193"/>
                    <a:pt x="245" y="150"/>
                  </a:cubicBezTo>
                  <a:cubicBezTo>
                    <a:pt x="276" y="109"/>
                    <a:pt x="287" y="0"/>
                    <a:pt x="2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85;p32">
              <a:extLst>
                <a:ext uri="{FF2B5EF4-FFF2-40B4-BE49-F238E27FC236}">
                  <a16:creationId xmlns:a16="http://schemas.microsoft.com/office/drawing/2014/main" id="{B993A903-9199-EAEE-72E2-AE48108AE78E}"/>
                </a:ext>
              </a:extLst>
            </p:cNvPr>
            <p:cNvSpPr/>
            <p:nvPr/>
          </p:nvSpPr>
          <p:spPr>
            <a:xfrm flipH="1">
              <a:off x="7103833" y="1883492"/>
              <a:ext cx="89513" cy="95529"/>
            </a:xfrm>
            <a:custGeom>
              <a:avLst/>
              <a:gdLst/>
              <a:ahLst/>
              <a:cxnLst/>
              <a:rect l="l" t="t" r="r" b="b"/>
              <a:pathLst>
                <a:path w="491" h="524" extrusionOk="0">
                  <a:moveTo>
                    <a:pt x="203" y="257"/>
                  </a:moveTo>
                  <a:lnTo>
                    <a:pt x="182" y="279"/>
                  </a:lnTo>
                  <a:lnTo>
                    <a:pt x="196" y="257"/>
                  </a:lnTo>
                  <a:close/>
                  <a:moveTo>
                    <a:pt x="235" y="264"/>
                  </a:moveTo>
                  <a:cubicBezTo>
                    <a:pt x="241" y="270"/>
                    <a:pt x="245" y="279"/>
                    <a:pt x="245" y="279"/>
                  </a:cubicBezTo>
                  <a:cubicBezTo>
                    <a:pt x="245" y="279"/>
                    <a:pt x="237" y="279"/>
                    <a:pt x="235" y="264"/>
                  </a:cubicBezTo>
                  <a:close/>
                  <a:moveTo>
                    <a:pt x="288" y="311"/>
                  </a:moveTo>
                  <a:cubicBezTo>
                    <a:pt x="288" y="329"/>
                    <a:pt x="271" y="340"/>
                    <a:pt x="268" y="342"/>
                  </a:cubicBezTo>
                  <a:lnTo>
                    <a:pt x="268" y="342"/>
                  </a:lnTo>
                  <a:cubicBezTo>
                    <a:pt x="268" y="342"/>
                    <a:pt x="268" y="342"/>
                    <a:pt x="268" y="342"/>
                  </a:cubicBezTo>
                  <a:lnTo>
                    <a:pt x="268" y="342"/>
                  </a:lnTo>
                  <a:cubicBezTo>
                    <a:pt x="278" y="331"/>
                    <a:pt x="283" y="321"/>
                    <a:pt x="287" y="312"/>
                  </a:cubicBezTo>
                  <a:lnTo>
                    <a:pt x="287" y="312"/>
                  </a:lnTo>
                  <a:cubicBezTo>
                    <a:pt x="287" y="312"/>
                    <a:pt x="288" y="311"/>
                    <a:pt x="288" y="311"/>
                  </a:cubicBezTo>
                  <a:close/>
                  <a:moveTo>
                    <a:pt x="320" y="0"/>
                  </a:moveTo>
                  <a:cubicBezTo>
                    <a:pt x="300" y="0"/>
                    <a:pt x="278" y="4"/>
                    <a:pt x="256" y="12"/>
                  </a:cubicBezTo>
                  <a:cubicBezTo>
                    <a:pt x="244" y="19"/>
                    <a:pt x="224" y="25"/>
                    <a:pt x="207" y="38"/>
                  </a:cubicBezTo>
                  <a:lnTo>
                    <a:pt x="207" y="38"/>
                  </a:lnTo>
                  <a:cubicBezTo>
                    <a:pt x="192" y="44"/>
                    <a:pt x="179" y="53"/>
                    <a:pt x="171" y="66"/>
                  </a:cubicBezTo>
                  <a:cubicBezTo>
                    <a:pt x="139" y="87"/>
                    <a:pt x="96" y="98"/>
                    <a:pt x="86" y="140"/>
                  </a:cubicBezTo>
                  <a:cubicBezTo>
                    <a:pt x="75" y="151"/>
                    <a:pt x="64" y="183"/>
                    <a:pt x="43" y="193"/>
                  </a:cubicBezTo>
                  <a:cubicBezTo>
                    <a:pt x="32" y="225"/>
                    <a:pt x="22" y="236"/>
                    <a:pt x="22" y="257"/>
                  </a:cubicBezTo>
                  <a:cubicBezTo>
                    <a:pt x="1" y="289"/>
                    <a:pt x="1" y="300"/>
                    <a:pt x="1" y="332"/>
                  </a:cubicBezTo>
                  <a:cubicBezTo>
                    <a:pt x="1" y="353"/>
                    <a:pt x="1" y="364"/>
                    <a:pt x="22" y="396"/>
                  </a:cubicBezTo>
                  <a:cubicBezTo>
                    <a:pt x="32" y="460"/>
                    <a:pt x="86" y="513"/>
                    <a:pt x="150" y="524"/>
                  </a:cubicBezTo>
                  <a:lnTo>
                    <a:pt x="256" y="524"/>
                  </a:lnTo>
                  <a:cubicBezTo>
                    <a:pt x="288" y="513"/>
                    <a:pt x="309" y="513"/>
                    <a:pt x="331" y="492"/>
                  </a:cubicBezTo>
                  <a:cubicBezTo>
                    <a:pt x="363" y="449"/>
                    <a:pt x="405" y="417"/>
                    <a:pt x="437" y="364"/>
                  </a:cubicBezTo>
                  <a:cubicBezTo>
                    <a:pt x="448" y="343"/>
                    <a:pt x="458" y="311"/>
                    <a:pt x="469" y="279"/>
                  </a:cubicBezTo>
                  <a:cubicBezTo>
                    <a:pt x="469" y="247"/>
                    <a:pt x="490" y="225"/>
                    <a:pt x="490" y="193"/>
                  </a:cubicBezTo>
                  <a:cubicBezTo>
                    <a:pt x="490" y="151"/>
                    <a:pt x="469" y="130"/>
                    <a:pt x="458" y="87"/>
                  </a:cubicBezTo>
                  <a:cubicBezTo>
                    <a:pt x="427" y="32"/>
                    <a:pt x="378" y="0"/>
                    <a:pt x="3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86;p32">
              <a:extLst>
                <a:ext uri="{FF2B5EF4-FFF2-40B4-BE49-F238E27FC236}">
                  <a16:creationId xmlns:a16="http://schemas.microsoft.com/office/drawing/2014/main" id="{C4C52379-3F91-AF07-6B68-F7469E054076}"/>
                </a:ext>
              </a:extLst>
            </p:cNvPr>
            <p:cNvSpPr/>
            <p:nvPr/>
          </p:nvSpPr>
          <p:spPr>
            <a:xfrm flipH="1">
              <a:off x="6834203" y="2002174"/>
              <a:ext cx="50499" cy="38102"/>
            </a:xfrm>
            <a:custGeom>
              <a:avLst/>
              <a:gdLst/>
              <a:ahLst/>
              <a:cxnLst/>
              <a:rect l="l" t="t" r="r" b="b"/>
              <a:pathLst>
                <a:path w="277" h="209" extrusionOk="0">
                  <a:moveTo>
                    <a:pt x="160" y="0"/>
                  </a:moveTo>
                  <a:cubicBezTo>
                    <a:pt x="97" y="0"/>
                    <a:pt x="1" y="107"/>
                    <a:pt x="33" y="171"/>
                  </a:cubicBezTo>
                  <a:cubicBezTo>
                    <a:pt x="42" y="198"/>
                    <a:pt x="58" y="208"/>
                    <a:pt x="79" y="208"/>
                  </a:cubicBezTo>
                  <a:cubicBezTo>
                    <a:pt x="154" y="208"/>
                    <a:pt x="277" y="53"/>
                    <a:pt x="192" y="11"/>
                  </a:cubicBezTo>
                  <a:lnTo>
                    <a:pt x="16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87;p32">
              <a:extLst>
                <a:ext uri="{FF2B5EF4-FFF2-40B4-BE49-F238E27FC236}">
                  <a16:creationId xmlns:a16="http://schemas.microsoft.com/office/drawing/2014/main" id="{15212361-8BC6-C04C-0899-BE8D12A68765}"/>
                </a:ext>
              </a:extLst>
            </p:cNvPr>
            <p:cNvSpPr/>
            <p:nvPr/>
          </p:nvSpPr>
          <p:spPr>
            <a:xfrm flipH="1">
              <a:off x="6818524" y="1975010"/>
              <a:ext cx="85502" cy="89513"/>
            </a:xfrm>
            <a:custGeom>
              <a:avLst/>
              <a:gdLst/>
              <a:ahLst/>
              <a:cxnLst/>
              <a:rect l="l" t="t" r="r" b="b"/>
              <a:pathLst>
                <a:path w="469" h="491" extrusionOk="0">
                  <a:moveTo>
                    <a:pt x="266" y="256"/>
                  </a:moveTo>
                  <a:cubicBezTo>
                    <a:pt x="266" y="267"/>
                    <a:pt x="256" y="277"/>
                    <a:pt x="256" y="277"/>
                  </a:cubicBezTo>
                  <a:cubicBezTo>
                    <a:pt x="256" y="272"/>
                    <a:pt x="258" y="267"/>
                    <a:pt x="262" y="260"/>
                  </a:cubicBezTo>
                  <a:lnTo>
                    <a:pt x="262" y="260"/>
                  </a:lnTo>
                  <a:lnTo>
                    <a:pt x="266" y="256"/>
                  </a:lnTo>
                  <a:close/>
                  <a:moveTo>
                    <a:pt x="373" y="0"/>
                  </a:moveTo>
                  <a:cubicBezTo>
                    <a:pt x="364" y="6"/>
                    <a:pt x="355" y="10"/>
                    <a:pt x="345" y="12"/>
                  </a:cubicBezTo>
                  <a:lnTo>
                    <a:pt x="345" y="12"/>
                  </a:lnTo>
                  <a:cubicBezTo>
                    <a:pt x="333" y="9"/>
                    <a:pt x="319" y="7"/>
                    <a:pt x="303" y="7"/>
                  </a:cubicBezTo>
                  <a:cubicBezTo>
                    <a:pt x="291" y="7"/>
                    <a:pt x="279" y="8"/>
                    <a:pt x="266" y="11"/>
                  </a:cubicBezTo>
                  <a:cubicBezTo>
                    <a:pt x="213" y="11"/>
                    <a:pt x="181" y="22"/>
                    <a:pt x="139" y="64"/>
                  </a:cubicBezTo>
                  <a:cubicBezTo>
                    <a:pt x="107" y="75"/>
                    <a:pt x="96" y="85"/>
                    <a:pt x="85" y="117"/>
                  </a:cubicBezTo>
                  <a:cubicBezTo>
                    <a:pt x="75" y="128"/>
                    <a:pt x="53" y="160"/>
                    <a:pt x="43" y="181"/>
                  </a:cubicBezTo>
                  <a:cubicBezTo>
                    <a:pt x="32" y="213"/>
                    <a:pt x="22" y="224"/>
                    <a:pt x="22" y="245"/>
                  </a:cubicBezTo>
                  <a:cubicBezTo>
                    <a:pt x="0" y="288"/>
                    <a:pt x="0" y="320"/>
                    <a:pt x="22" y="352"/>
                  </a:cubicBezTo>
                  <a:lnTo>
                    <a:pt x="22" y="373"/>
                  </a:lnTo>
                  <a:cubicBezTo>
                    <a:pt x="22" y="384"/>
                    <a:pt x="32" y="394"/>
                    <a:pt x="32" y="416"/>
                  </a:cubicBezTo>
                  <a:cubicBezTo>
                    <a:pt x="43" y="437"/>
                    <a:pt x="75" y="448"/>
                    <a:pt x="96" y="479"/>
                  </a:cubicBezTo>
                  <a:cubicBezTo>
                    <a:pt x="107" y="490"/>
                    <a:pt x="128" y="490"/>
                    <a:pt x="139" y="490"/>
                  </a:cubicBezTo>
                  <a:lnTo>
                    <a:pt x="245" y="490"/>
                  </a:lnTo>
                  <a:cubicBezTo>
                    <a:pt x="256" y="490"/>
                    <a:pt x="288" y="479"/>
                    <a:pt x="298" y="469"/>
                  </a:cubicBezTo>
                  <a:cubicBezTo>
                    <a:pt x="309" y="469"/>
                    <a:pt x="309" y="448"/>
                    <a:pt x="320" y="448"/>
                  </a:cubicBezTo>
                  <a:cubicBezTo>
                    <a:pt x="352" y="437"/>
                    <a:pt x="373" y="416"/>
                    <a:pt x="394" y="384"/>
                  </a:cubicBezTo>
                  <a:cubicBezTo>
                    <a:pt x="405" y="362"/>
                    <a:pt x="426" y="330"/>
                    <a:pt x="447" y="309"/>
                  </a:cubicBezTo>
                  <a:cubicBezTo>
                    <a:pt x="458" y="267"/>
                    <a:pt x="469" y="224"/>
                    <a:pt x="469" y="181"/>
                  </a:cubicBezTo>
                  <a:cubicBezTo>
                    <a:pt x="469" y="160"/>
                    <a:pt x="458" y="117"/>
                    <a:pt x="447" y="96"/>
                  </a:cubicBezTo>
                  <a:cubicBezTo>
                    <a:pt x="436" y="78"/>
                    <a:pt x="424" y="64"/>
                    <a:pt x="410" y="51"/>
                  </a:cubicBezTo>
                  <a:lnTo>
                    <a:pt x="410" y="51"/>
                  </a:lnTo>
                  <a:cubicBezTo>
                    <a:pt x="404" y="30"/>
                    <a:pt x="392" y="13"/>
                    <a:pt x="3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88;p32">
              <a:extLst>
                <a:ext uri="{FF2B5EF4-FFF2-40B4-BE49-F238E27FC236}">
                  <a16:creationId xmlns:a16="http://schemas.microsoft.com/office/drawing/2014/main" id="{1284975B-5FD4-B1A0-B74E-36F4BE109BAD}"/>
                </a:ext>
              </a:extLst>
            </p:cNvPr>
            <p:cNvSpPr/>
            <p:nvPr/>
          </p:nvSpPr>
          <p:spPr>
            <a:xfrm flipH="1">
              <a:off x="7155968" y="1376313"/>
              <a:ext cx="774989" cy="1339231"/>
            </a:xfrm>
            <a:custGeom>
              <a:avLst/>
              <a:gdLst/>
              <a:ahLst/>
              <a:cxnLst/>
              <a:rect l="l" t="t" r="r" b="b"/>
              <a:pathLst>
                <a:path w="4251" h="7346" extrusionOk="0">
                  <a:moveTo>
                    <a:pt x="3659" y="0"/>
                  </a:moveTo>
                  <a:cubicBezTo>
                    <a:pt x="3492" y="0"/>
                    <a:pt x="3321" y="64"/>
                    <a:pt x="3163" y="186"/>
                  </a:cubicBezTo>
                  <a:cubicBezTo>
                    <a:pt x="3024" y="292"/>
                    <a:pt x="2907" y="409"/>
                    <a:pt x="2854" y="580"/>
                  </a:cubicBezTo>
                  <a:cubicBezTo>
                    <a:pt x="2790" y="792"/>
                    <a:pt x="2737" y="995"/>
                    <a:pt x="2577" y="1165"/>
                  </a:cubicBezTo>
                  <a:cubicBezTo>
                    <a:pt x="2332" y="1421"/>
                    <a:pt x="1959" y="1485"/>
                    <a:pt x="1736" y="1762"/>
                  </a:cubicBezTo>
                  <a:cubicBezTo>
                    <a:pt x="1629" y="1900"/>
                    <a:pt x="1544" y="2070"/>
                    <a:pt x="1544" y="2241"/>
                  </a:cubicBezTo>
                  <a:cubicBezTo>
                    <a:pt x="1544" y="2347"/>
                    <a:pt x="1576" y="2454"/>
                    <a:pt x="1597" y="2560"/>
                  </a:cubicBezTo>
                  <a:cubicBezTo>
                    <a:pt x="1640" y="2667"/>
                    <a:pt x="1693" y="2763"/>
                    <a:pt x="1672" y="2880"/>
                  </a:cubicBezTo>
                  <a:cubicBezTo>
                    <a:pt x="1629" y="3071"/>
                    <a:pt x="1438" y="3167"/>
                    <a:pt x="1352" y="3306"/>
                  </a:cubicBezTo>
                  <a:cubicBezTo>
                    <a:pt x="1257" y="3455"/>
                    <a:pt x="1257" y="3625"/>
                    <a:pt x="1310" y="3785"/>
                  </a:cubicBezTo>
                  <a:cubicBezTo>
                    <a:pt x="1352" y="3881"/>
                    <a:pt x="1438" y="3987"/>
                    <a:pt x="1416" y="4094"/>
                  </a:cubicBezTo>
                  <a:cubicBezTo>
                    <a:pt x="1406" y="4179"/>
                    <a:pt x="1310" y="4232"/>
                    <a:pt x="1246" y="4264"/>
                  </a:cubicBezTo>
                  <a:cubicBezTo>
                    <a:pt x="1065" y="4392"/>
                    <a:pt x="852" y="4466"/>
                    <a:pt x="692" y="4626"/>
                  </a:cubicBezTo>
                  <a:cubicBezTo>
                    <a:pt x="511" y="4818"/>
                    <a:pt x="511" y="5009"/>
                    <a:pt x="618" y="5244"/>
                  </a:cubicBezTo>
                  <a:cubicBezTo>
                    <a:pt x="660" y="5318"/>
                    <a:pt x="735" y="5425"/>
                    <a:pt x="671" y="5521"/>
                  </a:cubicBezTo>
                  <a:cubicBezTo>
                    <a:pt x="618" y="5595"/>
                    <a:pt x="501" y="5627"/>
                    <a:pt x="405" y="5670"/>
                  </a:cubicBezTo>
                  <a:cubicBezTo>
                    <a:pt x="256" y="5734"/>
                    <a:pt x="106" y="5840"/>
                    <a:pt x="53" y="6010"/>
                  </a:cubicBezTo>
                  <a:cubicBezTo>
                    <a:pt x="0" y="6202"/>
                    <a:pt x="75" y="6340"/>
                    <a:pt x="149" y="6500"/>
                  </a:cubicBezTo>
                  <a:cubicBezTo>
                    <a:pt x="256" y="6745"/>
                    <a:pt x="160" y="7001"/>
                    <a:pt x="234" y="7235"/>
                  </a:cubicBezTo>
                  <a:cubicBezTo>
                    <a:pt x="260" y="7313"/>
                    <a:pt x="320" y="7345"/>
                    <a:pt x="377" y="7345"/>
                  </a:cubicBezTo>
                  <a:cubicBezTo>
                    <a:pt x="462" y="7345"/>
                    <a:pt x="543" y="7277"/>
                    <a:pt x="511" y="7182"/>
                  </a:cubicBezTo>
                  <a:cubicBezTo>
                    <a:pt x="458" y="6979"/>
                    <a:pt x="522" y="6788"/>
                    <a:pt x="490" y="6585"/>
                  </a:cubicBezTo>
                  <a:cubicBezTo>
                    <a:pt x="447" y="6436"/>
                    <a:pt x="309" y="6277"/>
                    <a:pt x="341" y="6128"/>
                  </a:cubicBezTo>
                  <a:cubicBezTo>
                    <a:pt x="362" y="5968"/>
                    <a:pt x="554" y="5936"/>
                    <a:pt x="671" y="5861"/>
                  </a:cubicBezTo>
                  <a:cubicBezTo>
                    <a:pt x="809" y="5797"/>
                    <a:pt x="937" y="5702"/>
                    <a:pt x="980" y="5542"/>
                  </a:cubicBezTo>
                  <a:cubicBezTo>
                    <a:pt x="1022" y="5414"/>
                    <a:pt x="948" y="5276"/>
                    <a:pt x="884" y="5158"/>
                  </a:cubicBezTo>
                  <a:cubicBezTo>
                    <a:pt x="841" y="5063"/>
                    <a:pt x="788" y="4977"/>
                    <a:pt x="863" y="4882"/>
                  </a:cubicBezTo>
                  <a:cubicBezTo>
                    <a:pt x="948" y="4733"/>
                    <a:pt x="1161" y="4658"/>
                    <a:pt x="1299" y="4562"/>
                  </a:cubicBezTo>
                  <a:cubicBezTo>
                    <a:pt x="1448" y="4466"/>
                    <a:pt x="1619" y="4360"/>
                    <a:pt x="1672" y="4189"/>
                  </a:cubicBezTo>
                  <a:cubicBezTo>
                    <a:pt x="1693" y="4104"/>
                    <a:pt x="1693" y="4019"/>
                    <a:pt x="1672" y="3923"/>
                  </a:cubicBezTo>
                  <a:cubicBezTo>
                    <a:pt x="1619" y="3763"/>
                    <a:pt x="1470" y="3614"/>
                    <a:pt x="1587" y="3444"/>
                  </a:cubicBezTo>
                  <a:cubicBezTo>
                    <a:pt x="1683" y="3295"/>
                    <a:pt x="1832" y="3220"/>
                    <a:pt x="1895" y="3061"/>
                  </a:cubicBezTo>
                  <a:cubicBezTo>
                    <a:pt x="1959" y="2912"/>
                    <a:pt x="1959" y="2752"/>
                    <a:pt x="1906" y="2592"/>
                  </a:cubicBezTo>
                  <a:cubicBezTo>
                    <a:pt x="1842" y="2379"/>
                    <a:pt x="1778" y="2187"/>
                    <a:pt x="1895" y="1996"/>
                  </a:cubicBezTo>
                  <a:cubicBezTo>
                    <a:pt x="1991" y="1847"/>
                    <a:pt x="2140" y="1751"/>
                    <a:pt x="2279" y="1676"/>
                  </a:cubicBezTo>
                  <a:cubicBezTo>
                    <a:pt x="2630" y="1485"/>
                    <a:pt x="2907" y="1272"/>
                    <a:pt x="3046" y="888"/>
                  </a:cubicBezTo>
                  <a:cubicBezTo>
                    <a:pt x="3078" y="782"/>
                    <a:pt x="3078" y="675"/>
                    <a:pt x="3131" y="580"/>
                  </a:cubicBezTo>
                  <a:cubicBezTo>
                    <a:pt x="3184" y="484"/>
                    <a:pt x="3280" y="409"/>
                    <a:pt x="3376" y="356"/>
                  </a:cubicBezTo>
                  <a:cubicBezTo>
                    <a:pt x="3475" y="291"/>
                    <a:pt x="3567" y="257"/>
                    <a:pt x="3657" y="257"/>
                  </a:cubicBezTo>
                  <a:cubicBezTo>
                    <a:pt x="3760" y="257"/>
                    <a:pt x="3859" y="302"/>
                    <a:pt x="3961" y="398"/>
                  </a:cubicBezTo>
                  <a:cubicBezTo>
                    <a:pt x="3987" y="424"/>
                    <a:pt x="4017" y="435"/>
                    <a:pt x="4046" y="435"/>
                  </a:cubicBezTo>
                  <a:cubicBezTo>
                    <a:pt x="4151" y="435"/>
                    <a:pt x="4250" y="298"/>
                    <a:pt x="4142" y="207"/>
                  </a:cubicBezTo>
                  <a:cubicBezTo>
                    <a:pt x="3997" y="67"/>
                    <a:pt x="3830" y="0"/>
                    <a:pt x="36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89;p32">
              <a:extLst>
                <a:ext uri="{FF2B5EF4-FFF2-40B4-BE49-F238E27FC236}">
                  <a16:creationId xmlns:a16="http://schemas.microsoft.com/office/drawing/2014/main" id="{5634998E-659B-6159-04CC-86553C586D34}"/>
                </a:ext>
              </a:extLst>
            </p:cNvPr>
            <p:cNvSpPr/>
            <p:nvPr/>
          </p:nvSpPr>
          <p:spPr>
            <a:xfrm flipH="1">
              <a:off x="7236005" y="1376860"/>
              <a:ext cx="118500" cy="284582"/>
            </a:xfrm>
            <a:custGeom>
              <a:avLst/>
              <a:gdLst/>
              <a:ahLst/>
              <a:cxnLst/>
              <a:rect l="l" t="t" r="r" b="b"/>
              <a:pathLst>
                <a:path w="650" h="1561" extrusionOk="0">
                  <a:moveTo>
                    <a:pt x="535" y="1"/>
                  </a:moveTo>
                  <a:cubicBezTo>
                    <a:pt x="531" y="1"/>
                    <a:pt x="527" y="1"/>
                    <a:pt x="522" y="1"/>
                  </a:cubicBezTo>
                  <a:cubicBezTo>
                    <a:pt x="224" y="44"/>
                    <a:pt x="1" y="310"/>
                    <a:pt x="1" y="608"/>
                  </a:cubicBezTo>
                  <a:cubicBezTo>
                    <a:pt x="1" y="747"/>
                    <a:pt x="65" y="875"/>
                    <a:pt x="107" y="1002"/>
                  </a:cubicBezTo>
                  <a:cubicBezTo>
                    <a:pt x="150" y="1120"/>
                    <a:pt x="160" y="1247"/>
                    <a:pt x="75" y="1333"/>
                  </a:cubicBezTo>
                  <a:cubicBezTo>
                    <a:pt x="43" y="1386"/>
                    <a:pt x="22" y="1471"/>
                    <a:pt x="75" y="1524"/>
                  </a:cubicBezTo>
                  <a:cubicBezTo>
                    <a:pt x="98" y="1547"/>
                    <a:pt x="138" y="1560"/>
                    <a:pt x="177" y="1560"/>
                  </a:cubicBezTo>
                  <a:cubicBezTo>
                    <a:pt x="212" y="1560"/>
                    <a:pt x="247" y="1549"/>
                    <a:pt x="267" y="1524"/>
                  </a:cubicBezTo>
                  <a:cubicBezTo>
                    <a:pt x="363" y="1407"/>
                    <a:pt x="416" y="1279"/>
                    <a:pt x="395" y="1141"/>
                  </a:cubicBezTo>
                  <a:cubicBezTo>
                    <a:pt x="384" y="1002"/>
                    <a:pt x="331" y="885"/>
                    <a:pt x="288" y="747"/>
                  </a:cubicBezTo>
                  <a:cubicBezTo>
                    <a:pt x="256" y="640"/>
                    <a:pt x="235" y="555"/>
                    <a:pt x="288" y="459"/>
                  </a:cubicBezTo>
                  <a:cubicBezTo>
                    <a:pt x="331" y="374"/>
                    <a:pt x="416" y="289"/>
                    <a:pt x="501" y="268"/>
                  </a:cubicBezTo>
                  <a:cubicBezTo>
                    <a:pt x="576" y="257"/>
                    <a:pt x="640" y="214"/>
                    <a:pt x="640" y="140"/>
                  </a:cubicBezTo>
                  <a:cubicBezTo>
                    <a:pt x="650" y="80"/>
                    <a:pt x="603" y="1"/>
                    <a:pt x="5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90;p32">
              <a:extLst>
                <a:ext uri="{FF2B5EF4-FFF2-40B4-BE49-F238E27FC236}">
                  <a16:creationId xmlns:a16="http://schemas.microsoft.com/office/drawing/2014/main" id="{535D9C14-E53F-1C08-3DB4-4BFD03B320F8}"/>
                </a:ext>
              </a:extLst>
            </p:cNvPr>
            <p:cNvSpPr/>
            <p:nvPr/>
          </p:nvSpPr>
          <p:spPr>
            <a:xfrm flipH="1">
              <a:off x="7396065" y="1560443"/>
              <a:ext cx="711728" cy="1063582"/>
            </a:xfrm>
            <a:custGeom>
              <a:avLst/>
              <a:gdLst/>
              <a:ahLst/>
              <a:cxnLst/>
              <a:rect l="l" t="t" r="r" b="b"/>
              <a:pathLst>
                <a:path w="3904" h="5834" extrusionOk="0">
                  <a:moveTo>
                    <a:pt x="3709" y="0"/>
                  </a:moveTo>
                  <a:cubicBezTo>
                    <a:pt x="3679" y="0"/>
                    <a:pt x="3648" y="11"/>
                    <a:pt x="3622" y="38"/>
                  </a:cubicBezTo>
                  <a:cubicBezTo>
                    <a:pt x="3398" y="251"/>
                    <a:pt x="3121" y="315"/>
                    <a:pt x="2823" y="379"/>
                  </a:cubicBezTo>
                  <a:cubicBezTo>
                    <a:pt x="2546" y="432"/>
                    <a:pt x="2227" y="453"/>
                    <a:pt x="1982" y="624"/>
                  </a:cubicBezTo>
                  <a:cubicBezTo>
                    <a:pt x="1801" y="752"/>
                    <a:pt x="1683" y="965"/>
                    <a:pt x="1641" y="1199"/>
                  </a:cubicBezTo>
                  <a:cubicBezTo>
                    <a:pt x="1598" y="1433"/>
                    <a:pt x="1662" y="1699"/>
                    <a:pt x="1556" y="1912"/>
                  </a:cubicBezTo>
                  <a:cubicBezTo>
                    <a:pt x="1439" y="2157"/>
                    <a:pt x="1108" y="2157"/>
                    <a:pt x="906" y="2285"/>
                  </a:cubicBezTo>
                  <a:cubicBezTo>
                    <a:pt x="693" y="2434"/>
                    <a:pt x="619" y="2658"/>
                    <a:pt x="704" y="2903"/>
                  </a:cubicBezTo>
                  <a:cubicBezTo>
                    <a:pt x="800" y="3169"/>
                    <a:pt x="1066" y="3403"/>
                    <a:pt x="1013" y="3712"/>
                  </a:cubicBezTo>
                  <a:cubicBezTo>
                    <a:pt x="959" y="3978"/>
                    <a:pt x="704" y="4127"/>
                    <a:pt x="523" y="4298"/>
                  </a:cubicBezTo>
                  <a:cubicBezTo>
                    <a:pt x="427" y="4393"/>
                    <a:pt x="342" y="4511"/>
                    <a:pt x="320" y="4638"/>
                  </a:cubicBezTo>
                  <a:cubicBezTo>
                    <a:pt x="299" y="4787"/>
                    <a:pt x="374" y="4958"/>
                    <a:pt x="299" y="5107"/>
                  </a:cubicBezTo>
                  <a:cubicBezTo>
                    <a:pt x="246" y="5213"/>
                    <a:pt x="139" y="5277"/>
                    <a:pt x="86" y="5373"/>
                  </a:cubicBezTo>
                  <a:cubicBezTo>
                    <a:pt x="12" y="5480"/>
                    <a:pt x="1" y="5597"/>
                    <a:pt x="44" y="5725"/>
                  </a:cubicBezTo>
                  <a:cubicBezTo>
                    <a:pt x="70" y="5800"/>
                    <a:pt x="131" y="5833"/>
                    <a:pt x="188" y="5833"/>
                  </a:cubicBezTo>
                  <a:cubicBezTo>
                    <a:pt x="267" y="5833"/>
                    <a:pt x="341" y="5770"/>
                    <a:pt x="310" y="5671"/>
                  </a:cubicBezTo>
                  <a:cubicBezTo>
                    <a:pt x="246" y="5480"/>
                    <a:pt x="533" y="5309"/>
                    <a:pt x="587" y="5118"/>
                  </a:cubicBezTo>
                  <a:cubicBezTo>
                    <a:pt x="619" y="5000"/>
                    <a:pt x="587" y="4883"/>
                    <a:pt x="587" y="4755"/>
                  </a:cubicBezTo>
                  <a:cubicBezTo>
                    <a:pt x="587" y="4617"/>
                    <a:pt x="682" y="4521"/>
                    <a:pt x="789" y="4425"/>
                  </a:cubicBezTo>
                  <a:cubicBezTo>
                    <a:pt x="959" y="4266"/>
                    <a:pt x="1151" y="4138"/>
                    <a:pt x="1247" y="3914"/>
                  </a:cubicBezTo>
                  <a:cubicBezTo>
                    <a:pt x="1332" y="3669"/>
                    <a:pt x="1289" y="3414"/>
                    <a:pt x="1172" y="3190"/>
                  </a:cubicBezTo>
                  <a:cubicBezTo>
                    <a:pt x="1055" y="2956"/>
                    <a:pt x="778" y="2647"/>
                    <a:pt x="1140" y="2477"/>
                  </a:cubicBezTo>
                  <a:cubicBezTo>
                    <a:pt x="1332" y="2370"/>
                    <a:pt x="1577" y="2338"/>
                    <a:pt x="1737" y="2157"/>
                  </a:cubicBezTo>
                  <a:cubicBezTo>
                    <a:pt x="2056" y="1784"/>
                    <a:pt x="1715" y="1177"/>
                    <a:pt x="2120" y="847"/>
                  </a:cubicBezTo>
                  <a:cubicBezTo>
                    <a:pt x="2354" y="645"/>
                    <a:pt x="2759" y="666"/>
                    <a:pt x="3036" y="613"/>
                  </a:cubicBezTo>
                  <a:cubicBezTo>
                    <a:pt x="3334" y="539"/>
                    <a:pt x="3579" y="432"/>
                    <a:pt x="3813" y="219"/>
                  </a:cubicBezTo>
                  <a:cubicBezTo>
                    <a:pt x="3904" y="129"/>
                    <a:pt x="3810" y="0"/>
                    <a:pt x="37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91;p32">
              <a:extLst>
                <a:ext uri="{FF2B5EF4-FFF2-40B4-BE49-F238E27FC236}">
                  <a16:creationId xmlns:a16="http://schemas.microsoft.com/office/drawing/2014/main" id="{F063114D-29F1-F17B-C0B0-36BDDDA0D31F}"/>
                </a:ext>
              </a:extLst>
            </p:cNvPr>
            <p:cNvSpPr/>
            <p:nvPr/>
          </p:nvSpPr>
          <p:spPr>
            <a:xfrm flipH="1">
              <a:off x="7262979" y="1266564"/>
              <a:ext cx="1088740" cy="1057019"/>
            </a:xfrm>
            <a:custGeom>
              <a:avLst/>
              <a:gdLst/>
              <a:ahLst/>
              <a:cxnLst/>
              <a:rect l="l" t="t" r="r" b="b"/>
              <a:pathLst>
                <a:path w="5972" h="5798" extrusionOk="0">
                  <a:moveTo>
                    <a:pt x="5332" y="1"/>
                  </a:moveTo>
                  <a:cubicBezTo>
                    <a:pt x="5161" y="1"/>
                    <a:pt x="4992" y="18"/>
                    <a:pt x="4832" y="85"/>
                  </a:cubicBezTo>
                  <a:cubicBezTo>
                    <a:pt x="4555" y="212"/>
                    <a:pt x="4374" y="447"/>
                    <a:pt x="4235" y="702"/>
                  </a:cubicBezTo>
                  <a:cubicBezTo>
                    <a:pt x="4150" y="830"/>
                    <a:pt x="4086" y="990"/>
                    <a:pt x="3980" y="1096"/>
                  </a:cubicBezTo>
                  <a:cubicBezTo>
                    <a:pt x="3863" y="1203"/>
                    <a:pt x="3703" y="1256"/>
                    <a:pt x="3543" y="1299"/>
                  </a:cubicBezTo>
                  <a:cubicBezTo>
                    <a:pt x="3277" y="1363"/>
                    <a:pt x="3064" y="1458"/>
                    <a:pt x="2926" y="1714"/>
                  </a:cubicBezTo>
                  <a:cubicBezTo>
                    <a:pt x="2798" y="1970"/>
                    <a:pt x="2766" y="2246"/>
                    <a:pt x="2500" y="2406"/>
                  </a:cubicBezTo>
                  <a:cubicBezTo>
                    <a:pt x="2244" y="2566"/>
                    <a:pt x="1946" y="2577"/>
                    <a:pt x="1808" y="2875"/>
                  </a:cubicBezTo>
                  <a:cubicBezTo>
                    <a:pt x="1754" y="3002"/>
                    <a:pt x="1754" y="3162"/>
                    <a:pt x="1754" y="3311"/>
                  </a:cubicBezTo>
                  <a:cubicBezTo>
                    <a:pt x="1765" y="3524"/>
                    <a:pt x="1765" y="3695"/>
                    <a:pt x="1541" y="3780"/>
                  </a:cubicBezTo>
                  <a:cubicBezTo>
                    <a:pt x="1275" y="3865"/>
                    <a:pt x="1020" y="3897"/>
                    <a:pt x="849" y="4131"/>
                  </a:cubicBezTo>
                  <a:cubicBezTo>
                    <a:pt x="775" y="4259"/>
                    <a:pt x="732" y="4397"/>
                    <a:pt x="743" y="4547"/>
                  </a:cubicBezTo>
                  <a:cubicBezTo>
                    <a:pt x="753" y="4696"/>
                    <a:pt x="838" y="4866"/>
                    <a:pt x="796" y="5004"/>
                  </a:cubicBezTo>
                  <a:cubicBezTo>
                    <a:pt x="743" y="5196"/>
                    <a:pt x="434" y="5185"/>
                    <a:pt x="295" y="5271"/>
                  </a:cubicBezTo>
                  <a:cubicBezTo>
                    <a:pt x="146" y="5335"/>
                    <a:pt x="72" y="5462"/>
                    <a:pt x="40" y="5611"/>
                  </a:cubicBezTo>
                  <a:cubicBezTo>
                    <a:pt x="1" y="5728"/>
                    <a:pt x="77" y="5798"/>
                    <a:pt x="154" y="5798"/>
                  </a:cubicBezTo>
                  <a:cubicBezTo>
                    <a:pt x="203" y="5798"/>
                    <a:pt x="253" y="5769"/>
                    <a:pt x="274" y="5707"/>
                  </a:cubicBezTo>
                  <a:cubicBezTo>
                    <a:pt x="327" y="5526"/>
                    <a:pt x="466" y="5505"/>
                    <a:pt x="636" y="5452"/>
                  </a:cubicBezTo>
                  <a:cubicBezTo>
                    <a:pt x="775" y="5420"/>
                    <a:pt x="902" y="5345"/>
                    <a:pt x="988" y="5217"/>
                  </a:cubicBezTo>
                  <a:cubicBezTo>
                    <a:pt x="1126" y="4994"/>
                    <a:pt x="988" y="4749"/>
                    <a:pt x="988" y="4504"/>
                  </a:cubicBezTo>
                  <a:cubicBezTo>
                    <a:pt x="998" y="4163"/>
                    <a:pt x="1360" y="4131"/>
                    <a:pt x="1605" y="4046"/>
                  </a:cubicBezTo>
                  <a:cubicBezTo>
                    <a:pt x="1903" y="3940"/>
                    <a:pt x="2020" y="3705"/>
                    <a:pt x="2010" y="3407"/>
                  </a:cubicBezTo>
                  <a:cubicBezTo>
                    <a:pt x="2010" y="3247"/>
                    <a:pt x="1967" y="3056"/>
                    <a:pt x="2074" y="2928"/>
                  </a:cubicBezTo>
                  <a:cubicBezTo>
                    <a:pt x="2170" y="2821"/>
                    <a:pt x="2329" y="2789"/>
                    <a:pt x="2457" y="2726"/>
                  </a:cubicBezTo>
                  <a:cubicBezTo>
                    <a:pt x="2702" y="2619"/>
                    <a:pt x="2904" y="2449"/>
                    <a:pt x="3011" y="2204"/>
                  </a:cubicBezTo>
                  <a:cubicBezTo>
                    <a:pt x="3117" y="1970"/>
                    <a:pt x="3149" y="1703"/>
                    <a:pt x="3437" y="1597"/>
                  </a:cubicBezTo>
                  <a:cubicBezTo>
                    <a:pt x="3714" y="1501"/>
                    <a:pt x="3980" y="1469"/>
                    <a:pt x="4193" y="1245"/>
                  </a:cubicBezTo>
                  <a:cubicBezTo>
                    <a:pt x="4416" y="1022"/>
                    <a:pt x="4480" y="670"/>
                    <a:pt x="4725" y="457"/>
                  </a:cubicBezTo>
                  <a:cubicBezTo>
                    <a:pt x="4895" y="301"/>
                    <a:pt x="5112" y="266"/>
                    <a:pt x="5336" y="266"/>
                  </a:cubicBezTo>
                  <a:cubicBezTo>
                    <a:pt x="5493" y="266"/>
                    <a:pt x="5652" y="283"/>
                    <a:pt x="5801" y="287"/>
                  </a:cubicBezTo>
                  <a:cubicBezTo>
                    <a:pt x="5971" y="287"/>
                    <a:pt x="5971" y="21"/>
                    <a:pt x="5801" y="21"/>
                  </a:cubicBezTo>
                  <a:cubicBezTo>
                    <a:pt x="5647" y="16"/>
                    <a:pt x="5489" y="1"/>
                    <a:pt x="53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92;p32">
              <a:extLst>
                <a:ext uri="{FF2B5EF4-FFF2-40B4-BE49-F238E27FC236}">
                  <a16:creationId xmlns:a16="http://schemas.microsoft.com/office/drawing/2014/main" id="{87735705-22CB-BD29-F568-EF5EE295AA1A}"/>
                </a:ext>
              </a:extLst>
            </p:cNvPr>
            <p:cNvSpPr/>
            <p:nvPr/>
          </p:nvSpPr>
          <p:spPr>
            <a:xfrm flipH="1">
              <a:off x="7157248" y="1114702"/>
              <a:ext cx="260153" cy="343467"/>
            </a:xfrm>
            <a:custGeom>
              <a:avLst/>
              <a:gdLst/>
              <a:ahLst/>
              <a:cxnLst/>
              <a:rect l="l" t="t" r="r" b="b"/>
              <a:pathLst>
                <a:path w="1427" h="1884" extrusionOk="0">
                  <a:moveTo>
                    <a:pt x="161" y="1"/>
                  </a:moveTo>
                  <a:cubicBezTo>
                    <a:pt x="82" y="1"/>
                    <a:pt x="1" y="66"/>
                    <a:pt x="26" y="162"/>
                  </a:cubicBezTo>
                  <a:cubicBezTo>
                    <a:pt x="48" y="311"/>
                    <a:pt x="175" y="417"/>
                    <a:pt x="250" y="556"/>
                  </a:cubicBezTo>
                  <a:cubicBezTo>
                    <a:pt x="346" y="694"/>
                    <a:pt x="431" y="843"/>
                    <a:pt x="548" y="982"/>
                  </a:cubicBezTo>
                  <a:cubicBezTo>
                    <a:pt x="761" y="1248"/>
                    <a:pt x="995" y="1493"/>
                    <a:pt x="1144" y="1812"/>
                  </a:cubicBezTo>
                  <a:cubicBezTo>
                    <a:pt x="1165" y="1863"/>
                    <a:pt x="1203" y="1883"/>
                    <a:pt x="1243" y="1883"/>
                  </a:cubicBezTo>
                  <a:cubicBezTo>
                    <a:pt x="1330" y="1883"/>
                    <a:pt x="1426" y="1786"/>
                    <a:pt x="1368" y="1684"/>
                  </a:cubicBezTo>
                  <a:cubicBezTo>
                    <a:pt x="1219" y="1376"/>
                    <a:pt x="995" y="1109"/>
                    <a:pt x="782" y="854"/>
                  </a:cubicBezTo>
                  <a:cubicBezTo>
                    <a:pt x="676" y="737"/>
                    <a:pt x="580" y="609"/>
                    <a:pt x="505" y="470"/>
                  </a:cubicBezTo>
                  <a:lnTo>
                    <a:pt x="388" y="268"/>
                  </a:lnTo>
                  <a:cubicBezTo>
                    <a:pt x="346" y="215"/>
                    <a:pt x="292" y="162"/>
                    <a:pt x="282" y="98"/>
                  </a:cubicBezTo>
                  <a:cubicBezTo>
                    <a:pt x="265" y="30"/>
                    <a:pt x="214" y="1"/>
                    <a:pt x="1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93;p32">
              <a:extLst>
                <a:ext uri="{FF2B5EF4-FFF2-40B4-BE49-F238E27FC236}">
                  <a16:creationId xmlns:a16="http://schemas.microsoft.com/office/drawing/2014/main" id="{75D2216F-9B62-0BCB-8434-13CDFC7F27B0}"/>
                </a:ext>
              </a:extLst>
            </p:cNvPr>
            <p:cNvSpPr/>
            <p:nvPr/>
          </p:nvSpPr>
          <p:spPr>
            <a:xfrm flipH="1">
              <a:off x="6818521" y="1042691"/>
              <a:ext cx="502986" cy="264710"/>
            </a:xfrm>
            <a:custGeom>
              <a:avLst/>
              <a:gdLst/>
              <a:ahLst/>
              <a:cxnLst/>
              <a:rect l="l" t="t" r="r" b="b"/>
              <a:pathLst>
                <a:path w="2759" h="1452" extrusionOk="0">
                  <a:moveTo>
                    <a:pt x="2616" y="0"/>
                  </a:moveTo>
                  <a:cubicBezTo>
                    <a:pt x="2607" y="0"/>
                    <a:pt x="2598" y="1"/>
                    <a:pt x="2588" y="3"/>
                  </a:cubicBezTo>
                  <a:cubicBezTo>
                    <a:pt x="2450" y="14"/>
                    <a:pt x="2354" y="67"/>
                    <a:pt x="2269" y="163"/>
                  </a:cubicBezTo>
                  <a:cubicBezTo>
                    <a:pt x="2195" y="220"/>
                    <a:pt x="2153" y="259"/>
                    <a:pt x="2084" y="259"/>
                  </a:cubicBezTo>
                  <a:cubicBezTo>
                    <a:pt x="2063" y="259"/>
                    <a:pt x="2040" y="255"/>
                    <a:pt x="2013" y="248"/>
                  </a:cubicBezTo>
                  <a:cubicBezTo>
                    <a:pt x="1962" y="240"/>
                    <a:pt x="1912" y="234"/>
                    <a:pt x="1863" y="234"/>
                  </a:cubicBezTo>
                  <a:cubicBezTo>
                    <a:pt x="1770" y="234"/>
                    <a:pt x="1682" y="256"/>
                    <a:pt x="1598" y="333"/>
                  </a:cubicBezTo>
                  <a:cubicBezTo>
                    <a:pt x="1502" y="429"/>
                    <a:pt x="1492" y="557"/>
                    <a:pt x="1438" y="663"/>
                  </a:cubicBezTo>
                  <a:cubicBezTo>
                    <a:pt x="1419" y="720"/>
                    <a:pt x="1383" y="761"/>
                    <a:pt x="1314" y="761"/>
                  </a:cubicBezTo>
                  <a:cubicBezTo>
                    <a:pt x="1306" y="761"/>
                    <a:pt x="1298" y="760"/>
                    <a:pt x="1289" y="759"/>
                  </a:cubicBezTo>
                  <a:cubicBezTo>
                    <a:pt x="1215" y="748"/>
                    <a:pt x="1130" y="695"/>
                    <a:pt x="1055" y="674"/>
                  </a:cubicBezTo>
                  <a:cubicBezTo>
                    <a:pt x="1004" y="663"/>
                    <a:pt x="950" y="656"/>
                    <a:pt x="897" y="656"/>
                  </a:cubicBezTo>
                  <a:cubicBezTo>
                    <a:pt x="796" y="656"/>
                    <a:pt x="699" y="682"/>
                    <a:pt x="629" y="759"/>
                  </a:cubicBezTo>
                  <a:cubicBezTo>
                    <a:pt x="576" y="812"/>
                    <a:pt x="565" y="865"/>
                    <a:pt x="533" y="929"/>
                  </a:cubicBezTo>
                  <a:cubicBezTo>
                    <a:pt x="523" y="983"/>
                    <a:pt x="512" y="1068"/>
                    <a:pt x="469" y="1100"/>
                  </a:cubicBezTo>
                  <a:cubicBezTo>
                    <a:pt x="384" y="1174"/>
                    <a:pt x="246" y="1185"/>
                    <a:pt x="150" y="1228"/>
                  </a:cubicBezTo>
                  <a:cubicBezTo>
                    <a:pt x="0" y="1274"/>
                    <a:pt x="80" y="1452"/>
                    <a:pt x="210" y="1452"/>
                  </a:cubicBezTo>
                  <a:cubicBezTo>
                    <a:pt x="228" y="1452"/>
                    <a:pt x="247" y="1448"/>
                    <a:pt x="267" y="1440"/>
                  </a:cubicBezTo>
                  <a:cubicBezTo>
                    <a:pt x="373" y="1387"/>
                    <a:pt x="480" y="1387"/>
                    <a:pt x="586" y="1323"/>
                  </a:cubicBezTo>
                  <a:cubicBezTo>
                    <a:pt x="704" y="1249"/>
                    <a:pt x="735" y="1142"/>
                    <a:pt x="778" y="1015"/>
                  </a:cubicBezTo>
                  <a:cubicBezTo>
                    <a:pt x="796" y="944"/>
                    <a:pt x="813" y="903"/>
                    <a:pt x="879" y="903"/>
                  </a:cubicBezTo>
                  <a:cubicBezTo>
                    <a:pt x="893" y="903"/>
                    <a:pt x="909" y="904"/>
                    <a:pt x="927" y="908"/>
                  </a:cubicBezTo>
                  <a:cubicBezTo>
                    <a:pt x="1002" y="919"/>
                    <a:pt x="1066" y="961"/>
                    <a:pt x="1151" y="983"/>
                  </a:cubicBezTo>
                  <a:cubicBezTo>
                    <a:pt x="1214" y="1005"/>
                    <a:pt x="1274" y="1018"/>
                    <a:pt x="1331" y="1018"/>
                  </a:cubicBezTo>
                  <a:cubicBezTo>
                    <a:pt x="1407" y="1018"/>
                    <a:pt x="1478" y="995"/>
                    <a:pt x="1545" y="940"/>
                  </a:cubicBezTo>
                  <a:cubicBezTo>
                    <a:pt x="1651" y="865"/>
                    <a:pt x="1694" y="727"/>
                    <a:pt x="1736" y="621"/>
                  </a:cubicBezTo>
                  <a:cubicBezTo>
                    <a:pt x="1747" y="589"/>
                    <a:pt x="1758" y="535"/>
                    <a:pt x="1800" y="503"/>
                  </a:cubicBezTo>
                  <a:cubicBezTo>
                    <a:pt x="1816" y="498"/>
                    <a:pt x="1834" y="496"/>
                    <a:pt x="1853" y="496"/>
                  </a:cubicBezTo>
                  <a:cubicBezTo>
                    <a:pt x="1910" y="496"/>
                    <a:pt x="1976" y="514"/>
                    <a:pt x="2024" y="514"/>
                  </a:cubicBezTo>
                  <a:cubicBezTo>
                    <a:pt x="2048" y="518"/>
                    <a:pt x="2072" y="521"/>
                    <a:pt x="2096" y="521"/>
                  </a:cubicBezTo>
                  <a:cubicBezTo>
                    <a:pt x="2185" y="521"/>
                    <a:pt x="2268" y="490"/>
                    <a:pt x="2343" y="439"/>
                  </a:cubicBezTo>
                  <a:cubicBezTo>
                    <a:pt x="2429" y="386"/>
                    <a:pt x="2482" y="280"/>
                    <a:pt x="2588" y="269"/>
                  </a:cubicBezTo>
                  <a:cubicBezTo>
                    <a:pt x="2749" y="239"/>
                    <a:pt x="2758" y="0"/>
                    <a:pt x="26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94;p32">
              <a:extLst>
                <a:ext uri="{FF2B5EF4-FFF2-40B4-BE49-F238E27FC236}">
                  <a16:creationId xmlns:a16="http://schemas.microsoft.com/office/drawing/2014/main" id="{E9812110-1CF5-CE3A-5D49-FF000455C6C1}"/>
                </a:ext>
              </a:extLst>
            </p:cNvPr>
            <p:cNvSpPr/>
            <p:nvPr/>
          </p:nvSpPr>
          <p:spPr>
            <a:xfrm flipH="1">
              <a:off x="6634391" y="1181791"/>
              <a:ext cx="673991" cy="134908"/>
            </a:xfrm>
            <a:custGeom>
              <a:avLst/>
              <a:gdLst/>
              <a:ahLst/>
              <a:cxnLst/>
              <a:rect l="l" t="t" r="r" b="b"/>
              <a:pathLst>
                <a:path w="3697" h="740" extrusionOk="0">
                  <a:moveTo>
                    <a:pt x="2672" y="0"/>
                  </a:moveTo>
                  <a:cubicBezTo>
                    <a:pt x="2565" y="0"/>
                    <a:pt x="2452" y="34"/>
                    <a:pt x="2367" y="102"/>
                  </a:cubicBezTo>
                  <a:cubicBezTo>
                    <a:pt x="2314" y="145"/>
                    <a:pt x="2261" y="230"/>
                    <a:pt x="2197" y="252"/>
                  </a:cubicBezTo>
                  <a:cubicBezTo>
                    <a:pt x="2182" y="255"/>
                    <a:pt x="2168" y="256"/>
                    <a:pt x="2155" y="256"/>
                  </a:cubicBezTo>
                  <a:cubicBezTo>
                    <a:pt x="2084" y="256"/>
                    <a:pt x="2034" y="213"/>
                    <a:pt x="1963" y="177"/>
                  </a:cubicBezTo>
                  <a:cubicBezTo>
                    <a:pt x="1887" y="136"/>
                    <a:pt x="1817" y="119"/>
                    <a:pt x="1750" y="119"/>
                  </a:cubicBezTo>
                  <a:cubicBezTo>
                    <a:pt x="1522" y="119"/>
                    <a:pt x="1330" y="313"/>
                    <a:pt x="1100" y="411"/>
                  </a:cubicBezTo>
                  <a:cubicBezTo>
                    <a:pt x="1056" y="430"/>
                    <a:pt x="1011" y="438"/>
                    <a:pt x="964" y="438"/>
                  </a:cubicBezTo>
                  <a:cubicBezTo>
                    <a:pt x="828" y="438"/>
                    <a:pt x="681" y="377"/>
                    <a:pt x="546" y="369"/>
                  </a:cubicBezTo>
                  <a:cubicBezTo>
                    <a:pt x="522" y="367"/>
                    <a:pt x="498" y="366"/>
                    <a:pt x="475" y="366"/>
                  </a:cubicBezTo>
                  <a:cubicBezTo>
                    <a:pt x="342" y="366"/>
                    <a:pt x="217" y="394"/>
                    <a:pt x="99" y="475"/>
                  </a:cubicBezTo>
                  <a:cubicBezTo>
                    <a:pt x="0" y="565"/>
                    <a:pt x="76" y="739"/>
                    <a:pt x="186" y="739"/>
                  </a:cubicBezTo>
                  <a:cubicBezTo>
                    <a:pt x="206" y="739"/>
                    <a:pt x="227" y="733"/>
                    <a:pt x="248" y="720"/>
                  </a:cubicBezTo>
                  <a:cubicBezTo>
                    <a:pt x="332" y="661"/>
                    <a:pt x="420" y="642"/>
                    <a:pt x="510" y="642"/>
                  </a:cubicBezTo>
                  <a:cubicBezTo>
                    <a:pt x="672" y="642"/>
                    <a:pt x="839" y="704"/>
                    <a:pt x="1001" y="704"/>
                  </a:cubicBezTo>
                  <a:cubicBezTo>
                    <a:pt x="1056" y="704"/>
                    <a:pt x="1111" y="697"/>
                    <a:pt x="1164" y="677"/>
                  </a:cubicBezTo>
                  <a:cubicBezTo>
                    <a:pt x="1313" y="624"/>
                    <a:pt x="1452" y="518"/>
                    <a:pt x="1579" y="454"/>
                  </a:cubicBezTo>
                  <a:cubicBezTo>
                    <a:pt x="1640" y="420"/>
                    <a:pt x="1689" y="395"/>
                    <a:pt x="1740" y="395"/>
                  </a:cubicBezTo>
                  <a:cubicBezTo>
                    <a:pt x="1770" y="395"/>
                    <a:pt x="1800" y="403"/>
                    <a:pt x="1835" y="422"/>
                  </a:cubicBezTo>
                  <a:cubicBezTo>
                    <a:pt x="1899" y="454"/>
                    <a:pt x="1952" y="507"/>
                    <a:pt x="2016" y="518"/>
                  </a:cubicBezTo>
                  <a:cubicBezTo>
                    <a:pt x="2056" y="531"/>
                    <a:pt x="2095" y="537"/>
                    <a:pt x="2133" y="537"/>
                  </a:cubicBezTo>
                  <a:cubicBezTo>
                    <a:pt x="2216" y="537"/>
                    <a:pt x="2294" y="508"/>
                    <a:pt x="2367" y="465"/>
                  </a:cubicBezTo>
                  <a:cubicBezTo>
                    <a:pt x="2467" y="392"/>
                    <a:pt x="2543" y="259"/>
                    <a:pt x="2661" y="259"/>
                  </a:cubicBezTo>
                  <a:cubicBezTo>
                    <a:pt x="2682" y="259"/>
                    <a:pt x="2705" y="263"/>
                    <a:pt x="2729" y="273"/>
                  </a:cubicBezTo>
                  <a:cubicBezTo>
                    <a:pt x="2847" y="315"/>
                    <a:pt x="2910" y="465"/>
                    <a:pt x="3017" y="539"/>
                  </a:cubicBezTo>
                  <a:cubicBezTo>
                    <a:pt x="3155" y="635"/>
                    <a:pt x="3315" y="646"/>
                    <a:pt x="3475" y="688"/>
                  </a:cubicBezTo>
                  <a:cubicBezTo>
                    <a:pt x="3487" y="691"/>
                    <a:pt x="3499" y="693"/>
                    <a:pt x="3510" y="693"/>
                  </a:cubicBezTo>
                  <a:cubicBezTo>
                    <a:pt x="3644" y="693"/>
                    <a:pt x="3696" y="472"/>
                    <a:pt x="3539" y="433"/>
                  </a:cubicBezTo>
                  <a:cubicBezTo>
                    <a:pt x="3368" y="390"/>
                    <a:pt x="3219" y="390"/>
                    <a:pt x="3102" y="252"/>
                  </a:cubicBezTo>
                  <a:cubicBezTo>
                    <a:pt x="3006" y="145"/>
                    <a:pt x="2900" y="39"/>
                    <a:pt x="2751" y="7"/>
                  </a:cubicBezTo>
                  <a:cubicBezTo>
                    <a:pt x="2725" y="2"/>
                    <a:pt x="2699" y="0"/>
                    <a:pt x="26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95;p32">
              <a:extLst>
                <a:ext uri="{FF2B5EF4-FFF2-40B4-BE49-F238E27FC236}">
                  <a16:creationId xmlns:a16="http://schemas.microsoft.com/office/drawing/2014/main" id="{8B041553-B0CC-A226-3D6E-C2C227D5D7F3}"/>
                </a:ext>
              </a:extLst>
            </p:cNvPr>
            <p:cNvSpPr/>
            <p:nvPr/>
          </p:nvSpPr>
          <p:spPr>
            <a:xfrm flipH="1">
              <a:off x="6665020" y="1331101"/>
              <a:ext cx="382846" cy="109749"/>
            </a:xfrm>
            <a:custGeom>
              <a:avLst/>
              <a:gdLst/>
              <a:ahLst/>
              <a:cxnLst/>
              <a:rect l="l" t="t" r="r" b="b"/>
              <a:pathLst>
                <a:path w="2100" h="602" extrusionOk="0">
                  <a:moveTo>
                    <a:pt x="217" y="300"/>
                  </a:moveTo>
                  <a:cubicBezTo>
                    <a:pt x="215" y="300"/>
                    <a:pt x="217" y="303"/>
                    <a:pt x="225" y="305"/>
                  </a:cubicBezTo>
                  <a:lnTo>
                    <a:pt x="225" y="305"/>
                  </a:lnTo>
                  <a:cubicBezTo>
                    <a:pt x="221" y="302"/>
                    <a:pt x="218" y="300"/>
                    <a:pt x="217" y="300"/>
                  </a:cubicBezTo>
                  <a:close/>
                  <a:moveTo>
                    <a:pt x="914" y="1"/>
                  </a:moveTo>
                  <a:cubicBezTo>
                    <a:pt x="764" y="1"/>
                    <a:pt x="629" y="70"/>
                    <a:pt x="512" y="178"/>
                  </a:cubicBezTo>
                  <a:cubicBezTo>
                    <a:pt x="459" y="231"/>
                    <a:pt x="406" y="284"/>
                    <a:pt x="342" y="306"/>
                  </a:cubicBezTo>
                  <a:lnTo>
                    <a:pt x="235" y="306"/>
                  </a:lnTo>
                  <a:cubicBezTo>
                    <a:pt x="231" y="306"/>
                    <a:pt x="228" y="305"/>
                    <a:pt x="225" y="305"/>
                  </a:cubicBezTo>
                  <a:lnTo>
                    <a:pt x="225" y="305"/>
                  </a:lnTo>
                  <a:cubicBezTo>
                    <a:pt x="231" y="309"/>
                    <a:pt x="238" y="316"/>
                    <a:pt x="246" y="327"/>
                  </a:cubicBezTo>
                  <a:cubicBezTo>
                    <a:pt x="247" y="329"/>
                    <a:pt x="248" y="331"/>
                    <a:pt x="249" y="333"/>
                  </a:cubicBezTo>
                  <a:lnTo>
                    <a:pt x="249" y="333"/>
                  </a:lnTo>
                  <a:cubicBezTo>
                    <a:pt x="220" y="307"/>
                    <a:pt x="179" y="293"/>
                    <a:pt x="140" y="293"/>
                  </a:cubicBezTo>
                  <a:cubicBezTo>
                    <a:pt x="69" y="293"/>
                    <a:pt x="1" y="339"/>
                    <a:pt x="12" y="434"/>
                  </a:cubicBezTo>
                  <a:cubicBezTo>
                    <a:pt x="20" y="565"/>
                    <a:pt x="149" y="601"/>
                    <a:pt x="266" y="601"/>
                  </a:cubicBezTo>
                  <a:cubicBezTo>
                    <a:pt x="300" y="601"/>
                    <a:pt x="334" y="598"/>
                    <a:pt x="363" y="593"/>
                  </a:cubicBezTo>
                  <a:cubicBezTo>
                    <a:pt x="459" y="572"/>
                    <a:pt x="555" y="519"/>
                    <a:pt x="619" y="455"/>
                  </a:cubicBezTo>
                  <a:cubicBezTo>
                    <a:pt x="683" y="402"/>
                    <a:pt x="736" y="327"/>
                    <a:pt x="821" y="295"/>
                  </a:cubicBezTo>
                  <a:cubicBezTo>
                    <a:pt x="849" y="283"/>
                    <a:pt x="875" y="277"/>
                    <a:pt x="901" y="277"/>
                  </a:cubicBezTo>
                  <a:cubicBezTo>
                    <a:pt x="963" y="277"/>
                    <a:pt x="1020" y="308"/>
                    <a:pt x="1087" y="338"/>
                  </a:cubicBezTo>
                  <a:cubicBezTo>
                    <a:pt x="1166" y="381"/>
                    <a:pt x="1230" y="418"/>
                    <a:pt x="1309" y="418"/>
                  </a:cubicBezTo>
                  <a:cubicBezTo>
                    <a:pt x="1327" y="418"/>
                    <a:pt x="1345" y="416"/>
                    <a:pt x="1364" y="412"/>
                  </a:cubicBezTo>
                  <a:cubicBezTo>
                    <a:pt x="1471" y="412"/>
                    <a:pt x="1567" y="359"/>
                    <a:pt x="1662" y="327"/>
                  </a:cubicBezTo>
                  <a:cubicBezTo>
                    <a:pt x="1694" y="295"/>
                    <a:pt x="1737" y="295"/>
                    <a:pt x="1780" y="295"/>
                  </a:cubicBezTo>
                  <a:lnTo>
                    <a:pt x="1833" y="295"/>
                  </a:lnTo>
                  <a:cubicBezTo>
                    <a:pt x="1843" y="300"/>
                    <a:pt x="1846" y="300"/>
                    <a:pt x="1847" y="300"/>
                  </a:cubicBezTo>
                  <a:cubicBezTo>
                    <a:pt x="1849" y="300"/>
                    <a:pt x="1849" y="300"/>
                    <a:pt x="1854" y="306"/>
                  </a:cubicBezTo>
                  <a:cubicBezTo>
                    <a:pt x="1874" y="331"/>
                    <a:pt x="1909" y="342"/>
                    <a:pt x="1944" y="342"/>
                  </a:cubicBezTo>
                  <a:cubicBezTo>
                    <a:pt x="1983" y="342"/>
                    <a:pt x="2023" y="328"/>
                    <a:pt x="2046" y="306"/>
                  </a:cubicBezTo>
                  <a:cubicBezTo>
                    <a:pt x="2099" y="252"/>
                    <a:pt x="2078" y="178"/>
                    <a:pt x="2046" y="125"/>
                  </a:cubicBezTo>
                  <a:cubicBezTo>
                    <a:pt x="1988" y="50"/>
                    <a:pt x="1890" y="22"/>
                    <a:pt x="1789" y="22"/>
                  </a:cubicBezTo>
                  <a:cubicBezTo>
                    <a:pt x="1703" y="22"/>
                    <a:pt x="1614" y="42"/>
                    <a:pt x="1545" y="71"/>
                  </a:cubicBezTo>
                  <a:cubicBezTo>
                    <a:pt x="1487" y="91"/>
                    <a:pt x="1420" y="137"/>
                    <a:pt x="1344" y="137"/>
                  </a:cubicBezTo>
                  <a:cubicBezTo>
                    <a:pt x="1337" y="137"/>
                    <a:pt x="1329" y="136"/>
                    <a:pt x="1322" y="135"/>
                  </a:cubicBezTo>
                  <a:cubicBezTo>
                    <a:pt x="1226" y="125"/>
                    <a:pt x="1141" y="40"/>
                    <a:pt x="1045" y="18"/>
                  </a:cubicBezTo>
                  <a:cubicBezTo>
                    <a:pt x="1000" y="6"/>
                    <a:pt x="957" y="1"/>
                    <a:pt x="9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96;p32">
              <a:extLst>
                <a:ext uri="{FF2B5EF4-FFF2-40B4-BE49-F238E27FC236}">
                  <a16:creationId xmlns:a16="http://schemas.microsoft.com/office/drawing/2014/main" id="{9E2BB92C-7CC4-AA91-B876-4399EA19B9CC}"/>
                </a:ext>
              </a:extLst>
            </p:cNvPr>
            <p:cNvSpPr/>
            <p:nvPr/>
          </p:nvSpPr>
          <p:spPr>
            <a:xfrm flipH="1">
              <a:off x="6589726" y="1346779"/>
              <a:ext cx="632789" cy="200538"/>
            </a:xfrm>
            <a:custGeom>
              <a:avLst/>
              <a:gdLst/>
              <a:ahLst/>
              <a:cxnLst/>
              <a:rect l="l" t="t" r="r" b="b"/>
              <a:pathLst>
                <a:path w="3471" h="1100" extrusionOk="0">
                  <a:moveTo>
                    <a:pt x="683" y="0"/>
                  </a:moveTo>
                  <a:cubicBezTo>
                    <a:pt x="436" y="0"/>
                    <a:pt x="210" y="160"/>
                    <a:pt x="75" y="358"/>
                  </a:cubicBezTo>
                  <a:cubicBezTo>
                    <a:pt x="1" y="470"/>
                    <a:pt x="93" y="566"/>
                    <a:pt x="189" y="566"/>
                  </a:cubicBezTo>
                  <a:cubicBezTo>
                    <a:pt x="229" y="566"/>
                    <a:pt x="270" y="549"/>
                    <a:pt x="299" y="507"/>
                  </a:cubicBezTo>
                  <a:cubicBezTo>
                    <a:pt x="384" y="401"/>
                    <a:pt x="523" y="294"/>
                    <a:pt x="672" y="273"/>
                  </a:cubicBezTo>
                  <a:cubicBezTo>
                    <a:pt x="831" y="273"/>
                    <a:pt x="991" y="433"/>
                    <a:pt x="1140" y="507"/>
                  </a:cubicBezTo>
                  <a:cubicBezTo>
                    <a:pt x="1268" y="571"/>
                    <a:pt x="1406" y="614"/>
                    <a:pt x="1566" y="624"/>
                  </a:cubicBezTo>
                  <a:cubicBezTo>
                    <a:pt x="1630" y="624"/>
                    <a:pt x="1694" y="624"/>
                    <a:pt x="1769" y="646"/>
                  </a:cubicBezTo>
                  <a:cubicBezTo>
                    <a:pt x="1832" y="678"/>
                    <a:pt x="1875" y="742"/>
                    <a:pt x="1928" y="763"/>
                  </a:cubicBezTo>
                  <a:cubicBezTo>
                    <a:pt x="1998" y="812"/>
                    <a:pt x="2072" y="833"/>
                    <a:pt x="2148" y="833"/>
                  </a:cubicBezTo>
                  <a:cubicBezTo>
                    <a:pt x="2188" y="833"/>
                    <a:pt x="2229" y="827"/>
                    <a:pt x="2269" y="816"/>
                  </a:cubicBezTo>
                  <a:cubicBezTo>
                    <a:pt x="2352" y="801"/>
                    <a:pt x="2456" y="754"/>
                    <a:pt x="2555" y="754"/>
                  </a:cubicBezTo>
                  <a:cubicBezTo>
                    <a:pt x="2596" y="754"/>
                    <a:pt x="2636" y="762"/>
                    <a:pt x="2674" y="784"/>
                  </a:cubicBezTo>
                  <a:cubicBezTo>
                    <a:pt x="2780" y="848"/>
                    <a:pt x="2833" y="965"/>
                    <a:pt x="2951" y="1029"/>
                  </a:cubicBezTo>
                  <a:cubicBezTo>
                    <a:pt x="3020" y="1078"/>
                    <a:pt x="3099" y="1099"/>
                    <a:pt x="3181" y="1099"/>
                  </a:cubicBezTo>
                  <a:cubicBezTo>
                    <a:pt x="3224" y="1099"/>
                    <a:pt x="3268" y="1093"/>
                    <a:pt x="3313" y="1082"/>
                  </a:cubicBezTo>
                  <a:cubicBezTo>
                    <a:pt x="3470" y="1063"/>
                    <a:pt x="3409" y="833"/>
                    <a:pt x="3272" y="833"/>
                  </a:cubicBezTo>
                  <a:cubicBezTo>
                    <a:pt x="3261" y="833"/>
                    <a:pt x="3250" y="834"/>
                    <a:pt x="3238" y="837"/>
                  </a:cubicBezTo>
                  <a:cubicBezTo>
                    <a:pt x="3226" y="839"/>
                    <a:pt x="3215" y="840"/>
                    <a:pt x="3204" y="840"/>
                  </a:cubicBezTo>
                  <a:cubicBezTo>
                    <a:pt x="3067" y="840"/>
                    <a:pt x="2996" y="723"/>
                    <a:pt x="2897" y="624"/>
                  </a:cubicBezTo>
                  <a:cubicBezTo>
                    <a:pt x="2810" y="537"/>
                    <a:pt x="2695" y="485"/>
                    <a:pt x="2570" y="485"/>
                  </a:cubicBezTo>
                  <a:cubicBezTo>
                    <a:pt x="2559" y="485"/>
                    <a:pt x="2547" y="485"/>
                    <a:pt x="2535" y="486"/>
                  </a:cubicBezTo>
                  <a:cubicBezTo>
                    <a:pt x="2424" y="495"/>
                    <a:pt x="2289" y="577"/>
                    <a:pt x="2164" y="577"/>
                  </a:cubicBezTo>
                  <a:cubicBezTo>
                    <a:pt x="2146" y="577"/>
                    <a:pt x="2127" y="575"/>
                    <a:pt x="2109" y="571"/>
                  </a:cubicBezTo>
                  <a:cubicBezTo>
                    <a:pt x="2045" y="539"/>
                    <a:pt x="1992" y="475"/>
                    <a:pt x="1939" y="433"/>
                  </a:cubicBezTo>
                  <a:cubicBezTo>
                    <a:pt x="1886" y="411"/>
                    <a:pt x="1832" y="379"/>
                    <a:pt x="1769" y="369"/>
                  </a:cubicBezTo>
                  <a:cubicBezTo>
                    <a:pt x="1683" y="358"/>
                    <a:pt x="1619" y="358"/>
                    <a:pt x="1534" y="358"/>
                  </a:cubicBezTo>
                  <a:cubicBezTo>
                    <a:pt x="1428" y="358"/>
                    <a:pt x="1343" y="316"/>
                    <a:pt x="1247" y="262"/>
                  </a:cubicBezTo>
                  <a:cubicBezTo>
                    <a:pt x="1098" y="198"/>
                    <a:pt x="981" y="71"/>
                    <a:pt x="821" y="17"/>
                  </a:cubicBezTo>
                  <a:cubicBezTo>
                    <a:pt x="774" y="6"/>
                    <a:pt x="728" y="0"/>
                    <a:pt x="6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97;p32">
              <a:extLst>
                <a:ext uri="{FF2B5EF4-FFF2-40B4-BE49-F238E27FC236}">
                  <a16:creationId xmlns:a16="http://schemas.microsoft.com/office/drawing/2014/main" id="{A65A6A4B-04EF-7A27-5787-31975B176677}"/>
                </a:ext>
              </a:extLst>
            </p:cNvPr>
            <p:cNvSpPr/>
            <p:nvPr/>
          </p:nvSpPr>
          <p:spPr>
            <a:xfrm flipH="1">
              <a:off x="6414716" y="2969678"/>
              <a:ext cx="120505" cy="69095"/>
            </a:xfrm>
            <a:custGeom>
              <a:avLst/>
              <a:gdLst/>
              <a:ahLst/>
              <a:cxnLst/>
              <a:rect l="l" t="t" r="r" b="b"/>
              <a:pathLst>
                <a:path w="661" h="379" extrusionOk="0">
                  <a:moveTo>
                    <a:pt x="458" y="1"/>
                  </a:moveTo>
                  <a:cubicBezTo>
                    <a:pt x="402" y="1"/>
                    <a:pt x="346" y="8"/>
                    <a:pt x="299" y="28"/>
                  </a:cubicBezTo>
                  <a:cubicBezTo>
                    <a:pt x="213" y="50"/>
                    <a:pt x="128" y="92"/>
                    <a:pt x="54" y="156"/>
                  </a:cubicBezTo>
                  <a:cubicBezTo>
                    <a:pt x="0" y="209"/>
                    <a:pt x="0" y="295"/>
                    <a:pt x="54" y="348"/>
                  </a:cubicBezTo>
                  <a:cubicBezTo>
                    <a:pt x="79" y="368"/>
                    <a:pt x="114" y="379"/>
                    <a:pt x="149" y="379"/>
                  </a:cubicBezTo>
                  <a:cubicBezTo>
                    <a:pt x="188" y="379"/>
                    <a:pt x="228" y="365"/>
                    <a:pt x="256" y="337"/>
                  </a:cubicBezTo>
                  <a:cubicBezTo>
                    <a:pt x="288" y="305"/>
                    <a:pt x="309" y="295"/>
                    <a:pt x="320" y="295"/>
                  </a:cubicBezTo>
                  <a:lnTo>
                    <a:pt x="320" y="295"/>
                  </a:lnTo>
                  <a:cubicBezTo>
                    <a:pt x="309" y="295"/>
                    <a:pt x="299" y="305"/>
                    <a:pt x="299" y="305"/>
                  </a:cubicBezTo>
                  <a:cubicBezTo>
                    <a:pt x="352" y="295"/>
                    <a:pt x="395" y="284"/>
                    <a:pt x="448" y="263"/>
                  </a:cubicBezTo>
                  <a:lnTo>
                    <a:pt x="469" y="263"/>
                  </a:lnTo>
                  <a:cubicBezTo>
                    <a:pt x="482" y="269"/>
                    <a:pt x="493" y="272"/>
                    <a:pt x="504" y="272"/>
                  </a:cubicBezTo>
                  <a:cubicBezTo>
                    <a:pt x="527" y="272"/>
                    <a:pt x="546" y="259"/>
                    <a:pt x="576" y="252"/>
                  </a:cubicBezTo>
                  <a:cubicBezTo>
                    <a:pt x="607" y="241"/>
                    <a:pt x="629" y="199"/>
                    <a:pt x="639" y="167"/>
                  </a:cubicBezTo>
                  <a:cubicBezTo>
                    <a:pt x="661" y="103"/>
                    <a:pt x="618" y="28"/>
                    <a:pt x="554" y="7"/>
                  </a:cubicBezTo>
                  <a:cubicBezTo>
                    <a:pt x="523" y="3"/>
                    <a:pt x="490" y="1"/>
                    <a:pt x="458" y="1"/>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98;p32">
              <a:extLst>
                <a:ext uri="{FF2B5EF4-FFF2-40B4-BE49-F238E27FC236}">
                  <a16:creationId xmlns:a16="http://schemas.microsoft.com/office/drawing/2014/main" id="{F61DE6E5-2C06-0533-4E49-B71B353EEF76}"/>
                </a:ext>
              </a:extLst>
            </p:cNvPr>
            <p:cNvSpPr/>
            <p:nvPr/>
          </p:nvSpPr>
          <p:spPr>
            <a:xfrm flipH="1">
              <a:off x="6011273" y="3029474"/>
              <a:ext cx="125974" cy="115948"/>
            </a:xfrm>
            <a:custGeom>
              <a:avLst/>
              <a:gdLst/>
              <a:ahLst/>
              <a:cxnLst/>
              <a:rect l="l" t="t" r="r" b="b"/>
              <a:pathLst>
                <a:path w="691" h="636" extrusionOk="0">
                  <a:moveTo>
                    <a:pt x="141" y="0"/>
                  </a:moveTo>
                  <a:cubicBezTo>
                    <a:pt x="129" y="0"/>
                    <a:pt x="117" y="3"/>
                    <a:pt x="107" y="9"/>
                  </a:cubicBezTo>
                  <a:cubicBezTo>
                    <a:pt x="86" y="20"/>
                    <a:pt x="43" y="31"/>
                    <a:pt x="32" y="73"/>
                  </a:cubicBezTo>
                  <a:cubicBezTo>
                    <a:pt x="11" y="94"/>
                    <a:pt x="1" y="137"/>
                    <a:pt x="11" y="180"/>
                  </a:cubicBezTo>
                  <a:cubicBezTo>
                    <a:pt x="11" y="190"/>
                    <a:pt x="32" y="201"/>
                    <a:pt x="32" y="201"/>
                  </a:cubicBezTo>
                  <a:cubicBezTo>
                    <a:pt x="32" y="222"/>
                    <a:pt x="43" y="233"/>
                    <a:pt x="75" y="244"/>
                  </a:cubicBezTo>
                  <a:cubicBezTo>
                    <a:pt x="102" y="271"/>
                    <a:pt x="138" y="283"/>
                    <a:pt x="174" y="292"/>
                  </a:cubicBezTo>
                  <a:lnTo>
                    <a:pt x="174" y="292"/>
                  </a:lnTo>
                  <a:cubicBezTo>
                    <a:pt x="167" y="289"/>
                    <a:pt x="160" y="286"/>
                    <a:pt x="160" y="286"/>
                  </a:cubicBezTo>
                  <a:lnTo>
                    <a:pt x="160" y="286"/>
                  </a:lnTo>
                  <a:cubicBezTo>
                    <a:pt x="168" y="289"/>
                    <a:pt x="175" y="291"/>
                    <a:pt x="182" y="294"/>
                  </a:cubicBezTo>
                  <a:lnTo>
                    <a:pt x="182" y="294"/>
                  </a:lnTo>
                  <a:cubicBezTo>
                    <a:pt x="179" y="294"/>
                    <a:pt x="177" y="293"/>
                    <a:pt x="174" y="292"/>
                  </a:cubicBezTo>
                  <a:lnTo>
                    <a:pt x="174" y="292"/>
                  </a:lnTo>
                  <a:cubicBezTo>
                    <a:pt x="178" y="294"/>
                    <a:pt x="182" y="295"/>
                    <a:pt x="186" y="296"/>
                  </a:cubicBezTo>
                  <a:lnTo>
                    <a:pt x="186" y="296"/>
                  </a:lnTo>
                  <a:cubicBezTo>
                    <a:pt x="185" y="295"/>
                    <a:pt x="183" y="295"/>
                    <a:pt x="182" y="294"/>
                  </a:cubicBezTo>
                  <a:lnTo>
                    <a:pt x="182" y="294"/>
                  </a:lnTo>
                  <a:cubicBezTo>
                    <a:pt x="185" y="295"/>
                    <a:pt x="189" y="296"/>
                    <a:pt x="192" y="297"/>
                  </a:cubicBezTo>
                  <a:cubicBezTo>
                    <a:pt x="190" y="297"/>
                    <a:pt x="188" y="296"/>
                    <a:pt x="186" y="296"/>
                  </a:cubicBezTo>
                  <a:lnTo>
                    <a:pt x="186" y="296"/>
                  </a:lnTo>
                  <a:cubicBezTo>
                    <a:pt x="205" y="305"/>
                    <a:pt x="223" y="317"/>
                    <a:pt x="245" y="339"/>
                  </a:cubicBezTo>
                  <a:lnTo>
                    <a:pt x="213" y="307"/>
                  </a:lnTo>
                  <a:lnTo>
                    <a:pt x="213" y="307"/>
                  </a:lnTo>
                  <a:cubicBezTo>
                    <a:pt x="256" y="339"/>
                    <a:pt x="299" y="371"/>
                    <a:pt x="320" y="414"/>
                  </a:cubicBezTo>
                  <a:lnTo>
                    <a:pt x="299" y="393"/>
                  </a:lnTo>
                  <a:lnTo>
                    <a:pt x="299" y="393"/>
                  </a:lnTo>
                  <a:cubicBezTo>
                    <a:pt x="320" y="425"/>
                    <a:pt x="352" y="456"/>
                    <a:pt x="363" y="499"/>
                  </a:cubicBezTo>
                  <a:cubicBezTo>
                    <a:pt x="395" y="542"/>
                    <a:pt x="416" y="584"/>
                    <a:pt x="469" y="616"/>
                  </a:cubicBezTo>
                  <a:cubicBezTo>
                    <a:pt x="489" y="630"/>
                    <a:pt x="511" y="636"/>
                    <a:pt x="534" y="636"/>
                  </a:cubicBezTo>
                  <a:cubicBezTo>
                    <a:pt x="582" y="636"/>
                    <a:pt x="632" y="607"/>
                    <a:pt x="661" y="563"/>
                  </a:cubicBezTo>
                  <a:cubicBezTo>
                    <a:pt x="691" y="503"/>
                    <a:pt x="674" y="425"/>
                    <a:pt x="620" y="389"/>
                  </a:cubicBezTo>
                  <a:lnTo>
                    <a:pt x="620" y="389"/>
                  </a:lnTo>
                  <a:cubicBezTo>
                    <a:pt x="578" y="334"/>
                    <a:pt x="549" y="279"/>
                    <a:pt x="512" y="233"/>
                  </a:cubicBezTo>
                  <a:cubicBezTo>
                    <a:pt x="480" y="201"/>
                    <a:pt x="458" y="158"/>
                    <a:pt x="416" y="137"/>
                  </a:cubicBezTo>
                  <a:cubicBezTo>
                    <a:pt x="395" y="126"/>
                    <a:pt x="363" y="94"/>
                    <a:pt x="341" y="84"/>
                  </a:cubicBezTo>
                  <a:lnTo>
                    <a:pt x="274" y="50"/>
                  </a:lnTo>
                  <a:lnTo>
                    <a:pt x="274" y="50"/>
                  </a:lnTo>
                  <a:cubicBezTo>
                    <a:pt x="281" y="56"/>
                    <a:pt x="288" y="62"/>
                    <a:pt x="288" y="62"/>
                  </a:cubicBezTo>
                  <a:cubicBezTo>
                    <a:pt x="276" y="55"/>
                    <a:pt x="267" y="48"/>
                    <a:pt x="259" y="43"/>
                  </a:cubicBezTo>
                  <a:lnTo>
                    <a:pt x="259" y="43"/>
                  </a:lnTo>
                  <a:lnTo>
                    <a:pt x="274" y="50"/>
                  </a:lnTo>
                  <a:lnTo>
                    <a:pt x="274" y="50"/>
                  </a:lnTo>
                  <a:cubicBezTo>
                    <a:pt x="268" y="46"/>
                    <a:pt x="262" y="42"/>
                    <a:pt x="257" y="41"/>
                  </a:cubicBezTo>
                  <a:lnTo>
                    <a:pt x="257" y="41"/>
                  </a:lnTo>
                  <a:cubicBezTo>
                    <a:pt x="258" y="42"/>
                    <a:pt x="259" y="42"/>
                    <a:pt x="259" y="43"/>
                  </a:cubicBezTo>
                  <a:lnTo>
                    <a:pt x="259" y="43"/>
                  </a:lnTo>
                  <a:lnTo>
                    <a:pt x="256" y="41"/>
                  </a:lnTo>
                  <a:cubicBezTo>
                    <a:pt x="256" y="41"/>
                    <a:pt x="257" y="41"/>
                    <a:pt x="257" y="41"/>
                  </a:cubicBezTo>
                  <a:lnTo>
                    <a:pt x="257" y="41"/>
                  </a:lnTo>
                  <a:cubicBezTo>
                    <a:pt x="244" y="33"/>
                    <a:pt x="233" y="26"/>
                    <a:pt x="213" y="20"/>
                  </a:cubicBezTo>
                  <a:cubicBezTo>
                    <a:pt x="199" y="13"/>
                    <a:pt x="169" y="0"/>
                    <a:pt x="141" y="0"/>
                  </a:cubicBezTo>
                  <a:close/>
                </a:path>
              </a:pathLst>
            </a:custGeom>
            <a:solidFill>
              <a:srgbClr val="783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99;p32">
              <a:extLst>
                <a:ext uri="{FF2B5EF4-FFF2-40B4-BE49-F238E27FC236}">
                  <a16:creationId xmlns:a16="http://schemas.microsoft.com/office/drawing/2014/main" id="{A0DFE8CC-0526-87E9-74EC-F49CF07D8244}"/>
                </a:ext>
              </a:extLst>
            </p:cNvPr>
            <p:cNvSpPr/>
            <p:nvPr/>
          </p:nvSpPr>
          <p:spPr>
            <a:xfrm flipH="1">
              <a:off x="7950281" y="3233294"/>
              <a:ext cx="64172" cy="492048"/>
            </a:xfrm>
            <a:custGeom>
              <a:avLst/>
              <a:gdLst/>
              <a:ahLst/>
              <a:cxnLst/>
              <a:rect l="l" t="t" r="r" b="b"/>
              <a:pathLst>
                <a:path w="352" h="2699" extrusionOk="0">
                  <a:moveTo>
                    <a:pt x="221" y="0"/>
                  </a:moveTo>
                  <a:cubicBezTo>
                    <a:pt x="155" y="0"/>
                    <a:pt x="85" y="43"/>
                    <a:pt x="75" y="126"/>
                  </a:cubicBezTo>
                  <a:cubicBezTo>
                    <a:pt x="21" y="499"/>
                    <a:pt x="11" y="883"/>
                    <a:pt x="11" y="1266"/>
                  </a:cubicBezTo>
                  <a:cubicBezTo>
                    <a:pt x="0" y="1713"/>
                    <a:pt x="0" y="2160"/>
                    <a:pt x="64" y="2597"/>
                  </a:cubicBezTo>
                  <a:cubicBezTo>
                    <a:pt x="77" y="2669"/>
                    <a:pt x="123" y="2699"/>
                    <a:pt x="173" y="2699"/>
                  </a:cubicBezTo>
                  <a:cubicBezTo>
                    <a:pt x="248" y="2699"/>
                    <a:pt x="332" y="2629"/>
                    <a:pt x="320" y="2533"/>
                  </a:cubicBezTo>
                  <a:cubicBezTo>
                    <a:pt x="245" y="2107"/>
                    <a:pt x="266" y="1671"/>
                    <a:pt x="277" y="1245"/>
                  </a:cubicBezTo>
                  <a:cubicBezTo>
                    <a:pt x="288" y="872"/>
                    <a:pt x="298" y="499"/>
                    <a:pt x="341" y="137"/>
                  </a:cubicBezTo>
                  <a:cubicBezTo>
                    <a:pt x="352" y="45"/>
                    <a:pt x="288" y="0"/>
                    <a:pt x="221" y="0"/>
                  </a:cubicBezTo>
                  <a:close/>
                </a:path>
              </a:pathLst>
            </a:custGeom>
            <a:solidFill>
              <a:srgbClr val="E685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15;p20">
            <a:extLst>
              <a:ext uri="{FF2B5EF4-FFF2-40B4-BE49-F238E27FC236}">
                <a16:creationId xmlns:a16="http://schemas.microsoft.com/office/drawing/2014/main" id="{15734FE4-E7C6-45F1-A96E-712ECC9348E4}"/>
              </a:ext>
            </a:extLst>
          </p:cNvPr>
          <p:cNvSpPr/>
          <p:nvPr/>
        </p:nvSpPr>
        <p:spPr>
          <a:xfrm>
            <a:off x="477581" y="1282357"/>
            <a:ext cx="4787562" cy="1604177"/>
          </a:xfrm>
          <a:prstGeom prst="ellipse">
            <a:avLst/>
          </a:prstGeom>
          <a:solidFill>
            <a:srgbClr val="FAACD4"/>
          </a:solidFill>
          <a:ln>
            <a:noFill/>
          </a:ln>
        </p:spPr>
        <p:txBody>
          <a:bodyPr spcFirstLastPara="1" wrap="square" lIns="91425" tIns="91425" rIns="91425" bIns="91425" anchor="ctr" anchorCtr="0">
            <a:noAutofit/>
          </a:bodyPr>
          <a:lstStyle/>
          <a:p>
            <a:pPr algn="ctr"/>
            <a:r>
              <a:rPr lang="en-US" sz="1600" err="1">
                <a:solidFill>
                  <a:schemeClr val="tx1"/>
                </a:solidFill>
                <a:latin typeface="Fira Sans Extra Condensed Mediu"/>
              </a:rPr>
              <a:t>Generar</a:t>
            </a:r>
            <a:r>
              <a:rPr lang="en-US" sz="1600">
                <a:solidFill>
                  <a:schemeClr val="tx1"/>
                </a:solidFill>
                <a:latin typeface="Fira Sans Extra Condensed Mediu"/>
              </a:rPr>
              <a:t> un </a:t>
            </a:r>
            <a:r>
              <a:rPr lang="en-US" sz="1600" err="1">
                <a:solidFill>
                  <a:schemeClr val="tx1"/>
                </a:solidFill>
                <a:latin typeface="Fira Sans Extra Condensed Mediu"/>
              </a:rPr>
              <a:t>modelo</a:t>
            </a:r>
            <a:r>
              <a:rPr lang="en-US" sz="1600">
                <a:solidFill>
                  <a:schemeClr val="tx1"/>
                </a:solidFill>
                <a:latin typeface="Fira Sans Extra Condensed Mediu"/>
              </a:rPr>
              <a:t> que </a:t>
            </a:r>
            <a:r>
              <a:rPr lang="en-US" sz="1600" err="1">
                <a:solidFill>
                  <a:schemeClr val="tx1"/>
                </a:solidFill>
                <a:latin typeface="Fira Sans Extra Condensed Mediu"/>
              </a:rPr>
              <a:t>nos</a:t>
            </a:r>
            <a:r>
              <a:rPr lang="en-US" sz="1600">
                <a:solidFill>
                  <a:schemeClr val="tx1"/>
                </a:solidFill>
                <a:latin typeface="Fira Sans Extra Condensed Mediu"/>
              </a:rPr>
              <a:t> </a:t>
            </a:r>
            <a:r>
              <a:rPr lang="en-US" sz="1600" err="1">
                <a:solidFill>
                  <a:schemeClr val="tx1"/>
                </a:solidFill>
                <a:latin typeface="Fira Sans Extra Condensed Mediu"/>
              </a:rPr>
              <a:t>permita</a:t>
            </a:r>
            <a:r>
              <a:rPr lang="en-US" sz="1600">
                <a:solidFill>
                  <a:schemeClr val="tx1"/>
                </a:solidFill>
                <a:latin typeface="Fira Sans Extra Condensed Mediu"/>
              </a:rPr>
              <a:t> </a:t>
            </a:r>
            <a:r>
              <a:rPr lang="en-US" sz="1600" err="1">
                <a:solidFill>
                  <a:schemeClr val="tx1"/>
                </a:solidFill>
                <a:latin typeface="Fira Sans Extra Condensed Mediu"/>
              </a:rPr>
              <a:t>predecir</a:t>
            </a:r>
            <a:r>
              <a:rPr lang="en-US" sz="1600">
                <a:solidFill>
                  <a:schemeClr val="tx1"/>
                </a:solidFill>
                <a:latin typeface="Fira Sans Extra Condensed Mediu"/>
              </a:rPr>
              <a:t> </a:t>
            </a:r>
            <a:r>
              <a:rPr lang="en-US" sz="1600" err="1">
                <a:solidFill>
                  <a:schemeClr val="tx1"/>
                </a:solidFill>
                <a:latin typeface="Fira Sans Extra Condensed Mediu"/>
              </a:rPr>
              <a:t>el</a:t>
            </a:r>
            <a:r>
              <a:rPr lang="en-US" sz="1600">
                <a:solidFill>
                  <a:schemeClr val="tx1"/>
                </a:solidFill>
                <a:latin typeface="Fira Sans Extra Condensed Mediu"/>
              </a:rPr>
              <a:t> </a:t>
            </a:r>
            <a:r>
              <a:rPr lang="en-US" sz="1600" b="1" err="1">
                <a:solidFill>
                  <a:schemeClr val="tx1"/>
                </a:solidFill>
                <a:latin typeface="Fira Sans Extra Condensed Mediu"/>
              </a:rPr>
              <a:t>nivel</a:t>
            </a:r>
            <a:r>
              <a:rPr lang="en-US" sz="1600" b="1">
                <a:solidFill>
                  <a:schemeClr val="tx1"/>
                </a:solidFill>
                <a:latin typeface="Fira Sans Extra Condensed Mediu"/>
              </a:rPr>
              <a:t> de </a:t>
            </a:r>
            <a:r>
              <a:rPr lang="en-US" sz="1600" b="1" err="1">
                <a:solidFill>
                  <a:schemeClr val="tx1"/>
                </a:solidFill>
                <a:latin typeface="Fira Sans Extra Condensed Mediu"/>
              </a:rPr>
              <a:t>riesgo</a:t>
            </a:r>
            <a:r>
              <a:rPr lang="es" sz="1600" b="1">
                <a:solidFill>
                  <a:schemeClr val="tx1"/>
                </a:solidFill>
                <a:latin typeface="Fira Sans Extra Condensed Mediu"/>
              </a:rPr>
              <a:t> en el embarazo</a:t>
            </a:r>
            <a:endParaRPr lang="en-US" sz="1600" b="1">
              <a:solidFill>
                <a:schemeClr val="tx1"/>
              </a:solidFill>
              <a:latin typeface="Fira Sans Extra Condensed Mediu"/>
            </a:endParaRPr>
          </a:p>
        </p:txBody>
      </p:sp>
      <p:sp>
        <p:nvSpPr>
          <p:cNvPr id="57" name="Arrow: Down 56">
            <a:extLst>
              <a:ext uri="{FF2B5EF4-FFF2-40B4-BE49-F238E27FC236}">
                <a16:creationId xmlns:a16="http://schemas.microsoft.com/office/drawing/2014/main" id="{73F96C68-FB1E-2E76-66A0-C415850F6CAF}"/>
              </a:ext>
            </a:extLst>
          </p:cNvPr>
          <p:cNvSpPr/>
          <p:nvPr/>
        </p:nvSpPr>
        <p:spPr>
          <a:xfrm>
            <a:off x="2488186" y="2891744"/>
            <a:ext cx="762317" cy="84269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1E331424-682B-8ECB-3AA7-F87253453F35}"/>
              </a:ext>
            </a:extLst>
          </p:cNvPr>
          <p:cNvSpPr txBox="1"/>
          <p:nvPr/>
        </p:nvSpPr>
        <p:spPr>
          <a:xfrm>
            <a:off x="1731663" y="3734127"/>
            <a:ext cx="230443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latin typeface="Fira Sans Extra Condensed Mediu"/>
              </a:rPr>
              <a:t>Variable target (y)</a:t>
            </a:r>
          </a:p>
        </p:txBody>
      </p:sp>
      <p:sp>
        <p:nvSpPr>
          <p:cNvPr id="61" name="TextBox 60">
            <a:extLst>
              <a:ext uri="{FF2B5EF4-FFF2-40B4-BE49-F238E27FC236}">
                <a16:creationId xmlns:a16="http://schemas.microsoft.com/office/drawing/2014/main" id="{1DA336EA-1355-43FC-398A-68E7180F02E3}"/>
              </a:ext>
            </a:extLst>
          </p:cNvPr>
          <p:cNvSpPr txBox="1"/>
          <p:nvPr/>
        </p:nvSpPr>
        <p:spPr>
          <a:xfrm>
            <a:off x="123289" y="4635614"/>
            <a:ext cx="58117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AR" sz="1200" b="1">
                <a:latin typeface="Roboto"/>
              </a:rPr>
              <a:t>Repositorio</a:t>
            </a:r>
            <a:r>
              <a:rPr lang="es-AR" sz="1200">
                <a:latin typeface="Roboto"/>
              </a:rPr>
              <a:t>: UCI – Machine </a:t>
            </a:r>
            <a:r>
              <a:rPr lang="es-AR" sz="1200" err="1">
                <a:latin typeface="Roboto"/>
              </a:rPr>
              <a:t>Learning</a:t>
            </a:r>
            <a:r>
              <a:rPr lang="es-AR" sz="1200">
                <a:latin typeface="Roboto"/>
              </a:rPr>
              <a:t> </a:t>
            </a:r>
            <a:r>
              <a:rPr lang="es-AR" sz="1200" err="1">
                <a:latin typeface="Roboto"/>
              </a:rPr>
              <a:t>Repository</a:t>
            </a:r>
            <a:r>
              <a:rPr lang="es-AR" sz="1200">
                <a:latin typeface="Roboto"/>
              </a:rPr>
              <a:t>​</a:t>
            </a:r>
            <a:endParaRPr lang="en-US" sz="1200">
              <a:latin typeface="Roboto"/>
            </a:endParaRPr>
          </a:p>
          <a:p>
            <a:endParaRPr lang="en-US" sz="1200">
              <a:latin typeface="Roboto"/>
            </a:endParaRPr>
          </a:p>
        </p:txBody>
      </p:sp>
    </p:spTree>
    <p:extLst>
      <p:ext uri="{BB962C8B-B14F-4D97-AF65-F5344CB8AC3E}">
        <p14:creationId xmlns:p14="http://schemas.microsoft.com/office/powerpoint/2010/main" val="2813094241"/>
      </p:ext>
    </p:extLst>
  </p:cSld>
  <p:clrMapOvr>
    <a:masterClrMapping/>
  </p:clrMapOvr>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7" name="Google Shape;783;p24">
            <a:extLst>
              <a:ext uri="{FF2B5EF4-FFF2-40B4-BE49-F238E27FC236}">
                <a16:creationId xmlns:a16="http://schemas.microsoft.com/office/drawing/2014/main" id="{EB73478B-7893-A8AB-74A1-E845F6BEBB88}"/>
              </a:ext>
            </a:extLst>
          </p:cNvPr>
          <p:cNvSpPr/>
          <p:nvPr/>
        </p:nvSpPr>
        <p:spPr>
          <a:xfrm>
            <a:off x="2375044" y="3016238"/>
            <a:ext cx="3885181" cy="661664"/>
          </a:xfrm>
          <a:custGeom>
            <a:avLst/>
            <a:gdLst/>
            <a:ahLst/>
            <a:cxnLst/>
            <a:rect l="l" t="t" r="r" b="b"/>
            <a:pathLst>
              <a:path w="16835" h="1875" extrusionOk="0">
                <a:moveTo>
                  <a:pt x="1" y="1"/>
                </a:moveTo>
                <a:lnTo>
                  <a:pt x="1" y="1874"/>
                </a:lnTo>
                <a:lnTo>
                  <a:pt x="16835" y="1874"/>
                </a:lnTo>
                <a:lnTo>
                  <a:pt x="16835" y="1"/>
                </a:lnTo>
                <a:close/>
              </a:path>
            </a:pathLst>
          </a:custGeom>
          <a:solidFill>
            <a:srgbClr val="E6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3"/>
          <p:cNvSpPr/>
          <p:nvPr/>
        </p:nvSpPr>
        <p:spPr>
          <a:xfrm>
            <a:off x="2378635" y="1066254"/>
            <a:ext cx="441475" cy="438275"/>
          </a:xfrm>
          <a:custGeom>
            <a:avLst/>
            <a:gdLst/>
            <a:ahLst/>
            <a:cxnLst/>
            <a:rect l="l" t="t" r="r" b="b"/>
            <a:pathLst>
              <a:path w="17659" h="17531" extrusionOk="0">
                <a:moveTo>
                  <a:pt x="9033" y="551"/>
                </a:moveTo>
                <a:cubicBezTo>
                  <a:pt x="9141" y="551"/>
                  <a:pt x="9223" y="578"/>
                  <a:pt x="9250" y="687"/>
                </a:cubicBezTo>
                <a:cubicBezTo>
                  <a:pt x="9765" y="2205"/>
                  <a:pt x="10064" y="3779"/>
                  <a:pt x="9901" y="5406"/>
                </a:cubicBezTo>
                <a:cubicBezTo>
                  <a:pt x="9711" y="6844"/>
                  <a:pt x="9223" y="8118"/>
                  <a:pt x="8165" y="9149"/>
                </a:cubicBezTo>
                <a:cubicBezTo>
                  <a:pt x="8111" y="9203"/>
                  <a:pt x="8057" y="9231"/>
                  <a:pt x="7975" y="9285"/>
                </a:cubicBezTo>
                <a:cubicBezTo>
                  <a:pt x="7677" y="8959"/>
                  <a:pt x="7406" y="8580"/>
                  <a:pt x="7080" y="8254"/>
                </a:cubicBezTo>
                <a:cubicBezTo>
                  <a:pt x="6402" y="7468"/>
                  <a:pt x="5507" y="7088"/>
                  <a:pt x="4476" y="7034"/>
                </a:cubicBezTo>
                <a:cubicBezTo>
                  <a:pt x="4188" y="7005"/>
                  <a:pt x="3897" y="6986"/>
                  <a:pt x="3607" y="6986"/>
                </a:cubicBezTo>
                <a:cubicBezTo>
                  <a:pt x="3077" y="6986"/>
                  <a:pt x="2553" y="7048"/>
                  <a:pt x="2062" y="7223"/>
                </a:cubicBezTo>
                <a:cubicBezTo>
                  <a:pt x="1628" y="7386"/>
                  <a:pt x="1167" y="7630"/>
                  <a:pt x="706" y="7847"/>
                </a:cubicBezTo>
                <a:cubicBezTo>
                  <a:pt x="760" y="7522"/>
                  <a:pt x="842" y="7169"/>
                  <a:pt x="950" y="6817"/>
                </a:cubicBezTo>
                <a:cubicBezTo>
                  <a:pt x="1303" y="5352"/>
                  <a:pt x="1981" y="4050"/>
                  <a:pt x="3039" y="2965"/>
                </a:cubicBezTo>
                <a:cubicBezTo>
                  <a:pt x="4232" y="1690"/>
                  <a:pt x="5724" y="985"/>
                  <a:pt x="7378" y="714"/>
                </a:cubicBezTo>
                <a:cubicBezTo>
                  <a:pt x="7921" y="605"/>
                  <a:pt x="8490" y="605"/>
                  <a:pt x="9033" y="551"/>
                </a:cubicBezTo>
                <a:close/>
                <a:moveTo>
                  <a:pt x="11395" y="537"/>
                </a:moveTo>
                <a:cubicBezTo>
                  <a:pt x="11520" y="537"/>
                  <a:pt x="11624" y="634"/>
                  <a:pt x="11691" y="768"/>
                </a:cubicBezTo>
                <a:cubicBezTo>
                  <a:pt x="12044" y="2070"/>
                  <a:pt x="12288" y="3399"/>
                  <a:pt x="12261" y="4701"/>
                </a:cubicBezTo>
                <a:cubicBezTo>
                  <a:pt x="12261" y="6572"/>
                  <a:pt x="11691" y="8281"/>
                  <a:pt x="10606" y="9800"/>
                </a:cubicBezTo>
                <a:lnTo>
                  <a:pt x="9684" y="11021"/>
                </a:lnTo>
                <a:cubicBezTo>
                  <a:pt x="9521" y="10831"/>
                  <a:pt x="9413" y="10668"/>
                  <a:pt x="9250" y="10505"/>
                </a:cubicBezTo>
                <a:cubicBezTo>
                  <a:pt x="9440" y="10234"/>
                  <a:pt x="9684" y="9963"/>
                  <a:pt x="9874" y="9692"/>
                </a:cubicBezTo>
                <a:cubicBezTo>
                  <a:pt x="10688" y="8607"/>
                  <a:pt x="11284" y="7386"/>
                  <a:pt x="11555" y="6030"/>
                </a:cubicBezTo>
                <a:cubicBezTo>
                  <a:pt x="11718" y="5189"/>
                  <a:pt x="11691" y="4348"/>
                  <a:pt x="11610" y="3480"/>
                </a:cubicBezTo>
                <a:cubicBezTo>
                  <a:pt x="11501" y="2639"/>
                  <a:pt x="11338" y="1799"/>
                  <a:pt x="11094" y="958"/>
                </a:cubicBezTo>
                <a:cubicBezTo>
                  <a:pt x="11040" y="741"/>
                  <a:pt x="11149" y="578"/>
                  <a:pt x="11311" y="551"/>
                </a:cubicBezTo>
                <a:cubicBezTo>
                  <a:pt x="11340" y="541"/>
                  <a:pt x="11368" y="537"/>
                  <a:pt x="11395" y="537"/>
                </a:cubicBezTo>
                <a:close/>
                <a:moveTo>
                  <a:pt x="3838" y="7533"/>
                </a:moveTo>
                <a:cubicBezTo>
                  <a:pt x="4350" y="7533"/>
                  <a:pt x="4856" y="7601"/>
                  <a:pt x="5344" y="7739"/>
                </a:cubicBezTo>
                <a:cubicBezTo>
                  <a:pt x="6022" y="7901"/>
                  <a:pt x="6538" y="8390"/>
                  <a:pt x="6972" y="8932"/>
                </a:cubicBezTo>
                <a:cubicBezTo>
                  <a:pt x="7270" y="9285"/>
                  <a:pt x="7541" y="9692"/>
                  <a:pt x="7867" y="10099"/>
                </a:cubicBezTo>
                <a:cubicBezTo>
                  <a:pt x="7867" y="10126"/>
                  <a:pt x="7867" y="10180"/>
                  <a:pt x="7894" y="10207"/>
                </a:cubicBezTo>
                <a:cubicBezTo>
                  <a:pt x="7351" y="10343"/>
                  <a:pt x="6944" y="10614"/>
                  <a:pt x="6673" y="11102"/>
                </a:cubicBezTo>
                <a:cubicBezTo>
                  <a:pt x="6646" y="11021"/>
                  <a:pt x="6592" y="10994"/>
                  <a:pt x="6592" y="10966"/>
                </a:cubicBezTo>
                <a:cubicBezTo>
                  <a:pt x="6538" y="10749"/>
                  <a:pt x="6510" y="10587"/>
                  <a:pt x="6429" y="10370"/>
                </a:cubicBezTo>
                <a:cubicBezTo>
                  <a:pt x="6158" y="9420"/>
                  <a:pt x="5480" y="8851"/>
                  <a:pt x="4503" y="8715"/>
                </a:cubicBezTo>
                <a:cubicBezTo>
                  <a:pt x="4324" y="8693"/>
                  <a:pt x="4147" y="8684"/>
                  <a:pt x="3973" y="8684"/>
                </a:cubicBezTo>
                <a:cubicBezTo>
                  <a:pt x="3273" y="8684"/>
                  <a:pt x="2605" y="8840"/>
                  <a:pt x="1954" y="9014"/>
                </a:cubicBezTo>
                <a:cubicBezTo>
                  <a:pt x="1547" y="9122"/>
                  <a:pt x="1140" y="9258"/>
                  <a:pt x="760" y="9393"/>
                </a:cubicBezTo>
                <a:cubicBezTo>
                  <a:pt x="706" y="9420"/>
                  <a:pt x="625" y="9420"/>
                  <a:pt x="570" y="9475"/>
                </a:cubicBezTo>
                <a:cubicBezTo>
                  <a:pt x="570" y="9231"/>
                  <a:pt x="570" y="9014"/>
                  <a:pt x="625" y="8797"/>
                </a:cubicBezTo>
                <a:cubicBezTo>
                  <a:pt x="679" y="8715"/>
                  <a:pt x="733" y="8661"/>
                  <a:pt x="814" y="8580"/>
                </a:cubicBezTo>
                <a:cubicBezTo>
                  <a:pt x="1357" y="8118"/>
                  <a:pt x="1954" y="7847"/>
                  <a:pt x="2632" y="7657"/>
                </a:cubicBezTo>
                <a:cubicBezTo>
                  <a:pt x="3035" y="7574"/>
                  <a:pt x="3439" y="7533"/>
                  <a:pt x="3838" y="7533"/>
                </a:cubicBezTo>
                <a:close/>
                <a:moveTo>
                  <a:pt x="12880" y="9931"/>
                </a:moveTo>
                <a:cubicBezTo>
                  <a:pt x="14331" y="9931"/>
                  <a:pt x="15651" y="10443"/>
                  <a:pt x="16872" y="11428"/>
                </a:cubicBezTo>
                <a:cubicBezTo>
                  <a:pt x="16899" y="11455"/>
                  <a:pt x="16953" y="11536"/>
                  <a:pt x="16953" y="11590"/>
                </a:cubicBezTo>
                <a:lnTo>
                  <a:pt x="16953" y="12540"/>
                </a:lnTo>
                <a:cubicBezTo>
                  <a:pt x="16872" y="12513"/>
                  <a:pt x="16818" y="12458"/>
                  <a:pt x="16736" y="12404"/>
                </a:cubicBezTo>
                <a:cubicBezTo>
                  <a:pt x="15950" y="11862"/>
                  <a:pt x="15109" y="11428"/>
                  <a:pt x="14159" y="11238"/>
                </a:cubicBezTo>
                <a:cubicBezTo>
                  <a:pt x="13798" y="11141"/>
                  <a:pt x="13444" y="11095"/>
                  <a:pt x="13096" y="11095"/>
                </a:cubicBezTo>
                <a:cubicBezTo>
                  <a:pt x="12271" y="11095"/>
                  <a:pt x="11486" y="11357"/>
                  <a:pt x="10742" y="11834"/>
                </a:cubicBezTo>
                <a:cubicBezTo>
                  <a:pt x="10498" y="11970"/>
                  <a:pt x="10226" y="12106"/>
                  <a:pt x="9955" y="12268"/>
                </a:cubicBezTo>
                <a:cubicBezTo>
                  <a:pt x="9928" y="12024"/>
                  <a:pt x="9928" y="11862"/>
                  <a:pt x="9901" y="11672"/>
                </a:cubicBezTo>
                <a:cubicBezTo>
                  <a:pt x="9901" y="11645"/>
                  <a:pt x="9928" y="11563"/>
                  <a:pt x="9955" y="11536"/>
                </a:cubicBezTo>
                <a:cubicBezTo>
                  <a:pt x="10308" y="11129"/>
                  <a:pt x="10633" y="10695"/>
                  <a:pt x="10986" y="10288"/>
                </a:cubicBezTo>
                <a:cubicBezTo>
                  <a:pt x="11040" y="10207"/>
                  <a:pt x="11122" y="10180"/>
                  <a:pt x="11176" y="10153"/>
                </a:cubicBezTo>
                <a:cubicBezTo>
                  <a:pt x="11764" y="10004"/>
                  <a:pt x="12331" y="9931"/>
                  <a:pt x="12880" y="9931"/>
                </a:cubicBezTo>
                <a:close/>
                <a:moveTo>
                  <a:pt x="8192" y="10777"/>
                </a:moveTo>
                <a:cubicBezTo>
                  <a:pt x="8843" y="10777"/>
                  <a:pt x="9331" y="11319"/>
                  <a:pt x="9331" y="11970"/>
                </a:cubicBezTo>
                <a:cubicBezTo>
                  <a:pt x="9331" y="12621"/>
                  <a:pt x="8789" y="13136"/>
                  <a:pt x="8165" y="13136"/>
                </a:cubicBezTo>
                <a:cubicBezTo>
                  <a:pt x="7514" y="13136"/>
                  <a:pt x="6999" y="12594"/>
                  <a:pt x="6999" y="11943"/>
                </a:cubicBezTo>
                <a:cubicBezTo>
                  <a:pt x="6999" y="11292"/>
                  <a:pt x="7541" y="10777"/>
                  <a:pt x="8192" y="10777"/>
                </a:cubicBezTo>
                <a:close/>
                <a:moveTo>
                  <a:pt x="3843" y="9216"/>
                </a:moveTo>
                <a:cubicBezTo>
                  <a:pt x="3945" y="9216"/>
                  <a:pt x="4048" y="9221"/>
                  <a:pt x="4151" y="9231"/>
                </a:cubicBezTo>
                <a:cubicBezTo>
                  <a:pt x="4775" y="9258"/>
                  <a:pt x="5290" y="9420"/>
                  <a:pt x="5615" y="9963"/>
                </a:cubicBezTo>
                <a:cubicBezTo>
                  <a:pt x="5751" y="10180"/>
                  <a:pt x="5832" y="10397"/>
                  <a:pt x="5887" y="10614"/>
                </a:cubicBezTo>
                <a:cubicBezTo>
                  <a:pt x="5995" y="10939"/>
                  <a:pt x="6131" y="11292"/>
                  <a:pt x="6239" y="11617"/>
                </a:cubicBezTo>
                <a:lnTo>
                  <a:pt x="6538" y="12431"/>
                </a:lnTo>
                <a:cubicBezTo>
                  <a:pt x="6727" y="13082"/>
                  <a:pt x="7189" y="13489"/>
                  <a:pt x="7812" y="13625"/>
                </a:cubicBezTo>
                <a:cubicBezTo>
                  <a:pt x="7955" y="13653"/>
                  <a:pt x="8091" y="13667"/>
                  <a:pt x="8223" y="13667"/>
                </a:cubicBezTo>
                <a:cubicBezTo>
                  <a:pt x="8716" y="13667"/>
                  <a:pt x="9136" y="13468"/>
                  <a:pt x="9521" y="13082"/>
                </a:cubicBezTo>
                <a:cubicBezTo>
                  <a:pt x="9575" y="13028"/>
                  <a:pt x="9684" y="12974"/>
                  <a:pt x="9765" y="12947"/>
                </a:cubicBezTo>
                <a:cubicBezTo>
                  <a:pt x="10118" y="12784"/>
                  <a:pt x="10525" y="12621"/>
                  <a:pt x="10905" y="12404"/>
                </a:cubicBezTo>
                <a:cubicBezTo>
                  <a:pt x="11420" y="12106"/>
                  <a:pt x="11935" y="11807"/>
                  <a:pt x="12532" y="11699"/>
                </a:cubicBezTo>
                <a:cubicBezTo>
                  <a:pt x="12754" y="11659"/>
                  <a:pt x="12971" y="11640"/>
                  <a:pt x="13185" y="11640"/>
                </a:cubicBezTo>
                <a:cubicBezTo>
                  <a:pt x="13703" y="11640"/>
                  <a:pt x="14203" y="11751"/>
                  <a:pt x="14702" y="11943"/>
                </a:cubicBezTo>
                <a:cubicBezTo>
                  <a:pt x="15488" y="12214"/>
                  <a:pt x="16194" y="12648"/>
                  <a:pt x="16872" y="13163"/>
                </a:cubicBezTo>
                <a:cubicBezTo>
                  <a:pt x="16899" y="13191"/>
                  <a:pt x="16953" y="13245"/>
                  <a:pt x="16953" y="13326"/>
                </a:cubicBezTo>
                <a:cubicBezTo>
                  <a:pt x="16899" y="14113"/>
                  <a:pt x="16709" y="14845"/>
                  <a:pt x="16329" y="15523"/>
                </a:cubicBezTo>
                <a:cubicBezTo>
                  <a:pt x="16221" y="15686"/>
                  <a:pt x="16085" y="15822"/>
                  <a:pt x="15922" y="15903"/>
                </a:cubicBezTo>
                <a:cubicBezTo>
                  <a:pt x="15082" y="16228"/>
                  <a:pt x="14186" y="16473"/>
                  <a:pt x="13291" y="16608"/>
                </a:cubicBezTo>
                <a:cubicBezTo>
                  <a:pt x="12057" y="16805"/>
                  <a:pt x="10835" y="16896"/>
                  <a:pt x="9617" y="16896"/>
                </a:cubicBezTo>
                <a:cubicBezTo>
                  <a:pt x="8987" y="16896"/>
                  <a:pt x="8359" y="16871"/>
                  <a:pt x="7731" y="16825"/>
                </a:cubicBezTo>
                <a:cubicBezTo>
                  <a:pt x="6429" y="16717"/>
                  <a:pt x="5154" y="16527"/>
                  <a:pt x="3934" y="16039"/>
                </a:cubicBezTo>
                <a:cubicBezTo>
                  <a:pt x="3608" y="15903"/>
                  <a:pt x="3418" y="15713"/>
                  <a:pt x="3337" y="15361"/>
                </a:cubicBezTo>
                <a:cubicBezTo>
                  <a:pt x="3256" y="14845"/>
                  <a:pt x="3120" y="14357"/>
                  <a:pt x="2984" y="13842"/>
                </a:cubicBezTo>
                <a:cubicBezTo>
                  <a:pt x="2903" y="13597"/>
                  <a:pt x="2794" y="13435"/>
                  <a:pt x="2632" y="13272"/>
                </a:cubicBezTo>
                <a:cubicBezTo>
                  <a:pt x="1791" y="12377"/>
                  <a:pt x="1140" y="11319"/>
                  <a:pt x="706" y="10180"/>
                </a:cubicBezTo>
                <a:cubicBezTo>
                  <a:pt x="679" y="10126"/>
                  <a:pt x="679" y="10099"/>
                  <a:pt x="625" y="10044"/>
                </a:cubicBezTo>
                <a:cubicBezTo>
                  <a:pt x="1276" y="9882"/>
                  <a:pt x="1845" y="9665"/>
                  <a:pt x="2469" y="9420"/>
                </a:cubicBezTo>
                <a:cubicBezTo>
                  <a:pt x="2914" y="9309"/>
                  <a:pt x="3377" y="9216"/>
                  <a:pt x="3843" y="9216"/>
                </a:cubicBezTo>
                <a:close/>
                <a:moveTo>
                  <a:pt x="11496" y="1"/>
                </a:moveTo>
                <a:cubicBezTo>
                  <a:pt x="11417" y="1"/>
                  <a:pt x="11337" y="12"/>
                  <a:pt x="11257" y="36"/>
                </a:cubicBezTo>
                <a:cubicBezTo>
                  <a:pt x="10769" y="171"/>
                  <a:pt x="10498" y="659"/>
                  <a:pt x="10633" y="1148"/>
                </a:cubicBezTo>
                <a:cubicBezTo>
                  <a:pt x="10769" y="1799"/>
                  <a:pt x="10932" y="2422"/>
                  <a:pt x="11040" y="3046"/>
                </a:cubicBezTo>
                <a:cubicBezTo>
                  <a:pt x="11176" y="3914"/>
                  <a:pt x="11203" y="4755"/>
                  <a:pt x="11122" y="5596"/>
                </a:cubicBezTo>
                <a:cubicBezTo>
                  <a:pt x="10877" y="7440"/>
                  <a:pt x="10037" y="8932"/>
                  <a:pt x="8843" y="10288"/>
                </a:cubicBezTo>
                <a:cubicBezTo>
                  <a:pt x="8789" y="10329"/>
                  <a:pt x="8748" y="10349"/>
                  <a:pt x="8711" y="10349"/>
                </a:cubicBezTo>
                <a:cubicBezTo>
                  <a:pt x="8674" y="10349"/>
                  <a:pt x="8640" y="10329"/>
                  <a:pt x="8599" y="10288"/>
                </a:cubicBezTo>
                <a:cubicBezTo>
                  <a:pt x="8490" y="10126"/>
                  <a:pt x="8436" y="9990"/>
                  <a:pt x="8328" y="9882"/>
                </a:cubicBezTo>
                <a:lnTo>
                  <a:pt x="8436" y="9773"/>
                </a:lnTo>
                <a:cubicBezTo>
                  <a:pt x="9223" y="9014"/>
                  <a:pt x="9792" y="8146"/>
                  <a:pt x="10118" y="7088"/>
                </a:cubicBezTo>
                <a:cubicBezTo>
                  <a:pt x="10471" y="6030"/>
                  <a:pt x="10525" y="4945"/>
                  <a:pt x="10471" y="3833"/>
                </a:cubicBezTo>
                <a:cubicBezTo>
                  <a:pt x="10362" y="2585"/>
                  <a:pt x="10091" y="1392"/>
                  <a:pt x="9657" y="225"/>
                </a:cubicBezTo>
                <a:cubicBezTo>
                  <a:pt x="9575" y="63"/>
                  <a:pt x="9440" y="8"/>
                  <a:pt x="9277" y="8"/>
                </a:cubicBezTo>
                <a:cubicBezTo>
                  <a:pt x="8626" y="36"/>
                  <a:pt x="7948" y="63"/>
                  <a:pt x="7270" y="171"/>
                </a:cubicBezTo>
                <a:cubicBezTo>
                  <a:pt x="5344" y="470"/>
                  <a:pt x="3690" y="1338"/>
                  <a:pt x="2360" y="2829"/>
                </a:cubicBezTo>
                <a:cubicBezTo>
                  <a:pt x="1167" y="4131"/>
                  <a:pt x="489" y="5732"/>
                  <a:pt x="163" y="7468"/>
                </a:cubicBezTo>
                <a:cubicBezTo>
                  <a:pt x="82" y="7793"/>
                  <a:pt x="55" y="8173"/>
                  <a:pt x="1" y="8525"/>
                </a:cubicBezTo>
                <a:cubicBezTo>
                  <a:pt x="1" y="8986"/>
                  <a:pt x="1" y="9502"/>
                  <a:pt x="109" y="9963"/>
                </a:cubicBezTo>
                <a:cubicBezTo>
                  <a:pt x="218" y="10261"/>
                  <a:pt x="326" y="10532"/>
                  <a:pt x="462" y="10804"/>
                </a:cubicBezTo>
                <a:cubicBezTo>
                  <a:pt x="896" y="11889"/>
                  <a:pt x="1547" y="12838"/>
                  <a:pt x="2333" y="13706"/>
                </a:cubicBezTo>
                <a:cubicBezTo>
                  <a:pt x="2415" y="13787"/>
                  <a:pt x="2496" y="13923"/>
                  <a:pt x="2523" y="14059"/>
                </a:cubicBezTo>
                <a:cubicBezTo>
                  <a:pt x="2686" y="14574"/>
                  <a:pt x="2794" y="15116"/>
                  <a:pt x="2930" y="15632"/>
                </a:cubicBezTo>
                <a:cubicBezTo>
                  <a:pt x="3039" y="16066"/>
                  <a:pt x="3283" y="16364"/>
                  <a:pt x="3717" y="16554"/>
                </a:cubicBezTo>
                <a:cubicBezTo>
                  <a:pt x="4639" y="16961"/>
                  <a:pt x="5615" y="17151"/>
                  <a:pt x="6592" y="17286"/>
                </a:cubicBezTo>
                <a:cubicBezTo>
                  <a:pt x="7270" y="17395"/>
                  <a:pt x="7975" y="17422"/>
                  <a:pt x="8707" y="17503"/>
                </a:cubicBezTo>
                <a:cubicBezTo>
                  <a:pt x="8735" y="17503"/>
                  <a:pt x="8789" y="17530"/>
                  <a:pt x="8843" y="17530"/>
                </a:cubicBezTo>
                <a:lnTo>
                  <a:pt x="10660" y="17530"/>
                </a:lnTo>
                <a:cubicBezTo>
                  <a:pt x="10688" y="17530"/>
                  <a:pt x="10769" y="17503"/>
                  <a:pt x="10823" y="17503"/>
                </a:cubicBezTo>
                <a:cubicBezTo>
                  <a:pt x="11691" y="17395"/>
                  <a:pt x="12559" y="17341"/>
                  <a:pt x="13400" y="17232"/>
                </a:cubicBezTo>
                <a:cubicBezTo>
                  <a:pt x="14403" y="17096"/>
                  <a:pt x="15380" y="16825"/>
                  <a:pt x="16302" y="16445"/>
                </a:cubicBezTo>
                <a:cubicBezTo>
                  <a:pt x="16519" y="16337"/>
                  <a:pt x="16736" y="16201"/>
                  <a:pt x="16872" y="15984"/>
                </a:cubicBezTo>
                <a:cubicBezTo>
                  <a:pt x="17279" y="15306"/>
                  <a:pt x="17550" y="14547"/>
                  <a:pt x="17604" y="13733"/>
                </a:cubicBezTo>
                <a:cubicBezTo>
                  <a:pt x="17658" y="12947"/>
                  <a:pt x="17658" y="12133"/>
                  <a:pt x="17658" y="11373"/>
                </a:cubicBezTo>
                <a:cubicBezTo>
                  <a:pt x="17658" y="11292"/>
                  <a:pt x="17577" y="11183"/>
                  <a:pt x="17523" y="11129"/>
                </a:cubicBezTo>
                <a:cubicBezTo>
                  <a:pt x="16196" y="9927"/>
                  <a:pt x="14661" y="9327"/>
                  <a:pt x="12896" y="9327"/>
                </a:cubicBezTo>
                <a:cubicBezTo>
                  <a:pt x="12749" y="9327"/>
                  <a:pt x="12601" y="9331"/>
                  <a:pt x="12451" y="9339"/>
                </a:cubicBezTo>
                <a:lnTo>
                  <a:pt x="11637" y="9420"/>
                </a:lnTo>
                <a:lnTo>
                  <a:pt x="11637" y="9393"/>
                </a:lnTo>
                <a:cubicBezTo>
                  <a:pt x="11637" y="9366"/>
                  <a:pt x="11691" y="9285"/>
                  <a:pt x="11718" y="9258"/>
                </a:cubicBezTo>
                <a:cubicBezTo>
                  <a:pt x="12478" y="7983"/>
                  <a:pt x="12857" y="6572"/>
                  <a:pt x="12939" y="5081"/>
                </a:cubicBezTo>
                <a:cubicBezTo>
                  <a:pt x="12966" y="3562"/>
                  <a:pt x="12776" y="2097"/>
                  <a:pt x="12342" y="659"/>
                </a:cubicBezTo>
                <a:cubicBezTo>
                  <a:pt x="12208" y="256"/>
                  <a:pt x="11869" y="1"/>
                  <a:pt x="11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66;p24">
            <a:extLst>
              <a:ext uri="{FF2B5EF4-FFF2-40B4-BE49-F238E27FC236}">
                <a16:creationId xmlns:a16="http://schemas.microsoft.com/office/drawing/2014/main" id="{8411754C-B201-C387-72A1-37E2147825DB}"/>
              </a:ext>
            </a:extLst>
          </p:cNvPr>
          <p:cNvSpPr txBox="1">
            <a:spLocks/>
          </p:cNvSpPr>
          <p:nvPr/>
        </p:nvSpPr>
        <p:spPr>
          <a:xfrm>
            <a:off x="357300" y="403540"/>
            <a:ext cx="8237700" cy="6616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SemiBold"/>
              <a:buNone/>
              <a:defRPr sz="24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es-AR"/>
              <a:t>Pipeline 2. preprocesamiento/modelo KNN y </a:t>
            </a:r>
            <a:r>
              <a:rPr lang="es-AR" err="1"/>
              <a:t>GridSearch</a:t>
            </a:r>
          </a:p>
        </p:txBody>
      </p:sp>
      <p:grpSp>
        <p:nvGrpSpPr>
          <p:cNvPr id="18" name="Google Shape;780;p24">
            <a:extLst>
              <a:ext uri="{FF2B5EF4-FFF2-40B4-BE49-F238E27FC236}">
                <a16:creationId xmlns:a16="http://schemas.microsoft.com/office/drawing/2014/main" id="{626551B9-680A-093B-1FA1-BAB8A23F18E8}"/>
              </a:ext>
            </a:extLst>
          </p:cNvPr>
          <p:cNvGrpSpPr/>
          <p:nvPr/>
        </p:nvGrpSpPr>
        <p:grpSpPr>
          <a:xfrm>
            <a:off x="2375028" y="3816033"/>
            <a:ext cx="3885197" cy="661673"/>
            <a:chOff x="1928518" y="1459238"/>
            <a:chExt cx="3885197" cy="661673"/>
          </a:xfrm>
        </p:grpSpPr>
        <p:sp>
          <p:nvSpPr>
            <p:cNvPr id="20" name="Google Shape;783;p24">
              <a:extLst>
                <a:ext uri="{FF2B5EF4-FFF2-40B4-BE49-F238E27FC236}">
                  <a16:creationId xmlns:a16="http://schemas.microsoft.com/office/drawing/2014/main" id="{2E177562-E910-D0D8-DD5D-A607A28FDFA7}"/>
                </a:ext>
              </a:extLst>
            </p:cNvPr>
            <p:cNvSpPr/>
            <p:nvPr/>
          </p:nvSpPr>
          <p:spPr>
            <a:xfrm>
              <a:off x="1928534" y="1459243"/>
              <a:ext cx="3885181" cy="661664"/>
            </a:xfrm>
            <a:custGeom>
              <a:avLst/>
              <a:gdLst/>
              <a:ahLst/>
              <a:cxnLst/>
              <a:rect l="l" t="t" r="r" b="b"/>
              <a:pathLst>
                <a:path w="16835" h="1875" extrusionOk="0">
                  <a:moveTo>
                    <a:pt x="1" y="1"/>
                  </a:moveTo>
                  <a:lnTo>
                    <a:pt x="1" y="1874"/>
                  </a:lnTo>
                  <a:lnTo>
                    <a:pt x="16835" y="1874"/>
                  </a:lnTo>
                  <a:lnTo>
                    <a:pt x="16835" y="1"/>
                  </a:lnTo>
                  <a:close/>
                </a:path>
              </a:pathLst>
            </a:custGeom>
            <a:solidFill>
              <a:srgbClr val="E6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84;p24">
              <a:extLst>
                <a:ext uri="{FF2B5EF4-FFF2-40B4-BE49-F238E27FC236}">
                  <a16:creationId xmlns:a16="http://schemas.microsoft.com/office/drawing/2014/main" id="{59C7D0A9-C904-A792-D8FE-1DA63CFD8008}"/>
                </a:ext>
              </a:extLst>
            </p:cNvPr>
            <p:cNvSpPr/>
            <p:nvPr/>
          </p:nvSpPr>
          <p:spPr>
            <a:xfrm>
              <a:off x="1928518" y="1459238"/>
              <a:ext cx="1042129" cy="661673"/>
            </a:xfrm>
            <a:custGeom>
              <a:avLst/>
              <a:gdLst/>
              <a:ahLst/>
              <a:cxnLst/>
              <a:rect l="l" t="t" r="r" b="b"/>
              <a:pathLst>
                <a:path w="16835" h="1875" extrusionOk="0">
                  <a:moveTo>
                    <a:pt x="1" y="1"/>
                  </a:moveTo>
                  <a:lnTo>
                    <a:pt x="1" y="1874"/>
                  </a:lnTo>
                  <a:lnTo>
                    <a:pt x="16835" y="1874"/>
                  </a:lnTo>
                  <a:lnTo>
                    <a:pt x="16835" y="1"/>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rgbClr val="FDFDFD"/>
                </a:solidFill>
                <a:latin typeface="Fira Sans Extra Condensed Medium"/>
                <a:ea typeface="Fira Sans Extra Condensed Medium"/>
                <a:cs typeface="Fira Sans Extra Condensed Medium"/>
                <a:sym typeface="Fira Sans Extra Condensed Medium"/>
              </a:endParaRPr>
            </a:p>
          </p:txBody>
        </p:sp>
      </p:grpSp>
      <p:sp>
        <p:nvSpPr>
          <p:cNvPr id="23" name="CuadroTexto 22">
            <a:extLst>
              <a:ext uri="{FF2B5EF4-FFF2-40B4-BE49-F238E27FC236}">
                <a16:creationId xmlns:a16="http://schemas.microsoft.com/office/drawing/2014/main" id="{F5F529FD-9A16-BD73-0850-51B76B35C775}"/>
              </a:ext>
            </a:extLst>
          </p:cNvPr>
          <p:cNvSpPr txBox="1"/>
          <p:nvPr/>
        </p:nvSpPr>
        <p:spPr>
          <a:xfrm>
            <a:off x="3567647" y="3991733"/>
            <a:ext cx="2843068" cy="307777"/>
          </a:xfrm>
          <a:prstGeom prst="rect">
            <a:avLst/>
          </a:prstGeom>
          <a:noFill/>
        </p:spPr>
        <p:txBody>
          <a:bodyPr wrap="square" rtlCol="0">
            <a:spAutoFit/>
          </a:bodyPr>
          <a:lstStyle/>
          <a:p>
            <a:r>
              <a:rPr lang="es-AR" err="1"/>
              <a:t>Best</a:t>
            </a:r>
            <a:r>
              <a:rPr lang="es-AR"/>
              <a:t> score</a:t>
            </a:r>
          </a:p>
        </p:txBody>
      </p:sp>
      <p:sp>
        <p:nvSpPr>
          <p:cNvPr id="8" name="Google Shape;740;p23">
            <a:extLst>
              <a:ext uri="{FF2B5EF4-FFF2-40B4-BE49-F238E27FC236}">
                <a16:creationId xmlns:a16="http://schemas.microsoft.com/office/drawing/2014/main" id="{E5BD9A1C-0B63-A182-B0AD-2AF77CE8C9CC}"/>
              </a:ext>
            </a:extLst>
          </p:cNvPr>
          <p:cNvSpPr/>
          <p:nvPr/>
        </p:nvSpPr>
        <p:spPr>
          <a:xfrm>
            <a:off x="2774875" y="936225"/>
            <a:ext cx="441475" cy="438275"/>
          </a:xfrm>
          <a:custGeom>
            <a:avLst/>
            <a:gdLst/>
            <a:ahLst/>
            <a:cxnLst/>
            <a:rect l="l" t="t" r="r" b="b"/>
            <a:pathLst>
              <a:path w="17659" h="17531" extrusionOk="0">
                <a:moveTo>
                  <a:pt x="9033" y="551"/>
                </a:moveTo>
                <a:cubicBezTo>
                  <a:pt x="9141" y="551"/>
                  <a:pt x="9223" y="578"/>
                  <a:pt x="9250" y="687"/>
                </a:cubicBezTo>
                <a:cubicBezTo>
                  <a:pt x="9765" y="2205"/>
                  <a:pt x="10064" y="3779"/>
                  <a:pt x="9901" y="5406"/>
                </a:cubicBezTo>
                <a:cubicBezTo>
                  <a:pt x="9711" y="6844"/>
                  <a:pt x="9223" y="8118"/>
                  <a:pt x="8165" y="9149"/>
                </a:cubicBezTo>
                <a:cubicBezTo>
                  <a:pt x="8111" y="9203"/>
                  <a:pt x="8057" y="9231"/>
                  <a:pt x="7975" y="9285"/>
                </a:cubicBezTo>
                <a:cubicBezTo>
                  <a:pt x="7677" y="8959"/>
                  <a:pt x="7406" y="8580"/>
                  <a:pt x="7080" y="8254"/>
                </a:cubicBezTo>
                <a:cubicBezTo>
                  <a:pt x="6402" y="7468"/>
                  <a:pt x="5507" y="7088"/>
                  <a:pt x="4476" y="7034"/>
                </a:cubicBezTo>
                <a:cubicBezTo>
                  <a:pt x="4188" y="7005"/>
                  <a:pt x="3897" y="6986"/>
                  <a:pt x="3607" y="6986"/>
                </a:cubicBezTo>
                <a:cubicBezTo>
                  <a:pt x="3077" y="6986"/>
                  <a:pt x="2553" y="7048"/>
                  <a:pt x="2062" y="7223"/>
                </a:cubicBezTo>
                <a:cubicBezTo>
                  <a:pt x="1628" y="7386"/>
                  <a:pt x="1167" y="7630"/>
                  <a:pt x="706" y="7847"/>
                </a:cubicBezTo>
                <a:cubicBezTo>
                  <a:pt x="760" y="7522"/>
                  <a:pt x="842" y="7169"/>
                  <a:pt x="950" y="6817"/>
                </a:cubicBezTo>
                <a:cubicBezTo>
                  <a:pt x="1303" y="5352"/>
                  <a:pt x="1981" y="4050"/>
                  <a:pt x="3039" y="2965"/>
                </a:cubicBezTo>
                <a:cubicBezTo>
                  <a:pt x="4232" y="1690"/>
                  <a:pt x="5724" y="985"/>
                  <a:pt x="7378" y="714"/>
                </a:cubicBezTo>
                <a:cubicBezTo>
                  <a:pt x="7921" y="605"/>
                  <a:pt x="8490" y="605"/>
                  <a:pt x="9033" y="551"/>
                </a:cubicBezTo>
                <a:close/>
                <a:moveTo>
                  <a:pt x="11395" y="537"/>
                </a:moveTo>
                <a:cubicBezTo>
                  <a:pt x="11520" y="537"/>
                  <a:pt x="11624" y="634"/>
                  <a:pt x="11691" y="768"/>
                </a:cubicBezTo>
                <a:cubicBezTo>
                  <a:pt x="12044" y="2070"/>
                  <a:pt x="12288" y="3399"/>
                  <a:pt x="12261" y="4701"/>
                </a:cubicBezTo>
                <a:cubicBezTo>
                  <a:pt x="12261" y="6572"/>
                  <a:pt x="11691" y="8281"/>
                  <a:pt x="10606" y="9800"/>
                </a:cubicBezTo>
                <a:lnTo>
                  <a:pt x="9684" y="11021"/>
                </a:lnTo>
                <a:cubicBezTo>
                  <a:pt x="9521" y="10831"/>
                  <a:pt x="9413" y="10668"/>
                  <a:pt x="9250" y="10505"/>
                </a:cubicBezTo>
                <a:cubicBezTo>
                  <a:pt x="9440" y="10234"/>
                  <a:pt x="9684" y="9963"/>
                  <a:pt x="9874" y="9692"/>
                </a:cubicBezTo>
                <a:cubicBezTo>
                  <a:pt x="10688" y="8607"/>
                  <a:pt x="11284" y="7386"/>
                  <a:pt x="11555" y="6030"/>
                </a:cubicBezTo>
                <a:cubicBezTo>
                  <a:pt x="11718" y="5189"/>
                  <a:pt x="11691" y="4348"/>
                  <a:pt x="11610" y="3480"/>
                </a:cubicBezTo>
                <a:cubicBezTo>
                  <a:pt x="11501" y="2639"/>
                  <a:pt x="11338" y="1799"/>
                  <a:pt x="11094" y="958"/>
                </a:cubicBezTo>
                <a:cubicBezTo>
                  <a:pt x="11040" y="741"/>
                  <a:pt x="11149" y="578"/>
                  <a:pt x="11311" y="551"/>
                </a:cubicBezTo>
                <a:cubicBezTo>
                  <a:pt x="11340" y="541"/>
                  <a:pt x="11368" y="537"/>
                  <a:pt x="11395" y="537"/>
                </a:cubicBezTo>
                <a:close/>
                <a:moveTo>
                  <a:pt x="3838" y="7533"/>
                </a:moveTo>
                <a:cubicBezTo>
                  <a:pt x="4350" y="7533"/>
                  <a:pt x="4856" y="7601"/>
                  <a:pt x="5344" y="7739"/>
                </a:cubicBezTo>
                <a:cubicBezTo>
                  <a:pt x="6022" y="7901"/>
                  <a:pt x="6538" y="8390"/>
                  <a:pt x="6972" y="8932"/>
                </a:cubicBezTo>
                <a:cubicBezTo>
                  <a:pt x="7270" y="9285"/>
                  <a:pt x="7541" y="9692"/>
                  <a:pt x="7867" y="10099"/>
                </a:cubicBezTo>
                <a:cubicBezTo>
                  <a:pt x="7867" y="10126"/>
                  <a:pt x="7867" y="10180"/>
                  <a:pt x="7894" y="10207"/>
                </a:cubicBezTo>
                <a:cubicBezTo>
                  <a:pt x="7351" y="10343"/>
                  <a:pt x="6944" y="10614"/>
                  <a:pt x="6673" y="11102"/>
                </a:cubicBezTo>
                <a:cubicBezTo>
                  <a:pt x="6646" y="11021"/>
                  <a:pt x="6592" y="10994"/>
                  <a:pt x="6592" y="10966"/>
                </a:cubicBezTo>
                <a:cubicBezTo>
                  <a:pt x="6538" y="10749"/>
                  <a:pt x="6510" y="10587"/>
                  <a:pt x="6429" y="10370"/>
                </a:cubicBezTo>
                <a:cubicBezTo>
                  <a:pt x="6158" y="9420"/>
                  <a:pt x="5480" y="8851"/>
                  <a:pt x="4503" y="8715"/>
                </a:cubicBezTo>
                <a:cubicBezTo>
                  <a:pt x="4324" y="8693"/>
                  <a:pt x="4147" y="8684"/>
                  <a:pt x="3973" y="8684"/>
                </a:cubicBezTo>
                <a:cubicBezTo>
                  <a:pt x="3273" y="8684"/>
                  <a:pt x="2605" y="8840"/>
                  <a:pt x="1954" y="9014"/>
                </a:cubicBezTo>
                <a:cubicBezTo>
                  <a:pt x="1547" y="9122"/>
                  <a:pt x="1140" y="9258"/>
                  <a:pt x="760" y="9393"/>
                </a:cubicBezTo>
                <a:cubicBezTo>
                  <a:pt x="706" y="9420"/>
                  <a:pt x="625" y="9420"/>
                  <a:pt x="570" y="9475"/>
                </a:cubicBezTo>
                <a:cubicBezTo>
                  <a:pt x="570" y="9231"/>
                  <a:pt x="570" y="9014"/>
                  <a:pt x="625" y="8797"/>
                </a:cubicBezTo>
                <a:cubicBezTo>
                  <a:pt x="679" y="8715"/>
                  <a:pt x="733" y="8661"/>
                  <a:pt x="814" y="8580"/>
                </a:cubicBezTo>
                <a:cubicBezTo>
                  <a:pt x="1357" y="8118"/>
                  <a:pt x="1954" y="7847"/>
                  <a:pt x="2632" y="7657"/>
                </a:cubicBezTo>
                <a:cubicBezTo>
                  <a:pt x="3035" y="7574"/>
                  <a:pt x="3439" y="7533"/>
                  <a:pt x="3838" y="7533"/>
                </a:cubicBezTo>
                <a:close/>
                <a:moveTo>
                  <a:pt x="12880" y="9931"/>
                </a:moveTo>
                <a:cubicBezTo>
                  <a:pt x="14331" y="9931"/>
                  <a:pt x="15651" y="10443"/>
                  <a:pt x="16872" y="11428"/>
                </a:cubicBezTo>
                <a:cubicBezTo>
                  <a:pt x="16899" y="11455"/>
                  <a:pt x="16953" y="11536"/>
                  <a:pt x="16953" y="11590"/>
                </a:cubicBezTo>
                <a:lnTo>
                  <a:pt x="16953" y="12540"/>
                </a:lnTo>
                <a:cubicBezTo>
                  <a:pt x="16872" y="12513"/>
                  <a:pt x="16818" y="12458"/>
                  <a:pt x="16736" y="12404"/>
                </a:cubicBezTo>
                <a:cubicBezTo>
                  <a:pt x="15950" y="11862"/>
                  <a:pt x="15109" y="11428"/>
                  <a:pt x="14159" y="11238"/>
                </a:cubicBezTo>
                <a:cubicBezTo>
                  <a:pt x="13798" y="11141"/>
                  <a:pt x="13444" y="11095"/>
                  <a:pt x="13096" y="11095"/>
                </a:cubicBezTo>
                <a:cubicBezTo>
                  <a:pt x="12271" y="11095"/>
                  <a:pt x="11486" y="11357"/>
                  <a:pt x="10742" y="11834"/>
                </a:cubicBezTo>
                <a:cubicBezTo>
                  <a:pt x="10498" y="11970"/>
                  <a:pt x="10226" y="12106"/>
                  <a:pt x="9955" y="12268"/>
                </a:cubicBezTo>
                <a:cubicBezTo>
                  <a:pt x="9928" y="12024"/>
                  <a:pt x="9928" y="11862"/>
                  <a:pt x="9901" y="11672"/>
                </a:cubicBezTo>
                <a:cubicBezTo>
                  <a:pt x="9901" y="11645"/>
                  <a:pt x="9928" y="11563"/>
                  <a:pt x="9955" y="11536"/>
                </a:cubicBezTo>
                <a:cubicBezTo>
                  <a:pt x="10308" y="11129"/>
                  <a:pt x="10633" y="10695"/>
                  <a:pt x="10986" y="10288"/>
                </a:cubicBezTo>
                <a:cubicBezTo>
                  <a:pt x="11040" y="10207"/>
                  <a:pt x="11122" y="10180"/>
                  <a:pt x="11176" y="10153"/>
                </a:cubicBezTo>
                <a:cubicBezTo>
                  <a:pt x="11764" y="10004"/>
                  <a:pt x="12331" y="9931"/>
                  <a:pt x="12880" y="9931"/>
                </a:cubicBezTo>
                <a:close/>
                <a:moveTo>
                  <a:pt x="8192" y="10777"/>
                </a:moveTo>
                <a:cubicBezTo>
                  <a:pt x="8843" y="10777"/>
                  <a:pt x="9331" y="11319"/>
                  <a:pt x="9331" y="11970"/>
                </a:cubicBezTo>
                <a:cubicBezTo>
                  <a:pt x="9331" y="12621"/>
                  <a:pt x="8789" y="13136"/>
                  <a:pt x="8165" y="13136"/>
                </a:cubicBezTo>
                <a:cubicBezTo>
                  <a:pt x="7514" y="13136"/>
                  <a:pt x="6999" y="12594"/>
                  <a:pt x="6999" y="11943"/>
                </a:cubicBezTo>
                <a:cubicBezTo>
                  <a:pt x="6999" y="11292"/>
                  <a:pt x="7541" y="10777"/>
                  <a:pt x="8192" y="10777"/>
                </a:cubicBezTo>
                <a:close/>
                <a:moveTo>
                  <a:pt x="3843" y="9216"/>
                </a:moveTo>
                <a:cubicBezTo>
                  <a:pt x="3945" y="9216"/>
                  <a:pt x="4048" y="9221"/>
                  <a:pt x="4151" y="9231"/>
                </a:cubicBezTo>
                <a:cubicBezTo>
                  <a:pt x="4775" y="9258"/>
                  <a:pt x="5290" y="9420"/>
                  <a:pt x="5615" y="9963"/>
                </a:cubicBezTo>
                <a:cubicBezTo>
                  <a:pt x="5751" y="10180"/>
                  <a:pt x="5832" y="10397"/>
                  <a:pt x="5887" y="10614"/>
                </a:cubicBezTo>
                <a:cubicBezTo>
                  <a:pt x="5995" y="10939"/>
                  <a:pt x="6131" y="11292"/>
                  <a:pt x="6239" y="11617"/>
                </a:cubicBezTo>
                <a:lnTo>
                  <a:pt x="6538" y="12431"/>
                </a:lnTo>
                <a:cubicBezTo>
                  <a:pt x="6727" y="13082"/>
                  <a:pt x="7189" y="13489"/>
                  <a:pt x="7812" y="13625"/>
                </a:cubicBezTo>
                <a:cubicBezTo>
                  <a:pt x="7955" y="13653"/>
                  <a:pt x="8091" y="13667"/>
                  <a:pt x="8223" y="13667"/>
                </a:cubicBezTo>
                <a:cubicBezTo>
                  <a:pt x="8716" y="13667"/>
                  <a:pt x="9136" y="13468"/>
                  <a:pt x="9521" y="13082"/>
                </a:cubicBezTo>
                <a:cubicBezTo>
                  <a:pt x="9575" y="13028"/>
                  <a:pt x="9684" y="12974"/>
                  <a:pt x="9765" y="12947"/>
                </a:cubicBezTo>
                <a:cubicBezTo>
                  <a:pt x="10118" y="12784"/>
                  <a:pt x="10525" y="12621"/>
                  <a:pt x="10905" y="12404"/>
                </a:cubicBezTo>
                <a:cubicBezTo>
                  <a:pt x="11420" y="12106"/>
                  <a:pt x="11935" y="11807"/>
                  <a:pt x="12532" y="11699"/>
                </a:cubicBezTo>
                <a:cubicBezTo>
                  <a:pt x="12754" y="11659"/>
                  <a:pt x="12971" y="11640"/>
                  <a:pt x="13185" y="11640"/>
                </a:cubicBezTo>
                <a:cubicBezTo>
                  <a:pt x="13703" y="11640"/>
                  <a:pt x="14203" y="11751"/>
                  <a:pt x="14702" y="11943"/>
                </a:cubicBezTo>
                <a:cubicBezTo>
                  <a:pt x="15488" y="12214"/>
                  <a:pt x="16194" y="12648"/>
                  <a:pt x="16872" y="13163"/>
                </a:cubicBezTo>
                <a:cubicBezTo>
                  <a:pt x="16899" y="13191"/>
                  <a:pt x="16953" y="13245"/>
                  <a:pt x="16953" y="13326"/>
                </a:cubicBezTo>
                <a:cubicBezTo>
                  <a:pt x="16899" y="14113"/>
                  <a:pt x="16709" y="14845"/>
                  <a:pt x="16329" y="15523"/>
                </a:cubicBezTo>
                <a:cubicBezTo>
                  <a:pt x="16221" y="15686"/>
                  <a:pt x="16085" y="15822"/>
                  <a:pt x="15922" y="15903"/>
                </a:cubicBezTo>
                <a:cubicBezTo>
                  <a:pt x="15082" y="16228"/>
                  <a:pt x="14186" y="16473"/>
                  <a:pt x="13291" y="16608"/>
                </a:cubicBezTo>
                <a:cubicBezTo>
                  <a:pt x="12057" y="16805"/>
                  <a:pt x="10835" y="16896"/>
                  <a:pt x="9617" y="16896"/>
                </a:cubicBezTo>
                <a:cubicBezTo>
                  <a:pt x="8987" y="16896"/>
                  <a:pt x="8359" y="16871"/>
                  <a:pt x="7731" y="16825"/>
                </a:cubicBezTo>
                <a:cubicBezTo>
                  <a:pt x="6429" y="16717"/>
                  <a:pt x="5154" y="16527"/>
                  <a:pt x="3934" y="16039"/>
                </a:cubicBezTo>
                <a:cubicBezTo>
                  <a:pt x="3608" y="15903"/>
                  <a:pt x="3418" y="15713"/>
                  <a:pt x="3337" y="15361"/>
                </a:cubicBezTo>
                <a:cubicBezTo>
                  <a:pt x="3256" y="14845"/>
                  <a:pt x="3120" y="14357"/>
                  <a:pt x="2984" y="13842"/>
                </a:cubicBezTo>
                <a:cubicBezTo>
                  <a:pt x="2903" y="13597"/>
                  <a:pt x="2794" y="13435"/>
                  <a:pt x="2632" y="13272"/>
                </a:cubicBezTo>
                <a:cubicBezTo>
                  <a:pt x="1791" y="12377"/>
                  <a:pt x="1140" y="11319"/>
                  <a:pt x="706" y="10180"/>
                </a:cubicBezTo>
                <a:cubicBezTo>
                  <a:pt x="679" y="10126"/>
                  <a:pt x="679" y="10099"/>
                  <a:pt x="625" y="10044"/>
                </a:cubicBezTo>
                <a:cubicBezTo>
                  <a:pt x="1276" y="9882"/>
                  <a:pt x="1845" y="9665"/>
                  <a:pt x="2469" y="9420"/>
                </a:cubicBezTo>
                <a:cubicBezTo>
                  <a:pt x="2914" y="9309"/>
                  <a:pt x="3377" y="9216"/>
                  <a:pt x="3843" y="9216"/>
                </a:cubicBezTo>
                <a:close/>
                <a:moveTo>
                  <a:pt x="11496" y="1"/>
                </a:moveTo>
                <a:cubicBezTo>
                  <a:pt x="11417" y="1"/>
                  <a:pt x="11337" y="12"/>
                  <a:pt x="11257" y="36"/>
                </a:cubicBezTo>
                <a:cubicBezTo>
                  <a:pt x="10769" y="171"/>
                  <a:pt x="10498" y="659"/>
                  <a:pt x="10633" y="1148"/>
                </a:cubicBezTo>
                <a:cubicBezTo>
                  <a:pt x="10769" y="1799"/>
                  <a:pt x="10932" y="2422"/>
                  <a:pt x="11040" y="3046"/>
                </a:cubicBezTo>
                <a:cubicBezTo>
                  <a:pt x="11176" y="3914"/>
                  <a:pt x="11203" y="4755"/>
                  <a:pt x="11122" y="5596"/>
                </a:cubicBezTo>
                <a:cubicBezTo>
                  <a:pt x="10877" y="7440"/>
                  <a:pt x="10037" y="8932"/>
                  <a:pt x="8843" y="10288"/>
                </a:cubicBezTo>
                <a:cubicBezTo>
                  <a:pt x="8789" y="10329"/>
                  <a:pt x="8748" y="10349"/>
                  <a:pt x="8711" y="10349"/>
                </a:cubicBezTo>
                <a:cubicBezTo>
                  <a:pt x="8674" y="10349"/>
                  <a:pt x="8640" y="10329"/>
                  <a:pt x="8599" y="10288"/>
                </a:cubicBezTo>
                <a:cubicBezTo>
                  <a:pt x="8490" y="10126"/>
                  <a:pt x="8436" y="9990"/>
                  <a:pt x="8328" y="9882"/>
                </a:cubicBezTo>
                <a:lnTo>
                  <a:pt x="8436" y="9773"/>
                </a:lnTo>
                <a:cubicBezTo>
                  <a:pt x="9223" y="9014"/>
                  <a:pt x="9792" y="8146"/>
                  <a:pt x="10118" y="7088"/>
                </a:cubicBezTo>
                <a:cubicBezTo>
                  <a:pt x="10471" y="6030"/>
                  <a:pt x="10525" y="4945"/>
                  <a:pt x="10471" y="3833"/>
                </a:cubicBezTo>
                <a:cubicBezTo>
                  <a:pt x="10362" y="2585"/>
                  <a:pt x="10091" y="1392"/>
                  <a:pt x="9657" y="225"/>
                </a:cubicBezTo>
                <a:cubicBezTo>
                  <a:pt x="9575" y="63"/>
                  <a:pt x="9440" y="8"/>
                  <a:pt x="9277" y="8"/>
                </a:cubicBezTo>
                <a:cubicBezTo>
                  <a:pt x="8626" y="36"/>
                  <a:pt x="7948" y="63"/>
                  <a:pt x="7270" y="171"/>
                </a:cubicBezTo>
                <a:cubicBezTo>
                  <a:pt x="5344" y="470"/>
                  <a:pt x="3690" y="1338"/>
                  <a:pt x="2360" y="2829"/>
                </a:cubicBezTo>
                <a:cubicBezTo>
                  <a:pt x="1167" y="4131"/>
                  <a:pt x="489" y="5732"/>
                  <a:pt x="163" y="7468"/>
                </a:cubicBezTo>
                <a:cubicBezTo>
                  <a:pt x="82" y="7793"/>
                  <a:pt x="55" y="8173"/>
                  <a:pt x="1" y="8525"/>
                </a:cubicBezTo>
                <a:cubicBezTo>
                  <a:pt x="1" y="8986"/>
                  <a:pt x="1" y="9502"/>
                  <a:pt x="109" y="9963"/>
                </a:cubicBezTo>
                <a:cubicBezTo>
                  <a:pt x="218" y="10261"/>
                  <a:pt x="326" y="10532"/>
                  <a:pt x="462" y="10804"/>
                </a:cubicBezTo>
                <a:cubicBezTo>
                  <a:pt x="896" y="11889"/>
                  <a:pt x="1547" y="12838"/>
                  <a:pt x="2333" y="13706"/>
                </a:cubicBezTo>
                <a:cubicBezTo>
                  <a:pt x="2415" y="13787"/>
                  <a:pt x="2496" y="13923"/>
                  <a:pt x="2523" y="14059"/>
                </a:cubicBezTo>
                <a:cubicBezTo>
                  <a:pt x="2686" y="14574"/>
                  <a:pt x="2794" y="15116"/>
                  <a:pt x="2930" y="15632"/>
                </a:cubicBezTo>
                <a:cubicBezTo>
                  <a:pt x="3039" y="16066"/>
                  <a:pt x="3283" y="16364"/>
                  <a:pt x="3717" y="16554"/>
                </a:cubicBezTo>
                <a:cubicBezTo>
                  <a:pt x="4639" y="16961"/>
                  <a:pt x="5615" y="17151"/>
                  <a:pt x="6592" y="17286"/>
                </a:cubicBezTo>
                <a:cubicBezTo>
                  <a:pt x="7270" y="17395"/>
                  <a:pt x="7975" y="17422"/>
                  <a:pt x="8707" y="17503"/>
                </a:cubicBezTo>
                <a:cubicBezTo>
                  <a:pt x="8735" y="17503"/>
                  <a:pt x="8789" y="17530"/>
                  <a:pt x="8843" y="17530"/>
                </a:cubicBezTo>
                <a:lnTo>
                  <a:pt x="10660" y="17530"/>
                </a:lnTo>
                <a:cubicBezTo>
                  <a:pt x="10688" y="17530"/>
                  <a:pt x="10769" y="17503"/>
                  <a:pt x="10823" y="17503"/>
                </a:cubicBezTo>
                <a:cubicBezTo>
                  <a:pt x="11691" y="17395"/>
                  <a:pt x="12559" y="17341"/>
                  <a:pt x="13400" y="17232"/>
                </a:cubicBezTo>
                <a:cubicBezTo>
                  <a:pt x="14403" y="17096"/>
                  <a:pt x="15380" y="16825"/>
                  <a:pt x="16302" y="16445"/>
                </a:cubicBezTo>
                <a:cubicBezTo>
                  <a:pt x="16519" y="16337"/>
                  <a:pt x="16736" y="16201"/>
                  <a:pt x="16872" y="15984"/>
                </a:cubicBezTo>
                <a:cubicBezTo>
                  <a:pt x="17279" y="15306"/>
                  <a:pt x="17550" y="14547"/>
                  <a:pt x="17604" y="13733"/>
                </a:cubicBezTo>
                <a:cubicBezTo>
                  <a:pt x="17658" y="12947"/>
                  <a:pt x="17658" y="12133"/>
                  <a:pt x="17658" y="11373"/>
                </a:cubicBezTo>
                <a:cubicBezTo>
                  <a:pt x="17658" y="11292"/>
                  <a:pt x="17577" y="11183"/>
                  <a:pt x="17523" y="11129"/>
                </a:cubicBezTo>
                <a:cubicBezTo>
                  <a:pt x="16196" y="9927"/>
                  <a:pt x="14661" y="9327"/>
                  <a:pt x="12896" y="9327"/>
                </a:cubicBezTo>
                <a:cubicBezTo>
                  <a:pt x="12749" y="9327"/>
                  <a:pt x="12601" y="9331"/>
                  <a:pt x="12451" y="9339"/>
                </a:cubicBezTo>
                <a:lnTo>
                  <a:pt x="11637" y="9420"/>
                </a:lnTo>
                <a:lnTo>
                  <a:pt x="11637" y="9393"/>
                </a:lnTo>
                <a:cubicBezTo>
                  <a:pt x="11637" y="9366"/>
                  <a:pt x="11691" y="9285"/>
                  <a:pt x="11718" y="9258"/>
                </a:cubicBezTo>
                <a:cubicBezTo>
                  <a:pt x="12478" y="7983"/>
                  <a:pt x="12857" y="6572"/>
                  <a:pt x="12939" y="5081"/>
                </a:cubicBezTo>
                <a:cubicBezTo>
                  <a:pt x="12966" y="3562"/>
                  <a:pt x="12776" y="2097"/>
                  <a:pt x="12342" y="659"/>
                </a:cubicBezTo>
                <a:cubicBezTo>
                  <a:pt x="12208" y="256"/>
                  <a:pt x="11869" y="1"/>
                  <a:pt x="11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816;p25">
            <a:extLst>
              <a:ext uri="{FF2B5EF4-FFF2-40B4-BE49-F238E27FC236}">
                <a16:creationId xmlns:a16="http://schemas.microsoft.com/office/drawing/2014/main" id="{9AAC0EA8-19DE-199F-70DA-6A32E26CFC6A}"/>
              </a:ext>
            </a:extLst>
          </p:cNvPr>
          <p:cNvSpPr/>
          <p:nvPr/>
        </p:nvSpPr>
        <p:spPr>
          <a:xfrm>
            <a:off x="1269295" y="1391211"/>
            <a:ext cx="713100" cy="713100"/>
          </a:xfrm>
          <a:prstGeom prst="ellipse">
            <a:avLst/>
          </a:prstGeom>
          <a:solidFill>
            <a:schemeClr val="accent3">
              <a:lumMod val="60000"/>
              <a:lumOff val="40000"/>
            </a:schemeClr>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r>
              <a:rPr lang="es-AR"/>
              <a:t>  1</a:t>
            </a:r>
            <a:endParaRPr/>
          </a:p>
        </p:txBody>
      </p:sp>
      <p:sp>
        <p:nvSpPr>
          <p:cNvPr id="757" name="Google Shape;783;p24">
            <a:extLst>
              <a:ext uri="{FF2B5EF4-FFF2-40B4-BE49-F238E27FC236}">
                <a16:creationId xmlns:a16="http://schemas.microsoft.com/office/drawing/2014/main" id="{57DD7D27-EBE0-5FB7-8D96-9752059E1822}"/>
              </a:ext>
            </a:extLst>
          </p:cNvPr>
          <p:cNvSpPr/>
          <p:nvPr/>
        </p:nvSpPr>
        <p:spPr>
          <a:xfrm>
            <a:off x="2378635" y="1416929"/>
            <a:ext cx="3885181" cy="661664"/>
          </a:xfrm>
          <a:custGeom>
            <a:avLst/>
            <a:gdLst/>
            <a:ahLst/>
            <a:cxnLst/>
            <a:rect l="l" t="t" r="r" b="b"/>
            <a:pathLst>
              <a:path w="16835" h="1875" extrusionOk="0">
                <a:moveTo>
                  <a:pt x="1" y="1"/>
                </a:moveTo>
                <a:lnTo>
                  <a:pt x="1" y="1874"/>
                </a:lnTo>
                <a:lnTo>
                  <a:pt x="16835" y="1874"/>
                </a:lnTo>
                <a:lnTo>
                  <a:pt x="16835" y="1"/>
                </a:lnTo>
                <a:close/>
              </a:path>
            </a:pathLst>
          </a:custGeom>
          <a:solidFill>
            <a:srgbClr val="E6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CuadroTexto 757">
            <a:extLst>
              <a:ext uri="{FF2B5EF4-FFF2-40B4-BE49-F238E27FC236}">
                <a16:creationId xmlns:a16="http://schemas.microsoft.com/office/drawing/2014/main" id="{696FA7CF-5F83-3FD3-EDC2-3B4D34342D8D}"/>
              </a:ext>
            </a:extLst>
          </p:cNvPr>
          <p:cNvSpPr txBox="1"/>
          <p:nvPr/>
        </p:nvSpPr>
        <p:spPr>
          <a:xfrm>
            <a:off x="2626017" y="1458028"/>
            <a:ext cx="4362611" cy="523220"/>
          </a:xfrm>
          <a:prstGeom prst="rect">
            <a:avLst/>
          </a:prstGeom>
          <a:noFill/>
        </p:spPr>
        <p:txBody>
          <a:bodyPr wrap="square" rtlCol="0">
            <a:spAutoFit/>
          </a:bodyPr>
          <a:lstStyle/>
          <a:p>
            <a:r>
              <a:rPr lang="es-AR"/>
              <a:t>Estandarizar variables (</a:t>
            </a:r>
            <a:r>
              <a:rPr lang="es-AR" err="1"/>
              <a:t>StandardScaler</a:t>
            </a:r>
            <a:r>
              <a:rPr lang="es-AR"/>
              <a:t>/</a:t>
            </a:r>
            <a:r>
              <a:rPr lang="es-AR" err="1"/>
              <a:t>MinMaxScaler</a:t>
            </a:r>
            <a:r>
              <a:rPr lang="es-AR"/>
              <a:t>/</a:t>
            </a:r>
            <a:r>
              <a:rPr lang="es-AR" err="1"/>
              <a:t>None</a:t>
            </a:r>
            <a:r>
              <a:rPr lang="es-AR"/>
              <a:t>) </a:t>
            </a:r>
          </a:p>
        </p:txBody>
      </p:sp>
      <p:sp>
        <p:nvSpPr>
          <p:cNvPr id="759" name="Google Shape;816;p25">
            <a:extLst>
              <a:ext uri="{FF2B5EF4-FFF2-40B4-BE49-F238E27FC236}">
                <a16:creationId xmlns:a16="http://schemas.microsoft.com/office/drawing/2014/main" id="{65C4F6A0-DC1E-B602-F1FA-948DAC0364F2}"/>
              </a:ext>
            </a:extLst>
          </p:cNvPr>
          <p:cNvSpPr/>
          <p:nvPr/>
        </p:nvSpPr>
        <p:spPr>
          <a:xfrm>
            <a:off x="1267547" y="2196645"/>
            <a:ext cx="713100" cy="713100"/>
          </a:xfrm>
          <a:prstGeom prst="ellipse">
            <a:avLst/>
          </a:prstGeom>
          <a:solidFill>
            <a:schemeClr val="accent3">
              <a:lumMod val="60000"/>
              <a:lumOff val="40000"/>
            </a:schemeClr>
          </a:solidFill>
          <a:ln>
            <a:solidFill>
              <a:schemeClr val="accent3">
                <a:lumMod val="75000"/>
              </a:schemeClr>
            </a:solidFill>
          </a:ln>
        </p:spPr>
        <p:txBody>
          <a:bodyPr spcFirstLastPara="1" wrap="square" lIns="91425" tIns="91425" rIns="91425" bIns="91425" anchor="ctr" anchorCtr="0">
            <a:noAutofit/>
          </a:bodyPr>
          <a:lstStyle/>
          <a:p>
            <a:r>
              <a:rPr lang="es-AR"/>
              <a:t>  2 </a:t>
            </a:r>
          </a:p>
        </p:txBody>
      </p:sp>
      <p:sp>
        <p:nvSpPr>
          <p:cNvPr id="760" name="Google Shape;783;p24">
            <a:extLst>
              <a:ext uri="{FF2B5EF4-FFF2-40B4-BE49-F238E27FC236}">
                <a16:creationId xmlns:a16="http://schemas.microsoft.com/office/drawing/2014/main" id="{9D27C8B3-DD3B-CAAE-922E-DCB99A651074}"/>
              </a:ext>
            </a:extLst>
          </p:cNvPr>
          <p:cNvSpPr/>
          <p:nvPr/>
        </p:nvSpPr>
        <p:spPr>
          <a:xfrm>
            <a:off x="2378635" y="2170648"/>
            <a:ext cx="3885181" cy="661664"/>
          </a:xfrm>
          <a:custGeom>
            <a:avLst/>
            <a:gdLst/>
            <a:ahLst/>
            <a:cxnLst/>
            <a:rect l="l" t="t" r="r" b="b"/>
            <a:pathLst>
              <a:path w="16835" h="1875" extrusionOk="0">
                <a:moveTo>
                  <a:pt x="1" y="1"/>
                </a:moveTo>
                <a:lnTo>
                  <a:pt x="1" y="1874"/>
                </a:lnTo>
                <a:lnTo>
                  <a:pt x="16835" y="1874"/>
                </a:lnTo>
                <a:lnTo>
                  <a:pt x="16835" y="1"/>
                </a:lnTo>
                <a:close/>
              </a:path>
            </a:pathLst>
          </a:custGeom>
          <a:solidFill>
            <a:srgbClr val="E6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CuadroTexto 761">
            <a:extLst>
              <a:ext uri="{FF2B5EF4-FFF2-40B4-BE49-F238E27FC236}">
                <a16:creationId xmlns:a16="http://schemas.microsoft.com/office/drawing/2014/main" id="{5FD3807E-6C9D-044D-0AE5-0313DA501B46}"/>
              </a:ext>
            </a:extLst>
          </p:cNvPr>
          <p:cNvSpPr txBox="1"/>
          <p:nvPr/>
        </p:nvSpPr>
        <p:spPr>
          <a:xfrm>
            <a:off x="2570200" y="2358509"/>
            <a:ext cx="2156460" cy="307777"/>
          </a:xfrm>
          <a:prstGeom prst="rect">
            <a:avLst/>
          </a:prstGeom>
          <a:noFill/>
        </p:spPr>
        <p:txBody>
          <a:bodyPr wrap="square" lIns="91440" tIns="45720" rIns="91440" bIns="45720" rtlCol="0" anchor="t">
            <a:spAutoFit/>
          </a:bodyPr>
          <a:lstStyle/>
          <a:p>
            <a:r>
              <a:rPr lang="es-AR"/>
              <a:t>Aplicar modelo KNN</a:t>
            </a:r>
          </a:p>
        </p:txBody>
      </p:sp>
      <p:sp>
        <p:nvSpPr>
          <p:cNvPr id="763" name="CuadroTexto 762">
            <a:extLst>
              <a:ext uri="{FF2B5EF4-FFF2-40B4-BE49-F238E27FC236}">
                <a16:creationId xmlns:a16="http://schemas.microsoft.com/office/drawing/2014/main" id="{8AC7D188-B82E-E28C-9A5B-2F3CBCB21311}"/>
              </a:ext>
            </a:extLst>
          </p:cNvPr>
          <p:cNvSpPr txBox="1"/>
          <p:nvPr/>
        </p:nvSpPr>
        <p:spPr>
          <a:xfrm>
            <a:off x="2483582" y="3971354"/>
            <a:ext cx="722705" cy="310274"/>
          </a:xfrm>
          <a:prstGeom prst="rect">
            <a:avLst/>
          </a:prstGeom>
          <a:noFill/>
        </p:spPr>
        <p:txBody>
          <a:bodyPr wrap="square" lIns="91440" tIns="45720" rIns="91440" bIns="45720" rtlCol="0" anchor="t">
            <a:spAutoFit/>
          </a:bodyPr>
          <a:lstStyle/>
          <a:p>
            <a:r>
              <a:rPr lang="es-AR"/>
              <a:t>0,83</a:t>
            </a:r>
          </a:p>
        </p:txBody>
      </p:sp>
      <p:sp>
        <p:nvSpPr>
          <p:cNvPr id="2" name="Google Shape;816;p25">
            <a:extLst>
              <a:ext uri="{FF2B5EF4-FFF2-40B4-BE49-F238E27FC236}">
                <a16:creationId xmlns:a16="http://schemas.microsoft.com/office/drawing/2014/main" id="{67C96E37-22D2-53E9-475F-69810D7B565E}"/>
              </a:ext>
            </a:extLst>
          </p:cNvPr>
          <p:cNvSpPr/>
          <p:nvPr/>
        </p:nvSpPr>
        <p:spPr>
          <a:xfrm>
            <a:off x="1269295" y="3799575"/>
            <a:ext cx="713100" cy="713100"/>
          </a:xfrm>
          <a:prstGeom prst="ellipse">
            <a:avLst/>
          </a:prstGeom>
          <a:solidFill>
            <a:schemeClr val="accent3">
              <a:lumMod val="60000"/>
              <a:lumOff val="40000"/>
            </a:schemeClr>
          </a:solidFill>
          <a:ln>
            <a:solidFill>
              <a:schemeClr val="accent3">
                <a:lumMod val="75000"/>
              </a:schemeClr>
            </a:solidFill>
          </a:ln>
        </p:spPr>
        <p:txBody>
          <a:bodyPr spcFirstLastPara="1" wrap="square" lIns="91425" tIns="91425" rIns="91425" bIns="91425" anchor="ctr" anchorCtr="0">
            <a:noAutofit/>
          </a:bodyPr>
          <a:lstStyle/>
          <a:p>
            <a:r>
              <a:rPr lang="es-AR"/>
              <a:t>  4</a:t>
            </a:r>
            <a:endParaRPr/>
          </a:p>
        </p:txBody>
      </p:sp>
      <p:sp>
        <p:nvSpPr>
          <p:cNvPr id="4" name="Google Shape;816;p25">
            <a:extLst>
              <a:ext uri="{FF2B5EF4-FFF2-40B4-BE49-F238E27FC236}">
                <a16:creationId xmlns:a16="http://schemas.microsoft.com/office/drawing/2014/main" id="{73ABD5B2-CC33-C11F-8ED3-7FA5043FCFCD}"/>
              </a:ext>
            </a:extLst>
          </p:cNvPr>
          <p:cNvSpPr/>
          <p:nvPr/>
        </p:nvSpPr>
        <p:spPr>
          <a:xfrm>
            <a:off x="1267547" y="3002079"/>
            <a:ext cx="713100" cy="713100"/>
          </a:xfrm>
          <a:prstGeom prst="ellipse">
            <a:avLst/>
          </a:prstGeom>
          <a:solidFill>
            <a:schemeClr val="accent3">
              <a:lumMod val="60000"/>
              <a:lumOff val="40000"/>
            </a:schemeClr>
          </a:solidFill>
          <a:ln>
            <a:solidFill>
              <a:schemeClr val="accent3">
                <a:lumMod val="75000"/>
              </a:schemeClr>
            </a:solidFill>
          </a:ln>
        </p:spPr>
        <p:txBody>
          <a:bodyPr spcFirstLastPara="1" wrap="square" lIns="91425" tIns="91425" rIns="91425" bIns="91425" anchor="ctr" anchorCtr="0">
            <a:noAutofit/>
          </a:bodyPr>
          <a:lstStyle/>
          <a:p>
            <a:r>
              <a:rPr lang="es-AR"/>
              <a:t>  3</a:t>
            </a:r>
            <a:endParaRPr/>
          </a:p>
        </p:txBody>
      </p:sp>
      <p:sp>
        <p:nvSpPr>
          <p:cNvPr id="6" name="CuadroTexto 5">
            <a:extLst>
              <a:ext uri="{FF2B5EF4-FFF2-40B4-BE49-F238E27FC236}">
                <a16:creationId xmlns:a16="http://schemas.microsoft.com/office/drawing/2014/main" id="{4BDD05DF-95F5-93F3-B936-610B5BF76190}"/>
              </a:ext>
            </a:extLst>
          </p:cNvPr>
          <p:cNvSpPr txBox="1"/>
          <p:nvPr/>
        </p:nvSpPr>
        <p:spPr>
          <a:xfrm>
            <a:off x="2489417" y="3175881"/>
            <a:ext cx="2156460" cy="307777"/>
          </a:xfrm>
          <a:prstGeom prst="rect">
            <a:avLst/>
          </a:prstGeom>
          <a:noFill/>
        </p:spPr>
        <p:txBody>
          <a:bodyPr wrap="square" rtlCol="0">
            <a:spAutoFit/>
          </a:bodyPr>
          <a:lstStyle/>
          <a:p>
            <a:r>
              <a:rPr lang="es-AR" err="1"/>
              <a:t>GridSearch</a:t>
            </a:r>
            <a:endParaRPr lang="es-AR"/>
          </a:p>
        </p:txBody>
      </p:sp>
      <p:sp>
        <p:nvSpPr>
          <p:cNvPr id="5" name="Rectangle 9">
            <a:extLst>
              <a:ext uri="{FF2B5EF4-FFF2-40B4-BE49-F238E27FC236}">
                <a16:creationId xmlns:a16="http://schemas.microsoft.com/office/drawing/2014/main" id="{39631F4B-E2AE-F096-00C2-544E59D69E1F}"/>
              </a:ext>
            </a:extLst>
          </p:cNvPr>
          <p:cNvSpPr/>
          <p:nvPr/>
        </p:nvSpPr>
        <p:spPr>
          <a:xfrm>
            <a:off x="-3629" y="907"/>
            <a:ext cx="2431142" cy="24493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a:cs typeface="Arial"/>
              </a:rPr>
              <a:t>Pipelines</a:t>
            </a:r>
            <a:endParaRPr lang="en-US" sz="1200" b="1" err="1">
              <a:cs typeface="Arial"/>
            </a:endParaRPr>
          </a:p>
        </p:txBody>
      </p:sp>
    </p:spTree>
    <p:extLst>
      <p:ext uri="{BB962C8B-B14F-4D97-AF65-F5344CB8AC3E}">
        <p14:creationId xmlns:p14="http://schemas.microsoft.com/office/powerpoint/2010/main" val="504102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9"/>
        <p:cNvGrpSpPr/>
        <p:nvPr/>
      </p:nvGrpSpPr>
      <p:grpSpPr>
        <a:xfrm>
          <a:off x="0" y="0"/>
          <a:ext cx="0" cy="0"/>
          <a:chOff x="0" y="0"/>
          <a:chExt cx="0" cy="0"/>
        </a:xfrm>
      </p:grpSpPr>
      <p:pic>
        <p:nvPicPr>
          <p:cNvPr id="6" name="Imagen 5">
            <a:extLst>
              <a:ext uri="{FF2B5EF4-FFF2-40B4-BE49-F238E27FC236}">
                <a16:creationId xmlns:a16="http://schemas.microsoft.com/office/drawing/2014/main" id="{E63B8693-48BB-AAFE-0B2E-F620F30C68F7}"/>
              </a:ext>
            </a:extLst>
          </p:cNvPr>
          <p:cNvPicPr>
            <a:picLocks noChangeAspect="1"/>
          </p:cNvPicPr>
          <p:nvPr/>
        </p:nvPicPr>
        <p:blipFill rotWithShape="1">
          <a:blip r:embed="rId3"/>
          <a:srcRect l="2789" r="-166" b="226"/>
          <a:stretch/>
        </p:blipFill>
        <p:spPr>
          <a:xfrm>
            <a:off x="1340272" y="190500"/>
            <a:ext cx="6344873" cy="4751727"/>
          </a:xfrm>
          <a:prstGeom prst="rect">
            <a:avLst/>
          </a:prstGeom>
        </p:spPr>
      </p:pic>
      <p:sp>
        <p:nvSpPr>
          <p:cNvPr id="3" name="Google Shape;819;p25">
            <a:extLst>
              <a:ext uri="{FF2B5EF4-FFF2-40B4-BE49-F238E27FC236}">
                <a16:creationId xmlns:a16="http://schemas.microsoft.com/office/drawing/2014/main" id="{B0CE19DC-93BE-8D28-A611-D0E8FBA71039}"/>
              </a:ext>
            </a:extLst>
          </p:cNvPr>
          <p:cNvSpPr txBox="1"/>
          <p:nvPr/>
        </p:nvSpPr>
        <p:spPr>
          <a:xfrm>
            <a:off x="1345713" y="944560"/>
            <a:ext cx="2997155" cy="490347"/>
          </a:xfrm>
          <a:prstGeom prst="rect">
            <a:avLst/>
          </a:prstGeom>
          <a:noFill/>
          <a:ln w="28575">
            <a:solidFill>
              <a:schemeClr val="accent1"/>
            </a:solidFill>
            <a:prstDash val="dash"/>
          </a:ln>
        </p:spPr>
        <p:txBody>
          <a:bodyPr spcFirstLastPara="1" wrap="square" lIns="91425" tIns="91425" rIns="91425" bIns="91425" anchor="ctr" anchorCtr="0">
            <a:noAutofit/>
          </a:bodyPr>
          <a:lstStyle/>
          <a:p>
            <a:endParaRPr lang="es-AR" sz="1600">
              <a:solidFill>
                <a:schemeClr val="accent1">
                  <a:lumMod val="75000"/>
                </a:schemeClr>
              </a:solidFill>
              <a:latin typeface="Fira Sans Extra Condensed Medium"/>
            </a:endParaRPr>
          </a:p>
          <a:p>
            <a:endParaRPr lang="es-AR" sz="1600">
              <a:solidFill>
                <a:schemeClr val="accent1">
                  <a:lumMod val="75000"/>
                </a:schemeClr>
              </a:solidFill>
              <a:latin typeface="Fira Sans Extra Condensed Medium"/>
            </a:endParaRPr>
          </a:p>
        </p:txBody>
      </p:sp>
      <p:sp>
        <p:nvSpPr>
          <p:cNvPr id="4" name="Google Shape;819;p25">
            <a:extLst>
              <a:ext uri="{FF2B5EF4-FFF2-40B4-BE49-F238E27FC236}">
                <a16:creationId xmlns:a16="http://schemas.microsoft.com/office/drawing/2014/main" id="{D26ED80A-080A-995C-B5CF-27358E185037}"/>
              </a:ext>
            </a:extLst>
          </p:cNvPr>
          <p:cNvSpPr txBox="1"/>
          <p:nvPr/>
        </p:nvSpPr>
        <p:spPr>
          <a:xfrm>
            <a:off x="1342343" y="3001959"/>
            <a:ext cx="2989472" cy="490347"/>
          </a:xfrm>
          <a:prstGeom prst="rect">
            <a:avLst/>
          </a:prstGeom>
          <a:noFill/>
          <a:ln w="28575">
            <a:solidFill>
              <a:schemeClr val="accent1"/>
            </a:solidFill>
            <a:prstDash val="dash"/>
          </a:ln>
        </p:spPr>
        <p:txBody>
          <a:bodyPr spcFirstLastPara="1" wrap="square" lIns="91425" tIns="91425" rIns="91425" bIns="91425" anchor="ctr" anchorCtr="0">
            <a:noAutofit/>
          </a:bodyPr>
          <a:lstStyle/>
          <a:p>
            <a:endParaRPr lang="es-AR" sz="1600">
              <a:solidFill>
                <a:schemeClr val="accent1">
                  <a:lumMod val="75000"/>
                </a:schemeClr>
              </a:solidFill>
              <a:latin typeface="Fira Sans Extra Condensed Medium"/>
            </a:endParaRPr>
          </a:p>
          <a:p>
            <a:endParaRPr lang="es-AR" sz="1600">
              <a:solidFill>
                <a:schemeClr val="accent1">
                  <a:lumMod val="75000"/>
                </a:schemeClr>
              </a:solidFill>
              <a:latin typeface="Fira Sans Extra Condensed Medium"/>
            </a:endParaRPr>
          </a:p>
        </p:txBody>
      </p:sp>
      <p:sp>
        <p:nvSpPr>
          <p:cNvPr id="5" name="Google Shape;819;p25">
            <a:extLst>
              <a:ext uri="{FF2B5EF4-FFF2-40B4-BE49-F238E27FC236}">
                <a16:creationId xmlns:a16="http://schemas.microsoft.com/office/drawing/2014/main" id="{28CA895D-F985-B03F-CC0C-C827BE9AF056}"/>
              </a:ext>
            </a:extLst>
          </p:cNvPr>
          <p:cNvSpPr txBox="1"/>
          <p:nvPr/>
        </p:nvSpPr>
        <p:spPr>
          <a:xfrm>
            <a:off x="4635612" y="944559"/>
            <a:ext cx="2989472" cy="490347"/>
          </a:xfrm>
          <a:prstGeom prst="rect">
            <a:avLst/>
          </a:prstGeom>
          <a:noFill/>
          <a:ln w="28575">
            <a:solidFill>
              <a:schemeClr val="accent1"/>
            </a:solidFill>
            <a:prstDash val="dash"/>
          </a:ln>
        </p:spPr>
        <p:txBody>
          <a:bodyPr spcFirstLastPara="1" wrap="square" lIns="91425" tIns="91425" rIns="91425" bIns="91425" anchor="ctr" anchorCtr="0">
            <a:noAutofit/>
          </a:bodyPr>
          <a:lstStyle/>
          <a:p>
            <a:endParaRPr lang="es-AR" sz="1600">
              <a:solidFill>
                <a:schemeClr val="accent1">
                  <a:lumMod val="75000"/>
                </a:schemeClr>
              </a:solidFill>
              <a:latin typeface="Fira Sans Extra Condensed Medium"/>
            </a:endParaRPr>
          </a:p>
          <a:p>
            <a:endParaRPr lang="es-AR" sz="1600">
              <a:solidFill>
                <a:schemeClr val="accent1">
                  <a:lumMod val="75000"/>
                </a:schemeClr>
              </a:solidFill>
              <a:latin typeface="Fira Sans Extra Condensed Medium"/>
            </a:endParaRPr>
          </a:p>
        </p:txBody>
      </p:sp>
      <p:sp>
        <p:nvSpPr>
          <p:cNvPr id="7" name="Google Shape;819;p25">
            <a:extLst>
              <a:ext uri="{FF2B5EF4-FFF2-40B4-BE49-F238E27FC236}">
                <a16:creationId xmlns:a16="http://schemas.microsoft.com/office/drawing/2014/main" id="{0FC4C446-488C-0DC3-6294-48F9C721EDE8}"/>
              </a:ext>
            </a:extLst>
          </p:cNvPr>
          <p:cNvSpPr txBox="1"/>
          <p:nvPr/>
        </p:nvSpPr>
        <p:spPr>
          <a:xfrm>
            <a:off x="4636016" y="3001824"/>
            <a:ext cx="2989472" cy="490347"/>
          </a:xfrm>
          <a:prstGeom prst="rect">
            <a:avLst/>
          </a:prstGeom>
          <a:noFill/>
          <a:ln w="28575">
            <a:solidFill>
              <a:schemeClr val="accent1"/>
            </a:solidFill>
            <a:prstDash val="dash"/>
          </a:ln>
        </p:spPr>
        <p:txBody>
          <a:bodyPr spcFirstLastPara="1" wrap="square" lIns="91425" tIns="91425" rIns="91425" bIns="91425" anchor="ctr" anchorCtr="0">
            <a:noAutofit/>
          </a:bodyPr>
          <a:lstStyle/>
          <a:p>
            <a:endParaRPr lang="es-AR" sz="1600">
              <a:solidFill>
                <a:schemeClr val="accent1">
                  <a:lumMod val="75000"/>
                </a:schemeClr>
              </a:solidFill>
              <a:latin typeface="Fira Sans Extra Condensed Medium"/>
            </a:endParaRPr>
          </a:p>
          <a:p>
            <a:endParaRPr lang="es-AR" sz="1600">
              <a:solidFill>
                <a:schemeClr val="accent1">
                  <a:lumMod val="75000"/>
                </a:schemeClr>
              </a:solidFill>
              <a:latin typeface="Fira Sans Extra Condensed Medium"/>
            </a:endParaRPr>
          </a:p>
        </p:txBody>
      </p:sp>
      <p:sp>
        <p:nvSpPr>
          <p:cNvPr id="2" name="Rectangle 1">
            <a:extLst>
              <a:ext uri="{FF2B5EF4-FFF2-40B4-BE49-F238E27FC236}">
                <a16:creationId xmlns:a16="http://schemas.microsoft.com/office/drawing/2014/main" id="{769A2D43-514E-E170-800B-D0EEE1465A22}"/>
              </a:ext>
            </a:extLst>
          </p:cNvPr>
          <p:cNvSpPr/>
          <p:nvPr/>
        </p:nvSpPr>
        <p:spPr>
          <a:xfrm>
            <a:off x="4393197" y="1187211"/>
            <a:ext cx="204552" cy="3428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8856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9"/>
        <p:cNvGrpSpPr/>
        <p:nvPr/>
      </p:nvGrpSpPr>
      <p:grpSpPr>
        <a:xfrm>
          <a:off x="0" y="0"/>
          <a:ext cx="0" cy="0"/>
          <a:chOff x="0" y="0"/>
          <a:chExt cx="0" cy="0"/>
        </a:xfrm>
      </p:grpSpPr>
      <p:sp>
        <p:nvSpPr>
          <p:cNvPr id="2140" name="Google Shape;2140;p45"/>
          <p:cNvSpPr txBox="1">
            <a:spLocks noGrp="1"/>
          </p:cNvSpPr>
          <p:nvPr>
            <p:ph type="title"/>
          </p:nvPr>
        </p:nvSpPr>
        <p:spPr>
          <a:xfrm>
            <a:off x="448975" y="410350"/>
            <a:ext cx="8237700" cy="246900"/>
          </a:xfrm>
          <a:prstGeom prst="rect">
            <a:avLst/>
          </a:prstGeom>
        </p:spPr>
        <p:txBody>
          <a:bodyPr spcFirstLastPara="1" wrap="square" lIns="91425" tIns="91425" rIns="91425" bIns="91425" anchor="ctr" anchorCtr="0">
            <a:noAutofit/>
          </a:bodyPr>
          <a:lstStyle/>
          <a:p>
            <a:r>
              <a:rPr lang="en" sz="2800" b="1" err="1"/>
              <a:t>Curvas</a:t>
            </a:r>
            <a:r>
              <a:rPr lang="en" sz="2800" b="1"/>
              <a:t> ROC </a:t>
            </a:r>
            <a:r>
              <a:rPr lang="en" sz="2800" b="1" err="1"/>
              <a:t>Multiclase</a:t>
            </a:r>
            <a:r>
              <a:rPr lang="en" sz="2800" b="1"/>
              <a:t> </a:t>
            </a:r>
          </a:p>
        </p:txBody>
      </p:sp>
      <p:grpSp>
        <p:nvGrpSpPr>
          <p:cNvPr id="10" name="Group 9">
            <a:extLst>
              <a:ext uri="{FF2B5EF4-FFF2-40B4-BE49-F238E27FC236}">
                <a16:creationId xmlns:a16="http://schemas.microsoft.com/office/drawing/2014/main" id="{C39E6E4A-324B-3268-E97A-A9780483648A}"/>
              </a:ext>
            </a:extLst>
          </p:cNvPr>
          <p:cNvGrpSpPr/>
          <p:nvPr/>
        </p:nvGrpSpPr>
        <p:grpSpPr>
          <a:xfrm>
            <a:off x="1942114" y="3218889"/>
            <a:ext cx="694943" cy="509463"/>
            <a:chOff x="1942114" y="3218889"/>
            <a:chExt cx="694943" cy="509463"/>
          </a:xfrm>
        </p:grpSpPr>
        <p:sp>
          <p:nvSpPr>
            <p:cNvPr id="6" name="Google Shape;816;p25">
              <a:extLst>
                <a:ext uri="{FF2B5EF4-FFF2-40B4-BE49-F238E27FC236}">
                  <a16:creationId xmlns:a16="http://schemas.microsoft.com/office/drawing/2014/main" id="{243044D3-D800-BE9E-4F0C-FB78066250DD}"/>
                </a:ext>
              </a:extLst>
            </p:cNvPr>
            <p:cNvSpPr/>
            <p:nvPr/>
          </p:nvSpPr>
          <p:spPr>
            <a:xfrm>
              <a:off x="1942114" y="3218889"/>
              <a:ext cx="496325" cy="509463"/>
            </a:xfrm>
            <a:prstGeom prst="ellipse">
              <a:avLst/>
            </a:prstGeom>
            <a:solidFill>
              <a:schemeClr val="dk2"/>
            </a:solidFill>
            <a:ln>
              <a:noFill/>
            </a:ln>
          </p:spPr>
          <p:txBody>
            <a:bodyPr spcFirstLastPara="1" wrap="square" lIns="91425" tIns="91425" rIns="91425" bIns="91425" anchor="ctr" anchorCtr="0">
              <a:noAutofit/>
            </a:bodyPr>
            <a:lstStyle/>
            <a:p>
              <a:endParaRPr lang="en-US" sz="800" b="1">
                <a:latin typeface="Fira Sans Extra Condensed Mediu"/>
              </a:endParaRPr>
            </a:p>
          </p:txBody>
        </p:sp>
        <p:sp>
          <p:nvSpPr>
            <p:cNvPr id="16" name="TextBox 15">
              <a:extLst>
                <a:ext uri="{FF2B5EF4-FFF2-40B4-BE49-F238E27FC236}">
                  <a16:creationId xmlns:a16="http://schemas.microsoft.com/office/drawing/2014/main" id="{D1AFA10F-854F-89AD-0AAA-F92194AAB630}"/>
                </a:ext>
              </a:extLst>
            </p:cNvPr>
            <p:cNvSpPr txBox="1"/>
            <p:nvPr/>
          </p:nvSpPr>
          <p:spPr>
            <a:xfrm>
              <a:off x="1947316" y="3331372"/>
              <a:ext cx="68974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b="1">
                  <a:latin typeface="Fira Sans Extra Condensed Mediu"/>
                </a:rPr>
                <a:t>0.81</a:t>
              </a:r>
            </a:p>
          </p:txBody>
        </p:sp>
      </p:grpSp>
      <p:grpSp>
        <p:nvGrpSpPr>
          <p:cNvPr id="11" name="Group 10">
            <a:extLst>
              <a:ext uri="{FF2B5EF4-FFF2-40B4-BE49-F238E27FC236}">
                <a16:creationId xmlns:a16="http://schemas.microsoft.com/office/drawing/2014/main" id="{5A49120F-874C-9D52-7F63-12C5EDDC87DB}"/>
              </a:ext>
            </a:extLst>
          </p:cNvPr>
          <p:cNvGrpSpPr/>
          <p:nvPr/>
        </p:nvGrpSpPr>
        <p:grpSpPr>
          <a:xfrm>
            <a:off x="1940106" y="3803527"/>
            <a:ext cx="689741" cy="509463"/>
            <a:chOff x="1938098" y="3845696"/>
            <a:chExt cx="689741" cy="509463"/>
          </a:xfrm>
        </p:grpSpPr>
        <p:sp>
          <p:nvSpPr>
            <p:cNvPr id="14" name="Google Shape;816;p25">
              <a:extLst>
                <a:ext uri="{FF2B5EF4-FFF2-40B4-BE49-F238E27FC236}">
                  <a16:creationId xmlns:a16="http://schemas.microsoft.com/office/drawing/2014/main" id="{03A63711-035B-29E3-3C8E-065A7209E4EE}"/>
                </a:ext>
              </a:extLst>
            </p:cNvPr>
            <p:cNvSpPr/>
            <p:nvPr/>
          </p:nvSpPr>
          <p:spPr>
            <a:xfrm>
              <a:off x="1942114" y="3845696"/>
              <a:ext cx="496325" cy="509463"/>
            </a:xfrm>
            <a:prstGeom prst="ellipse">
              <a:avLst/>
            </a:prstGeom>
            <a:solidFill>
              <a:schemeClr val="dk2"/>
            </a:solidFill>
            <a:ln>
              <a:noFill/>
            </a:ln>
          </p:spPr>
          <p:txBody>
            <a:bodyPr spcFirstLastPara="1" wrap="square" lIns="91425" tIns="91425" rIns="91425" bIns="91425" anchor="ctr" anchorCtr="0">
              <a:noAutofit/>
            </a:bodyPr>
            <a:lstStyle/>
            <a:p>
              <a:endParaRPr/>
            </a:p>
          </p:txBody>
        </p:sp>
        <p:sp>
          <p:nvSpPr>
            <p:cNvPr id="17" name="TextBox 16">
              <a:extLst>
                <a:ext uri="{FF2B5EF4-FFF2-40B4-BE49-F238E27FC236}">
                  <a16:creationId xmlns:a16="http://schemas.microsoft.com/office/drawing/2014/main" id="{6F0101FA-7438-BB8B-C443-8F4A61E60C69}"/>
                </a:ext>
              </a:extLst>
            </p:cNvPr>
            <p:cNvSpPr txBox="1"/>
            <p:nvPr/>
          </p:nvSpPr>
          <p:spPr>
            <a:xfrm>
              <a:off x="1938098" y="3976614"/>
              <a:ext cx="68974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b="1">
                  <a:latin typeface="Fira Sans Extra Condensed Mediu"/>
                </a:rPr>
                <a:t>0.85</a:t>
              </a:r>
            </a:p>
          </p:txBody>
        </p:sp>
      </p:grpSp>
      <p:grpSp>
        <p:nvGrpSpPr>
          <p:cNvPr id="12" name="Group 11">
            <a:extLst>
              <a:ext uri="{FF2B5EF4-FFF2-40B4-BE49-F238E27FC236}">
                <a16:creationId xmlns:a16="http://schemas.microsoft.com/office/drawing/2014/main" id="{CD1CD46E-0361-7C3F-564D-76C3BE145A16}"/>
              </a:ext>
            </a:extLst>
          </p:cNvPr>
          <p:cNvGrpSpPr/>
          <p:nvPr/>
        </p:nvGrpSpPr>
        <p:grpSpPr>
          <a:xfrm>
            <a:off x="1940737" y="4388165"/>
            <a:ext cx="692294" cy="509463"/>
            <a:chOff x="1940737" y="4388165"/>
            <a:chExt cx="692294" cy="509463"/>
          </a:xfrm>
        </p:grpSpPr>
        <p:sp>
          <p:nvSpPr>
            <p:cNvPr id="15" name="Google Shape;816;p25">
              <a:extLst>
                <a:ext uri="{FF2B5EF4-FFF2-40B4-BE49-F238E27FC236}">
                  <a16:creationId xmlns:a16="http://schemas.microsoft.com/office/drawing/2014/main" id="{376A11B3-D9DD-900A-B7A0-8498A4F3E405}"/>
                </a:ext>
              </a:extLst>
            </p:cNvPr>
            <p:cNvSpPr/>
            <p:nvPr/>
          </p:nvSpPr>
          <p:spPr>
            <a:xfrm>
              <a:off x="1940737" y="4388165"/>
              <a:ext cx="496325" cy="509463"/>
            </a:xfrm>
            <a:prstGeom prst="ellipse">
              <a:avLst/>
            </a:prstGeom>
            <a:solidFill>
              <a:schemeClr val="dk2"/>
            </a:solidFill>
            <a:ln>
              <a:noFill/>
            </a:ln>
          </p:spPr>
          <p:txBody>
            <a:bodyPr spcFirstLastPara="1" wrap="square" lIns="91425" tIns="91425" rIns="91425" bIns="91425" anchor="ctr" anchorCtr="0">
              <a:noAutofit/>
            </a:bodyPr>
            <a:lstStyle/>
            <a:p>
              <a:endParaRPr/>
            </a:p>
          </p:txBody>
        </p:sp>
        <p:sp>
          <p:nvSpPr>
            <p:cNvPr id="19" name="TextBox 18">
              <a:extLst>
                <a:ext uri="{FF2B5EF4-FFF2-40B4-BE49-F238E27FC236}">
                  <a16:creationId xmlns:a16="http://schemas.microsoft.com/office/drawing/2014/main" id="{A2941181-32B4-3D63-2434-E96F013C21A2}"/>
                </a:ext>
              </a:extLst>
            </p:cNvPr>
            <p:cNvSpPr txBox="1"/>
            <p:nvPr/>
          </p:nvSpPr>
          <p:spPr>
            <a:xfrm>
              <a:off x="1943290" y="4500648"/>
              <a:ext cx="68974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b="1">
                  <a:latin typeface="Fira Sans Extra Condensed Mediu"/>
                </a:rPr>
                <a:t>0.85</a:t>
              </a:r>
            </a:p>
          </p:txBody>
        </p:sp>
      </p:grpSp>
      <p:sp>
        <p:nvSpPr>
          <p:cNvPr id="22" name="TextBox 21">
            <a:extLst>
              <a:ext uri="{FF2B5EF4-FFF2-40B4-BE49-F238E27FC236}">
                <a16:creationId xmlns:a16="http://schemas.microsoft.com/office/drawing/2014/main" id="{CFEC962A-9FDC-948D-6033-96CA1783A718}"/>
              </a:ext>
            </a:extLst>
          </p:cNvPr>
          <p:cNvSpPr txBox="1"/>
          <p:nvPr/>
        </p:nvSpPr>
        <p:spPr>
          <a:xfrm>
            <a:off x="2434155" y="3317606"/>
            <a:ext cx="223081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2">
                    <a:lumMod val="90000"/>
                  </a:schemeClr>
                </a:solidFill>
                <a:latin typeface="Fira Sans Extra Condensed Medium"/>
              </a:rPr>
              <a:t>Gradient Boosting Classifier</a:t>
            </a:r>
          </a:p>
        </p:txBody>
      </p:sp>
      <p:sp>
        <p:nvSpPr>
          <p:cNvPr id="23" name="TextBox 22">
            <a:extLst>
              <a:ext uri="{FF2B5EF4-FFF2-40B4-BE49-F238E27FC236}">
                <a16:creationId xmlns:a16="http://schemas.microsoft.com/office/drawing/2014/main" id="{71CDB25E-F7D0-B7B6-917E-B8EC3CAD89F4}"/>
              </a:ext>
            </a:extLst>
          </p:cNvPr>
          <p:cNvSpPr txBox="1"/>
          <p:nvPr/>
        </p:nvSpPr>
        <p:spPr>
          <a:xfrm>
            <a:off x="2437023" y="3905265"/>
            <a:ext cx="161333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solidFill>
                  <a:schemeClr val="bg2">
                    <a:lumMod val="90000"/>
                  </a:schemeClr>
                </a:solidFill>
                <a:latin typeface="Fira Sans Extra Condensed Medium"/>
              </a:rPr>
              <a:t>XGBoost</a:t>
            </a:r>
            <a:r>
              <a:rPr lang="en-US" b="1">
                <a:solidFill>
                  <a:schemeClr val="bg2">
                    <a:lumMod val="90000"/>
                  </a:schemeClr>
                </a:solidFill>
                <a:latin typeface="Fira Sans Extra Condensed Medium"/>
              </a:rPr>
              <a:t> Classifier</a:t>
            </a:r>
          </a:p>
        </p:txBody>
      </p:sp>
      <p:sp>
        <p:nvSpPr>
          <p:cNvPr id="24" name="TextBox 23">
            <a:extLst>
              <a:ext uri="{FF2B5EF4-FFF2-40B4-BE49-F238E27FC236}">
                <a16:creationId xmlns:a16="http://schemas.microsoft.com/office/drawing/2014/main" id="{7D29039F-363D-4B5C-E026-ED49D058F821}"/>
              </a:ext>
            </a:extLst>
          </p:cNvPr>
          <p:cNvSpPr txBox="1"/>
          <p:nvPr/>
        </p:nvSpPr>
        <p:spPr>
          <a:xfrm>
            <a:off x="2437023" y="4483836"/>
            <a:ext cx="161333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2">
                    <a:lumMod val="90000"/>
                  </a:schemeClr>
                </a:solidFill>
                <a:latin typeface="Fira Sans Extra Condensed Medium"/>
              </a:rPr>
              <a:t>LGBM Classifier</a:t>
            </a:r>
          </a:p>
        </p:txBody>
      </p:sp>
      <p:sp>
        <p:nvSpPr>
          <p:cNvPr id="29" name="Oval 28">
            <a:extLst>
              <a:ext uri="{FF2B5EF4-FFF2-40B4-BE49-F238E27FC236}">
                <a16:creationId xmlns:a16="http://schemas.microsoft.com/office/drawing/2014/main" id="{4E5B5CCF-58BD-9C1D-B5F1-7C3651182554}"/>
              </a:ext>
            </a:extLst>
          </p:cNvPr>
          <p:cNvSpPr/>
          <p:nvPr/>
        </p:nvSpPr>
        <p:spPr>
          <a:xfrm>
            <a:off x="100952" y="3609942"/>
            <a:ext cx="1602825" cy="103132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rgbClr val="FDFDFD"/>
                </a:solidFill>
                <a:latin typeface="Fira Sans Extra Condensed Medium"/>
              </a:rPr>
              <a:t>Area Bajo la </a:t>
            </a:r>
            <a:r>
              <a:rPr lang="en-US" sz="2000" b="1" err="1">
                <a:solidFill>
                  <a:srgbClr val="FDFDFD"/>
                </a:solidFill>
                <a:latin typeface="Fira Sans Extra Condensed Medium"/>
              </a:rPr>
              <a:t>Curva</a:t>
            </a:r>
          </a:p>
        </p:txBody>
      </p:sp>
      <p:pic>
        <p:nvPicPr>
          <p:cNvPr id="7" name="Picture 7" descr="Chart&#10;&#10;Description automatically generated">
            <a:extLst>
              <a:ext uri="{FF2B5EF4-FFF2-40B4-BE49-F238E27FC236}">
                <a16:creationId xmlns:a16="http://schemas.microsoft.com/office/drawing/2014/main" id="{4AB6B283-DA54-2CBF-F596-38CE9C997CD2}"/>
              </a:ext>
            </a:extLst>
          </p:cNvPr>
          <p:cNvPicPr>
            <a:picLocks noChangeAspect="1"/>
          </p:cNvPicPr>
          <p:nvPr/>
        </p:nvPicPr>
        <p:blipFill>
          <a:blip r:embed="rId4"/>
          <a:stretch>
            <a:fillRect/>
          </a:stretch>
        </p:blipFill>
        <p:spPr>
          <a:xfrm>
            <a:off x="3006829" y="1015066"/>
            <a:ext cx="2927553" cy="1988805"/>
          </a:xfrm>
          <a:prstGeom prst="rect">
            <a:avLst/>
          </a:prstGeom>
        </p:spPr>
      </p:pic>
      <p:pic>
        <p:nvPicPr>
          <p:cNvPr id="8" name="Picture 8" descr="Chart, line chart&#10;&#10;Description automatically generated">
            <a:extLst>
              <a:ext uri="{FF2B5EF4-FFF2-40B4-BE49-F238E27FC236}">
                <a16:creationId xmlns:a16="http://schemas.microsoft.com/office/drawing/2014/main" id="{763479F8-44E2-DE1F-631B-96D1D1EE6A0C}"/>
              </a:ext>
            </a:extLst>
          </p:cNvPr>
          <p:cNvPicPr>
            <a:picLocks noChangeAspect="1"/>
          </p:cNvPicPr>
          <p:nvPr/>
        </p:nvPicPr>
        <p:blipFill>
          <a:blip r:embed="rId5"/>
          <a:stretch>
            <a:fillRect/>
          </a:stretch>
        </p:blipFill>
        <p:spPr>
          <a:xfrm>
            <a:off x="6030247" y="1011501"/>
            <a:ext cx="2789288" cy="1959065"/>
          </a:xfrm>
          <a:prstGeom prst="rect">
            <a:avLst/>
          </a:prstGeom>
        </p:spPr>
      </p:pic>
      <p:pic>
        <p:nvPicPr>
          <p:cNvPr id="9" name="Picture 9" descr="Chart, line chart&#10;&#10;Description automatically generated">
            <a:extLst>
              <a:ext uri="{FF2B5EF4-FFF2-40B4-BE49-F238E27FC236}">
                <a16:creationId xmlns:a16="http://schemas.microsoft.com/office/drawing/2014/main" id="{446BB3D3-5E65-221C-F916-BDA039805B68}"/>
              </a:ext>
            </a:extLst>
          </p:cNvPr>
          <p:cNvPicPr>
            <a:picLocks noChangeAspect="1"/>
          </p:cNvPicPr>
          <p:nvPr/>
        </p:nvPicPr>
        <p:blipFill>
          <a:blip r:embed="rId6"/>
          <a:stretch>
            <a:fillRect/>
          </a:stretch>
        </p:blipFill>
        <p:spPr>
          <a:xfrm>
            <a:off x="250723" y="1010945"/>
            <a:ext cx="2798506" cy="1997048"/>
          </a:xfrm>
          <a:prstGeom prst="rect">
            <a:avLst/>
          </a:prstGeom>
        </p:spPr>
      </p:pic>
      <p:pic>
        <p:nvPicPr>
          <p:cNvPr id="2" name="Imagen 2" descr="Interfaz de usuario gráfica, Aplicación, Tabla&#10;&#10;Descripción generada automáticamente">
            <a:extLst>
              <a:ext uri="{FF2B5EF4-FFF2-40B4-BE49-F238E27FC236}">
                <a16:creationId xmlns:a16="http://schemas.microsoft.com/office/drawing/2014/main" id="{0211674E-5E26-5830-2A35-571EC312BCBA}"/>
              </a:ext>
            </a:extLst>
          </p:cNvPr>
          <p:cNvPicPr>
            <a:picLocks noChangeAspect="1"/>
          </p:cNvPicPr>
          <p:nvPr/>
        </p:nvPicPr>
        <p:blipFill>
          <a:blip r:embed="rId7"/>
          <a:stretch>
            <a:fillRect/>
          </a:stretch>
        </p:blipFill>
        <p:spPr>
          <a:xfrm>
            <a:off x="5949484" y="3075454"/>
            <a:ext cx="2556622" cy="1957667"/>
          </a:xfrm>
          <a:prstGeom prst="rect">
            <a:avLst/>
          </a:prstGeom>
        </p:spPr>
      </p:pic>
    </p:spTree>
    <p:extLst>
      <p:ext uri="{BB962C8B-B14F-4D97-AF65-F5344CB8AC3E}">
        <p14:creationId xmlns:p14="http://schemas.microsoft.com/office/powerpoint/2010/main" val="2145535029"/>
      </p:ext>
    </p:extLst>
  </p:cSld>
  <p:clrMapOvr>
    <a:masterClrMapping/>
  </p:clrMapOvr>
  <p:extLst>
    <p:ext uri="{6950BFC3-D8DA-4A85-94F7-54DA5524770B}">
      <p188:commentRel xmlns:p188="http://schemas.microsoft.com/office/powerpoint/2018/8/main" r:id="rId3"/>
    </p:ext>
  </p:extLs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42B88E-705B-9C03-1258-3656B86E6CFA}"/>
              </a:ext>
            </a:extLst>
          </p:cNvPr>
          <p:cNvSpPr>
            <a:spLocks noGrp="1"/>
          </p:cNvSpPr>
          <p:nvPr>
            <p:ph type="title"/>
          </p:nvPr>
        </p:nvSpPr>
        <p:spPr/>
        <p:txBody>
          <a:bodyPr/>
          <a:lstStyle/>
          <a:p>
            <a:endParaRPr lang="es-ES"/>
          </a:p>
        </p:txBody>
      </p:sp>
      <p:pic>
        <p:nvPicPr>
          <p:cNvPr id="4" name="Imagen 4" descr="Texto&#10;&#10;Descripción generada automáticamente">
            <a:extLst>
              <a:ext uri="{FF2B5EF4-FFF2-40B4-BE49-F238E27FC236}">
                <a16:creationId xmlns:a16="http://schemas.microsoft.com/office/drawing/2014/main" id="{25A6B212-F554-F27D-F354-AE50947B9476}"/>
              </a:ext>
            </a:extLst>
          </p:cNvPr>
          <p:cNvPicPr>
            <a:picLocks noChangeAspect="1"/>
          </p:cNvPicPr>
          <p:nvPr/>
        </p:nvPicPr>
        <p:blipFill>
          <a:blip r:embed="rId2"/>
          <a:stretch>
            <a:fillRect/>
          </a:stretch>
        </p:blipFill>
        <p:spPr>
          <a:xfrm>
            <a:off x="1391770" y="730015"/>
            <a:ext cx="5977217" cy="3683468"/>
          </a:xfrm>
          <a:prstGeom prst="rect">
            <a:avLst/>
          </a:prstGeom>
        </p:spPr>
      </p:pic>
      <p:sp>
        <p:nvSpPr>
          <p:cNvPr id="6" name="Rectangle 9">
            <a:extLst>
              <a:ext uri="{FF2B5EF4-FFF2-40B4-BE49-F238E27FC236}">
                <a16:creationId xmlns:a16="http://schemas.microsoft.com/office/drawing/2014/main" id="{1E1C483C-A076-AFF0-52B3-D94B4AE1753E}"/>
              </a:ext>
            </a:extLst>
          </p:cNvPr>
          <p:cNvSpPr/>
          <p:nvPr/>
        </p:nvSpPr>
        <p:spPr>
          <a:xfrm>
            <a:off x="-3629" y="907"/>
            <a:ext cx="2431142" cy="244930"/>
          </a:xfrm>
          <a:prstGeom prst="rect">
            <a:avLst/>
          </a:prstGeom>
          <a:solidFill>
            <a:srgbClr val="ED7D31"/>
          </a:solidFill>
          <a:ln>
            <a:noFill/>
          </a:ln>
        </p:spPr>
        <p:txBody>
          <a:bodyPr spcFirstLastPara="1" wrap="square" lIns="91425" tIns="91425" rIns="91425" bIns="91425" anchor="ctr" anchorCtr="0">
            <a:noAutofit/>
          </a:bodyPr>
          <a:lstStyle/>
          <a:p>
            <a:pPr algn="ctr"/>
            <a:r>
              <a:rPr lang="en-US" sz="1200">
                <a:solidFill>
                  <a:schemeClr val="bg1"/>
                </a:solidFill>
              </a:rPr>
              <a:t>Pickle y </a:t>
            </a:r>
            <a:r>
              <a:rPr lang="en-US" sz="1200" err="1">
                <a:solidFill>
                  <a:schemeClr val="bg1"/>
                </a:solidFill>
              </a:rPr>
              <a:t>puesta</a:t>
            </a:r>
            <a:r>
              <a:rPr lang="en-US" sz="1200">
                <a:solidFill>
                  <a:schemeClr val="bg1"/>
                </a:solidFill>
              </a:rPr>
              <a:t> </a:t>
            </a:r>
            <a:r>
              <a:rPr lang="en-US" sz="1200" err="1">
                <a:solidFill>
                  <a:schemeClr val="bg1"/>
                </a:solidFill>
              </a:rPr>
              <a:t>en</a:t>
            </a:r>
            <a:r>
              <a:rPr lang="en-US" sz="1200">
                <a:solidFill>
                  <a:schemeClr val="bg1"/>
                </a:solidFill>
              </a:rPr>
              <a:t> </a:t>
            </a:r>
            <a:r>
              <a:rPr lang="en-US" sz="1200" err="1">
                <a:solidFill>
                  <a:schemeClr val="bg1"/>
                </a:solidFill>
              </a:rPr>
              <a:t>produccion</a:t>
            </a:r>
            <a:endParaRPr lang="es-ES" sz="1200" err="1">
              <a:solidFill>
                <a:schemeClr val="bg1"/>
              </a:solidFill>
            </a:endParaRPr>
          </a:p>
        </p:txBody>
      </p:sp>
    </p:spTree>
    <p:extLst>
      <p:ext uri="{BB962C8B-B14F-4D97-AF65-F5344CB8AC3E}">
        <p14:creationId xmlns:p14="http://schemas.microsoft.com/office/powerpoint/2010/main" val="2403667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FB3A01-7FDC-85C1-0C06-0F30FF750354}"/>
              </a:ext>
            </a:extLst>
          </p:cNvPr>
          <p:cNvSpPr>
            <a:spLocks noGrp="1"/>
          </p:cNvSpPr>
          <p:nvPr>
            <p:ph type="title"/>
          </p:nvPr>
        </p:nvSpPr>
        <p:spPr/>
        <p:txBody>
          <a:bodyPr/>
          <a:lstStyle/>
          <a:p>
            <a:endParaRPr lang="es-ES"/>
          </a:p>
        </p:txBody>
      </p:sp>
      <p:pic>
        <p:nvPicPr>
          <p:cNvPr id="3" name="Imagen 3" descr="Texto&#10;&#10;Descripción generada automáticamente">
            <a:extLst>
              <a:ext uri="{FF2B5EF4-FFF2-40B4-BE49-F238E27FC236}">
                <a16:creationId xmlns:a16="http://schemas.microsoft.com/office/drawing/2014/main" id="{63C036B1-A09E-AAFB-4F91-AA1F9B4D64A8}"/>
              </a:ext>
            </a:extLst>
          </p:cNvPr>
          <p:cNvPicPr>
            <a:picLocks noChangeAspect="1"/>
          </p:cNvPicPr>
          <p:nvPr/>
        </p:nvPicPr>
        <p:blipFill>
          <a:blip r:embed="rId2"/>
          <a:stretch>
            <a:fillRect/>
          </a:stretch>
        </p:blipFill>
        <p:spPr>
          <a:xfrm>
            <a:off x="1526242" y="483262"/>
            <a:ext cx="5829298" cy="4358508"/>
          </a:xfrm>
          <a:prstGeom prst="rect">
            <a:avLst/>
          </a:prstGeom>
        </p:spPr>
      </p:pic>
      <p:sp>
        <p:nvSpPr>
          <p:cNvPr id="7" name="Rectangle 9">
            <a:extLst>
              <a:ext uri="{FF2B5EF4-FFF2-40B4-BE49-F238E27FC236}">
                <a16:creationId xmlns:a16="http://schemas.microsoft.com/office/drawing/2014/main" id="{29FECB6C-1EDD-B3AF-D5F4-464729A012AB}"/>
              </a:ext>
            </a:extLst>
          </p:cNvPr>
          <p:cNvSpPr/>
          <p:nvPr/>
        </p:nvSpPr>
        <p:spPr>
          <a:xfrm>
            <a:off x="-3629" y="907"/>
            <a:ext cx="2431142" cy="244930"/>
          </a:xfrm>
          <a:prstGeom prst="rect">
            <a:avLst/>
          </a:prstGeom>
          <a:solidFill>
            <a:srgbClr val="ED7D31"/>
          </a:solidFill>
          <a:ln>
            <a:noFill/>
          </a:ln>
        </p:spPr>
        <p:txBody>
          <a:bodyPr spcFirstLastPara="1" wrap="square" lIns="91425" tIns="91425" rIns="91425" bIns="91425" anchor="ctr" anchorCtr="0">
            <a:noAutofit/>
          </a:bodyPr>
          <a:lstStyle/>
          <a:p>
            <a:pPr algn="ctr"/>
            <a:r>
              <a:rPr lang="en-US" sz="1200">
                <a:solidFill>
                  <a:schemeClr val="bg1"/>
                </a:solidFill>
              </a:rPr>
              <a:t>Pickle y </a:t>
            </a:r>
            <a:r>
              <a:rPr lang="en-US" sz="1200" err="1">
                <a:solidFill>
                  <a:schemeClr val="bg1"/>
                </a:solidFill>
              </a:rPr>
              <a:t>puesta</a:t>
            </a:r>
            <a:r>
              <a:rPr lang="en-US" sz="1200">
                <a:solidFill>
                  <a:schemeClr val="bg1"/>
                </a:solidFill>
              </a:rPr>
              <a:t> </a:t>
            </a:r>
            <a:r>
              <a:rPr lang="en-US" sz="1200" err="1">
                <a:solidFill>
                  <a:schemeClr val="bg1"/>
                </a:solidFill>
              </a:rPr>
              <a:t>en</a:t>
            </a:r>
            <a:r>
              <a:rPr lang="en-US" sz="1200">
                <a:solidFill>
                  <a:schemeClr val="bg1"/>
                </a:solidFill>
              </a:rPr>
              <a:t> </a:t>
            </a:r>
            <a:r>
              <a:rPr lang="en-US" sz="1200" err="1">
                <a:solidFill>
                  <a:schemeClr val="bg1"/>
                </a:solidFill>
              </a:rPr>
              <a:t>produccion</a:t>
            </a:r>
            <a:endParaRPr lang="es-ES" sz="1200" err="1">
              <a:solidFill>
                <a:schemeClr val="bg1"/>
              </a:solidFill>
            </a:endParaRPr>
          </a:p>
        </p:txBody>
      </p:sp>
    </p:spTree>
    <p:extLst>
      <p:ext uri="{BB962C8B-B14F-4D97-AF65-F5344CB8AC3E}">
        <p14:creationId xmlns:p14="http://schemas.microsoft.com/office/powerpoint/2010/main" val="3275022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39"/>
        <p:cNvGrpSpPr/>
        <p:nvPr/>
      </p:nvGrpSpPr>
      <p:grpSpPr>
        <a:xfrm>
          <a:off x="0" y="0"/>
          <a:ext cx="0" cy="0"/>
          <a:chOff x="0" y="0"/>
          <a:chExt cx="0" cy="0"/>
        </a:xfrm>
      </p:grpSpPr>
      <p:sp>
        <p:nvSpPr>
          <p:cNvPr id="2140" name="Google Shape;2140;p45"/>
          <p:cNvSpPr txBox="1">
            <a:spLocks noGrp="1"/>
          </p:cNvSpPr>
          <p:nvPr>
            <p:ph type="title"/>
          </p:nvPr>
        </p:nvSpPr>
        <p:spPr>
          <a:xfrm>
            <a:off x="448975" y="410350"/>
            <a:ext cx="8237700" cy="24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b="1" err="1"/>
              <a:t>Resumen</a:t>
            </a:r>
          </a:p>
        </p:txBody>
      </p:sp>
      <p:grpSp>
        <p:nvGrpSpPr>
          <p:cNvPr id="2141" name="Google Shape;2141;p45"/>
          <p:cNvGrpSpPr/>
          <p:nvPr/>
        </p:nvGrpSpPr>
        <p:grpSpPr>
          <a:xfrm>
            <a:off x="462591" y="2100614"/>
            <a:ext cx="6819365" cy="672300"/>
            <a:chOff x="462591" y="2093373"/>
            <a:chExt cx="6819365" cy="672300"/>
          </a:xfrm>
        </p:grpSpPr>
        <p:cxnSp>
          <p:nvCxnSpPr>
            <p:cNvPr id="2142" name="Google Shape;2142;p45"/>
            <p:cNvCxnSpPr>
              <a:cxnSpLocks/>
            </p:cNvCxnSpPr>
            <p:nvPr/>
          </p:nvCxnSpPr>
          <p:spPr>
            <a:xfrm>
              <a:off x="1236789" y="2747675"/>
              <a:ext cx="5784000" cy="0"/>
            </a:xfrm>
            <a:prstGeom prst="straightConnector1">
              <a:avLst/>
            </a:prstGeom>
            <a:noFill/>
            <a:ln w="19050" cap="flat" cmpd="sng">
              <a:solidFill>
                <a:schemeClr val="lt2"/>
              </a:solidFill>
              <a:prstDash val="solid"/>
              <a:round/>
              <a:headEnd type="none" w="med" len="med"/>
              <a:tailEnd type="none" w="med" len="med"/>
            </a:ln>
          </p:spPr>
        </p:cxnSp>
        <p:sp>
          <p:nvSpPr>
            <p:cNvPr id="2144" name="Google Shape;2144;p45"/>
            <p:cNvSpPr txBox="1"/>
            <p:nvPr/>
          </p:nvSpPr>
          <p:spPr>
            <a:xfrm>
              <a:off x="1245037" y="2147122"/>
              <a:ext cx="6036919" cy="409195"/>
            </a:xfrm>
            <a:prstGeom prst="rect">
              <a:avLst/>
            </a:prstGeom>
            <a:noFill/>
            <a:ln>
              <a:noFill/>
            </a:ln>
          </p:spPr>
          <p:txBody>
            <a:bodyPr spcFirstLastPara="1" wrap="square" lIns="91425" tIns="91425" rIns="91425" bIns="91425" anchor="ctr" anchorCtr="0">
              <a:noAutofit/>
            </a:bodyPr>
            <a:lstStyle/>
            <a:p>
              <a:r>
                <a:rPr lang="en" sz="1600" err="1">
                  <a:solidFill>
                    <a:schemeClr val="lt2"/>
                  </a:solidFill>
                  <a:latin typeface="Fira Sans Extra Condensed Medium"/>
                  <a:ea typeface="Fira Sans Extra Condensed Medium"/>
                  <a:cs typeface="Fira Sans Extra Condensed Medium"/>
                  <a:sym typeface="Fira Sans Extra Condensed Medium"/>
                </a:rPr>
                <a:t>Prueba</a:t>
              </a:r>
              <a:r>
                <a:rPr lang="en" sz="1600">
                  <a:solidFill>
                    <a:schemeClr val="lt2"/>
                  </a:solidFill>
                  <a:latin typeface="Fira Sans Extra Condensed Medium"/>
                  <a:ea typeface="Fira Sans Extra Condensed Medium"/>
                  <a:cs typeface="Fira Sans Extra Condensed Medium"/>
                  <a:sym typeface="Fira Sans Extra Condensed Medium"/>
                </a:rPr>
                <a:t> de </a:t>
              </a:r>
              <a:r>
                <a:rPr lang="en" sz="1600" err="1">
                  <a:solidFill>
                    <a:schemeClr val="lt2"/>
                  </a:solidFill>
                  <a:latin typeface="Fira Sans Extra Condensed Medium"/>
                  <a:ea typeface="Fira Sans Extra Condensed Medium"/>
                  <a:cs typeface="Fira Sans Extra Condensed Medium"/>
                  <a:sym typeface="Fira Sans Extra Condensed Medium"/>
                </a:rPr>
                <a:t>modelos</a:t>
              </a:r>
              <a:r>
                <a:rPr lang="en" sz="1600">
                  <a:solidFill>
                    <a:schemeClr val="lt2"/>
                  </a:solidFill>
                  <a:latin typeface="Fira Sans Extra Condensed Medium"/>
                  <a:ea typeface="Fira Sans Extra Condensed Medium"/>
                  <a:cs typeface="Fira Sans Extra Condensed Medium"/>
                  <a:sym typeface="Fira Sans Extra Condensed Medium"/>
                </a:rPr>
                <a:t> de </a:t>
              </a:r>
              <a:r>
                <a:rPr lang="en" sz="1600" err="1">
                  <a:solidFill>
                    <a:schemeClr val="lt2"/>
                  </a:solidFill>
                  <a:latin typeface="Fira Sans Extra Condensed Medium"/>
                  <a:ea typeface="Fira Sans Extra Condensed Medium"/>
                  <a:cs typeface="Fira Sans Extra Condensed Medium"/>
                  <a:sym typeface="Fira Sans Extra Condensed Medium"/>
                </a:rPr>
                <a:t>ensamble</a:t>
              </a:r>
              <a:r>
                <a:rPr lang="en" sz="1600">
                  <a:solidFill>
                    <a:schemeClr val="lt2"/>
                  </a:solidFill>
                  <a:latin typeface="Fira Sans Extra Condensed Medium"/>
                  <a:ea typeface="Fira Sans Extra Condensed Medium"/>
                  <a:cs typeface="Fira Sans Extra Condensed Medium"/>
                  <a:sym typeface="Fira Sans Extra Condensed Medium"/>
                </a:rPr>
                <a:t> (1. Bagging - 2. Random F. - 3. Boosting (</a:t>
              </a:r>
              <a:r>
                <a:rPr lang="en" sz="1600" i="1" err="1">
                  <a:solidFill>
                    <a:schemeClr val="lt2"/>
                  </a:solidFill>
                  <a:latin typeface="Fira Sans Extra Condensed Medium"/>
                  <a:ea typeface="Fira Sans Extra Condensed Medium"/>
                  <a:cs typeface="Fira Sans Extra Condensed Medium"/>
                  <a:sym typeface="Fira Sans Extra Condensed Medium"/>
                </a:rPr>
                <a:t>Gradientboosting</a:t>
              </a:r>
              <a:r>
                <a:rPr lang="en" sz="1600" i="1">
                  <a:solidFill>
                    <a:schemeClr val="lt2"/>
                  </a:solidFill>
                  <a:latin typeface="Fira Sans Extra Condensed Medium"/>
                  <a:ea typeface="Fira Sans Extra Condensed Medium"/>
                  <a:cs typeface="Fira Sans Extra Condensed Medium"/>
                  <a:sym typeface="Fira Sans Extra Condensed Medium"/>
                </a:rPr>
                <a:t>- </a:t>
              </a:r>
              <a:r>
                <a:rPr lang="en" sz="1600" i="1" err="1">
                  <a:solidFill>
                    <a:schemeClr val="lt2"/>
                  </a:solidFill>
                  <a:latin typeface="Fira Sans Extra Condensed Medium"/>
                  <a:ea typeface="Fira Sans Extra Condensed Medium"/>
                  <a:cs typeface="Fira Sans Extra Condensed Medium"/>
                  <a:sym typeface="Fira Sans Extra Condensed Medium"/>
                </a:rPr>
                <a:t>ADABoost-XGBoost</a:t>
              </a:r>
              <a:r>
                <a:rPr lang="en" sz="1600">
                  <a:solidFill>
                    <a:schemeClr val="lt2"/>
                  </a:solidFill>
                  <a:latin typeface="Fira Sans Extra Condensed Medium"/>
                  <a:ea typeface="Fira Sans Extra Condensed Medium"/>
                  <a:cs typeface="Fira Sans Extra Condensed Medium"/>
                  <a:sym typeface="Fira Sans Extra Condensed Medium"/>
                </a:rPr>
                <a:t>) + Pipelines</a:t>
              </a:r>
              <a:endParaRPr sz="1600">
                <a:solidFill>
                  <a:schemeClr val="lt2"/>
                </a:solidFill>
                <a:latin typeface="Fira Sans Extra Condensed Medium"/>
                <a:ea typeface="Fira Sans Extra Condensed Medium"/>
                <a:cs typeface="Fira Sans Extra Condensed Medium"/>
                <a:sym typeface="Fira Sans Extra Condensed Medium"/>
              </a:endParaRPr>
            </a:p>
          </p:txBody>
        </p:sp>
        <p:sp>
          <p:nvSpPr>
            <p:cNvPr id="2143" name="Google Shape;2143;p45"/>
            <p:cNvSpPr txBox="1"/>
            <p:nvPr/>
          </p:nvSpPr>
          <p:spPr>
            <a:xfrm>
              <a:off x="462591" y="2093373"/>
              <a:ext cx="792300" cy="672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Fira Sans Extra Condensed Medium"/>
                  <a:ea typeface="Fira Sans Extra Condensed Medium"/>
                  <a:cs typeface="Fira Sans Extra Condensed Medium"/>
                  <a:sym typeface="Fira Sans Extra Condensed Medium"/>
                </a:rPr>
                <a:t>2</a:t>
              </a:r>
              <a:endParaRPr sz="20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2146" name="Google Shape;2146;p45"/>
          <p:cNvGrpSpPr/>
          <p:nvPr/>
        </p:nvGrpSpPr>
        <p:grpSpPr>
          <a:xfrm>
            <a:off x="454290" y="3138962"/>
            <a:ext cx="6551564" cy="672300"/>
            <a:chOff x="462591" y="3069687"/>
            <a:chExt cx="6551564" cy="672300"/>
          </a:xfrm>
        </p:grpSpPr>
        <p:cxnSp>
          <p:nvCxnSpPr>
            <p:cNvPr id="2147" name="Google Shape;2147;p45"/>
            <p:cNvCxnSpPr>
              <a:cxnSpLocks/>
            </p:cNvCxnSpPr>
            <p:nvPr/>
          </p:nvCxnSpPr>
          <p:spPr>
            <a:xfrm>
              <a:off x="1220555" y="3734064"/>
              <a:ext cx="5793600" cy="0"/>
            </a:xfrm>
            <a:prstGeom prst="straightConnector1">
              <a:avLst/>
            </a:prstGeom>
            <a:noFill/>
            <a:ln w="19050" cap="flat" cmpd="sng">
              <a:solidFill>
                <a:schemeClr val="accent1"/>
              </a:solidFill>
              <a:prstDash val="solid"/>
              <a:round/>
              <a:headEnd type="none" w="med" len="med"/>
              <a:tailEnd type="none" w="med" len="med"/>
            </a:ln>
          </p:spPr>
        </p:cxnSp>
        <p:sp>
          <p:nvSpPr>
            <p:cNvPr id="2149" name="Google Shape;2149;p45"/>
            <p:cNvSpPr txBox="1"/>
            <p:nvPr/>
          </p:nvSpPr>
          <p:spPr>
            <a:xfrm>
              <a:off x="1269050" y="3223645"/>
              <a:ext cx="5526724" cy="358631"/>
            </a:xfrm>
            <a:prstGeom prst="rect">
              <a:avLst/>
            </a:prstGeom>
            <a:noFill/>
            <a:ln>
              <a:noFill/>
            </a:ln>
          </p:spPr>
          <p:txBody>
            <a:bodyPr spcFirstLastPara="1" wrap="square" lIns="91425" tIns="91425" rIns="91425" bIns="91425" anchor="ctr" anchorCtr="0">
              <a:noAutofit/>
            </a:bodyPr>
            <a:lstStyle/>
            <a:p>
              <a:r>
                <a:rPr lang="es-AR" sz="1600">
                  <a:solidFill>
                    <a:schemeClr val="accent1"/>
                  </a:solidFill>
                  <a:latin typeface="Fira Sans Extra Condensed Medium"/>
                  <a:ea typeface="Fira Sans Extra Condensed Medium"/>
                  <a:cs typeface="Fira Sans Extra Condensed Medium"/>
                  <a:sym typeface="Fira Sans Extra Condensed Medium"/>
                </a:rPr>
                <a:t>Cantidad reducida de </a:t>
              </a:r>
              <a:r>
                <a:rPr lang="es-AR" sz="1600" err="1">
                  <a:solidFill>
                    <a:schemeClr val="accent1"/>
                  </a:solidFill>
                  <a:latin typeface="Fira Sans Extra Condensed Medium"/>
                  <a:ea typeface="Fira Sans Extra Condensed Medium"/>
                  <a:cs typeface="Fira Sans Extra Condensed Medium"/>
                  <a:sym typeface="Fira Sans Extra Condensed Medium"/>
                </a:rPr>
                <a:t>features</a:t>
              </a:r>
              <a:r>
                <a:rPr lang="es-AR" sz="1600">
                  <a:solidFill>
                    <a:schemeClr val="accent1"/>
                  </a:solidFill>
                  <a:latin typeface="Fira Sans Extra Condensed Medium"/>
                  <a:ea typeface="Fira Sans Extra Condensed Medium"/>
                  <a:cs typeface="Fira Sans Extra Condensed Medium"/>
                  <a:sym typeface="Fira Sans Extra Condensed Medium"/>
                </a:rPr>
                <a:t> (no eliminamos ninguna de ellas)</a:t>
              </a:r>
              <a:endParaRPr sz="1600">
                <a:solidFill>
                  <a:schemeClr val="accent1"/>
                </a:solidFill>
                <a:latin typeface="Fira Sans Extra Condensed Medium"/>
                <a:ea typeface="Fira Sans Extra Condensed Medium"/>
                <a:cs typeface="Fira Sans Extra Condensed Medium"/>
                <a:sym typeface="Fira Sans Extra Condensed Medium"/>
              </a:endParaRPr>
            </a:p>
          </p:txBody>
        </p:sp>
        <p:sp>
          <p:nvSpPr>
            <p:cNvPr id="2148" name="Google Shape;2148;p45"/>
            <p:cNvSpPr txBox="1"/>
            <p:nvPr/>
          </p:nvSpPr>
          <p:spPr>
            <a:xfrm>
              <a:off x="462591" y="3069687"/>
              <a:ext cx="792300" cy="672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Fira Sans Extra Condensed Medium"/>
                  <a:ea typeface="Fira Sans Extra Condensed Medium"/>
                  <a:cs typeface="Fira Sans Extra Condensed Medium"/>
                  <a:sym typeface="Fira Sans Extra Condensed Medium"/>
                </a:rPr>
                <a:t>3</a:t>
              </a:r>
              <a:endParaRPr sz="20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2151" name="Google Shape;2151;p45"/>
          <p:cNvGrpSpPr/>
          <p:nvPr/>
        </p:nvGrpSpPr>
        <p:grpSpPr>
          <a:xfrm>
            <a:off x="454354" y="4127639"/>
            <a:ext cx="6549901" cy="912918"/>
            <a:chOff x="462591" y="4043311"/>
            <a:chExt cx="6549901" cy="912918"/>
          </a:xfrm>
        </p:grpSpPr>
        <p:cxnSp>
          <p:nvCxnSpPr>
            <p:cNvPr id="2152" name="Google Shape;2152;p45"/>
            <p:cNvCxnSpPr>
              <a:cxnSpLocks/>
            </p:cNvCxnSpPr>
            <p:nvPr/>
          </p:nvCxnSpPr>
          <p:spPr>
            <a:xfrm>
              <a:off x="1228792" y="4715611"/>
              <a:ext cx="5783700" cy="0"/>
            </a:xfrm>
            <a:prstGeom prst="straightConnector1">
              <a:avLst/>
            </a:prstGeom>
            <a:noFill/>
            <a:ln w="19050" cap="flat" cmpd="sng">
              <a:solidFill>
                <a:schemeClr val="accent2"/>
              </a:solidFill>
              <a:prstDash val="solid"/>
              <a:round/>
              <a:headEnd type="none" w="med" len="med"/>
              <a:tailEnd type="none" w="med" len="med"/>
            </a:ln>
          </p:spPr>
        </p:cxnSp>
        <p:sp>
          <p:nvSpPr>
            <p:cNvPr id="2155" name="Google Shape;2155;p45"/>
            <p:cNvSpPr txBox="1"/>
            <p:nvPr/>
          </p:nvSpPr>
          <p:spPr>
            <a:xfrm>
              <a:off x="1284384" y="4046747"/>
              <a:ext cx="5473652" cy="909482"/>
            </a:xfrm>
            <a:prstGeom prst="rect">
              <a:avLst/>
            </a:prstGeom>
            <a:noFill/>
            <a:ln>
              <a:noFill/>
            </a:ln>
          </p:spPr>
          <p:txBody>
            <a:bodyPr spcFirstLastPara="1" wrap="square" lIns="91425" tIns="91425" rIns="91425" bIns="91425" anchor="ctr" anchorCtr="0">
              <a:noAutofit/>
            </a:bodyPr>
            <a:lstStyle/>
            <a:p>
              <a:r>
                <a:rPr lang="es-MX" sz="1600">
                  <a:solidFill>
                    <a:schemeClr val="accent2"/>
                  </a:solidFill>
                  <a:latin typeface="Fira Sans Extra Condensed Medium"/>
                  <a:ea typeface="Fira Sans Extra Condensed Medium"/>
                  <a:cs typeface="Fira Sans Extra Condensed Medium"/>
                  <a:sym typeface="Fira Sans Extra Condensed Medium"/>
                </a:rPr>
                <a:t>Elección del mejor modelo en base a las métricas </a:t>
              </a:r>
              <a:r>
                <a:rPr lang="es-MX" sz="1600" err="1">
                  <a:solidFill>
                    <a:schemeClr val="accent2"/>
                  </a:solidFill>
                  <a:latin typeface="Fira Sans Extra Condensed Medium"/>
                  <a:ea typeface="Fira Sans Extra Condensed Medium"/>
                  <a:cs typeface="Fira Sans Extra Condensed Medium"/>
                  <a:sym typeface="Fira Sans Extra Condensed Medium"/>
                </a:rPr>
                <a:t>recall</a:t>
              </a:r>
              <a:r>
                <a:rPr lang="es-MX" sz="1600">
                  <a:solidFill>
                    <a:schemeClr val="accent2"/>
                  </a:solidFill>
                  <a:latin typeface="Fira Sans Extra Condensed Medium"/>
                  <a:ea typeface="Fira Sans Extra Condensed Medium"/>
                  <a:cs typeface="Fira Sans Extra Condensed Medium"/>
                  <a:sym typeface="Fira Sans Extra Condensed Medium"/>
                </a:rPr>
                <a:t> y </a:t>
              </a:r>
              <a:r>
                <a:rPr lang="es-MX" sz="1600" err="1">
                  <a:solidFill>
                    <a:schemeClr val="accent2"/>
                  </a:solidFill>
                  <a:latin typeface="Fira Sans Extra Condensed Medium"/>
                  <a:ea typeface="Fira Sans Extra Condensed Medium"/>
                  <a:cs typeface="Fira Sans Extra Condensed Medium"/>
                  <a:sym typeface="Fira Sans Extra Condensed Medium"/>
                </a:rPr>
                <a:t>accuracy</a:t>
              </a:r>
              <a:r>
                <a:rPr lang="es-MX" sz="1600">
                  <a:solidFill>
                    <a:schemeClr val="accent2"/>
                  </a:solidFill>
                  <a:latin typeface="Fira Sans Extra Condensed Medium"/>
                  <a:ea typeface="Fira Sans Extra Condensed Medium"/>
                  <a:cs typeface="Fira Sans Extra Condensed Medium"/>
                  <a:sym typeface="Fira Sans Extra Condensed Medium"/>
                </a:rPr>
                <a:t>    </a:t>
              </a:r>
            </a:p>
            <a:p>
              <a:r>
                <a:rPr lang="es-MX" sz="1600">
                  <a:solidFill>
                    <a:schemeClr val="accent2"/>
                  </a:solidFill>
                  <a:latin typeface="Fira Sans Extra Condensed Medium"/>
                </a:rPr>
                <a:t>(si bien hay 3 modelos con idénticas métricas XG BOOST es superador a los modelos de bagging)</a:t>
              </a:r>
            </a:p>
            <a:p>
              <a:endParaRPr sz="1600">
                <a:solidFill>
                  <a:schemeClr val="accent2"/>
                </a:solidFill>
                <a:latin typeface="Fira Sans Extra Condensed Medium"/>
                <a:ea typeface="Fira Sans Extra Condensed Medium"/>
                <a:cs typeface="Fira Sans Extra Condensed Medium"/>
                <a:sym typeface="Fira Sans Extra Condensed Medium"/>
              </a:endParaRPr>
            </a:p>
          </p:txBody>
        </p:sp>
        <p:sp>
          <p:nvSpPr>
            <p:cNvPr id="2153" name="Google Shape;2153;p45"/>
            <p:cNvSpPr txBox="1"/>
            <p:nvPr/>
          </p:nvSpPr>
          <p:spPr>
            <a:xfrm>
              <a:off x="462591" y="4043311"/>
              <a:ext cx="792300" cy="672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Fira Sans Extra Condensed Medium"/>
                  <a:ea typeface="Fira Sans Extra Condensed Medium"/>
                  <a:cs typeface="Fira Sans Extra Condensed Medium"/>
                  <a:sym typeface="Fira Sans Extra Condensed Medium"/>
                </a:rPr>
                <a:t>4</a:t>
              </a:r>
              <a:endParaRPr sz="20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2157" name="Google Shape;2157;p45"/>
          <p:cNvGrpSpPr/>
          <p:nvPr/>
        </p:nvGrpSpPr>
        <p:grpSpPr>
          <a:xfrm>
            <a:off x="462591" y="1122431"/>
            <a:ext cx="6576756" cy="672300"/>
            <a:chOff x="462591" y="1122431"/>
            <a:chExt cx="6576756" cy="672300"/>
          </a:xfrm>
        </p:grpSpPr>
        <p:cxnSp>
          <p:nvCxnSpPr>
            <p:cNvPr id="2159" name="Google Shape;2159;p45"/>
            <p:cNvCxnSpPr>
              <a:cxnSpLocks/>
            </p:cNvCxnSpPr>
            <p:nvPr/>
          </p:nvCxnSpPr>
          <p:spPr>
            <a:xfrm>
              <a:off x="1245747" y="1794731"/>
              <a:ext cx="5793600" cy="0"/>
            </a:xfrm>
            <a:prstGeom prst="straightConnector1">
              <a:avLst/>
            </a:prstGeom>
            <a:noFill/>
            <a:ln w="19050" cap="flat" cmpd="sng">
              <a:solidFill>
                <a:srgbClr val="F0ADC2"/>
              </a:solidFill>
              <a:prstDash val="solid"/>
              <a:round/>
              <a:headEnd type="none" w="med" len="med"/>
              <a:tailEnd type="none" w="med" len="med"/>
            </a:ln>
          </p:spPr>
        </p:cxnSp>
        <p:sp>
          <p:nvSpPr>
            <p:cNvPr id="2161" name="Google Shape;2161;p45"/>
            <p:cNvSpPr txBox="1"/>
            <p:nvPr/>
          </p:nvSpPr>
          <p:spPr>
            <a:xfrm>
              <a:off x="1263076" y="1189096"/>
              <a:ext cx="5731426" cy="539896"/>
            </a:xfrm>
            <a:prstGeom prst="rect">
              <a:avLst/>
            </a:prstGeom>
            <a:noFill/>
            <a:ln>
              <a:noFill/>
            </a:ln>
          </p:spPr>
          <p:txBody>
            <a:bodyPr spcFirstLastPara="1" wrap="square" lIns="91425" tIns="91425" rIns="91425" bIns="91425" anchor="ctr" anchorCtr="0">
              <a:noAutofit/>
            </a:bodyPr>
            <a:lstStyle/>
            <a:p>
              <a:r>
                <a:rPr lang="es-AR" sz="1600">
                  <a:solidFill>
                    <a:schemeClr val="dk2"/>
                  </a:solidFill>
                  <a:latin typeface="Fira Sans Extra Condensed Medium"/>
                  <a:ea typeface="Fira Sans Extra Condensed Medium"/>
                  <a:cs typeface="Fira Sans Extra Condensed Medium"/>
                  <a:sym typeface="Fira Sans Extra Condensed Medium"/>
                </a:rPr>
                <a:t>Método de balanceo de clases: SMOTENC ("</a:t>
              </a:r>
              <a:r>
                <a:rPr lang="es-AR" sz="1600" err="1">
                  <a:solidFill>
                    <a:schemeClr val="dk2"/>
                  </a:solidFill>
                  <a:latin typeface="Fira Sans Extra Condensed Medium"/>
                  <a:ea typeface="Fira Sans Extra Condensed Medium"/>
                  <a:cs typeface="Fira Sans Extra Condensed Medium"/>
                  <a:sym typeface="Fira Sans Extra Condensed Medium"/>
                </a:rPr>
                <a:t>recall</a:t>
              </a:r>
              <a:r>
                <a:rPr lang="es-AR" sz="1600">
                  <a:solidFill>
                    <a:schemeClr val="dk2"/>
                  </a:solidFill>
                  <a:latin typeface="Fira Sans Extra Condensed Medium"/>
                  <a:ea typeface="Fira Sans Extra Condensed Medium"/>
                  <a:cs typeface="Fira Sans Extra Condensed Medium"/>
                  <a:sym typeface="Fira Sans Extra Condensed Medium"/>
                </a:rPr>
                <a:t>" más alto para la clase “</a:t>
              </a:r>
              <a:r>
                <a:rPr lang="es-AR" sz="1600" err="1">
                  <a:solidFill>
                    <a:schemeClr val="dk2"/>
                  </a:solidFill>
                  <a:latin typeface="Fira Sans Extra Condensed Medium"/>
                  <a:ea typeface="Fira Sans Extra Condensed Medium"/>
                  <a:cs typeface="Fira Sans Extra Condensed Medium"/>
                  <a:sym typeface="Fira Sans Extra Condensed Medium"/>
                </a:rPr>
                <a:t>high</a:t>
              </a:r>
              <a:r>
                <a:rPr lang="es-AR" sz="1600">
                  <a:solidFill>
                    <a:schemeClr val="dk2"/>
                  </a:solidFill>
                  <a:latin typeface="Fira Sans Extra Condensed Medium"/>
                  <a:ea typeface="Fira Sans Extra Condensed Medium"/>
                  <a:cs typeface="Fira Sans Extra Condensed Medium"/>
                  <a:sym typeface="Fira Sans Extra Condensed Medium"/>
                </a:rPr>
                <a:t> </a:t>
              </a:r>
              <a:r>
                <a:rPr lang="es-AR" sz="1600" err="1">
                  <a:solidFill>
                    <a:schemeClr val="dk2"/>
                  </a:solidFill>
                  <a:latin typeface="Fira Sans Extra Condensed Medium"/>
                  <a:ea typeface="Fira Sans Extra Condensed Medium"/>
                  <a:cs typeface="Fira Sans Extra Condensed Medium"/>
                  <a:sym typeface="Fira Sans Extra Condensed Medium"/>
                </a:rPr>
                <a:t>risk</a:t>
              </a:r>
              <a:r>
                <a:rPr lang="es-AR" sz="1600">
                  <a:solidFill>
                    <a:schemeClr val="dk2"/>
                  </a:solidFill>
                  <a:latin typeface="Fira Sans Extra Condensed Medium"/>
                  <a:ea typeface="Fira Sans Extra Condensed Medium"/>
                  <a:cs typeface="Fira Sans Extra Condensed Medium"/>
                  <a:sym typeface="Fira Sans Extra Condensed Medium"/>
                </a:rPr>
                <a:t>”)</a:t>
              </a:r>
              <a:endParaRPr sz="1600">
                <a:solidFill>
                  <a:schemeClr val="dk2"/>
                </a:solidFill>
                <a:latin typeface="Fira Sans Extra Condensed Medium"/>
                <a:ea typeface="Fira Sans Extra Condensed Medium"/>
                <a:cs typeface="Fira Sans Extra Condensed Medium"/>
                <a:sym typeface="Fira Sans Extra Condensed Medium"/>
              </a:endParaRPr>
            </a:p>
          </p:txBody>
        </p:sp>
        <p:sp>
          <p:nvSpPr>
            <p:cNvPr id="2160" name="Google Shape;2160;p45"/>
            <p:cNvSpPr txBox="1"/>
            <p:nvPr/>
          </p:nvSpPr>
          <p:spPr>
            <a:xfrm>
              <a:off x="462591" y="1122431"/>
              <a:ext cx="792300" cy="672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Fira Sans Extra Condensed Medium"/>
                  <a:ea typeface="Fira Sans Extra Condensed Medium"/>
                  <a:cs typeface="Fira Sans Extra Condensed Medium"/>
                  <a:sym typeface="Fira Sans Extra Condensed Medium"/>
                </a:rPr>
                <a:t>1</a:t>
              </a:r>
              <a:endParaRPr sz="20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2162" name="Google Shape;2162;p45"/>
          <p:cNvGrpSpPr/>
          <p:nvPr/>
        </p:nvGrpSpPr>
        <p:grpSpPr>
          <a:xfrm>
            <a:off x="6577555" y="842895"/>
            <a:ext cx="2526471" cy="3890255"/>
            <a:chOff x="6691175" y="1316513"/>
            <a:chExt cx="1342725" cy="2067525"/>
          </a:xfrm>
        </p:grpSpPr>
        <p:sp>
          <p:nvSpPr>
            <p:cNvPr id="2163" name="Google Shape;2163;p45"/>
            <p:cNvSpPr/>
            <p:nvPr/>
          </p:nvSpPr>
          <p:spPr>
            <a:xfrm flipH="1">
              <a:off x="7014575" y="1767313"/>
              <a:ext cx="811900" cy="524575"/>
            </a:xfrm>
            <a:custGeom>
              <a:avLst/>
              <a:gdLst/>
              <a:ahLst/>
              <a:cxnLst/>
              <a:rect l="l" t="t" r="r" b="b"/>
              <a:pathLst>
                <a:path w="32476" h="20983" extrusionOk="0">
                  <a:moveTo>
                    <a:pt x="13678" y="1"/>
                  </a:moveTo>
                  <a:cubicBezTo>
                    <a:pt x="7884" y="1"/>
                    <a:pt x="2236" y="1727"/>
                    <a:pt x="1299" y="5668"/>
                  </a:cubicBezTo>
                  <a:cubicBezTo>
                    <a:pt x="1" y="11194"/>
                    <a:pt x="2629" y="18588"/>
                    <a:pt x="9849" y="20409"/>
                  </a:cubicBezTo>
                  <a:cubicBezTo>
                    <a:pt x="11384" y="20796"/>
                    <a:pt x="13169" y="20982"/>
                    <a:pt x="15043" y="20982"/>
                  </a:cubicBezTo>
                  <a:cubicBezTo>
                    <a:pt x="21988" y="20982"/>
                    <a:pt x="30139" y="18427"/>
                    <a:pt x="31161" y="14076"/>
                  </a:cubicBezTo>
                  <a:cubicBezTo>
                    <a:pt x="32476" y="8565"/>
                    <a:pt x="27662" y="2628"/>
                    <a:pt x="20442" y="807"/>
                  </a:cubicBezTo>
                  <a:cubicBezTo>
                    <a:pt x="18362" y="280"/>
                    <a:pt x="16008" y="1"/>
                    <a:pt x="13678" y="1"/>
                  </a:cubicBezTo>
                  <a:close/>
                </a:path>
              </a:pathLst>
            </a:custGeom>
            <a:solidFill>
              <a:srgbClr val="642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5"/>
            <p:cNvSpPr/>
            <p:nvPr/>
          </p:nvSpPr>
          <p:spPr>
            <a:xfrm flipH="1">
              <a:off x="7612700" y="1746163"/>
              <a:ext cx="196875" cy="219500"/>
            </a:xfrm>
            <a:custGeom>
              <a:avLst/>
              <a:gdLst/>
              <a:ahLst/>
              <a:cxnLst/>
              <a:rect l="l" t="t" r="r" b="b"/>
              <a:pathLst>
                <a:path w="7875" h="8780" extrusionOk="0">
                  <a:moveTo>
                    <a:pt x="3570" y="1"/>
                  </a:moveTo>
                  <a:cubicBezTo>
                    <a:pt x="2475" y="1"/>
                    <a:pt x="1552" y="741"/>
                    <a:pt x="1066" y="1780"/>
                  </a:cubicBezTo>
                  <a:cubicBezTo>
                    <a:pt x="0" y="4022"/>
                    <a:pt x="921" y="8780"/>
                    <a:pt x="3923" y="8780"/>
                  </a:cubicBezTo>
                  <a:cubicBezTo>
                    <a:pt x="3952" y="8780"/>
                    <a:pt x="3982" y="8779"/>
                    <a:pt x="4011" y="8778"/>
                  </a:cubicBezTo>
                  <a:cubicBezTo>
                    <a:pt x="4391" y="8746"/>
                    <a:pt x="4724" y="8667"/>
                    <a:pt x="5041" y="8509"/>
                  </a:cubicBezTo>
                  <a:cubicBezTo>
                    <a:pt x="5357" y="8398"/>
                    <a:pt x="5658" y="8176"/>
                    <a:pt x="5864" y="8002"/>
                  </a:cubicBezTo>
                  <a:cubicBezTo>
                    <a:pt x="6482" y="7511"/>
                    <a:pt x="6846" y="6878"/>
                    <a:pt x="6972" y="6197"/>
                  </a:cubicBezTo>
                  <a:cubicBezTo>
                    <a:pt x="7004" y="6150"/>
                    <a:pt x="7020" y="6118"/>
                    <a:pt x="7020" y="6071"/>
                  </a:cubicBezTo>
                  <a:cubicBezTo>
                    <a:pt x="7273" y="5406"/>
                    <a:pt x="7527" y="4614"/>
                    <a:pt x="7511" y="3901"/>
                  </a:cubicBezTo>
                  <a:cubicBezTo>
                    <a:pt x="7685" y="3870"/>
                    <a:pt x="7875" y="3632"/>
                    <a:pt x="7732" y="3411"/>
                  </a:cubicBezTo>
                  <a:cubicBezTo>
                    <a:pt x="6798" y="2128"/>
                    <a:pt x="5769" y="434"/>
                    <a:pt x="4154" y="70"/>
                  </a:cubicBezTo>
                  <a:cubicBezTo>
                    <a:pt x="3955" y="23"/>
                    <a:pt x="3760" y="1"/>
                    <a:pt x="3570" y="1"/>
                  </a:cubicBezTo>
                  <a:close/>
                </a:path>
              </a:pathLst>
            </a:custGeom>
            <a:solidFill>
              <a:srgbClr val="FEA6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5"/>
            <p:cNvSpPr/>
            <p:nvPr/>
          </p:nvSpPr>
          <p:spPr>
            <a:xfrm flipH="1">
              <a:off x="7682750" y="1801238"/>
              <a:ext cx="77625" cy="100700"/>
            </a:xfrm>
            <a:custGeom>
              <a:avLst/>
              <a:gdLst/>
              <a:ahLst/>
              <a:cxnLst/>
              <a:rect l="l" t="t" r="r" b="b"/>
              <a:pathLst>
                <a:path w="3105" h="4028" extrusionOk="0">
                  <a:moveTo>
                    <a:pt x="1330" y="0"/>
                  </a:moveTo>
                  <a:cubicBezTo>
                    <a:pt x="1005" y="0"/>
                    <a:pt x="681" y="97"/>
                    <a:pt x="413" y="305"/>
                  </a:cubicBezTo>
                  <a:cubicBezTo>
                    <a:pt x="318" y="384"/>
                    <a:pt x="1" y="669"/>
                    <a:pt x="80" y="828"/>
                  </a:cubicBezTo>
                  <a:cubicBezTo>
                    <a:pt x="103" y="855"/>
                    <a:pt x="130" y="865"/>
                    <a:pt x="154" y="865"/>
                  </a:cubicBezTo>
                  <a:cubicBezTo>
                    <a:pt x="215" y="865"/>
                    <a:pt x="263" y="803"/>
                    <a:pt x="207" y="780"/>
                  </a:cubicBezTo>
                  <a:cubicBezTo>
                    <a:pt x="143" y="748"/>
                    <a:pt x="539" y="416"/>
                    <a:pt x="555" y="384"/>
                  </a:cubicBezTo>
                  <a:cubicBezTo>
                    <a:pt x="713" y="289"/>
                    <a:pt x="888" y="210"/>
                    <a:pt x="1078" y="194"/>
                  </a:cubicBezTo>
                  <a:cubicBezTo>
                    <a:pt x="1153" y="181"/>
                    <a:pt x="1229" y="175"/>
                    <a:pt x="1306" y="175"/>
                  </a:cubicBezTo>
                  <a:cubicBezTo>
                    <a:pt x="1601" y="175"/>
                    <a:pt x="1900" y="268"/>
                    <a:pt x="2138" y="432"/>
                  </a:cubicBezTo>
                  <a:cubicBezTo>
                    <a:pt x="2471" y="653"/>
                    <a:pt x="2661" y="1018"/>
                    <a:pt x="2740" y="1398"/>
                  </a:cubicBezTo>
                  <a:cubicBezTo>
                    <a:pt x="2819" y="1793"/>
                    <a:pt x="2851" y="2205"/>
                    <a:pt x="2867" y="2633"/>
                  </a:cubicBezTo>
                  <a:cubicBezTo>
                    <a:pt x="2867" y="2838"/>
                    <a:pt x="2867" y="3060"/>
                    <a:pt x="2835" y="3282"/>
                  </a:cubicBezTo>
                  <a:cubicBezTo>
                    <a:pt x="2819" y="3393"/>
                    <a:pt x="2788" y="3519"/>
                    <a:pt x="2756" y="3614"/>
                  </a:cubicBezTo>
                  <a:cubicBezTo>
                    <a:pt x="2708" y="3741"/>
                    <a:pt x="2677" y="3836"/>
                    <a:pt x="2661" y="3931"/>
                  </a:cubicBezTo>
                  <a:cubicBezTo>
                    <a:pt x="2641" y="3992"/>
                    <a:pt x="2693" y="4027"/>
                    <a:pt x="2745" y="4027"/>
                  </a:cubicBezTo>
                  <a:cubicBezTo>
                    <a:pt x="2774" y="4027"/>
                    <a:pt x="2802" y="4017"/>
                    <a:pt x="2819" y="3994"/>
                  </a:cubicBezTo>
                  <a:cubicBezTo>
                    <a:pt x="2962" y="3788"/>
                    <a:pt x="3025" y="3519"/>
                    <a:pt x="3073" y="3282"/>
                  </a:cubicBezTo>
                  <a:cubicBezTo>
                    <a:pt x="3104" y="2997"/>
                    <a:pt x="3104" y="2728"/>
                    <a:pt x="3088" y="2474"/>
                  </a:cubicBezTo>
                  <a:cubicBezTo>
                    <a:pt x="3073" y="2189"/>
                    <a:pt x="3041" y="1936"/>
                    <a:pt x="3009" y="1651"/>
                  </a:cubicBezTo>
                  <a:cubicBezTo>
                    <a:pt x="2962" y="1398"/>
                    <a:pt x="2914" y="1144"/>
                    <a:pt x="2819" y="923"/>
                  </a:cubicBezTo>
                  <a:cubicBezTo>
                    <a:pt x="2561" y="343"/>
                    <a:pt x="1943" y="0"/>
                    <a:pt x="1330" y="0"/>
                  </a:cubicBezTo>
                  <a:close/>
                </a:path>
              </a:pathLst>
            </a:custGeom>
            <a:solidFill>
              <a:srgbClr val="B74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5"/>
            <p:cNvSpPr/>
            <p:nvPr/>
          </p:nvSpPr>
          <p:spPr>
            <a:xfrm flipH="1">
              <a:off x="7684575" y="1829713"/>
              <a:ext cx="56000" cy="33375"/>
            </a:xfrm>
            <a:custGeom>
              <a:avLst/>
              <a:gdLst/>
              <a:ahLst/>
              <a:cxnLst/>
              <a:rect l="l" t="t" r="r" b="b"/>
              <a:pathLst>
                <a:path w="2240" h="1335" extrusionOk="0">
                  <a:moveTo>
                    <a:pt x="578" y="1"/>
                  </a:moveTo>
                  <a:cubicBezTo>
                    <a:pt x="374" y="1"/>
                    <a:pt x="174" y="44"/>
                    <a:pt x="1" y="148"/>
                  </a:cubicBezTo>
                  <a:cubicBezTo>
                    <a:pt x="13" y="148"/>
                    <a:pt x="16" y="168"/>
                    <a:pt x="33" y="168"/>
                  </a:cubicBezTo>
                  <a:cubicBezTo>
                    <a:pt x="37" y="168"/>
                    <a:pt x="42" y="167"/>
                    <a:pt x="48" y="164"/>
                  </a:cubicBezTo>
                  <a:cubicBezTo>
                    <a:pt x="201" y="118"/>
                    <a:pt x="358" y="95"/>
                    <a:pt x="514" y="95"/>
                  </a:cubicBezTo>
                  <a:cubicBezTo>
                    <a:pt x="794" y="95"/>
                    <a:pt x="1071" y="169"/>
                    <a:pt x="1315" y="322"/>
                  </a:cubicBezTo>
                  <a:cubicBezTo>
                    <a:pt x="1663" y="544"/>
                    <a:pt x="1916" y="892"/>
                    <a:pt x="2075" y="1288"/>
                  </a:cubicBezTo>
                  <a:cubicBezTo>
                    <a:pt x="2089" y="1321"/>
                    <a:pt x="2110" y="1334"/>
                    <a:pt x="2132" y="1334"/>
                  </a:cubicBezTo>
                  <a:cubicBezTo>
                    <a:pt x="2184" y="1334"/>
                    <a:pt x="2240" y="1259"/>
                    <a:pt x="2217" y="1193"/>
                  </a:cubicBezTo>
                  <a:cubicBezTo>
                    <a:pt x="2043" y="781"/>
                    <a:pt x="1742" y="385"/>
                    <a:pt x="1331" y="179"/>
                  </a:cubicBezTo>
                  <a:cubicBezTo>
                    <a:pt x="1108" y="72"/>
                    <a:pt x="840" y="1"/>
                    <a:pt x="578" y="1"/>
                  </a:cubicBezTo>
                  <a:close/>
                </a:path>
              </a:pathLst>
            </a:custGeom>
            <a:solidFill>
              <a:srgbClr val="B74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5"/>
            <p:cNvSpPr/>
            <p:nvPr/>
          </p:nvSpPr>
          <p:spPr>
            <a:xfrm flipH="1">
              <a:off x="7429425" y="2125913"/>
              <a:ext cx="277500" cy="203600"/>
            </a:xfrm>
            <a:custGeom>
              <a:avLst/>
              <a:gdLst/>
              <a:ahLst/>
              <a:cxnLst/>
              <a:rect l="l" t="t" r="r" b="b"/>
              <a:pathLst>
                <a:path w="11100" h="8144" extrusionOk="0">
                  <a:moveTo>
                    <a:pt x="3611" y="1"/>
                  </a:moveTo>
                  <a:cubicBezTo>
                    <a:pt x="3563" y="270"/>
                    <a:pt x="3468" y="523"/>
                    <a:pt x="3326" y="761"/>
                  </a:cubicBezTo>
                  <a:cubicBezTo>
                    <a:pt x="2771" y="1679"/>
                    <a:pt x="1980" y="2487"/>
                    <a:pt x="1045" y="2772"/>
                  </a:cubicBezTo>
                  <a:cubicBezTo>
                    <a:pt x="570" y="2977"/>
                    <a:pt x="0" y="3294"/>
                    <a:pt x="48" y="3563"/>
                  </a:cubicBezTo>
                  <a:cubicBezTo>
                    <a:pt x="127" y="4038"/>
                    <a:pt x="2138" y="5226"/>
                    <a:pt x="2344" y="5638"/>
                  </a:cubicBezTo>
                  <a:cubicBezTo>
                    <a:pt x="2439" y="5859"/>
                    <a:pt x="2819" y="5875"/>
                    <a:pt x="2930" y="6065"/>
                  </a:cubicBezTo>
                  <a:cubicBezTo>
                    <a:pt x="3136" y="6825"/>
                    <a:pt x="3737" y="7569"/>
                    <a:pt x="4196" y="7838"/>
                  </a:cubicBezTo>
                  <a:cubicBezTo>
                    <a:pt x="4583" y="8049"/>
                    <a:pt x="5039" y="8143"/>
                    <a:pt x="5518" y="8143"/>
                  </a:cubicBezTo>
                  <a:cubicBezTo>
                    <a:pt x="6334" y="8143"/>
                    <a:pt x="7215" y="7871"/>
                    <a:pt x="7933" y="7443"/>
                  </a:cubicBezTo>
                  <a:cubicBezTo>
                    <a:pt x="8097" y="7339"/>
                    <a:pt x="8517" y="7329"/>
                    <a:pt x="8991" y="7329"/>
                  </a:cubicBezTo>
                  <a:cubicBezTo>
                    <a:pt x="9107" y="7329"/>
                    <a:pt x="9226" y="7330"/>
                    <a:pt x="9345" y="7330"/>
                  </a:cubicBezTo>
                  <a:cubicBezTo>
                    <a:pt x="10012" y="7330"/>
                    <a:pt x="10688" y="7311"/>
                    <a:pt x="10862" y="7063"/>
                  </a:cubicBezTo>
                  <a:cubicBezTo>
                    <a:pt x="11100" y="6698"/>
                    <a:pt x="10752" y="6461"/>
                    <a:pt x="10451" y="6018"/>
                  </a:cubicBezTo>
                  <a:cubicBezTo>
                    <a:pt x="9421" y="5384"/>
                    <a:pt x="9596" y="4038"/>
                    <a:pt x="10340" y="3088"/>
                  </a:cubicBezTo>
                  <a:cubicBezTo>
                    <a:pt x="10292" y="3041"/>
                    <a:pt x="10261" y="3025"/>
                    <a:pt x="10182" y="3025"/>
                  </a:cubicBezTo>
                  <a:cubicBezTo>
                    <a:pt x="9548" y="2977"/>
                    <a:pt x="8883" y="2882"/>
                    <a:pt x="8281" y="2740"/>
                  </a:cubicBezTo>
                  <a:cubicBezTo>
                    <a:pt x="6619" y="2075"/>
                    <a:pt x="5083" y="1030"/>
                    <a:pt x="3611" y="1"/>
                  </a:cubicBezTo>
                  <a:close/>
                </a:path>
              </a:pathLst>
            </a:custGeom>
            <a:solidFill>
              <a:srgbClr val="DC82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5"/>
            <p:cNvSpPr/>
            <p:nvPr/>
          </p:nvSpPr>
          <p:spPr>
            <a:xfrm flipH="1">
              <a:off x="7436550" y="2097088"/>
              <a:ext cx="187650" cy="171850"/>
            </a:xfrm>
            <a:custGeom>
              <a:avLst/>
              <a:gdLst/>
              <a:ahLst/>
              <a:cxnLst/>
              <a:rect l="l" t="t" r="r" b="b"/>
              <a:pathLst>
                <a:path w="7506" h="6874" extrusionOk="0">
                  <a:moveTo>
                    <a:pt x="865" y="1"/>
                  </a:moveTo>
                  <a:cubicBezTo>
                    <a:pt x="750" y="1"/>
                    <a:pt x="624" y="86"/>
                    <a:pt x="571" y="235"/>
                  </a:cubicBezTo>
                  <a:cubicBezTo>
                    <a:pt x="333" y="900"/>
                    <a:pt x="1" y="1961"/>
                    <a:pt x="222" y="2452"/>
                  </a:cubicBezTo>
                  <a:cubicBezTo>
                    <a:pt x="365" y="3022"/>
                    <a:pt x="1030" y="3592"/>
                    <a:pt x="1742" y="4336"/>
                  </a:cubicBezTo>
                  <a:cubicBezTo>
                    <a:pt x="2296" y="4890"/>
                    <a:pt x="4948" y="6873"/>
                    <a:pt x="6167" y="6873"/>
                  </a:cubicBezTo>
                  <a:cubicBezTo>
                    <a:pt x="6377" y="6873"/>
                    <a:pt x="6544" y="6815"/>
                    <a:pt x="6651" y="6680"/>
                  </a:cubicBezTo>
                  <a:cubicBezTo>
                    <a:pt x="6477" y="5603"/>
                    <a:pt x="6825" y="5524"/>
                    <a:pt x="7458" y="3465"/>
                  </a:cubicBezTo>
                  <a:cubicBezTo>
                    <a:pt x="7506" y="3339"/>
                    <a:pt x="7300" y="3165"/>
                    <a:pt x="7189" y="3149"/>
                  </a:cubicBezTo>
                  <a:cubicBezTo>
                    <a:pt x="4846" y="2610"/>
                    <a:pt x="2803" y="1724"/>
                    <a:pt x="1014" y="61"/>
                  </a:cubicBezTo>
                  <a:cubicBezTo>
                    <a:pt x="973" y="20"/>
                    <a:pt x="920" y="1"/>
                    <a:pt x="865" y="1"/>
                  </a:cubicBezTo>
                  <a:close/>
                </a:path>
              </a:pathLst>
            </a:custGeom>
            <a:solidFill>
              <a:srgbClr val="C56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5"/>
            <p:cNvSpPr/>
            <p:nvPr/>
          </p:nvSpPr>
          <p:spPr>
            <a:xfrm flipH="1">
              <a:off x="6891075" y="1391188"/>
              <a:ext cx="799625" cy="889250"/>
            </a:xfrm>
            <a:custGeom>
              <a:avLst/>
              <a:gdLst/>
              <a:ahLst/>
              <a:cxnLst/>
              <a:rect l="l" t="t" r="r" b="b"/>
              <a:pathLst>
                <a:path w="31985" h="35570" extrusionOk="0">
                  <a:moveTo>
                    <a:pt x="13549" y="0"/>
                  </a:moveTo>
                  <a:cubicBezTo>
                    <a:pt x="11915" y="0"/>
                    <a:pt x="10279" y="252"/>
                    <a:pt x="8693" y="921"/>
                  </a:cubicBezTo>
                  <a:cubicBezTo>
                    <a:pt x="6445" y="1871"/>
                    <a:pt x="4814" y="3818"/>
                    <a:pt x="3310" y="5877"/>
                  </a:cubicBezTo>
                  <a:cubicBezTo>
                    <a:pt x="2534" y="7666"/>
                    <a:pt x="1853" y="9455"/>
                    <a:pt x="1552" y="11498"/>
                  </a:cubicBezTo>
                  <a:cubicBezTo>
                    <a:pt x="1157" y="14348"/>
                    <a:pt x="682" y="17198"/>
                    <a:pt x="349" y="20064"/>
                  </a:cubicBezTo>
                  <a:cubicBezTo>
                    <a:pt x="1" y="22945"/>
                    <a:pt x="396" y="25526"/>
                    <a:pt x="1822" y="27822"/>
                  </a:cubicBezTo>
                  <a:cubicBezTo>
                    <a:pt x="4339" y="31844"/>
                    <a:pt x="8424" y="33697"/>
                    <a:pt x="12652" y="35011"/>
                  </a:cubicBezTo>
                  <a:cubicBezTo>
                    <a:pt x="13659" y="35312"/>
                    <a:pt x="15267" y="35569"/>
                    <a:pt x="17013" y="35569"/>
                  </a:cubicBezTo>
                  <a:cubicBezTo>
                    <a:pt x="19494" y="35569"/>
                    <a:pt x="22254" y="35050"/>
                    <a:pt x="23973" y="33396"/>
                  </a:cubicBezTo>
                  <a:cubicBezTo>
                    <a:pt x="26760" y="30736"/>
                    <a:pt x="25651" y="29200"/>
                    <a:pt x="27155" y="26302"/>
                  </a:cubicBezTo>
                  <a:cubicBezTo>
                    <a:pt x="28422" y="23848"/>
                    <a:pt x="29879" y="21821"/>
                    <a:pt x="30924" y="18560"/>
                  </a:cubicBezTo>
                  <a:cubicBezTo>
                    <a:pt x="30940" y="18385"/>
                    <a:pt x="30987" y="18195"/>
                    <a:pt x="31035" y="18021"/>
                  </a:cubicBezTo>
                  <a:cubicBezTo>
                    <a:pt x="31985" y="15029"/>
                    <a:pt x="31731" y="11783"/>
                    <a:pt x="30829" y="8964"/>
                  </a:cubicBezTo>
                  <a:cubicBezTo>
                    <a:pt x="30781" y="8822"/>
                    <a:pt x="30750" y="8695"/>
                    <a:pt x="30702" y="8584"/>
                  </a:cubicBezTo>
                  <a:cubicBezTo>
                    <a:pt x="30449" y="8363"/>
                    <a:pt x="30243" y="8062"/>
                    <a:pt x="30069" y="7666"/>
                  </a:cubicBezTo>
                  <a:cubicBezTo>
                    <a:pt x="28881" y="4911"/>
                    <a:pt x="26570" y="3312"/>
                    <a:pt x="24115" y="2108"/>
                  </a:cubicBezTo>
                  <a:cubicBezTo>
                    <a:pt x="23989" y="2045"/>
                    <a:pt x="23878" y="1966"/>
                    <a:pt x="23783" y="1871"/>
                  </a:cubicBezTo>
                  <a:cubicBezTo>
                    <a:pt x="22152" y="1412"/>
                    <a:pt x="20489" y="1079"/>
                    <a:pt x="18890" y="699"/>
                  </a:cubicBezTo>
                  <a:cubicBezTo>
                    <a:pt x="17160" y="308"/>
                    <a:pt x="15356" y="0"/>
                    <a:pt x="13549" y="0"/>
                  </a:cubicBezTo>
                  <a:close/>
                </a:path>
              </a:pathLst>
            </a:custGeom>
            <a:solidFill>
              <a:srgbClr val="FEA6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5"/>
            <p:cNvSpPr/>
            <p:nvPr/>
          </p:nvSpPr>
          <p:spPr>
            <a:xfrm flipH="1">
              <a:off x="7168150" y="1763438"/>
              <a:ext cx="184100" cy="61175"/>
            </a:xfrm>
            <a:custGeom>
              <a:avLst/>
              <a:gdLst/>
              <a:ahLst/>
              <a:cxnLst/>
              <a:rect l="l" t="t" r="r" b="b"/>
              <a:pathLst>
                <a:path w="7364" h="2447" extrusionOk="0">
                  <a:moveTo>
                    <a:pt x="4664" y="1"/>
                  </a:moveTo>
                  <a:cubicBezTo>
                    <a:pt x="4573" y="1"/>
                    <a:pt x="4480" y="4"/>
                    <a:pt x="4386" y="12"/>
                  </a:cubicBezTo>
                  <a:cubicBezTo>
                    <a:pt x="3991" y="28"/>
                    <a:pt x="3547" y="123"/>
                    <a:pt x="3135" y="265"/>
                  </a:cubicBezTo>
                  <a:cubicBezTo>
                    <a:pt x="2280" y="503"/>
                    <a:pt x="1473" y="962"/>
                    <a:pt x="760" y="1485"/>
                  </a:cubicBezTo>
                  <a:cubicBezTo>
                    <a:pt x="586" y="1611"/>
                    <a:pt x="444" y="1722"/>
                    <a:pt x="349" y="1801"/>
                  </a:cubicBezTo>
                  <a:lnTo>
                    <a:pt x="365" y="1801"/>
                  </a:lnTo>
                  <a:cubicBezTo>
                    <a:pt x="270" y="1880"/>
                    <a:pt x="159" y="1991"/>
                    <a:pt x="64" y="2070"/>
                  </a:cubicBezTo>
                  <a:cubicBezTo>
                    <a:pt x="32" y="2102"/>
                    <a:pt x="32" y="2150"/>
                    <a:pt x="48" y="2181"/>
                  </a:cubicBezTo>
                  <a:cubicBezTo>
                    <a:pt x="0" y="2197"/>
                    <a:pt x="48" y="2245"/>
                    <a:pt x="64" y="2245"/>
                  </a:cubicBezTo>
                  <a:lnTo>
                    <a:pt x="80" y="2245"/>
                  </a:lnTo>
                  <a:cubicBezTo>
                    <a:pt x="103" y="2252"/>
                    <a:pt x="119" y="2256"/>
                    <a:pt x="135" y="2256"/>
                  </a:cubicBezTo>
                  <a:cubicBezTo>
                    <a:pt x="151" y="2256"/>
                    <a:pt x="167" y="2252"/>
                    <a:pt x="190" y="2245"/>
                  </a:cubicBezTo>
                  <a:cubicBezTo>
                    <a:pt x="222" y="2229"/>
                    <a:pt x="270" y="2197"/>
                    <a:pt x="301" y="2165"/>
                  </a:cubicBezTo>
                  <a:cubicBezTo>
                    <a:pt x="1346" y="1817"/>
                    <a:pt x="2467" y="1522"/>
                    <a:pt x="3561" y="1522"/>
                  </a:cubicBezTo>
                  <a:cubicBezTo>
                    <a:pt x="4258" y="1522"/>
                    <a:pt x="4943" y="1642"/>
                    <a:pt x="5590" y="1944"/>
                  </a:cubicBezTo>
                  <a:cubicBezTo>
                    <a:pt x="5908" y="2090"/>
                    <a:pt x="6238" y="2447"/>
                    <a:pt x="6597" y="2447"/>
                  </a:cubicBezTo>
                  <a:cubicBezTo>
                    <a:pt x="6667" y="2447"/>
                    <a:pt x="6737" y="2434"/>
                    <a:pt x="6809" y="2403"/>
                  </a:cubicBezTo>
                  <a:cubicBezTo>
                    <a:pt x="7078" y="2276"/>
                    <a:pt x="7236" y="1991"/>
                    <a:pt x="7252" y="1706"/>
                  </a:cubicBezTo>
                  <a:cubicBezTo>
                    <a:pt x="7363" y="1595"/>
                    <a:pt x="7363" y="1105"/>
                    <a:pt x="7031" y="835"/>
                  </a:cubicBezTo>
                  <a:cubicBezTo>
                    <a:pt x="6637" y="485"/>
                    <a:pt x="5733" y="1"/>
                    <a:pt x="4664" y="1"/>
                  </a:cubicBezTo>
                  <a:close/>
                </a:path>
              </a:pathLst>
            </a:custGeom>
            <a:solidFill>
              <a:srgbClr val="5E2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5"/>
            <p:cNvSpPr/>
            <p:nvPr/>
          </p:nvSpPr>
          <p:spPr>
            <a:xfrm flipH="1">
              <a:off x="6957175" y="1855438"/>
              <a:ext cx="59800" cy="93325"/>
            </a:xfrm>
            <a:custGeom>
              <a:avLst/>
              <a:gdLst/>
              <a:ahLst/>
              <a:cxnLst/>
              <a:rect l="l" t="t" r="r" b="b"/>
              <a:pathLst>
                <a:path w="2392" h="3733" extrusionOk="0">
                  <a:moveTo>
                    <a:pt x="927" y="1"/>
                  </a:moveTo>
                  <a:cubicBezTo>
                    <a:pt x="891" y="1"/>
                    <a:pt x="856" y="2"/>
                    <a:pt x="824" y="5"/>
                  </a:cubicBezTo>
                  <a:cubicBezTo>
                    <a:pt x="539" y="21"/>
                    <a:pt x="286" y="306"/>
                    <a:pt x="270" y="401"/>
                  </a:cubicBezTo>
                  <a:cubicBezTo>
                    <a:pt x="111" y="575"/>
                    <a:pt x="1" y="797"/>
                    <a:pt x="1" y="971"/>
                  </a:cubicBezTo>
                  <a:cubicBezTo>
                    <a:pt x="16" y="1272"/>
                    <a:pt x="396" y="1177"/>
                    <a:pt x="602" y="1240"/>
                  </a:cubicBezTo>
                  <a:cubicBezTo>
                    <a:pt x="1521" y="1478"/>
                    <a:pt x="1853" y="2523"/>
                    <a:pt x="2011" y="3552"/>
                  </a:cubicBezTo>
                  <a:lnTo>
                    <a:pt x="2011" y="3631"/>
                  </a:lnTo>
                  <a:cubicBezTo>
                    <a:pt x="2011" y="3647"/>
                    <a:pt x="2027" y="3663"/>
                    <a:pt x="2027" y="3663"/>
                  </a:cubicBezTo>
                  <a:lnTo>
                    <a:pt x="2027" y="3695"/>
                  </a:lnTo>
                  <a:cubicBezTo>
                    <a:pt x="2045" y="3721"/>
                    <a:pt x="2062" y="3733"/>
                    <a:pt x="2074" y="3733"/>
                  </a:cubicBezTo>
                  <a:cubicBezTo>
                    <a:pt x="2084" y="3733"/>
                    <a:pt x="2091" y="3725"/>
                    <a:pt x="2091" y="3710"/>
                  </a:cubicBezTo>
                  <a:cubicBezTo>
                    <a:pt x="2106" y="3695"/>
                    <a:pt x="2154" y="3663"/>
                    <a:pt x="2154" y="3631"/>
                  </a:cubicBezTo>
                  <a:cubicBezTo>
                    <a:pt x="2170" y="3536"/>
                    <a:pt x="2186" y="3457"/>
                    <a:pt x="2201" y="3346"/>
                  </a:cubicBezTo>
                  <a:lnTo>
                    <a:pt x="2201" y="3378"/>
                  </a:lnTo>
                  <a:cubicBezTo>
                    <a:pt x="2233" y="3267"/>
                    <a:pt x="2249" y="3156"/>
                    <a:pt x="2265" y="3014"/>
                  </a:cubicBezTo>
                  <a:cubicBezTo>
                    <a:pt x="2360" y="2428"/>
                    <a:pt x="2391" y="1810"/>
                    <a:pt x="2281" y="1320"/>
                  </a:cubicBezTo>
                  <a:cubicBezTo>
                    <a:pt x="2249" y="1050"/>
                    <a:pt x="2186" y="845"/>
                    <a:pt x="2075" y="639"/>
                  </a:cubicBezTo>
                  <a:cubicBezTo>
                    <a:pt x="1802" y="150"/>
                    <a:pt x="1282" y="1"/>
                    <a:pt x="927" y="1"/>
                  </a:cubicBezTo>
                  <a:close/>
                </a:path>
              </a:pathLst>
            </a:custGeom>
            <a:solidFill>
              <a:srgbClr val="5E2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5"/>
            <p:cNvSpPr/>
            <p:nvPr/>
          </p:nvSpPr>
          <p:spPr>
            <a:xfrm flipH="1">
              <a:off x="7366075" y="1940438"/>
              <a:ext cx="107300" cy="101075"/>
            </a:xfrm>
            <a:custGeom>
              <a:avLst/>
              <a:gdLst/>
              <a:ahLst/>
              <a:cxnLst/>
              <a:rect l="l" t="t" r="r" b="b"/>
              <a:pathLst>
                <a:path w="4292" h="4043" extrusionOk="0">
                  <a:moveTo>
                    <a:pt x="2228" y="0"/>
                  </a:moveTo>
                  <a:cubicBezTo>
                    <a:pt x="2008" y="0"/>
                    <a:pt x="1782" y="37"/>
                    <a:pt x="1552" y="105"/>
                  </a:cubicBezTo>
                  <a:cubicBezTo>
                    <a:pt x="729" y="326"/>
                    <a:pt x="127" y="1118"/>
                    <a:pt x="64" y="1957"/>
                  </a:cubicBezTo>
                  <a:cubicBezTo>
                    <a:pt x="0" y="2781"/>
                    <a:pt x="539" y="3636"/>
                    <a:pt x="1315" y="3905"/>
                  </a:cubicBezTo>
                  <a:cubicBezTo>
                    <a:pt x="1569" y="4001"/>
                    <a:pt x="1860" y="4043"/>
                    <a:pt x="2138" y="4043"/>
                  </a:cubicBezTo>
                  <a:cubicBezTo>
                    <a:pt x="2224" y="4043"/>
                    <a:pt x="2309" y="4039"/>
                    <a:pt x="2391" y="4031"/>
                  </a:cubicBezTo>
                  <a:cubicBezTo>
                    <a:pt x="2771" y="3984"/>
                    <a:pt x="3151" y="3873"/>
                    <a:pt x="3420" y="3604"/>
                  </a:cubicBezTo>
                  <a:cubicBezTo>
                    <a:pt x="3721" y="3335"/>
                    <a:pt x="3864" y="2955"/>
                    <a:pt x="4006" y="2591"/>
                  </a:cubicBezTo>
                  <a:cubicBezTo>
                    <a:pt x="4117" y="2258"/>
                    <a:pt x="4291" y="1371"/>
                    <a:pt x="3785" y="785"/>
                  </a:cubicBezTo>
                  <a:cubicBezTo>
                    <a:pt x="3298" y="231"/>
                    <a:pt x="2779" y="0"/>
                    <a:pt x="2228" y="0"/>
                  </a:cubicBezTo>
                  <a:close/>
                </a:path>
              </a:pathLst>
            </a:custGeom>
            <a:solidFill>
              <a:srgbClr val="CC6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5"/>
            <p:cNvSpPr/>
            <p:nvPr/>
          </p:nvSpPr>
          <p:spPr>
            <a:xfrm flipH="1">
              <a:off x="7025650" y="2081238"/>
              <a:ext cx="26550" cy="58375"/>
            </a:xfrm>
            <a:custGeom>
              <a:avLst/>
              <a:gdLst/>
              <a:ahLst/>
              <a:cxnLst/>
              <a:rect l="l" t="t" r="r" b="b"/>
              <a:pathLst>
                <a:path w="1062" h="2335" extrusionOk="0">
                  <a:moveTo>
                    <a:pt x="790" y="0"/>
                  </a:moveTo>
                  <a:cubicBezTo>
                    <a:pt x="708" y="0"/>
                    <a:pt x="614" y="80"/>
                    <a:pt x="507" y="220"/>
                  </a:cubicBezTo>
                  <a:cubicBezTo>
                    <a:pt x="317" y="474"/>
                    <a:pt x="111" y="1012"/>
                    <a:pt x="64" y="1471"/>
                  </a:cubicBezTo>
                  <a:cubicBezTo>
                    <a:pt x="0" y="1914"/>
                    <a:pt x="64" y="2294"/>
                    <a:pt x="238" y="2326"/>
                  </a:cubicBezTo>
                  <a:cubicBezTo>
                    <a:pt x="252" y="2332"/>
                    <a:pt x="266" y="2334"/>
                    <a:pt x="281" y="2334"/>
                  </a:cubicBezTo>
                  <a:cubicBezTo>
                    <a:pt x="346" y="2334"/>
                    <a:pt x="410" y="2280"/>
                    <a:pt x="475" y="2215"/>
                  </a:cubicBezTo>
                  <a:cubicBezTo>
                    <a:pt x="555" y="2136"/>
                    <a:pt x="650" y="1994"/>
                    <a:pt x="729" y="1819"/>
                  </a:cubicBezTo>
                  <a:cubicBezTo>
                    <a:pt x="808" y="1614"/>
                    <a:pt x="871" y="1376"/>
                    <a:pt x="935" y="1170"/>
                  </a:cubicBezTo>
                  <a:cubicBezTo>
                    <a:pt x="966" y="964"/>
                    <a:pt x="1061" y="458"/>
                    <a:pt x="982" y="220"/>
                  </a:cubicBezTo>
                  <a:cubicBezTo>
                    <a:pt x="929" y="68"/>
                    <a:pt x="865" y="0"/>
                    <a:pt x="790" y="0"/>
                  </a:cubicBezTo>
                  <a:close/>
                </a:path>
              </a:pathLst>
            </a:custGeom>
            <a:solidFill>
              <a:srgbClr val="CC6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5"/>
            <p:cNvSpPr/>
            <p:nvPr/>
          </p:nvSpPr>
          <p:spPr>
            <a:xfrm flipH="1">
              <a:off x="7123825" y="2064588"/>
              <a:ext cx="67225" cy="44350"/>
            </a:xfrm>
            <a:custGeom>
              <a:avLst/>
              <a:gdLst/>
              <a:ahLst/>
              <a:cxnLst/>
              <a:rect l="l" t="t" r="r" b="b"/>
              <a:pathLst>
                <a:path w="2689" h="1774" extrusionOk="0">
                  <a:moveTo>
                    <a:pt x="1513" y="1"/>
                  </a:moveTo>
                  <a:cubicBezTo>
                    <a:pt x="967" y="1"/>
                    <a:pt x="229" y="338"/>
                    <a:pt x="13" y="744"/>
                  </a:cubicBezTo>
                  <a:cubicBezTo>
                    <a:pt x="0" y="794"/>
                    <a:pt x="17" y="853"/>
                    <a:pt x="56" y="853"/>
                  </a:cubicBezTo>
                  <a:cubicBezTo>
                    <a:pt x="66" y="853"/>
                    <a:pt x="78" y="849"/>
                    <a:pt x="92" y="839"/>
                  </a:cubicBezTo>
                  <a:cubicBezTo>
                    <a:pt x="472" y="601"/>
                    <a:pt x="883" y="285"/>
                    <a:pt x="1343" y="269"/>
                  </a:cubicBezTo>
                  <a:cubicBezTo>
                    <a:pt x="1371" y="267"/>
                    <a:pt x="1399" y="266"/>
                    <a:pt x="1426" y="266"/>
                  </a:cubicBezTo>
                  <a:cubicBezTo>
                    <a:pt x="2221" y="266"/>
                    <a:pt x="2331" y="1144"/>
                    <a:pt x="2530" y="1741"/>
                  </a:cubicBezTo>
                  <a:cubicBezTo>
                    <a:pt x="2537" y="1762"/>
                    <a:pt x="2559" y="1774"/>
                    <a:pt x="2583" y="1774"/>
                  </a:cubicBezTo>
                  <a:cubicBezTo>
                    <a:pt x="2614" y="1774"/>
                    <a:pt x="2648" y="1754"/>
                    <a:pt x="2657" y="1710"/>
                  </a:cubicBezTo>
                  <a:cubicBezTo>
                    <a:pt x="2688" y="1108"/>
                    <a:pt x="2451" y="205"/>
                    <a:pt x="1770" y="31"/>
                  </a:cubicBezTo>
                  <a:cubicBezTo>
                    <a:pt x="1692" y="11"/>
                    <a:pt x="1605" y="1"/>
                    <a:pt x="1513" y="1"/>
                  </a:cubicBezTo>
                  <a:close/>
                </a:path>
              </a:pathLst>
            </a:custGeom>
            <a:solidFill>
              <a:srgbClr val="981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5"/>
            <p:cNvSpPr/>
            <p:nvPr/>
          </p:nvSpPr>
          <p:spPr>
            <a:xfrm flipH="1">
              <a:off x="7152725" y="2085413"/>
              <a:ext cx="107850" cy="77575"/>
            </a:xfrm>
            <a:custGeom>
              <a:avLst/>
              <a:gdLst/>
              <a:ahLst/>
              <a:cxnLst/>
              <a:rect l="l" t="t" r="r" b="b"/>
              <a:pathLst>
                <a:path w="4314" h="3103" extrusionOk="0">
                  <a:moveTo>
                    <a:pt x="1014" y="0"/>
                  </a:moveTo>
                  <a:cubicBezTo>
                    <a:pt x="394" y="0"/>
                    <a:pt x="1" y="600"/>
                    <a:pt x="70" y="1225"/>
                  </a:cubicBezTo>
                  <a:cubicBezTo>
                    <a:pt x="134" y="1747"/>
                    <a:pt x="419" y="2222"/>
                    <a:pt x="814" y="2507"/>
                  </a:cubicBezTo>
                  <a:cubicBezTo>
                    <a:pt x="1179" y="2840"/>
                    <a:pt x="1638" y="3077"/>
                    <a:pt x="2144" y="3093"/>
                  </a:cubicBezTo>
                  <a:cubicBezTo>
                    <a:pt x="2225" y="3099"/>
                    <a:pt x="2310" y="3102"/>
                    <a:pt x="2399" y="3102"/>
                  </a:cubicBezTo>
                  <a:cubicBezTo>
                    <a:pt x="3065" y="3102"/>
                    <a:pt x="3920" y="2924"/>
                    <a:pt x="4171" y="2254"/>
                  </a:cubicBezTo>
                  <a:cubicBezTo>
                    <a:pt x="4314" y="1953"/>
                    <a:pt x="4282" y="1573"/>
                    <a:pt x="3997" y="1320"/>
                  </a:cubicBezTo>
                  <a:cubicBezTo>
                    <a:pt x="3649" y="987"/>
                    <a:pt x="3031" y="1003"/>
                    <a:pt x="2588" y="750"/>
                  </a:cubicBezTo>
                  <a:cubicBezTo>
                    <a:pt x="2160" y="481"/>
                    <a:pt x="1780" y="164"/>
                    <a:pt x="1289" y="37"/>
                  </a:cubicBezTo>
                  <a:cubicBezTo>
                    <a:pt x="1194" y="12"/>
                    <a:pt x="1102" y="0"/>
                    <a:pt x="1014" y="0"/>
                  </a:cubicBezTo>
                  <a:close/>
                </a:path>
              </a:pathLst>
            </a:custGeom>
            <a:solidFill>
              <a:srgbClr val="2B2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5"/>
            <p:cNvSpPr/>
            <p:nvPr/>
          </p:nvSpPr>
          <p:spPr>
            <a:xfrm flipH="1">
              <a:off x="7191900" y="2114663"/>
              <a:ext cx="65750" cy="49550"/>
            </a:xfrm>
            <a:custGeom>
              <a:avLst/>
              <a:gdLst/>
              <a:ahLst/>
              <a:cxnLst/>
              <a:rect l="l" t="t" r="r" b="b"/>
              <a:pathLst>
                <a:path w="2630" h="1982" extrusionOk="0">
                  <a:moveTo>
                    <a:pt x="816" y="0"/>
                  </a:moveTo>
                  <a:cubicBezTo>
                    <a:pt x="530" y="0"/>
                    <a:pt x="241" y="49"/>
                    <a:pt x="1" y="150"/>
                  </a:cubicBezTo>
                  <a:cubicBezTo>
                    <a:pt x="1" y="150"/>
                    <a:pt x="64" y="815"/>
                    <a:pt x="682" y="1322"/>
                  </a:cubicBezTo>
                  <a:cubicBezTo>
                    <a:pt x="1216" y="1758"/>
                    <a:pt x="1626" y="1981"/>
                    <a:pt x="2344" y="1981"/>
                  </a:cubicBezTo>
                  <a:cubicBezTo>
                    <a:pt x="2434" y="1981"/>
                    <a:pt x="2528" y="1978"/>
                    <a:pt x="2629" y="1971"/>
                  </a:cubicBezTo>
                  <a:cubicBezTo>
                    <a:pt x="2629" y="1005"/>
                    <a:pt x="2344" y="641"/>
                    <a:pt x="1917" y="308"/>
                  </a:cubicBezTo>
                  <a:cubicBezTo>
                    <a:pt x="1670" y="109"/>
                    <a:pt x="1246" y="0"/>
                    <a:pt x="816" y="0"/>
                  </a:cubicBezTo>
                  <a:close/>
                </a:path>
              </a:pathLst>
            </a:custGeom>
            <a:solidFill>
              <a:srgbClr val="C03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5"/>
            <p:cNvSpPr/>
            <p:nvPr/>
          </p:nvSpPr>
          <p:spPr>
            <a:xfrm flipH="1">
              <a:off x="7209825" y="1854038"/>
              <a:ext cx="150750" cy="135700"/>
            </a:xfrm>
            <a:custGeom>
              <a:avLst/>
              <a:gdLst/>
              <a:ahLst/>
              <a:cxnLst/>
              <a:rect l="l" t="t" r="r" b="b"/>
              <a:pathLst>
                <a:path w="6030" h="5428" extrusionOk="0">
                  <a:moveTo>
                    <a:pt x="937" y="1"/>
                  </a:moveTo>
                  <a:cubicBezTo>
                    <a:pt x="839" y="1"/>
                    <a:pt x="731" y="62"/>
                    <a:pt x="682" y="188"/>
                  </a:cubicBezTo>
                  <a:cubicBezTo>
                    <a:pt x="603" y="362"/>
                    <a:pt x="476" y="521"/>
                    <a:pt x="397" y="695"/>
                  </a:cubicBezTo>
                  <a:cubicBezTo>
                    <a:pt x="333" y="821"/>
                    <a:pt x="302" y="932"/>
                    <a:pt x="254" y="1075"/>
                  </a:cubicBezTo>
                  <a:cubicBezTo>
                    <a:pt x="159" y="1407"/>
                    <a:pt x="112" y="1787"/>
                    <a:pt x="80" y="2136"/>
                  </a:cubicBezTo>
                  <a:cubicBezTo>
                    <a:pt x="1" y="2959"/>
                    <a:pt x="207" y="3830"/>
                    <a:pt x="698" y="4479"/>
                  </a:cubicBezTo>
                  <a:cubicBezTo>
                    <a:pt x="1138" y="5062"/>
                    <a:pt x="1872" y="5428"/>
                    <a:pt x="2602" y="5428"/>
                  </a:cubicBezTo>
                  <a:cubicBezTo>
                    <a:pt x="2685" y="5428"/>
                    <a:pt x="2768" y="5423"/>
                    <a:pt x="2851" y="5413"/>
                  </a:cubicBezTo>
                  <a:cubicBezTo>
                    <a:pt x="3738" y="5302"/>
                    <a:pt x="4387" y="4669"/>
                    <a:pt x="4878" y="3956"/>
                  </a:cubicBezTo>
                  <a:cubicBezTo>
                    <a:pt x="5115" y="3592"/>
                    <a:pt x="5305" y="3196"/>
                    <a:pt x="5527" y="2816"/>
                  </a:cubicBezTo>
                  <a:cubicBezTo>
                    <a:pt x="5669" y="2579"/>
                    <a:pt x="5796" y="2341"/>
                    <a:pt x="5923" y="2104"/>
                  </a:cubicBezTo>
                  <a:cubicBezTo>
                    <a:pt x="6029" y="1901"/>
                    <a:pt x="5863" y="1734"/>
                    <a:pt x="5694" y="1734"/>
                  </a:cubicBezTo>
                  <a:cubicBezTo>
                    <a:pt x="5613" y="1734"/>
                    <a:pt x="5531" y="1773"/>
                    <a:pt x="5479" y="1866"/>
                  </a:cubicBezTo>
                  <a:cubicBezTo>
                    <a:pt x="5258" y="2294"/>
                    <a:pt x="5004" y="2706"/>
                    <a:pt x="4767" y="3133"/>
                  </a:cubicBezTo>
                  <a:cubicBezTo>
                    <a:pt x="4419" y="3735"/>
                    <a:pt x="3975" y="4447"/>
                    <a:pt x="3231" y="4606"/>
                  </a:cubicBezTo>
                  <a:cubicBezTo>
                    <a:pt x="3083" y="4639"/>
                    <a:pt x="2930" y="4656"/>
                    <a:pt x="2778" y="4656"/>
                  </a:cubicBezTo>
                  <a:cubicBezTo>
                    <a:pt x="2279" y="4656"/>
                    <a:pt x="1781" y="4475"/>
                    <a:pt x="1442" y="4099"/>
                  </a:cubicBezTo>
                  <a:cubicBezTo>
                    <a:pt x="967" y="3608"/>
                    <a:pt x="856" y="2864"/>
                    <a:pt x="872" y="2215"/>
                  </a:cubicBezTo>
                  <a:cubicBezTo>
                    <a:pt x="872" y="1898"/>
                    <a:pt x="919" y="1550"/>
                    <a:pt x="967" y="1233"/>
                  </a:cubicBezTo>
                  <a:cubicBezTo>
                    <a:pt x="998" y="1106"/>
                    <a:pt x="1030" y="996"/>
                    <a:pt x="1046" y="869"/>
                  </a:cubicBezTo>
                  <a:cubicBezTo>
                    <a:pt x="1093" y="679"/>
                    <a:pt x="1093" y="473"/>
                    <a:pt x="1125" y="283"/>
                  </a:cubicBezTo>
                  <a:cubicBezTo>
                    <a:pt x="1169" y="98"/>
                    <a:pt x="1061" y="1"/>
                    <a:pt x="937" y="1"/>
                  </a:cubicBezTo>
                  <a:close/>
                </a:path>
              </a:pathLst>
            </a:custGeom>
            <a:solidFill>
              <a:srgbClr val="2B2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5"/>
            <p:cNvSpPr/>
            <p:nvPr/>
          </p:nvSpPr>
          <p:spPr>
            <a:xfrm flipH="1">
              <a:off x="6997275" y="1966888"/>
              <a:ext cx="84625" cy="104450"/>
            </a:xfrm>
            <a:custGeom>
              <a:avLst/>
              <a:gdLst/>
              <a:ahLst/>
              <a:cxnLst/>
              <a:rect l="l" t="t" r="r" b="b"/>
              <a:pathLst>
                <a:path w="3385" h="4178" extrusionOk="0">
                  <a:moveTo>
                    <a:pt x="1125" y="0"/>
                  </a:moveTo>
                  <a:cubicBezTo>
                    <a:pt x="1071" y="0"/>
                    <a:pt x="1015" y="22"/>
                    <a:pt x="967" y="76"/>
                  </a:cubicBezTo>
                  <a:cubicBezTo>
                    <a:pt x="777" y="282"/>
                    <a:pt x="634" y="582"/>
                    <a:pt x="507" y="836"/>
                  </a:cubicBezTo>
                  <a:cubicBezTo>
                    <a:pt x="428" y="1010"/>
                    <a:pt x="381" y="1216"/>
                    <a:pt x="317" y="1406"/>
                  </a:cubicBezTo>
                  <a:cubicBezTo>
                    <a:pt x="175" y="1944"/>
                    <a:pt x="1" y="2514"/>
                    <a:pt x="64" y="3084"/>
                  </a:cubicBezTo>
                  <a:cubicBezTo>
                    <a:pt x="111" y="3677"/>
                    <a:pt x="496" y="4177"/>
                    <a:pt x="1112" y="4177"/>
                  </a:cubicBezTo>
                  <a:cubicBezTo>
                    <a:pt x="1122" y="4177"/>
                    <a:pt x="1131" y="4177"/>
                    <a:pt x="1141" y="4177"/>
                  </a:cubicBezTo>
                  <a:cubicBezTo>
                    <a:pt x="1758" y="4161"/>
                    <a:pt x="2281" y="3623"/>
                    <a:pt x="2487" y="3116"/>
                  </a:cubicBezTo>
                  <a:lnTo>
                    <a:pt x="3326" y="1216"/>
                  </a:lnTo>
                  <a:cubicBezTo>
                    <a:pt x="3384" y="1080"/>
                    <a:pt x="3293" y="991"/>
                    <a:pt x="3196" y="991"/>
                  </a:cubicBezTo>
                  <a:cubicBezTo>
                    <a:pt x="3135" y="991"/>
                    <a:pt x="3071" y="1026"/>
                    <a:pt x="3041" y="1105"/>
                  </a:cubicBezTo>
                  <a:cubicBezTo>
                    <a:pt x="2851" y="1580"/>
                    <a:pt x="2708" y="2087"/>
                    <a:pt x="2487" y="2562"/>
                  </a:cubicBezTo>
                  <a:cubicBezTo>
                    <a:pt x="2376" y="2815"/>
                    <a:pt x="2233" y="3005"/>
                    <a:pt x="2043" y="3227"/>
                  </a:cubicBezTo>
                  <a:cubicBezTo>
                    <a:pt x="1885" y="3401"/>
                    <a:pt x="1679" y="3559"/>
                    <a:pt x="1442" y="3559"/>
                  </a:cubicBezTo>
                  <a:cubicBezTo>
                    <a:pt x="1252" y="3559"/>
                    <a:pt x="1014" y="3543"/>
                    <a:pt x="872" y="3385"/>
                  </a:cubicBezTo>
                  <a:cubicBezTo>
                    <a:pt x="745" y="3274"/>
                    <a:pt x="697" y="3068"/>
                    <a:pt x="697" y="2910"/>
                  </a:cubicBezTo>
                  <a:cubicBezTo>
                    <a:pt x="650" y="2451"/>
                    <a:pt x="792" y="1976"/>
                    <a:pt x="888" y="1548"/>
                  </a:cubicBezTo>
                  <a:cubicBezTo>
                    <a:pt x="935" y="1343"/>
                    <a:pt x="967" y="1168"/>
                    <a:pt x="1046" y="978"/>
                  </a:cubicBezTo>
                  <a:cubicBezTo>
                    <a:pt x="1125" y="741"/>
                    <a:pt x="1283" y="472"/>
                    <a:pt x="1331" y="234"/>
                  </a:cubicBezTo>
                  <a:cubicBezTo>
                    <a:pt x="1353" y="113"/>
                    <a:pt x="1245" y="0"/>
                    <a:pt x="1125" y="0"/>
                  </a:cubicBezTo>
                  <a:close/>
                </a:path>
              </a:pathLst>
            </a:custGeom>
            <a:solidFill>
              <a:srgbClr val="2B2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5"/>
            <p:cNvSpPr/>
            <p:nvPr/>
          </p:nvSpPr>
          <p:spPr>
            <a:xfrm flipH="1">
              <a:off x="6863750" y="1593838"/>
              <a:ext cx="121150" cy="378175"/>
            </a:xfrm>
            <a:custGeom>
              <a:avLst/>
              <a:gdLst/>
              <a:ahLst/>
              <a:cxnLst/>
              <a:rect l="l" t="t" r="r" b="b"/>
              <a:pathLst>
                <a:path w="4846" h="15127" extrusionOk="0">
                  <a:moveTo>
                    <a:pt x="2775" y="1"/>
                  </a:moveTo>
                  <a:cubicBezTo>
                    <a:pt x="2226" y="1"/>
                    <a:pt x="1675" y="388"/>
                    <a:pt x="1330" y="858"/>
                  </a:cubicBezTo>
                  <a:cubicBezTo>
                    <a:pt x="0" y="2679"/>
                    <a:pt x="1140" y="4975"/>
                    <a:pt x="1568" y="6891"/>
                  </a:cubicBezTo>
                  <a:cubicBezTo>
                    <a:pt x="1837" y="8142"/>
                    <a:pt x="1963" y="9424"/>
                    <a:pt x="1916" y="10691"/>
                  </a:cubicBezTo>
                  <a:cubicBezTo>
                    <a:pt x="1900" y="11309"/>
                    <a:pt x="1837" y="11910"/>
                    <a:pt x="1742" y="12528"/>
                  </a:cubicBezTo>
                  <a:cubicBezTo>
                    <a:pt x="1726" y="12686"/>
                    <a:pt x="1678" y="12844"/>
                    <a:pt x="1663" y="12987"/>
                  </a:cubicBezTo>
                  <a:cubicBezTo>
                    <a:pt x="1441" y="13604"/>
                    <a:pt x="1298" y="14238"/>
                    <a:pt x="1346" y="14903"/>
                  </a:cubicBezTo>
                  <a:cubicBezTo>
                    <a:pt x="1354" y="15055"/>
                    <a:pt x="1467" y="15127"/>
                    <a:pt x="1582" y="15127"/>
                  </a:cubicBezTo>
                  <a:cubicBezTo>
                    <a:pt x="1705" y="15127"/>
                    <a:pt x="1829" y="15043"/>
                    <a:pt x="1821" y="14887"/>
                  </a:cubicBezTo>
                  <a:cubicBezTo>
                    <a:pt x="1758" y="13842"/>
                    <a:pt x="2138" y="12860"/>
                    <a:pt x="2613" y="11958"/>
                  </a:cubicBezTo>
                  <a:cubicBezTo>
                    <a:pt x="3088" y="11024"/>
                    <a:pt x="3594" y="10153"/>
                    <a:pt x="3974" y="9155"/>
                  </a:cubicBezTo>
                  <a:cubicBezTo>
                    <a:pt x="4687" y="7239"/>
                    <a:pt x="4845" y="5102"/>
                    <a:pt x="4497" y="3075"/>
                  </a:cubicBezTo>
                  <a:cubicBezTo>
                    <a:pt x="4386" y="2553"/>
                    <a:pt x="4275" y="2062"/>
                    <a:pt x="4133" y="1539"/>
                  </a:cubicBezTo>
                  <a:cubicBezTo>
                    <a:pt x="4038" y="1112"/>
                    <a:pt x="3911" y="668"/>
                    <a:pt x="3594" y="352"/>
                  </a:cubicBezTo>
                  <a:cubicBezTo>
                    <a:pt x="3341" y="104"/>
                    <a:pt x="3059" y="1"/>
                    <a:pt x="2775" y="1"/>
                  </a:cubicBezTo>
                  <a:close/>
                </a:path>
              </a:pathLst>
            </a:custGeom>
            <a:solidFill>
              <a:srgbClr val="C98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5"/>
            <p:cNvSpPr/>
            <p:nvPr/>
          </p:nvSpPr>
          <p:spPr>
            <a:xfrm flipH="1">
              <a:off x="6899375" y="1316513"/>
              <a:ext cx="1034775" cy="742150"/>
            </a:xfrm>
            <a:custGeom>
              <a:avLst/>
              <a:gdLst/>
              <a:ahLst/>
              <a:cxnLst/>
              <a:rect l="l" t="t" r="r" b="b"/>
              <a:pathLst>
                <a:path w="41391" h="29686" extrusionOk="0">
                  <a:moveTo>
                    <a:pt x="23670" y="0"/>
                  </a:moveTo>
                  <a:cubicBezTo>
                    <a:pt x="18853" y="0"/>
                    <a:pt x="13588" y="1671"/>
                    <a:pt x="10119" y="5080"/>
                  </a:cubicBezTo>
                  <a:cubicBezTo>
                    <a:pt x="5685" y="9450"/>
                    <a:pt x="6081" y="18934"/>
                    <a:pt x="4023" y="21784"/>
                  </a:cubicBezTo>
                  <a:cubicBezTo>
                    <a:pt x="2424" y="24001"/>
                    <a:pt x="1268" y="24127"/>
                    <a:pt x="143" y="25853"/>
                  </a:cubicBezTo>
                  <a:cubicBezTo>
                    <a:pt x="1" y="25980"/>
                    <a:pt x="1188" y="27643"/>
                    <a:pt x="1078" y="27785"/>
                  </a:cubicBezTo>
                  <a:cubicBezTo>
                    <a:pt x="618" y="28228"/>
                    <a:pt x="270" y="28767"/>
                    <a:pt x="112" y="29400"/>
                  </a:cubicBezTo>
                  <a:cubicBezTo>
                    <a:pt x="63" y="29584"/>
                    <a:pt x="181" y="29685"/>
                    <a:pt x="316" y="29685"/>
                  </a:cubicBezTo>
                  <a:cubicBezTo>
                    <a:pt x="401" y="29685"/>
                    <a:pt x="494" y="29644"/>
                    <a:pt x="555" y="29558"/>
                  </a:cubicBezTo>
                  <a:cubicBezTo>
                    <a:pt x="998" y="28973"/>
                    <a:pt x="1410" y="28371"/>
                    <a:pt x="1806" y="27753"/>
                  </a:cubicBezTo>
                  <a:cubicBezTo>
                    <a:pt x="2138" y="27468"/>
                    <a:pt x="2471" y="27183"/>
                    <a:pt x="2819" y="26914"/>
                  </a:cubicBezTo>
                  <a:cubicBezTo>
                    <a:pt x="3263" y="26518"/>
                    <a:pt x="4197" y="26376"/>
                    <a:pt x="4514" y="25853"/>
                  </a:cubicBezTo>
                  <a:cubicBezTo>
                    <a:pt x="4894" y="25267"/>
                    <a:pt x="4989" y="25362"/>
                    <a:pt x="5115" y="24666"/>
                  </a:cubicBezTo>
                  <a:cubicBezTo>
                    <a:pt x="5163" y="24270"/>
                    <a:pt x="5495" y="23478"/>
                    <a:pt x="5511" y="23082"/>
                  </a:cubicBezTo>
                  <a:cubicBezTo>
                    <a:pt x="6144" y="20834"/>
                    <a:pt x="7965" y="19773"/>
                    <a:pt x="10055" y="19124"/>
                  </a:cubicBezTo>
                  <a:cubicBezTo>
                    <a:pt x="10245" y="19061"/>
                    <a:pt x="10420" y="19013"/>
                    <a:pt x="10594" y="18934"/>
                  </a:cubicBezTo>
                  <a:cubicBezTo>
                    <a:pt x="11116" y="20438"/>
                    <a:pt x="11512" y="22607"/>
                    <a:pt x="11623" y="23383"/>
                  </a:cubicBezTo>
                  <a:cubicBezTo>
                    <a:pt x="11660" y="23614"/>
                    <a:pt x="11734" y="23716"/>
                    <a:pt x="11834" y="23716"/>
                  </a:cubicBezTo>
                  <a:cubicBezTo>
                    <a:pt x="12205" y="23716"/>
                    <a:pt x="12920" y="22286"/>
                    <a:pt x="13270" y="20787"/>
                  </a:cubicBezTo>
                  <a:cubicBezTo>
                    <a:pt x="13570" y="19457"/>
                    <a:pt x="15993" y="17826"/>
                    <a:pt x="17450" y="16955"/>
                  </a:cubicBezTo>
                  <a:cubicBezTo>
                    <a:pt x="17655" y="16923"/>
                    <a:pt x="17877" y="16907"/>
                    <a:pt x="18099" y="16907"/>
                  </a:cubicBezTo>
                  <a:cubicBezTo>
                    <a:pt x="19508" y="16907"/>
                    <a:pt x="20901" y="17050"/>
                    <a:pt x="22326" y="17113"/>
                  </a:cubicBezTo>
                  <a:cubicBezTo>
                    <a:pt x="23300" y="17159"/>
                    <a:pt x="24274" y="17189"/>
                    <a:pt x="25254" y="17189"/>
                  </a:cubicBezTo>
                  <a:cubicBezTo>
                    <a:pt x="25612" y="17189"/>
                    <a:pt x="25972" y="17185"/>
                    <a:pt x="26332" y="17176"/>
                  </a:cubicBezTo>
                  <a:cubicBezTo>
                    <a:pt x="28961" y="17113"/>
                    <a:pt x="31589" y="16828"/>
                    <a:pt x="34122" y="16179"/>
                  </a:cubicBezTo>
                  <a:cubicBezTo>
                    <a:pt x="35500" y="15815"/>
                    <a:pt x="36893" y="15371"/>
                    <a:pt x="38144" y="14722"/>
                  </a:cubicBezTo>
                  <a:cubicBezTo>
                    <a:pt x="39110" y="14200"/>
                    <a:pt x="40028" y="13456"/>
                    <a:pt x="40203" y="12347"/>
                  </a:cubicBezTo>
                  <a:cubicBezTo>
                    <a:pt x="40282" y="12347"/>
                    <a:pt x="40361" y="12316"/>
                    <a:pt x="40424" y="12236"/>
                  </a:cubicBezTo>
                  <a:cubicBezTo>
                    <a:pt x="41216" y="11334"/>
                    <a:pt x="41390" y="10020"/>
                    <a:pt x="41089" y="8895"/>
                  </a:cubicBezTo>
                  <a:cubicBezTo>
                    <a:pt x="40757" y="7645"/>
                    <a:pt x="39949" y="6584"/>
                    <a:pt x="39078" y="5650"/>
                  </a:cubicBezTo>
                  <a:cubicBezTo>
                    <a:pt x="37353" y="3797"/>
                    <a:pt x="35199" y="2309"/>
                    <a:pt x="32824" y="1390"/>
                  </a:cubicBezTo>
                  <a:cubicBezTo>
                    <a:pt x="30148" y="361"/>
                    <a:pt x="27235" y="108"/>
                    <a:pt x="24385" y="13"/>
                  </a:cubicBezTo>
                  <a:cubicBezTo>
                    <a:pt x="24148" y="5"/>
                    <a:pt x="23909" y="0"/>
                    <a:pt x="23670" y="0"/>
                  </a:cubicBezTo>
                  <a:close/>
                </a:path>
              </a:pathLst>
            </a:custGeom>
            <a:solidFill>
              <a:srgbClr val="C98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5"/>
            <p:cNvSpPr/>
            <p:nvPr/>
          </p:nvSpPr>
          <p:spPr>
            <a:xfrm flipH="1">
              <a:off x="6936600" y="1665113"/>
              <a:ext cx="676500" cy="323075"/>
            </a:xfrm>
            <a:custGeom>
              <a:avLst/>
              <a:gdLst/>
              <a:ahLst/>
              <a:cxnLst/>
              <a:rect l="l" t="t" r="r" b="b"/>
              <a:pathLst>
                <a:path w="27060" h="12923" extrusionOk="0">
                  <a:moveTo>
                    <a:pt x="26148" y="0"/>
                  </a:moveTo>
                  <a:cubicBezTo>
                    <a:pt x="26105" y="0"/>
                    <a:pt x="26061" y="20"/>
                    <a:pt x="26031" y="66"/>
                  </a:cubicBezTo>
                  <a:cubicBezTo>
                    <a:pt x="25951" y="161"/>
                    <a:pt x="25872" y="256"/>
                    <a:pt x="25777" y="351"/>
                  </a:cubicBezTo>
                  <a:cubicBezTo>
                    <a:pt x="25771" y="327"/>
                    <a:pt x="25756" y="316"/>
                    <a:pt x="25739" y="316"/>
                  </a:cubicBezTo>
                  <a:cubicBezTo>
                    <a:pt x="25712" y="316"/>
                    <a:pt x="25682" y="343"/>
                    <a:pt x="25682" y="382"/>
                  </a:cubicBezTo>
                  <a:lnTo>
                    <a:pt x="25682" y="493"/>
                  </a:lnTo>
                  <a:cubicBezTo>
                    <a:pt x="25223" y="984"/>
                    <a:pt x="24685" y="1380"/>
                    <a:pt x="24115" y="1728"/>
                  </a:cubicBezTo>
                  <a:cubicBezTo>
                    <a:pt x="23339" y="2172"/>
                    <a:pt x="22516" y="2552"/>
                    <a:pt x="21660" y="2852"/>
                  </a:cubicBezTo>
                  <a:cubicBezTo>
                    <a:pt x="19935" y="3438"/>
                    <a:pt x="18145" y="3723"/>
                    <a:pt x="16325" y="3802"/>
                  </a:cubicBezTo>
                  <a:cubicBezTo>
                    <a:pt x="15856" y="3824"/>
                    <a:pt x="15387" y="3833"/>
                    <a:pt x="14919" y="3833"/>
                  </a:cubicBezTo>
                  <a:cubicBezTo>
                    <a:pt x="13328" y="3833"/>
                    <a:pt x="11736" y="3726"/>
                    <a:pt x="10134" y="3628"/>
                  </a:cubicBezTo>
                  <a:cubicBezTo>
                    <a:pt x="9136" y="3549"/>
                    <a:pt x="8107" y="3486"/>
                    <a:pt x="7094" y="3438"/>
                  </a:cubicBezTo>
                  <a:cubicBezTo>
                    <a:pt x="6882" y="3431"/>
                    <a:pt x="6671" y="3428"/>
                    <a:pt x="6460" y="3428"/>
                  </a:cubicBezTo>
                  <a:cubicBezTo>
                    <a:pt x="5690" y="3428"/>
                    <a:pt x="4922" y="3479"/>
                    <a:pt x="4164" y="3628"/>
                  </a:cubicBezTo>
                  <a:cubicBezTo>
                    <a:pt x="3357" y="3787"/>
                    <a:pt x="2565" y="4056"/>
                    <a:pt x="1853" y="4515"/>
                  </a:cubicBezTo>
                  <a:cubicBezTo>
                    <a:pt x="1203" y="4927"/>
                    <a:pt x="570" y="5481"/>
                    <a:pt x="222" y="6178"/>
                  </a:cubicBezTo>
                  <a:cubicBezTo>
                    <a:pt x="143" y="6352"/>
                    <a:pt x="79" y="6526"/>
                    <a:pt x="32" y="6732"/>
                  </a:cubicBezTo>
                  <a:cubicBezTo>
                    <a:pt x="1" y="6825"/>
                    <a:pt x="77" y="6897"/>
                    <a:pt x="156" y="6897"/>
                  </a:cubicBezTo>
                  <a:cubicBezTo>
                    <a:pt x="199" y="6897"/>
                    <a:pt x="242" y="6876"/>
                    <a:pt x="269" y="6827"/>
                  </a:cubicBezTo>
                  <a:cubicBezTo>
                    <a:pt x="665" y="6193"/>
                    <a:pt x="1140" y="5576"/>
                    <a:pt x="1758" y="5133"/>
                  </a:cubicBezTo>
                  <a:cubicBezTo>
                    <a:pt x="2407" y="4657"/>
                    <a:pt x="3135" y="4341"/>
                    <a:pt x="3911" y="4151"/>
                  </a:cubicBezTo>
                  <a:cubicBezTo>
                    <a:pt x="4738" y="3969"/>
                    <a:pt x="5589" y="3911"/>
                    <a:pt x="6443" y="3911"/>
                  </a:cubicBezTo>
                  <a:cubicBezTo>
                    <a:pt x="6555" y="3911"/>
                    <a:pt x="6666" y="3911"/>
                    <a:pt x="6777" y="3913"/>
                  </a:cubicBezTo>
                  <a:cubicBezTo>
                    <a:pt x="7790" y="3945"/>
                    <a:pt x="8804" y="4024"/>
                    <a:pt x="9801" y="4072"/>
                  </a:cubicBezTo>
                  <a:cubicBezTo>
                    <a:pt x="11425" y="4184"/>
                    <a:pt x="13048" y="4306"/>
                    <a:pt x="14672" y="4306"/>
                  </a:cubicBezTo>
                  <a:cubicBezTo>
                    <a:pt x="15107" y="4306"/>
                    <a:pt x="15541" y="4298"/>
                    <a:pt x="15976" y="4277"/>
                  </a:cubicBezTo>
                  <a:cubicBezTo>
                    <a:pt x="17797" y="4198"/>
                    <a:pt x="19634" y="3961"/>
                    <a:pt x="21375" y="3407"/>
                  </a:cubicBezTo>
                  <a:cubicBezTo>
                    <a:pt x="22246" y="3122"/>
                    <a:pt x="23101" y="2773"/>
                    <a:pt x="23877" y="2314"/>
                  </a:cubicBezTo>
                  <a:cubicBezTo>
                    <a:pt x="24511" y="1966"/>
                    <a:pt x="25128" y="1522"/>
                    <a:pt x="25619" y="1016"/>
                  </a:cubicBezTo>
                  <a:cubicBezTo>
                    <a:pt x="25619" y="1206"/>
                    <a:pt x="25635" y="1427"/>
                    <a:pt x="25651" y="1649"/>
                  </a:cubicBezTo>
                  <a:cubicBezTo>
                    <a:pt x="25698" y="2061"/>
                    <a:pt x="25730" y="2472"/>
                    <a:pt x="25793" y="2884"/>
                  </a:cubicBezTo>
                  <a:cubicBezTo>
                    <a:pt x="25920" y="3739"/>
                    <a:pt x="26078" y="4578"/>
                    <a:pt x="26236" y="5402"/>
                  </a:cubicBezTo>
                  <a:cubicBezTo>
                    <a:pt x="26506" y="6985"/>
                    <a:pt x="26775" y="8584"/>
                    <a:pt x="26632" y="10199"/>
                  </a:cubicBezTo>
                  <a:cubicBezTo>
                    <a:pt x="26585" y="10627"/>
                    <a:pt x="26537" y="11038"/>
                    <a:pt x="26426" y="11482"/>
                  </a:cubicBezTo>
                  <a:cubicBezTo>
                    <a:pt x="26379" y="11703"/>
                    <a:pt x="26316" y="11893"/>
                    <a:pt x="26252" y="12115"/>
                  </a:cubicBezTo>
                  <a:cubicBezTo>
                    <a:pt x="26221" y="12210"/>
                    <a:pt x="26189" y="12337"/>
                    <a:pt x="26157" y="12432"/>
                  </a:cubicBezTo>
                  <a:cubicBezTo>
                    <a:pt x="26110" y="12543"/>
                    <a:pt x="26094" y="12669"/>
                    <a:pt x="26078" y="12764"/>
                  </a:cubicBezTo>
                  <a:cubicBezTo>
                    <a:pt x="26047" y="12857"/>
                    <a:pt x="26123" y="12923"/>
                    <a:pt x="26198" y="12923"/>
                  </a:cubicBezTo>
                  <a:cubicBezTo>
                    <a:pt x="26238" y="12923"/>
                    <a:pt x="26278" y="12904"/>
                    <a:pt x="26300" y="12859"/>
                  </a:cubicBezTo>
                  <a:cubicBezTo>
                    <a:pt x="26395" y="12685"/>
                    <a:pt x="26490" y="12527"/>
                    <a:pt x="26553" y="12337"/>
                  </a:cubicBezTo>
                  <a:cubicBezTo>
                    <a:pt x="26616" y="12147"/>
                    <a:pt x="26664" y="11957"/>
                    <a:pt x="26711" y="11751"/>
                  </a:cubicBezTo>
                  <a:cubicBezTo>
                    <a:pt x="26806" y="11387"/>
                    <a:pt x="26870" y="10991"/>
                    <a:pt x="26901" y="10595"/>
                  </a:cubicBezTo>
                  <a:cubicBezTo>
                    <a:pt x="27060" y="9819"/>
                    <a:pt x="27044" y="8996"/>
                    <a:pt x="26981" y="8204"/>
                  </a:cubicBezTo>
                  <a:cubicBezTo>
                    <a:pt x="26854" y="6526"/>
                    <a:pt x="26474" y="4879"/>
                    <a:pt x="26173" y="3248"/>
                  </a:cubicBezTo>
                  <a:cubicBezTo>
                    <a:pt x="26094" y="2773"/>
                    <a:pt x="26015" y="2298"/>
                    <a:pt x="25951" y="1823"/>
                  </a:cubicBezTo>
                  <a:cubicBezTo>
                    <a:pt x="25920" y="1475"/>
                    <a:pt x="25904" y="1142"/>
                    <a:pt x="25856" y="810"/>
                  </a:cubicBezTo>
                  <a:cubicBezTo>
                    <a:pt x="25872" y="794"/>
                    <a:pt x="25904" y="747"/>
                    <a:pt x="25920" y="731"/>
                  </a:cubicBezTo>
                  <a:cubicBezTo>
                    <a:pt x="26062" y="572"/>
                    <a:pt x="26173" y="398"/>
                    <a:pt x="26268" y="192"/>
                  </a:cubicBezTo>
                  <a:cubicBezTo>
                    <a:pt x="26322" y="85"/>
                    <a:pt x="26238" y="0"/>
                    <a:pt x="26148" y="0"/>
                  </a:cubicBezTo>
                  <a:close/>
                </a:path>
              </a:pathLst>
            </a:custGeom>
            <a:solidFill>
              <a:srgbClr val="C98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5"/>
            <p:cNvSpPr/>
            <p:nvPr/>
          </p:nvSpPr>
          <p:spPr>
            <a:xfrm flipH="1">
              <a:off x="6862975" y="1441238"/>
              <a:ext cx="745375" cy="400100"/>
            </a:xfrm>
            <a:custGeom>
              <a:avLst/>
              <a:gdLst/>
              <a:ahLst/>
              <a:cxnLst/>
              <a:rect l="l" t="t" r="r" b="b"/>
              <a:pathLst>
                <a:path w="29815" h="16004" extrusionOk="0">
                  <a:moveTo>
                    <a:pt x="14073" y="1"/>
                  </a:moveTo>
                  <a:cubicBezTo>
                    <a:pt x="10970" y="1"/>
                    <a:pt x="8270" y="525"/>
                    <a:pt x="6951" y="1262"/>
                  </a:cubicBezTo>
                  <a:cubicBezTo>
                    <a:pt x="4228" y="2766"/>
                    <a:pt x="1979" y="3906"/>
                    <a:pt x="0" y="9702"/>
                  </a:cubicBezTo>
                  <a:cubicBezTo>
                    <a:pt x="0" y="9702"/>
                    <a:pt x="2407" y="6012"/>
                    <a:pt x="7347" y="4223"/>
                  </a:cubicBezTo>
                  <a:cubicBezTo>
                    <a:pt x="8675" y="3745"/>
                    <a:pt x="10532" y="3512"/>
                    <a:pt x="12588" y="3512"/>
                  </a:cubicBezTo>
                  <a:cubicBezTo>
                    <a:pt x="18154" y="3512"/>
                    <a:pt x="25176" y="5219"/>
                    <a:pt x="27107" y="8387"/>
                  </a:cubicBezTo>
                  <a:cubicBezTo>
                    <a:pt x="29767" y="12694"/>
                    <a:pt x="28374" y="16003"/>
                    <a:pt x="28374" y="16003"/>
                  </a:cubicBezTo>
                  <a:cubicBezTo>
                    <a:pt x="28374" y="16003"/>
                    <a:pt x="29118" y="15877"/>
                    <a:pt x="29403" y="14214"/>
                  </a:cubicBezTo>
                  <a:cubicBezTo>
                    <a:pt x="29704" y="12536"/>
                    <a:pt x="29767" y="10287"/>
                    <a:pt x="29767" y="10287"/>
                  </a:cubicBezTo>
                  <a:cubicBezTo>
                    <a:pt x="29767" y="10287"/>
                    <a:pt x="29815" y="4951"/>
                    <a:pt x="23972" y="2054"/>
                  </a:cubicBezTo>
                  <a:cubicBezTo>
                    <a:pt x="20969" y="568"/>
                    <a:pt x="17302" y="1"/>
                    <a:pt x="14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5"/>
            <p:cNvSpPr/>
            <p:nvPr/>
          </p:nvSpPr>
          <p:spPr>
            <a:xfrm flipH="1">
              <a:off x="6933025" y="2169863"/>
              <a:ext cx="994000" cy="1213150"/>
            </a:xfrm>
            <a:custGeom>
              <a:avLst/>
              <a:gdLst/>
              <a:ahLst/>
              <a:cxnLst/>
              <a:rect l="l" t="t" r="r" b="b"/>
              <a:pathLst>
                <a:path w="39760" h="48526" extrusionOk="0">
                  <a:moveTo>
                    <a:pt x="10752" y="0"/>
                  </a:moveTo>
                  <a:cubicBezTo>
                    <a:pt x="9359" y="190"/>
                    <a:pt x="8947" y="934"/>
                    <a:pt x="6904" y="1520"/>
                  </a:cubicBezTo>
                  <a:cubicBezTo>
                    <a:pt x="4814" y="2122"/>
                    <a:pt x="3358" y="3769"/>
                    <a:pt x="2360" y="5637"/>
                  </a:cubicBezTo>
                  <a:cubicBezTo>
                    <a:pt x="1299" y="7585"/>
                    <a:pt x="729" y="9738"/>
                    <a:pt x="492" y="11907"/>
                  </a:cubicBezTo>
                  <a:cubicBezTo>
                    <a:pt x="1" y="16641"/>
                    <a:pt x="1173" y="21297"/>
                    <a:pt x="2724" y="25730"/>
                  </a:cubicBezTo>
                  <a:cubicBezTo>
                    <a:pt x="3564" y="28073"/>
                    <a:pt x="4466" y="30417"/>
                    <a:pt x="5384" y="32760"/>
                  </a:cubicBezTo>
                  <a:cubicBezTo>
                    <a:pt x="6144" y="34771"/>
                    <a:pt x="6904" y="36782"/>
                    <a:pt x="7696" y="38793"/>
                  </a:cubicBezTo>
                  <a:cubicBezTo>
                    <a:pt x="8029" y="40313"/>
                    <a:pt x="8424" y="41833"/>
                    <a:pt x="8884" y="43337"/>
                  </a:cubicBezTo>
                  <a:cubicBezTo>
                    <a:pt x="9058" y="43939"/>
                    <a:pt x="9232" y="44509"/>
                    <a:pt x="9438" y="45095"/>
                  </a:cubicBezTo>
                  <a:cubicBezTo>
                    <a:pt x="9596" y="45570"/>
                    <a:pt x="9707" y="46140"/>
                    <a:pt x="10024" y="46551"/>
                  </a:cubicBezTo>
                  <a:cubicBezTo>
                    <a:pt x="10372" y="46963"/>
                    <a:pt x="10863" y="47026"/>
                    <a:pt x="11354" y="47074"/>
                  </a:cubicBezTo>
                  <a:cubicBezTo>
                    <a:pt x="11955" y="47153"/>
                    <a:pt x="12525" y="47216"/>
                    <a:pt x="13127" y="47295"/>
                  </a:cubicBezTo>
                  <a:cubicBezTo>
                    <a:pt x="16398" y="47701"/>
                    <a:pt x="19700" y="48148"/>
                    <a:pt x="23007" y="48148"/>
                  </a:cubicBezTo>
                  <a:cubicBezTo>
                    <a:pt x="24342" y="48148"/>
                    <a:pt x="25678" y="48075"/>
                    <a:pt x="27013" y="47897"/>
                  </a:cubicBezTo>
                  <a:cubicBezTo>
                    <a:pt x="28122" y="47755"/>
                    <a:pt x="29246" y="47517"/>
                    <a:pt x="30322" y="47200"/>
                  </a:cubicBezTo>
                  <a:cubicBezTo>
                    <a:pt x="30362" y="47189"/>
                    <a:pt x="30421" y="47183"/>
                    <a:pt x="30496" y="47183"/>
                  </a:cubicBezTo>
                  <a:cubicBezTo>
                    <a:pt x="31669" y="47183"/>
                    <a:pt x="36934" y="48526"/>
                    <a:pt x="38929" y="48526"/>
                  </a:cubicBezTo>
                  <a:cubicBezTo>
                    <a:pt x="39377" y="48526"/>
                    <a:pt x="39660" y="48458"/>
                    <a:pt x="39696" y="48293"/>
                  </a:cubicBezTo>
                  <a:cubicBezTo>
                    <a:pt x="39743" y="48119"/>
                    <a:pt x="39759" y="47976"/>
                    <a:pt x="39759" y="47818"/>
                  </a:cubicBezTo>
                  <a:cubicBezTo>
                    <a:pt x="39759" y="47438"/>
                    <a:pt x="39696" y="47074"/>
                    <a:pt x="39617" y="46710"/>
                  </a:cubicBezTo>
                  <a:cubicBezTo>
                    <a:pt x="38477" y="40645"/>
                    <a:pt x="32444" y="31066"/>
                    <a:pt x="31763" y="24954"/>
                  </a:cubicBezTo>
                  <a:cubicBezTo>
                    <a:pt x="31542" y="22896"/>
                    <a:pt x="31288" y="20806"/>
                    <a:pt x="30813" y="18779"/>
                  </a:cubicBezTo>
                  <a:cubicBezTo>
                    <a:pt x="30322" y="16689"/>
                    <a:pt x="29610" y="14631"/>
                    <a:pt x="28628" y="12683"/>
                  </a:cubicBezTo>
                  <a:cubicBezTo>
                    <a:pt x="26760" y="8867"/>
                    <a:pt x="23451" y="6445"/>
                    <a:pt x="19856" y="4149"/>
                  </a:cubicBezTo>
                  <a:cubicBezTo>
                    <a:pt x="19550" y="4400"/>
                    <a:pt x="19190" y="4508"/>
                    <a:pt x="18792" y="4508"/>
                  </a:cubicBezTo>
                  <a:cubicBezTo>
                    <a:pt x="16352" y="4508"/>
                    <a:pt x="12481" y="422"/>
                    <a:pt x="107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5"/>
            <p:cNvSpPr/>
            <p:nvPr/>
          </p:nvSpPr>
          <p:spPr>
            <a:xfrm flipH="1">
              <a:off x="6986475" y="2378263"/>
              <a:ext cx="480575" cy="963600"/>
            </a:xfrm>
            <a:custGeom>
              <a:avLst/>
              <a:gdLst/>
              <a:ahLst/>
              <a:cxnLst/>
              <a:rect l="l" t="t" r="r" b="b"/>
              <a:pathLst>
                <a:path w="19223" h="38544" extrusionOk="0">
                  <a:moveTo>
                    <a:pt x="3983" y="1"/>
                  </a:moveTo>
                  <a:cubicBezTo>
                    <a:pt x="3064" y="1"/>
                    <a:pt x="2178" y="349"/>
                    <a:pt x="1489" y="1069"/>
                  </a:cubicBezTo>
                  <a:cubicBezTo>
                    <a:pt x="365" y="2225"/>
                    <a:pt x="80" y="3888"/>
                    <a:pt x="48" y="5455"/>
                  </a:cubicBezTo>
                  <a:cubicBezTo>
                    <a:pt x="1" y="8036"/>
                    <a:pt x="317" y="10649"/>
                    <a:pt x="951" y="13151"/>
                  </a:cubicBezTo>
                  <a:cubicBezTo>
                    <a:pt x="1252" y="15161"/>
                    <a:pt x="1663" y="17156"/>
                    <a:pt x="2202" y="19120"/>
                  </a:cubicBezTo>
                  <a:cubicBezTo>
                    <a:pt x="3104" y="22382"/>
                    <a:pt x="4371" y="25532"/>
                    <a:pt x="5938" y="28509"/>
                  </a:cubicBezTo>
                  <a:cubicBezTo>
                    <a:pt x="7379" y="31248"/>
                    <a:pt x="9073" y="34035"/>
                    <a:pt x="11385" y="36094"/>
                  </a:cubicBezTo>
                  <a:cubicBezTo>
                    <a:pt x="12478" y="37059"/>
                    <a:pt x="13744" y="37851"/>
                    <a:pt x="15122" y="38326"/>
                  </a:cubicBezTo>
                  <a:cubicBezTo>
                    <a:pt x="15454" y="38446"/>
                    <a:pt x="15820" y="38543"/>
                    <a:pt x="16173" y="38543"/>
                  </a:cubicBezTo>
                  <a:cubicBezTo>
                    <a:pt x="16240" y="38543"/>
                    <a:pt x="16307" y="38540"/>
                    <a:pt x="16373" y="38532"/>
                  </a:cubicBezTo>
                  <a:cubicBezTo>
                    <a:pt x="16705" y="38484"/>
                    <a:pt x="17022" y="38326"/>
                    <a:pt x="17275" y="38104"/>
                  </a:cubicBezTo>
                  <a:cubicBezTo>
                    <a:pt x="17829" y="37661"/>
                    <a:pt x="18225" y="36996"/>
                    <a:pt x="18510" y="36347"/>
                  </a:cubicBezTo>
                  <a:cubicBezTo>
                    <a:pt x="19144" y="34953"/>
                    <a:pt x="19223" y="33386"/>
                    <a:pt x="19080" y="31898"/>
                  </a:cubicBezTo>
                  <a:cubicBezTo>
                    <a:pt x="18922" y="30251"/>
                    <a:pt x="18510" y="28652"/>
                    <a:pt x="18051" y="27084"/>
                  </a:cubicBezTo>
                  <a:cubicBezTo>
                    <a:pt x="17085" y="23759"/>
                    <a:pt x="15755" y="20577"/>
                    <a:pt x="14346" y="17426"/>
                  </a:cubicBezTo>
                  <a:cubicBezTo>
                    <a:pt x="12953" y="14243"/>
                    <a:pt x="11480" y="11092"/>
                    <a:pt x="10229" y="7846"/>
                  </a:cubicBezTo>
                  <a:cubicBezTo>
                    <a:pt x="9184" y="5075"/>
                    <a:pt x="8440" y="1354"/>
                    <a:pt x="5289" y="230"/>
                  </a:cubicBezTo>
                  <a:cubicBezTo>
                    <a:pt x="4858" y="78"/>
                    <a:pt x="4417" y="1"/>
                    <a:pt x="39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5"/>
            <p:cNvSpPr/>
            <p:nvPr/>
          </p:nvSpPr>
          <p:spPr>
            <a:xfrm flipH="1">
              <a:off x="7403675" y="2214963"/>
              <a:ext cx="212200" cy="105025"/>
            </a:xfrm>
            <a:custGeom>
              <a:avLst/>
              <a:gdLst/>
              <a:ahLst/>
              <a:cxnLst/>
              <a:rect l="l" t="t" r="r" b="b"/>
              <a:pathLst>
                <a:path w="8488" h="4201" extrusionOk="0">
                  <a:moveTo>
                    <a:pt x="133" y="1"/>
                  </a:moveTo>
                  <a:cubicBezTo>
                    <a:pt x="95" y="1"/>
                    <a:pt x="57" y="22"/>
                    <a:pt x="48" y="49"/>
                  </a:cubicBezTo>
                  <a:cubicBezTo>
                    <a:pt x="0" y="176"/>
                    <a:pt x="159" y="271"/>
                    <a:pt x="222" y="334"/>
                  </a:cubicBezTo>
                  <a:cubicBezTo>
                    <a:pt x="396" y="508"/>
                    <a:pt x="570" y="666"/>
                    <a:pt x="760" y="841"/>
                  </a:cubicBezTo>
                  <a:cubicBezTo>
                    <a:pt x="1394" y="1442"/>
                    <a:pt x="2043" y="2060"/>
                    <a:pt x="2692" y="2630"/>
                  </a:cubicBezTo>
                  <a:cubicBezTo>
                    <a:pt x="3640" y="3456"/>
                    <a:pt x="4808" y="4201"/>
                    <a:pt x="6088" y="4201"/>
                  </a:cubicBezTo>
                  <a:cubicBezTo>
                    <a:pt x="6304" y="4201"/>
                    <a:pt x="6523" y="4180"/>
                    <a:pt x="6745" y="4134"/>
                  </a:cubicBezTo>
                  <a:cubicBezTo>
                    <a:pt x="7284" y="4039"/>
                    <a:pt x="8487" y="3516"/>
                    <a:pt x="8091" y="2772"/>
                  </a:cubicBezTo>
                  <a:cubicBezTo>
                    <a:pt x="8085" y="2753"/>
                    <a:pt x="8069" y="2745"/>
                    <a:pt x="8052" y="2745"/>
                  </a:cubicBezTo>
                  <a:cubicBezTo>
                    <a:pt x="8025" y="2745"/>
                    <a:pt x="7996" y="2766"/>
                    <a:pt x="7996" y="2804"/>
                  </a:cubicBezTo>
                  <a:cubicBezTo>
                    <a:pt x="8012" y="3643"/>
                    <a:pt x="6825" y="3928"/>
                    <a:pt x="6175" y="3928"/>
                  </a:cubicBezTo>
                  <a:cubicBezTo>
                    <a:pt x="6136" y="3930"/>
                    <a:pt x="6097" y="3930"/>
                    <a:pt x="6057" y="3930"/>
                  </a:cubicBezTo>
                  <a:cubicBezTo>
                    <a:pt x="5324" y="3930"/>
                    <a:pt x="4621" y="3655"/>
                    <a:pt x="3990" y="3279"/>
                  </a:cubicBezTo>
                  <a:cubicBezTo>
                    <a:pt x="3325" y="2883"/>
                    <a:pt x="2724" y="2345"/>
                    <a:pt x="2154" y="1838"/>
                  </a:cubicBezTo>
                  <a:cubicBezTo>
                    <a:pt x="1837" y="1537"/>
                    <a:pt x="1504" y="1268"/>
                    <a:pt x="1172" y="967"/>
                  </a:cubicBezTo>
                  <a:cubicBezTo>
                    <a:pt x="998" y="809"/>
                    <a:pt x="824" y="666"/>
                    <a:pt x="649" y="508"/>
                  </a:cubicBezTo>
                  <a:cubicBezTo>
                    <a:pt x="570" y="445"/>
                    <a:pt x="507" y="397"/>
                    <a:pt x="428" y="318"/>
                  </a:cubicBezTo>
                  <a:cubicBezTo>
                    <a:pt x="343" y="219"/>
                    <a:pt x="271" y="170"/>
                    <a:pt x="200" y="71"/>
                  </a:cubicBezTo>
                  <a:lnTo>
                    <a:pt x="200" y="71"/>
                  </a:lnTo>
                  <a:cubicBezTo>
                    <a:pt x="203" y="66"/>
                    <a:pt x="206" y="58"/>
                    <a:pt x="206" y="49"/>
                  </a:cubicBezTo>
                  <a:cubicBezTo>
                    <a:pt x="192" y="14"/>
                    <a:pt x="163" y="1"/>
                    <a:pt x="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5"/>
            <p:cNvSpPr/>
            <p:nvPr/>
          </p:nvSpPr>
          <p:spPr>
            <a:xfrm flipH="1">
              <a:off x="6691175" y="2283213"/>
              <a:ext cx="643650" cy="1023450"/>
            </a:xfrm>
            <a:custGeom>
              <a:avLst/>
              <a:gdLst/>
              <a:ahLst/>
              <a:cxnLst/>
              <a:rect l="l" t="t" r="r" b="b"/>
              <a:pathLst>
                <a:path w="25746" h="40938" extrusionOk="0">
                  <a:moveTo>
                    <a:pt x="7752" y="0"/>
                  </a:moveTo>
                  <a:cubicBezTo>
                    <a:pt x="6651" y="0"/>
                    <a:pt x="5544" y="156"/>
                    <a:pt x="4481" y="486"/>
                  </a:cubicBezTo>
                  <a:cubicBezTo>
                    <a:pt x="2898" y="992"/>
                    <a:pt x="1552" y="2037"/>
                    <a:pt x="396" y="3415"/>
                  </a:cubicBezTo>
                  <a:cubicBezTo>
                    <a:pt x="253" y="3811"/>
                    <a:pt x="158" y="4254"/>
                    <a:pt x="95" y="4713"/>
                  </a:cubicBezTo>
                  <a:cubicBezTo>
                    <a:pt x="16" y="5267"/>
                    <a:pt x="0" y="5853"/>
                    <a:pt x="16" y="6502"/>
                  </a:cubicBezTo>
                  <a:cubicBezTo>
                    <a:pt x="127" y="8767"/>
                    <a:pt x="776" y="11078"/>
                    <a:pt x="1251" y="13263"/>
                  </a:cubicBezTo>
                  <a:cubicBezTo>
                    <a:pt x="1900" y="16288"/>
                    <a:pt x="2692" y="19296"/>
                    <a:pt x="3579" y="22257"/>
                  </a:cubicBezTo>
                  <a:cubicBezTo>
                    <a:pt x="4829" y="26437"/>
                    <a:pt x="6128" y="31425"/>
                    <a:pt x="8360" y="35114"/>
                  </a:cubicBezTo>
                  <a:cubicBezTo>
                    <a:pt x="9725" y="37388"/>
                    <a:pt x="14039" y="40937"/>
                    <a:pt x="18016" y="40937"/>
                  </a:cubicBezTo>
                  <a:cubicBezTo>
                    <a:pt x="19576" y="40937"/>
                    <a:pt x="21084" y="40392"/>
                    <a:pt x="22341" y="39009"/>
                  </a:cubicBezTo>
                  <a:cubicBezTo>
                    <a:pt x="25746" y="29699"/>
                    <a:pt x="18842" y="8672"/>
                    <a:pt x="16879" y="4887"/>
                  </a:cubicBezTo>
                  <a:cubicBezTo>
                    <a:pt x="15318" y="1876"/>
                    <a:pt x="11572" y="0"/>
                    <a:pt x="77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5"/>
            <p:cNvSpPr/>
            <p:nvPr/>
          </p:nvSpPr>
          <p:spPr>
            <a:xfrm flipH="1">
              <a:off x="6891475" y="2290438"/>
              <a:ext cx="484925" cy="501700"/>
            </a:xfrm>
            <a:custGeom>
              <a:avLst/>
              <a:gdLst/>
              <a:ahLst/>
              <a:cxnLst/>
              <a:rect l="l" t="t" r="r" b="b"/>
              <a:pathLst>
                <a:path w="19397" h="20068" extrusionOk="0">
                  <a:moveTo>
                    <a:pt x="9596" y="0"/>
                  </a:moveTo>
                  <a:cubicBezTo>
                    <a:pt x="7017" y="0"/>
                    <a:pt x="4470" y="1053"/>
                    <a:pt x="2360" y="3506"/>
                  </a:cubicBezTo>
                  <a:cubicBezTo>
                    <a:pt x="1" y="6213"/>
                    <a:pt x="1521" y="14510"/>
                    <a:pt x="4086" y="16648"/>
                  </a:cubicBezTo>
                  <a:cubicBezTo>
                    <a:pt x="6635" y="18785"/>
                    <a:pt x="12192" y="20068"/>
                    <a:pt x="12192" y="20068"/>
                  </a:cubicBezTo>
                  <a:cubicBezTo>
                    <a:pt x="12192" y="20068"/>
                    <a:pt x="14013" y="19039"/>
                    <a:pt x="14504" y="18215"/>
                  </a:cubicBezTo>
                  <a:cubicBezTo>
                    <a:pt x="14979" y="17360"/>
                    <a:pt x="18605" y="14558"/>
                    <a:pt x="19001" y="12531"/>
                  </a:cubicBezTo>
                  <a:cubicBezTo>
                    <a:pt x="19397" y="10520"/>
                    <a:pt x="18399" y="7068"/>
                    <a:pt x="16943" y="4598"/>
                  </a:cubicBezTo>
                  <a:cubicBezTo>
                    <a:pt x="15454" y="2128"/>
                    <a:pt x="13317" y="276"/>
                    <a:pt x="10451" y="38"/>
                  </a:cubicBezTo>
                  <a:cubicBezTo>
                    <a:pt x="10166" y="13"/>
                    <a:pt x="9881" y="0"/>
                    <a:pt x="95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5"/>
            <p:cNvSpPr/>
            <p:nvPr/>
          </p:nvSpPr>
          <p:spPr>
            <a:xfrm flipH="1">
              <a:off x="6776675" y="2368563"/>
              <a:ext cx="604475" cy="1015475"/>
            </a:xfrm>
            <a:custGeom>
              <a:avLst/>
              <a:gdLst/>
              <a:ahLst/>
              <a:cxnLst/>
              <a:rect l="l" t="t" r="r" b="b"/>
              <a:pathLst>
                <a:path w="24179" h="40619" extrusionOk="0">
                  <a:moveTo>
                    <a:pt x="2233" y="1"/>
                  </a:moveTo>
                  <a:cubicBezTo>
                    <a:pt x="2186" y="48"/>
                    <a:pt x="2154" y="112"/>
                    <a:pt x="2106" y="143"/>
                  </a:cubicBezTo>
                  <a:cubicBezTo>
                    <a:pt x="1077" y="1457"/>
                    <a:pt x="349" y="2677"/>
                    <a:pt x="96" y="4403"/>
                  </a:cubicBezTo>
                  <a:cubicBezTo>
                    <a:pt x="16" y="4957"/>
                    <a:pt x="1" y="5543"/>
                    <a:pt x="16" y="6208"/>
                  </a:cubicBezTo>
                  <a:cubicBezTo>
                    <a:pt x="111" y="8456"/>
                    <a:pt x="761" y="10768"/>
                    <a:pt x="1236" y="12953"/>
                  </a:cubicBezTo>
                  <a:cubicBezTo>
                    <a:pt x="1901" y="15977"/>
                    <a:pt x="2692" y="18985"/>
                    <a:pt x="3579" y="21962"/>
                  </a:cubicBezTo>
                  <a:cubicBezTo>
                    <a:pt x="4814" y="26126"/>
                    <a:pt x="6128" y="31114"/>
                    <a:pt x="8345" y="34803"/>
                  </a:cubicBezTo>
                  <a:cubicBezTo>
                    <a:pt x="9701" y="37073"/>
                    <a:pt x="14021" y="40618"/>
                    <a:pt x="18008" y="40618"/>
                  </a:cubicBezTo>
                  <a:cubicBezTo>
                    <a:pt x="20306" y="40618"/>
                    <a:pt x="22494" y="39441"/>
                    <a:pt x="23941" y="36165"/>
                  </a:cubicBezTo>
                  <a:lnTo>
                    <a:pt x="24179" y="35563"/>
                  </a:lnTo>
                  <a:lnTo>
                    <a:pt x="24179" y="35563"/>
                  </a:lnTo>
                  <a:cubicBezTo>
                    <a:pt x="22915" y="36961"/>
                    <a:pt x="21399" y="37512"/>
                    <a:pt x="19830" y="37512"/>
                  </a:cubicBezTo>
                  <a:cubicBezTo>
                    <a:pt x="15854" y="37512"/>
                    <a:pt x="11544" y="33971"/>
                    <a:pt x="10182" y="31700"/>
                  </a:cubicBezTo>
                  <a:cubicBezTo>
                    <a:pt x="7965" y="27995"/>
                    <a:pt x="6667" y="23023"/>
                    <a:pt x="5416" y="18843"/>
                  </a:cubicBezTo>
                  <a:cubicBezTo>
                    <a:pt x="4529" y="15882"/>
                    <a:pt x="3737" y="12874"/>
                    <a:pt x="3088" y="9849"/>
                  </a:cubicBezTo>
                  <a:cubicBezTo>
                    <a:pt x="2613" y="7664"/>
                    <a:pt x="1948" y="5353"/>
                    <a:pt x="1853" y="3088"/>
                  </a:cubicBezTo>
                  <a:cubicBezTo>
                    <a:pt x="1837" y="2439"/>
                    <a:pt x="1853" y="1853"/>
                    <a:pt x="1932" y="1299"/>
                  </a:cubicBezTo>
                  <a:cubicBezTo>
                    <a:pt x="1996" y="840"/>
                    <a:pt x="2091" y="428"/>
                    <a:pt x="22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5"/>
            <p:cNvSpPr/>
            <p:nvPr/>
          </p:nvSpPr>
          <p:spPr>
            <a:xfrm flipH="1">
              <a:off x="6971425" y="2707813"/>
              <a:ext cx="205475" cy="136975"/>
            </a:xfrm>
            <a:custGeom>
              <a:avLst/>
              <a:gdLst/>
              <a:ahLst/>
              <a:cxnLst/>
              <a:rect l="l" t="t" r="r" b="b"/>
              <a:pathLst>
                <a:path w="8219" h="5479" extrusionOk="0">
                  <a:moveTo>
                    <a:pt x="8218" y="0"/>
                  </a:moveTo>
                  <a:lnTo>
                    <a:pt x="8218" y="0"/>
                  </a:lnTo>
                  <a:cubicBezTo>
                    <a:pt x="8218" y="0"/>
                    <a:pt x="7221" y="634"/>
                    <a:pt x="6556" y="1156"/>
                  </a:cubicBezTo>
                  <a:cubicBezTo>
                    <a:pt x="6049" y="1552"/>
                    <a:pt x="4260" y="2470"/>
                    <a:pt x="3152" y="2470"/>
                  </a:cubicBezTo>
                  <a:cubicBezTo>
                    <a:pt x="3076" y="2471"/>
                    <a:pt x="3002" y="2471"/>
                    <a:pt x="2930" y="2471"/>
                  </a:cubicBezTo>
                  <a:cubicBezTo>
                    <a:pt x="492" y="2471"/>
                    <a:pt x="492" y="2217"/>
                    <a:pt x="492" y="2217"/>
                  </a:cubicBezTo>
                  <a:lnTo>
                    <a:pt x="1" y="2154"/>
                  </a:lnTo>
                  <a:lnTo>
                    <a:pt x="1" y="2154"/>
                  </a:lnTo>
                  <a:cubicBezTo>
                    <a:pt x="1" y="2154"/>
                    <a:pt x="1109" y="2803"/>
                    <a:pt x="2455" y="3531"/>
                  </a:cubicBezTo>
                  <a:cubicBezTo>
                    <a:pt x="3801" y="4244"/>
                    <a:pt x="5020" y="5479"/>
                    <a:pt x="5020" y="5479"/>
                  </a:cubicBezTo>
                  <a:cubicBezTo>
                    <a:pt x="5020" y="5479"/>
                    <a:pt x="5147" y="4782"/>
                    <a:pt x="5859" y="3484"/>
                  </a:cubicBezTo>
                  <a:cubicBezTo>
                    <a:pt x="6572" y="2170"/>
                    <a:pt x="8218" y="0"/>
                    <a:pt x="8218" y="0"/>
                  </a:cubicBezTo>
                  <a:close/>
                </a:path>
              </a:pathLst>
            </a:custGeom>
            <a:solidFill>
              <a:srgbClr val="D9D1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5"/>
            <p:cNvSpPr/>
            <p:nvPr/>
          </p:nvSpPr>
          <p:spPr>
            <a:xfrm flipH="1">
              <a:off x="6877225" y="2700088"/>
              <a:ext cx="423150" cy="528775"/>
            </a:xfrm>
            <a:custGeom>
              <a:avLst/>
              <a:gdLst/>
              <a:ahLst/>
              <a:cxnLst/>
              <a:rect l="l" t="t" r="r" b="b"/>
              <a:pathLst>
                <a:path w="16926" h="21151" extrusionOk="0">
                  <a:moveTo>
                    <a:pt x="62" y="1"/>
                  </a:moveTo>
                  <a:cubicBezTo>
                    <a:pt x="22" y="1"/>
                    <a:pt x="1" y="53"/>
                    <a:pt x="47" y="88"/>
                  </a:cubicBezTo>
                  <a:cubicBezTo>
                    <a:pt x="1916" y="1212"/>
                    <a:pt x="3831" y="2257"/>
                    <a:pt x="5731" y="3349"/>
                  </a:cubicBezTo>
                  <a:cubicBezTo>
                    <a:pt x="7426" y="4315"/>
                    <a:pt x="9167" y="5297"/>
                    <a:pt x="10624" y="6643"/>
                  </a:cubicBezTo>
                  <a:cubicBezTo>
                    <a:pt x="13126" y="8970"/>
                    <a:pt x="14551" y="12184"/>
                    <a:pt x="15469" y="15430"/>
                  </a:cubicBezTo>
                  <a:cubicBezTo>
                    <a:pt x="15722" y="16349"/>
                    <a:pt x="15944" y="17283"/>
                    <a:pt x="16134" y="18233"/>
                  </a:cubicBezTo>
                  <a:cubicBezTo>
                    <a:pt x="16340" y="19199"/>
                    <a:pt x="16498" y="20149"/>
                    <a:pt x="16799" y="21099"/>
                  </a:cubicBezTo>
                  <a:cubicBezTo>
                    <a:pt x="16806" y="21134"/>
                    <a:pt x="16833" y="21151"/>
                    <a:pt x="16860" y="21151"/>
                  </a:cubicBezTo>
                  <a:cubicBezTo>
                    <a:pt x="16892" y="21151"/>
                    <a:pt x="16926" y="21126"/>
                    <a:pt x="16926" y="21083"/>
                  </a:cubicBezTo>
                  <a:cubicBezTo>
                    <a:pt x="16894" y="20212"/>
                    <a:pt x="16736" y="19389"/>
                    <a:pt x="16562" y="18534"/>
                  </a:cubicBezTo>
                  <a:cubicBezTo>
                    <a:pt x="16372" y="17663"/>
                    <a:pt x="16182" y="16808"/>
                    <a:pt x="15960" y="15937"/>
                  </a:cubicBezTo>
                  <a:cubicBezTo>
                    <a:pt x="15532" y="14259"/>
                    <a:pt x="15010" y="12596"/>
                    <a:pt x="14282" y="11013"/>
                  </a:cubicBezTo>
                  <a:cubicBezTo>
                    <a:pt x="13553" y="9461"/>
                    <a:pt x="12619" y="8020"/>
                    <a:pt x="11416" y="6817"/>
                  </a:cubicBezTo>
                  <a:cubicBezTo>
                    <a:pt x="10038" y="5423"/>
                    <a:pt x="8360" y="4426"/>
                    <a:pt x="6681" y="3508"/>
                  </a:cubicBezTo>
                  <a:cubicBezTo>
                    <a:pt x="5605" y="2938"/>
                    <a:pt x="4528" y="2383"/>
                    <a:pt x="3451" y="1813"/>
                  </a:cubicBezTo>
                  <a:cubicBezTo>
                    <a:pt x="2343" y="1212"/>
                    <a:pt x="1235" y="594"/>
                    <a:pt x="110" y="24"/>
                  </a:cubicBezTo>
                  <a:cubicBezTo>
                    <a:pt x="94" y="7"/>
                    <a:pt x="77" y="1"/>
                    <a:pt x="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5"/>
            <p:cNvSpPr/>
            <p:nvPr/>
          </p:nvSpPr>
          <p:spPr>
            <a:xfrm flipH="1">
              <a:off x="6895425" y="2532863"/>
              <a:ext cx="160350" cy="320625"/>
            </a:xfrm>
            <a:custGeom>
              <a:avLst/>
              <a:gdLst/>
              <a:ahLst/>
              <a:cxnLst/>
              <a:rect l="l" t="t" r="r" b="b"/>
              <a:pathLst>
                <a:path w="6414" h="12825" extrusionOk="0">
                  <a:moveTo>
                    <a:pt x="5891" y="1"/>
                  </a:moveTo>
                  <a:cubicBezTo>
                    <a:pt x="5803" y="1"/>
                    <a:pt x="5700" y="91"/>
                    <a:pt x="5733" y="190"/>
                  </a:cubicBezTo>
                  <a:cubicBezTo>
                    <a:pt x="6350" y="2137"/>
                    <a:pt x="5099" y="3863"/>
                    <a:pt x="4054" y="5415"/>
                  </a:cubicBezTo>
                  <a:cubicBezTo>
                    <a:pt x="3484" y="6238"/>
                    <a:pt x="2914" y="7077"/>
                    <a:pt x="2328" y="7885"/>
                  </a:cubicBezTo>
                  <a:cubicBezTo>
                    <a:pt x="1758" y="8677"/>
                    <a:pt x="1141" y="9421"/>
                    <a:pt x="650" y="10276"/>
                  </a:cubicBezTo>
                  <a:cubicBezTo>
                    <a:pt x="413" y="10687"/>
                    <a:pt x="191" y="11147"/>
                    <a:pt x="112" y="11637"/>
                  </a:cubicBezTo>
                  <a:cubicBezTo>
                    <a:pt x="64" y="11986"/>
                    <a:pt x="1" y="12572"/>
                    <a:pt x="318" y="12825"/>
                  </a:cubicBezTo>
                  <a:cubicBezTo>
                    <a:pt x="318" y="12825"/>
                    <a:pt x="365" y="12825"/>
                    <a:pt x="365" y="12793"/>
                  </a:cubicBezTo>
                  <a:cubicBezTo>
                    <a:pt x="397" y="12588"/>
                    <a:pt x="365" y="12413"/>
                    <a:pt x="365" y="12223"/>
                  </a:cubicBezTo>
                  <a:cubicBezTo>
                    <a:pt x="365" y="12002"/>
                    <a:pt x="381" y="11764"/>
                    <a:pt x="444" y="11542"/>
                  </a:cubicBezTo>
                  <a:cubicBezTo>
                    <a:pt x="555" y="11083"/>
                    <a:pt x="761" y="10672"/>
                    <a:pt x="1014" y="10276"/>
                  </a:cubicBezTo>
                  <a:cubicBezTo>
                    <a:pt x="1521" y="9452"/>
                    <a:pt x="2154" y="8677"/>
                    <a:pt x="2740" y="7885"/>
                  </a:cubicBezTo>
                  <a:cubicBezTo>
                    <a:pt x="3326" y="7046"/>
                    <a:pt x="3928" y="6222"/>
                    <a:pt x="4498" y="5367"/>
                  </a:cubicBezTo>
                  <a:cubicBezTo>
                    <a:pt x="5036" y="4592"/>
                    <a:pt x="5558" y="3800"/>
                    <a:pt x="5923" y="2929"/>
                  </a:cubicBezTo>
                  <a:cubicBezTo>
                    <a:pt x="6271" y="2026"/>
                    <a:pt x="6413" y="981"/>
                    <a:pt x="5986" y="63"/>
                  </a:cubicBezTo>
                  <a:cubicBezTo>
                    <a:pt x="5966" y="19"/>
                    <a:pt x="5930" y="1"/>
                    <a:pt x="5891" y="1"/>
                  </a:cubicBezTo>
                  <a:close/>
                </a:path>
              </a:pathLst>
            </a:custGeom>
            <a:solidFill>
              <a:srgbClr val="2B2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5"/>
            <p:cNvSpPr/>
            <p:nvPr/>
          </p:nvSpPr>
          <p:spPr>
            <a:xfrm flipH="1">
              <a:off x="7301950" y="2722463"/>
              <a:ext cx="825" cy="25"/>
            </a:xfrm>
            <a:custGeom>
              <a:avLst/>
              <a:gdLst/>
              <a:ahLst/>
              <a:cxnLst/>
              <a:rect l="l" t="t" r="r" b="b"/>
              <a:pathLst>
                <a:path w="33" h="1" extrusionOk="0">
                  <a:moveTo>
                    <a:pt x="32" y="0"/>
                  </a:moveTo>
                  <a:lnTo>
                    <a:pt x="32" y="0"/>
                  </a:lnTo>
                  <a:cubicBezTo>
                    <a:pt x="1" y="0"/>
                    <a:pt x="1" y="0"/>
                    <a:pt x="32" y="0"/>
                  </a:cubicBezTo>
                  <a:close/>
                </a:path>
              </a:pathLst>
            </a:custGeom>
            <a:solidFill>
              <a:srgbClr val="DBE2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5"/>
            <p:cNvSpPr/>
            <p:nvPr/>
          </p:nvSpPr>
          <p:spPr>
            <a:xfrm flipH="1">
              <a:off x="7307100" y="2649863"/>
              <a:ext cx="94850" cy="93950"/>
            </a:xfrm>
            <a:custGeom>
              <a:avLst/>
              <a:gdLst/>
              <a:ahLst/>
              <a:cxnLst/>
              <a:rect l="l" t="t" r="r" b="b"/>
              <a:pathLst>
                <a:path w="3794" h="3758" extrusionOk="0">
                  <a:moveTo>
                    <a:pt x="1493" y="1"/>
                  </a:moveTo>
                  <a:cubicBezTo>
                    <a:pt x="1369" y="1"/>
                    <a:pt x="1244" y="12"/>
                    <a:pt x="1118" y="38"/>
                  </a:cubicBezTo>
                  <a:cubicBezTo>
                    <a:pt x="437" y="197"/>
                    <a:pt x="57" y="767"/>
                    <a:pt x="41" y="1384"/>
                  </a:cubicBezTo>
                  <a:cubicBezTo>
                    <a:pt x="1" y="2333"/>
                    <a:pt x="1022" y="3757"/>
                    <a:pt x="2199" y="3757"/>
                  </a:cubicBezTo>
                  <a:cubicBezTo>
                    <a:pt x="2416" y="3757"/>
                    <a:pt x="2638" y="3709"/>
                    <a:pt x="2859" y="3601"/>
                  </a:cubicBezTo>
                  <a:cubicBezTo>
                    <a:pt x="3049" y="3522"/>
                    <a:pt x="3176" y="3395"/>
                    <a:pt x="3303" y="3284"/>
                  </a:cubicBezTo>
                  <a:cubicBezTo>
                    <a:pt x="3413" y="3157"/>
                    <a:pt x="3524" y="2999"/>
                    <a:pt x="3572" y="2904"/>
                  </a:cubicBezTo>
                  <a:cubicBezTo>
                    <a:pt x="3762" y="2587"/>
                    <a:pt x="3793" y="2255"/>
                    <a:pt x="3714" y="1938"/>
                  </a:cubicBezTo>
                  <a:lnTo>
                    <a:pt x="3714" y="1875"/>
                  </a:lnTo>
                  <a:cubicBezTo>
                    <a:pt x="3698" y="1558"/>
                    <a:pt x="3651" y="1178"/>
                    <a:pt x="3493" y="893"/>
                  </a:cubicBezTo>
                  <a:cubicBezTo>
                    <a:pt x="3572" y="846"/>
                    <a:pt x="3603" y="703"/>
                    <a:pt x="3493" y="656"/>
                  </a:cubicBezTo>
                  <a:cubicBezTo>
                    <a:pt x="2885" y="386"/>
                    <a:pt x="2209" y="1"/>
                    <a:pt x="1493" y="1"/>
                  </a:cubicBezTo>
                  <a:close/>
                </a:path>
              </a:pathLst>
            </a:custGeom>
            <a:solidFill>
              <a:srgbClr val="FEA6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5"/>
            <p:cNvSpPr/>
            <p:nvPr/>
          </p:nvSpPr>
          <p:spPr>
            <a:xfrm flipH="1">
              <a:off x="6894250" y="2312713"/>
              <a:ext cx="482550" cy="495175"/>
            </a:xfrm>
            <a:custGeom>
              <a:avLst/>
              <a:gdLst/>
              <a:ahLst/>
              <a:cxnLst/>
              <a:rect l="l" t="t" r="r" b="b"/>
              <a:pathLst>
                <a:path w="19302" h="19807" extrusionOk="0">
                  <a:moveTo>
                    <a:pt x="11458" y="1"/>
                  </a:moveTo>
                  <a:cubicBezTo>
                    <a:pt x="9185" y="1"/>
                    <a:pt x="6667" y="493"/>
                    <a:pt x="4656" y="1506"/>
                  </a:cubicBezTo>
                  <a:cubicBezTo>
                    <a:pt x="2645" y="2520"/>
                    <a:pt x="1" y="4721"/>
                    <a:pt x="17" y="8442"/>
                  </a:cubicBezTo>
                  <a:cubicBezTo>
                    <a:pt x="32" y="11387"/>
                    <a:pt x="1584" y="13667"/>
                    <a:pt x="2835" y="16058"/>
                  </a:cubicBezTo>
                  <a:cubicBezTo>
                    <a:pt x="3579" y="17498"/>
                    <a:pt x="4624" y="18543"/>
                    <a:pt x="6160" y="19161"/>
                  </a:cubicBezTo>
                  <a:cubicBezTo>
                    <a:pt x="7270" y="19600"/>
                    <a:pt x="8453" y="19807"/>
                    <a:pt x="9636" y="19807"/>
                  </a:cubicBezTo>
                  <a:cubicBezTo>
                    <a:pt x="11270" y="19807"/>
                    <a:pt x="12904" y="19412"/>
                    <a:pt x="14346" y="18686"/>
                  </a:cubicBezTo>
                  <a:cubicBezTo>
                    <a:pt x="15217" y="18306"/>
                    <a:pt x="16056" y="17831"/>
                    <a:pt x="16769" y="17182"/>
                  </a:cubicBezTo>
                  <a:cubicBezTo>
                    <a:pt x="17497" y="16517"/>
                    <a:pt x="18384" y="15598"/>
                    <a:pt x="18795" y="14633"/>
                  </a:cubicBezTo>
                  <a:cubicBezTo>
                    <a:pt x="19302" y="13508"/>
                    <a:pt x="19254" y="12875"/>
                    <a:pt x="19239" y="11640"/>
                  </a:cubicBezTo>
                  <a:cubicBezTo>
                    <a:pt x="19191" y="9787"/>
                    <a:pt x="19033" y="7982"/>
                    <a:pt x="18304" y="5196"/>
                  </a:cubicBezTo>
                  <a:cubicBezTo>
                    <a:pt x="17529" y="2235"/>
                    <a:pt x="14330" y="50"/>
                    <a:pt x="11670" y="2"/>
                  </a:cubicBezTo>
                  <a:cubicBezTo>
                    <a:pt x="11600" y="1"/>
                    <a:pt x="11529" y="1"/>
                    <a:pt x="11458" y="1"/>
                  </a:cubicBezTo>
                  <a:close/>
                </a:path>
              </a:pathLst>
            </a:custGeom>
            <a:solidFill>
              <a:srgbClr val="FEA6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5"/>
            <p:cNvSpPr/>
            <p:nvPr/>
          </p:nvSpPr>
          <p:spPr>
            <a:xfrm flipH="1">
              <a:off x="6816650" y="2510713"/>
              <a:ext cx="101300" cy="101325"/>
            </a:xfrm>
            <a:custGeom>
              <a:avLst/>
              <a:gdLst/>
              <a:ahLst/>
              <a:cxnLst/>
              <a:rect l="l" t="t" r="r" b="b"/>
              <a:pathLst>
                <a:path w="4052" h="4053" extrusionOk="0">
                  <a:moveTo>
                    <a:pt x="2031" y="0"/>
                  </a:moveTo>
                  <a:cubicBezTo>
                    <a:pt x="1788" y="0"/>
                    <a:pt x="1537" y="69"/>
                    <a:pt x="1296" y="221"/>
                  </a:cubicBezTo>
                  <a:cubicBezTo>
                    <a:pt x="568" y="680"/>
                    <a:pt x="315" y="1582"/>
                    <a:pt x="30" y="2311"/>
                  </a:cubicBezTo>
                  <a:cubicBezTo>
                    <a:pt x="1" y="2427"/>
                    <a:pt x="91" y="2503"/>
                    <a:pt x="167" y="2503"/>
                  </a:cubicBezTo>
                  <a:cubicBezTo>
                    <a:pt x="174" y="2503"/>
                    <a:pt x="181" y="2502"/>
                    <a:pt x="188" y="2501"/>
                  </a:cubicBezTo>
                  <a:cubicBezTo>
                    <a:pt x="283" y="2817"/>
                    <a:pt x="505" y="3102"/>
                    <a:pt x="726" y="3340"/>
                  </a:cubicBezTo>
                  <a:lnTo>
                    <a:pt x="758" y="3387"/>
                  </a:lnTo>
                  <a:cubicBezTo>
                    <a:pt x="916" y="3657"/>
                    <a:pt x="1185" y="3878"/>
                    <a:pt x="1534" y="3973"/>
                  </a:cubicBezTo>
                  <a:cubicBezTo>
                    <a:pt x="1676" y="4021"/>
                    <a:pt x="1850" y="4052"/>
                    <a:pt x="2009" y="4052"/>
                  </a:cubicBezTo>
                  <a:cubicBezTo>
                    <a:pt x="2183" y="4052"/>
                    <a:pt x="2373" y="4037"/>
                    <a:pt x="2547" y="3973"/>
                  </a:cubicBezTo>
                  <a:cubicBezTo>
                    <a:pt x="4051" y="3482"/>
                    <a:pt x="3830" y="1202"/>
                    <a:pt x="3022" y="411"/>
                  </a:cubicBezTo>
                  <a:cubicBezTo>
                    <a:pt x="2747" y="154"/>
                    <a:pt x="2397" y="0"/>
                    <a:pt x="2031" y="0"/>
                  </a:cubicBezTo>
                  <a:close/>
                </a:path>
              </a:pathLst>
            </a:custGeom>
            <a:solidFill>
              <a:srgbClr val="FEA6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5"/>
            <p:cNvSpPr/>
            <p:nvPr/>
          </p:nvSpPr>
          <p:spPr>
            <a:xfrm flipH="1">
              <a:off x="6907700" y="2587263"/>
              <a:ext cx="94225" cy="71975"/>
            </a:xfrm>
            <a:custGeom>
              <a:avLst/>
              <a:gdLst/>
              <a:ahLst/>
              <a:cxnLst/>
              <a:rect l="l" t="t" r="r" b="b"/>
              <a:pathLst>
                <a:path w="3769" h="2879" extrusionOk="0">
                  <a:moveTo>
                    <a:pt x="2060" y="1"/>
                  </a:moveTo>
                  <a:cubicBezTo>
                    <a:pt x="1888" y="1"/>
                    <a:pt x="1712" y="24"/>
                    <a:pt x="1536" y="72"/>
                  </a:cubicBezTo>
                  <a:cubicBezTo>
                    <a:pt x="602" y="310"/>
                    <a:pt x="0" y="1117"/>
                    <a:pt x="206" y="1861"/>
                  </a:cubicBezTo>
                  <a:cubicBezTo>
                    <a:pt x="360" y="2489"/>
                    <a:pt x="990" y="2878"/>
                    <a:pt x="1720" y="2878"/>
                  </a:cubicBezTo>
                  <a:cubicBezTo>
                    <a:pt x="1892" y="2878"/>
                    <a:pt x="2070" y="2857"/>
                    <a:pt x="2249" y="2811"/>
                  </a:cubicBezTo>
                  <a:cubicBezTo>
                    <a:pt x="3167" y="2574"/>
                    <a:pt x="3769" y="1766"/>
                    <a:pt x="3563" y="1022"/>
                  </a:cubicBezTo>
                  <a:cubicBezTo>
                    <a:pt x="3409" y="408"/>
                    <a:pt x="2780" y="1"/>
                    <a:pt x="2060" y="1"/>
                  </a:cubicBezTo>
                  <a:close/>
                </a:path>
              </a:pathLst>
            </a:custGeom>
            <a:solidFill>
              <a:srgbClr val="F39F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5"/>
            <p:cNvSpPr/>
            <p:nvPr/>
          </p:nvSpPr>
          <p:spPr>
            <a:xfrm flipH="1">
              <a:off x="7202200" y="2663438"/>
              <a:ext cx="93850" cy="72200"/>
            </a:xfrm>
            <a:custGeom>
              <a:avLst/>
              <a:gdLst/>
              <a:ahLst/>
              <a:cxnLst/>
              <a:rect l="l" t="t" r="r" b="b"/>
              <a:pathLst>
                <a:path w="3754" h="2888" extrusionOk="0">
                  <a:moveTo>
                    <a:pt x="2029" y="1"/>
                  </a:moveTo>
                  <a:cubicBezTo>
                    <a:pt x="1863" y="1"/>
                    <a:pt x="1693" y="22"/>
                    <a:pt x="1521" y="65"/>
                  </a:cubicBezTo>
                  <a:cubicBezTo>
                    <a:pt x="587" y="303"/>
                    <a:pt x="1" y="1110"/>
                    <a:pt x="191" y="1870"/>
                  </a:cubicBezTo>
                  <a:cubicBezTo>
                    <a:pt x="357" y="2498"/>
                    <a:pt x="980" y="2887"/>
                    <a:pt x="1706" y="2887"/>
                  </a:cubicBezTo>
                  <a:cubicBezTo>
                    <a:pt x="1878" y="2887"/>
                    <a:pt x="2055" y="2866"/>
                    <a:pt x="2233" y="2820"/>
                  </a:cubicBezTo>
                  <a:cubicBezTo>
                    <a:pt x="3168" y="2583"/>
                    <a:pt x="3753" y="1775"/>
                    <a:pt x="3563" y="1015"/>
                  </a:cubicBezTo>
                  <a:cubicBezTo>
                    <a:pt x="3395" y="408"/>
                    <a:pt x="2763" y="1"/>
                    <a:pt x="2029" y="1"/>
                  </a:cubicBezTo>
                  <a:close/>
                </a:path>
              </a:pathLst>
            </a:custGeom>
            <a:solidFill>
              <a:srgbClr val="F39F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5"/>
            <p:cNvSpPr/>
            <p:nvPr/>
          </p:nvSpPr>
          <p:spPr>
            <a:xfrm flipH="1">
              <a:off x="7015750" y="2621713"/>
              <a:ext cx="165100" cy="122575"/>
            </a:xfrm>
            <a:custGeom>
              <a:avLst/>
              <a:gdLst/>
              <a:ahLst/>
              <a:cxnLst/>
              <a:rect l="l" t="t" r="r" b="b"/>
              <a:pathLst>
                <a:path w="6604" h="4903" extrusionOk="0">
                  <a:moveTo>
                    <a:pt x="5016" y="0"/>
                  </a:moveTo>
                  <a:cubicBezTo>
                    <a:pt x="4846" y="0"/>
                    <a:pt x="4675" y="28"/>
                    <a:pt x="4513" y="87"/>
                  </a:cubicBezTo>
                  <a:cubicBezTo>
                    <a:pt x="4022" y="277"/>
                    <a:pt x="3674" y="689"/>
                    <a:pt x="3389" y="1101"/>
                  </a:cubicBezTo>
                  <a:cubicBezTo>
                    <a:pt x="3341" y="1164"/>
                    <a:pt x="3310" y="1228"/>
                    <a:pt x="3246" y="1243"/>
                  </a:cubicBezTo>
                  <a:cubicBezTo>
                    <a:pt x="3216" y="1255"/>
                    <a:pt x="3186" y="1261"/>
                    <a:pt x="3156" y="1261"/>
                  </a:cubicBezTo>
                  <a:cubicBezTo>
                    <a:pt x="3107" y="1261"/>
                    <a:pt x="3058" y="1247"/>
                    <a:pt x="3009" y="1228"/>
                  </a:cubicBezTo>
                  <a:cubicBezTo>
                    <a:pt x="2643" y="1119"/>
                    <a:pt x="2278" y="942"/>
                    <a:pt x="1893" y="942"/>
                  </a:cubicBezTo>
                  <a:cubicBezTo>
                    <a:pt x="1828" y="942"/>
                    <a:pt x="1761" y="947"/>
                    <a:pt x="1695" y="958"/>
                  </a:cubicBezTo>
                  <a:cubicBezTo>
                    <a:pt x="1441" y="1006"/>
                    <a:pt x="1204" y="1117"/>
                    <a:pt x="1030" y="1291"/>
                  </a:cubicBezTo>
                  <a:cubicBezTo>
                    <a:pt x="919" y="1370"/>
                    <a:pt x="840" y="1481"/>
                    <a:pt x="792" y="1560"/>
                  </a:cubicBezTo>
                  <a:cubicBezTo>
                    <a:pt x="0" y="2763"/>
                    <a:pt x="1156" y="4521"/>
                    <a:pt x="2455" y="4822"/>
                  </a:cubicBezTo>
                  <a:cubicBezTo>
                    <a:pt x="2684" y="4876"/>
                    <a:pt x="2925" y="4903"/>
                    <a:pt x="3170" y="4903"/>
                  </a:cubicBezTo>
                  <a:cubicBezTo>
                    <a:pt x="3992" y="4903"/>
                    <a:pt x="4861" y="4609"/>
                    <a:pt x="5495" y="4109"/>
                  </a:cubicBezTo>
                  <a:cubicBezTo>
                    <a:pt x="5796" y="3872"/>
                    <a:pt x="6033" y="3555"/>
                    <a:pt x="6207" y="3175"/>
                  </a:cubicBezTo>
                  <a:cubicBezTo>
                    <a:pt x="6476" y="2605"/>
                    <a:pt x="6603" y="1972"/>
                    <a:pt x="6556" y="1433"/>
                  </a:cubicBezTo>
                  <a:cubicBezTo>
                    <a:pt x="6524" y="1180"/>
                    <a:pt x="6429" y="911"/>
                    <a:pt x="6286" y="689"/>
                  </a:cubicBezTo>
                  <a:cubicBezTo>
                    <a:pt x="6191" y="531"/>
                    <a:pt x="6081" y="388"/>
                    <a:pt x="5922" y="293"/>
                  </a:cubicBezTo>
                  <a:cubicBezTo>
                    <a:pt x="5672" y="105"/>
                    <a:pt x="5345" y="0"/>
                    <a:pt x="50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5"/>
            <p:cNvSpPr/>
            <p:nvPr/>
          </p:nvSpPr>
          <p:spPr>
            <a:xfrm flipH="1">
              <a:off x="7019725" y="2669338"/>
              <a:ext cx="113225" cy="110475"/>
            </a:xfrm>
            <a:custGeom>
              <a:avLst/>
              <a:gdLst/>
              <a:ahLst/>
              <a:cxnLst/>
              <a:rect l="l" t="t" r="r" b="b"/>
              <a:pathLst>
                <a:path w="4529" h="4419" extrusionOk="0">
                  <a:moveTo>
                    <a:pt x="1963" y="1"/>
                  </a:moveTo>
                  <a:cubicBezTo>
                    <a:pt x="1942" y="1"/>
                    <a:pt x="1921" y="2"/>
                    <a:pt x="1900" y="3"/>
                  </a:cubicBezTo>
                  <a:cubicBezTo>
                    <a:pt x="1821" y="3"/>
                    <a:pt x="1774" y="114"/>
                    <a:pt x="1837" y="146"/>
                  </a:cubicBezTo>
                  <a:cubicBezTo>
                    <a:pt x="1995" y="273"/>
                    <a:pt x="2217" y="304"/>
                    <a:pt x="2391" y="383"/>
                  </a:cubicBezTo>
                  <a:cubicBezTo>
                    <a:pt x="2549" y="463"/>
                    <a:pt x="2708" y="558"/>
                    <a:pt x="2850" y="668"/>
                  </a:cubicBezTo>
                  <a:cubicBezTo>
                    <a:pt x="3151" y="858"/>
                    <a:pt x="3405" y="1159"/>
                    <a:pt x="3563" y="1476"/>
                  </a:cubicBezTo>
                  <a:cubicBezTo>
                    <a:pt x="3816" y="2030"/>
                    <a:pt x="3658" y="2489"/>
                    <a:pt x="3183" y="2996"/>
                  </a:cubicBezTo>
                  <a:cubicBezTo>
                    <a:pt x="2926" y="3291"/>
                    <a:pt x="2618" y="3430"/>
                    <a:pt x="2257" y="3430"/>
                  </a:cubicBezTo>
                  <a:cubicBezTo>
                    <a:pt x="2173" y="3430"/>
                    <a:pt x="2085" y="3423"/>
                    <a:pt x="1995" y="3408"/>
                  </a:cubicBezTo>
                  <a:cubicBezTo>
                    <a:pt x="1299" y="3297"/>
                    <a:pt x="855" y="3075"/>
                    <a:pt x="697" y="2489"/>
                  </a:cubicBezTo>
                  <a:cubicBezTo>
                    <a:pt x="618" y="2141"/>
                    <a:pt x="634" y="1745"/>
                    <a:pt x="729" y="1413"/>
                  </a:cubicBezTo>
                  <a:cubicBezTo>
                    <a:pt x="792" y="1254"/>
                    <a:pt x="824" y="1080"/>
                    <a:pt x="934" y="922"/>
                  </a:cubicBezTo>
                  <a:cubicBezTo>
                    <a:pt x="1029" y="748"/>
                    <a:pt x="1172" y="558"/>
                    <a:pt x="1204" y="383"/>
                  </a:cubicBezTo>
                  <a:cubicBezTo>
                    <a:pt x="1215" y="325"/>
                    <a:pt x="1184" y="292"/>
                    <a:pt x="1128" y="292"/>
                  </a:cubicBezTo>
                  <a:cubicBezTo>
                    <a:pt x="1108" y="292"/>
                    <a:pt x="1086" y="296"/>
                    <a:pt x="1061" y="304"/>
                  </a:cubicBezTo>
                  <a:cubicBezTo>
                    <a:pt x="887" y="431"/>
                    <a:pt x="744" y="589"/>
                    <a:pt x="634" y="748"/>
                  </a:cubicBezTo>
                  <a:cubicBezTo>
                    <a:pt x="491" y="922"/>
                    <a:pt x="380" y="1080"/>
                    <a:pt x="269" y="1254"/>
                  </a:cubicBezTo>
                  <a:cubicBezTo>
                    <a:pt x="95" y="1634"/>
                    <a:pt x="0" y="2046"/>
                    <a:pt x="32" y="2442"/>
                  </a:cubicBezTo>
                  <a:cubicBezTo>
                    <a:pt x="95" y="3281"/>
                    <a:pt x="665" y="3993"/>
                    <a:pt x="1520" y="4278"/>
                  </a:cubicBezTo>
                  <a:cubicBezTo>
                    <a:pt x="1779" y="4373"/>
                    <a:pt x="2037" y="4418"/>
                    <a:pt x="2287" y="4418"/>
                  </a:cubicBezTo>
                  <a:cubicBezTo>
                    <a:pt x="2999" y="4418"/>
                    <a:pt x="3643" y="4048"/>
                    <a:pt x="4054" y="3392"/>
                  </a:cubicBezTo>
                  <a:cubicBezTo>
                    <a:pt x="4529" y="2648"/>
                    <a:pt x="4529" y="1713"/>
                    <a:pt x="4054" y="1033"/>
                  </a:cubicBezTo>
                  <a:cubicBezTo>
                    <a:pt x="3848" y="716"/>
                    <a:pt x="3500" y="447"/>
                    <a:pt x="3135" y="273"/>
                  </a:cubicBezTo>
                  <a:cubicBezTo>
                    <a:pt x="2930" y="193"/>
                    <a:pt x="2739" y="130"/>
                    <a:pt x="2518" y="83"/>
                  </a:cubicBezTo>
                  <a:cubicBezTo>
                    <a:pt x="2334" y="54"/>
                    <a:pt x="2138" y="1"/>
                    <a:pt x="19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5"/>
            <p:cNvSpPr/>
            <p:nvPr/>
          </p:nvSpPr>
          <p:spPr>
            <a:xfrm flipH="1">
              <a:off x="7070400" y="2664913"/>
              <a:ext cx="43550" cy="36075"/>
            </a:xfrm>
            <a:custGeom>
              <a:avLst/>
              <a:gdLst/>
              <a:ahLst/>
              <a:cxnLst/>
              <a:rect l="l" t="t" r="r" b="b"/>
              <a:pathLst>
                <a:path w="1742" h="1443" extrusionOk="0">
                  <a:moveTo>
                    <a:pt x="1265" y="0"/>
                  </a:moveTo>
                  <a:cubicBezTo>
                    <a:pt x="1245" y="0"/>
                    <a:pt x="1224" y="2"/>
                    <a:pt x="1204" y="6"/>
                  </a:cubicBezTo>
                  <a:lnTo>
                    <a:pt x="238" y="260"/>
                  </a:lnTo>
                  <a:cubicBezTo>
                    <a:pt x="95" y="307"/>
                    <a:pt x="0" y="450"/>
                    <a:pt x="32" y="608"/>
                  </a:cubicBezTo>
                  <a:lnTo>
                    <a:pt x="190" y="1241"/>
                  </a:lnTo>
                  <a:cubicBezTo>
                    <a:pt x="230" y="1347"/>
                    <a:pt x="326" y="1442"/>
                    <a:pt x="449" y="1442"/>
                  </a:cubicBezTo>
                  <a:cubicBezTo>
                    <a:pt x="472" y="1442"/>
                    <a:pt x="497" y="1439"/>
                    <a:pt x="523" y="1431"/>
                  </a:cubicBezTo>
                  <a:lnTo>
                    <a:pt x="1504" y="1178"/>
                  </a:lnTo>
                  <a:cubicBezTo>
                    <a:pt x="1663" y="1130"/>
                    <a:pt x="1742" y="972"/>
                    <a:pt x="1694" y="845"/>
                  </a:cubicBezTo>
                  <a:lnTo>
                    <a:pt x="1536" y="212"/>
                  </a:lnTo>
                  <a:cubicBezTo>
                    <a:pt x="1509" y="88"/>
                    <a:pt x="1397" y="0"/>
                    <a:pt x="1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5"/>
            <p:cNvSpPr/>
            <p:nvPr/>
          </p:nvSpPr>
          <p:spPr>
            <a:xfrm flipH="1">
              <a:off x="7089600" y="2625813"/>
              <a:ext cx="36225" cy="21125"/>
            </a:xfrm>
            <a:custGeom>
              <a:avLst/>
              <a:gdLst/>
              <a:ahLst/>
              <a:cxnLst/>
              <a:rect l="l" t="t" r="r" b="b"/>
              <a:pathLst>
                <a:path w="1449" h="845" extrusionOk="0">
                  <a:moveTo>
                    <a:pt x="825" y="0"/>
                  </a:moveTo>
                  <a:cubicBezTo>
                    <a:pt x="740" y="0"/>
                    <a:pt x="655" y="16"/>
                    <a:pt x="570" y="50"/>
                  </a:cubicBezTo>
                  <a:cubicBezTo>
                    <a:pt x="269" y="161"/>
                    <a:pt x="0" y="509"/>
                    <a:pt x="32" y="826"/>
                  </a:cubicBezTo>
                  <a:cubicBezTo>
                    <a:pt x="52" y="839"/>
                    <a:pt x="69" y="844"/>
                    <a:pt x="82" y="844"/>
                  </a:cubicBezTo>
                  <a:cubicBezTo>
                    <a:pt x="101" y="844"/>
                    <a:pt x="111" y="835"/>
                    <a:pt x="111" y="826"/>
                  </a:cubicBezTo>
                  <a:cubicBezTo>
                    <a:pt x="174" y="684"/>
                    <a:pt x="206" y="541"/>
                    <a:pt x="285" y="430"/>
                  </a:cubicBezTo>
                  <a:cubicBezTo>
                    <a:pt x="364" y="304"/>
                    <a:pt x="491" y="224"/>
                    <a:pt x="602" y="161"/>
                  </a:cubicBezTo>
                  <a:cubicBezTo>
                    <a:pt x="665" y="145"/>
                    <a:pt x="733" y="137"/>
                    <a:pt x="800" y="137"/>
                  </a:cubicBezTo>
                  <a:cubicBezTo>
                    <a:pt x="867" y="137"/>
                    <a:pt x="934" y="145"/>
                    <a:pt x="998" y="161"/>
                  </a:cubicBezTo>
                  <a:cubicBezTo>
                    <a:pt x="1140" y="209"/>
                    <a:pt x="1219" y="304"/>
                    <a:pt x="1314" y="399"/>
                  </a:cubicBezTo>
                  <a:cubicBezTo>
                    <a:pt x="1331" y="415"/>
                    <a:pt x="1348" y="422"/>
                    <a:pt x="1365" y="422"/>
                  </a:cubicBezTo>
                  <a:cubicBezTo>
                    <a:pt x="1411" y="422"/>
                    <a:pt x="1449" y="366"/>
                    <a:pt x="1425" y="319"/>
                  </a:cubicBezTo>
                  <a:cubicBezTo>
                    <a:pt x="1362" y="161"/>
                    <a:pt x="1188" y="66"/>
                    <a:pt x="1045" y="34"/>
                  </a:cubicBezTo>
                  <a:cubicBezTo>
                    <a:pt x="972" y="12"/>
                    <a:pt x="898" y="0"/>
                    <a:pt x="825" y="0"/>
                  </a:cubicBezTo>
                  <a:close/>
                </a:path>
              </a:pathLst>
            </a:custGeom>
            <a:solidFill>
              <a:srgbClr val="981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5"/>
            <p:cNvSpPr/>
            <p:nvPr/>
          </p:nvSpPr>
          <p:spPr>
            <a:xfrm flipH="1">
              <a:off x="7328575" y="2678463"/>
              <a:ext cx="50200" cy="36975"/>
            </a:xfrm>
            <a:custGeom>
              <a:avLst/>
              <a:gdLst/>
              <a:ahLst/>
              <a:cxnLst/>
              <a:rect l="l" t="t" r="r" b="b"/>
              <a:pathLst>
                <a:path w="2008" h="1479" extrusionOk="0">
                  <a:moveTo>
                    <a:pt x="281" y="0"/>
                  </a:moveTo>
                  <a:cubicBezTo>
                    <a:pt x="192" y="0"/>
                    <a:pt x="104" y="11"/>
                    <a:pt x="16" y="34"/>
                  </a:cubicBezTo>
                  <a:cubicBezTo>
                    <a:pt x="1" y="82"/>
                    <a:pt x="1" y="177"/>
                    <a:pt x="64" y="177"/>
                  </a:cubicBezTo>
                  <a:cubicBezTo>
                    <a:pt x="84" y="176"/>
                    <a:pt x="104" y="176"/>
                    <a:pt x="123" y="176"/>
                  </a:cubicBezTo>
                  <a:cubicBezTo>
                    <a:pt x="495" y="176"/>
                    <a:pt x="823" y="316"/>
                    <a:pt x="1109" y="557"/>
                  </a:cubicBezTo>
                  <a:cubicBezTo>
                    <a:pt x="1251" y="699"/>
                    <a:pt x="1378" y="826"/>
                    <a:pt x="1505" y="984"/>
                  </a:cubicBezTo>
                  <a:cubicBezTo>
                    <a:pt x="1552" y="1063"/>
                    <a:pt x="1616" y="1143"/>
                    <a:pt x="1663" y="1222"/>
                  </a:cubicBezTo>
                  <a:cubicBezTo>
                    <a:pt x="1711" y="1301"/>
                    <a:pt x="1758" y="1396"/>
                    <a:pt x="1853" y="1459"/>
                  </a:cubicBezTo>
                  <a:cubicBezTo>
                    <a:pt x="1871" y="1472"/>
                    <a:pt x="1890" y="1478"/>
                    <a:pt x="1910" y="1478"/>
                  </a:cubicBezTo>
                  <a:cubicBezTo>
                    <a:pt x="1960" y="1478"/>
                    <a:pt x="2007" y="1437"/>
                    <a:pt x="1996" y="1380"/>
                  </a:cubicBezTo>
                  <a:cubicBezTo>
                    <a:pt x="1980" y="1285"/>
                    <a:pt x="1901" y="1190"/>
                    <a:pt x="1837" y="1095"/>
                  </a:cubicBezTo>
                  <a:cubicBezTo>
                    <a:pt x="1774" y="984"/>
                    <a:pt x="1726" y="905"/>
                    <a:pt x="1647" y="810"/>
                  </a:cubicBezTo>
                  <a:cubicBezTo>
                    <a:pt x="1505" y="636"/>
                    <a:pt x="1362" y="478"/>
                    <a:pt x="1188" y="335"/>
                  </a:cubicBezTo>
                  <a:cubicBezTo>
                    <a:pt x="939" y="148"/>
                    <a:pt x="610" y="0"/>
                    <a:pt x="281" y="0"/>
                  </a:cubicBezTo>
                  <a:close/>
                </a:path>
              </a:pathLst>
            </a:custGeom>
            <a:solidFill>
              <a:srgbClr val="981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5"/>
            <p:cNvSpPr/>
            <p:nvPr/>
          </p:nvSpPr>
          <p:spPr>
            <a:xfrm flipH="1">
              <a:off x="6846775" y="2527488"/>
              <a:ext cx="38775" cy="50950"/>
            </a:xfrm>
            <a:custGeom>
              <a:avLst/>
              <a:gdLst/>
              <a:ahLst/>
              <a:cxnLst/>
              <a:rect l="l" t="t" r="r" b="b"/>
              <a:pathLst>
                <a:path w="1551" h="2038" extrusionOk="0">
                  <a:moveTo>
                    <a:pt x="1527" y="0"/>
                  </a:moveTo>
                  <a:cubicBezTo>
                    <a:pt x="1522" y="0"/>
                    <a:pt x="1514" y="3"/>
                    <a:pt x="1505" y="9"/>
                  </a:cubicBezTo>
                  <a:cubicBezTo>
                    <a:pt x="1283" y="56"/>
                    <a:pt x="1077" y="104"/>
                    <a:pt x="887" y="246"/>
                  </a:cubicBezTo>
                  <a:cubicBezTo>
                    <a:pt x="713" y="373"/>
                    <a:pt x="554" y="531"/>
                    <a:pt x="412" y="706"/>
                  </a:cubicBezTo>
                  <a:cubicBezTo>
                    <a:pt x="159" y="1070"/>
                    <a:pt x="0" y="1545"/>
                    <a:pt x="64" y="1972"/>
                  </a:cubicBezTo>
                  <a:cubicBezTo>
                    <a:pt x="70" y="2019"/>
                    <a:pt x="99" y="2038"/>
                    <a:pt x="131" y="2038"/>
                  </a:cubicBezTo>
                  <a:cubicBezTo>
                    <a:pt x="174" y="2038"/>
                    <a:pt x="222" y="2002"/>
                    <a:pt x="222" y="1956"/>
                  </a:cubicBezTo>
                  <a:cubicBezTo>
                    <a:pt x="222" y="1545"/>
                    <a:pt x="317" y="1149"/>
                    <a:pt x="570" y="816"/>
                  </a:cubicBezTo>
                  <a:cubicBezTo>
                    <a:pt x="697" y="658"/>
                    <a:pt x="824" y="500"/>
                    <a:pt x="998" y="373"/>
                  </a:cubicBezTo>
                  <a:cubicBezTo>
                    <a:pt x="1156" y="231"/>
                    <a:pt x="1330" y="120"/>
                    <a:pt x="1520" y="41"/>
                  </a:cubicBezTo>
                  <a:cubicBezTo>
                    <a:pt x="1546" y="41"/>
                    <a:pt x="1551" y="0"/>
                    <a:pt x="1527" y="0"/>
                  </a:cubicBezTo>
                  <a:close/>
                </a:path>
              </a:pathLst>
            </a:custGeom>
            <a:solidFill>
              <a:srgbClr val="981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5"/>
            <p:cNvSpPr/>
            <p:nvPr/>
          </p:nvSpPr>
          <p:spPr>
            <a:xfrm flipH="1">
              <a:off x="7035950" y="2361313"/>
              <a:ext cx="202300" cy="109500"/>
            </a:xfrm>
            <a:custGeom>
              <a:avLst/>
              <a:gdLst/>
              <a:ahLst/>
              <a:cxnLst/>
              <a:rect l="l" t="t" r="r" b="b"/>
              <a:pathLst>
                <a:path w="8092" h="4380" extrusionOk="0">
                  <a:moveTo>
                    <a:pt x="1959" y="1057"/>
                  </a:moveTo>
                  <a:cubicBezTo>
                    <a:pt x="2167" y="1057"/>
                    <a:pt x="2387" y="1149"/>
                    <a:pt x="2566" y="1257"/>
                  </a:cubicBezTo>
                  <a:cubicBezTo>
                    <a:pt x="2740" y="1383"/>
                    <a:pt x="2914" y="1526"/>
                    <a:pt x="2930" y="1732"/>
                  </a:cubicBezTo>
                  <a:cubicBezTo>
                    <a:pt x="2930" y="1937"/>
                    <a:pt x="2819" y="2112"/>
                    <a:pt x="2708" y="2254"/>
                  </a:cubicBezTo>
                  <a:cubicBezTo>
                    <a:pt x="2493" y="2483"/>
                    <a:pt x="2191" y="2587"/>
                    <a:pt x="1881" y="2587"/>
                  </a:cubicBezTo>
                  <a:cubicBezTo>
                    <a:pt x="1710" y="2587"/>
                    <a:pt x="1537" y="2555"/>
                    <a:pt x="1376" y="2495"/>
                  </a:cubicBezTo>
                  <a:lnTo>
                    <a:pt x="1376" y="2495"/>
                  </a:lnTo>
                  <a:cubicBezTo>
                    <a:pt x="1246" y="2069"/>
                    <a:pt x="1241" y="1598"/>
                    <a:pt x="1521" y="1257"/>
                  </a:cubicBezTo>
                  <a:cubicBezTo>
                    <a:pt x="1645" y="1112"/>
                    <a:pt x="1799" y="1057"/>
                    <a:pt x="1959" y="1057"/>
                  </a:cubicBezTo>
                  <a:close/>
                  <a:moveTo>
                    <a:pt x="6243" y="1759"/>
                  </a:moveTo>
                  <a:cubicBezTo>
                    <a:pt x="6292" y="1759"/>
                    <a:pt x="6344" y="1770"/>
                    <a:pt x="6397" y="1795"/>
                  </a:cubicBezTo>
                  <a:cubicBezTo>
                    <a:pt x="6556" y="1874"/>
                    <a:pt x="6666" y="2017"/>
                    <a:pt x="6714" y="2191"/>
                  </a:cubicBezTo>
                  <a:cubicBezTo>
                    <a:pt x="6764" y="2359"/>
                    <a:pt x="6752" y="2540"/>
                    <a:pt x="6702" y="2712"/>
                  </a:cubicBezTo>
                  <a:lnTo>
                    <a:pt x="6702" y="2712"/>
                  </a:lnTo>
                  <a:cubicBezTo>
                    <a:pt x="6349" y="2629"/>
                    <a:pt x="5957" y="2395"/>
                    <a:pt x="5970" y="2032"/>
                  </a:cubicBezTo>
                  <a:cubicBezTo>
                    <a:pt x="5993" y="1856"/>
                    <a:pt x="6104" y="1759"/>
                    <a:pt x="6243" y="1759"/>
                  </a:cubicBezTo>
                  <a:close/>
                  <a:moveTo>
                    <a:pt x="4160" y="2154"/>
                  </a:moveTo>
                  <a:cubicBezTo>
                    <a:pt x="4379" y="2154"/>
                    <a:pt x="4621" y="2519"/>
                    <a:pt x="4656" y="2729"/>
                  </a:cubicBezTo>
                  <a:cubicBezTo>
                    <a:pt x="4705" y="2970"/>
                    <a:pt x="4665" y="3184"/>
                    <a:pt x="4567" y="3364"/>
                  </a:cubicBezTo>
                  <a:lnTo>
                    <a:pt x="4567" y="3364"/>
                  </a:lnTo>
                  <a:cubicBezTo>
                    <a:pt x="4549" y="3353"/>
                    <a:pt x="4531" y="3342"/>
                    <a:pt x="4513" y="3331"/>
                  </a:cubicBezTo>
                  <a:cubicBezTo>
                    <a:pt x="4212" y="3125"/>
                    <a:pt x="3721" y="2698"/>
                    <a:pt x="3943" y="2318"/>
                  </a:cubicBezTo>
                  <a:cubicBezTo>
                    <a:pt x="4006" y="2201"/>
                    <a:pt x="4081" y="2154"/>
                    <a:pt x="4160" y="2154"/>
                  </a:cubicBezTo>
                  <a:close/>
                  <a:moveTo>
                    <a:pt x="1043" y="0"/>
                  </a:moveTo>
                  <a:cubicBezTo>
                    <a:pt x="1019" y="0"/>
                    <a:pt x="993" y="7"/>
                    <a:pt x="966" y="22"/>
                  </a:cubicBezTo>
                  <a:cubicBezTo>
                    <a:pt x="159" y="449"/>
                    <a:pt x="1" y="1716"/>
                    <a:pt x="586" y="2397"/>
                  </a:cubicBezTo>
                  <a:cubicBezTo>
                    <a:pt x="721" y="2552"/>
                    <a:pt x="887" y="2675"/>
                    <a:pt x="1070" y="2763"/>
                  </a:cubicBezTo>
                  <a:lnTo>
                    <a:pt x="1070" y="2763"/>
                  </a:lnTo>
                  <a:cubicBezTo>
                    <a:pt x="1159" y="3011"/>
                    <a:pt x="1283" y="3241"/>
                    <a:pt x="1426" y="3426"/>
                  </a:cubicBezTo>
                  <a:cubicBezTo>
                    <a:pt x="1877" y="4004"/>
                    <a:pt x="2590" y="4380"/>
                    <a:pt x="3311" y="4380"/>
                  </a:cubicBezTo>
                  <a:cubicBezTo>
                    <a:pt x="3578" y="4380"/>
                    <a:pt x="3845" y="4329"/>
                    <a:pt x="4101" y="4218"/>
                  </a:cubicBezTo>
                  <a:cubicBezTo>
                    <a:pt x="4330" y="4119"/>
                    <a:pt x="4529" y="3972"/>
                    <a:pt x="4683" y="3790"/>
                  </a:cubicBezTo>
                  <a:lnTo>
                    <a:pt x="4683" y="3790"/>
                  </a:lnTo>
                  <a:cubicBezTo>
                    <a:pt x="4926" y="3885"/>
                    <a:pt x="5183" y="3934"/>
                    <a:pt x="5435" y="3934"/>
                  </a:cubicBezTo>
                  <a:cubicBezTo>
                    <a:pt x="6053" y="3934"/>
                    <a:pt x="6644" y="3640"/>
                    <a:pt x="6945" y="3014"/>
                  </a:cubicBezTo>
                  <a:lnTo>
                    <a:pt x="6945" y="3014"/>
                  </a:lnTo>
                  <a:cubicBezTo>
                    <a:pt x="6948" y="3014"/>
                    <a:pt x="6950" y="3014"/>
                    <a:pt x="6951" y="3014"/>
                  </a:cubicBezTo>
                  <a:cubicBezTo>
                    <a:pt x="6963" y="3015"/>
                    <a:pt x="6975" y="3015"/>
                    <a:pt x="6987" y="3015"/>
                  </a:cubicBezTo>
                  <a:cubicBezTo>
                    <a:pt x="7544" y="3015"/>
                    <a:pt x="8061" y="2653"/>
                    <a:pt x="8092" y="2064"/>
                  </a:cubicBezTo>
                  <a:cubicBezTo>
                    <a:pt x="8092" y="1991"/>
                    <a:pt x="8044" y="1959"/>
                    <a:pt x="7992" y="1959"/>
                  </a:cubicBezTo>
                  <a:cubicBezTo>
                    <a:pt x="7931" y="1959"/>
                    <a:pt x="7863" y="2003"/>
                    <a:pt x="7854" y="2080"/>
                  </a:cubicBezTo>
                  <a:cubicBezTo>
                    <a:pt x="7780" y="2465"/>
                    <a:pt x="7416" y="2711"/>
                    <a:pt x="7045" y="2742"/>
                  </a:cubicBezTo>
                  <a:lnTo>
                    <a:pt x="7045" y="2742"/>
                  </a:lnTo>
                  <a:cubicBezTo>
                    <a:pt x="7156" y="2296"/>
                    <a:pt x="7035" y="1798"/>
                    <a:pt x="6603" y="1542"/>
                  </a:cubicBezTo>
                  <a:cubicBezTo>
                    <a:pt x="6494" y="1479"/>
                    <a:pt x="6378" y="1450"/>
                    <a:pt x="6268" y="1450"/>
                  </a:cubicBezTo>
                  <a:cubicBezTo>
                    <a:pt x="5931" y="1450"/>
                    <a:pt x="5637" y="1718"/>
                    <a:pt x="5685" y="2112"/>
                  </a:cubicBezTo>
                  <a:cubicBezTo>
                    <a:pt x="5722" y="2582"/>
                    <a:pt x="6165" y="2849"/>
                    <a:pt x="6599" y="2958"/>
                  </a:cubicBezTo>
                  <a:lnTo>
                    <a:pt x="6599" y="2958"/>
                  </a:lnTo>
                  <a:cubicBezTo>
                    <a:pt x="6567" y="3018"/>
                    <a:pt x="6531" y="3074"/>
                    <a:pt x="6492" y="3125"/>
                  </a:cubicBezTo>
                  <a:cubicBezTo>
                    <a:pt x="6234" y="3469"/>
                    <a:pt x="5855" y="3617"/>
                    <a:pt x="5464" y="3617"/>
                  </a:cubicBezTo>
                  <a:cubicBezTo>
                    <a:pt x="5264" y="3617"/>
                    <a:pt x="5062" y="3578"/>
                    <a:pt x="4870" y="3508"/>
                  </a:cubicBezTo>
                  <a:lnTo>
                    <a:pt x="4870" y="3508"/>
                  </a:lnTo>
                  <a:cubicBezTo>
                    <a:pt x="4935" y="3380"/>
                    <a:pt x="4981" y="3240"/>
                    <a:pt x="5004" y="3093"/>
                  </a:cubicBezTo>
                  <a:cubicBezTo>
                    <a:pt x="5067" y="2650"/>
                    <a:pt x="4909" y="2143"/>
                    <a:pt x="4513" y="1906"/>
                  </a:cubicBezTo>
                  <a:cubicBezTo>
                    <a:pt x="4402" y="1838"/>
                    <a:pt x="4287" y="1808"/>
                    <a:pt x="4176" y="1808"/>
                  </a:cubicBezTo>
                  <a:cubicBezTo>
                    <a:pt x="3846" y="1808"/>
                    <a:pt x="3559" y="2081"/>
                    <a:pt x="3547" y="2460"/>
                  </a:cubicBezTo>
                  <a:cubicBezTo>
                    <a:pt x="3516" y="2954"/>
                    <a:pt x="3953" y="3388"/>
                    <a:pt x="4356" y="3630"/>
                  </a:cubicBezTo>
                  <a:lnTo>
                    <a:pt x="4356" y="3630"/>
                  </a:lnTo>
                  <a:cubicBezTo>
                    <a:pt x="4098" y="3867"/>
                    <a:pt x="3719" y="4003"/>
                    <a:pt x="3357" y="4012"/>
                  </a:cubicBezTo>
                  <a:cubicBezTo>
                    <a:pt x="3332" y="4013"/>
                    <a:pt x="3307" y="4013"/>
                    <a:pt x="3283" y="4013"/>
                  </a:cubicBezTo>
                  <a:cubicBezTo>
                    <a:pt x="2644" y="4013"/>
                    <a:pt x="2029" y="3627"/>
                    <a:pt x="1663" y="3109"/>
                  </a:cubicBezTo>
                  <a:cubicBezTo>
                    <a:pt x="1623" y="3048"/>
                    <a:pt x="1584" y="2982"/>
                    <a:pt x="1548" y="2912"/>
                  </a:cubicBezTo>
                  <a:lnTo>
                    <a:pt x="1548" y="2912"/>
                  </a:lnTo>
                  <a:cubicBezTo>
                    <a:pt x="1641" y="2927"/>
                    <a:pt x="1736" y="2935"/>
                    <a:pt x="1831" y="2935"/>
                  </a:cubicBezTo>
                  <a:cubicBezTo>
                    <a:pt x="2296" y="2935"/>
                    <a:pt x="2756" y="2753"/>
                    <a:pt x="3041" y="2381"/>
                  </a:cubicBezTo>
                  <a:cubicBezTo>
                    <a:pt x="3357" y="1985"/>
                    <a:pt x="3389" y="1447"/>
                    <a:pt x="2993" y="1082"/>
                  </a:cubicBezTo>
                  <a:cubicBezTo>
                    <a:pt x="2710" y="852"/>
                    <a:pt x="2357" y="677"/>
                    <a:pt x="2009" y="677"/>
                  </a:cubicBezTo>
                  <a:cubicBezTo>
                    <a:pt x="1831" y="677"/>
                    <a:pt x="1655" y="722"/>
                    <a:pt x="1489" y="829"/>
                  </a:cubicBezTo>
                  <a:cubicBezTo>
                    <a:pt x="1008" y="1144"/>
                    <a:pt x="874" y="1692"/>
                    <a:pt x="943" y="2236"/>
                  </a:cubicBezTo>
                  <a:lnTo>
                    <a:pt x="943" y="2236"/>
                  </a:lnTo>
                  <a:cubicBezTo>
                    <a:pt x="900" y="2197"/>
                    <a:pt x="860" y="2156"/>
                    <a:pt x="824" y="2112"/>
                  </a:cubicBezTo>
                  <a:cubicBezTo>
                    <a:pt x="333" y="1526"/>
                    <a:pt x="571" y="671"/>
                    <a:pt x="1109" y="196"/>
                  </a:cubicBezTo>
                  <a:cubicBezTo>
                    <a:pt x="1199" y="119"/>
                    <a:pt x="1143" y="0"/>
                    <a:pt x="1043" y="0"/>
                  </a:cubicBezTo>
                  <a:close/>
                </a:path>
              </a:pathLst>
            </a:custGeom>
            <a:solidFill>
              <a:srgbClr val="CE82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5"/>
            <p:cNvSpPr/>
            <p:nvPr/>
          </p:nvSpPr>
          <p:spPr>
            <a:xfrm flipH="1">
              <a:off x="7162225" y="2581638"/>
              <a:ext cx="106100" cy="70900"/>
            </a:xfrm>
            <a:custGeom>
              <a:avLst/>
              <a:gdLst/>
              <a:ahLst/>
              <a:cxnLst/>
              <a:rect l="l" t="t" r="r" b="b"/>
              <a:pathLst>
                <a:path w="4244" h="2836" extrusionOk="0">
                  <a:moveTo>
                    <a:pt x="4101" y="0"/>
                  </a:moveTo>
                  <a:cubicBezTo>
                    <a:pt x="4089" y="0"/>
                    <a:pt x="4077" y="4"/>
                    <a:pt x="4069" y="12"/>
                  </a:cubicBezTo>
                  <a:cubicBezTo>
                    <a:pt x="3927" y="170"/>
                    <a:pt x="3895" y="392"/>
                    <a:pt x="3832" y="582"/>
                  </a:cubicBezTo>
                  <a:cubicBezTo>
                    <a:pt x="3753" y="820"/>
                    <a:pt x="3658" y="1057"/>
                    <a:pt x="3531" y="1263"/>
                  </a:cubicBezTo>
                  <a:cubicBezTo>
                    <a:pt x="3294" y="1675"/>
                    <a:pt x="2945" y="2007"/>
                    <a:pt x="2502" y="2229"/>
                  </a:cubicBezTo>
                  <a:cubicBezTo>
                    <a:pt x="2242" y="2349"/>
                    <a:pt x="1939" y="2424"/>
                    <a:pt x="1643" y="2424"/>
                  </a:cubicBezTo>
                  <a:cubicBezTo>
                    <a:pt x="1469" y="2424"/>
                    <a:pt x="1298" y="2398"/>
                    <a:pt x="1140" y="2340"/>
                  </a:cubicBezTo>
                  <a:cubicBezTo>
                    <a:pt x="919" y="2276"/>
                    <a:pt x="744" y="2150"/>
                    <a:pt x="570" y="2007"/>
                  </a:cubicBezTo>
                  <a:cubicBezTo>
                    <a:pt x="396" y="1880"/>
                    <a:pt x="269" y="1690"/>
                    <a:pt x="95" y="1580"/>
                  </a:cubicBezTo>
                  <a:cubicBezTo>
                    <a:pt x="76" y="1565"/>
                    <a:pt x="60" y="1560"/>
                    <a:pt x="46" y="1560"/>
                  </a:cubicBezTo>
                  <a:cubicBezTo>
                    <a:pt x="16" y="1560"/>
                    <a:pt x="0" y="1589"/>
                    <a:pt x="0" y="1611"/>
                  </a:cubicBezTo>
                  <a:cubicBezTo>
                    <a:pt x="0" y="1754"/>
                    <a:pt x="16" y="1833"/>
                    <a:pt x="79" y="1960"/>
                  </a:cubicBezTo>
                  <a:cubicBezTo>
                    <a:pt x="127" y="2071"/>
                    <a:pt x="206" y="2197"/>
                    <a:pt x="317" y="2292"/>
                  </a:cubicBezTo>
                  <a:cubicBezTo>
                    <a:pt x="491" y="2466"/>
                    <a:pt x="729" y="2609"/>
                    <a:pt x="966" y="2704"/>
                  </a:cubicBezTo>
                  <a:cubicBezTo>
                    <a:pt x="1187" y="2794"/>
                    <a:pt x="1423" y="2835"/>
                    <a:pt x="1659" y="2835"/>
                  </a:cubicBezTo>
                  <a:cubicBezTo>
                    <a:pt x="1965" y="2835"/>
                    <a:pt x="2273" y="2766"/>
                    <a:pt x="2549" y="2641"/>
                  </a:cubicBezTo>
                  <a:cubicBezTo>
                    <a:pt x="3088" y="2403"/>
                    <a:pt x="3452" y="2007"/>
                    <a:pt x="3753" y="1516"/>
                  </a:cubicBezTo>
                  <a:cubicBezTo>
                    <a:pt x="3895" y="1279"/>
                    <a:pt x="3990" y="1025"/>
                    <a:pt x="4069" y="772"/>
                  </a:cubicBezTo>
                  <a:cubicBezTo>
                    <a:pt x="4133" y="550"/>
                    <a:pt x="4244" y="218"/>
                    <a:pt x="4133" y="12"/>
                  </a:cubicBezTo>
                  <a:cubicBezTo>
                    <a:pt x="4125" y="4"/>
                    <a:pt x="4113" y="0"/>
                    <a:pt x="4101" y="0"/>
                  </a:cubicBezTo>
                  <a:close/>
                </a:path>
              </a:pathLst>
            </a:custGeom>
            <a:solidFill>
              <a:srgbClr val="2B2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5"/>
            <p:cNvSpPr/>
            <p:nvPr/>
          </p:nvSpPr>
          <p:spPr>
            <a:xfrm flipH="1">
              <a:off x="6974600" y="2533913"/>
              <a:ext cx="107600" cy="57575"/>
            </a:xfrm>
            <a:custGeom>
              <a:avLst/>
              <a:gdLst/>
              <a:ahLst/>
              <a:cxnLst/>
              <a:rect l="l" t="t" r="r" b="b"/>
              <a:pathLst>
                <a:path w="4304" h="2303" extrusionOk="0">
                  <a:moveTo>
                    <a:pt x="4117" y="1"/>
                  </a:moveTo>
                  <a:cubicBezTo>
                    <a:pt x="4063" y="1"/>
                    <a:pt x="4003" y="42"/>
                    <a:pt x="4003" y="100"/>
                  </a:cubicBezTo>
                  <a:cubicBezTo>
                    <a:pt x="4035" y="496"/>
                    <a:pt x="3845" y="924"/>
                    <a:pt x="3639" y="1240"/>
                  </a:cubicBezTo>
                  <a:cubicBezTo>
                    <a:pt x="3370" y="1604"/>
                    <a:pt x="3005" y="1810"/>
                    <a:pt x="2578" y="1905"/>
                  </a:cubicBezTo>
                  <a:cubicBezTo>
                    <a:pt x="2444" y="1935"/>
                    <a:pt x="2312" y="1948"/>
                    <a:pt x="2180" y="1948"/>
                  </a:cubicBezTo>
                  <a:cubicBezTo>
                    <a:pt x="1890" y="1948"/>
                    <a:pt x="1600" y="1886"/>
                    <a:pt x="1295" y="1810"/>
                  </a:cubicBezTo>
                  <a:cubicBezTo>
                    <a:pt x="836" y="1684"/>
                    <a:pt x="472" y="1414"/>
                    <a:pt x="76" y="1145"/>
                  </a:cubicBezTo>
                  <a:cubicBezTo>
                    <a:pt x="67" y="1139"/>
                    <a:pt x="59" y="1137"/>
                    <a:pt x="51" y="1137"/>
                  </a:cubicBezTo>
                  <a:cubicBezTo>
                    <a:pt x="18" y="1137"/>
                    <a:pt x="0" y="1183"/>
                    <a:pt x="13" y="1209"/>
                  </a:cubicBezTo>
                  <a:cubicBezTo>
                    <a:pt x="529" y="1892"/>
                    <a:pt x="1371" y="2303"/>
                    <a:pt x="2213" y="2303"/>
                  </a:cubicBezTo>
                  <a:cubicBezTo>
                    <a:pt x="2405" y="2303"/>
                    <a:pt x="2596" y="2282"/>
                    <a:pt x="2784" y="2238"/>
                  </a:cubicBezTo>
                  <a:cubicBezTo>
                    <a:pt x="3259" y="2127"/>
                    <a:pt x="3686" y="1826"/>
                    <a:pt x="3987" y="1430"/>
                  </a:cubicBezTo>
                  <a:cubicBezTo>
                    <a:pt x="4130" y="1224"/>
                    <a:pt x="4209" y="1019"/>
                    <a:pt x="4272" y="781"/>
                  </a:cubicBezTo>
                  <a:cubicBezTo>
                    <a:pt x="4304" y="512"/>
                    <a:pt x="4272" y="306"/>
                    <a:pt x="4193" y="53"/>
                  </a:cubicBezTo>
                  <a:cubicBezTo>
                    <a:pt x="4181" y="16"/>
                    <a:pt x="4150" y="1"/>
                    <a:pt x="4117" y="1"/>
                  </a:cubicBezTo>
                  <a:close/>
                </a:path>
              </a:pathLst>
            </a:custGeom>
            <a:solidFill>
              <a:srgbClr val="2B2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5"/>
            <p:cNvSpPr/>
            <p:nvPr/>
          </p:nvSpPr>
          <p:spPr>
            <a:xfrm flipH="1">
              <a:off x="6769550" y="2609313"/>
              <a:ext cx="181725" cy="295050"/>
            </a:xfrm>
            <a:custGeom>
              <a:avLst/>
              <a:gdLst/>
              <a:ahLst/>
              <a:cxnLst/>
              <a:rect l="l" t="t" r="r" b="b"/>
              <a:pathLst>
                <a:path w="7269" h="11802" extrusionOk="0">
                  <a:moveTo>
                    <a:pt x="5405" y="1"/>
                  </a:moveTo>
                  <a:cubicBezTo>
                    <a:pt x="5085" y="1"/>
                    <a:pt x="4751" y="252"/>
                    <a:pt x="4751" y="663"/>
                  </a:cubicBezTo>
                  <a:cubicBezTo>
                    <a:pt x="4751" y="805"/>
                    <a:pt x="4767" y="932"/>
                    <a:pt x="4783" y="1059"/>
                  </a:cubicBezTo>
                  <a:cubicBezTo>
                    <a:pt x="4814" y="1280"/>
                    <a:pt x="5052" y="1581"/>
                    <a:pt x="4973" y="1771"/>
                  </a:cubicBezTo>
                  <a:cubicBezTo>
                    <a:pt x="4830" y="2151"/>
                    <a:pt x="4545" y="2610"/>
                    <a:pt x="4339" y="2943"/>
                  </a:cubicBezTo>
                  <a:cubicBezTo>
                    <a:pt x="4197" y="3164"/>
                    <a:pt x="3247" y="4463"/>
                    <a:pt x="3104" y="4684"/>
                  </a:cubicBezTo>
                  <a:cubicBezTo>
                    <a:pt x="3120" y="4605"/>
                    <a:pt x="3722" y="3275"/>
                    <a:pt x="3722" y="3196"/>
                  </a:cubicBezTo>
                  <a:cubicBezTo>
                    <a:pt x="3754" y="2800"/>
                    <a:pt x="3801" y="2246"/>
                    <a:pt x="3579" y="1898"/>
                  </a:cubicBezTo>
                  <a:cubicBezTo>
                    <a:pt x="3512" y="1773"/>
                    <a:pt x="3387" y="1706"/>
                    <a:pt x="3253" y="1706"/>
                  </a:cubicBezTo>
                  <a:cubicBezTo>
                    <a:pt x="3199" y="1706"/>
                    <a:pt x="3143" y="1717"/>
                    <a:pt x="3088" y="1739"/>
                  </a:cubicBezTo>
                  <a:cubicBezTo>
                    <a:pt x="2788" y="1834"/>
                    <a:pt x="2629" y="2135"/>
                    <a:pt x="2487" y="2389"/>
                  </a:cubicBezTo>
                  <a:cubicBezTo>
                    <a:pt x="2154" y="2974"/>
                    <a:pt x="1838" y="3576"/>
                    <a:pt x="1473" y="4162"/>
                  </a:cubicBezTo>
                  <a:cubicBezTo>
                    <a:pt x="1109" y="4827"/>
                    <a:pt x="682" y="5476"/>
                    <a:pt x="112" y="5983"/>
                  </a:cubicBezTo>
                  <a:cubicBezTo>
                    <a:pt x="33" y="6046"/>
                    <a:pt x="1" y="6204"/>
                    <a:pt x="96" y="6284"/>
                  </a:cubicBezTo>
                  <a:cubicBezTo>
                    <a:pt x="539" y="6648"/>
                    <a:pt x="903" y="7044"/>
                    <a:pt x="1220" y="7503"/>
                  </a:cubicBezTo>
                  <a:cubicBezTo>
                    <a:pt x="1822" y="8722"/>
                    <a:pt x="1869" y="10163"/>
                    <a:pt x="1663" y="11556"/>
                  </a:cubicBezTo>
                  <a:cubicBezTo>
                    <a:pt x="1631" y="11698"/>
                    <a:pt x="1770" y="11802"/>
                    <a:pt x="1907" y="11802"/>
                  </a:cubicBezTo>
                  <a:cubicBezTo>
                    <a:pt x="1969" y="11802"/>
                    <a:pt x="2031" y="11780"/>
                    <a:pt x="2075" y="11730"/>
                  </a:cubicBezTo>
                  <a:cubicBezTo>
                    <a:pt x="2867" y="10796"/>
                    <a:pt x="4260" y="9910"/>
                    <a:pt x="5099" y="9054"/>
                  </a:cubicBezTo>
                  <a:cubicBezTo>
                    <a:pt x="5495" y="8659"/>
                    <a:pt x="5875" y="8231"/>
                    <a:pt x="6160" y="7724"/>
                  </a:cubicBezTo>
                  <a:cubicBezTo>
                    <a:pt x="6493" y="7139"/>
                    <a:pt x="6667" y="6489"/>
                    <a:pt x="6794" y="5824"/>
                  </a:cubicBezTo>
                  <a:cubicBezTo>
                    <a:pt x="7063" y="4510"/>
                    <a:pt x="7269" y="3006"/>
                    <a:pt x="6825" y="1676"/>
                  </a:cubicBezTo>
                  <a:cubicBezTo>
                    <a:pt x="6651" y="1122"/>
                    <a:pt x="6572" y="1249"/>
                    <a:pt x="5859" y="235"/>
                  </a:cubicBezTo>
                  <a:cubicBezTo>
                    <a:pt x="5748" y="74"/>
                    <a:pt x="5579" y="1"/>
                    <a:pt x="5405" y="1"/>
                  </a:cubicBezTo>
                  <a:close/>
                </a:path>
              </a:pathLst>
            </a:custGeom>
            <a:solidFill>
              <a:srgbClr val="DC82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5"/>
            <p:cNvSpPr/>
            <p:nvPr/>
          </p:nvSpPr>
          <p:spPr>
            <a:xfrm flipH="1">
              <a:off x="6784200" y="2627688"/>
              <a:ext cx="63350" cy="112200"/>
            </a:xfrm>
            <a:custGeom>
              <a:avLst/>
              <a:gdLst/>
              <a:ahLst/>
              <a:cxnLst/>
              <a:rect l="l" t="t" r="r" b="b"/>
              <a:pathLst>
                <a:path w="2534" h="4488" extrusionOk="0">
                  <a:moveTo>
                    <a:pt x="2088" y="1"/>
                  </a:moveTo>
                  <a:cubicBezTo>
                    <a:pt x="2078" y="1"/>
                    <a:pt x="2069" y="3"/>
                    <a:pt x="2059" y="7"/>
                  </a:cubicBezTo>
                  <a:cubicBezTo>
                    <a:pt x="2027" y="54"/>
                    <a:pt x="2027" y="86"/>
                    <a:pt x="2059" y="86"/>
                  </a:cubicBezTo>
                  <a:cubicBezTo>
                    <a:pt x="2534" y="846"/>
                    <a:pt x="1869" y="1749"/>
                    <a:pt x="1457" y="2429"/>
                  </a:cubicBezTo>
                  <a:cubicBezTo>
                    <a:pt x="1235" y="2778"/>
                    <a:pt x="998" y="3142"/>
                    <a:pt x="745" y="3474"/>
                  </a:cubicBezTo>
                  <a:cubicBezTo>
                    <a:pt x="602" y="3649"/>
                    <a:pt x="460" y="3854"/>
                    <a:pt x="301" y="4029"/>
                  </a:cubicBezTo>
                  <a:cubicBezTo>
                    <a:pt x="206" y="4155"/>
                    <a:pt x="48" y="4266"/>
                    <a:pt x="0" y="4440"/>
                  </a:cubicBezTo>
                  <a:cubicBezTo>
                    <a:pt x="0" y="4472"/>
                    <a:pt x="32" y="4488"/>
                    <a:pt x="48" y="4488"/>
                  </a:cubicBezTo>
                  <a:cubicBezTo>
                    <a:pt x="270" y="4409"/>
                    <a:pt x="444" y="4108"/>
                    <a:pt x="586" y="3934"/>
                  </a:cubicBezTo>
                  <a:cubicBezTo>
                    <a:pt x="760" y="3712"/>
                    <a:pt x="935" y="3474"/>
                    <a:pt x="1093" y="3237"/>
                  </a:cubicBezTo>
                  <a:cubicBezTo>
                    <a:pt x="1457" y="2746"/>
                    <a:pt x="1774" y="2224"/>
                    <a:pt x="2043" y="1669"/>
                  </a:cubicBezTo>
                  <a:cubicBezTo>
                    <a:pt x="2265" y="1242"/>
                    <a:pt x="2455" y="751"/>
                    <a:pt x="2265" y="244"/>
                  </a:cubicBezTo>
                  <a:cubicBezTo>
                    <a:pt x="2250" y="201"/>
                    <a:pt x="2183" y="1"/>
                    <a:pt x="2088" y="1"/>
                  </a:cubicBezTo>
                  <a:close/>
                </a:path>
              </a:pathLst>
            </a:custGeom>
            <a:solidFill>
              <a:srgbClr val="981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5"/>
            <p:cNvSpPr/>
            <p:nvPr/>
          </p:nvSpPr>
          <p:spPr>
            <a:xfrm flipH="1">
              <a:off x="6773500" y="2659363"/>
              <a:ext cx="50675" cy="97900"/>
            </a:xfrm>
            <a:custGeom>
              <a:avLst/>
              <a:gdLst/>
              <a:ahLst/>
              <a:cxnLst/>
              <a:rect l="l" t="t" r="r" b="b"/>
              <a:pathLst>
                <a:path w="2027" h="3916" extrusionOk="0">
                  <a:moveTo>
                    <a:pt x="1833" y="0"/>
                  </a:moveTo>
                  <a:cubicBezTo>
                    <a:pt x="1829" y="0"/>
                    <a:pt x="1820" y="15"/>
                    <a:pt x="1820" y="38"/>
                  </a:cubicBezTo>
                  <a:cubicBezTo>
                    <a:pt x="1995" y="434"/>
                    <a:pt x="1757" y="862"/>
                    <a:pt x="1599" y="1226"/>
                  </a:cubicBezTo>
                  <a:cubicBezTo>
                    <a:pt x="1472" y="1511"/>
                    <a:pt x="1314" y="1812"/>
                    <a:pt x="1155" y="2097"/>
                  </a:cubicBezTo>
                  <a:cubicBezTo>
                    <a:pt x="807" y="2682"/>
                    <a:pt x="459" y="3284"/>
                    <a:pt x="47" y="3791"/>
                  </a:cubicBezTo>
                  <a:cubicBezTo>
                    <a:pt x="1" y="3849"/>
                    <a:pt x="39" y="3916"/>
                    <a:pt x="88" y="3916"/>
                  </a:cubicBezTo>
                  <a:cubicBezTo>
                    <a:pt x="106" y="3916"/>
                    <a:pt x="125" y="3907"/>
                    <a:pt x="142" y="3886"/>
                  </a:cubicBezTo>
                  <a:cubicBezTo>
                    <a:pt x="617" y="3300"/>
                    <a:pt x="1013" y="2651"/>
                    <a:pt x="1345" y="1970"/>
                  </a:cubicBezTo>
                  <a:cubicBezTo>
                    <a:pt x="1504" y="1669"/>
                    <a:pt x="1662" y="1352"/>
                    <a:pt x="1789" y="1036"/>
                  </a:cubicBezTo>
                  <a:cubicBezTo>
                    <a:pt x="1915" y="703"/>
                    <a:pt x="2026" y="355"/>
                    <a:pt x="1836" y="7"/>
                  </a:cubicBezTo>
                  <a:cubicBezTo>
                    <a:pt x="1836" y="2"/>
                    <a:pt x="1835" y="0"/>
                    <a:pt x="1833" y="0"/>
                  </a:cubicBezTo>
                  <a:close/>
                </a:path>
              </a:pathLst>
            </a:custGeom>
            <a:solidFill>
              <a:srgbClr val="981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5"/>
            <p:cNvSpPr/>
            <p:nvPr/>
          </p:nvSpPr>
          <p:spPr>
            <a:xfrm flipH="1">
              <a:off x="6772325" y="2723288"/>
              <a:ext cx="36825" cy="55000"/>
            </a:xfrm>
            <a:custGeom>
              <a:avLst/>
              <a:gdLst/>
              <a:ahLst/>
              <a:cxnLst/>
              <a:rect l="l" t="t" r="r" b="b"/>
              <a:pathLst>
                <a:path w="1473" h="2200" extrusionOk="0">
                  <a:moveTo>
                    <a:pt x="1395" y="1"/>
                  </a:moveTo>
                  <a:cubicBezTo>
                    <a:pt x="1385" y="1"/>
                    <a:pt x="1378" y="4"/>
                    <a:pt x="1378" y="15"/>
                  </a:cubicBezTo>
                  <a:lnTo>
                    <a:pt x="1077" y="600"/>
                  </a:lnTo>
                  <a:cubicBezTo>
                    <a:pt x="982" y="806"/>
                    <a:pt x="871" y="996"/>
                    <a:pt x="744" y="1170"/>
                  </a:cubicBezTo>
                  <a:cubicBezTo>
                    <a:pt x="618" y="1360"/>
                    <a:pt x="507" y="1550"/>
                    <a:pt x="364" y="1709"/>
                  </a:cubicBezTo>
                  <a:cubicBezTo>
                    <a:pt x="285" y="1804"/>
                    <a:pt x="222" y="1883"/>
                    <a:pt x="143" y="1962"/>
                  </a:cubicBezTo>
                  <a:cubicBezTo>
                    <a:pt x="95" y="2025"/>
                    <a:pt x="0" y="2105"/>
                    <a:pt x="16" y="2184"/>
                  </a:cubicBezTo>
                  <a:cubicBezTo>
                    <a:pt x="16" y="2184"/>
                    <a:pt x="16" y="2200"/>
                    <a:pt x="32" y="2200"/>
                  </a:cubicBezTo>
                  <a:cubicBezTo>
                    <a:pt x="111" y="2200"/>
                    <a:pt x="190" y="2105"/>
                    <a:pt x="222" y="2041"/>
                  </a:cubicBezTo>
                  <a:cubicBezTo>
                    <a:pt x="301" y="1962"/>
                    <a:pt x="364" y="1883"/>
                    <a:pt x="444" y="1788"/>
                  </a:cubicBezTo>
                  <a:cubicBezTo>
                    <a:pt x="586" y="1614"/>
                    <a:pt x="729" y="1440"/>
                    <a:pt x="871" y="1234"/>
                  </a:cubicBezTo>
                  <a:lnTo>
                    <a:pt x="1219" y="648"/>
                  </a:lnTo>
                  <a:cubicBezTo>
                    <a:pt x="1314" y="442"/>
                    <a:pt x="1394" y="220"/>
                    <a:pt x="1473" y="15"/>
                  </a:cubicBezTo>
                  <a:cubicBezTo>
                    <a:pt x="1452" y="15"/>
                    <a:pt x="1416" y="1"/>
                    <a:pt x="1395" y="1"/>
                  </a:cubicBezTo>
                  <a:close/>
                </a:path>
              </a:pathLst>
            </a:custGeom>
            <a:solidFill>
              <a:srgbClr val="981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5"/>
            <p:cNvSpPr/>
            <p:nvPr/>
          </p:nvSpPr>
          <p:spPr>
            <a:xfrm flipH="1">
              <a:off x="6893050" y="2166438"/>
              <a:ext cx="1020100" cy="947025"/>
            </a:xfrm>
            <a:custGeom>
              <a:avLst/>
              <a:gdLst/>
              <a:ahLst/>
              <a:cxnLst/>
              <a:rect l="l" t="t" r="r" b="b"/>
              <a:pathLst>
                <a:path w="40804" h="37881" extrusionOk="0">
                  <a:moveTo>
                    <a:pt x="7413" y="1"/>
                  </a:moveTo>
                  <a:cubicBezTo>
                    <a:pt x="6741" y="1"/>
                    <a:pt x="6055" y="121"/>
                    <a:pt x="5415" y="311"/>
                  </a:cubicBezTo>
                  <a:cubicBezTo>
                    <a:pt x="5004" y="438"/>
                    <a:pt x="4592" y="612"/>
                    <a:pt x="4212" y="850"/>
                  </a:cubicBezTo>
                  <a:cubicBezTo>
                    <a:pt x="3832" y="1087"/>
                    <a:pt x="3563" y="1404"/>
                    <a:pt x="3262" y="1737"/>
                  </a:cubicBezTo>
                  <a:cubicBezTo>
                    <a:pt x="2787" y="2338"/>
                    <a:pt x="2359" y="2987"/>
                    <a:pt x="2011" y="3700"/>
                  </a:cubicBezTo>
                  <a:cubicBezTo>
                    <a:pt x="1993" y="3675"/>
                    <a:pt x="1963" y="3663"/>
                    <a:pt x="1932" y="3663"/>
                  </a:cubicBezTo>
                  <a:cubicBezTo>
                    <a:pt x="1882" y="3663"/>
                    <a:pt x="1831" y="3695"/>
                    <a:pt x="1821" y="3763"/>
                  </a:cubicBezTo>
                  <a:cubicBezTo>
                    <a:pt x="1029" y="5917"/>
                    <a:pt x="0" y="8877"/>
                    <a:pt x="491" y="11078"/>
                  </a:cubicBezTo>
                  <a:cubicBezTo>
                    <a:pt x="934" y="12915"/>
                    <a:pt x="1520" y="14720"/>
                    <a:pt x="2217" y="16478"/>
                  </a:cubicBezTo>
                  <a:cubicBezTo>
                    <a:pt x="3420" y="19629"/>
                    <a:pt x="5019" y="22938"/>
                    <a:pt x="6476" y="25930"/>
                  </a:cubicBezTo>
                  <a:cubicBezTo>
                    <a:pt x="8534" y="30158"/>
                    <a:pt x="11084" y="36001"/>
                    <a:pt x="16103" y="37267"/>
                  </a:cubicBezTo>
                  <a:cubicBezTo>
                    <a:pt x="17768" y="37688"/>
                    <a:pt x="19474" y="37880"/>
                    <a:pt x="21182" y="37880"/>
                  </a:cubicBezTo>
                  <a:cubicBezTo>
                    <a:pt x="22626" y="37880"/>
                    <a:pt x="24071" y="37743"/>
                    <a:pt x="25492" y="37489"/>
                  </a:cubicBezTo>
                  <a:cubicBezTo>
                    <a:pt x="28659" y="36935"/>
                    <a:pt x="31699" y="35795"/>
                    <a:pt x="34581" y="34401"/>
                  </a:cubicBezTo>
                  <a:cubicBezTo>
                    <a:pt x="35958" y="33720"/>
                    <a:pt x="37304" y="32960"/>
                    <a:pt x="38476" y="31963"/>
                  </a:cubicBezTo>
                  <a:cubicBezTo>
                    <a:pt x="39046" y="31472"/>
                    <a:pt x="39568" y="30918"/>
                    <a:pt x="39996" y="30285"/>
                  </a:cubicBezTo>
                  <a:cubicBezTo>
                    <a:pt x="40392" y="29683"/>
                    <a:pt x="40629" y="28970"/>
                    <a:pt x="40756" y="28258"/>
                  </a:cubicBezTo>
                  <a:cubicBezTo>
                    <a:pt x="40803" y="27625"/>
                    <a:pt x="40598" y="27007"/>
                    <a:pt x="40439" y="26437"/>
                  </a:cubicBezTo>
                  <a:cubicBezTo>
                    <a:pt x="40249" y="25819"/>
                    <a:pt x="40043" y="25234"/>
                    <a:pt x="39663" y="24711"/>
                  </a:cubicBezTo>
                  <a:cubicBezTo>
                    <a:pt x="39121" y="24004"/>
                    <a:pt x="38367" y="23776"/>
                    <a:pt x="37570" y="23776"/>
                  </a:cubicBezTo>
                  <a:cubicBezTo>
                    <a:pt x="36903" y="23776"/>
                    <a:pt x="36206" y="23936"/>
                    <a:pt x="35578" y="24109"/>
                  </a:cubicBezTo>
                  <a:cubicBezTo>
                    <a:pt x="33979" y="24537"/>
                    <a:pt x="32459" y="25170"/>
                    <a:pt x="30876" y="25645"/>
                  </a:cubicBezTo>
                  <a:cubicBezTo>
                    <a:pt x="29245" y="26120"/>
                    <a:pt x="27582" y="26453"/>
                    <a:pt x="25920" y="26690"/>
                  </a:cubicBezTo>
                  <a:cubicBezTo>
                    <a:pt x="24375" y="26896"/>
                    <a:pt x="22831" y="26993"/>
                    <a:pt x="21287" y="26993"/>
                  </a:cubicBezTo>
                  <a:cubicBezTo>
                    <a:pt x="21169" y="26993"/>
                    <a:pt x="21050" y="26992"/>
                    <a:pt x="20932" y="26991"/>
                  </a:cubicBezTo>
                  <a:cubicBezTo>
                    <a:pt x="20536" y="26991"/>
                    <a:pt x="20125" y="26959"/>
                    <a:pt x="19729" y="26959"/>
                  </a:cubicBezTo>
                  <a:cubicBezTo>
                    <a:pt x="19618" y="26959"/>
                    <a:pt x="19491" y="26975"/>
                    <a:pt x="19381" y="26991"/>
                  </a:cubicBezTo>
                  <a:lnTo>
                    <a:pt x="19301" y="26991"/>
                  </a:lnTo>
                  <a:cubicBezTo>
                    <a:pt x="19096" y="26896"/>
                    <a:pt x="18906" y="26595"/>
                    <a:pt x="18826" y="26374"/>
                  </a:cubicBezTo>
                  <a:cubicBezTo>
                    <a:pt x="18684" y="26057"/>
                    <a:pt x="18636" y="25693"/>
                    <a:pt x="18605" y="25344"/>
                  </a:cubicBezTo>
                  <a:cubicBezTo>
                    <a:pt x="18209" y="22019"/>
                    <a:pt x="17449" y="18742"/>
                    <a:pt x="16530" y="15512"/>
                  </a:cubicBezTo>
                  <a:cubicBezTo>
                    <a:pt x="16055" y="13897"/>
                    <a:pt x="15549" y="12282"/>
                    <a:pt x="15026" y="10683"/>
                  </a:cubicBezTo>
                  <a:cubicBezTo>
                    <a:pt x="14567" y="9273"/>
                    <a:pt x="14108" y="7880"/>
                    <a:pt x="13601" y="6487"/>
                  </a:cubicBezTo>
                  <a:cubicBezTo>
                    <a:pt x="13237" y="5521"/>
                    <a:pt x="12810" y="4571"/>
                    <a:pt x="12335" y="3652"/>
                  </a:cubicBezTo>
                  <a:cubicBezTo>
                    <a:pt x="11812" y="2702"/>
                    <a:pt x="11195" y="1721"/>
                    <a:pt x="10371" y="1008"/>
                  </a:cubicBezTo>
                  <a:cubicBezTo>
                    <a:pt x="10039" y="707"/>
                    <a:pt x="9659" y="486"/>
                    <a:pt x="9215" y="375"/>
                  </a:cubicBezTo>
                  <a:cubicBezTo>
                    <a:pt x="9199" y="367"/>
                    <a:pt x="9176" y="363"/>
                    <a:pt x="9152" y="363"/>
                  </a:cubicBezTo>
                  <a:cubicBezTo>
                    <a:pt x="9128" y="363"/>
                    <a:pt x="9104" y="367"/>
                    <a:pt x="9089" y="375"/>
                  </a:cubicBezTo>
                  <a:cubicBezTo>
                    <a:pt x="8661" y="169"/>
                    <a:pt x="8218" y="42"/>
                    <a:pt x="7743" y="11"/>
                  </a:cubicBezTo>
                  <a:cubicBezTo>
                    <a:pt x="7633" y="4"/>
                    <a:pt x="7524" y="1"/>
                    <a:pt x="7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5"/>
            <p:cNvSpPr/>
            <p:nvPr/>
          </p:nvSpPr>
          <p:spPr>
            <a:xfrm flipH="1">
              <a:off x="6921950" y="2782663"/>
              <a:ext cx="73500" cy="137325"/>
            </a:xfrm>
            <a:custGeom>
              <a:avLst/>
              <a:gdLst/>
              <a:ahLst/>
              <a:cxnLst/>
              <a:rect l="l" t="t" r="r" b="b"/>
              <a:pathLst>
                <a:path w="2940" h="5493" extrusionOk="0">
                  <a:moveTo>
                    <a:pt x="108" y="0"/>
                  </a:moveTo>
                  <a:cubicBezTo>
                    <a:pt x="43" y="0"/>
                    <a:pt x="0" y="63"/>
                    <a:pt x="58" y="110"/>
                  </a:cubicBezTo>
                  <a:cubicBezTo>
                    <a:pt x="850" y="695"/>
                    <a:pt x="1483" y="1455"/>
                    <a:pt x="1863" y="2358"/>
                  </a:cubicBezTo>
                  <a:cubicBezTo>
                    <a:pt x="2194" y="3139"/>
                    <a:pt x="2304" y="3976"/>
                    <a:pt x="2229" y="4803"/>
                  </a:cubicBezTo>
                  <a:lnTo>
                    <a:pt x="2229" y="4803"/>
                  </a:lnTo>
                  <a:cubicBezTo>
                    <a:pt x="2228" y="4806"/>
                    <a:pt x="2227" y="4809"/>
                    <a:pt x="2227" y="4812"/>
                  </a:cubicBezTo>
                  <a:cubicBezTo>
                    <a:pt x="2148" y="4986"/>
                    <a:pt x="2100" y="5224"/>
                    <a:pt x="2180" y="5430"/>
                  </a:cubicBezTo>
                  <a:cubicBezTo>
                    <a:pt x="2198" y="5474"/>
                    <a:pt x="2240" y="5493"/>
                    <a:pt x="2286" y="5493"/>
                  </a:cubicBezTo>
                  <a:cubicBezTo>
                    <a:pt x="2356" y="5493"/>
                    <a:pt x="2436" y="5449"/>
                    <a:pt x="2465" y="5382"/>
                  </a:cubicBezTo>
                  <a:cubicBezTo>
                    <a:pt x="2940" y="3403"/>
                    <a:pt x="1958" y="1012"/>
                    <a:pt x="185" y="30"/>
                  </a:cubicBezTo>
                  <a:cubicBezTo>
                    <a:pt x="159" y="9"/>
                    <a:pt x="132"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5"/>
            <p:cNvSpPr/>
            <p:nvPr/>
          </p:nvSpPr>
          <p:spPr>
            <a:xfrm flipH="1">
              <a:off x="7167350" y="2529738"/>
              <a:ext cx="708400" cy="586200"/>
            </a:xfrm>
            <a:custGeom>
              <a:avLst/>
              <a:gdLst/>
              <a:ahLst/>
              <a:cxnLst/>
              <a:rect l="l" t="t" r="r" b="b"/>
              <a:pathLst>
                <a:path w="28336" h="23448" extrusionOk="0">
                  <a:moveTo>
                    <a:pt x="138" y="1"/>
                  </a:moveTo>
                  <a:cubicBezTo>
                    <a:pt x="82" y="1"/>
                    <a:pt x="1" y="74"/>
                    <a:pt x="24" y="156"/>
                  </a:cubicBezTo>
                  <a:cubicBezTo>
                    <a:pt x="1101" y="2848"/>
                    <a:pt x="2320" y="5492"/>
                    <a:pt x="3492" y="8137"/>
                  </a:cubicBezTo>
                  <a:cubicBezTo>
                    <a:pt x="4062" y="9467"/>
                    <a:pt x="4663" y="10781"/>
                    <a:pt x="5233" y="12095"/>
                  </a:cubicBezTo>
                  <a:cubicBezTo>
                    <a:pt x="5788" y="13362"/>
                    <a:pt x="6358" y="14660"/>
                    <a:pt x="7054" y="15848"/>
                  </a:cubicBezTo>
                  <a:cubicBezTo>
                    <a:pt x="7703" y="16956"/>
                    <a:pt x="8432" y="18001"/>
                    <a:pt x="9255" y="18983"/>
                  </a:cubicBezTo>
                  <a:cubicBezTo>
                    <a:pt x="10047" y="19964"/>
                    <a:pt x="10886" y="20946"/>
                    <a:pt x="11899" y="21722"/>
                  </a:cubicBezTo>
                  <a:cubicBezTo>
                    <a:pt x="12897" y="22498"/>
                    <a:pt x="14053" y="22862"/>
                    <a:pt x="15288" y="23099"/>
                  </a:cubicBezTo>
                  <a:cubicBezTo>
                    <a:pt x="16586" y="23337"/>
                    <a:pt x="17916" y="23448"/>
                    <a:pt x="19246" y="23448"/>
                  </a:cubicBezTo>
                  <a:cubicBezTo>
                    <a:pt x="22286" y="23416"/>
                    <a:pt x="25326" y="22783"/>
                    <a:pt x="28208" y="21817"/>
                  </a:cubicBezTo>
                  <a:cubicBezTo>
                    <a:pt x="28336" y="21789"/>
                    <a:pt x="28311" y="21570"/>
                    <a:pt x="28191" y="21570"/>
                  </a:cubicBezTo>
                  <a:cubicBezTo>
                    <a:pt x="28177" y="21570"/>
                    <a:pt x="28161" y="21573"/>
                    <a:pt x="28145" y="21579"/>
                  </a:cubicBezTo>
                  <a:cubicBezTo>
                    <a:pt x="25596" y="22434"/>
                    <a:pt x="22920" y="23020"/>
                    <a:pt x="20228" y="23163"/>
                  </a:cubicBezTo>
                  <a:cubicBezTo>
                    <a:pt x="19854" y="23180"/>
                    <a:pt x="19479" y="23189"/>
                    <a:pt x="19105" y="23189"/>
                  </a:cubicBezTo>
                  <a:cubicBezTo>
                    <a:pt x="18119" y="23189"/>
                    <a:pt x="17135" y="23126"/>
                    <a:pt x="16159" y="22989"/>
                  </a:cubicBezTo>
                  <a:cubicBezTo>
                    <a:pt x="14908" y="22814"/>
                    <a:pt x="13641" y="22529"/>
                    <a:pt x="12549" y="21833"/>
                  </a:cubicBezTo>
                  <a:cubicBezTo>
                    <a:pt x="11504" y="21168"/>
                    <a:pt x="10649" y="20170"/>
                    <a:pt x="9857" y="19252"/>
                  </a:cubicBezTo>
                  <a:cubicBezTo>
                    <a:pt x="9034" y="18254"/>
                    <a:pt x="8258" y="17225"/>
                    <a:pt x="7577" y="16133"/>
                  </a:cubicBezTo>
                  <a:cubicBezTo>
                    <a:pt x="6896" y="15008"/>
                    <a:pt x="6326" y="13805"/>
                    <a:pt x="5756" y="12570"/>
                  </a:cubicBezTo>
                  <a:cubicBezTo>
                    <a:pt x="5186" y="11287"/>
                    <a:pt x="4632" y="10021"/>
                    <a:pt x="4062" y="8738"/>
                  </a:cubicBezTo>
                  <a:cubicBezTo>
                    <a:pt x="3428" y="7297"/>
                    <a:pt x="2795" y="5841"/>
                    <a:pt x="2162" y="4416"/>
                  </a:cubicBezTo>
                  <a:cubicBezTo>
                    <a:pt x="1513" y="2959"/>
                    <a:pt x="879" y="1471"/>
                    <a:pt x="183" y="30"/>
                  </a:cubicBezTo>
                  <a:cubicBezTo>
                    <a:pt x="174" y="9"/>
                    <a:pt x="158" y="1"/>
                    <a:pt x="1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5"/>
            <p:cNvSpPr/>
            <p:nvPr/>
          </p:nvSpPr>
          <p:spPr>
            <a:xfrm flipH="1">
              <a:off x="7440100" y="2839213"/>
              <a:ext cx="66925" cy="54475"/>
            </a:xfrm>
            <a:custGeom>
              <a:avLst/>
              <a:gdLst/>
              <a:ahLst/>
              <a:cxnLst/>
              <a:rect l="l" t="t" r="r" b="b"/>
              <a:pathLst>
                <a:path w="2677" h="2179" extrusionOk="0">
                  <a:moveTo>
                    <a:pt x="2423" y="1"/>
                  </a:moveTo>
                  <a:lnTo>
                    <a:pt x="2186" y="64"/>
                  </a:lnTo>
                  <a:cubicBezTo>
                    <a:pt x="2043" y="96"/>
                    <a:pt x="1901" y="159"/>
                    <a:pt x="1758" y="223"/>
                  </a:cubicBezTo>
                  <a:cubicBezTo>
                    <a:pt x="1489" y="334"/>
                    <a:pt x="1220" y="492"/>
                    <a:pt x="998" y="698"/>
                  </a:cubicBezTo>
                  <a:cubicBezTo>
                    <a:pt x="745" y="872"/>
                    <a:pt x="555" y="1094"/>
                    <a:pt x="380" y="1331"/>
                  </a:cubicBezTo>
                  <a:cubicBezTo>
                    <a:pt x="301" y="1442"/>
                    <a:pt x="206" y="1569"/>
                    <a:pt x="143" y="1695"/>
                  </a:cubicBezTo>
                  <a:cubicBezTo>
                    <a:pt x="95" y="1759"/>
                    <a:pt x="80" y="1838"/>
                    <a:pt x="32" y="1917"/>
                  </a:cubicBezTo>
                  <a:cubicBezTo>
                    <a:pt x="0" y="1996"/>
                    <a:pt x="16" y="2059"/>
                    <a:pt x="0" y="2154"/>
                  </a:cubicBezTo>
                  <a:cubicBezTo>
                    <a:pt x="0" y="2170"/>
                    <a:pt x="12" y="2178"/>
                    <a:pt x="26" y="2178"/>
                  </a:cubicBezTo>
                  <a:cubicBezTo>
                    <a:pt x="40" y="2178"/>
                    <a:pt x="56" y="2170"/>
                    <a:pt x="64" y="2154"/>
                  </a:cubicBezTo>
                  <a:cubicBezTo>
                    <a:pt x="95" y="2107"/>
                    <a:pt x="175" y="2059"/>
                    <a:pt x="222" y="1980"/>
                  </a:cubicBezTo>
                  <a:cubicBezTo>
                    <a:pt x="254" y="1917"/>
                    <a:pt x="301" y="1869"/>
                    <a:pt x="317" y="1806"/>
                  </a:cubicBezTo>
                  <a:cubicBezTo>
                    <a:pt x="396" y="1679"/>
                    <a:pt x="475" y="1569"/>
                    <a:pt x="555" y="1474"/>
                  </a:cubicBezTo>
                  <a:cubicBezTo>
                    <a:pt x="729" y="1252"/>
                    <a:pt x="935" y="1046"/>
                    <a:pt x="1156" y="872"/>
                  </a:cubicBezTo>
                  <a:cubicBezTo>
                    <a:pt x="1362" y="714"/>
                    <a:pt x="1600" y="555"/>
                    <a:pt x="1837" y="460"/>
                  </a:cubicBezTo>
                  <a:cubicBezTo>
                    <a:pt x="1964" y="397"/>
                    <a:pt x="2106" y="365"/>
                    <a:pt x="2217" y="318"/>
                  </a:cubicBezTo>
                  <a:cubicBezTo>
                    <a:pt x="2296" y="302"/>
                    <a:pt x="2360" y="270"/>
                    <a:pt x="2439" y="254"/>
                  </a:cubicBezTo>
                  <a:cubicBezTo>
                    <a:pt x="2471" y="239"/>
                    <a:pt x="2518" y="239"/>
                    <a:pt x="2534" y="223"/>
                  </a:cubicBezTo>
                  <a:cubicBezTo>
                    <a:pt x="2550" y="191"/>
                    <a:pt x="2581" y="175"/>
                    <a:pt x="2597" y="175"/>
                  </a:cubicBezTo>
                  <a:cubicBezTo>
                    <a:pt x="2661" y="144"/>
                    <a:pt x="2676" y="33"/>
                    <a:pt x="2581" y="17"/>
                  </a:cubicBezTo>
                  <a:cubicBezTo>
                    <a:pt x="2518" y="1"/>
                    <a:pt x="2471" y="1"/>
                    <a:pt x="24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5"/>
            <p:cNvSpPr/>
            <p:nvPr/>
          </p:nvSpPr>
          <p:spPr>
            <a:xfrm flipH="1">
              <a:off x="7444450" y="2348438"/>
              <a:ext cx="126575" cy="473225"/>
            </a:xfrm>
            <a:custGeom>
              <a:avLst/>
              <a:gdLst/>
              <a:ahLst/>
              <a:cxnLst/>
              <a:rect l="l" t="t" r="r" b="b"/>
              <a:pathLst>
                <a:path w="5063" h="18929" extrusionOk="0">
                  <a:moveTo>
                    <a:pt x="45" y="1"/>
                  </a:moveTo>
                  <a:cubicBezTo>
                    <a:pt x="21" y="1"/>
                    <a:pt x="0" y="23"/>
                    <a:pt x="11" y="46"/>
                  </a:cubicBezTo>
                  <a:cubicBezTo>
                    <a:pt x="185" y="632"/>
                    <a:pt x="439" y="1186"/>
                    <a:pt x="676" y="1756"/>
                  </a:cubicBezTo>
                  <a:cubicBezTo>
                    <a:pt x="914" y="2326"/>
                    <a:pt x="1135" y="2928"/>
                    <a:pt x="1357" y="3513"/>
                  </a:cubicBezTo>
                  <a:cubicBezTo>
                    <a:pt x="1800" y="4733"/>
                    <a:pt x="2196" y="5952"/>
                    <a:pt x="2576" y="7203"/>
                  </a:cubicBezTo>
                  <a:cubicBezTo>
                    <a:pt x="3320" y="9625"/>
                    <a:pt x="3827" y="12079"/>
                    <a:pt x="4223" y="14549"/>
                  </a:cubicBezTo>
                  <a:cubicBezTo>
                    <a:pt x="4445" y="15974"/>
                    <a:pt x="4635" y="17399"/>
                    <a:pt x="4777" y="18824"/>
                  </a:cubicBezTo>
                  <a:cubicBezTo>
                    <a:pt x="4784" y="18898"/>
                    <a:pt x="4835" y="18929"/>
                    <a:pt x="4892" y="18929"/>
                  </a:cubicBezTo>
                  <a:cubicBezTo>
                    <a:pt x="4971" y="18929"/>
                    <a:pt x="5062" y="18869"/>
                    <a:pt x="5062" y="18777"/>
                  </a:cubicBezTo>
                  <a:cubicBezTo>
                    <a:pt x="4856" y="16228"/>
                    <a:pt x="4429" y="13710"/>
                    <a:pt x="3843" y="11224"/>
                  </a:cubicBezTo>
                  <a:cubicBezTo>
                    <a:pt x="3273" y="8770"/>
                    <a:pt x="2608" y="6332"/>
                    <a:pt x="1721" y="3973"/>
                  </a:cubicBezTo>
                  <a:cubicBezTo>
                    <a:pt x="1484" y="3323"/>
                    <a:pt x="1230" y="2658"/>
                    <a:pt x="977" y="2025"/>
                  </a:cubicBezTo>
                  <a:cubicBezTo>
                    <a:pt x="708" y="1344"/>
                    <a:pt x="439" y="647"/>
                    <a:pt x="75" y="14"/>
                  </a:cubicBezTo>
                  <a:cubicBezTo>
                    <a:pt x="65" y="5"/>
                    <a:pt x="55" y="1"/>
                    <a:pt x="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5"/>
            <p:cNvSpPr/>
            <p:nvPr/>
          </p:nvSpPr>
          <p:spPr>
            <a:xfrm flipH="1">
              <a:off x="6725600" y="2885263"/>
              <a:ext cx="91475" cy="230675"/>
            </a:xfrm>
            <a:custGeom>
              <a:avLst/>
              <a:gdLst/>
              <a:ahLst/>
              <a:cxnLst/>
              <a:rect l="l" t="t" r="r" b="b"/>
              <a:pathLst>
                <a:path w="3659" h="9227" extrusionOk="0">
                  <a:moveTo>
                    <a:pt x="1147" y="1"/>
                  </a:moveTo>
                  <a:cubicBezTo>
                    <a:pt x="843" y="1"/>
                    <a:pt x="641" y="266"/>
                    <a:pt x="666" y="645"/>
                  </a:cubicBezTo>
                  <a:cubicBezTo>
                    <a:pt x="713" y="1183"/>
                    <a:pt x="1061" y="1627"/>
                    <a:pt x="1394" y="1991"/>
                  </a:cubicBezTo>
                  <a:cubicBezTo>
                    <a:pt x="1616" y="2260"/>
                    <a:pt x="1869" y="2513"/>
                    <a:pt x="2106" y="2751"/>
                  </a:cubicBezTo>
                  <a:cubicBezTo>
                    <a:pt x="1853" y="2656"/>
                    <a:pt x="1616" y="2529"/>
                    <a:pt x="1362" y="2450"/>
                  </a:cubicBezTo>
                  <a:cubicBezTo>
                    <a:pt x="1233" y="2403"/>
                    <a:pt x="1070" y="2347"/>
                    <a:pt x="916" y="2347"/>
                  </a:cubicBezTo>
                  <a:cubicBezTo>
                    <a:pt x="862" y="2347"/>
                    <a:pt x="810" y="2354"/>
                    <a:pt x="761" y="2371"/>
                  </a:cubicBezTo>
                  <a:cubicBezTo>
                    <a:pt x="555" y="2434"/>
                    <a:pt x="491" y="2672"/>
                    <a:pt x="444" y="2862"/>
                  </a:cubicBezTo>
                  <a:cubicBezTo>
                    <a:pt x="349" y="3384"/>
                    <a:pt x="729" y="3796"/>
                    <a:pt x="1077" y="4128"/>
                  </a:cubicBezTo>
                  <a:cubicBezTo>
                    <a:pt x="1299" y="4334"/>
                    <a:pt x="1521" y="4492"/>
                    <a:pt x="1758" y="4651"/>
                  </a:cubicBezTo>
                  <a:lnTo>
                    <a:pt x="1742" y="4651"/>
                  </a:lnTo>
                  <a:cubicBezTo>
                    <a:pt x="1553" y="4571"/>
                    <a:pt x="1357" y="4498"/>
                    <a:pt x="1163" y="4498"/>
                  </a:cubicBezTo>
                  <a:cubicBezTo>
                    <a:pt x="1049" y="4498"/>
                    <a:pt x="935" y="4523"/>
                    <a:pt x="824" y="4587"/>
                  </a:cubicBezTo>
                  <a:cubicBezTo>
                    <a:pt x="412" y="4825"/>
                    <a:pt x="650" y="5300"/>
                    <a:pt x="840" y="5617"/>
                  </a:cubicBezTo>
                  <a:cubicBezTo>
                    <a:pt x="966" y="5822"/>
                    <a:pt x="1109" y="5997"/>
                    <a:pt x="1236" y="6155"/>
                  </a:cubicBezTo>
                  <a:cubicBezTo>
                    <a:pt x="1100" y="6098"/>
                    <a:pt x="948" y="6050"/>
                    <a:pt x="786" y="6050"/>
                  </a:cubicBezTo>
                  <a:cubicBezTo>
                    <a:pt x="721" y="6050"/>
                    <a:pt x="654" y="6058"/>
                    <a:pt x="586" y="6076"/>
                  </a:cubicBezTo>
                  <a:cubicBezTo>
                    <a:pt x="1" y="6218"/>
                    <a:pt x="286" y="6788"/>
                    <a:pt x="507" y="7153"/>
                  </a:cubicBezTo>
                  <a:cubicBezTo>
                    <a:pt x="729" y="7501"/>
                    <a:pt x="982" y="7818"/>
                    <a:pt x="1283" y="8103"/>
                  </a:cubicBezTo>
                  <a:cubicBezTo>
                    <a:pt x="1426" y="8308"/>
                    <a:pt x="1600" y="8530"/>
                    <a:pt x="1790" y="8704"/>
                  </a:cubicBezTo>
                  <a:cubicBezTo>
                    <a:pt x="1996" y="8894"/>
                    <a:pt x="2217" y="9021"/>
                    <a:pt x="2455" y="9100"/>
                  </a:cubicBezTo>
                  <a:cubicBezTo>
                    <a:pt x="2575" y="9150"/>
                    <a:pt x="2785" y="9226"/>
                    <a:pt x="2963" y="9226"/>
                  </a:cubicBezTo>
                  <a:cubicBezTo>
                    <a:pt x="3065" y="9226"/>
                    <a:pt x="3157" y="9201"/>
                    <a:pt x="3215" y="9132"/>
                  </a:cubicBezTo>
                  <a:cubicBezTo>
                    <a:pt x="3421" y="8910"/>
                    <a:pt x="3500" y="8514"/>
                    <a:pt x="3563" y="8229"/>
                  </a:cubicBezTo>
                  <a:cubicBezTo>
                    <a:pt x="3611" y="7913"/>
                    <a:pt x="3658" y="7596"/>
                    <a:pt x="3658" y="7263"/>
                  </a:cubicBezTo>
                  <a:cubicBezTo>
                    <a:pt x="3642" y="6519"/>
                    <a:pt x="3611" y="5759"/>
                    <a:pt x="3611" y="4999"/>
                  </a:cubicBezTo>
                  <a:cubicBezTo>
                    <a:pt x="3595" y="4318"/>
                    <a:pt x="3579" y="3606"/>
                    <a:pt x="3452" y="2909"/>
                  </a:cubicBezTo>
                  <a:cubicBezTo>
                    <a:pt x="3357" y="2276"/>
                    <a:pt x="3215" y="1658"/>
                    <a:pt x="2787" y="1167"/>
                  </a:cubicBezTo>
                  <a:cubicBezTo>
                    <a:pt x="2581" y="946"/>
                    <a:pt x="2344" y="756"/>
                    <a:pt x="2106" y="550"/>
                  </a:cubicBezTo>
                  <a:cubicBezTo>
                    <a:pt x="1901" y="376"/>
                    <a:pt x="1695" y="202"/>
                    <a:pt x="1441" y="75"/>
                  </a:cubicBezTo>
                  <a:cubicBezTo>
                    <a:pt x="1336" y="24"/>
                    <a:pt x="1237" y="1"/>
                    <a:pt x="1147" y="1"/>
                  </a:cubicBezTo>
                  <a:close/>
                </a:path>
              </a:pathLst>
            </a:custGeom>
            <a:solidFill>
              <a:srgbClr val="DC82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5"/>
            <p:cNvSpPr/>
            <p:nvPr/>
          </p:nvSpPr>
          <p:spPr>
            <a:xfrm flipH="1">
              <a:off x="6735725" y="3037438"/>
              <a:ext cx="58750" cy="43375"/>
            </a:xfrm>
            <a:custGeom>
              <a:avLst/>
              <a:gdLst/>
              <a:ahLst/>
              <a:cxnLst/>
              <a:rect l="l" t="t" r="r" b="b"/>
              <a:pathLst>
                <a:path w="2350" h="1735" extrusionOk="0">
                  <a:moveTo>
                    <a:pt x="4" y="45"/>
                  </a:moveTo>
                  <a:cubicBezTo>
                    <a:pt x="1" y="45"/>
                    <a:pt x="4" y="52"/>
                    <a:pt x="15" y="52"/>
                  </a:cubicBezTo>
                  <a:cubicBezTo>
                    <a:pt x="10" y="47"/>
                    <a:pt x="6" y="45"/>
                    <a:pt x="4" y="45"/>
                  </a:cubicBezTo>
                  <a:close/>
                  <a:moveTo>
                    <a:pt x="179" y="0"/>
                  </a:moveTo>
                  <a:cubicBezTo>
                    <a:pt x="125" y="0"/>
                    <a:pt x="70" y="16"/>
                    <a:pt x="15" y="52"/>
                  </a:cubicBezTo>
                  <a:cubicBezTo>
                    <a:pt x="252" y="68"/>
                    <a:pt x="458" y="226"/>
                    <a:pt x="632" y="385"/>
                  </a:cubicBezTo>
                  <a:cubicBezTo>
                    <a:pt x="807" y="543"/>
                    <a:pt x="1012" y="686"/>
                    <a:pt x="1187" y="828"/>
                  </a:cubicBezTo>
                  <a:cubicBezTo>
                    <a:pt x="1567" y="1113"/>
                    <a:pt x="1915" y="1414"/>
                    <a:pt x="2279" y="1731"/>
                  </a:cubicBezTo>
                  <a:cubicBezTo>
                    <a:pt x="2285" y="1734"/>
                    <a:pt x="2292" y="1735"/>
                    <a:pt x="2298" y="1735"/>
                  </a:cubicBezTo>
                  <a:cubicBezTo>
                    <a:pt x="2325" y="1735"/>
                    <a:pt x="2349" y="1712"/>
                    <a:pt x="2311" y="1699"/>
                  </a:cubicBezTo>
                  <a:cubicBezTo>
                    <a:pt x="1947" y="1335"/>
                    <a:pt x="1519" y="986"/>
                    <a:pt x="1123" y="638"/>
                  </a:cubicBezTo>
                  <a:cubicBezTo>
                    <a:pt x="949" y="480"/>
                    <a:pt x="759" y="321"/>
                    <a:pt x="553" y="195"/>
                  </a:cubicBezTo>
                  <a:cubicBezTo>
                    <a:pt x="441" y="93"/>
                    <a:pt x="312" y="0"/>
                    <a:pt x="179" y="0"/>
                  </a:cubicBezTo>
                  <a:close/>
                </a:path>
              </a:pathLst>
            </a:custGeom>
            <a:solidFill>
              <a:srgbClr val="981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5"/>
            <p:cNvSpPr/>
            <p:nvPr/>
          </p:nvSpPr>
          <p:spPr>
            <a:xfrm flipH="1">
              <a:off x="6735500" y="2999638"/>
              <a:ext cx="46475" cy="28825"/>
            </a:xfrm>
            <a:custGeom>
              <a:avLst/>
              <a:gdLst/>
              <a:ahLst/>
              <a:cxnLst/>
              <a:rect l="l" t="t" r="r" b="b"/>
              <a:pathLst>
                <a:path w="1859" h="1153" extrusionOk="0">
                  <a:moveTo>
                    <a:pt x="15" y="5"/>
                  </a:moveTo>
                  <a:cubicBezTo>
                    <a:pt x="7" y="5"/>
                    <a:pt x="0" y="12"/>
                    <a:pt x="22" y="12"/>
                  </a:cubicBezTo>
                  <a:cubicBezTo>
                    <a:pt x="22" y="7"/>
                    <a:pt x="18" y="5"/>
                    <a:pt x="15" y="5"/>
                  </a:cubicBezTo>
                  <a:close/>
                  <a:moveTo>
                    <a:pt x="150" y="0"/>
                  </a:moveTo>
                  <a:cubicBezTo>
                    <a:pt x="109" y="0"/>
                    <a:pt x="67" y="4"/>
                    <a:pt x="22" y="12"/>
                  </a:cubicBezTo>
                  <a:cubicBezTo>
                    <a:pt x="370" y="60"/>
                    <a:pt x="671" y="313"/>
                    <a:pt x="924" y="519"/>
                  </a:cubicBezTo>
                  <a:cubicBezTo>
                    <a:pt x="1067" y="630"/>
                    <a:pt x="1225" y="725"/>
                    <a:pt x="1367" y="852"/>
                  </a:cubicBezTo>
                  <a:cubicBezTo>
                    <a:pt x="1447" y="915"/>
                    <a:pt x="1526" y="962"/>
                    <a:pt x="1605" y="1010"/>
                  </a:cubicBezTo>
                  <a:cubicBezTo>
                    <a:pt x="1684" y="1042"/>
                    <a:pt x="1763" y="1105"/>
                    <a:pt x="1842" y="1152"/>
                  </a:cubicBezTo>
                  <a:cubicBezTo>
                    <a:pt x="1842" y="1152"/>
                    <a:pt x="1858" y="1152"/>
                    <a:pt x="1858" y="1121"/>
                  </a:cubicBezTo>
                  <a:cubicBezTo>
                    <a:pt x="1795" y="1042"/>
                    <a:pt x="1732" y="1010"/>
                    <a:pt x="1652" y="947"/>
                  </a:cubicBezTo>
                  <a:cubicBezTo>
                    <a:pt x="1573" y="883"/>
                    <a:pt x="1494" y="836"/>
                    <a:pt x="1415" y="757"/>
                  </a:cubicBezTo>
                  <a:cubicBezTo>
                    <a:pt x="1257" y="630"/>
                    <a:pt x="1098" y="519"/>
                    <a:pt x="924" y="392"/>
                  </a:cubicBezTo>
                  <a:cubicBezTo>
                    <a:pt x="782" y="297"/>
                    <a:pt x="623" y="171"/>
                    <a:pt x="465" y="92"/>
                  </a:cubicBezTo>
                  <a:cubicBezTo>
                    <a:pt x="371" y="33"/>
                    <a:pt x="268" y="0"/>
                    <a:pt x="150" y="0"/>
                  </a:cubicBezTo>
                  <a:close/>
                </a:path>
              </a:pathLst>
            </a:custGeom>
            <a:solidFill>
              <a:srgbClr val="981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5"/>
            <p:cNvSpPr/>
            <p:nvPr/>
          </p:nvSpPr>
          <p:spPr>
            <a:xfrm flipH="1">
              <a:off x="6734325" y="2951638"/>
              <a:ext cx="36425" cy="23950"/>
            </a:xfrm>
            <a:custGeom>
              <a:avLst/>
              <a:gdLst/>
              <a:ahLst/>
              <a:cxnLst/>
              <a:rect l="l" t="t" r="r" b="b"/>
              <a:pathLst>
                <a:path w="1457" h="958" extrusionOk="0">
                  <a:moveTo>
                    <a:pt x="0" y="1"/>
                  </a:moveTo>
                  <a:lnTo>
                    <a:pt x="0" y="1"/>
                  </a:lnTo>
                  <a:cubicBezTo>
                    <a:pt x="63" y="32"/>
                    <a:pt x="127" y="80"/>
                    <a:pt x="174" y="96"/>
                  </a:cubicBezTo>
                  <a:cubicBezTo>
                    <a:pt x="238" y="143"/>
                    <a:pt x="301" y="159"/>
                    <a:pt x="364" y="191"/>
                  </a:cubicBezTo>
                  <a:cubicBezTo>
                    <a:pt x="475" y="270"/>
                    <a:pt x="602" y="333"/>
                    <a:pt x="713" y="412"/>
                  </a:cubicBezTo>
                  <a:cubicBezTo>
                    <a:pt x="839" y="492"/>
                    <a:pt x="934" y="571"/>
                    <a:pt x="1045" y="650"/>
                  </a:cubicBezTo>
                  <a:cubicBezTo>
                    <a:pt x="1108" y="697"/>
                    <a:pt x="1156" y="729"/>
                    <a:pt x="1203" y="777"/>
                  </a:cubicBezTo>
                  <a:cubicBezTo>
                    <a:pt x="1251" y="808"/>
                    <a:pt x="1346" y="872"/>
                    <a:pt x="1362" y="935"/>
                  </a:cubicBezTo>
                  <a:cubicBezTo>
                    <a:pt x="1362" y="946"/>
                    <a:pt x="1386" y="957"/>
                    <a:pt x="1405" y="957"/>
                  </a:cubicBezTo>
                  <a:cubicBezTo>
                    <a:pt x="1413" y="957"/>
                    <a:pt x="1420" y="955"/>
                    <a:pt x="1425" y="951"/>
                  </a:cubicBezTo>
                  <a:lnTo>
                    <a:pt x="1441" y="951"/>
                  </a:lnTo>
                  <a:cubicBezTo>
                    <a:pt x="1457" y="951"/>
                    <a:pt x="1457" y="935"/>
                    <a:pt x="1457" y="903"/>
                  </a:cubicBezTo>
                  <a:lnTo>
                    <a:pt x="1457" y="887"/>
                  </a:lnTo>
                  <a:cubicBezTo>
                    <a:pt x="1457" y="872"/>
                    <a:pt x="1441" y="840"/>
                    <a:pt x="1425" y="824"/>
                  </a:cubicBezTo>
                  <a:cubicBezTo>
                    <a:pt x="1409" y="824"/>
                    <a:pt x="1362" y="792"/>
                    <a:pt x="1346" y="777"/>
                  </a:cubicBezTo>
                  <a:cubicBezTo>
                    <a:pt x="1330" y="745"/>
                    <a:pt x="1283" y="729"/>
                    <a:pt x="1267" y="697"/>
                  </a:cubicBezTo>
                  <a:cubicBezTo>
                    <a:pt x="1219" y="650"/>
                    <a:pt x="1172" y="618"/>
                    <a:pt x="1124" y="571"/>
                  </a:cubicBezTo>
                  <a:lnTo>
                    <a:pt x="776" y="333"/>
                  </a:lnTo>
                  <a:cubicBezTo>
                    <a:pt x="649" y="254"/>
                    <a:pt x="538" y="191"/>
                    <a:pt x="412" y="143"/>
                  </a:cubicBezTo>
                  <a:cubicBezTo>
                    <a:pt x="364" y="96"/>
                    <a:pt x="301" y="80"/>
                    <a:pt x="238" y="64"/>
                  </a:cubicBezTo>
                  <a:cubicBezTo>
                    <a:pt x="143" y="32"/>
                    <a:pt x="79" y="17"/>
                    <a:pt x="0" y="1"/>
                  </a:cubicBezTo>
                  <a:close/>
                </a:path>
              </a:pathLst>
            </a:custGeom>
            <a:solidFill>
              <a:srgbClr val="981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5"/>
            <p:cNvSpPr/>
            <p:nvPr/>
          </p:nvSpPr>
          <p:spPr>
            <a:xfrm flipH="1">
              <a:off x="7630100" y="1624463"/>
              <a:ext cx="403800" cy="794850"/>
            </a:xfrm>
            <a:custGeom>
              <a:avLst/>
              <a:gdLst/>
              <a:ahLst/>
              <a:cxnLst/>
              <a:rect l="l" t="t" r="r" b="b"/>
              <a:pathLst>
                <a:path w="16152" h="31794" extrusionOk="0">
                  <a:moveTo>
                    <a:pt x="11850" y="1"/>
                  </a:moveTo>
                  <a:cubicBezTo>
                    <a:pt x="11776" y="1"/>
                    <a:pt x="11709" y="43"/>
                    <a:pt x="11702" y="140"/>
                  </a:cubicBezTo>
                  <a:cubicBezTo>
                    <a:pt x="11338" y="2246"/>
                    <a:pt x="10863" y="4352"/>
                    <a:pt x="9960" y="6299"/>
                  </a:cubicBezTo>
                  <a:cubicBezTo>
                    <a:pt x="9501" y="7281"/>
                    <a:pt x="8963" y="8215"/>
                    <a:pt x="8329" y="9102"/>
                  </a:cubicBezTo>
                  <a:cubicBezTo>
                    <a:pt x="7712" y="9973"/>
                    <a:pt x="6968" y="10796"/>
                    <a:pt x="6192" y="11556"/>
                  </a:cubicBezTo>
                  <a:cubicBezTo>
                    <a:pt x="4656" y="13124"/>
                    <a:pt x="2930" y="14612"/>
                    <a:pt x="1758" y="16512"/>
                  </a:cubicBezTo>
                  <a:cubicBezTo>
                    <a:pt x="666" y="18285"/>
                    <a:pt x="1" y="20502"/>
                    <a:pt x="555" y="22592"/>
                  </a:cubicBezTo>
                  <a:cubicBezTo>
                    <a:pt x="824" y="23590"/>
                    <a:pt x="1410" y="24587"/>
                    <a:pt x="2408" y="24999"/>
                  </a:cubicBezTo>
                  <a:cubicBezTo>
                    <a:pt x="2601" y="25082"/>
                    <a:pt x="2807" y="25129"/>
                    <a:pt x="3014" y="25129"/>
                  </a:cubicBezTo>
                  <a:cubicBezTo>
                    <a:pt x="3044" y="25129"/>
                    <a:pt x="3074" y="25128"/>
                    <a:pt x="3104" y="25126"/>
                  </a:cubicBezTo>
                  <a:cubicBezTo>
                    <a:pt x="3358" y="25094"/>
                    <a:pt x="3579" y="25046"/>
                    <a:pt x="3753" y="24967"/>
                  </a:cubicBezTo>
                  <a:cubicBezTo>
                    <a:pt x="3833" y="24920"/>
                    <a:pt x="3912" y="24904"/>
                    <a:pt x="3975" y="24856"/>
                  </a:cubicBezTo>
                  <a:lnTo>
                    <a:pt x="3975" y="24856"/>
                  </a:lnTo>
                  <a:cubicBezTo>
                    <a:pt x="3817" y="26551"/>
                    <a:pt x="4149" y="28261"/>
                    <a:pt x="4973" y="29733"/>
                  </a:cubicBezTo>
                  <a:cubicBezTo>
                    <a:pt x="5463" y="30604"/>
                    <a:pt x="6176" y="31475"/>
                    <a:pt x="7189" y="31728"/>
                  </a:cubicBezTo>
                  <a:cubicBezTo>
                    <a:pt x="7339" y="31771"/>
                    <a:pt x="7498" y="31794"/>
                    <a:pt x="7658" y="31794"/>
                  </a:cubicBezTo>
                  <a:cubicBezTo>
                    <a:pt x="7971" y="31794"/>
                    <a:pt x="8289" y="31706"/>
                    <a:pt x="8551" y="31506"/>
                  </a:cubicBezTo>
                  <a:cubicBezTo>
                    <a:pt x="9010" y="31174"/>
                    <a:pt x="9216" y="30667"/>
                    <a:pt x="9374" y="30129"/>
                  </a:cubicBezTo>
                  <a:cubicBezTo>
                    <a:pt x="9580" y="29432"/>
                    <a:pt x="9754" y="28767"/>
                    <a:pt x="9929" y="28071"/>
                  </a:cubicBezTo>
                  <a:cubicBezTo>
                    <a:pt x="9992" y="27786"/>
                    <a:pt x="10055" y="27532"/>
                    <a:pt x="10134" y="27263"/>
                  </a:cubicBezTo>
                  <a:cubicBezTo>
                    <a:pt x="10245" y="27659"/>
                    <a:pt x="10404" y="28007"/>
                    <a:pt x="10673" y="28340"/>
                  </a:cubicBezTo>
                  <a:cubicBezTo>
                    <a:pt x="11072" y="28868"/>
                    <a:pt x="12114" y="29537"/>
                    <a:pt x="12861" y="29537"/>
                  </a:cubicBezTo>
                  <a:cubicBezTo>
                    <a:pt x="12943" y="29537"/>
                    <a:pt x="13022" y="29529"/>
                    <a:pt x="13095" y="29511"/>
                  </a:cubicBezTo>
                  <a:cubicBezTo>
                    <a:pt x="14679" y="29116"/>
                    <a:pt x="15043" y="27596"/>
                    <a:pt x="15122" y="26756"/>
                  </a:cubicBezTo>
                  <a:cubicBezTo>
                    <a:pt x="15201" y="26044"/>
                    <a:pt x="15122" y="25331"/>
                    <a:pt x="14980" y="24651"/>
                  </a:cubicBezTo>
                  <a:lnTo>
                    <a:pt x="14980" y="24651"/>
                  </a:lnTo>
                  <a:cubicBezTo>
                    <a:pt x="15075" y="24856"/>
                    <a:pt x="15154" y="25094"/>
                    <a:pt x="15233" y="25331"/>
                  </a:cubicBezTo>
                  <a:cubicBezTo>
                    <a:pt x="15423" y="25854"/>
                    <a:pt x="15597" y="26408"/>
                    <a:pt x="15660" y="26946"/>
                  </a:cubicBezTo>
                  <a:cubicBezTo>
                    <a:pt x="15708" y="27469"/>
                    <a:pt x="15692" y="27991"/>
                    <a:pt x="15518" y="28498"/>
                  </a:cubicBezTo>
                  <a:cubicBezTo>
                    <a:pt x="15344" y="28957"/>
                    <a:pt x="15059" y="29432"/>
                    <a:pt x="14647" y="29717"/>
                  </a:cubicBezTo>
                  <a:cubicBezTo>
                    <a:pt x="14594" y="29744"/>
                    <a:pt x="14630" y="29804"/>
                    <a:pt x="14680" y="29804"/>
                  </a:cubicBezTo>
                  <a:cubicBezTo>
                    <a:pt x="14690" y="29804"/>
                    <a:pt x="14700" y="29802"/>
                    <a:pt x="14710" y="29796"/>
                  </a:cubicBezTo>
                  <a:cubicBezTo>
                    <a:pt x="15122" y="29591"/>
                    <a:pt x="15439" y="29290"/>
                    <a:pt x="15692" y="28926"/>
                  </a:cubicBezTo>
                  <a:cubicBezTo>
                    <a:pt x="15930" y="28546"/>
                    <a:pt x="16088" y="28086"/>
                    <a:pt x="16151" y="27627"/>
                  </a:cubicBezTo>
                  <a:cubicBezTo>
                    <a:pt x="16135" y="27390"/>
                    <a:pt x="16151" y="27121"/>
                    <a:pt x="16135" y="26836"/>
                  </a:cubicBezTo>
                  <a:cubicBezTo>
                    <a:pt x="16104" y="26551"/>
                    <a:pt x="16072" y="26250"/>
                    <a:pt x="16009" y="25949"/>
                  </a:cubicBezTo>
                  <a:cubicBezTo>
                    <a:pt x="15914" y="25395"/>
                    <a:pt x="15692" y="24856"/>
                    <a:pt x="15518" y="24334"/>
                  </a:cubicBezTo>
                  <a:cubicBezTo>
                    <a:pt x="15122" y="23257"/>
                    <a:pt x="14568" y="21579"/>
                    <a:pt x="14014" y="20581"/>
                  </a:cubicBezTo>
                  <a:cubicBezTo>
                    <a:pt x="13364" y="19441"/>
                    <a:pt x="13333" y="18396"/>
                    <a:pt x="12858" y="17161"/>
                  </a:cubicBezTo>
                  <a:cubicBezTo>
                    <a:pt x="12446" y="16100"/>
                    <a:pt x="12066" y="15024"/>
                    <a:pt x="11797" y="13915"/>
                  </a:cubicBezTo>
                  <a:cubicBezTo>
                    <a:pt x="11512" y="12886"/>
                    <a:pt x="10847" y="12411"/>
                    <a:pt x="10562" y="11398"/>
                  </a:cubicBezTo>
                  <a:cubicBezTo>
                    <a:pt x="10309" y="10448"/>
                    <a:pt x="10150" y="9577"/>
                    <a:pt x="10388" y="8595"/>
                  </a:cubicBezTo>
                  <a:cubicBezTo>
                    <a:pt x="10451" y="8358"/>
                    <a:pt x="10514" y="8136"/>
                    <a:pt x="10594" y="7899"/>
                  </a:cubicBezTo>
                  <a:cubicBezTo>
                    <a:pt x="10673" y="7645"/>
                    <a:pt x="10467" y="7471"/>
                    <a:pt x="10245" y="7439"/>
                  </a:cubicBezTo>
                  <a:cubicBezTo>
                    <a:pt x="10309" y="7313"/>
                    <a:pt x="10388" y="7170"/>
                    <a:pt x="10451" y="7028"/>
                  </a:cubicBezTo>
                  <a:cubicBezTo>
                    <a:pt x="10879" y="6062"/>
                    <a:pt x="11195" y="5048"/>
                    <a:pt x="11480" y="4035"/>
                  </a:cubicBezTo>
                  <a:cubicBezTo>
                    <a:pt x="11734" y="3038"/>
                    <a:pt x="11908" y="2008"/>
                    <a:pt x="12019" y="948"/>
                  </a:cubicBezTo>
                  <a:cubicBezTo>
                    <a:pt x="12034" y="694"/>
                    <a:pt x="12034" y="441"/>
                    <a:pt x="12050" y="188"/>
                  </a:cubicBezTo>
                  <a:cubicBezTo>
                    <a:pt x="12050" y="72"/>
                    <a:pt x="11945" y="1"/>
                    <a:pt x="11850" y="1"/>
                  </a:cubicBezTo>
                  <a:close/>
                </a:path>
              </a:pathLst>
            </a:custGeom>
            <a:solidFill>
              <a:srgbClr val="C98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05238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E347E2-E8B7-5344-3126-A10FF701EC51}"/>
              </a:ext>
            </a:extLst>
          </p:cNvPr>
          <p:cNvSpPr>
            <a:spLocks noGrp="1"/>
          </p:cNvSpPr>
          <p:nvPr>
            <p:ph type="title"/>
          </p:nvPr>
        </p:nvSpPr>
        <p:spPr>
          <a:xfrm>
            <a:off x="448975" y="410350"/>
            <a:ext cx="8237700" cy="4553560"/>
          </a:xfrm>
        </p:spPr>
        <p:txBody>
          <a:bodyPr/>
          <a:lstStyle/>
          <a:p>
            <a:pPr algn="l"/>
            <a:r>
              <a:rPr lang="es-ES" sz="1800"/>
              <a:t>En termino de prácticas del curso DH, esta  base de datos  utilizada nos dio  resultados  favorables  en donde se pudo  trabajar de manera óptima obteniendo un porcentaje de predicción aceptable.</a:t>
            </a:r>
            <a:endParaRPr lang="en-US" sz="1800"/>
          </a:p>
          <a:p>
            <a:pPr algn="l"/>
            <a:br>
              <a:rPr lang="es-ES" sz="1800"/>
            </a:br>
            <a:r>
              <a:rPr lang="es-ES" sz="1800"/>
              <a:t>Para que las predicciones realizadas puedan ser utilizadas en un caso real se necesitaría información más robusta en cuanto a otro tipo de indicadores relacionados a riesgo de embarazo como:</a:t>
            </a:r>
          </a:p>
          <a:p>
            <a:pPr algn="l"/>
            <a:endParaRPr lang="es-ES" sz="1800"/>
          </a:p>
          <a:p>
            <a:pPr marL="285750" indent="-285750" algn="l">
              <a:buFont typeface="Arial"/>
              <a:buChar char="•"/>
            </a:pPr>
            <a:r>
              <a:rPr lang="es-ES" sz="1800"/>
              <a:t>Si tuvo HIV/sida</a:t>
            </a:r>
            <a:br>
              <a:rPr lang="es-ES" sz="1800"/>
            </a:br>
            <a:r>
              <a:rPr lang="es-ES" sz="1800"/>
              <a:t>Infección durante el embarazo: </a:t>
            </a:r>
            <a:r>
              <a:rPr lang="es-ES" sz="1800" err="1"/>
              <a:t>Itu</a:t>
            </a:r>
            <a:r>
              <a:rPr lang="es-ES" sz="1800"/>
              <a:t>, </a:t>
            </a:r>
            <a:r>
              <a:rPr lang="es-ES" sz="1800" err="1"/>
              <a:t>neumonia</a:t>
            </a:r>
            <a:r>
              <a:rPr lang="es-ES" sz="1800"/>
              <a:t>, vaginitis.</a:t>
            </a:r>
          </a:p>
          <a:p>
            <a:pPr marL="285750" indent="-285750" algn="l">
              <a:buFont typeface="Arial"/>
              <a:buChar char="•"/>
            </a:pPr>
            <a:r>
              <a:rPr lang="es-ES" sz="1800"/>
              <a:t>Desnutrición: IMC de 18.4 para abajo es desnutrición. </a:t>
            </a:r>
            <a:endParaRPr lang="en-US" sz="1800"/>
          </a:p>
          <a:p>
            <a:pPr marL="285750" indent="-285750" algn="l">
              <a:buFont typeface="Arial"/>
              <a:buChar char="•"/>
            </a:pPr>
            <a:r>
              <a:rPr lang="es-ES" sz="1800"/>
              <a:t>Usuaria de drogas: si/no.</a:t>
            </a:r>
            <a:endParaRPr lang="en-US" sz="1800"/>
          </a:p>
          <a:p>
            <a:pPr marL="285750" indent="-285750" algn="l">
              <a:buFont typeface="Arial,Sans-Serif"/>
              <a:buChar char="•"/>
            </a:pPr>
            <a:endParaRPr lang="es-ES" sz="1800"/>
          </a:p>
          <a:p>
            <a:pPr algn="l"/>
            <a:r>
              <a:rPr lang="es-ES" sz="1800"/>
              <a:t>El punto es que es necesaria una participación</a:t>
            </a:r>
            <a:r>
              <a:rPr lang="es-ES"/>
              <a:t> </a:t>
            </a:r>
            <a:r>
              <a:rPr lang="es-ES" sz="1800"/>
              <a:t>directa del Especialista para realizar la predicción del tipo de datos que se desee obtener …....</a:t>
            </a:r>
          </a:p>
        </p:txBody>
      </p:sp>
    </p:spTree>
    <p:extLst>
      <p:ext uri="{BB962C8B-B14F-4D97-AF65-F5344CB8AC3E}">
        <p14:creationId xmlns:p14="http://schemas.microsoft.com/office/powerpoint/2010/main" val="4102593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E347E2-E8B7-5344-3126-A10FF701EC51}"/>
              </a:ext>
            </a:extLst>
          </p:cNvPr>
          <p:cNvSpPr>
            <a:spLocks noGrp="1"/>
          </p:cNvSpPr>
          <p:nvPr>
            <p:ph type="title"/>
          </p:nvPr>
        </p:nvSpPr>
        <p:spPr/>
        <p:txBody>
          <a:bodyPr/>
          <a:lstStyle/>
          <a:p>
            <a:pPr algn="l"/>
            <a:r>
              <a:rPr lang="es-ES" sz="1800"/>
              <a:t>En termino de prácticas del curso DH, esta  base de datos  utilizada nos dio  resultados  favorables  en donde se pudo  trabajar de manera óptima obteniendo un porcentaje de predicción aceptable.</a:t>
            </a:r>
            <a:endParaRPr lang="en-US" sz="1800"/>
          </a:p>
          <a:p>
            <a:pPr algn="l"/>
            <a:br>
              <a:rPr lang="es-ES" sz="1800"/>
            </a:br>
            <a:r>
              <a:rPr lang="es-ES" sz="1800"/>
              <a:t>En el caso que estos modelos se deseen aplicar en producción estos modelos necesitan tener </a:t>
            </a:r>
            <a:r>
              <a:rPr lang="es-ES" sz="1800" err="1"/>
              <a:t>features</a:t>
            </a:r>
            <a:r>
              <a:rPr lang="es-ES" sz="1800"/>
              <a:t> mucho </a:t>
            </a:r>
            <a:r>
              <a:rPr lang="es-ES" sz="1800" err="1"/>
              <a:t>mas</a:t>
            </a:r>
            <a:r>
              <a:rPr lang="es-ES" sz="1800"/>
              <a:t> relacionados con el riesgo de embarazo como ser:</a:t>
            </a:r>
            <a:endParaRPr lang="en-US" sz="1800"/>
          </a:p>
          <a:p>
            <a:pPr algn="l"/>
            <a:endParaRPr lang="es-ES" sz="1800"/>
          </a:p>
          <a:p>
            <a:pPr marL="285750" indent="-285750" algn="l">
              <a:buFont typeface="Arial,Sans-Serif"/>
              <a:buChar char="•"/>
            </a:pPr>
            <a:r>
              <a:rPr lang="es-ES" sz="1800"/>
              <a:t>Si tuvo HIV/sida: si o no</a:t>
            </a:r>
            <a:endParaRPr lang="en-US" sz="1800"/>
          </a:p>
          <a:p>
            <a:pPr marL="285750" indent="-285750" algn="l">
              <a:buFont typeface="Arial,Sans-Serif"/>
              <a:buChar char="•"/>
            </a:pPr>
            <a:r>
              <a:rPr lang="es-ES" sz="1800"/>
              <a:t>Infección durante el embarazo: </a:t>
            </a:r>
            <a:r>
              <a:rPr lang="es-ES" sz="1800" err="1"/>
              <a:t>Itu</a:t>
            </a:r>
            <a:r>
              <a:rPr lang="es-ES" sz="1800"/>
              <a:t>, </a:t>
            </a:r>
            <a:r>
              <a:rPr lang="es-ES" sz="1800" err="1"/>
              <a:t>neumonia</a:t>
            </a:r>
            <a:r>
              <a:rPr lang="es-ES" sz="1800"/>
              <a:t>, vaginitis.</a:t>
            </a:r>
            <a:endParaRPr lang="en-US" sz="1800"/>
          </a:p>
          <a:p>
            <a:pPr marL="285750" indent="-285750" algn="l">
              <a:buFont typeface="Arial,Sans-Serif"/>
              <a:buChar char="•"/>
            </a:pPr>
            <a:r>
              <a:rPr lang="es-ES" sz="1800"/>
              <a:t>Desnutrición: IMC de 18.4 para abajo es desnutrición. </a:t>
            </a:r>
            <a:endParaRPr lang="en-US" sz="1800"/>
          </a:p>
          <a:p>
            <a:pPr marL="285750" indent="-285750" algn="l">
              <a:buFont typeface="Arial,Sans-Serif"/>
              <a:buChar char="•"/>
            </a:pPr>
            <a:r>
              <a:rPr lang="es-ES" sz="1800"/>
              <a:t>Usuaria de drogas: si/no.</a:t>
            </a:r>
            <a:endParaRPr lang="en-US" sz="1800"/>
          </a:p>
          <a:p>
            <a:pPr marL="285750" indent="-285750" algn="l">
              <a:buFont typeface="Arial,Sans-Serif"/>
              <a:buChar char="•"/>
            </a:pPr>
            <a:endParaRPr lang="es-ES" sz="1800"/>
          </a:p>
          <a:p>
            <a:pPr algn="l"/>
            <a:r>
              <a:rPr lang="es-ES" sz="1800"/>
              <a:t>El punto es que es necesaria una </a:t>
            </a:r>
            <a:r>
              <a:rPr lang="es-ES" sz="1800" err="1"/>
              <a:t>participacion</a:t>
            </a:r>
            <a:r>
              <a:rPr lang="es-ES"/>
              <a:t> </a:t>
            </a:r>
            <a:r>
              <a:rPr lang="es-ES" sz="1800"/>
              <a:t>directa del Especialista para realizar la </a:t>
            </a:r>
            <a:r>
              <a:rPr lang="es-ES" sz="1800" err="1"/>
              <a:t>prediccion</a:t>
            </a:r>
            <a:r>
              <a:rPr lang="es-ES" sz="1800"/>
              <a:t> del tipo de datos que se desee obtener …....</a:t>
            </a:r>
          </a:p>
        </p:txBody>
      </p:sp>
      <p:sp>
        <p:nvSpPr>
          <p:cNvPr id="5" name="Google Shape;2140;p45">
            <a:extLst>
              <a:ext uri="{FF2B5EF4-FFF2-40B4-BE49-F238E27FC236}">
                <a16:creationId xmlns:a16="http://schemas.microsoft.com/office/drawing/2014/main" id="{E432A8F3-96B3-5CBD-63B5-B0480E9524B8}"/>
              </a:ext>
            </a:extLst>
          </p:cNvPr>
          <p:cNvSpPr txBox="1">
            <a:spLocks/>
          </p:cNvSpPr>
          <p:nvPr/>
        </p:nvSpPr>
        <p:spPr>
          <a:xfrm>
            <a:off x="324843" y="157169"/>
            <a:ext cx="8237700" cy="246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SemiBold"/>
              <a:buNone/>
              <a:defRPr sz="24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en" sz="2800" b="1" err="1"/>
              <a:t>Conclusiones</a:t>
            </a:r>
            <a:endParaRPr lang="en-US" err="1"/>
          </a:p>
        </p:txBody>
      </p:sp>
    </p:spTree>
    <p:extLst>
      <p:ext uri="{BB962C8B-B14F-4D97-AF65-F5344CB8AC3E}">
        <p14:creationId xmlns:p14="http://schemas.microsoft.com/office/powerpoint/2010/main" val="3798465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8"/>
          <p:cNvSpPr txBox="1">
            <a:spLocks noGrp="1"/>
          </p:cNvSpPr>
          <p:nvPr>
            <p:ph type="title"/>
          </p:nvPr>
        </p:nvSpPr>
        <p:spPr>
          <a:xfrm>
            <a:off x="448975" y="224960"/>
            <a:ext cx="8237700" cy="432290"/>
          </a:xfrm>
          <a:prstGeom prst="rect">
            <a:avLst/>
          </a:prstGeom>
        </p:spPr>
        <p:txBody>
          <a:bodyPr spcFirstLastPara="1" wrap="square" lIns="91425" tIns="91425" rIns="91425" bIns="91425" anchor="ctr" anchorCtr="0">
            <a:noAutofit/>
          </a:bodyPr>
          <a:lstStyle/>
          <a:p>
            <a:r>
              <a:rPr lang="en"/>
              <a:t>Puntos a </a:t>
            </a:r>
            <a:r>
              <a:rPr lang="en" err="1"/>
              <a:t>tener</a:t>
            </a:r>
            <a:r>
              <a:rPr lang="en"/>
              <a:t> </a:t>
            </a:r>
            <a:r>
              <a:rPr lang="en" err="1"/>
              <a:t>en</a:t>
            </a:r>
            <a:r>
              <a:rPr lang="en"/>
              <a:t> </a:t>
            </a:r>
            <a:r>
              <a:rPr lang="en" err="1"/>
              <a:t>cuenta</a:t>
            </a:r>
          </a:p>
        </p:txBody>
      </p:sp>
      <p:sp>
        <p:nvSpPr>
          <p:cNvPr id="278" name="Google Shape;278;p18"/>
          <p:cNvSpPr txBox="1"/>
          <p:nvPr/>
        </p:nvSpPr>
        <p:spPr>
          <a:xfrm>
            <a:off x="111356" y="1851047"/>
            <a:ext cx="2500520" cy="241445"/>
          </a:xfrm>
          <a:prstGeom prst="rect">
            <a:avLst/>
          </a:prstGeom>
          <a:noFill/>
          <a:ln>
            <a:noFill/>
          </a:ln>
        </p:spPr>
        <p:txBody>
          <a:bodyPr spcFirstLastPara="1" wrap="square" lIns="91425" tIns="91425" rIns="91425" bIns="91425" anchor="ctr" anchorCtr="0">
            <a:noAutofit/>
          </a:bodyPr>
          <a:lstStyle/>
          <a:p>
            <a:pPr algn="ctr">
              <a:buSzPts val="1100"/>
            </a:pPr>
            <a:r>
              <a:rPr lang="es-MX" sz="2000" b="1">
                <a:solidFill>
                  <a:schemeClr val="accent4">
                    <a:lumMod val="75000"/>
                  </a:schemeClr>
                </a:solidFill>
                <a:latin typeface="Fira Sans Extra Condensed Medium"/>
                <a:ea typeface="Fira Sans Extra Condensed Medium"/>
                <a:cs typeface="Fira Sans Extra Condensed Medium"/>
              </a:rPr>
              <a:t>Recolección de datos</a:t>
            </a:r>
          </a:p>
        </p:txBody>
      </p:sp>
      <p:grpSp>
        <p:nvGrpSpPr>
          <p:cNvPr id="286" name="Google Shape;286;p18"/>
          <p:cNvGrpSpPr/>
          <p:nvPr/>
        </p:nvGrpSpPr>
        <p:grpSpPr>
          <a:xfrm>
            <a:off x="6595907" y="1053246"/>
            <a:ext cx="2544744" cy="1261887"/>
            <a:chOff x="6903808" y="1562757"/>
            <a:chExt cx="1940700" cy="1261887"/>
          </a:xfrm>
        </p:grpSpPr>
        <p:sp>
          <p:nvSpPr>
            <p:cNvPr id="287" name="Google Shape;287;p18"/>
            <p:cNvSpPr txBox="1"/>
            <p:nvPr/>
          </p:nvSpPr>
          <p:spPr>
            <a:xfrm>
              <a:off x="7000474" y="2466827"/>
              <a:ext cx="1752295" cy="35781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2000" b="1">
                  <a:solidFill>
                    <a:schemeClr val="lt2"/>
                  </a:solidFill>
                  <a:latin typeface="Fira Sans Extra Condensed Medium"/>
                  <a:ea typeface="Fira Sans Extra Condensed Medium"/>
                  <a:cs typeface="Fira Sans Extra Condensed Medium"/>
                  <a:sym typeface="Fira Sans Extra Condensed Medium"/>
                </a:rPr>
                <a:t>Aporte esperado</a:t>
              </a:r>
              <a:endParaRPr sz="2000" b="1">
                <a:solidFill>
                  <a:schemeClr val="lt2"/>
                </a:solidFill>
                <a:latin typeface="Fira Sans Extra Condensed Medium"/>
                <a:ea typeface="Fira Sans Extra Condensed Medium"/>
                <a:cs typeface="Fira Sans Extra Condensed Medium"/>
                <a:sym typeface="Fira Sans Extra Condensed Medium"/>
              </a:endParaRPr>
            </a:p>
          </p:txBody>
        </p:sp>
        <p:sp>
          <p:nvSpPr>
            <p:cNvPr id="288" name="Google Shape;288;p18"/>
            <p:cNvSpPr txBox="1"/>
            <p:nvPr/>
          </p:nvSpPr>
          <p:spPr>
            <a:xfrm>
              <a:off x="6903808" y="1562757"/>
              <a:ext cx="1940700" cy="606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200">
                <a:solidFill>
                  <a:srgbClr val="000000"/>
                </a:solidFill>
                <a:latin typeface="Roboto"/>
                <a:ea typeface="Roboto"/>
                <a:cs typeface="Roboto"/>
                <a:sym typeface="Roboto"/>
              </a:endParaRPr>
            </a:p>
          </p:txBody>
        </p:sp>
      </p:grpSp>
      <p:sp>
        <p:nvSpPr>
          <p:cNvPr id="294" name="Google Shape;294;p18"/>
          <p:cNvSpPr/>
          <p:nvPr/>
        </p:nvSpPr>
        <p:spPr>
          <a:xfrm>
            <a:off x="2943846" y="1706519"/>
            <a:ext cx="460232" cy="1985323"/>
          </a:xfrm>
          <a:custGeom>
            <a:avLst/>
            <a:gdLst/>
            <a:ahLst/>
            <a:cxnLst/>
            <a:rect l="l" t="t" r="r" b="b"/>
            <a:pathLst>
              <a:path w="14569" h="47568" extrusionOk="0">
                <a:moveTo>
                  <a:pt x="5859" y="1"/>
                </a:moveTo>
                <a:cubicBezTo>
                  <a:pt x="2122" y="7094"/>
                  <a:pt x="1" y="15170"/>
                  <a:pt x="1" y="23784"/>
                </a:cubicBezTo>
                <a:cubicBezTo>
                  <a:pt x="1" y="32366"/>
                  <a:pt x="2122" y="40442"/>
                  <a:pt x="5859" y="47567"/>
                </a:cubicBezTo>
                <a:lnTo>
                  <a:pt x="14568" y="42532"/>
                </a:lnTo>
                <a:cubicBezTo>
                  <a:pt x="11655" y="36895"/>
                  <a:pt x="10040" y="30529"/>
                  <a:pt x="10040" y="23784"/>
                </a:cubicBezTo>
                <a:cubicBezTo>
                  <a:pt x="10040" y="17007"/>
                  <a:pt x="11655" y="10641"/>
                  <a:pt x="14568" y="5004"/>
                </a:cubicBezTo>
                <a:lnTo>
                  <a:pt x="58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8"/>
          <p:cNvSpPr/>
          <p:nvPr/>
        </p:nvSpPr>
        <p:spPr>
          <a:xfrm rot="240000">
            <a:off x="5859310" y="1795702"/>
            <a:ext cx="496677" cy="1883930"/>
          </a:xfrm>
          <a:custGeom>
            <a:avLst/>
            <a:gdLst/>
            <a:ahLst/>
            <a:cxnLst/>
            <a:rect l="l" t="t" r="r" b="b"/>
            <a:pathLst>
              <a:path w="14569" h="47568" extrusionOk="0">
                <a:moveTo>
                  <a:pt x="8709" y="1"/>
                </a:moveTo>
                <a:lnTo>
                  <a:pt x="0" y="5004"/>
                </a:lnTo>
                <a:cubicBezTo>
                  <a:pt x="2914" y="10641"/>
                  <a:pt x="4529" y="17007"/>
                  <a:pt x="4529" y="23784"/>
                </a:cubicBezTo>
                <a:cubicBezTo>
                  <a:pt x="4529" y="30529"/>
                  <a:pt x="2914" y="36927"/>
                  <a:pt x="0" y="42532"/>
                </a:cubicBezTo>
                <a:lnTo>
                  <a:pt x="8709" y="47567"/>
                </a:lnTo>
                <a:cubicBezTo>
                  <a:pt x="12446" y="40442"/>
                  <a:pt x="14568" y="32366"/>
                  <a:pt x="14568" y="23784"/>
                </a:cubicBezTo>
                <a:cubicBezTo>
                  <a:pt x="14568" y="15170"/>
                  <a:pt x="12446" y="7094"/>
                  <a:pt x="8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18"/>
          <p:cNvGrpSpPr/>
          <p:nvPr/>
        </p:nvGrpSpPr>
        <p:grpSpPr>
          <a:xfrm>
            <a:off x="3759273" y="1760569"/>
            <a:ext cx="1625454" cy="2032519"/>
            <a:chOff x="-2039125" y="2455575"/>
            <a:chExt cx="1968100" cy="2460975"/>
          </a:xfrm>
        </p:grpSpPr>
        <p:sp>
          <p:nvSpPr>
            <p:cNvPr id="308" name="Google Shape;308;p18"/>
            <p:cNvSpPr/>
            <p:nvPr/>
          </p:nvSpPr>
          <p:spPr>
            <a:xfrm>
              <a:off x="-855775" y="2455575"/>
              <a:ext cx="784750" cy="589625"/>
            </a:xfrm>
            <a:custGeom>
              <a:avLst/>
              <a:gdLst/>
              <a:ahLst/>
              <a:cxnLst/>
              <a:rect l="l" t="t" r="r" b="b"/>
              <a:pathLst>
                <a:path w="31390" h="23585" extrusionOk="0">
                  <a:moveTo>
                    <a:pt x="11809" y="1"/>
                  </a:moveTo>
                  <a:cubicBezTo>
                    <a:pt x="11175" y="1"/>
                    <a:pt x="10508" y="34"/>
                    <a:pt x="9840" y="168"/>
                  </a:cubicBezTo>
                  <a:cubicBezTo>
                    <a:pt x="8039" y="501"/>
                    <a:pt x="6305" y="1235"/>
                    <a:pt x="4703" y="2403"/>
                  </a:cubicBezTo>
                  <a:cubicBezTo>
                    <a:pt x="3970" y="2970"/>
                    <a:pt x="3302" y="3570"/>
                    <a:pt x="2635" y="4304"/>
                  </a:cubicBezTo>
                  <a:cubicBezTo>
                    <a:pt x="2335" y="4638"/>
                    <a:pt x="2035" y="5005"/>
                    <a:pt x="1801" y="5371"/>
                  </a:cubicBezTo>
                  <a:cubicBezTo>
                    <a:pt x="1635" y="5638"/>
                    <a:pt x="1468" y="5872"/>
                    <a:pt x="1301" y="6205"/>
                  </a:cubicBezTo>
                  <a:cubicBezTo>
                    <a:pt x="1001" y="6806"/>
                    <a:pt x="767" y="7406"/>
                    <a:pt x="534" y="8140"/>
                  </a:cubicBezTo>
                  <a:cubicBezTo>
                    <a:pt x="334" y="8874"/>
                    <a:pt x="200" y="9641"/>
                    <a:pt x="134" y="10375"/>
                  </a:cubicBezTo>
                  <a:cubicBezTo>
                    <a:pt x="0" y="11876"/>
                    <a:pt x="267" y="13177"/>
                    <a:pt x="834" y="14144"/>
                  </a:cubicBezTo>
                  <a:cubicBezTo>
                    <a:pt x="801" y="14178"/>
                    <a:pt x="801" y="14244"/>
                    <a:pt x="801" y="14345"/>
                  </a:cubicBezTo>
                  <a:cubicBezTo>
                    <a:pt x="867" y="14745"/>
                    <a:pt x="1034" y="15212"/>
                    <a:pt x="1334" y="15679"/>
                  </a:cubicBezTo>
                  <a:cubicBezTo>
                    <a:pt x="1601" y="16046"/>
                    <a:pt x="1835" y="16479"/>
                    <a:pt x="2168" y="16846"/>
                  </a:cubicBezTo>
                  <a:cubicBezTo>
                    <a:pt x="2769" y="17513"/>
                    <a:pt x="3503" y="18181"/>
                    <a:pt x="4470" y="18848"/>
                  </a:cubicBezTo>
                  <a:cubicBezTo>
                    <a:pt x="5170" y="19348"/>
                    <a:pt x="6004" y="19848"/>
                    <a:pt x="7005" y="20349"/>
                  </a:cubicBezTo>
                  <a:cubicBezTo>
                    <a:pt x="7672" y="20682"/>
                    <a:pt x="8373" y="21016"/>
                    <a:pt x="9207" y="21350"/>
                  </a:cubicBezTo>
                  <a:cubicBezTo>
                    <a:pt x="10808" y="22017"/>
                    <a:pt x="12476" y="22550"/>
                    <a:pt x="14144" y="22917"/>
                  </a:cubicBezTo>
                  <a:cubicBezTo>
                    <a:pt x="16045" y="23384"/>
                    <a:pt x="17780" y="23584"/>
                    <a:pt x="19447" y="23584"/>
                  </a:cubicBezTo>
                  <a:lnTo>
                    <a:pt x="19648" y="23584"/>
                  </a:lnTo>
                  <a:cubicBezTo>
                    <a:pt x="21382" y="23584"/>
                    <a:pt x="23050" y="23351"/>
                    <a:pt x="24518" y="22851"/>
                  </a:cubicBezTo>
                  <a:cubicBezTo>
                    <a:pt x="25285" y="22584"/>
                    <a:pt x="26019" y="22217"/>
                    <a:pt x="26786" y="21750"/>
                  </a:cubicBezTo>
                  <a:cubicBezTo>
                    <a:pt x="27453" y="21350"/>
                    <a:pt x="28120" y="20749"/>
                    <a:pt x="28687" y="20149"/>
                  </a:cubicBezTo>
                  <a:cubicBezTo>
                    <a:pt x="29288" y="19482"/>
                    <a:pt x="29821" y="18714"/>
                    <a:pt x="30188" y="17880"/>
                  </a:cubicBezTo>
                  <a:cubicBezTo>
                    <a:pt x="30555" y="17080"/>
                    <a:pt x="30856" y="16213"/>
                    <a:pt x="31056" y="15245"/>
                  </a:cubicBezTo>
                  <a:cubicBezTo>
                    <a:pt x="31389" y="13477"/>
                    <a:pt x="31189" y="11543"/>
                    <a:pt x="30522" y="9875"/>
                  </a:cubicBezTo>
                  <a:cubicBezTo>
                    <a:pt x="29955" y="8374"/>
                    <a:pt x="28887" y="7073"/>
                    <a:pt x="27620" y="6172"/>
                  </a:cubicBezTo>
                  <a:cubicBezTo>
                    <a:pt x="26853" y="5638"/>
                    <a:pt x="25952" y="5238"/>
                    <a:pt x="24818" y="5005"/>
                  </a:cubicBezTo>
                  <a:cubicBezTo>
                    <a:pt x="24284" y="4871"/>
                    <a:pt x="23684" y="4738"/>
                    <a:pt x="23183" y="4671"/>
                  </a:cubicBezTo>
                  <a:cubicBezTo>
                    <a:pt x="22783" y="4571"/>
                    <a:pt x="22349" y="4504"/>
                    <a:pt x="21882" y="4404"/>
                  </a:cubicBezTo>
                  <a:lnTo>
                    <a:pt x="21849" y="4404"/>
                  </a:lnTo>
                  <a:cubicBezTo>
                    <a:pt x="21482" y="4337"/>
                    <a:pt x="21182" y="4237"/>
                    <a:pt x="20948" y="4171"/>
                  </a:cubicBezTo>
                  <a:cubicBezTo>
                    <a:pt x="20648" y="4071"/>
                    <a:pt x="20381" y="3970"/>
                    <a:pt x="20115" y="3837"/>
                  </a:cubicBezTo>
                  <a:cubicBezTo>
                    <a:pt x="19381" y="3470"/>
                    <a:pt x="18780" y="2903"/>
                    <a:pt x="18180" y="2403"/>
                  </a:cubicBezTo>
                  <a:cubicBezTo>
                    <a:pt x="18013" y="2303"/>
                    <a:pt x="17880" y="2169"/>
                    <a:pt x="17713" y="2036"/>
                  </a:cubicBezTo>
                  <a:cubicBezTo>
                    <a:pt x="17279" y="1669"/>
                    <a:pt x="16879" y="1402"/>
                    <a:pt x="16512" y="1168"/>
                  </a:cubicBezTo>
                  <a:cubicBezTo>
                    <a:pt x="16145" y="902"/>
                    <a:pt x="15711" y="701"/>
                    <a:pt x="15278" y="535"/>
                  </a:cubicBezTo>
                  <a:cubicBezTo>
                    <a:pt x="14177" y="201"/>
                    <a:pt x="13009" y="1"/>
                    <a:pt x="11809" y="1"/>
                  </a:cubicBezTo>
                  <a:close/>
                </a:path>
              </a:pathLst>
            </a:custGeom>
            <a:solidFill>
              <a:srgbClr val="154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8"/>
            <p:cNvSpPr/>
            <p:nvPr/>
          </p:nvSpPr>
          <p:spPr>
            <a:xfrm>
              <a:off x="-809075" y="2456925"/>
              <a:ext cx="738050" cy="594950"/>
            </a:xfrm>
            <a:custGeom>
              <a:avLst/>
              <a:gdLst/>
              <a:ahLst/>
              <a:cxnLst/>
              <a:rect l="l" t="t" r="r" b="b"/>
              <a:pathLst>
                <a:path w="29522" h="23798" extrusionOk="0">
                  <a:moveTo>
                    <a:pt x="9000" y="1"/>
                  </a:moveTo>
                  <a:cubicBezTo>
                    <a:pt x="8643" y="1"/>
                    <a:pt x="8291" y="43"/>
                    <a:pt x="7939" y="114"/>
                  </a:cubicBezTo>
                  <a:cubicBezTo>
                    <a:pt x="7772" y="147"/>
                    <a:pt x="7572" y="180"/>
                    <a:pt x="7405" y="247"/>
                  </a:cubicBezTo>
                  <a:cubicBezTo>
                    <a:pt x="7572" y="280"/>
                    <a:pt x="7739" y="314"/>
                    <a:pt x="7906" y="414"/>
                  </a:cubicBezTo>
                  <a:cubicBezTo>
                    <a:pt x="8106" y="481"/>
                    <a:pt x="8306" y="581"/>
                    <a:pt x="8473" y="747"/>
                  </a:cubicBezTo>
                  <a:cubicBezTo>
                    <a:pt x="8640" y="848"/>
                    <a:pt x="8840" y="981"/>
                    <a:pt x="8973" y="1181"/>
                  </a:cubicBezTo>
                  <a:cubicBezTo>
                    <a:pt x="9107" y="1348"/>
                    <a:pt x="9240" y="1515"/>
                    <a:pt x="9340" y="1748"/>
                  </a:cubicBezTo>
                  <a:cubicBezTo>
                    <a:pt x="9440" y="1915"/>
                    <a:pt x="9507" y="2115"/>
                    <a:pt x="9540" y="2282"/>
                  </a:cubicBezTo>
                  <a:cubicBezTo>
                    <a:pt x="9674" y="2682"/>
                    <a:pt x="9707" y="3149"/>
                    <a:pt x="9807" y="3616"/>
                  </a:cubicBezTo>
                  <a:cubicBezTo>
                    <a:pt x="9840" y="3850"/>
                    <a:pt x="9874" y="4117"/>
                    <a:pt x="9974" y="4317"/>
                  </a:cubicBezTo>
                  <a:cubicBezTo>
                    <a:pt x="10007" y="4517"/>
                    <a:pt x="10107" y="4784"/>
                    <a:pt x="10174" y="4984"/>
                  </a:cubicBezTo>
                  <a:lnTo>
                    <a:pt x="10174" y="4951"/>
                  </a:lnTo>
                  <a:cubicBezTo>
                    <a:pt x="10207" y="5084"/>
                    <a:pt x="10307" y="5184"/>
                    <a:pt x="10374" y="5351"/>
                  </a:cubicBezTo>
                  <a:cubicBezTo>
                    <a:pt x="10474" y="5484"/>
                    <a:pt x="10508" y="5584"/>
                    <a:pt x="10608" y="5684"/>
                  </a:cubicBezTo>
                  <a:cubicBezTo>
                    <a:pt x="10674" y="5784"/>
                    <a:pt x="10774" y="5918"/>
                    <a:pt x="10841" y="5985"/>
                  </a:cubicBezTo>
                  <a:cubicBezTo>
                    <a:pt x="10941" y="6085"/>
                    <a:pt x="11008" y="6118"/>
                    <a:pt x="11108" y="6185"/>
                  </a:cubicBezTo>
                  <a:lnTo>
                    <a:pt x="11742" y="6585"/>
                  </a:lnTo>
                  <a:lnTo>
                    <a:pt x="11675" y="6585"/>
                  </a:lnTo>
                  <a:cubicBezTo>
                    <a:pt x="12042" y="6718"/>
                    <a:pt x="12442" y="6819"/>
                    <a:pt x="12809" y="6852"/>
                  </a:cubicBezTo>
                  <a:lnTo>
                    <a:pt x="12776" y="6852"/>
                  </a:lnTo>
                  <a:cubicBezTo>
                    <a:pt x="13135" y="6915"/>
                    <a:pt x="13522" y="6939"/>
                    <a:pt x="13901" y="6939"/>
                  </a:cubicBezTo>
                  <a:cubicBezTo>
                    <a:pt x="14120" y="6939"/>
                    <a:pt x="14336" y="6931"/>
                    <a:pt x="14544" y="6919"/>
                  </a:cubicBezTo>
                  <a:cubicBezTo>
                    <a:pt x="15178" y="6852"/>
                    <a:pt x="15811" y="6785"/>
                    <a:pt x="16445" y="6685"/>
                  </a:cubicBezTo>
                  <a:cubicBezTo>
                    <a:pt x="17012" y="6618"/>
                    <a:pt x="17646" y="6585"/>
                    <a:pt x="18213" y="6518"/>
                  </a:cubicBezTo>
                  <a:lnTo>
                    <a:pt x="19047" y="6518"/>
                  </a:lnTo>
                  <a:lnTo>
                    <a:pt x="19948" y="6652"/>
                  </a:lnTo>
                  <a:cubicBezTo>
                    <a:pt x="20415" y="6752"/>
                    <a:pt x="20815" y="6852"/>
                    <a:pt x="21282" y="7019"/>
                  </a:cubicBezTo>
                  <a:cubicBezTo>
                    <a:pt x="21682" y="7185"/>
                    <a:pt x="22116" y="7419"/>
                    <a:pt x="22483" y="7652"/>
                  </a:cubicBezTo>
                  <a:cubicBezTo>
                    <a:pt x="22850" y="7919"/>
                    <a:pt x="23217" y="8153"/>
                    <a:pt x="23517" y="8453"/>
                  </a:cubicBezTo>
                  <a:cubicBezTo>
                    <a:pt x="23851" y="8720"/>
                    <a:pt x="24117" y="9087"/>
                    <a:pt x="24351" y="9454"/>
                  </a:cubicBezTo>
                  <a:cubicBezTo>
                    <a:pt x="24618" y="9821"/>
                    <a:pt x="24785" y="10188"/>
                    <a:pt x="24885" y="10655"/>
                  </a:cubicBezTo>
                  <a:cubicBezTo>
                    <a:pt x="25018" y="11122"/>
                    <a:pt x="25118" y="11555"/>
                    <a:pt x="25051" y="12022"/>
                  </a:cubicBezTo>
                  <a:cubicBezTo>
                    <a:pt x="25018" y="12856"/>
                    <a:pt x="24851" y="13723"/>
                    <a:pt x="24351" y="14391"/>
                  </a:cubicBezTo>
                  <a:cubicBezTo>
                    <a:pt x="24151" y="14657"/>
                    <a:pt x="23884" y="14891"/>
                    <a:pt x="23617" y="15058"/>
                  </a:cubicBezTo>
                  <a:cubicBezTo>
                    <a:pt x="23317" y="15225"/>
                    <a:pt x="23017" y="15358"/>
                    <a:pt x="22683" y="15458"/>
                  </a:cubicBezTo>
                  <a:cubicBezTo>
                    <a:pt x="22375" y="15531"/>
                    <a:pt x="22053" y="15560"/>
                    <a:pt x="21728" y="15560"/>
                  </a:cubicBezTo>
                  <a:cubicBezTo>
                    <a:pt x="21314" y="15560"/>
                    <a:pt x="20892" y="15514"/>
                    <a:pt x="20481" y="15458"/>
                  </a:cubicBezTo>
                  <a:cubicBezTo>
                    <a:pt x="20048" y="15358"/>
                    <a:pt x="19681" y="15291"/>
                    <a:pt x="19314" y="15158"/>
                  </a:cubicBezTo>
                  <a:cubicBezTo>
                    <a:pt x="19047" y="15058"/>
                    <a:pt x="18847" y="14991"/>
                    <a:pt x="18613" y="14958"/>
                  </a:cubicBezTo>
                  <a:lnTo>
                    <a:pt x="17713" y="14691"/>
                  </a:lnTo>
                  <a:cubicBezTo>
                    <a:pt x="17146" y="14524"/>
                    <a:pt x="16545" y="14357"/>
                    <a:pt x="15978" y="14224"/>
                  </a:cubicBezTo>
                  <a:cubicBezTo>
                    <a:pt x="15378" y="14124"/>
                    <a:pt x="14811" y="13990"/>
                    <a:pt x="14210" y="13890"/>
                  </a:cubicBezTo>
                  <a:cubicBezTo>
                    <a:pt x="13510" y="13824"/>
                    <a:pt x="12843" y="13790"/>
                    <a:pt x="12142" y="13790"/>
                  </a:cubicBezTo>
                  <a:cubicBezTo>
                    <a:pt x="11442" y="13790"/>
                    <a:pt x="10708" y="13824"/>
                    <a:pt x="10007" y="13957"/>
                  </a:cubicBezTo>
                  <a:lnTo>
                    <a:pt x="10041" y="13957"/>
                  </a:lnTo>
                  <a:cubicBezTo>
                    <a:pt x="9340" y="14024"/>
                    <a:pt x="8640" y="14190"/>
                    <a:pt x="7972" y="14357"/>
                  </a:cubicBezTo>
                  <a:cubicBezTo>
                    <a:pt x="7272" y="14524"/>
                    <a:pt x="6605" y="14724"/>
                    <a:pt x="5938" y="14958"/>
                  </a:cubicBezTo>
                  <a:cubicBezTo>
                    <a:pt x="5271" y="15158"/>
                    <a:pt x="4603" y="15391"/>
                    <a:pt x="3903" y="15625"/>
                  </a:cubicBezTo>
                  <a:cubicBezTo>
                    <a:pt x="3202" y="15825"/>
                    <a:pt x="2502" y="16025"/>
                    <a:pt x="1801" y="16192"/>
                  </a:cubicBezTo>
                  <a:cubicBezTo>
                    <a:pt x="1234" y="16359"/>
                    <a:pt x="601" y="16525"/>
                    <a:pt x="0" y="16659"/>
                  </a:cubicBezTo>
                  <a:cubicBezTo>
                    <a:pt x="100" y="16792"/>
                    <a:pt x="167" y="16859"/>
                    <a:pt x="300" y="16992"/>
                  </a:cubicBezTo>
                  <a:cubicBezTo>
                    <a:pt x="867" y="17660"/>
                    <a:pt x="1635" y="18327"/>
                    <a:pt x="2602" y="18994"/>
                  </a:cubicBezTo>
                  <a:cubicBezTo>
                    <a:pt x="3336" y="19494"/>
                    <a:pt x="4136" y="19995"/>
                    <a:pt x="5137" y="20495"/>
                  </a:cubicBezTo>
                  <a:cubicBezTo>
                    <a:pt x="5804" y="20862"/>
                    <a:pt x="6538" y="21195"/>
                    <a:pt x="7339" y="21496"/>
                  </a:cubicBezTo>
                  <a:cubicBezTo>
                    <a:pt x="8940" y="22163"/>
                    <a:pt x="10608" y="22697"/>
                    <a:pt x="12276" y="23063"/>
                  </a:cubicBezTo>
                  <a:cubicBezTo>
                    <a:pt x="14177" y="23530"/>
                    <a:pt x="15912" y="23731"/>
                    <a:pt x="17579" y="23797"/>
                  </a:cubicBezTo>
                  <a:lnTo>
                    <a:pt x="17780" y="23797"/>
                  </a:lnTo>
                  <a:cubicBezTo>
                    <a:pt x="19514" y="23797"/>
                    <a:pt x="21182" y="23530"/>
                    <a:pt x="22650" y="23030"/>
                  </a:cubicBezTo>
                  <a:cubicBezTo>
                    <a:pt x="23417" y="22797"/>
                    <a:pt x="24151" y="22396"/>
                    <a:pt x="24885" y="21963"/>
                  </a:cubicBezTo>
                  <a:cubicBezTo>
                    <a:pt x="25585" y="21529"/>
                    <a:pt x="26219" y="20962"/>
                    <a:pt x="26819" y="20328"/>
                  </a:cubicBezTo>
                  <a:cubicBezTo>
                    <a:pt x="27386" y="19661"/>
                    <a:pt x="27953" y="18894"/>
                    <a:pt x="28320" y="18060"/>
                  </a:cubicBezTo>
                  <a:cubicBezTo>
                    <a:pt x="28687" y="17293"/>
                    <a:pt x="28988" y="16392"/>
                    <a:pt x="29188" y="15458"/>
                  </a:cubicBezTo>
                  <a:cubicBezTo>
                    <a:pt x="29521" y="13657"/>
                    <a:pt x="29321" y="11722"/>
                    <a:pt x="28654" y="10054"/>
                  </a:cubicBezTo>
                  <a:cubicBezTo>
                    <a:pt x="28087" y="8553"/>
                    <a:pt x="27019" y="7286"/>
                    <a:pt x="25752" y="6352"/>
                  </a:cubicBezTo>
                  <a:cubicBezTo>
                    <a:pt x="24985" y="5818"/>
                    <a:pt x="24084" y="5451"/>
                    <a:pt x="22950" y="5184"/>
                  </a:cubicBezTo>
                  <a:cubicBezTo>
                    <a:pt x="22416" y="5051"/>
                    <a:pt x="21816" y="4951"/>
                    <a:pt x="21282" y="4850"/>
                  </a:cubicBezTo>
                  <a:lnTo>
                    <a:pt x="20014" y="4617"/>
                  </a:lnTo>
                  <a:lnTo>
                    <a:pt x="19981" y="4617"/>
                  </a:lnTo>
                  <a:cubicBezTo>
                    <a:pt x="19648" y="4517"/>
                    <a:pt x="19347" y="4450"/>
                    <a:pt x="19080" y="4350"/>
                  </a:cubicBezTo>
                  <a:cubicBezTo>
                    <a:pt x="18814" y="4283"/>
                    <a:pt x="18513" y="4150"/>
                    <a:pt x="18247" y="4017"/>
                  </a:cubicBezTo>
                  <a:cubicBezTo>
                    <a:pt x="17513" y="3650"/>
                    <a:pt x="16946" y="3149"/>
                    <a:pt x="16345" y="2649"/>
                  </a:cubicBezTo>
                  <a:lnTo>
                    <a:pt x="16312" y="2616"/>
                  </a:lnTo>
                  <a:lnTo>
                    <a:pt x="16278" y="2549"/>
                  </a:lnTo>
                  <a:cubicBezTo>
                    <a:pt x="16145" y="2449"/>
                    <a:pt x="16012" y="2349"/>
                    <a:pt x="15912" y="2282"/>
                  </a:cubicBezTo>
                  <a:cubicBezTo>
                    <a:pt x="15445" y="1882"/>
                    <a:pt x="15078" y="1615"/>
                    <a:pt x="14677" y="1381"/>
                  </a:cubicBezTo>
                  <a:cubicBezTo>
                    <a:pt x="14310" y="1148"/>
                    <a:pt x="13910" y="948"/>
                    <a:pt x="13443" y="781"/>
                  </a:cubicBezTo>
                  <a:cubicBezTo>
                    <a:pt x="12409" y="347"/>
                    <a:pt x="11241" y="114"/>
                    <a:pt x="9974" y="114"/>
                  </a:cubicBezTo>
                  <a:cubicBezTo>
                    <a:pt x="9643" y="35"/>
                    <a:pt x="9319" y="1"/>
                    <a:pt x="9000" y="1"/>
                  </a:cubicBezTo>
                  <a:close/>
                </a:path>
              </a:pathLst>
            </a:custGeom>
            <a:solidFill>
              <a:srgbClr val="123B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8"/>
            <p:cNvSpPr/>
            <p:nvPr/>
          </p:nvSpPr>
          <p:spPr>
            <a:xfrm>
              <a:off x="-596425" y="2481450"/>
              <a:ext cx="25" cy="0"/>
            </a:xfrm>
            <a:custGeom>
              <a:avLst/>
              <a:gdLst/>
              <a:ahLst/>
              <a:cxnLst/>
              <a:rect l="l" t="t" r="r" b="b"/>
              <a:pathLst>
                <a:path w="1" extrusionOk="0">
                  <a:moveTo>
                    <a:pt x="0" y="0"/>
                  </a:moveTo>
                  <a:close/>
                </a:path>
              </a:pathLst>
            </a:custGeom>
            <a:solidFill>
              <a:srgbClr val="123B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8"/>
            <p:cNvSpPr/>
            <p:nvPr/>
          </p:nvSpPr>
          <p:spPr>
            <a:xfrm>
              <a:off x="-596425" y="2481450"/>
              <a:ext cx="25" cy="0"/>
            </a:xfrm>
            <a:custGeom>
              <a:avLst/>
              <a:gdLst/>
              <a:ahLst/>
              <a:cxnLst/>
              <a:rect l="l" t="t" r="r" b="b"/>
              <a:pathLst>
                <a:path w="1" extrusionOk="0">
                  <a:moveTo>
                    <a:pt x="0" y="0"/>
                  </a:moveTo>
                  <a:lnTo>
                    <a:pt x="0" y="0"/>
                  </a:lnTo>
                  <a:close/>
                </a:path>
              </a:pathLst>
            </a:custGeom>
            <a:solidFill>
              <a:srgbClr val="123B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8"/>
            <p:cNvSpPr/>
            <p:nvPr/>
          </p:nvSpPr>
          <p:spPr>
            <a:xfrm>
              <a:off x="-543900" y="2598200"/>
              <a:ext cx="25" cy="25"/>
            </a:xfrm>
            <a:custGeom>
              <a:avLst/>
              <a:gdLst/>
              <a:ahLst/>
              <a:cxnLst/>
              <a:rect l="l" t="t" r="r" b="b"/>
              <a:pathLst>
                <a:path w="1" h="1" extrusionOk="0">
                  <a:moveTo>
                    <a:pt x="1" y="0"/>
                  </a:moveTo>
                  <a:lnTo>
                    <a:pt x="1" y="0"/>
                  </a:lnTo>
                  <a:close/>
                </a:path>
              </a:pathLst>
            </a:custGeom>
            <a:solidFill>
              <a:srgbClr val="123B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8"/>
            <p:cNvSpPr/>
            <p:nvPr/>
          </p:nvSpPr>
          <p:spPr>
            <a:xfrm>
              <a:off x="-532225" y="2610700"/>
              <a:ext cx="25" cy="25"/>
            </a:xfrm>
            <a:custGeom>
              <a:avLst/>
              <a:gdLst/>
              <a:ahLst/>
              <a:cxnLst/>
              <a:rect l="l" t="t" r="r" b="b"/>
              <a:pathLst>
                <a:path w="1" h="1" extrusionOk="0">
                  <a:moveTo>
                    <a:pt x="1" y="0"/>
                  </a:moveTo>
                  <a:lnTo>
                    <a:pt x="1" y="0"/>
                  </a:lnTo>
                  <a:lnTo>
                    <a:pt x="1" y="0"/>
                  </a:lnTo>
                  <a:close/>
                </a:path>
              </a:pathLst>
            </a:custGeom>
            <a:solidFill>
              <a:srgbClr val="123B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8"/>
            <p:cNvSpPr/>
            <p:nvPr/>
          </p:nvSpPr>
          <p:spPr>
            <a:xfrm>
              <a:off x="-532225" y="2610700"/>
              <a:ext cx="875" cy="25"/>
            </a:xfrm>
            <a:custGeom>
              <a:avLst/>
              <a:gdLst/>
              <a:ahLst/>
              <a:cxnLst/>
              <a:rect l="l" t="t" r="r" b="b"/>
              <a:pathLst>
                <a:path w="35" h="1" extrusionOk="0">
                  <a:moveTo>
                    <a:pt x="34" y="0"/>
                  </a:moveTo>
                  <a:lnTo>
                    <a:pt x="34" y="0"/>
                  </a:lnTo>
                  <a:cubicBezTo>
                    <a:pt x="1" y="0"/>
                    <a:pt x="1" y="0"/>
                    <a:pt x="34" y="0"/>
                  </a:cubicBezTo>
                  <a:lnTo>
                    <a:pt x="34" y="0"/>
                  </a:lnTo>
                  <a:cubicBezTo>
                    <a:pt x="1" y="0"/>
                    <a:pt x="34" y="0"/>
                    <a:pt x="34" y="0"/>
                  </a:cubicBezTo>
                  <a:close/>
                </a:path>
              </a:pathLst>
            </a:custGeom>
            <a:solidFill>
              <a:srgbClr val="123B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8"/>
            <p:cNvSpPr/>
            <p:nvPr/>
          </p:nvSpPr>
          <p:spPr>
            <a:xfrm>
              <a:off x="-201975" y="2813350"/>
              <a:ext cx="25" cy="25"/>
            </a:xfrm>
            <a:custGeom>
              <a:avLst/>
              <a:gdLst/>
              <a:ahLst/>
              <a:cxnLst/>
              <a:rect l="l" t="t" r="r" b="b"/>
              <a:pathLst>
                <a:path w="1" h="1" extrusionOk="0">
                  <a:moveTo>
                    <a:pt x="0" y="0"/>
                  </a:moveTo>
                  <a:close/>
                </a:path>
              </a:pathLst>
            </a:custGeom>
            <a:solidFill>
              <a:srgbClr val="123B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8"/>
            <p:cNvSpPr/>
            <p:nvPr/>
          </p:nvSpPr>
          <p:spPr>
            <a:xfrm>
              <a:off x="-1236050" y="2785000"/>
              <a:ext cx="1087450" cy="980725"/>
            </a:xfrm>
            <a:custGeom>
              <a:avLst/>
              <a:gdLst/>
              <a:ahLst/>
              <a:cxnLst/>
              <a:rect l="l" t="t" r="r" b="b"/>
              <a:pathLst>
                <a:path w="43498" h="39229" extrusionOk="0">
                  <a:moveTo>
                    <a:pt x="18480" y="0"/>
                  </a:moveTo>
                  <a:cubicBezTo>
                    <a:pt x="17046" y="0"/>
                    <a:pt x="15745" y="67"/>
                    <a:pt x="14511" y="234"/>
                  </a:cubicBezTo>
                  <a:cubicBezTo>
                    <a:pt x="12309" y="534"/>
                    <a:pt x="10308" y="1168"/>
                    <a:pt x="8573" y="2135"/>
                  </a:cubicBezTo>
                  <a:cubicBezTo>
                    <a:pt x="7672" y="2635"/>
                    <a:pt x="6738" y="3302"/>
                    <a:pt x="5971" y="4036"/>
                  </a:cubicBezTo>
                  <a:cubicBezTo>
                    <a:pt x="5137" y="4803"/>
                    <a:pt x="4370" y="5671"/>
                    <a:pt x="3703" y="6671"/>
                  </a:cubicBezTo>
                  <a:cubicBezTo>
                    <a:pt x="3136" y="7505"/>
                    <a:pt x="2569" y="8473"/>
                    <a:pt x="2068" y="9507"/>
                  </a:cubicBezTo>
                  <a:cubicBezTo>
                    <a:pt x="1635" y="10508"/>
                    <a:pt x="1201" y="11542"/>
                    <a:pt x="901" y="12676"/>
                  </a:cubicBezTo>
                  <a:cubicBezTo>
                    <a:pt x="300" y="14911"/>
                    <a:pt x="0" y="17179"/>
                    <a:pt x="167" y="19347"/>
                  </a:cubicBezTo>
                  <a:cubicBezTo>
                    <a:pt x="300" y="21649"/>
                    <a:pt x="968" y="23817"/>
                    <a:pt x="2002" y="25552"/>
                  </a:cubicBezTo>
                  <a:cubicBezTo>
                    <a:pt x="2035" y="25585"/>
                    <a:pt x="2035" y="25652"/>
                    <a:pt x="2135" y="25685"/>
                  </a:cubicBezTo>
                  <a:cubicBezTo>
                    <a:pt x="2135" y="25752"/>
                    <a:pt x="2168" y="25852"/>
                    <a:pt x="2235" y="25885"/>
                  </a:cubicBezTo>
                  <a:cubicBezTo>
                    <a:pt x="3303" y="26486"/>
                    <a:pt x="4470" y="27053"/>
                    <a:pt x="5871" y="27753"/>
                  </a:cubicBezTo>
                  <a:cubicBezTo>
                    <a:pt x="7072" y="28354"/>
                    <a:pt x="8239" y="28987"/>
                    <a:pt x="9474" y="29555"/>
                  </a:cubicBezTo>
                  <a:cubicBezTo>
                    <a:pt x="10408" y="30022"/>
                    <a:pt x="11375" y="30489"/>
                    <a:pt x="12342" y="30889"/>
                  </a:cubicBezTo>
                  <a:lnTo>
                    <a:pt x="12376" y="30922"/>
                  </a:lnTo>
                  <a:lnTo>
                    <a:pt x="12543" y="31022"/>
                  </a:lnTo>
                  <a:cubicBezTo>
                    <a:pt x="13477" y="31423"/>
                    <a:pt x="14477" y="31890"/>
                    <a:pt x="15411" y="32357"/>
                  </a:cubicBezTo>
                  <a:cubicBezTo>
                    <a:pt x="15678" y="32490"/>
                    <a:pt x="15878" y="32590"/>
                    <a:pt x="16145" y="32723"/>
                  </a:cubicBezTo>
                  <a:cubicBezTo>
                    <a:pt x="17846" y="33657"/>
                    <a:pt x="19081" y="34525"/>
                    <a:pt x="20148" y="35492"/>
                  </a:cubicBezTo>
                  <a:cubicBezTo>
                    <a:pt x="20381" y="35726"/>
                    <a:pt x="20582" y="35926"/>
                    <a:pt x="20715" y="36193"/>
                  </a:cubicBezTo>
                  <a:cubicBezTo>
                    <a:pt x="20982" y="36560"/>
                    <a:pt x="21082" y="37027"/>
                    <a:pt x="21215" y="37393"/>
                  </a:cubicBezTo>
                  <a:cubicBezTo>
                    <a:pt x="21315" y="37594"/>
                    <a:pt x="21349" y="37860"/>
                    <a:pt x="21416" y="38061"/>
                  </a:cubicBezTo>
                  <a:cubicBezTo>
                    <a:pt x="21516" y="38327"/>
                    <a:pt x="21649" y="38594"/>
                    <a:pt x="21816" y="38861"/>
                  </a:cubicBezTo>
                  <a:cubicBezTo>
                    <a:pt x="21849" y="38928"/>
                    <a:pt x="21883" y="38995"/>
                    <a:pt x="21949" y="39028"/>
                  </a:cubicBezTo>
                  <a:cubicBezTo>
                    <a:pt x="22049" y="39095"/>
                    <a:pt x="22116" y="39195"/>
                    <a:pt x="22216" y="39195"/>
                  </a:cubicBezTo>
                  <a:cubicBezTo>
                    <a:pt x="22783" y="39228"/>
                    <a:pt x="23384" y="39228"/>
                    <a:pt x="23917" y="39228"/>
                  </a:cubicBezTo>
                  <a:cubicBezTo>
                    <a:pt x="25852" y="39228"/>
                    <a:pt x="27653" y="39028"/>
                    <a:pt x="29254" y="38594"/>
                  </a:cubicBezTo>
                  <a:cubicBezTo>
                    <a:pt x="30389" y="38327"/>
                    <a:pt x="31489" y="37927"/>
                    <a:pt x="32524" y="37427"/>
                  </a:cubicBezTo>
                  <a:cubicBezTo>
                    <a:pt x="33558" y="36926"/>
                    <a:pt x="34558" y="36326"/>
                    <a:pt x="35526" y="35592"/>
                  </a:cubicBezTo>
                  <a:cubicBezTo>
                    <a:pt x="36393" y="34925"/>
                    <a:pt x="37227" y="34091"/>
                    <a:pt x="38094" y="33090"/>
                  </a:cubicBezTo>
                  <a:cubicBezTo>
                    <a:pt x="38861" y="32223"/>
                    <a:pt x="39562" y="31256"/>
                    <a:pt x="40196" y="30222"/>
                  </a:cubicBezTo>
                  <a:cubicBezTo>
                    <a:pt x="41430" y="28187"/>
                    <a:pt x="42331" y="25985"/>
                    <a:pt x="42864" y="23684"/>
                  </a:cubicBezTo>
                  <a:cubicBezTo>
                    <a:pt x="43131" y="22516"/>
                    <a:pt x="43331" y="21349"/>
                    <a:pt x="43398" y="20181"/>
                  </a:cubicBezTo>
                  <a:cubicBezTo>
                    <a:pt x="43498" y="19014"/>
                    <a:pt x="43431" y="17813"/>
                    <a:pt x="43331" y="16645"/>
                  </a:cubicBezTo>
                  <a:cubicBezTo>
                    <a:pt x="43098" y="14477"/>
                    <a:pt x="42497" y="12309"/>
                    <a:pt x="41563" y="10374"/>
                  </a:cubicBezTo>
                  <a:cubicBezTo>
                    <a:pt x="40696" y="8573"/>
                    <a:pt x="39562" y="7005"/>
                    <a:pt x="38161" y="5637"/>
                  </a:cubicBezTo>
                  <a:cubicBezTo>
                    <a:pt x="37427" y="4970"/>
                    <a:pt x="36693" y="4336"/>
                    <a:pt x="35893" y="3803"/>
                  </a:cubicBezTo>
                  <a:cubicBezTo>
                    <a:pt x="35159" y="3236"/>
                    <a:pt x="34258" y="2802"/>
                    <a:pt x="33324" y="2335"/>
                  </a:cubicBezTo>
                  <a:cubicBezTo>
                    <a:pt x="31556" y="1501"/>
                    <a:pt x="29588" y="967"/>
                    <a:pt x="27487" y="634"/>
                  </a:cubicBezTo>
                  <a:cubicBezTo>
                    <a:pt x="26653" y="500"/>
                    <a:pt x="25752" y="467"/>
                    <a:pt x="24918" y="367"/>
                  </a:cubicBezTo>
                  <a:lnTo>
                    <a:pt x="24251" y="334"/>
                  </a:lnTo>
                  <a:cubicBezTo>
                    <a:pt x="23217" y="234"/>
                    <a:pt x="22149" y="167"/>
                    <a:pt x="20982" y="133"/>
                  </a:cubicBezTo>
                  <a:cubicBezTo>
                    <a:pt x="20015" y="0"/>
                    <a:pt x="19214" y="0"/>
                    <a:pt x="18480" y="0"/>
                  </a:cubicBezTo>
                  <a:close/>
                </a:path>
              </a:pathLst>
            </a:custGeom>
            <a:solidFill>
              <a:srgbClr val="154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8"/>
            <p:cNvSpPr/>
            <p:nvPr/>
          </p:nvSpPr>
          <p:spPr>
            <a:xfrm>
              <a:off x="-1206025" y="3040175"/>
              <a:ext cx="196825" cy="442000"/>
            </a:xfrm>
            <a:custGeom>
              <a:avLst/>
              <a:gdLst/>
              <a:ahLst/>
              <a:cxnLst/>
              <a:rect l="l" t="t" r="r" b="b"/>
              <a:pathLst>
                <a:path w="7873" h="17680" extrusionOk="0">
                  <a:moveTo>
                    <a:pt x="5571" y="0"/>
                  </a:moveTo>
                  <a:cubicBezTo>
                    <a:pt x="5371" y="34"/>
                    <a:pt x="5304" y="34"/>
                    <a:pt x="5204" y="34"/>
                  </a:cubicBezTo>
                  <a:cubicBezTo>
                    <a:pt x="5004" y="100"/>
                    <a:pt x="4804" y="134"/>
                    <a:pt x="4637" y="200"/>
                  </a:cubicBezTo>
                  <a:lnTo>
                    <a:pt x="4670" y="200"/>
                  </a:lnTo>
                  <a:cubicBezTo>
                    <a:pt x="4370" y="334"/>
                    <a:pt x="4136" y="501"/>
                    <a:pt x="3870" y="667"/>
                  </a:cubicBezTo>
                  <a:cubicBezTo>
                    <a:pt x="3436" y="1001"/>
                    <a:pt x="3036" y="1435"/>
                    <a:pt x="2702" y="1868"/>
                  </a:cubicBezTo>
                  <a:cubicBezTo>
                    <a:pt x="2335" y="2335"/>
                    <a:pt x="2035" y="2836"/>
                    <a:pt x="1768" y="3336"/>
                  </a:cubicBezTo>
                  <a:cubicBezTo>
                    <a:pt x="1501" y="3736"/>
                    <a:pt x="1301" y="4203"/>
                    <a:pt x="1101" y="4670"/>
                  </a:cubicBezTo>
                  <a:lnTo>
                    <a:pt x="1101" y="4637"/>
                  </a:lnTo>
                  <a:cubicBezTo>
                    <a:pt x="867" y="5137"/>
                    <a:pt x="701" y="5638"/>
                    <a:pt x="601" y="6138"/>
                  </a:cubicBezTo>
                  <a:cubicBezTo>
                    <a:pt x="434" y="6672"/>
                    <a:pt x="334" y="7239"/>
                    <a:pt x="267" y="7839"/>
                  </a:cubicBezTo>
                  <a:lnTo>
                    <a:pt x="267" y="7806"/>
                  </a:lnTo>
                  <a:cubicBezTo>
                    <a:pt x="0" y="9574"/>
                    <a:pt x="100" y="11375"/>
                    <a:pt x="267" y="13176"/>
                  </a:cubicBezTo>
                  <a:cubicBezTo>
                    <a:pt x="300" y="13643"/>
                    <a:pt x="334" y="14044"/>
                    <a:pt x="367" y="14511"/>
                  </a:cubicBezTo>
                  <a:cubicBezTo>
                    <a:pt x="500" y="14744"/>
                    <a:pt x="634" y="15011"/>
                    <a:pt x="801" y="15245"/>
                  </a:cubicBezTo>
                  <a:cubicBezTo>
                    <a:pt x="834" y="15345"/>
                    <a:pt x="867" y="15378"/>
                    <a:pt x="934" y="15378"/>
                  </a:cubicBezTo>
                  <a:cubicBezTo>
                    <a:pt x="934" y="15478"/>
                    <a:pt x="967" y="15545"/>
                    <a:pt x="1034" y="15578"/>
                  </a:cubicBezTo>
                  <a:cubicBezTo>
                    <a:pt x="2102" y="16179"/>
                    <a:pt x="3269" y="16779"/>
                    <a:pt x="4670" y="17480"/>
                  </a:cubicBezTo>
                  <a:cubicBezTo>
                    <a:pt x="4804" y="17546"/>
                    <a:pt x="4970" y="17613"/>
                    <a:pt x="5104" y="17680"/>
                  </a:cubicBezTo>
                  <a:cubicBezTo>
                    <a:pt x="5771" y="15511"/>
                    <a:pt x="6338" y="13310"/>
                    <a:pt x="6772" y="11042"/>
                  </a:cubicBezTo>
                  <a:cubicBezTo>
                    <a:pt x="6872" y="10408"/>
                    <a:pt x="7005" y="9807"/>
                    <a:pt x="7105" y="9140"/>
                  </a:cubicBezTo>
                  <a:cubicBezTo>
                    <a:pt x="7139" y="8807"/>
                    <a:pt x="7172" y="8473"/>
                    <a:pt x="7272" y="8139"/>
                  </a:cubicBezTo>
                  <a:cubicBezTo>
                    <a:pt x="7305" y="7973"/>
                    <a:pt x="7305" y="7839"/>
                    <a:pt x="7339" y="7672"/>
                  </a:cubicBezTo>
                  <a:cubicBezTo>
                    <a:pt x="7372" y="7372"/>
                    <a:pt x="7439" y="7039"/>
                    <a:pt x="7505" y="6738"/>
                  </a:cubicBezTo>
                  <a:cubicBezTo>
                    <a:pt x="7539" y="6372"/>
                    <a:pt x="7639" y="6005"/>
                    <a:pt x="7672" y="5671"/>
                  </a:cubicBezTo>
                  <a:cubicBezTo>
                    <a:pt x="7739" y="5137"/>
                    <a:pt x="7806" y="4570"/>
                    <a:pt x="7839" y="4037"/>
                  </a:cubicBezTo>
                  <a:cubicBezTo>
                    <a:pt x="7872" y="3503"/>
                    <a:pt x="7839" y="2969"/>
                    <a:pt x="7806" y="2469"/>
                  </a:cubicBezTo>
                  <a:lnTo>
                    <a:pt x="7806" y="2402"/>
                  </a:lnTo>
                  <a:cubicBezTo>
                    <a:pt x="7739" y="2035"/>
                    <a:pt x="7672" y="1668"/>
                    <a:pt x="7505" y="1335"/>
                  </a:cubicBezTo>
                  <a:cubicBezTo>
                    <a:pt x="7405" y="1134"/>
                    <a:pt x="7305" y="901"/>
                    <a:pt x="7172" y="734"/>
                  </a:cubicBezTo>
                  <a:cubicBezTo>
                    <a:pt x="7038" y="634"/>
                    <a:pt x="6972" y="501"/>
                    <a:pt x="6805" y="367"/>
                  </a:cubicBezTo>
                  <a:cubicBezTo>
                    <a:pt x="6672" y="301"/>
                    <a:pt x="6505" y="200"/>
                    <a:pt x="6338" y="134"/>
                  </a:cubicBezTo>
                  <a:cubicBezTo>
                    <a:pt x="6238" y="67"/>
                    <a:pt x="6171" y="34"/>
                    <a:pt x="6038" y="34"/>
                  </a:cubicBezTo>
                  <a:cubicBezTo>
                    <a:pt x="5971" y="34"/>
                    <a:pt x="5871" y="0"/>
                    <a:pt x="5804" y="0"/>
                  </a:cubicBezTo>
                  <a:close/>
                </a:path>
              </a:pathLst>
            </a:custGeom>
            <a:solidFill>
              <a:srgbClr val="123B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8"/>
            <p:cNvSpPr/>
            <p:nvPr/>
          </p:nvSpPr>
          <p:spPr>
            <a:xfrm>
              <a:off x="-1050925" y="3044350"/>
              <a:ext cx="25" cy="25"/>
            </a:xfrm>
            <a:custGeom>
              <a:avLst/>
              <a:gdLst/>
              <a:ahLst/>
              <a:cxnLst/>
              <a:rect l="l" t="t" r="r" b="b"/>
              <a:pathLst>
                <a:path w="1" h="1" extrusionOk="0">
                  <a:moveTo>
                    <a:pt x="1" y="0"/>
                  </a:moveTo>
                  <a:lnTo>
                    <a:pt x="1" y="0"/>
                  </a:lnTo>
                  <a:lnTo>
                    <a:pt x="1" y="0"/>
                  </a:lnTo>
                  <a:lnTo>
                    <a:pt x="1" y="0"/>
                  </a:lnTo>
                  <a:close/>
                </a:path>
              </a:pathLst>
            </a:custGeom>
            <a:solidFill>
              <a:srgbClr val="123B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8"/>
            <p:cNvSpPr/>
            <p:nvPr/>
          </p:nvSpPr>
          <p:spPr>
            <a:xfrm>
              <a:off x="-1050925" y="3044350"/>
              <a:ext cx="25" cy="25"/>
            </a:xfrm>
            <a:custGeom>
              <a:avLst/>
              <a:gdLst/>
              <a:ahLst/>
              <a:cxnLst/>
              <a:rect l="l" t="t" r="r" b="b"/>
              <a:pathLst>
                <a:path w="1" h="1" extrusionOk="0">
                  <a:moveTo>
                    <a:pt x="1" y="0"/>
                  </a:moveTo>
                  <a:lnTo>
                    <a:pt x="1" y="0"/>
                  </a:lnTo>
                  <a:lnTo>
                    <a:pt x="1" y="0"/>
                  </a:lnTo>
                  <a:lnTo>
                    <a:pt x="1" y="0"/>
                  </a:lnTo>
                  <a:close/>
                </a:path>
              </a:pathLst>
            </a:custGeom>
            <a:solidFill>
              <a:srgbClr val="123B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8"/>
            <p:cNvSpPr/>
            <p:nvPr/>
          </p:nvSpPr>
          <p:spPr>
            <a:xfrm>
              <a:off x="-1139325" y="3086875"/>
              <a:ext cx="25" cy="25"/>
            </a:xfrm>
            <a:custGeom>
              <a:avLst/>
              <a:gdLst/>
              <a:ahLst/>
              <a:cxnLst/>
              <a:rect l="l" t="t" r="r" b="b"/>
              <a:pathLst>
                <a:path w="1" h="1" extrusionOk="0">
                  <a:moveTo>
                    <a:pt x="1" y="0"/>
                  </a:moveTo>
                  <a:lnTo>
                    <a:pt x="1" y="0"/>
                  </a:lnTo>
                  <a:lnTo>
                    <a:pt x="1" y="0"/>
                  </a:lnTo>
                  <a:lnTo>
                    <a:pt x="1" y="0"/>
                  </a:lnTo>
                  <a:close/>
                </a:path>
              </a:pathLst>
            </a:custGeom>
            <a:solidFill>
              <a:srgbClr val="123B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8"/>
            <p:cNvSpPr/>
            <p:nvPr/>
          </p:nvSpPr>
          <p:spPr>
            <a:xfrm>
              <a:off x="-1015075" y="3101875"/>
              <a:ext cx="25" cy="25"/>
            </a:xfrm>
            <a:custGeom>
              <a:avLst/>
              <a:gdLst/>
              <a:ahLst/>
              <a:cxnLst/>
              <a:rect l="l" t="t" r="r" b="b"/>
              <a:pathLst>
                <a:path w="1" h="1" extrusionOk="0">
                  <a:moveTo>
                    <a:pt x="1" y="1"/>
                  </a:moveTo>
                  <a:lnTo>
                    <a:pt x="1" y="1"/>
                  </a:lnTo>
                  <a:lnTo>
                    <a:pt x="1" y="1"/>
                  </a:lnTo>
                  <a:lnTo>
                    <a:pt x="1" y="1"/>
                  </a:lnTo>
                  <a:close/>
                </a:path>
              </a:pathLst>
            </a:custGeom>
            <a:solidFill>
              <a:srgbClr val="123B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8"/>
            <p:cNvSpPr/>
            <p:nvPr/>
          </p:nvSpPr>
          <p:spPr>
            <a:xfrm>
              <a:off x="-704850" y="2798325"/>
              <a:ext cx="557925" cy="967400"/>
            </a:xfrm>
            <a:custGeom>
              <a:avLst/>
              <a:gdLst/>
              <a:ahLst/>
              <a:cxnLst/>
              <a:rect l="l" t="t" r="r" b="b"/>
              <a:pathLst>
                <a:path w="22317" h="38696" extrusionOk="0">
                  <a:moveTo>
                    <a:pt x="5738" y="1"/>
                  </a:moveTo>
                  <a:lnTo>
                    <a:pt x="5738" y="1"/>
                  </a:lnTo>
                  <a:cubicBezTo>
                    <a:pt x="6472" y="168"/>
                    <a:pt x="7273" y="434"/>
                    <a:pt x="8006" y="701"/>
                  </a:cubicBezTo>
                  <a:cubicBezTo>
                    <a:pt x="9141" y="1135"/>
                    <a:pt x="10175" y="1635"/>
                    <a:pt x="11242" y="2236"/>
                  </a:cubicBezTo>
                  <a:cubicBezTo>
                    <a:pt x="12176" y="2836"/>
                    <a:pt x="13144" y="3537"/>
                    <a:pt x="13944" y="4337"/>
                  </a:cubicBezTo>
                  <a:cubicBezTo>
                    <a:pt x="14311" y="4704"/>
                    <a:pt x="14678" y="5138"/>
                    <a:pt x="15012" y="5571"/>
                  </a:cubicBezTo>
                  <a:cubicBezTo>
                    <a:pt x="15445" y="6138"/>
                    <a:pt x="15812" y="6706"/>
                    <a:pt x="16179" y="7306"/>
                  </a:cubicBezTo>
                  <a:cubicBezTo>
                    <a:pt x="16846" y="8473"/>
                    <a:pt x="17413" y="9708"/>
                    <a:pt x="17780" y="11009"/>
                  </a:cubicBezTo>
                  <a:cubicBezTo>
                    <a:pt x="18147" y="12310"/>
                    <a:pt x="18347" y="13644"/>
                    <a:pt x="18414" y="14978"/>
                  </a:cubicBezTo>
                  <a:cubicBezTo>
                    <a:pt x="18447" y="16312"/>
                    <a:pt x="18347" y="17680"/>
                    <a:pt x="18080" y="18981"/>
                  </a:cubicBezTo>
                  <a:cubicBezTo>
                    <a:pt x="17814" y="20215"/>
                    <a:pt x="17413" y="21449"/>
                    <a:pt x="16913" y="22617"/>
                  </a:cubicBezTo>
                  <a:cubicBezTo>
                    <a:pt x="16413" y="23784"/>
                    <a:pt x="15779" y="24852"/>
                    <a:pt x="15078" y="25886"/>
                  </a:cubicBezTo>
                  <a:cubicBezTo>
                    <a:pt x="14344" y="26887"/>
                    <a:pt x="13510" y="27854"/>
                    <a:pt x="12643" y="28721"/>
                  </a:cubicBezTo>
                  <a:cubicBezTo>
                    <a:pt x="11743" y="29655"/>
                    <a:pt x="10742" y="30456"/>
                    <a:pt x="9641" y="31190"/>
                  </a:cubicBezTo>
                  <a:cubicBezTo>
                    <a:pt x="8440" y="32024"/>
                    <a:pt x="7139" y="32824"/>
                    <a:pt x="5838" y="33525"/>
                  </a:cubicBezTo>
                  <a:cubicBezTo>
                    <a:pt x="4571" y="34225"/>
                    <a:pt x="3236" y="34926"/>
                    <a:pt x="1935" y="35660"/>
                  </a:cubicBezTo>
                  <a:cubicBezTo>
                    <a:pt x="1268" y="35993"/>
                    <a:pt x="635" y="36360"/>
                    <a:pt x="1" y="36727"/>
                  </a:cubicBezTo>
                  <a:cubicBezTo>
                    <a:pt x="1" y="36794"/>
                    <a:pt x="67" y="36827"/>
                    <a:pt x="67" y="36860"/>
                  </a:cubicBezTo>
                  <a:cubicBezTo>
                    <a:pt x="134" y="37061"/>
                    <a:pt x="168" y="37327"/>
                    <a:pt x="268" y="37528"/>
                  </a:cubicBezTo>
                  <a:cubicBezTo>
                    <a:pt x="334" y="37794"/>
                    <a:pt x="468" y="38061"/>
                    <a:pt x="635" y="38328"/>
                  </a:cubicBezTo>
                  <a:cubicBezTo>
                    <a:pt x="668" y="38395"/>
                    <a:pt x="768" y="38462"/>
                    <a:pt x="801" y="38495"/>
                  </a:cubicBezTo>
                  <a:cubicBezTo>
                    <a:pt x="901" y="38562"/>
                    <a:pt x="968" y="38662"/>
                    <a:pt x="1068" y="38662"/>
                  </a:cubicBezTo>
                  <a:cubicBezTo>
                    <a:pt x="1735" y="38695"/>
                    <a:pt x="2269" y="38695"/>
                    <a:pt x="2769" y="38695"/>
                  </a:cubicBezTo>
                  <a:cubicBezTo>
                    <a:pt x="4671" y="38695"/>
                    <a:pt x="6472" y="38495"/>
                    <a:pt x="8107" y="38061"/>
                  </a:cubicBezTo>
                  <a:cubicBezTo>
                    <a:pt x="9241" y="37794"/>
                    <a:pt x="10308" y="37394"/>
                    <a:pt x="11342" y="36894"/>
                  </a:cubicBezTo>
                  <a:cubicBezTo>
                    <a:pt x="12410" y="36393"/>
                    <a:pt x="13410" y="35793"/>
                    <a:pt x="14344" y="35059"/>
                  </a:cubicBezTo>
                  <a:cubicBezTo>
                    <a:pt x="15245" y="34392"/>
                    <a:pt x="16079" y="33558"/>
                    <a:pt x="16946" y="32557"/>
                  </a:cubicBezTo>
                  <a:cubicBezTo>
                    <a:pt x="17680" y="31690"/>
                    <a:pt x="18414" y="30723"/>
                    <a:pt x="19014" y="29689"/>
                  </a:cubicBezTo>
                  <a:cubicBezTo>
                    <a:pt x="20282" y="27654"/>
                    <a:pt x="21149" y="25486"/>
                    <a:pt x="21683" y="23151"/>
                  </a:cubicBezTo>
                  <a:cubicBezTo>
                    <a:pt x="21983" y="21983"/>
                    <a:pt x="22150" y="20816"/>
                    <a:pt x="22250" y="19648"/>
                  </a:cubicBezTo>
                  <a:cubicBezTo>
                    <a:pt x="22317" y="18481"/>
                    <a:pt x="22283" y="17280"/>
                    <a:pt x="22150" y="16112"/>
                  </a:cubicBezTo>
                  <a:cubicBezTo>
                    <a:pt x="21950" y="13944"/>
                    <a:pt x="21316" y="11776"/>
                    <a:pt x="20349" y="9841"/>
                  </a:cubicBezTo>
                  <a:cubicBezTo>
                    <a:pt x="19481" y="8040"/>
                    <a:pt x="18347" y="6472"/>
                    <a:pt x="16946" y="5104"/>
                  </a:cubicBezTo>
                  <a:cubicBezTo>
                    <a:pt x="16246" y="4437"/>
                    <a:pt x="15479" y="3803"/>
                    <a:pt x="14678" y="3270"/>
                  </a:cubicBezTo>
                  <a:cubicBezTo>
                    <a:pt x="13944" y="2703"/>
                    <a:pt x="13077" y="2269"/>
                    <a:pt x="12109" y="1802"/>
                  </a:cubicBezTo>
                  <a:cubicBezTo>
                    <a:pt x="10341" y="968"/>
                    <a:pt x="8340" y="434"/>
                    <a:pt x="6272" y="101"/>
                  </a:cubicBezTo>
                  <a:cubicBezTo>
                    <a:pt x="6105" y="34"/>
                    <a:pt x="5938" y="34"/>
                    <a:pt x="5738" y="1"/>
                  </a:cubicBezTo>
                  <a:close/>
                </a:path>
              </a:pathLst>
            </a:custGeom>
            <a:solidFill>
              <a:srgbClr val="123B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8"/>
            <p:cNvSpPr/>
            <p:nvPr/>
          </p:nvSpPr>
          <p:spPr>
            <a:xfrm>
              <a:off x="-1256900" y="3713975"/>
              <a:ext cx="742225" cy="582125"/>
            </a:xfrm>
            <a:custGeom>
              <a:avLst/>
              <a:gdLst/>
              <a:ahLst/>
              <a:cxnLst/>
              <a:rect l="l" t="t" r="r" b="b"/>
              <a:pathLst>
                <a:path w="29689" h="23285" extrusionOk="0">
                  <a:moveTo>
                    <a:pt x="24585" y="1"/>
                  </a:moveTo>
                  <a:cubicBezTo>
                    <a:pt x="24418" y="68"/>
                    <a:pt x="24351" y="68"/>
                    <a:pt x="24318" y="68"/>
                  </a:cubicBezTo>
                  <a:lnTo>
                    <a:pt x="24251" y="68"/>
                  </a:lnTo>
                  <a:cubicBezTo>
                    <a:pt x="24184" y="68"/>
                    <a:pt x="24084" y="101"/>
                    <a:pt x="24051" y="201"/>
                  </a:cubicBezTo>
                  <a:cubicBezTo>
                    <a:pt x="23851" y="568"/>
                    <a:pt x="23684" y="902"/>
                    <a:pt x="23517" y="1235"/>
                  </a:cubicBezTo>
                  <a:lnTo>
                    <a:pt x="23517" y="1168"/>
                  </a:lnTo>
                  <a:cubicBezTo>
                    <a:pt x="23417" y="935"/>
                    <a:pt x="23250" y="735"/>
                    <a:pt x="23050" y="601"/>
                  </a:cubicBezTo>
                  <a:cubicBezTo>
                    <a:pt x="22717" y="401"/>
                    <a:pt x="22283" y="268"/>
                    <a:pt x="21716" y="268"/>
                  </a:cubicBezTo>
                  <a:lnTo>
                    <a:pt x="21449" y="268"/>
                  </a:lnTo>
                  <a:cubicBezTo>
                    <a:pt x="20748" y="335"/>
                    <a:pt x="20048" y="501"/>
                    <a:pt x="19548" y="601"/>
                  </a:cubicBezTo>
                  <a:cubicBezTo>
                    <a:pt x="18880" y="768"/>
                    <a:pt x="18213" y="1035"/>
                    <a:pt x="17546" y="1335"/>
                  </a:cubicBezTo>
                  <a:cubicBezTo>
                    <a:pt x="17113" y="1502"/>
                    <a:pt x="16712" y="1702"/>
                    <a:pt x="16345" y="1869"/>
                  </a:cubicBezTo>
                  <a:cubicBezTo>
                    <a:pt x="16379" y="1702"/>
                    <a:pt x="16445" y="1535"/>
                    <a:pt x="16512" y="1369"/>
                  </a:cubicBezTo>
                  <a:cubicBezTo>
                    <a:pt x="16512" y="1269"/>
                    <a:pt x="16545" y="1202"/>
                    <a:pt x="16512" y="1102"/>
                  </a:cubicBezTo>
                  <a:cubicBezTo>
                    <a:pt x="16445" y="1035"/>
                    <a:pt x="16412" y="1002"/>
                    <a:pt x="16345" y="935"/>
                  </a:cubicBezTo>
                  <a:lnTo>
                    <a:pt x="16212" y="935"/>
                  </a:lnTo>
                  <a:cubicBezTo>
                    <a:pt x="16179" y="935"/>
                    <a:pt x="16112" y="935"/>
                    <a:pt x="16078" y="1002"/>
                  </a:cubicBezTo>
                  <a:cubicBezTo>
                    <a:pt x="16012" y="1035"/>
                    <a:pt x="15945" y="1068"/>
                    <a:pt x="15912" y="1168"/>
                  </a:cubicBezTo>
                  <a:cubicBezTo>
                    <a:pt x="15778" y="1602"/>
                    <a:pt x="15678" y="2002"/>
                    <a:pt x="15511" y="2369"/>
                  </a:cubicBezTo>
                  <a:lnTo>
                    <a:pt x="15378" y="2503"/>
                  </a:lnTo>
                  <a:cubicBezTo>
                    <a:pt x="15278" y="2569"/>
                    <a:pt x="15245" y="2603"/>
                    <a:pt x="15245" y="2703"/>
                  </a:cubicBezTo>
                  <a:cubicBezTo>
                    <a:pt x="15245" y="2736"/>
                    <a:pt x="15245" y="2836"/>
                    <a:pt x="15278" y="2870"/>
                  </a:cubicBezTo>
                  <a:cubicBezTo>
                    <a:pt x="15278" y="2903"/>
                    <a:pt x="15245" y="2936"/>
                    <a:pt x="15245" y="2936"/>
                  </a:cubicBezTo>
                  <a:lnTo>
                    <a:pt x="15245" y="2903"/>
                  </a:lnTo>
                  <a:cubicBezTo>
                    <a:pt x="14944" y="3403"/>
                    <a:pt x="14577" y="3904"/>
                    <a:pt x="14210" y="4304"/>
                  </a:cubicBezTo>
                  <a:cubicBezTo>
                    <a:pt x="13610" y="4904"/>
                    <a:pt x="12910" y="5438"/>
                    <a:pt x="12009" y="6039"/>
                  </a:cubicBezTo>
                  <a:cubicBezTo>
                    <a:pt x="11342" y="6406"/>
                    <a:pt x="10675" y="6772"/>
                    <a:pt x="10041" y="7106"/>
                  </a:cubicBezTo>
                  <a:lnTo>
                    <a:pt x="9574" y="7373"/>
                  </a:lnTo>
                  <a:cubicBezTo>
                    <a:pt x="8506" y="7940"/>
                    <a:pt x="7539" y="8507"/>
                    <a:pt x="6672" y="9074"/>
                  </a:cubicBezTo>
                  <a:cubicBezTo>
                    <a:pt x="5704" y="9708"/>
                    <a:pt x="4770" y="10342"/>
                    <a:pt x="3936" y="11009"/>
                  </a:cubicBezTo>
                  <a:cubicBezTo>
                    <a:pt x="3103" y="11676"/>
                    <a:pt x="2269" y="12443"/>
                    <a:pt x="1535" y="13277"/>
                  </a:cubicBezTo>
                  <a:cubicBezTo>
                    <a:pt x="1034" y="13844"/>
                    <a:pt x="534" y="14411"/>
                    <a:pt x="67" y="15045"/>
                  </a:cubicBezTo>
                  <a:cubicBezTo>
                    <a:pt x="0" y="15178"/>
                    <a:pt x="0" y="15345"/>
                    <a:pt x="100" y="15445"/>
                  </a:cubicBezTo>
                  <a:lnTo>
                    <a:pt x="100" y="15512"/>
                  </a:lnTo>
                  <a:cubicBezTo>
                    <a:pt x="100" y="15579"/>
                    <a:pt x="167" y="15679"/>
                    <a:pt x="200" y="15712"/>
                  </a:cubicBezTo>
                  <a:cubicBezTo>
                    <a:pt x="1368" y="17513"/>
                    <a:pt x="2869" y="19015"/>
                    <a:pt x="4570" y="20182"/>
                  </a:cubicBezTo>
                  <a:cubicBezTo>
                    <a:pt x="5404" y="20749"/>
                    <a:pt x="6338" y="21250"/>
                    <a:pt x="7339" y="21683"/>
                  </a:cubicBezTo>
                  <a:cubicBezTo>
                    <a:pt x="8240" y="22083"/>
                    <a:pt x="9274" y="22417"/>
                    <a:pt x="10374" y="22617"/>
                  </a:cubicBezTo>
                  <a:cubicBezTo>
                    <a:pt x="11008" y="22751"/>
                    <a:pt x="11609" y="22884"/>
                    <a:pt x="12209" y="22951"/>
                  </a:cubicBezTo>
                  <a:cubicBezTo>
                    <a:pt x="12876" y="23051"/>
                    <a:pt x="13543" y="23118"/>
                    <a:pt x="14177" y="23218"/>
                  </a:cubicBezTo>
                  <a:cubicBezTo>
                    <a:pt x="14878" y="23284"/>
                    <a:pt x="15578" y="23284"/>
                    <a:pt x="16279" y="23284"/>
                  </a:cubicBezTo>
                  <a:cubicBezTo>
                    <a:pt x="16912" y="23284"/>
                    <a:pt x="17546" y="23251"/>
                    <a:pt x="18113" y="23218"/>
                  </a:cubicBezTo>
                  <a:cubicBezTo>
                    <a:pt x="19281" y="23118"/>
                    <a:pt x="20415" y="22917"/>
                    <a:pt x="21516" y="22584"/>
                  </a:cubicBezTo>
                  <a:cubicBezTo>
                    <a:pt x="22183" y="22384"/>
                    <a:pt x="22883" y="22184"/>
                    <a:pt x="23584" y="21883"/>
                  </a:cubicBezTo>
                  <a:cubicBezTo>
                    <a:pt x="24418" y="21550"/>
                    <a:pt x="25218" y="21183"/>
                    <a:pt x="25952" y="20783"/>
                  </a:cubicBezTo>
                  <a:cubicBezTo>
                    <a:pt x="26853" y="20349"/>
                    <a:pt x="27553" y="19849"/>
                    <a:pt x="28087" y="19382"/>
                  </a:cubicBezTo>
                  <a:cubicBezTo>
                    <a:pt x="28754" y="18781"/>
                    <a:pt x="29188" y="18247"/>
                    <a:pt x="29455" y="17614"/>
                  </a:cubicBezTo>
                  <a:cubicBezTo>
                    <a:pt x="29621" y="17280"/>
                    <a:pt x="29688" y="16880"/>
                    <a:pt x="29688" y="16513"/>
                  </a:cubicBezTo>
                  <a:cubicBezTo>
                    <a:pt x="29688" y="16112"/>
                    <a:pt x="29555" y="15712"/>
                    <a:pt x="29355" y="15245"/>
                  </a:cubicBezTo>
                  <a:cubicBezTo>
                    <a:pt x="29221" y="14945"/>
                    <a:pt x="29054" y="14678"/>
                    <a:pt x="28888" y="14445"/>
                  </a:cubicBezTo>
                  <a:cubicBezTo>
                    <a:pt x="28721" y="14211"/>
                    <a:pt x="28554" y="13944"/>
                    <a:pt x="28287" y="13611"/>
                  </a:cubicBezTo>
                  <a:cubicBezTo>
                    <a:pt x="27887" y="13077"/>
                    <a:pt x="27387" y="12543"/>
                    <a:pt x="27020" y="12176"/>
                  </a:cubicBezTo>
                  <a:lnTo>
                    <a:pt x="26586" y="11743"/>
                  </a:lnTo>
                  <a:lnTo>
                    <a:pt x="25685" y="10842"/>
                  </a:lnTo>
                  <a:cubicBezTo>
                    <a:pt x="25185" y="10275"/>
                    <a:pt x="24751" y="9741"/>
                    <a:pt x="24418" y="9174"/>
                  </a:cubicBezTo>
                  <a:cubicBezTo>
                    <a:pt x="24418" y="9107"/>
                    <a:pt x="24384" y="9107"/>
                    <a:pt x="24384" y="9107"/>
                  </a:cubicBezTo>
                  <a:lnTo>
                    <a:pt x="24384" y="9174"/>
                  </a:lnTo>
                  <a:cubicBezTo>
                    <a:pt x="24017" y="8540"/>
                    <a:pt x="23717" y="7907"/>
                    <a:pt x="23550" y="7239"/>
                  </a:cubicBezTo>
                  <a:cubicBezTo>
                    <a:pt x="23384" y="6672"/>
                    <a:pt x="23284" y="6072"/>
                    <a:pt x="23250" y="5438"/>
                  </a:cubicBezTo>
                  <a:cubicBezTo>
                    <a:pt x="23250" y="4771"/>
                    <a:pt x="23284" y="4104"/>
                    <a:pt x="23450" y="3437"/>
                  </a:cubicBezTo>
                  <a:cubicBezTo>
                    <a:pt x="23684" y="2536"/>
                    <a:pt x="24051" y="1569"/>
                    <a:pt x="24585" y="568"/>
                  </a:cubicBezTo>
                  <a:cubicBezTo>
                    <a:pt x="24618" y="535"/>
                    <a:pt x="24618" y="501"/>
                    <a:pt x="24685" y="435"/>
                  </a:cubicBezTo>
                  <a:cubicBezTo>
                    <a:pt x="24718" y="368"/>
                    <a:pt x="24751" y="335"/>
                    <a:pt x="24718" y="201"/>
                  </a:cubicBezTo>
                  <a:cubicBezTo>
                    <a:pt x="24718" y="101"/>
                    <a:pt x="24685" y="34"/>
                    <a:pt x="24585" y="1"/>
                  </a:cubicBezTo>
                  <a:close/>
                </a:path>
              </a:pathLst>
            </a:custGeom>
            <a:solidFill>
              <a:srgbClr val="BF6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8"/>
            <p:cNvSpPr/>
            <p:nvPr/>
          </p:nvSpPr>
          <p:spPr>
            <a:xfrm>
              <a:off x="-897475" y="3713150"/>
              <a:ext cx="256025" cy="126775"/>
            </a:xfrm>
            <a:custGeom>
              <a:avLst/>
              <a:gdLst/>
              <a:ahLst/>
              <a:cxnLst/>
              <a:rect l="l" t="t" r="r" b="b"/>
              <a:pathLst>
                <a:path w="10241" h="5071" extrusionOk="0">
                  <a:moveTo>
                    <a:pt x="9874" y="1"/>
                  </a:moveTo>
                  <a:cubicBezTo>
                    <a:pt x="9874" y="67"/>
                    <a:pt x="9874" y="67"/>
                    <a:pt x="9841" y="101"/>
                  </a:cubicBezTo>
                  <a:cubicBezTo>
                    <a:pt x="9774" y="101"/>
                    <a:pt x="9674" y="134"/>
                    <a:pt x="9640" y="234"/>
                  </a:cubicBezTo>
                  <a:cubicBezTo>
                    <a:pt x="9440" y="568"/>
                    <a:pt x="9274" y="901"/>
                    <a:pt x="9107" y="1268"/>
                  </a:cubicBezTo>
                  <a:lnTo>
                    <a:pt x="9107" y="1235"/>
                  </a:lnTo>
                  <a:cubicBezTo>
                    <a:pt x="9007" y="1035"/>
                    <a:pt x="8840" y="801"/>
                    <a:pt x="8640" y="701"/>
                  </a:cubicBezTo>
                  <a:cubicBezTo>
                    <a:pt x="8306" y="468"/>
                    <a:pt x="7873" y="334"/>
                    <a:pt x="7305" y="334"/>
                  </a:cubicBezTo>
                  <a:lnTo>
                    <a:pt x="7039" y="334"/>
                  </a:lnTo>
                  <a:cubicBezTo>
                    <a:pt x="6305" y="401"/>
                    <a:pt x="5571" y="568"/>
                    <a:pt x="5137" y="701"/>
                  </a:cubicBezTo>
                  <a:cubicBezTo>
                    <a:pt x="4470" y="835"/>
                    <a:pt x="3803" y="1101"/>
                    <a:pt x="3136" y="1402"/>
                  </a:cubicBezTo>
                  <a:cubicBezTo>
                    <a:pt x="2702" y="1568"/>
                    <a:pt x="2335" y="1735"/>
                    <a:pt x="1902" y="1935"/>
                  </a:cubicBezTo>
                  <a:cubicBezTo>
                    <a:pt x="2002" y="1769"/>
                    <a:pt x="2035" y="1602"/>
                    <a:pt x="2068" y="1468"/>
                  </a:cubicBezTo>
                  <a:cubicBezTo>
                    <a:pt x="2068" y="1402"/>
                    <a:pt x="2135" y="1302"/>
                    <a:pt x="2068" y="1235"/>
                  </a:cubicBezTo>
                  <a:cubicBezTo>
                    <a:pt x="2035" y="1135"/>
                    <a:pt x="2002" y="1101"/>
                    <a:pt x="1902" y="1068"/>
                  </a:cubicBezTo>
                  <a:cubicBezTo>
                    <a:pt x="1868" y="1068"/>
                    <a:pt x="1835" y="1001"/>
                    <a:pt x="1802" y="1001"/>
                  </a:cubicBezTo>
                  <a:cubicBezTo>
                    <a:pt x="1735" y="1001"/>
                    <a:pt x="1701" y="1001"/>
                    <a:pt x="1668" y="1068"/>
                  </a:cubicBezTo>
                  <a:cubicBezTo>
                    <a:pt x="1568" y="1101"/>
                    <a:pt x="1501" y="1135"/>
                    <a:pt x="1501" y="1235"/>
                  </a:cubicBezTo>
                  <a:cubicBezTo>
                    <a:pt x="1368" y="1668"/>
                    <a:pt x="1234" y="2102"/>
                    <a:pt x="1068" y="2436"/>
                  </a:cubicBezTo>
                  <a:lnTo>
                    <a:pt x="968" y="2569"/>
                  </a:lnTo>
                  <a:cubicBezTo>
                    <a:pt x="868" y="2636"/>
                    <a:pt x="834" y="2669"/>
                    <a:pt x="834" y="2769"/>
                  </a:cubicBezTo>
                  <a:cubicBezTo>
                    <a:pt x="834" y="2803"/>
                    <a:pt x="834" y="2903"/>
                    <a:pt x="868" y="2936"/>
                  </a:cubicBezTo>
                  <a:lnTo>
                    <a:pt x="834" y="2969"/>
                  </a:lnTo>
                  <a:lnTo>
                    <a:pt x="801" y="3003"/>
                  </a:lnTo>
                  <a:cubicBezTo>
                    <a:pt x="567" y="3403"/>
                    <a:pt x="300" y="3770"/>
                    <a:pt x="0" y="4104"/>
                  </a:cubicBezTo>
                  <a:cubicBezTo>
                    <a:pt x="367" y="4270"/>
                    <a:pt x="801" y="4437"/>
                    <a:pt x="1201" y="4571"/>
                  </a:cubicBezTo>
                  <a:cubicBezTo>
                    <a:pt x="1635" y="4704"/>
                    <a:pt x="2068" y="4804"/>
                    <a:pt x="2535" y="4904"/>
                  </a:cubicBezTo>
                  <a:cubicBezTo>
                    <a:pt x="3002" y="4971"/>
                    <a:pt x="3503" y="5038"/>
                    <a:pt x="3970" y="5071"/>
                  </a:cubicBezTo>
                  <a:cubicBezTo>
                    <a:pt x="4403" y="5071"/>
                    <a:pt x="4870" y="5071"/>
                    <a:pt x="5337" y="5004"/>
                  </a:cubicBezTo>
                  <a:lnTo>
                    <a:pt x="5304" y="5004"/>
                  </a:lnTo>
                  <a:cubicBezTo>
                    <a:pt x="5738" y="4971"/>
                    <a:pt x="6238" y="4904"/>
                    <a:pt x="6705" y="4804"/>
                  </a:cubicBezTo>
                  <a:cubicBezTo>
                    <a:pt x="7172" y="4737"/>
                    <a:pt x="7572" y="4571"/>
                    <a:pt x="8006" y="4437"/>
                  </a:cubicBezTo>
                  <a:cubicBezTo>
                    <a:pt x="8306" y="4370"/>
                    <a:pt x="8540" y="4237"/>
                    <a:pt x="8840" y="4104"/>
                  </a:cubicBezTo>
                  <a:cubicBezTo>
                    <a:pt x="8873" y="3937"/>
                    <a:pt x="8907" y="3737"/>
                    <a:pt x="8973" y="3570"/>
                  </a:cubicBezTo>
                  <a:cubicBezTo>
                    <a:pt x="9173" y="2636"/>
                    <a:pt x="9540" y="1668"/>
                    <a:pt x="10074" y="701"/>
                  </a:cubicBezTo>
                  <a:lnTo>
                    <a:pt x="10141" y="601"/>
                  </a:lnTo>
                  <a:lnTo>
                    <a:pt x="10174" y="568"/>
                  </a:lnTo>
                  <a:cubicBezTo>
                    <a:pt x="10208" y="468"/>
                    <a:pt x="10241" y="434"/>
                    <a:pt x="10208" y="301"/>
                  </a:cubicBezTo>
                  <a:cubicBezTo>
                    <a:pt x="10208" y="234"/>
                    <a:pt x="10174" y="134"/>
                    <a:pt x="10074" y="101"/>
                  </a:cubicBezTo>
                  <a:cubicBezTo>
                    <a:pt x="10041" y="67"/>
                    <a:pt x="9974" y="1"/>
                    <a:pt x="9874" y="1"/>
                  </a:cubicBezTo>
                  <a:close/>
                </a:path>
              </a:pathLst>
            </a:custGeom>
            <a:solidFill>
              <a:srgbClr val="AE5F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8"/>
            <p:cNvSpPr/>
            <p:nvPr/>
          </p:nvSpPr>
          <p:spPr>
            <a:xfrm>
              <a:off x="-697350" y="3824900"/>
              <a:ext cx="25" cy="25"/>
            </a:xfrm>
            <a:custGeom>
              <a:avLst/>
              <a:gdLst/>
              <a:ahLst/>
              <a:cxnLst/>
              <a:rect l="l" t="t" r="r" b="b"/>
              <a:pathLst>
                <a:path w="1" h="1" extrusionOk="0">
                  <a:moveTo>
                    <a:pt x="1" y="0"/>
                  </a:moveTo>
                  <a:lnTo>
                    <a:pt x="1" y="0"/>
                  </a:lnTo>
                  <a:lnTo>
                    <a:pt x="1" y="0"/>
                  </a:lnTo>
                  <a:close/>
                </a:path>
              </a:pathLst>
            </a:custGeom>
            <a:solidFill>
              <a:srgbClr val="AE5F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8"/>
            <p:cNvSpPr/>
            <p:nvPr/>
          </p:nvSpPr>
          <p:spPr>
            <a:xfrm>
              <a:off x="-697350" y="3824900"/>
              <a:ext cx="25" cy="25"/>
            </a:xfrm>
            <a:custGeom>
              <a:avLst/>
              <a:gdLst/>
              <a:ahLst/>
              <a:cxnLst/>
              <a:rect l="l" t="t" r="r" b="b"/>
              <a:pathLst>
                <a:path w="1" h="1" extrusionOk="0">
                  <a:moveTo>
                    <a:pt x="1" y="0"/>
                  </a:moveTo>
                  <a:lnTo>
                    <a:pt x="1" y="0"/>
                  </a:lnTo>
                  <a:lnTo>
                    <a:pt x="1" y="0"/>
                  </a:lnTo>
                  <a:lnTo>
                    <a:pt x="1" y="0"/>
                  </a:lnTo>
                  <a:close/>
                </a:path>
              </a:pathLst>
            </a:custGeom>
            <a:solidFill>
              <a:srgbClr val="AE5F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8"/>
            <p:cNvSpPr/>
            <p:nvPr/>
          </p:nvSpPr>
          <p:spPr>
            <a:xfrm>
              <a:off x="-697350" y="3824900"/>
              <a:ext cx="25" cy="25"/>
            </a:xfrm>
            <a:custGeom>
              <a:avLst/>
              <a:gdLst/>
              <a:ahLst/>
              <a:cxnLst/>
              <a:rect l="l" t="t" r="r" b="b"/>
              <a:pathLst>
                <a:path w="1" h="1" extrusionOk="0">
                  <a:moveTo>
                    <a:pt x="1" y="0"/>
                  </a:moveTo>
                  <a:lnTo>
                    <a:pt x="1" y="0"/>
                  </a:lnTo>
                  <a:lnTo>
                    <a:pt x="1" y="0"/>
                  </a:lnTo>
                  <a:lnTo>
                    <a:pt x="1" y="0"/>
                  </a:lnTo>
                  <a:close/>
                </a:path>
              </a:pathLst>
            </a:custGeom>
            <a:solidFill>
              <a:srgbClr val="AE5F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8"/>
            <p:cNvSpPr/>
            <p:nvPr/>
          </p:nvSpPr>
          <p:spPr>
            <a:xfrm>
              <a:off x="-834100" y="3837400"/>
              <a:ext cx="25" cy="25"/>
            </a:xfrm>
            <a:custGeom>
              <a:avLst/>
              <a:gdLst/>
              <a:ahLst/>
              <a:cxnLst/>
              <a:rect l="l" t="t" r="r" b="b"/>
              <a:pathLst>
                <a:path w="1" h="1" extrusionOk="0">
                  <a:moveTo>
                    <a:pt x="0" y="1"/>
                  </a:moveTo>
                  <a:lnTo>
                    <a:pt x="0" y="1"/>
                  </a:lnTo>
                  <a:lnTo>
                    <a:pt x="0" y="1"/>
                  </a:lnTo>
                  <a:close/>
                </a:path>
              </a:pathLst>
            </a:custGeom>
            <a:solidFill>
              <a:srgbClr val="AE5F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8"/>
            <p:cNvSpPr/>
            <p:nvPr/>
          </p:nvSpPr>
          <p:spPr>
            <a:xfrm>
              <a:off x="-1408675" y="4090100"/>
              <a:ext cx="885650" cy="550400"/>
            </a:xfrm>
            <a:custGeom>
              <a:avLst/>
              <a:gdLst/>
              <a:ahLst/>
              <a:cxnLst/>
              <a:rect l="l" t="t" r="r" b="b"/>
              <a:pathLst>
                <a:path w="35426" h="22016" extrusionOk="0">
                  <a:moveTo>
                    <a:pt x="34558" y="0"/>
                  </a:moveTo>
                  <a:cubicBezTo>
                    <a:pt x="34492" y="0"/>
                    <a:pt x="34458" y="0"/>
                    <a:pt x="34425" y="33"/>
                  </a:cubicBezTo>
                  <a:cubicBezTo>
                    <a:pt x="34125" y="234"/>
                    <a:pt x="33791" y="467"/>
                    <a:pt x="33491" y="634"/>
                  </a:cubicBezTo>
                  <a:lnTo>
                    <a:pt x="33458" y="667"/>
                  </a:lnTo>
                  <a:lnTo>
                    <a:pt x="33424" y="701"/>
                  </a:lnTo>
                  <a:lnTo>
                    <a:pt x="33324" y="667"/>
                  </a:lnTo>
                  <a:cubicBezTo>
                    <a:pt x="33257" y="634"/>
                    <a:pt x="33157" y="634"/>
                    <a:pt x="33091" y="634"/>
                  </a:cubicBezTo>
                  <a:cubicBezTo>
                    <a:pt x="32924" y="634"/>
                    <a:pt x="32757" y="701"/>
                    <a:pt x="32657" y="834"/>
                  </a:cubicBezTo>
                  <a:cubicBezTo>
                    <a:pt x="32590" y="901"/>
                    <a:pt x="32524" y="1034"/>
                    <a:pt x="32524" y="1134"/>
                  </a:cubicBezTo>
                  <a:cubicBezTo>
                    <a:pt x="31690" y="1501"/>
                    <a:pt x="30789" y="1801"/>
                    <a:pt x="29822" y="2035"/>
                  </a:cubicBezTo>
                  <a:cubicBezTo>
                    <a:pt x="28220" y="2402"/>
                    <a:pt x="26419" y="2635"/>
                    <a:pt x="24351" y="2635"/>
                  </a:cubicBezTo>
                  <a:lnTo>
                    <a:pt x="23083" y="2635"/>
                  </a:lnTo>
                  <a:cubicBezTo>
                    <a:pt x="21816" y="2569"/>
                    <a:pt x="20515" y="2502"/>
                    <a:pt x="19181" y="2368"/>
                  </a:cubicBezTo>
                  <a:cubicBezTo>
                    <a:pt x="17946" y="2235"/>
                    <a:pt x="16646" y="2035"/>
                    <a:pt x="15245" y="1801"/>
                  </a:cubicBezTo>
                  <a:cubicBezTo>
                    <a:pt x="14511" y="1668"/>
                    <a:pt x="13910" y="1534"/>
                    <a:pt x="13310" y="1368"/>
                  </a:cubicBezTo>
                  <a:cubicBezTo>
                    <a:pt x="12910" y="1301"/>
                    <a:pt x="12509" y="1168"/>
                    <a:pt x="12109" y="1034"/>
                  </a:cubicBezTo>
                  <a:cubicBezTo>
                    <a:pt x="11842" y="967"/>
                    <a:pt x="11642" y="901"/>
                    <a:pt x="11408" y="834"/>
                  </a:cubicBezTo>
                  <a:cubicBezTo>
                    <a:pt x="10341" y="534"/>
                    <a:pt x="9107" y="267"/>
                    <a:pt x="7806" y="267"/>
                  </a:cubicBezTo>
                  <a:lnTo>
                    <a:pt x="7439" y="267"/>
                  </a:lnTo>
                  <a:cubicBezTo>
                    <a:pt x="7005" y="267"/>
                    <a:pt x="6605" y="367"/>
                    <a:pt x="6105" y="500"/>
                  </a:cubicBezTo>
                  <a:cubicBezTo>
                    <a:pt x="5738" y="567"/>
                    <a:pt x="5337" y="734"/>
                    <a:pt x="4971" y="901"/>
                  </a:cubicBezTo>
                  <a:cubicBezTo>
                    <a:pt x="4570" y="1101"/>
                    <a:pt x="4170" y="1334"/>
                    <a:pt x="3803" y="1568"/>
                  </a:cubicBezTo>
                  <a:cubicBezTo>
                    <a:pt x="3469" y="1801"/>
                    <a:pt x="3136" y="2068"/>
                    <a:pt x="2769" y="2468"/>
                  </a:cubicBezTo>
                  <a:cubicBezTo>
                    <a:pt x="1568" y="3636"/>
                    <a:pt x="634" y="5204"/>
                    <a:pt x="267" y="6905"/>
                  </a:cubicBezTo>
                  <a:cubicBezTo>
                    <a:pt x="67" y="7739"/>
                    <a:pt x="0" y="8573"/>
                    <a:pt x="134" y="9407"/>
                  </a:cubicBezTo>
                  <a:cubicBezTo>
                    <a:pt x="167" y="9840"/>
                    <a:pt x="301" y="10241"/>
                    <a:pt x="434" y="10708"/>
                  </a:cubicBezTo>
                  <a:cubicBezTo>
                    <a:pt x="567" y="11075"/>
                    <a:pt x="734" y="11475"/>
                    <a:pt x="968" y="11909"/>
                  </a:cubicBezTo>
                  <a:cubicBezTo>
                    <a:pt x="1235" y="12342"/>
                    <a:pt x="1501" y="12676"/>
                    <a:pt x="1802" y="13043"/>
                  </a:cubicBezTo>
                  <a:cubicBezTo>
                    <a:pt x="2169" y="13476"/>
                    <a:pt x="2569" y="13877"/>
                    <a:pt x="3103" y="14410"/>
                  </a:cubicBezTo>
                  <a:cubicBezTo>
                    <a:pt x="3970" y="15344"/>
                    <a:pt x="4937" y="16178"/>
                    <a:pt x="5804" y="16979"/>
                  </a:cubicBezTo>
                  <a:cubicBezTo>
                    <a:pt x="6305" y="17413"/>
                    <a:pt x="6805" y="17846"/>
                    <a:pt x="7272" y="18246"/>
                  </a:cubicBezTo>
                  <a:lnTo>
                    <a:pt x="8473" y="19347"/>
                  </a:lnTo>
                  <a:cubicBezTo>
                    <a:pt x="9140" y="19914"/>
                    <a:pt x="9941" y="20481"/>
                    <a:pt x="10841" y="20882"/>
                  </a:cubicBezTo>
                  <a:cubicBezTo>
                    <a:pt x="11642" y="21249"/>
                    <a:pt x="12576" y="21549"/>
                    <a:pt x="13510" y="21749"/>
                  </a:cubicBezTo>
                  <a:cubicBezTo>
                    <a:pt x="14411" y="21916"/>
                    <a:pt x="15311" y="22016"/>
                    <a:pt x="16345" y="22016"/>
                  </a:cubicBezTo>
                  <a:lnTo>
                    <a:pt x="16445" y="22016"/>
                  </a:lnTo>
                  <a:cubicBezTo>
                    <a:pt x="18280" y="22016"/>
                    <a:pt x="20248" y="21682"/>
                    <a:pt x="22250" y="21015"/>
                  </a:cubicBezTo>
                  <a:cubicBezTo>
                    <a:pt x="23117" y="20715"/>
                    <a:pt x="24017" y="20348"/>
                    <a:pt x="24918" y="19914"/>
                  </a:cubicBezTo>
                  <a:cubicBezTo>
                    <a:pt x="25785" y="19514"/>
                    <a:pt x="26619" y="19014"/>
                    <a:pt x="27353" y="18513"/>
                  </a:cubicBezTo>
                  <a:cubicBezTo>
                    <a:pt x="28621" y="17679"/>
                    <a:pt x="29788" y="16579"/>
                    <a:pt x="30989" y="15178"/>
                  </a:cubicBezTo>
                  <a:cubicBezTo>
                    <a:pt x="31590" y="14510"/>
                    <a:pt x="32123" y="13743"/>
                    <a:pt x="32624" y="13009"/>
                  </a:cubicBezTo>
                  <a:cubicBezTo>
                    <a:pt x="33191" y="12175"/>
                    <a:pt x="33658" y="11308"/>
                    <a:pt x="34091" y="10474"/>
                  </a:cubicBezTo>
                  <a:cubicBezTo>
                    <a:pt x="34458" y="9674"/>
                    <a:pt x="34792" y="8840"/>
                    <a:pt x="35025" y="7972"/>
                  </a:cubicBezTo>
                  <a:cubicBezTo>
                    <a:pt x="35292" y="7172"/>
                    <a:pt x="35426" y="6305"/>
                    <a:pt x="35426" y="5471"/>
                  </a:cubicBezTo>
                  <a:cubicBezTo>
                    <a:pt x="35426" y="4670"/>
                    <a:pt x="35292" y="3836"/>
                    <a:pt x="34992" y="3136"/>
                  </a:cubicBezTo>
                  <a:cubicBezTo>
                    <a:pt x="34859" y="2802"/>
                    <a:pt x="34658" y="2402"/>
                    <a:pt x="34458" y="2035"/>
                  </a:cubicBezTo>
                  <a:cubicBezTo>
                    <a:pt x="34325" y="1835"/>
                    <a:pt x="34158" y="1668"/>
                    <a:pt x="34025" y="1468"/>
                  </a:cubicBezTo>
                  <a:cubicBezTo>
                    <a:pt x="33925" y="1334"/>
                    <a:pt x="33824" y="1201"/>
                    <a:pt x="33691" y="1067"/>
                  </a:cubicBezTo>
                  <a:cubicBezTo>
                    <a:pt x="34025" y="901"/>
                    <a:pt x="34325" y="701"/>
                    <a:pt x="34658" y="500"/>
                  </a:cubicBezTo>
                  <a:cubicBezTo>
                    <a:pt x="34692" y="467"/>
                    <a:pt x="34758" y="400"/>
                    <a:pt x="34758" y="367"/>
                  </a:cubicBezTo>
                  <a:cubicBezTo>
                    <a:pt x="34758" y="334"/>
                    <a:pt x="34758" y="234"/>
                    <a:pt x="34692" y="200"/>
                  </a:cubicBezTo>
                  <a:cubicBezTo>
                    <a:pt x="34658" y="33"/>
                    <a:pt x="34592" y="0"/>
                    <a:pt x="345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8"/>
            <p:cNvSpPr/>
            <p:nvPr/>
          </p:nvSpPr>
          <p:spPr>
            <a:xfrm>
              <a:off x="-778225" y="4137625"/>
              <a:ext cx="127600" cy="26700"/>
            </a:xfrm>
            <a:custGeom>
              <a:avLst/>
              <a:gdLst/>
              <a:ahLst/>
              <a:cxnLst/>
              <a:rect l="l" t="t" r="r" b="b"/>
              <a:pathLst>
                <a:path w="5104" h="1068" extrusionOk="0">
                  <a:moveTo>
                    <a:pt x="5004" y="0"/>
                  </a:moveTo>
                  <a:cubicBezTo>
                    <a:pt x="4904" y="0"/>
                    <a:pt x="4837" y="67"/>
                    <a:pt x="4737" y="67"/>
                  </a:cubicBezTo>
                  <a:lnTo>
                    <a:pt x="4770" y="67"/>
                  </a:lnTo>
                  <a:cubicBezTo>
                    <a:pt x="4037" y="234"/>
                    <a:pt x="3236" y="401"/>
                    <a:pt x="2502" y="501"/>
                  </a:cubicBezTo>
                  <a:cubicBezTo>
                    <a:pt x="1702" y="634"/>
                    <a:pt x="901" y="768"/>
                    <a:pt x="67" y="834"/>
                  </a:cubicBezTo>
                  <a:cubicBezTo>
                    <a:pt x="34" y="834"/>
                    <a:pt x="0" y="901"/>
                    <a:pt x="0" y="968"/>
                  </a:cubicBezTo>
                  <a:cubicBezTo>
                    <a:pt x="0" y="1001"/>
                    <a:pt x="34" y="1068"/>
                    <a:pt x="100" y="1068"/>
                  </a:cubicBezTo>
                  <a:cubicBezTo>
                    <a:pt x="1768" y="834"/>
                    <a:pt x="3436" y="601"/>
                    <a:pt x="5071" y="167"/>
                  </a:cubicBezTo>
                  <a:cubicBezTo>
                    <a:pt x="5104" y="167"/>
                    <a:pt x="5104" y="134"/>
                    <a:pt x="5104" y="134"/>
                  </a:cubicBezTo>
                  <a:lnTo>
                    <a:pt x="5104" y="67"/>
                  </a:lnTo>
                  <a:cubicBezTo>
                    <a:pt x="5104" y="0"/>
                    <a:pt x="5071" y="0"/>
                    <a:pt x="5071" y="0"/>
                  </a:cubicBezTo>
                  <a:close/>
                </a:path>
              </a:pathLst>
            </a:custGeom>
            <a:solidFill>
              <a:srgbClr val="F2B6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8"/>
            <p:cNvSpPr/>
            <p:nvPr/>
          </p:nvSpPr>
          <p:spPr>
            <a:xfrm>
              <a:off x="-781575" y="4129275"/>
              <a:ext cx="155150" cy="34775"/>
            </a:xfrm>
            <a:custGeom>
              <a:avLst/>
              <a:gdLst/>
              <a:ahLst/>
              <a:cxnLst/>
              <a:rect l="l" t="t" r="r" b="b"/>
              <a:pathLst>
                <a:path w="6206" h="1391" extrusionOk="0">
                  <a:moveTo>
                    <a:pt x="6072" y="1"/>
                  </a:moveTo>
                  <a:cubicBezTo>
                    <a:pt x="5071" y="234"/>
                    <a:pt x="4070" y="368"/>
                    <a:pt x="3136" y="601"/>
                  </a:cubicBezTo>
                  <a:cubicBezTo>
                    <a:pt x="2636" y="668"/>
                    <a:pt x="2169" y="768"/>
                    <a:pt x="1669" y="868"/>
                  </a:cubicBezTo>
                  <a:cubicBezTo>
                    <a:pt x="1168" y="968"/>
                    <a:pt x="668" y="1102"/>
                    <a:pt x="134" y="1168"/>
                  </a:cubicBezTo>
                  <a:cubicBezTo>
                    <a:pt x="68" y="1168"/>
                    <a:pt x="68" y="1168"/>
                    <a:pt x="34" y="1202"/>
                  </a:cubicBezTo>
                  <a:cubicBezTo>
                    <a:pt x="34" y="1268"/>
                    <a:pt x="1" y="1268"/>
                    <a:pt x="1" y="1302"/>
                  </a:cubicBezTo>
                  <a:cubicBezTo>
                    <a:pt x="1" y="1327"/>
                    <a:pt x="20" y="1391"/>
                    <a:pt x="73" y="1391"/>
                  </a:cubicBezTo>
                  <a:cubicBezTo>
                    <a:pt x="90" y="1391"/>
                    <a:pt x="110" y="1385"/>
                    <a:pt x="134" y="1368"/>
                  </a:cubicBezTo>
                  <a:cubicBezTo>
                    <a:pt x="1135" y="1202"/>
                    <a:pt x="2136" y="1002"/>
                    <a:pt x="3070" y="801"/>
                  </a:cubicBezTo>
                  <a:cubicBezTo>
                    <a:pt x="4070" y="601"/>
                    <a:pt x="5071" y="434"/>
                    <a:pt x="6039" y="234"/>
                  </a:cubicBezTo>
                  <a:cubicBezTo>
                    <a:pt x="6072" y="234"/>
                    <a:pt x="6072" y="234"/>
                    <a:pt x="6139" y="168"/>
                  </a:cubicBezTo>
                  <a:cubicBezTo>
                    <a:pt x="6139" y="134"/>
                    <a:pt x="6172" y="134"/>
                    <a:pt x="6172" y="101"/>
                  </a:cubicBezTo>
                  <a:cubicBezTo>
                    <a:pt x="6205" y="101"/>
                    <a:pt x="6172" y="1"/>
                    <a:pt x="6072" y="1"/>
                  </a:cubicBezTo>
                  <a:close/>
                </a:path>
              </a:pathLst>
            </a:custGeom>
            <a:solidFill>
              <a:srgbClr val="F2B6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8"/>
            <p:cNvSpPr/>
            <p:nvPr/>
          </p:nvSpPr>
          <p:spPr>
            <a:xfrm>
              <a:off x="-799075" y="4130950"/>
              <a:ext cx="180975" cy="39225"/>
            </a:xfrm>
            <a:custGeom>
              <a:avLst/>
              <a:gdLst/>
              <a:ahLst/>
              <a:cxnLst/>
              <a:rect l="l" t="t" r="r" b="b"/>
              <a:pathLst>
                <a:path w="7239" h="1569" extrusionOk="0">
                  <a:moveTo>
                    <a:pt x="7105" y="1"/>
                  </a:moveTo>
                  <a:cubicBezTo>
                    <a:pt x="4770" y="501"/>
                    <a:pt x="2435" y="768"/>
                    <a:pt x="100" y="1335"/>
                  </a:cubicBezTo>
                  <a:cubicBezTo>
                    <a:pt x="67" y="1335"/>
                    <a:pt x="67" y="1335"/>
                    <a:pt x="34" y="1368"/>
                  </a:cubicBezTo>
                  <a:cubicBezTo>
                    <a:pt x="34" y="1402"/>
                    <a:pt x="0" y="1402"/>
                    <a:pt x="0" y="1435"/>
                  </a:cubicBezTo>
                  <a:cubicBezTo>
                    <a:pt x="0" y="1502"/>
                    <a:pt x="0" y="1502"/>
                    <a:pt x="34" y="1535"/>
                  </a:cubicBezTo>
                  <a:cubicBezTo>
                    <a:pt x="34" y="1535"/>
                    <a:pt x="67" y="1568"/>
                    <a:pt x="100" y="1568"/>
                  </a:cubicBezTo>
                  <a:cubicBezTo>
                    <a:pt x="1268" y="1335"/>
                    <a:pt x="2402" y="1101"/>
                    <a:pt x="3570" y="901"/>
                  </a:cubicBezTo>
                  <a:cubicBezTo>
                    <a:pt x="4737" y="701"/>
                    <a:pt x="5938" y="501"/>
                    <a:pt x="7105" y="234"/>
                  </a:cubicBezTo>
                  <a:cubicBezTo>
                    <a:pt x="7172" y="234"/>
                    <a:pt x="7172" y="234"/>
                    <a:pt x="7206" y="201"/>
                  </a:cubicBezTo>
                  <a:cubicBezTo>
                    <a:pt x="7206" y="134"/>
                    <a:pt x="7239" y="134"/>
                    <a:pt x="7239" y="101"/>
                  </a:cubicBezTo>
                  <a:cubicBezTo>
                    <a:pt x="7239" y="67"/>
                    <a:pt x="7239" y="67"/>
                    <a:pt x="7206" y="34"/>
                  </a:cubicBezTo>
                  <a:cubicBezTo>
                    <a:pt x="7172" y="1"/>
                    <a:pt x="7172" y="1"/>
                    <a:pt x="7105" y="1"/>
                  </a:cubicBezTo>
                  <a:close/>
                </a:path>
              </a:pathLst>
            </a:custGeom>
            <a:solidFill>
              <a:srgbClr val="F2B6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8"/>
            <p:cNvSpPr/>
            <p:nvPr/>
          </p:nvSpPr>
          <p:spPr>
            <a:xfrm>
              <a:off x="-822425" y="4128450"/>
              <a:ext cx="207675" cy="37550"/>
            </a:xfrm>
            <a:custGeom>
              <a:avLst/>
              <a:gdLst/>
              <a:ahLst/>
              <a:cxnLst/>
              <a:rect l="l" t="t" r="r" b="b"/>
              <a:pathLst>
                <a:path w="8307" h="1502" extrusionOk="0">
                  <a:moveTo>
                    <a:pt x="8173" y="0"/>
                  </a:moveTo>
                  <a:cubicBezTo>
                    <a:pt x="6872" y="301"/>
                    <a:pt x="5538" y="534"/>
                    <a:pt x="4203" y="768"/>
                  </a:cubicBezTo>
                  <a:cubicBezTo>
                    <a:pt x="3536" y="868"/>
                    <a:pt x="2869" y="968"/>
                    <a:pt x="2202" y="1035"/>
                  </a:cubicBezTo>
                  <a:cubicBezTo>
                    <a:pt x="1501" y="1135"/>
                    <a:pt x="834" y="1168"/>
                    <a:pt x="134" y="1268"/>
                  </a:cubicBezTo>
                  <a:cubicBezTo>
                    <a:pt x="34" y="1268"/>
                    <a:pt x="0" y="1335"/>
                    <a:pt x="0" y="1368"/>
                  </a:cubicBezTo>
                  <a:cubicBezTo>
                    <a:pt x="0" y="1468"/>
                    <a:pt x="100" y="1502"/>
                    <a:pt x="134" y="1502"/>
                  </a:cubicBezTo>
                  <a:cubicBezTo>
                    <a:pt x="1468" y="1435"/>
                    <a:pt x="2802" y="1268"/>
                    <a:pt x="4137" y="1035"/>
                  </a:cubicBezTo>
                  <a:cubicBezTo>
                    <a:pt x="5471" y="834"/>
                    <a:pt x="6839" y="601"/>
                    <a:pt x="8173" y="301"/>
                  </a:cubicBezTo>
                  <a:cubicBezTo>
                    <a:pt x="8206" y="301"/>
                    <a:pt x="8206" y="301"/>
                    <a:pt x="8273" y="267"/>
                  </a:cubicBezTo>
                  <a:cubicBezTo>
                    <a:pt x="8273" y="201"/>
                    <a:pt x="8306" y="201"/>
                    <a:pt x="8306" y="167"/>
                  </a:cubicBezTo>
                  <a:cubicBezTo>
                    <a:pt x="8306" y="134"/>
                    <a:pt x="8306" y="134"/>
                    <a:pt x="8273" y="101"/>
                  </a:cubicBezTo>
                  <a:cubicBezTo>
                    <a:pt x="8273" y="0"/>
                    <a:pt x="8206" y="0"/>
                    <a:pt x="8173"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8"/>
            <p:cNvSpPr/>
            <p:nvPr/>
          </p:nvSpPr>
          <p:spPr>
            <a:xfrm>
              <a:off x="-1170175" y="4090300"/>
              <a:ext cx="645475" cy="547700"/>
            </a:xfrm>
            <a:custGeom>
              <a:avLst/>
              <a:gdLst/>
              <a:ahLst/>
              <a:cxnLst/>
              <a:rect l="l" t="t" r="r" b="b"/>
              <a:pathLst>
                <a:path w="25819" h="21908" extrusionOk="0">
                  <a:moveTo>
                    <a:pt x="24931" y="0"/>
                  </a:moveTo>
                  <a:cubicBezTo>
                    <a:pt x="24918" y="0"/>
                    <a:pt x="24902" y="9"/>
                    <a:pt x="24885" y="25"/>
                  </a:cubicBezTo>
                  <a:cubicBezTo>
                    <a:pt x="24585" y="226"/>
                    <a:pt x="24251" y="459"/>
                    <a:pt x="23951" y="626"/>
                  </a:cubicBezTo>
                  <a:lnTo>
                    <a:pt x="23918" y="659"/>
                  </a:lnTo>
                  <a:lnTo>
                    <a:pt x="23884" y="693"/>
                  </a:lnTo>
                  <a:lnTo>
                    <a:pt x="23784" y="659"/>
                  </a:lnTo>
                  <a:cubicBezTo>
                    <a:pt x="23717" y="626"/>
                    <a:pt x="23617" y="559"/>
                    <a:pt x="23551" y="559"/>
                  </a:cubicBezTo>
                  <a:cubicBezTo>
                    <a:pt x="23384" y="559"/>
                    <a:pt x="23217" y="659"/>
                    <a:pt x="23084" y="793"/>
                  </a:cubicBezTo>
                  <a:cubicBezTo>
                    <a:pt x="22984" y="859"/>
                    <a:pt x="22950" y="993"/>
                    <a:pt x="22950" y="1059"/>
                  </a:cubicBezTo>
                  <a:lnTo>
                    <a:pt x="21716" y="1560"/>
                  </a:lnTo>
                  <a:cubicBezTo>
                    <a:pt x="21216" y="2394"/>
                    <a:pt x="20615" y="3228"/>
                    <a:pt x="20048" y="3995"/>
                  </a:cubicBezTo>
                  <a:cubicBezTo>
                    <a:pt x="18947" y="5363"/>
                    <a:pt x="17780" y="6664"/>
                    <a:pt x="16546" y="7898"/>
                  </a:cubicBezTo>
                  <a:cubicBezTo>
                    <a:pt x="15745" y="8698"/>
                    <a:pt x="14911" y="9532"/>
                    <a:pt x="14077" y="10333"/>
                  </a:cubicBezTo>
                  <a:cubicBezTo>
                    <a:pt x="13677" y="10700"/>
                    <a:pt x="13277" y="11067"/>
                    <a:pt x="12876" y="11467"/>
                  </a:cubicBezTo>
                  <a:cubicBezTo>
                    <a:pt x="12443" y="11834"/>
                    <a:pt x="12042" y="12234"/>
                    <a:pt x="11609" y="12634"/>
                  </a:cubicBezTo>
                  <a:cubicBezTo>
                    <a:pt x="9941" y="14136"/>
                    <a:pt x="8173" y="15470"/>
                    <a:pt x="6272" y="16704"/>
                  </a:cubicBezTo>
                  <a:cubicBezTo>
                    <a:pt x="4270" y="18005"/>
                    <a:pt x="2202" y="19139"/>
                    <a:pt x="0" y="20073"/>
                  </a:cubicBezTo>
                  <a:cubicBezTo>
                    <a:pt x="401" y="20340"/>
                    <a:pt x="834" y="20573"/>
                    <a:pt x="1268" y="20807"/>
                  </a:cubicBezTo>
                  <a:cubicBezTo>
                    <a:pt x="2069" y="21174"/>
                    <a:pt x="3003" y="21474"/>
                    <a:pt x="3937" y="21674"/>
                  </a:cubicBezTo>
                  <a:cubicBezTo>
                    <a:pt x="4837" y="21841"/>
                    <a:pt x="5738" y="21908"/>
                    <a:pt x="6772" y="21908"/>
                  </a:cubicBezTo>
                  <a:lnTo>
                    <a:pt x="6872" y="21908"/>
                  </a:lnTo>
                  <a:cubicBezTo>
                    <a:pt x="8707" y="21908"/>
                    <a:pt x="10675" y="21574"/>
                    <a:pt x="12643" y="20907"/>
                  </a:cubicBezTo>
                  <a:cubicBezTo>
                    <a:pt x="13543" y="20640"/>
                    <a:pt x="14411" y="20307"/>
                    <a:pt x="15311" y="19840"/>
                  </a:cubicBezTo>
                  <a:cubicBezTo>
                    <a:pt x="16212" y="19406"/>
                    <a:pt x="17046" y="18906"/>
                    <a:pt x="17780" y="18405"/>
                  </a:cubicBezTo>
                  <a:cubicBezTo>
                    <a:pt x="19047" y="17571"/>
                    <a:pt x="20215" y="16504"/>
                    <a:pt x="21416" y="15070"/>
                  </a:cubicBezTo>
                  <a:cubicBezTo>
                    <a:pt x="21983" y="14402"/>
                    <a:pt x="22550" y="13669"/>
                    <a:pt x="23050" y="12901"/>
                  </a:cubicBezTo>
                  <a:cubicBezTo>
                    <a:pt x="23617" y="12034"/>
                    <a:pt x="24118" y="11200"/>
                    <a:pt x="24485" y="10366"/>
                  </a:cubicBezTo>
                  <a:cubicBezTo>
                    <a:pt x="24885" y="9566"/>
                    <a:pt x="25218" y="8732"/>
                    <a:pt x="25452" y="7864"/>
                  </a:cubicBezTo>
                  <a:cubicBezTo>
                    <a:pt x="25719" y="7064"/>
                    <a:pt x="25819" y="6197"/>
                    <a:pt x="25819" y="5363"/>
                  </a:cubicBezTo>
                  <a:cubicBezTo>
                    <a:pt x="25819" y="4562"/>
                    <a:pt x="25719" y="3728"/>
                    <a:pt x="25419" y="3028"/>
                  </a:cubicBezTo>
                  <a:cubicBezTo>
                    <a:pt x="25285" y="2694"/>
                    <a:pt x="25085" y="2327"/>
                    <a:pt x="24885" y="1960"/>
                  </a:cubicBezTo>
                  <a:cubicBezTo>
                    <a:pt x="24751" y="1727"/>
                    <a:pt x="24585" y="1526"/>
                    <a:pt x="24451" y="1360"/>
                  </a:cubicBezTo>
                  <a:cubicBezTo>
                    <a:pt x="24318" y="1226"/>
                    <a:pt x="24251" y="1126"/>
                    <a:pt x="24118" y="993"/>
                  </a:cubicBezTo>
                  <a:cubicBezTo>
                    <a:pt x="24418" y="826"/>
                    <a:pt x="24751" y="659"/>
                    <a:pt x="25085" y="392"/>
                  </a:cubicBezTo>
                  <a:cubicBezTo>
                    <a:pt x="25118" y="359"/>
                    <a:pt x="25152" y="326"/>
                    <a:pt x="25152" y="292"/>
                  </a:cubicBezTo>
                  <a:cubicBezTo>
                    <a:pt x="25152" y="226"/>
                    <a:pt x="25152" y="159"/>
                    <a:pt x="25118" y="125"/>
                  </a:cubicBezTo>
                  <a:cubicBezTo>
                    <a:pt x="25085" y="59"/>
                    <a:pt x="25052" y="25"/>
                    <a:pt x="24952" y="25"/>
                  </a:cubicBezTo>
                  <a:cubicBezTo>
                    <a:pt x="24952" y="9"/>
                    <a:pt x="24943" y="0"/>
                    <a:pt x="249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8"/>
            <p:cNvSpPr/>
            <p:nvPr/>
          </p:nvSpPr>
          <p:spPr>
            <a:xfrm>
              <a:off x="-1272750" y="3257825"/>
              <a:ext cx="134300" cy="234350"/>
            </a:xfrm>
            <a:custGeom>
              <a:avLst/>
              <a:gdLst/>
              <a:ahLst/>
              <a:cxnLst/>
              <a:rect l="l" t="t" r="r" b="b"/>
              <a:pathLst>
                <a:path w="5372" h="9374" extrusionOk="0">
                  <a:moveTo>
                    <a:pt x="3203" y="1"/>
                  </a:moveTo>
                  <a:cubicBezTo>
                    <a:pt x="2936" y="1"/>
                    <a:pt x="2669" y="67"/>
                    <a:pt x="2436" y="134"/>
                  </a:cubicBezTo>
                  <a:cubicBezTo>
                    <a:pt x="1969" y="267"/>
                    <a:pt x="1535" y="568"/>
                    <a:pt x="1168" y="935"/>
                  </a:cubicBezTo>
                  <a:cubicBezTo>
                    <a:pt x="834" y="1268"/>
                    <a:pt x="601" y="1702"/>
                    <a:pt x="367" y="2269"/>
                  </a:cubicBezTo>
                  <a:cubicBezTo>
                    <a:pt x="201" y="2736"/>
                    <a:pt x="101" y="3270"/>
                    <a:pt x="34" y="3903"/>
                  </a:cubicBezTo>
                  <a:cubicBezTo>
                    <a:pt x="1" y="4437"/>
                    <a:pt x="34" y="5004"/>
                    <a:pt x="134" y="5638"/>
                  </a:cubicBezTo>
                  <a:cubicBezTo>
                    <a:pt x="201" y="6172"/>
                    <a:pt x="367" y="6739"/>
                    <a:pt x="634" y="7272"/>
                  </a:cubicBezTo>
                  <a:cubicBezTo>
                    <a:pt x="868" y="7773"/>
                    <a:pt x="1201" y="8206"/>
                    <a:pt x="1602" y="8540"/>
                  </a:cubicBezTo>
                  <a:cubicBezTo>
                    <a:pt x="2002" y="8940"/>
                    <a:pt x="2502" y="9174"/>
                    <a:pt x="3003" y="9307"/>
                  </a:cubicBezTo>
                  <a:cubicBezTo>
                    <a:pt x="3270" y="9341"/>
                    <a:pt x="3503" y="9374"/>
                    <a:pt x="3770" y="9374"/>
                  </a:cubicBezTo>
                  <a:cubicBezTo>
                    <a:pt x="3937" y="9374"/>
                    <a:pt x="4103" y="9374"/>
                    <a:pt x="4270" y="9341"/>
                  </a:cubicBezTo>
                  <a:cubicBezTo>
                    <a:pt x="4337" y="9341"/>
                    <a:pt x="4437" y="9307"/>
                    <a:pt x="4470" y="9274"/>
                  </a:cubicBezTo>
                  <a:cubicBezTo>
                    <a:pt x="4504" y="9207"/>
                    <a:pt x="4537" y="9140"/>
                    <a:pt x="4537" y="9040"/>
                  </a:cubicBezTo>
                  <a:cubicBezTo>
                    <a:pt x="4537" y="8974"/>
                    <a:pt x="4504" y="8907"/>
                    <a:pt x="4470" y="8840"/>
                  </a:cubicBezTo>
                  <a:cubicBezTo>
                    <a:pt x="4437" y="8807"/>
                    <a:pt x="4337" y="8774"/>
                    <a:pt x="4270" y="8774"/>
                  </a:cubicBezTo>
                  <a:cubicBezTo>
                    <a:pt x="4137" y="8774"/>
                    <a:pt x="4037" y="8807"/>
                    <a:pt x="3970" y="8807"/>
                  </a:cubicBezTo>
                  <a:cubicBezTo>
                    <a:pt x="4337" y="8307"/>
                    <a:pt x="4637" y="7706"/>
                    <a:pt x="4871" y="7006"/>
                  </a:cubicBezTo>
                  <a:cubicBezTo>
                    <a:pt x="5138" y="6272"/>
                    <a:pt x="5304" y="5438"/>
                    <a:pt x="5338" y="4604"/>
                  </a:cubicBezTo>
                  <a:cubicBezTo>
                    <a:pt x="5371" y="3703"/>
                    <a:pt x="5304" y="2936"/>
                    <a:pt x="5037" y="2202"/>
                  </a:cubicBezTo>
                  <a:cubicBezTo>
                    <a:pt x="4871" y="1635"/>
                    <a:pt x="4604" y="1135"/>
                    <a:pt x="4270" y="768"/>
                  </a:cubicBezTo>
                  <a:cubicBezTo>
                    <a:pt x="4304" y="701"/>
                    <a:pt x="4304" y="668"/>
                    <a:pt x="4337" y="634"/>
                  </a:cubicBezTo>
                  <a:cubicBezTo>
                    <a:pt x="4370" y="534"/>
                    <a:pt x="4337" y="468"/>
                    <a:pt x="4304" y="367"/>
                  </a:cubicBezTo>
                  <a:cubicBezTo>
                    <a:pt x="4270" y="301"/>
                    <a:pt x="4170" y="267"/>
                    <a:pt x="4137" y="267"/>
                  </a:cubicBezTo>
                  <a:cubicBezTo>
                    <a:pt x="3803" y="34"/>
                    <a:pt x="3503" y="1"/>
                    <a:pt x="3203" y="1"/>
                  </a:cubicBezTo>
                  <a:close/>
                </a:path>
              </a:pathLst>
            </a:custGeom>
            <a:solidFill>
              <a:srgbClr val="B56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8"/>
            <p:cNvSpPr/>
            <p:nvPr/>
          </p:nvSpPr>
          <p:spPr>
            <a:xfrm>
              <a:off x="-1238550" y="3294525"/>
              <a:ext cx="76750" cy="65400"/>
            </a:xfrm>
            <a:custGeom>
              <a:avLst/>
              <a:gdLst/>
              <a:ahLst/>
              <a:cxnLst/>
              <a:rect l="l" t="t" r="r" b="b"/>
              <a:pathLst>
                <a:path w="3070" h="2616" extrusionOk="0">
                  <a:moveTo>
                    <a:pt x="267" y="0"/>
                  </a:moveTo>
                  <a:cubicBezTo>
                    <a:pt x="134" y="0"/>
                    <a:pt x="0" y="134"/>
                    <a:pt x="0" y="267"/>
                  </a:cubicBezTo>
                  <a:cubicBezTo>
                    <a:pt x="0" y="367"/>
                    <a:pt x="134" y="501"/>
                    <a:pt x="267" y="501"/>
                  </a:cubicBezTo>
                  <a:lnTo>
                    <a:pt x="467" y="501"/>
                  </a:lnTo>
                  <a:cubicBezTo>
                    <a:pt x="601" y="501"/>
                    <a:pt x="667" y="534"/>
                    <a:pt x="801" y="601"/>
                  </a:cubicBezTo>
                  <a:cubicBezTo>
                    <a:pt x="934" y="634"/>
                    <a:pt x="1001" y="701"/>
                    <a:pt x="1134" y="801"/>
                  </a:cubicBezTo>
                  <a:cubicBezTo>
                    <a:pt x="1301" y="934"/>
                    <a:pt x="1435" y="1101"/>
                    <a:pt x="1568" y="1201"/>
                  </a:cubicBezTo>
                  <a:cubicBezTo>
                    <a:pt x="1801" y="1601"/>
                    <a:pt x="2002" y="1968"/>
                    <a:pt x="2235" y="2369"/>
                  </a:cubicBezTo>
                  <a:cubicBezTo>
                    <a:pt x="2268" y="2469"/>
                    <a:pt x="2302" y="2502"/>
                    <a:pt x="2402" y="2535"/>
                  </a:cubicBezTo>
                  <a:cubicBezTo>
                    <a:pt x="2451" y="2584"/>
                    <a:pt x="2535" y="2615"/>
                    <a:pt x="2630" y="2615"/>
                  </a:cubicBezTo>
                  <a:cubicBezTo>
                    <a:pt x="2664" y="2615"/>
                    <a:pt x="2700" y="2611"/>
                    <a:pt x="2735" y="2602"/>
                  </a:cubicBezTo>
                  <a:cubicBezTo>
                    <a:pt x="2936" y="2535"/>
                    <a:pt x="3069" y="2302"/>
                    <a:pt x="3002" y="2035"/>
                  </a:cubicBezTo>
                  <a:cubicBezTo>
                    <a:pt x="2836" y="1435"/>
                    <a:pt x="2502" y="868"/>
                    <a:pt x="2002" y="501"/>
                  </a:cubicBezTo>
                  <a:lnTo>
                    <a:pt x="1635" y="267"/>
                  </a:lnTo>
                  <a:cubicBezTo>
                    <a:pt x="1501" y="167"/>
                    <a:pt x="1334" y="134"/>
                    <a:pt x="1168" y="100"/>
                  </a:cubicBezTo>
                  <a:cubicBezTo>
                    <a:pt x="901" y="34"/>
                    <a:pt x="601" y="0"/>
                    <a:pt x="267" y="0"/>
                  </a:cubicBezTo>
                  <a:close/>
                </a:path>
              </a:pathLst>
            </a:custGeom>
            <a:solidFill>
              <a:srgbClr val="9A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8"/>
            <p:cNvSpPr/>
            <p:nvPr/>
          </p:nvSpPr>
          <p:spPr>
            <a:xfrm>
              <a:off x="-1200200" y="2902575"/>
              <a:ext cx="939025" cy="893150"/>
            </a:xfrm>
            <a:custGeom>
              <a:avLst/>
              <a:gdLst/>
              <a:ahLst/>
              <a:cxnLst/>
              <a:rect l="l" t="t" r="r" b="b"/>
              <a:pathLst>
                <a:path w="37561" h="35726" extrusionOk="0">
                  <a:moveTo>
                    <a:pt x="10108" y="0"/>
                  </a:moveTo>
                  <a:cubicBezTo>
                    <a:pt x="9974" y="0"/>
                    <a:pt x="9874" y="67"/>
                    <a:pt x="9808" y="201"/>
                  </a:cubicBezTo>
                  <a:cubicBezTo>
                    <a:pt x="8974" y="668"/>
                    <a:pt x="8273" y="1168"/>
                    <a:pt x="7639" y="1668"/>
                  </a:cubicBezTo>
                  <a:cubicBezTo>
                    <a:pt x="7039" y="2169"/>
                    <a:pt x="6405" y="2702"/>
                    <a:pt x="5871" y="3303"/>
                  </a:cubicBezTo>
                  <a:cubicBezTo>
                    <a:pt x="4804" y="4404"/>
                    <a:pt x="3903" y="5704"/>
                    <a:pt x="3103" y="7105"/>
                  </a:cubicBezTo>
                  <a:cubicBezTo>
                    <a:pt x="2202" y="8773"/>
                    <a:pt x="1468" y="10675"/>
                    <a:pt x="968" y="12776"/>
                  </a:cubicBezTo>
                  <a:cubicBezTo>
                    <a:pt x="501" y="14678"/>
                    <a:pt x="234" y="16779"/>
                    <a:pt x="101" y="18947"/>
                  </a:cubicBezTo>
                  <a:cubicBezTo>
                    <a:pt x="67" y="19881"/>
                    <a:pt x="1" y="20949"/>
                    <a:pt x="67" y="21983"/>
                  </a:cubicBezTo>
                  <a:cubicBezTo>
                    <a:pt x="134" y="22950"/>
                    <a:pt x="267" y="23851"/>
                    <a:pt x="468" y="24685"/>
                  </a:cubicBezTo>
                  <a:cubicBezTo>
                    <a:pt x="668" y="25619"/>
                    <a:pt x="968" y="26453"/>
                    <a:pt x="1335" y="27187"/>
                  </a:cubicBezTo>
                  <a:cubicBezTo>
                    <a:pt x="1735" y="27987"/>
                    <a:pt x="2135" y="28721"/>
                    <a:pt x="2636" y="29455"/>
                  </a:cubicBezTo>
                  <a:cubicBezTo>
                    <a:pt x="3637" y="30856"/>
                    <a:pt x="4904" y="32057"/>
                    <a:pt x="6305" y="33024"/>
                  </a:cubicBezTo>
                  <a:cubicBezTo>
                    <a:pt x="7072" y="33524"/>
                    <a:pt x="7873" y="33958"/>
                    <a:pt x="8640" y="34325"/>
                  </a:cubicBezTo>
                  <a:cubicBezTo>
                    <a:pt x="9474" y="34692"/>
                    <a:pt x="10408" y="34992"/>
                    <a:pt x="11275" y="35192"/>
                  </a:cubicBezTo>
                  <a:cubicBezTo>
                    <a:pt x="12209" y="35392"/>
                    <a:pt x="13143" y="35559"/>
                    <a:pt x="14211" y="35659"/>
                  </a:cubicBezTo>
                  <a:cubicBezTo>
                    <a:pt x="14878" y="35693"/>
                    <a:pt x="15545" y="35726"/>
                    <a:pt x="16112" y="35726"/>
                  </a:cubicBezTo>
                  <a:cubicBezTo>
                    <a:pt x="16479" y="35726"/>
                    <a:pt x="16879" y="35726"/>
                    <a:pt x="17213" y="35693"/>
                  </a:cubicBezTo>
                  <a:cubicBezTo>
                    <a:pt x="19148" y="35626"/>
                    <a:pt x="21049" y="35192"/>
                    <a:pt x="22784" y="34525"/>
                  </a:cubicBezTo>
                  <a:cubicBezTo>
                    <a:pt x="24551" y="33858"/>
                    <a:pt x="26219" y="32891"/>
                    <a:pt x="27620" y="31723"/>
                  </a:cubicBezTo>
                  <a:cubicBezTo>
                    <a:pt x="29088" y="30522"/>
                    <a:pt x="30322" y="29121"/>
                    <a:pt x="31423" y="27487"/>
                  </a:cubicBezTo>
                  <a:cubicBezTo>
                    <a:pt x="31890" y="27654"/>
                    <a:pt x="32324" y="27720"/>
                    <a:pt x="32791" y="27720"/>
                  </a:cubicBezTo>
                  <a:cubicBezTo>
                    <a:pt x="32924" y="27720"/>
                    <a:pt x="33091" y="27720"/>
                    <a:pt x="33224" y="27687"/>
                  </a:cubicBezTo>
                  <a:cubicBezTo>
                    <a:pt x="33825" y="27620"/>
                    <a:pt x="34425" y="27387"/>
                    <a:pt x="34992" y="27053"/>
                  </a:cubicBezTo>
                  <a:cubicBezTo>
                    <a:pt x="35493" y="26720"/>
                    <a:pt x="35993" y="26319"/>
                    <a:pt x="36393" y="25819"/>
                  </a:cubicBezTo>
                  <a:cubicBezTo>
                    <a:pt x="36760" y="25319"/>
                    <a:pt x="37060" y="24785"/>
                    <a:pt x="37261" y="24218"/>
                  </a:cubicBezTo>
                  <a:cubicBezTo>
                    <a:pt x="37461" y="23617"/>
                    <a:pt x="37561" y="23017"/>
                    <a:pt x="37494" y="22483"/>
                  </a:cubicBezTo>
                  <a:cubicBezTo>
                    <a:pt x="37461" y="21883"/>
                    <a:pt x="37261" y="21316"/>
                    <a:pt x="36927" y="20882"/>
                  </a:cubicBezTo>
                  <a:cubicBezTo>
                    <a:pt x="36560" y="20382"/>
                    <a:pt x="36060" y="20015"/>
                    <a:pt x="35393" y="19815"/>
                  </a:cubicBezTo>
                  <a:cubicBezTo>
                    <a:pt x="35059" y="19681"/>
                    <a:pt x="34725" y="19614"/>
                    <a:pt x="34392" y="19548"/>
                  </a:cubicBezTo>
                  <a:cubicBezTo>
                    <a:pt x="34225" y="19548"/>
                    <a:pt x="34092" y="19514"/>
                    <a:pt x="33925" y="19514"/>
                  </a:cubicBezTo>
                  <a:lnTo>
                    <a:pt x="33892" y="19514"/>
                  </a:lnTo>
                  <a:cubicBezTo>
                    <a:pt x="33558" y="19514"/>
                    <a:pt x="33258" y="19548"/>
                    <a:pt x="32958" y="19614"/>
                  </a:cubicBezTo>
                  <a:cubicBezTo>
                    <a:pt x="32891" y="19614"/>
                    <a:pt x="32791" y="19648"/>
                    <a:pt x="32724" y="19648"/>
                  </a:cubicBezTo>
                  <a:cubicBezTo>
                    <a:pt x="32991" y="19114"/>
                    <a:pt x="33224" y="18480"/>
                    <a:pt x="33391" y="17880"/>
                  </a:cubicBezTo>
                  <a:cubicBezTo>
                    <a:pt x="33558" y="17146"/>
                    <a:pt x="33625" y="16379"/>
                    <a:pt x="33591" y="15678"/>
                  </a:cubicBezTo>
                  <a:cubicBezTo>
                    <a:pt x="33558" y="14944"/>
                    <a:pt x="33425" y="14177"/>
                    <a:pt x="33224" y="13510"/>
                  </a:cubicBezTo>
                  <a:cubicBezTo>
                    <a:pt x="32991" y="12810"/>
                    <a:pt x="32724" y="12109"/>
                    <a:pt x="32324" y="11442"/>
                  </a:cubicBezTo>
                  <a:cubicBezTo>
                    <a:pt x="31490" y="9841"/>
                    <a:pt x="30256" y="8306"/>
                    <a:pt x="28721" y="6839"/>
                  </a:cubicBezTo>
                  <a:cubicBezTo>
                    <a:pt x="27220" y="5471"/>
                    <a:pt x="25619" y="4337"/>
                    <a:pt x="23984" y="3470"/>
                  </a:cubicBezTo>
                  <a:cubicBezTo>
                    <a:pt x="22050" y="2435"/>
                    <a:pt x="19781" y="1635"/>
                    <a:pt x="17246" y="1034"/>
                  </a:cubicBezTo>
                  <a:cubicBezTo>
                    <a:pt x="15879" y="701"/>
                    <a:pt x="14411" y="467"/>
                    <a:pt x="12910" y="301"/>
                  </a:cubicBezTo>
                  <a:cubicBezTo>
                    <a:pt x="11976" y="167"/>
                    <a:pt x="11075" y="67"/>
                    <a:pt x="10108" y="0"/>
                  </a:cubicBezTo>
                  <a:close/>
                </a:path>
              </a:pathLst>
            </a:custGeom>
            <a:solidFill>
              <a:srgbClr val="BF6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8"/>
            <p:cNvSpPr/>
            <p:nvPr/>
          </p:nvSpPr>
          <p:spPr>
            <a:xfrm>
              <a:off x="-1149325" y="2902575"/>
              <a:ext cx="784750" cy="523725"/>
            </a:xfrm>
            <a:custGeom>
              <a:avLst/>
              <a:gdLst/>
              <a:ahLst/>
              <a:cxnLst/>
              <a:rect l="l" t="t" r="r" b="b"/>
              <a:pathLst>
                <a:path w="31390" h="20949" extrusionOk="0">
                  <a:moveTo>
                    <a:pt x="8039" y="0"/>
                  </a:moveTo>
                  <a:cubicBezTo>
                    <a:pt x="7906" y="0"/>
                    <a:pt x="7773" y="67"/>
                    <a:pt x="7739" y="201"/>
                  </a:cubicBezTo>
                  <a:cubicBezTo>
                    <a:pt x="6939" y="668"/>
                    <a:pt x="6238" y="1168"/>
                    <a:pt x="5571" y="1668"/>
                  </a:cubicBezTo>
                  <a:cubicBezTo>
                    <a:pt x="4937" y="2169"/>
                    <a:pt x="4370" y="2702"/>
                    <a:pt x="3770" y="3303"/>
                  </a:cubicBezTo>
                  <a:cubicBezTo>
                    <a:pt x="2736" y="4404"/>
                    <a:pt x="1768" y="5704"/>
                    <a:pt x="1034" y="7139"/>
                  </a:cubicBezTo>
                  <a:cubicBezTo>
                    <a:pt x="668" y="7839"/>
                    <a:pt x="267" y="8573"/>
                    <a:pt x="0" y="9374"/>
                  </a:cubicBezTo>
                  <a:cubicBezTo>
                    <a:pt x="410" y="9417"/>
                    <a:pt x="823" y="9436"/>
                    <a:pt x="1236" y="9436"/>
                  </a:cubicBezTo>
                  <a:cubicBezTo>
                    <a:pt x="2101" y="9436"/>
                    <a:pt x="2968" y="9353"/>
                    <a:pt x="3803" y="9240"/>
                  </a:cubicBezTo>
                  <a:cubicBezTo>
                    <a:pt x="5004" y="9074"/>
                    <a:pt x="6171" y="8840"/>
                    <a:pt x="7272" y="8506"/>
                  </a:cubicBezTo>
                  <a:cubicBezTo>
                    <a:pt x="8340" y="8206"/>
                    <a:pt x="9374" y="7839"/>
                    <a:pt x="10374" y="7406"/>
                  </a:cubicBezTo>
                  <a:lnTo>
                    <a:pt x="10308" y="7406"/>
                  </a:lnTo>
                  <a:cubicBezTo>
                    <a:pt x="11409" y="6972"/>
                    <a:pt x="12443" y="6405"/>
                    <a:pt x="13377" y="5704"/>
                  </a:cubicBezTo>
                  <a:cubicBezTo>
                    <a:pt x="13610" y="5504"/>
                    <a:pt x="13810" y="5338"/>
                    <a:pt x="14077" y="5137"/>
                  </a:cubicBezTo>
                  <a:cubicBezTo>
                    <a:pt x="14277" y="4904"/>
                    <a:pt x="14444" y="4704"/>
                    <a:pt x="14611" y="4504"/>
                  </a:cubicBezTo>
                  <a:cubicBezTo>
                    <a:pt x="14644" y="4404"/>
                    <a:pt x="14744" y="4337"/>
                    <a:pt x="14778" y="4303"/>
                  </a:cubicBezTo>
                  <a:cubicBezTo>
                    <a:pt x="14811" y="4237"/>
                    <a:pt x="14811" y="4237"/>
                    <a:pt x="14878" y="4237"/>
                  </a:cubicBezTo>
                  <a:lnTo>
                    <a:pt x="14911" y="4237"/>
                  </a:lnTo>
                  <a:cubicBezTo>
                    <a:pt x="14944" y="4303"/>
                    <a:pt x="14978" y="4337"/>
                    <a:pt x="14944" y="4370"/>
                  </a:cubicBezTo>
                  <a:cubicBezTo>
                    <a:pt x="15011" y="4704"/>
                    <a:pt x="15078" y="5037"/>
                    <a:pt x="15211" y="5338"/>
                  </a:cubicBezTo>
                  <a:cubicBezTo>
                    <a:pt x="15345" y="5805"/>
                    <a:pt x="15478" y="6238"/>
                    <a:pt x="15712" y="6672"/>
                  </a:cubicBezTo>
                  <a:cubicBezTo>
                    <a:pt x="15912" y="7072"/>
                    <a:pt x="16112" y="7539"/>
                    <a:pt x="16379" y="7973"/>
                  </a:cubicBezTo>
                  <a:cubicBezTo>
                    <a:pt x="17146" y="9240"/>
                    <a:pt x="18113" y="10374"/>
                    <a:pt x="19214" y="11409"/>
                  </a:cubicBezTo>
                  <a:cubicBezTo>
                    <a:pt x="20882" y="13010"/>
                    <a:pt x="22750" y="14344"/>
                    <a:pt x="24785" y="15411"/>
                  </a:cubicBezTo>
                  <a:lnTo>
                    <a:pt x="26553" y="16312"/>
                  </a:lnTo>
                  <a:cubicBezTo>
                    <a:pt x="26586" y="16312"/>
                    <a:pt x="26619" y="16345"/>
                    <a:pt x="26619" y="16412"/>
                  </a:cubicBezTo>
                  <a:lnTo>
                    <a:pt x="26686" y="16412"/>
                  </a:lnTo>
                  <a:cubicBezTo>
                    <a:pt x="26719" y="16479"/>
                    <a:pt x="26753" y="16512"/>
                    <a:pt x="26719" y="16546"/>
                  </a:cubicBezTo>
                  <a:cubicBezTo>
                    <a:pt x="26586" y="16846"/>
                    <a:pt x="26519" y="17113"/>
                    <a:pt x="26453" y="17380"/>
                  </a:cubicBezTo>
                  <a:lnTo>
                    <a:pt x="26319" y="18013"/>
                  </a:lnTo>
                  <a:cubicBezTo>
                    <a:pt x="26286" y="18213"/>
                    <a:pt x="26286" y="18447"/>
                    <a:pt x="26286" y="18580"/>
                  </a:cubicBezTo>
                  <a:cubicBezTo>
                    <a:pt x="26286" y="18714"/>
                    <a:pt x="26286" y="18881"/>
                    <a:pt x="26319" y="19014"/>
                  </a:cubicBezTo>
                  <a:cubicBezTo>
                    <a:pt x="26319" y="19147"/>
                    <a:pt x="26386" y="19281"/>
                    <a:pt x="26419" y="19381"/>
                  </a:cubicBezTo>
                  <a:lnTo>
                    <a:pt x="26419" y="19348"/>
                  </a:lnTo>
                  <a:cubicBezTo>
                    <a:pt x="26453" y="19481"/>
                    <a:pt x="26486" y="19581"/>
                    <a:pt x="26553" y="19681"/>
                  </a:cubicBezTo>
                  <a:lnTo>
                    <a:pt x="26686" y="19915"/>
                  </a:lnTo>
                  <a:cubicBezTo>
                    <a:pt x="26753" y="20048"/>
                    <a:pt x="26786" y="20148"/>
                    <a:pt x="26886" y="20215"/>
                  </a:cubicBezTo>
                  <a:cubicBezTo>
                    <a:pt x="26953" y="20315"/>
                    <a:pt x="27020" y="20382"/>
                    <a:pt x="27086" y="20482"/>
                  </a:cubicBezTo>
                  <a:cubicBezTo>
                    <a:pt x="27153" y="20515"/>
                    <a:pt x="27220" y="20615"/>
                    <a:pt x="27287" y="20649"/>
                  </a:cubicBezTo>
                  <a:cubicBezTo>
                    <a:pt x="27387" y="20682"/>
                    <a:pt x="27420" y="20715"/>
                    <a:pt x="27520" y="20749"/>
                  </a:cubicBezTo>
                  <a:cubicBezTo>
                    <a:pt x="27587" y="20815"/>
                    <a:pt x="27620" y="20849"/>
                    <a:pt x="27720" y="20849"/>
                  </a:cubicBezTo>
                  <a:cubicBezTo>
                    <a:pt x="27754" y="20882"/>
                    <a:pt x="27854" y="20882"/>
                    <a:pt x="27887" y="20882"/>
                  </a:cubicBezTo>
                  <a:cubicBezTo>
                    <a:pt x="27954" y="20882"/>
                    <a:pt x="28054" y="20949"/>
                    <a:pt x="28120" y="20949"/>
                  </a:cubicBezTo>
                  <a:lnTo>
                    <a:pt x="28287" y="20949"/>
                  </a:lnTo>
                  <a:cubicBezTo>
                    <a:pt x="28387" y="20949"/>
                    <a:pt x="28487" y="20949"/>
                    <a:pt x="28587" y="20882"/>
                  </a:cubicBezTo>
                  <a:cubicBezTo>
                    <a:pt x="28721" y="20882"/>
                    <a:pt x="28788" y="20849"/>
                    <a:pt x="28888" y="20815"/>
                  </a:cubicBezTo>
                  <a:lnTo>
                    <a:pt x="28821" y="20815"/>
                  </a:lnTo>
                  <a:cubicBezTo>
                    <a:pt x="28988" y="20749"/>
                    <a:pt x="29121" y="20715"/>
                    <a:pt x="29288" y="20649"/>
                  </a:cubicBezTo>
                  <a:cubicBezTo>
                    <a:pt x="29455" y="20548"/>
                    <a:pt x="29588" y="20515"/>
                    <a:pt x="29722" y="20448"/>
                  </a:cubicBezTo>
                  <a:cubicBezTo>
                    <a:pt x="30155" y="20182"/>
                    <a:pt x="30589" y="19848"/>
                    <a:pt x="30956" y="19481"/>
                  </a:cubicBezTo>
                  <a:cubicBezTo>
                    <a:pt x="30889" y="19481"/>
                    <a:pt x="30789" y="19481"/>
                    <a:pt x="30722" y="19514"/>
                  </a:cubicBezTo>
                  <a:cubicBezTo>
                    <a:pt x="30622" y="19514"/>
                    <a:pt x="30556" y="19548"/>
                    <a:pt x="30456" y="19548"/>
                  </a:cubicBezTo>
                  <a:cubicBezTo>
                    <a:pt x="30756" y="19014"/>
                    <a:pt x="30956" y="18447"/>
                    <a:pt x="31123" y="17813"/>
                  </a:cubicBezTo>
                  <a:cubicBezTo>
                    <a:pt x="31289" y="17046"/>
                    <a:pt x="31390" y="16312"/>
                    <a:pt x="31323" y="15612"/>
                  </a:cubicBezTo>
                  <a:cubicBezTo>
                    <a:pt x="31289" y="14844"/>
                    <a:pt x="31156" y="14110"/>
                    <a:pt x="30956" y="13443"/>
                  </a:cubicBezTo>
                  <a:cubicBezTo>
                    <a:pt x="30756" y="12709"/>
                    <a:pt x="30456" y="12009"/>
                    <a:pt x="30089" y="11342"/>
                  </a:cubicBezTo>
                  <a:cubicBezTo>
                    <a:pt x="29255" y="9774"/>
                    <a:pt x="28054" y="8206"/>
                    <a:pt x="26453" y="6772"/>
                  </a:cubicBezTo>
                  <a:cubicBezTo>
                    <a:pt x="24952" y="5371"/>
                    <a:pt x="23384" y="4270"/>
                    <a:pt x="21749" y="3369"/>
                  </a:cubicBezTo>
                  <a:cubicBezTo>
                    <a:pt x="19781" y="2335"/>
                    <a:pt x="17480" y="1535"/>
                    <a:pt x="14978" y="968"/>
                  </a:cubicBezTo>
                  <a:cubicBezTo>
                    <a:pt x="13643" y="634"/>
                    <a:pt x="12209" y="367"/>
                    <a:pt x="10641" y="201"/>
                  </a:cubicBezTo>
                  <a:cubicBezTo>
                    <a:pt x="10008" y="167"/>
                    <a:pt x="9074" y="67"/>
                    <a:pt x="8039" y="0"/>
                  </a:cubicBezTo>
                  <a:close/>
                </a:path>
              </a:pathLst>
            </a:custGeom>
            <a:solidFill>
              <a:srgbClr val="B56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8"/>
            <p:cNvSpPr/>
            <p:nvPr/>
          </p:nvSpPr>
          <p:spPr>
            <a:xfrm>
              <a:off x="-938350" y="3493825"/>
              <a:ext cx="673000" cy="306075"/>
            </a:xfrm>
            <a:custGeom>
              <a:avLst/>
              <a:gdLst/>
              <a:ahLst/>
              <a:cxnLst/>
              <a:rect l="l" t="t" r="r" b="b"/>
              <a:pathLst>
                <a:path w="26920" h="12243" extrusionOk="0">
                  <a:moveTo>
                    <a:pt x="26920" y="1"/>
                  </a:moveTo>
                  <a:cubicBezTo>
                    <a:pt x="26915" y="15"/>
                    <a:pt x="26911" y="29"/>
                    <a:pt x="26907" y="43"/>
                  </a:cubicBezTo>
                  <a:lnTo>
                    <a:pt x="26907" y="43"/>
                  </a:lnTo>
                  <a:cubicBezTo>
                    <a:pt x="26915" y="24"/>
                    <a:pt x="26920" y="10"/>
                    <a:pt x="26920" y="1"/>
                  </a:cubicBezTo>
                  <a:close/>
                  <a:moveTo>
                    <a:pt x="26907" y="43"/>
                  </a:moveTo>
                  <a:cubicBezTo>
                    <a:pt x="26885" y="90"/>
                    <a:pt x="26844" y="162"/>
                    <a:pt x="26820" y="234"/>
                  </a:cubicBezTo>
                  <a:cubicBezTo>
                    <a:pt x="26653" y="568"/>
                    <a:pt x="26453" y="901"/>
                    <a:pt x="26253" y="1202"/>
                  </a:cubicBezTo>
                  <a:cubicBezTo>
                    <a:pt x="25986" y="1502"/>
                    <a:pt x="25686" y="1735"/>
                    <a:pt x="25419" y="2002"/>
                  </a:cubicBezTo>
                  <a:cubicBezTo>
                    <a:pt x="25119" y="2202"/>
                    <a:pt x="24752" y="2402"/>
                    <a:pt x="24418" y="2569"/>
                  </a:cubicBezTo>
                  <a:cubicBezTo>
                    <a:pt x="23746" y="2875"/>
                    <a:pt x="22990" y="3040"/>
                    <a:pt x="22278" y="3040"/>
                  </a:cubicBezTo>
                  <a:cubicBezTo>
                    <a:pt x="22212" y="3040"/>
                    <a:pt x="22148" y="3039"/>
                    <a:pt x="22083" y="3036"/>
                  </a:cubicBezTo>
                  <a:cubicBezTo>
                    <a:pt x="21650" y="3036"/>
                    <a:pt x="21283" y="2969"/>
                    <a:pt x="20849" y="2836"/>
                  </a:cubicBezTo>
                  <a:cubicBezTo>
                    <a:pt x="20649" y="2736"/>
                    <a:pt x="20449" y="2703"/>
                    <a:pt x="20249" y="2569"/>
                  </a:cubicBezTo>
                  <a:cubicBezTo>
                    <a:pt x="20082" y="2502"/>
                    <a:pt x="19915" y="2402"/>
                    <a:pt x="19748" y="2302"/>
                  </a:cubicBezTo>
                  <a:cubicBezTo>
                    <a:pt x="19615" y="2536"/>
                    <a:pt x="19481" y="2803"/>
                    <a:pt x="19315" y="3036"/>
                  </a:cubicBezTo>
                  <a:cubicBezTo>
                    <a:pt x="19181" y="3236"/>
                    <a:pt x="19081" y="3503"/>
                    <a:pt x="18914" y="3703"/>
                  </a:cubicBezTo>
                  <a:cubicBezTo>
                    <a:pt x="18614" y="4137"/>
                    <a:pt x="18314" y="4537"/>
                    <a:pt x="17980" y="4971"/>
                  </a:cubicBezTo>
                  <a:cubicBezTo>
                    <a:pt x="17313" y="5738"/>
                    <a:pt x="16579" y="6505"/>
                    <a:pt x="15745" y="7172"/>
                  </a:cubicBezTo>
                  <a:cubicBezTo>
                    <a:pt x="14311" y="8307"/>
                    <a:pt x="12777" y="9241"/>
                    <a:pt x="11109" y="9974"/>
                  </a:cubicBezTo>
                  <a:cubicBezTo>
                    <a:pt x="10275" y="10341"/>
                    <a:pt x="9407" y="10642"/>
                    <a:pt x="8507" y="10908"/>
                  </a:cubicBezTo>
                  <a:cubicBezTo>
                    <a:pt x="7640" y="11175"/>
                    <a:pt x="6772" y="11375"/>
                    <a:pt x="5838" y="11509"/>
                  </a:cubicBezTo>
                  <a:cubicBezTo>
                    <a:pt x="4971" y="11642"/>
                    <a:pt x="4070" y="11709"/>
                    <a:pt x="3136" y="11709"/>
                  </a:cubicBezTo>
                  <a:cubicBezTo>
                    <a:pt x="2269" y="11709"/>
                    <a:pt x="1402" y="11676"/>
                    <a:pt x="501" y="11542"/>
                  </a:cubicBezTo>
                  <a:cubicBezTo>
                    <a:pt x="334" y="11509"/>
                    <a:pt x="168" y="11509"/>
                    <a:pt x="1" y="11476"/>
                  </a:cubicBezTo>
                  <a:lnTo>
                    <a:pt x="1" y="11476"/>
                  </a:lnTo>
                  <a:cubicBezTo>
                    <a:pt x="268" y="11542"/>
                    <a:pt x="501" y="11576"/>
                    <a:pt x="768" y="11676"/>
                  </a:cubicBezTo>
                  <a:cubicBezTo>
                    <a:pt x="1669" y="11876"/>
                    <a:pt x="2636" y="12043"/>
                    <a:pt x="3670" y="12176"/>
                  </a:cubicBezTo>
                  <a:cubicBezTo>
                    <a:pt x="4404" y="12209"/>
                    <a:pt x="5004" y="12243"/>
                    <a:pt x="5605" y="12243"/>
                  </a:cubicBezTo>
                  <a:cubicBezTo>
                    <a:pt x="5972" y="12243"/>
                    <a:pt x="6339" y="12243"/>
                    <a:pt x="6672" y="12209"/>
                  </a:cubicBezTo>
                  <a:cubicBezTo>
                    <a:pt x="8640" y="12143"/>
                    <a:pt x="10508" y="11709"/>
                    <a:pt x="12276" y="11042"/>
                  </a:cubicBezTo>
                  <a:cubicBezTo>
                    <a:pt x="14077" y="10375"/>
                    <a:pt x="15679" y="9407"/>
                    <a:pt x="17113" y="8240"/>
                  </a:cubicBezTo>
                  <a:cubicBezTo>
                    <a:pt x="18581" y="7039"/>
                    <a:pt x="19815" y="5638"/>
                    <a:pt x="20916" y="3970"/>
                  </a:cubicBezTo>
                  <a:cubicBezTo>
                    <a:pt x="21316" y="4104"/>
                    <a:pt x="21783" y="4204"/>
                    <a:pt x="22283" y="4204"/>
                  </a:cubicBezTo>
                  <a:cubicBezTo>
                    <a:pt x="22417" y="4204"/>
                    <a:pt x="22584" y="4204"/>
                    <a:pt x="22684" y="4170"/>
                  </a:cubicBezTo>
                  <a:cubicBezTo>
                    <a:pt x="23317" y="4070"/>
                    <a:pt x="23951" y="3870"/>
                    <a:pt x="24485" y="3503"/>
                  </a:cubicBezTo>
                  <a:cubicBezTo>
                    <a:pt x="24985" y="3170"/>
                    <a:pt x="25486" y="2736"/>
                    <a:pt x="25853" y="2236"/>
                  </a:cubicBezTo>
                  <a:cubicBezTo>
                    <a:pt x="26253" y="1735"/>
                    <a:pt x="26520" y="1202"/>
                    <a:pt x="26753" y="668"/>
                  </a:cubicBezTo>
                  <a:cubicBezTo>
                    <a:pt x="26815" y="450"/>
                    <a:pt x="26849" y="233"/>
                    <a:pt x="26907" y="43"/>
                  </a:cubicBezTo>
                  <a:close/>
                </a:path>
              </a:pathLst>
            </a:custGeom>
            <a:solidFill>
              <a:srgbClr val="B56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8"/>
            <p:cNvSpPr/>
            <p:nvPr/>
          </p:nvSpPr>
          <p:spPr>
            <a:xfrm>
              <a:off x="-459675" y="3422950"/>
              <a:ext cx="25" cy="25"/>
            </a:xfrm>
            <a:custGeom>
              <a:avLst/>
              <a:gdLst/>
              <a:ahLst/>
              <a:cxnLst/>
              <a:rect l="l" t="t" r="r" b="b"/>
              <a:pathLst>
                <a:path w="1" h="1" extrusionOk="0">
                  <a:moveTo>
                    <a:pt x="1" y="0"/>
                  </a:moveTo>
                  <a:lnTo>
                    <a:pt x="1" y="0"/>
                  </a:lnTo>
                  <a:lnTo>
                    <a:pt x="1" y="0"/>
                  </a:lnTo>
                  <a:close/>
                </a:path>
              </a:pathLst>
            </a:custGeom>
            <a:solidFill>
              <a:srgbClr val="B56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8"/>
            <p:cNvSpPr/>
            <p:nvPr/>
          </p:nvSpPr>
          <p:spPr>
            <a:xfrm>
              <a:off x="-459675" y="3422950"/>
              <a:ext cx="25" cy="25"/>
            </a:xfrm>
            <a:custGeom>
              <a:avLst/>
              <a:gdLst/>
              <a:ahLst/>
              <a:cxnLst/>
              <a:rect l="l" t="t" r="r" b="b"/>
              <a:pathLst>
                <a:path w="1" h="1" extrusionOk="0">
                  <a:moveTo>
                    <a:pt x="1" y="0"/>
                  </a:moveTo>
                  <a:lnTo>
                    <a:pt x="1" y="0"/>
                  </a:lnTo>
                  <a:lnTo>
                    <a:pt x="1" y="0"/>
                  </a:lnTo>
                  <a:close/>
                </a:path>
              </a:pathLst>
            </a:custGeom>
            <a:solidFill>
              <a:srgbClr val="B56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8"/>
            <p:cNvSpPr/>
            <p:nvPr/>
          </p:nvSpPr>
          <p:spPr>
            <a:xfrm>
              <a:off x="-459675" y="3422950"/>
              <a:ext cx="25" cy="25"/>
            </a:xfrm>
            <a:custGeom>
              <a:avLst/>
              <a:gdLst/>
              <a:ahLst/>
              <a:cxnLst/>
              <a:rect l="l" t="t" r="r" b="b"/>
              <a:pathLst>
                <a:path w="1" h="1" extrusionOk="0">
                  <a:moveTo>
                    <a:pt x="1" y="0"/>
                  </a:moveTo>
                  <a:lnTo>
                    <a:pt x="1" y="0"/>
                  </a:lnTo>
                  <a:lnTo>
                    <a:pt x="1" y="0"/>
                  </a:lnTo>
                  <a:lnTo>
                    <a:pt x="1" y="0"/>
                  </a:lnTo>
                  <a:close/>
                </a:path>
              </a:pathLst>
            </a:custGeom>
            <a:solidFill>
              <a:srgbClr val="B56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8"/>
            <p:cNvSpPr/>
            <p:nvPr/>
          </p:nvSpPr>
          <p:spPr>
            <a:xfrm>
              <a:off x="-380450" y="3433775"/>
              <a:ext cx="42550" cy="117825"/>
            </a:xfrm>
            <a:custGeom>
              <a:avLst/>
              <a:gdLst/>
              <a:ahLst/>
              <a:cxnLst/>
              <a:rect l="l" t="t" r="r" b="b"/>
              <a:pathLst>
                <a:path w="1702" h="4713" extrusionOk="0">
                  <a:moveTo>
                    <a:pt x="1302" y="1"/>
                  </a:moveTo>
                  <a:cubicBezTo>
                    <a:pt x="1268" y="68"/>
                    <a:pt x="1202" y="68"/>
                    <a:pt x="1202" y="68"/>
                  </a:cubicBezTo>
                  <a:cubicBezTo>
                    <a:pt x="1035" y="101"/>
                    <a:pt x="935" y="268"/>
                    <a:pt x="1001" y="435"/>
                  </a:cubicBezTo>
                  <a:cubicBezTo>
                    <a:pt x="1102" y="635"/>
                    <a:pt x="1135" y="868"/>
                    <a:pt x="1168" y="1068"/>
                  </a:cubicBezTo>
                  <a:cubicBezTo>
                    <a:pt x="1202" y="1435"/>
                    <a:pt x="1202" y="1769"/>
                    <a:pt x="1168" y="2136"/>
                  </a:cubicBezTo>
                  <a:cubicBezTo>
                    <a:pt x="1135" y="2536"/>
                    <a:pt x="1035" y="2870"/>
                    <a:pt x="868" y="3203"/>
                  </a:cubicBezTo>
                  <a:cubicBezTo>
                    <a:pt x="768" y="3470"/>
                    <a:pt x="635" y="3737"/>
                    <a:pt x="434" y="3970"/>
                  </a:cubicBezTo>
                  <a:cubicBezTo>
                    <a:pt x="301" y="4104"/>
                    <a:pt x="201" y="4237"/>
                    <a:pt x="101" y="4371"/>
                  </a:cubicBezTo>
                  <a:cubicBezTo>
                    <a:pt x="1" y="4437"/>
                    <a:pt x="1" y="4571"/>
                    <a:pt x="101" y="4638"/>
                  </a:cubicBezTo>
                  <a:cubicBezTo>
                    <a:pt x="134" y="4688"/>
                    <a:pt x="184" y="4713"/>
                    <a:pt x="234" y="4713"/>
                  </a:cubicBezTo>
                  <a:cubicBezTo>
                    <a:pt x="284" y="4713"/>
                    <a:pt x="334" y="4688"/>
                    <a:pt x="368" y="4638"/>
                  </a:cubicBezTo>
                  <a:cubicBezTo>
                    <a:pt x="968" y="4104"/>
                    <a:pt x="1335" y="3403"/>
                    <a:pt x="1535" y="2636"/>
                  </a:cubicBezTo>
                  <a:cubicBezTo>
                    <a:pt x="1635" y="2269"/>
                    <a:pt x="1702" y="1869"/>
                    <a:pt x="1702" y="1435"/>
                  </a:cubicBezTo>
                  <a:cubicBezTo>
                    <a:pt x="1702" y="1068"/>
                    <a:pt x="1669" y="635"/>
                    <a:pt x="1569" y="268"/>
                  </a:cubicBezTo>
                  <a:cubicBezTo>
                    <a:pt x="1569" y="201"/>
                    <a:pt x="1502" y="101"/>
                    <a:pt x="1468" y="68"/>
                  </a:cubicBezTo>
                  <a:cubicBezTo>
                    <a:pt x="1402" y="1"/>
                    <a:pt x="1368" y="1"/>
                    <a:pt x="1302" y="1"/>
                  </a:cubicBezTo>
                  <a:close/>
                </a:path>
              </a:pathLst>
            </a:custGeom>
            <a:solidFill>
              <a:srgbClr val="9A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8"/>
            <p:cNvSpPr/>
            <p:nvPr/>
          </p:nvSpPr>
          <p:spPr>
            <a:xfrm>
              <a:off x="-351250" y="3447100"/>
              <a:ext cx="61725" cy="28675"/>
            </a:xfrm>
            <a:custGeom>
              <a:avLst/>
              <a:gdLst/>
              <a:ahLst/>
              <a:cxnLst/>
              <a:rect l="l" t="t" r="r" b="b"/>
              <a:pathLst>
                <a:path w="2469" h="1147" extrusionOk="0">
                  <a:moveTo>
                    <a:pt x="952" y="1"/>
                  </a:moveTo>
                  <a:cubicBezTo>
                    <a:pt x="712" y="1"/>
                    <a:pt x="456" y="115"/>
                    <a:pt x="200" y="269"/>
                  </a:cubicBezTo>
                  <a:cubicBezTo>
                    <a:pt x="100" y="369"/>
                    <a:pt x="0" y="535"/>
                    <a:pt x="100" y="702"/>
                  </a:cubicBezTo>
                  <a:cubicBezTo>
                    <a:pt x="149" y="800"/>
                    <a:pt x="269" y="862"/>
                    <a:pt x="383" y="862"/>
                  </a:cubicBezTo>
                  <a:cubicBezTo>
                    <a:pt x="424" y="862"/>
                    <a:pt x="465" y="853"/>
                    <a:pt x="501" y="836"/>
                  </a:cubicBezTo>
                  <a:cubicBezTo>
                    <a:pt x="625" y="742"/>
                    <a:pt x="749" y="678"/>
                    <a:pt x="846" y="616"/>
                  </a:cubicBezTo>
                  <a:lnTo>
                    <a:pt x="846" y="616"/>
                  </a:lnTo>
                  <a:cubicBezTo>
                    <a:pt x="840" y="625"/>
                    <a:pt x="834" y="642"/>
                    <a:pt x="834" y="669"/>
                  </a:cubicBezTo>
                  <a:lnTo>
                    <a:pt x="868" y="602"/>
                  </a:lnTo>
                  <a:lnTo>
                    <a:pt x="868" y="602"/>
                  </a:lnTo>
                  <a:cubicBezTo>
                    <a:pt x="868" y="602"/>
                    <a:pt x="868" y="602"/>
                    <a:pt x="868" y="602"/>
                  </a:cubicBezTo>
                  <a:cubicBezTo>
                    <a:pt x="1001" y="569"/>
                    <a:pt x="1068" y="535"/>
                    <a:pt x="1201" y="535"/>
                  </a:cubicBezTo>
                  <a:lnTo>
                    <a:pt x="1468" y="535"/>
                  </a:lnTo>
                  <a:cubicBezTo>
                    <a:pt x="1535" y="535"/>
                    <a:pt x="1635" y="569"/>
                    <a:pt x="1668" y="602"/>
                  </a:cubicBezTo>
                  <a:cubicBezTo>
                    <a:pt x="1701" y="669"/>
                    <a:pt x="1768" y="669"/>
                    <a:pt x="1835" y="702"/>
                  </a:cubicBezTo>
                  <a:lnTo>
                    <a:pt x="1968" y="836"/>
                  </a:lnTo>
                  <a:cubicBezTo>
                    <a:pt x="2002" y="902"/>
                    <a:pt x="2035" y="936"/>
                    <a:pt x="2102" y="1036"/>
                  </a:cubicBezTo>
                  <a:cubicBezTo>
                    <a:pt x="2121" y="1114"/>
                    <a:pt x="2187" y="1146"/>
                    <a:pt x="2251" y="1146"/>
                  </a:cubicBezTo>
                  <a:cubicBezTo>
                    <a:pt x="2296" y="1146"/>
                    <a:pt x="2341" y="1130"/>
                    <a:pt x="2369" y="1102"/>
                  </a:cubicBezTo>
                  <a:cubicBezTo>
                    <a:pt x="2435" y="1069"/>
                    <a:pt x="2469" y="1036"/>
                    <a:pt x="2469" y="1002"/>
                  </a:cubicBezTo>
                  <a:cubicBezTo>
                    <a:pt x="2469" y="936"/>
                    <a:pt x="2469" y="869"/>
                    <a:pt x="2402" y="836"/>
                  </a:cubicBezTo>
                  <a:cubicBezTo>
                    <a:pt x="2335" y="602"/>
                    <a:pt x="2202" y="435"/>
                    <a:pt x="2035" y="335"/>
                  </a:cubicBezTo>
                  <a:cubicBezTo>
                    <a:pt x="1868" y="202"/>
                    <a:pt x="1668" y="68"/>
                    <a:pt x="1468" y="68"/>
                  </a:cubicBezTo>
                  <a:cubicBezTo>
                    <a:pt x="1368" y="68"/>
                    <a:pt x="1301" y="35"/>
                    <a:pt x="1168" y="35"/>
                  </a:cubicBezTo>
                  <a:cubicBezTo>
                    <a:pt x="1098" y="12"/>
                    <a:pt x="1026" y="1"/>
                    <a:pt x="952" y="1"/>
                  </a:cubicBezTo>
                  <a:close/>
                </a:path>
              </a:pathLst>
            </a:custGeom>
            <a:solidFill>
              <a:srgbClr val="9A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8"/>
            <p:cNvSpPr/>
            <p:nvPr/>
          </p:nvSpPr>
          <p:spPr>
            <a:xfrm>
              <a:off x="-1170175" y="2862550"/>
              <a:ext cx="855625" cy="580425"/>
            </a:xfrm>
            <a:custGeom>
              <a:avLst/>
              <a:gdLst/>
              <a:ahLst/>
              <a:cxnLst/>
              <a:rect l="l" t="t" r="r" b="b"/>
              <a:pathLst>
                <a:path w="34225" h="23217" extrusionOk="0">
                  <a:moveTo>
                    <a:pt x="12743" y="0"/>
                  </a:moveTo>
                  <a:cubicBezTo>
                    <a:pt x="12109" y="0"/>
                    <a:pt x="11509" y="67"/>
                    <a:pt x="10875" y="134"/>
                  </a:cubicBezTo>
                  <a:cubicBezTo>
                    <a:pt x="9040" y="401"/>
                    <a:pt x="7239" y="968"/>
                    <a:pt x="5705" y="1935"/>
                  </a:cubicBezTo>
                  <a:cubicBezTo>
                    <a:pt x="4170" y="2869"/>
                    <a:pt x="2836" y="4170"/>
                    <a:pt x="1768" y="5704"/>
                  </a:cubicBezTo>
                  <a:cubicBezTo>
                    <a:pt x="1035" y="6872"/>
                    <a:pt x="434" y="8139"/>
                    <a:pt x="34" y="9607"/>
                  </a:cubicBezTo>
                  <a:cubicBezTo>
                    <a:pt x="0" y="9774"/>
                    <a:pt x="67" y="9941"/>
                    <a:pt x="201" y="9974"/>
                  </a:cubicBezTo>
                  <a:cubicBezTo>
                    <a:pt x="234" y="10074"/>
                    <a:pt x="367" y="10107"/>
                    <a:pt x="434" y="10107"/>
                  </a:cubicBezTo>
                  <a:cubicBezTo>
                    <a:pt x="501" y="10107"/>
                    <a:pt x="534" y="10107"/>
                    <a:pt x="568" y="10074"/>
                  </a:cubicBezTo>
                  <a:lnTo>
                    <a:pt x="668" y="10007"/>
                  </a:lnTo>
                  <a:cubicBezTo>
                    <a:pt x="1735" y="9741"/>
                    <a:pt x="2836" y="9574"/>
                    <a:pt x="3903" y="9407"/>
                  </a:cubicBezTo>
                  <a:lnTo>
                    <a:pt x="4504" y="9307"/>
                  </a:lnTo>
                  <a:cubicBezTo>
                    <a:pt x="5238" y="9173"/>
                    <a:pt x="5871" y="9073"/>
                    <a:pt x="6438" y="8940"/>
                  </a:cubicBezTo>
                  <a:cubicBezTo>
                    <a:pt x="7072" y="8807"/>
                    <a:pt x="7673" y="8606"/>
                    <a:pt x="8240" y="8440"/>
                  </a:cubicBezTo>
                  <a:cubicBezTo>
                    <a:pt x="10741" y="7639"/>
                    <a:pt x="12843" y="6638"/>
                    <a:pt x="14611" y="5471"/>
                  </a:cubicBezTo>
                  <a:cubicBezTo>
                    <a:pt x="15278" y="5071"/>
                    <a:pt x="15878" y="4604"/>
                    <a:pt x="16446" y="4103"/>
                  </a:cubicBezTo>
                  <a:cubicBezTo>
                    <a:pt x="17113" y="5904"/>
                    <a:pt x="18180" y="7672"/>
                    <a:pt x="19581" y="9440"/>
                  </a:cubicBezTo>
                  <a:cubicBezTo>
                    <a:pt x="20915" y="11108"/>
                    <a:pt x="22550" y="12643"/>
                    <a:pt x="24451" y="14077"/>
                  </a:cubicBezTo>
                  <a:cubicBezTo>
                    <a:pt x="25252" y="14644"/>
                    <a:pt x="26119" y="15244"/>
                    <a:pt x="27053" y="15778"/>
                  </a:cubicBezTo>
                  <a:cubicBezTo>
                    <a:pt x="27453" y="16045"/>
                    <a:pt x="27887" y="16279"/>
                    <a:pt x="28387" y="16545"/>
                  </a:cubicBezTo>
                  <a:cubicBezTo>
                    <a:pt x="28588" y="16645"/>
                    <a:pt x="28854" y="16779"/>
                    <a:pt x="29055" y="16879"/>
                  </a:cubicBezTo>
                  <a:lnTo>
                    <a:pt x="29088" y="16912"/>
                  </a:lnTo>
                  <a:cubicBezTo>
                    <a:pt x="29255" y="16979"/>
                    <a:pt x="29388" y="17079"/>
                    <a:pt x="29555" y="17112"/>
                  </a:cubicBezTo>
                  <a:lnTo>
                    <a:pt x="29421" y="17646"/>
                  </a:lnTo>
                  <a:lnTo>
                    <a:pt x="29288" y="18080"/>
                  </a:lnTo>
                  <a:cubicBezTo>
                    <a:pt x="29188" y="18580"/>
                    <a:pt x="29088" y="19047"/>
                    <a:pt x="29021" y="19448"/>
                  </a:cubicBezTo>
                  <a:cubicBezTo>
                    <a:pt x="28854" y="20582"/>
                    <a:pt x="28888" y="21416"/>
                    <a:pt x="29255" y="22083"/>
                  </a:cubicBezTo>
                  <a:cubicBezTo>
                    <a:pt x="29455" y="22450"/>
                    <a:pt x="29788" y="22783"/>
                    <a:pt x="30189" y="22983"/>
                  </a:cubicBezTo>
                  <a:cubicBezTo>
                    <a:pt x="30422" y="23150"/>
                    <a:pt x="30722" y="23217"/>
                    <a:pt x="31023" y="23217"/>
                  </a:cubicBezTo>
                  <a:cubicBezTo>
                    <a:pt x="31089" y="23217"/>
                    <a:pt x="31223" y="23217"/>
                    <a:pt x="31290" y="23150"/>
                  </a:cubicBezTo>
                  <a:cubicBezTo>
                    <a:pt x="31623" y="23083"/>
                    <a:pt x="31957" y="22917"/>
                    <a:pt x="32257" y="22616"/>
                  </a:cubicBezTo>
                  <a:cubicBezTo>
                    <a:pt x="32524" y="22383"/>
                    <a:pt x="32757" y="22083"/>
                    <a:pt x="33024" y="21649"/>
                  </a:cubicBezTo>
                  <a:cubicBezTo>
                    <a:pt x="33424" y="20982"/>
                    <a:pt x="33725" y="20248"/>
                    <a:pt x="33925" y="19414"/>
                  </a:cubicBezTo>
                  <a:cubicBezTo>
                    <a:pt x="34058" y="18880"/>
                    <a:pt x="34125" y="18247"/>
                    <a:pt x="34192" y="17646"/>
                  </a:cubicBezTo>
                  <a:cubicBezTo>
                    <a:pt x="34225" y="17112"/>
                    <a:pt x="34192" y="16579"/>
                    <a:pt x="34125" y="15978"/>
                  </a:cubicBezTo>
                  <a:cubicBezTo>
                    <a:pt x="34025" y="14978"/>
                    <a:pt x="33725" y="13977"/>
                    <a:pt x="33224" y="12876"/>
                  </a:cubicBezTo>
                  <a:cubicBezTo>
                    <a:pt x="32791" y="11942"/>
                    <a:pt x="32290" y="11041"/>
                    <a:pt x="31523" y="9874"/>
                  </a:cubicBezTo>
                  <a:cubicBezTo>
                    <a:pt x="30923" y="8940"/>
                    <a:pt x="30255" y="8106"/>
                    <a:pt x="29588" y="7372"/>
                  </a:cubicBezTo>
                  <a:cubicBezTo>
                    <a:pt x="28954" y="6638"/>
                    <a:pt x="28254" y="5938"/>
                    <a:pt x="27420" y="5271"/>
                  </a:cubicBezTo>
                  <a:cubicBezTo>
                    <a:pt x="26019" y="4070"/>
                    <a:pt x="24351" y="3036"/>
                    <a:pt x="22517" y="2202"/>
                  </a:cubicBezTo>
                  <a:cubicBezTo>
                    <a:pt x="20782" y="1435"/>
                    <a:pt x="18881" y="868"/>
                    <a:pt x="16846" y="467"/>
                  </a:cubicBezTo>
                  <a:cubicBezTo>
                    <a:pt x="16279" y="401"/>
                    <a:pt x="15745" y="300"/>
                    <a:pt x="15278" y="234"/>
                  </a:cubicBezTo>
                  <a:cubicBezTo>
                    <a:pt x="14944" y="200"/>
                    <a:pt x="14377" y="100"/>
                    <a:pt x="13744" y="67"/>
                  </a:cubicBezTo>
                  <a:cubicBezTo>
                    <a:pt x="13410" y="0"/>
                    <a:pt x="13076" y="0"/>
                    <a:pt x="12743" y="0"/>
                  </a:cubicBezTo>
                  <a:close/>
                </a:path>
              </a:pathLst>
            </a:custGeom>
            <a:solidFill>
              <a:srgbClr val="154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8"/>
            <p:cNvSpPr/>
            <p:nvPr/>
          </p:nvSpPr>
          <p:spPr>
            <a:xfrm>
              <a:off x="-734875" y="2923425"/>
              <a:ext cx="396975" cy="349725"/>
            </a:xfrm>
            <a:custGeom>
              <a:avLst/>
              <a:gdLst/>
              <a:ahLst/>
              <a:cxnLst/>
              <a:rect l="l" t="t" r="r" b="b"/>
              <a:pathLst>
                <a:path w="15879" h="13989" extrusionOk="0">
                  <a:moveTo>
                    <a:pt x="168" y="0"/>
                  </a:moveTo>
                  <a:cubicBezTo>
                    <a:pt x="168" y="167"/>
                    <a:pt x="134" y="167"/>
                    <a:pt x="134" y="167"/>
                  </a:cubicBezTo>
                  <a:cubicBezTo>
                    <a:pt x="34" y="200"/>
                    <a:pt x="1" y="301"/>
                    <a:pt x="34" y="334"/>
                  </a:cubicBezTo>
                  <a:cubicBezTo>
                    <a:pt x="268" y="801"/>
                    <a:pt x="501" y="1268"/>
                    <a:pt x="701" y="1702"/>
                  </a:cubicBezTo>
                  <a:cubicBezTo>
                    <a:pt x="968" y="2169"/>
                    <a:pt x="1202" y="2669"/>
                    <a:pt x="1502" y="3103"/>
                  </a:cubicBezTo>
                  <a:lnTo>
                    <a:pt x="2369" y="4470"/>
                  </a:lnTo>
                  <a:cubicBezTo>
                    <a:pt x="2669" y="4937"/>
                    <a:pt x="3003" y="5337"/>
                    <a:pt x="3337" y="5804"/>
                  </a:cubicBezTo>
                  <a:cubicBezTo>
                    <a:pt x="3670" y="6205"/>
                    <a:pt x="4004" y="6638"/>
                    <a:pt x="4371" y="7039"/>
                  </a:cubicBezTo>
                  <a:cubicBezTo>
                    <a:pt x="4771" y="7472"/>
                    <a:pt x="5138" y="7873"/>
                    <a:pt x="5538" y="8273"/>
                  </a:cubicBezTo>
                  <a:cubicBezTo>
                    <a:pt x="6305" y="9040"/>
                    <a:pt x="7139" y="9774"/>
                    <a:pt x="8007" y="10441"/>
                  </a:cubicBezTo>
                  <a:cubicBezTo>
                    <a:pt x="8540" y="10841"/>
                    <a:pt x="9107" y="11208"/>
                    <a:pt x="9674" y="11609"/>
                  </a:cubicBezTo>
                  <a:cubicBezTo>
                    <a:pt x="10208" y="11976"/>
                    <a:pt x="10809" y="12309"/>
                    <a:pt x="11442" y="12576"/>
                  </a:cubicBezTo>
                  <a:cubicBezTo>
                    <a:pt x="12009" y="12876"/>
                    <a:pt x="12610" y="13143"/>
                    <a:pt x="13177" y="13377"/>
                  </a:cubicBezTo>
                  <a:cubicBezTo>
                    <a:pt x="13511" y="13510"/>
                    <a:pt x="13844" y="13643"/>
                    <a:pt x="14178" y="13710"/>
                  </a:cubicBezTo>
                  <a:cubicBezTo>
                    <a:pt x="14511" y="13844"/>
                    <a:pt x="14845" y="13877"/>
                    <a:pt x="15145" y="13977"/>
                  </a:cubicBezTo>
                  <a:cubicBezTo>
                    <a:pt x="15184" y="13985"/>
                    <a:pt x="15222" y="13988"/>
                    <a:pt x="15260" y="13988"/>
                  </a:cubicBezTo>
                  <a:cubicBezTo>
                    <a:pt x="15552" y="13988"/>
                    <a:pt x="15816" y="13772"/>
                    <a:pt x="15846" y="13477"/>
                  </a:cubicBezTo>
                  <a:cubicBezTo>
                    <a:pt x="15879" y="13310"/>
                    <a:pt x="15846" y="13143"/>
                    <a:pt x="15779" y="13010"/>
                  </a:cubicBezTo>
                  <a:lnTo>
                    <a:pt x="15645" y="12876"/>
                  </a:lnTo>
                  <a:cubicBezTo>
                    <a:pt x="15545" y="12809"/>
                    <a:pt x="15479" y="12743"/>
                    <a:pt x="15345" y="12743"/>
                  </a:cubicBezTo>
                  <a:cubicBezTo>
                    <a:pt x="15145" y="12709"/>
                    <a:pt x="14945" y="12643"/>
                    <a:pt x="14678" y="12543"/>
                  </a:cubicBezTo>
                  <a:cubicBezTo>
                    <a:pt x="14645" y="12543"/>
                    <a:pt x="14645" y="12543"/>
                    <a:pt x="14611" y="12509"/>
                  </a:cubicBezTo>
                  <a:cubicBezTo>
                    <a:pt x="14545" y="12509"/>
                    <a:pt x="14545" y="12509"/>
                    <a:pt x="14511" y="12476"/>
                  </a:cubicBezTo>
                  <a:lnTo>
                    <a:pt x="14545" y="12476"/>
                  </a:lnTo>
                  <a:cubicBezTo>
                    <a:pt x="13611" y="12142"/>
                    <a:pt x="12643" y="11742"/>
                    <a:pt x="11709" y="11342"/>
                  </a:cubicBezTo>
                  <a:cubicBezTo>
                    <a:pt x="10775" y="10875"/>
                    <a:pt x="9875" y="10341"/>
                    <a:pt x="8974" y="9741"/>
                  </a:cubicBezTo>
                  <a:cubicBezTo>
                    <a:pt x="8907" y="9741"/>
                    <a:pt x="8907" y="9707"/>
                    <a:pt x="8874" y="9707"/>
                  </a:cubicBezTo>
                  <a:cubicBezTo>
                    <a:pt x="8941" y="9707"/>
                    <a:pt x="8941" y="9741"/>
                    <a:pt x="8974" y="9741"/>
                  </a:cubicBezTo>
                  <a:cubicBezTo>
                    <a:pt x="8007" y="9140"/>
                    <a:pt x="7139" y="8406"/>
                    <a:pt x="6272" y="7672"/>
                  </a:cubicBezTo>
                  <a:cubicBezTo>
                    <a:pt x="5371" y="6905"/>
                    <a:pt x="4604" y="6071"/>
                    <a:pt x="3804" y="5204"/>
                  </a:cubicBezTo>
                  <a:lnTo>
                    <a:pt x="3804" y="5204"/>
                  </a:lnTo>
                  <a:lnTo>
                    <a:pt x="3837" y="5304"/>
                  </a:lnTo>
                  <a:cubicBezTo>
                    <a:pt x="3503" y="4904"/>
                    <a:pt x="3170" y="4504"/>
                    <a:pt x="2836" y="4070"/>
                  </a:cubicBezTo>
                  <a:cubicBezTo>
                    <a:pt x="2503" y="3703"/>
                    <a:pt x="2202" y="3236"/>
                    <a:pt x="1936" y="2836"/>
                  </a:cubicBezTo>
                  <a:cubicBezTo>
                    <a:pt x="1635" y="2402"/>
                    <a:pt x="1369" y="1968"/>
                    <a:pt x="1102" y="1535"/>
                  </a:cubicBezTo>
                  <a:cubicBezTo>
                    <a:pt x="968" y="1335"/>
                    <a:pt x="835" y="1068"/>
                    <a:pt x="701" y="868"/>
                  </a:cubicBezTo>
                  <a:cubicBezTo>
                    <a:pt x="601" y="667"/>
                    <a:pt x="468" y="467"/>
                    <a:pt x="368" y="234"/>
                  </a:cubicBezTo>
                  <a:lnTo>
                    <a:pt x="368" y="200"/>
                  </a:lnTo>
                  <a:cubicBezTo>
                    <a:pt x="334" y="167"/>
                    <a:pt x="334" y="134"/>
                    <a:pt x="301" y="67"/>
                  </a:cubicBezTo>
                  <a:cubicBezTo>
                    <a:pt x="268" y="34"/>
                    <a:pt x="201" y="0"/>
                    <a:pt x="168" y="0"/>
                  </a:cubicBezTo>
                  <a:close/>
                </a:path>
              </a:pathLst>
            </a:custGeom>
            <a:solidFill>
              <a:srgbClr val="123B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8"/>
            <p:cNvSpPr/>
            <p:nvPr/>
          </p:nvSpPr>
          <p:spPr>
            <a:xfrm>
              <a:off x="-705675" y="2900900"/>
              <a:ext cx="203500" cy="195325"/>
            </a:xfrm>
            <a:custGeom>
              <a:avLst/>
              <a:gdLst/>
              <a:ahLst/>
              <a:cxnLst/>
              <a:rect l="l" t="t" r="r" b="b"/>
              <a:pathLst>
                <a:path w="8140" h="7813" extrusionOk="0">
                  <a:moveTo>
                    <a:pt x="34" y="1"/>
                  </a:moveTo>
                  <a:cubicBezTo>
                    <a:pt x="47" y="1"/>
                    <a:pt x="54" y="1"/>
                    <a:pt x="63" y="3"/>
                  </a:cubicBezTo>
                  <a:lnTo>
                    <a:pt x="63" y="3"/>
                  </a:lnTo>
                  <a:cubicBezTo>
                    <a:pt x="65" y="1"/>
                    <a:pt x="59" y="1"/>
                    <a:pt x="34" y="1"/>
                  </a:cubicBezTo>
                  <a:close/>
                  <a:moveTo>
                    <a:pt x="63" y="3"/>
                  </a:moveTo>
                  <a:lnTo>
                    <a:pt x="63" y="3"/>
                  </a:lnTo>
                  <a:cubicBezTo>
                    <a:pt x="59" y="6"/>
                    <a:pt x="34" y="13"/>
                    <a:pt x="34" y="34"/>
                  </a:cubicBezTo>
                  <a:cubicBezTo>
                    <a:pt x="0" y="67"/>
                    <a:pt x="0" y="101"/>
                    <a:pt x="0" y="167"/>
                  </a:cubicBezTo>
                  <a:cubicBezTo>
                    <a:pt x="134" y="334"/>
                    <a:pt x="267" y="534"/>
                    <a:pt x="367" y="701"/>
                  </a:cubicBezTo>
                  <a:cubicBezTo>
                    <a:pt x="501" y="868"/>
                    <a:pt x="634" y="1068"/>
                    <a:pt x="734" y="1235"/>
                  </a:cubicBezTo>
                  <a:cubicBezTo>
                    <a:pt x="1001" y="1602"/>
                    <a:pt x="1301" y="1935"/>
                    <a:pt x="1535" y="2336"/>
                  </a:cubicBezTo>
                  <a:cubicBezTo>
                    <a:pt x="2069" y="3036"/>
                    <a:pt x="2669" y="3737"/>
                    <a:pt x="3303" y="4437"/>
                  </a:cubicBezTo>
                  <a:cubicBezTo>
                    <a:pt x="4537" y="5771"/>
                    <a:pt x="5971" y="7006"/>
                    <a:pt x="7639" y="7773"/>
                  </a:cubicBezTo>
                  <a:cubicBezTo>
                    <a:pt x="7685" y="7800"/>
                    <a:pt x="7734" y="7813"/>
                    <a:pt x="7780" y="7813"/>
                  </a:cubicBezTo>
                  <a:cubicBezTo>
                    <a:pt x="7904" y="7813"/>
                    <a:pt x="8015" y="7727"/>
                    <a:pt x="8039" y="7606"/>
                  </a:cubicBezTo>
                  <a:cubicBezTo>
                    <a:pt x="8140" y="7439"/>
                    <a:pt x="8039" y="7239"/>
                    <a:pt x="7873" y="7206"/>
                  </a:cubicBezTo>
                  <a:cubicBezTo>
                    <a:pt x="7239" y="6906"/>
                    <a:pt x="6638" y="6572"/>
                    <a:pt x="6038" y="6205"/>
                  </a:cubicBezTo>
                  <a:cubicBezTo>
                    <a:pt x="6071" y="6205"/>
                    <a:pt x="6071" y="6238"/>
                    <a:pt x="6138" y="6238"/>
                  </a:cubicBezTo>
                  <a:cubicBezTo>
                    <a:pt x="5471" y="5771"/>
                    <a:pt x="4837" y="5271"/>
                    <a:pt x="4237" y="4771"/>
                  </a:cubicBezTo>
                  <a:cubicBezTo>
                    <a:pt x="3670" y="4237"/>
                    <a:pt x="3069" y="3670"/>
                    <a:pt x="2536" y="3036"/>
                  </a:cubicBezTo>
                  <a:cubicBezTo>
                    <a:pt x="2135" y="2569"/>
                    <a:pt x="1702" y="2069"/>
                    <a:pt x="1335" y="1568"/>
                  </a:cubicBezTo>
                  <a:cubicBezTo>
                    <a:pt x="1135" y="1335"/>
                    <a:pt x="968" y="1068"/>
                    <a:pt x="734" y="835"/>
                  </a:cubicBezTo>
                  <a:cubicBezTo>
                    <a:pt x="534" y="568"/>
                    <a:pt x="334" y="268"/>
                    <a:pt x="134" y="34"/>
                  </a:cubicBezTo>
                  <a:cubicBezTo>
                    <a:pt x="93" y="13"/>
                    <a:pt x="77" y="6"/>
                    <a:pt x="63" y="3"/>
                  </a:cubicBezTo>
                  <a:close/>
                </a:path>
              </a:pathLst>
            </a:custGeom>
            <a:solidFill>
              <a:srgbClr val="123B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8"/>
            <p:cNvSpPr/>
            <p:nvPr/>
          </p:nvSpPr>
          <p:spPr>
            <a:xfrm>
              <a:off x="-756550" y="2801675"/>
              <a:ext cx="416150" cy="235875"/>
            </a:xfrm>
            <a:custGeom>
              <a:avLst/>
              <a:gdLst/>
              <a:ahLst/>
              <a:cxnLst/>
              <a:rect l="l" t="t" r="r" b="b"/>
              <a:pathLst>
                <a:path w="16646" h="9435" extrusionOk="0">
                  <a:moveTo>
                    <a:pt x="2236" y="0"/>
                  </a:moveTo>
                  <a:cubicBezTo>
                    <a:pt x="2002" y="67"/>
                    <a:pt x="1835" y="67"/>
                    <a:pt x="1635" y="67"/>
                  </a:cubicBezTo>
                  <a:cubicBezTo>
                    <a:pt x="1135" y="134"/>
                    <a:pt x="568" y="167"/>
                    <a:pt x="67" y="200"/>
                  </a:cubicBezTo>
                  <a:cubicBezTo>
                    <a:pt x="34" y="200"/>
                    <a:pt x="1" y="234"/>
                    <a:pt x="1" y="334"/>
                  </a:cubicBezTo>
                  <a:cubicBezTo>
                    <a:pt x="1" y="367"/>
                    <a:pt x="34" y="400"/>
                    <a:pt x="134" y="400"/>
                  </a:cubicBezTo>
                  <a:cubicBezTo>
                    <a:pt x="622" y="352"/>
                    <a:pt x="1075" y="321"/>
                    <a:pt x="1544" y="321"/>
                  </a:cubicBezTo>
                  <a:cubicBezTo>
                    <a:pt x="1716" y="321"/>
                    <a:pt x="1890" y="325"/>
                    <a:pt x="2069" y="334"/>
                  </a:cubicBezTo>
                  <a:lnTo>
                    <a:pt x="2035" y="334"/>
                  </a:lnTo>
                  <a:cubicBezTo>
                    <a:pt x="2336" y="334"/>
                    <a:pt x="2636" y="367"/>
                    <a:pt x="2903" y="400"/>
                  </a:cubicBezTo>
                  <a:cubicBezTo>
                    <a:pt x="3203" y="467"/>
                    <a:pt x="3503" y="501"/>
                    <a:pt x="3803" y="567"/>
                  </a:cubicBezTo>
                  <a:cubicBezTo>
                    <a:pt x="4370" y="701"/>
                    <a:pt x="4971" y="867"/>
                    <a:pt x="5538" y="1034"/>
                  </a:cubicBezTo>
                  <a:cubicBezTo>
                    <a:pt x="5871" y="1168"/>
                    <a:pt x="6238" y="1301"/>
                    <a:pt x="6572" y="1468"/>
                  </a:cubicBezTo>
                  <a:lnTo>
                    <a:pt x="7706" y="1968"/>
                  </a:lnTo>
                  <a:cubicBezTo>
                    <a:pt x="8407" y="2302"/>
                    <a:pt x="9074" y="2702"/>
                    <a:pt x="9741" y="3136"/>
                  </a:cubicBezTo>
                  <a:cubicBezTo>
                    <a:pt x="10475" y="3569"/>
                    <a:pt x="11075" y="4070"/>
                    <a:pt x="11742" y="4637"/>
                  </a:cubicBezTo>
                  <a:cubicBezTo>
                    <a:pt x="12376" y="5171"/>
                    <a:pt x="12977" y="5738"/>
                    <a:pt x="13510" y="6371"/>
                  </a:cubicBezTo>
                  <a:cubicBezTo>
                    <a:pt x="14244" y="7239"/>
                    <a:pt x="14911" y="8173"/>
                    <a:pt x="15512" y="9173"/>
                  </a:cubicBezTo>
                  <a:cubicBezTo>
                    <a:pt x="15578" y="9307"/>
                    <a:pt x="15745" y="9407"/>
                    <a:pt x="15912" y="9407"/>
                  </a:cubicBezTo>
                  <a:cubicBezTo>
                    <a:pt x="15961" y="9426"/>
                    <a:pt x="16010" y="9435"/>
                    <a:pt x="16058" y="9435"/>
                  </a:cubicBezTo>
                  <a:cubicBezTo>
                    <a:pt x="16174" y="9435"/>
                    <a:pt x="16285" y="9387"/>
                    <a:pt x="16379" y="9340"/>
                  </a:cubicBezTo>
                  <a:cubicBezTo>
                    <a:pt x="16512" y="9240"/>
                    <a:pt x="16646" y="9073"/>
                    <a:pt x="16646" y="8907"/>
                  </a:cubicBezTo>
                  <a:lnTo>
                    <a:pt x="16646" y="8740"/>
                  </a:lnTo>
                  <a:cubicBezTo>
                    <a:pt x="16646" y="8640"/>
                    <a:pt x="16579" y="8540"/>
                    <a:pt x="16546" y="8473"/>
                  </a:cubicBezTo>
                  <a:cubicBezTo>
                    <a:pt x="16412" y="8239"/>
                    <a:pt x="16346" y="8039"/>
                    <a:pt x="16212" y="7839"/>
                  </a:cubicBezTo>
                  <a:cubicBezTo>
                    <a:pt x="16079" y="7639"/>
                    <a:pt x="15912" y="7405"/>
                    <a:pt x="15812" y="7205"/>
                  </a:cubicBezTo>
                  <a:cubicBezTo>
                    <a:pt x="15512" y="6805"/>
                    <a:pt x="15212" y="6405"/>
                    <a:pt x="14878" y="6038"/>
                  </a:cubicBezTo>
                  <a:cubicBezTo>
                    <a:pt x="14177" y="5237"/>
                    <a:pt x="13410" y="4503"/>
                    <a:pt x="12576" y="3836"/>
                  </a:cubicBezTo>
                  <a:cubicBezTo>
                    <a:pt x="11742" y="3169"/>
                    <a:pt x="10875" y="2569"/>
                    <a:pt x="9908" y="2068"/>
                  </a:cubicBezTo>
                  <a:cubicBezTo>
                    <a:pt x="9007" y="1568"/>
                    <a:pt x="8040" y="1168"/>
                    <a:pt x="7072" y="834"/>
                  </a:cubicBezTo>
                  <a:cubicBezTo>
                    <a:pt x="6739" y="701"/>
                    <a:pt x="6405" y="634"/>
                    <a:pt x="6138" y="534"/>
                  </a:cubicBezTo>
                  <a:lnTo>
                    <a:pt x="5138" y="300"/>
                  </a:lnTo>
                  <a:cubicBezTo>
                    <a:pt x="4804" y="200"/>
                    <a:pt x="4504" y="167"/>
                    <a:pt x="4170" y="134"/>
                  </a:cubicBezTo>
                  <a:cubicBezTo>
                    <a:pt x="3837" y="67"/>
                    <a:pt x="3503" y="67"/>
                    <a:pt x="3170" y="34"/>
                  </a:cubicBezTo>
                  <a:lnTo>
                    <a:pt x="3203" y="34"/>
                  </a:lnTo>
                  <a:cubicBezTo>
                    <a:pt x="2869" y="34"/>
                    <a:pt x="2536" y="0"/>
                    <a:pt x="2236" y="0"/>
                  </a:cubicBezTo>
                  <a:close/>
                </a:path>
              </a:pathLst>
            </a:custGeom>
            <a:solidFill>
              <a:srgbClr val="123B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8"/>
            <p:cNvSpPr/>
            <p:nvPr/>
          </p:nvSpPr>
          <p:spPr>
            <a:xfrm>
              <a:off x="-1130975" y="2921750"/>
              <a:ext cx="355275" cy="128650"/>
            </a:xfrm>
            <a:custGeom>
              <a:avLst/>
              <a:gdLst/>
              <a:ahLst/>
              <a:cxnLst/>
              <a:rect l="l" t="t" r="r" b="b"/>
              <a:pathLst>
                <a:path w="14211" h="5146" extrusionOk="0">
                  <a:moveTo>
                    <a:pt x="14044" y="1"/>
                  </a:moveTo>
                  <a:cubicBezTo>
                    <a:pt x="14010" y="1"/>
                    <a:pt x="14010" y="1"/>
                    <a:pt x="13977" y="34"/>
                  </a:cubicBezTo>
                  <a:cubicBezTo>
                    <a:pt x="12943" y="901"/>
                    <a:pt x="11675" y="1568"/>
                    <a:pt x="10441" y="2102"/>
                  </a:cubicBezTo>
                  <a:lnTo>
                    <a:pt x="10474" y="2102"/>
                  </a:lnTo>
                  <a:cubicBezTo>
                    <a:pt x="9607" y="2536"/>
                    <a:pt x="8673" y="2869"/>
                    <a:pt x="7772" y="3170"/>
                  </a:cubicBezTo>
                  <a:cubicBezTo>
                    <a:pt x="6805" y="3436"/>
                    <a:pt x="5838" y="3703"/>
                    <a:pt x="4837" y="3870"/>
                  </a:cubicBezTo>
                  <a:cubicBezTo>
                    <a:pt x="4036" y="4007"/>
                    <a:pt x="3219" y="4098"/>
                    <a:pt x="2398" y="4098"/>
                  </a:cubicBezTo>
                  <a:cubicBezTo>
                    <a:pt x="2022" y="4098"/>
                    <a:pt x="1645" y="4079"/>
                    <a:pt x="1268" y="4037"/>
                  </a:cubicBezTo>
                  <a:cubicBezTo>
                    <a:pt x="1101" y="4037"/>
                    <a:pt x="868" y="3970"/>
                    <a:pt x="701" y="3937"/>
                  </a:cubicBezTo>
                  <a:cubicBezTo>
                    <a:pt x="659" y="3928"/>
                    <a:pt x="622" y="3924"/>
                    <a:pt x="587" y="3924"/>
                  </a:cubicBezTo>
                  <a:cubicBezTo>
                    <a:pt x="482" y="3924"/>
                    <a:pt x="401" y="3962"/>
                    <a:pt x="300" y="4037"/>
                  </a:cubicBezTo>
                  <a:cubicBezTo>
                    <a:pt x="167" y="4104"/>
                    <a:pt x="100" y="4237"/>
                    <a:pt x="34" y="4404"/>
                  </a:cubicBezTo>
                  <a:cubicBezTo>
                    <a:pt x="0" y="4537"/>
                    <a:pt x="34" y="4704"/>
                    <a:pt x="134" y="4804"/>
                  </a:cubicBezTo>
                  <a:cubicBezTo>
                    <a:pt x="200" y="4937"/>
                    <a:pt x="334" y="5071"/>
                    <a:pt x="501" y="5071"/>
                  </a:cubicBezTo>
                  <a:cubicBezTo>
                    <a:pt x="888" y="5124"/>
                    <a:pt x="1269" y="5146"/>
                    <a:pt x="1650" y="5146"/>
                  </a:cubicBezTo>
                  <a:cubicBezTo>
                    <a:pt x="2221" y="5146"/>
                    <a:pt x="2789" y="5098"/>
                    <a:pt x="3369" y="5038"/>
                  </a:cubicBezTo>
                  <a:cubicBezTo>
                    <a:pt x="3903" y="4937"/>
                    <a:pt x="4403" y="4871"/>
                    <a:pt x="4904" y="4737"/>
                  </a:cubicBezTo>
                  <a:cubicBezTo>
                    <a:pt x="5404" y="4604"/>
                    <a:pt x="5904" y="4470"/>
                    <a:pt x="6405" y="4304"/>
                  </a:cubicBezTo>
                  <a:cubicBezTo>
                    <a:pt x="7472" y="3970"/>
                    <a:pt x="8473" y="3603"/>
                    <a:pt x="9407" y="3136"/>
                  </a:cubicBezTo>
                  <a:cubicBezTo>
                    <a:pt x="9874" y="2936"/>
                    <a:pt x="10374" y="2703"/>
                    <a:pt x="10841" y="2436"/>
                  </a:cubicBezTo>
                  <a:cubicBezTo>
                    <a:pt x="11308" y="2202"/>
                    <a:pt x="11709" y="1935"/>
                    <a:pt x="12142" y="1668"/>
                  </a:cubicBezTo>
                  <a:cubicBezTo>
                    <a:pt x="12509" y="1402"/>
                    <a:pt x="12843" y="1201"/>
                    <a:pt x="13176" y="935"/>
                  </a:cubicBezTo>
                  <a:cubicBezTo>
                    <a:pt x="13510" y="701"/>
                    <a:pt x="13810" y="434"/>
                    <a:pt x="14144" y="201"/>
                  </a:cubicBezTo>
                  <a:cubicBezTo>
                    <a:pt x="14210" y="101"/>
                    <a:pt x="14144" y="1"/>
                    <a:pt x="14044" y="1"/>
                  </a:cubicBezTo>
                  <a:close/>
                </a:path>
              </a:pathLst>
            </a:custGeom>
            <a:solidFill>
              <a:srgbClr val="123B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8"/>
            <p:cNvSpPr/>
            <p:nvPr/>
          </p:nvSpPr>
          <p:spPr>
            <a:xfrm>
              <a:off x="-992550" y="2861700"/>
              <a:ext cx="207675" cy="92450"/>
            </a:xfrm>
            <a:custGeom>
              <a:avLst/>
              <a:gdLst/>
              <a:ahLst/>
              <a:cxnLst/>
              <a:rect l="l" t="t" r="r" b="b"/>
              <a:pathLst>
                <a:path w="8307" h="3698" extrusionOk="0">
                  <a:moveTo>
                    <a:pt x="8173" y="1"/>
                  </a:moveTo>
                  <a:cubicBezTo>
                    <a:pt x="8073" y="34"/>
                    <a:pt x="8006" y="101"/>
                    <a:pt x="7973" y="101"/>
                  </a:cubicBezTo>
                  <a:cubicBezTo>
                    <a:pt x="7941" y="133"/>
                    <a:pt x="7909" y="134"/>
                    <a:pt x="7906" y="163"/>
                  </a:cubicBezTo>
                  <a:lnTo>
                    <a:pt x="7906" y="163"/>
                  </a:lnTo>
                  <a:cubicBezTo>
                    <a:pt x="7615" y="416"/>
                    <a:pt x="7294" y="609"/>
                    <a:pt x="6972" y="801"/>
                  </a:cubicBezTo>
                  <a:cubicBezTo>
                    <a:pt x="6639" y="1002"/>
                    <a:pt x="6272" y="1168"/>
                    <a:pt x="5938" y="1335"/>
                  </a:cubicBezTo>
                  <a:cubicBezTo>
                    <a:pt x="5104" y="1702"/>
                    <a:pt x="4270" y="2002"/>
                    <a:pt x="3403" y="2236"/>
                  </a:cubicBezTo>
                  <a:cubicBezTo>
                    <a:pt x="2569" y="2469"/>
                    <a:pt x="1668" y="2636"/>
                    <a:pt x="801" y="2803"/>
                  </a:cubicBezTo>
                  <a:cubicBezTo>
                    <a:pt x="668" y="2836"/>
                    <a:pt x="501" y="2836"/>
                    <a:pt x="401" y="2903"/>
                  </a:cubicBezTo>
                  <a:lnTo>
                    <a:pt x="301" y="2903"/>
                  </a:lnTo>
                  <a:cubicBezTo>
                    <a:pt x="234" y="2903"/>
                    <a:pt x="167" y="2936"/>
                    <a:pt x="134" y="3003"/>
                  </a:cubicBezTo>
                  <a:cubicBezTo>
                    <a:pt x="67" y="3103"/>
                    <a:pt x="1" y="3170"/>
                    <a:pt x="67" y="3303"/>
                  </a:cubicBezTo>
                  <a:cubicBezTo>
                    <a:pt x="67" y="3437"/>
                    <a:pt x="101" y="3503"/>
                    <a:pt x="167" y="3603"/>
                  </a:cubicBezTo>
                  <a:cubicBezTo>
                    <a:pt x="262" y="3651"/>
                    <a:pt x="356" y="3698"/>
                    <a:pt x="450" y="3698"/>
                  </a:cubicBezTo>
                  <a:cubicBezTo>
                    <a:pt x="489" y="3698"/>
                    <a:pt x="529" y="3690"/>
                    <a:pt x="568" y="3670"/>
                  </a:cubicBezTo>
                  <a:lnTo>
                    <a:pt x="1568" y="3437"/>
                  </a:lnTo>
                  <a:cubicBezTo>
                    <a:pt x="1902" y="3337"/>
                    <a:pt x="2235" y="3270"/>
                    <a:pt x="2602" y="3136"/>
                  </a:cubicBezTo>
                  <a:cubicBezTo>
                    <a:pt x="3303" y="2936"/>
                    <a:pt x="3970" y="2703"/>
                    <a:pt x="4637" y="2469"/>
                  </a:cubicBezTo>
                  <a:cubicBezTo>
                    <a:pt x="5304" y="2202"/>
                    <a:pt x="5938" y="1936"/>
                    <a:pt x="6572" y="1535"/>
                  </a:cubicBezTo>
                  <a:cubicBezTo>
                    <a:pt x="6839" y="1369"/>
                    <a:pt x="7139" y="1168"/>
                    <a:pt x="7439" y="968"/>
                  </a:cubicBezTo>
                  <a:cubicBezTo>
                    <a:pt x="7573" y="868"/>
                    <a:pt x="7739" y="768"/>
                    <a:pt x="7839" y="635"/>
                  </a:cubicBezTo>
                  <a:cubicBezTo>
                    <a:pt x="7973" y="501"/>
                    <a:pt x="8140" y="368"/>
                    <a:pt x="8273" y="268"/>
                  </a:cubicBezTo>
                  <a:cubicBezTo>
                    <a:pt x="8306" y="201"/>
                    <a:pt x="8306" y="101"/>
                    <a:pt x="8273" y="34"/>
                  </a:cubicBezTo>
                  <a:cubicBezTo>
                    <a:pt x="8240" y="1"/>
                    <a:pt x="8240" y="1"/>
                    <a:pt x="8173" y="1"/>
                  </a:cubicBezTo>
                  <a:close/>
                </a:path>
              </a:pathLst>
            </a:custGeom>
            <a:solidFill>
              <a:srgbClr val="123B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8"/>
            <p:cNvSpPr/>
            <p:nvPr/>
          </p:nvSpPr>
          <p:spPr>
            <a:xfrm>
              <a:off x="-996725" y="3856600"/>
              <a:ext cx="341950" cy="183475"/>
            </a:xfrm>
            <a:custGeom>
              <a:avLst/>
              <a:gdLst/>
              <a:ahLst/>
              <a:cxnLst/>
              <a:rect l="l" t="t" r="r" b="b"/>
              <a:pathLst>
                <a:path w="13678" h="7339" extrusionOk="0">
                  <a:moveTo>
                    <a:pt x="2002" y="0"/>
                  </a:moveTo>
                  <a:cubicBezTo>
                    <a:pt x="1402" y="234"/>
                    <a:pt x="735" y="634"/>
                    <a:pt x="67" y="1001"/>
                  </a:cubicBezTo>
                  <a:cubicBezTo>
                    <a:pt x="1" y="1901"/>
                    <a:pt x="1" y="2969"/>
                    <a:pt x="134" y="3903"/>
                  </a:cubicBezTo>
                  <a:cubicBezTo>
                    <a:pt x="201" y="4503"/>
                    <a:pt x="334" y="5004"/>
                    <a:pt x="501" y="5471"/>
                  </a:cubicBezTo>
                  <a:cubicBezTo>
                    <a:pt x="601" y="5671"/>
                    <a:pt x="701" y="5871"/>
                    <a:pt x="835" y="6071"/>
                  </a:cubicBezTo>
                  <a:cubicBezTo>
                    <a:pt x="968" y="6238"/>
                    <a:pt x="1102" y="6471"/>
                    <a:pt x="1302" y="6638"/>
                  </a:cubicBezTo>
                  <a:cubicBezTo>
                    <a:pt x="1602" y="6872"/>
                    <a:pt x="1969" y="7072"/>
                    <a:pt x="2436" y="7205"/>
                  </a:cubicBezTo>
                  <a:cubicBezTo>
                    <a:pt x="2769" y="7305"/>
                    <a:pt x="3136" y="7339"/>
                    <a:pt x="3603" y="7339"/>
                  </a:cubicBezTo>
                  <a:lnTo>
                    <a:pt x="3737" y="7339"/>
                  </a:lnTo>
                  <a:cubicBezTo>
                    <a:pt x="4170" y="7339"/>
                    <a:pt x="4671" y="7239"/>
                    <a:pt x="5071" y="7205"/>
                  </a:cubicBezTo>
                  <a:cubicBezTo>
                    <a:pt x="5505" y="7138"/>
                    <a:pt x="5938" y="7038"/>
                    <a:pt x="6439" y="6905"/>
                  </a:cubicBezTo>
                  <a:cubicBezTo>
                    <a:pt x="7773" y="6571"/>
                    <a:pt x="9074" y="6071"/>
                    <a:pt x="10275" y="5471"/>
                  </a:cubicBezTo>
                  <a:cubicBezTo>
                    <a:pt x="11342" y="4904"/>
                    <a:pt x="12410" y="4203"/>
                    <a:pt x="13410" y="3402"/>
                  </a:cubicBezTo>
                  <a:cubicBezTo>
                    <a:pt x="13477" y="3336"/>
                    <a:pt x="13544" y="3236"/>
                    <a:pt x="13644" y="3202"/>
                  </a:cubicBezTo>
                  <a:lnTo>
                    <a:pt x="13677" y="3169"/>
                  </a:lnTo>
                  <a:cubicBezTo>
                    <a:pt x="13644" y="3069"/>
                    <a:pt x="13610" y="3002"/>
                    <a:pt x="13577" y="2969"/>
                  </a:cubicBezTo>
                  <a:cubicBezTo>
                    <a:pt x="13444" y="2702"/>
                    <a:pt x="13344" y="2502"/>
                    <a:pt x="13244" y="2235"/>
                  </a:cubicBezTo>
                  <a:cubicBezTo>
                    <a:pt x="13143" y="2068"/>
                    <a:pt x="13110" y="1868"/>
                    <a:pt x="13077" y="1701"/>
                  </a:cubicBezTo>
                  <a:cubicBezTo>
                    <a:pt x="12943" y="1701"/>
                    <a:pt x="12810" y="1735"/>
                    <a:pt x="12743" y="1801"/>
                  </a:cubicBezTo>
                  <a:cubicBezTo>
                    <a:pt x="12410" y="1868"/>
                    <a:pt x="12143" y="2001"/>
                    <a:pt x="11809" y="2168"/>
                  </a:cubicBezTo>
                  <a:cubicBezTo>
                    <a:pt x="11442" y="2335"/>
                    <a:pt x="11075" y="2535"/>
                    <a:pt x="10775" y="2702"/>
                  </a:cubicBezTo>
                  <a:lnTo>
                    <a:pt x="10575" y="2835"/>
                  </a:lnTo>
                  <a:cubicBezTo>
                    <a:pt x="10341" y="2969"/>
                    <a:pt x="10175" y="3036"/>
                    <a:pt x="10008" y="3136"/>
                  </a:cubicBezTo>
                  <a:lnTo>
                    <a:pt x="9774" y="3236"/>
                  </a:lnTo>
                  <a:lnTo>
                    <a:pt x="9608" y="3336"/>
                  </a:lnTo>
                  <a:lnTo>
                    <a:pt x="9274" y="3469"/>
                  </a:lnTo>
                  <a:cubicBezTo>
                    <a:pt x="8473" y="3803"/>
                    <a:pt x="7506" y="4136"/>
                    <a:pt x="6505" y="4403"/>
                  </a:cubicBezTo>
                  <a:cubicBezTo>
                    <a:pt x="5772" y="4637"/>
                    <a:pt x="5138" y="4703"/>
                    <a:pt x="4571" y="4703"/>
                  </a:cubicBezTo>
                  <a:cubicBezTo>
                    <a:pt x="4237" y="4703"/>
                    <a:pt x="3937" y="4670"/>
                    <a:pt x="3637" y="4570"/>
                  </a:cubicBezTo>
                  <a:cubicBezTo>
                    <a:pt x="3470" y="4537"/>
                    <a:pt x="3303" y="4470"/>
                    <a:pt x="3170" y="4370"/>
                  </a:cubicBezTo>
                  <a:cubicBezTo>
                    <a:pt x="3070" y="4303"/>
                    <a:pt x="2936" y="4203"/>
                    <a:pt x="2836" y="4136"/>
                  </a:cubicBezTo>
                  <a:cubicBezTo>
                    <a:pt x="2769" y="4003"/>
                    <a:pt x="2636" y="3869"/>
                    <a:pt x="2569" y="3736"/>
                  </a:cubicBezTo>
                  <a:cubicBezTo>
                    <a:pt x="2436" y="3536"/>
                    <a:pt x="2336" y="3302"/>
                    <a:pt x="2269" y="3002"/>
                  </a:cubicBezTo>
                  <a:lnTo>
                    <a:pt x="2269" y="3036"/>
                  </a:lnTo>
                  <a:cubicBezTo>
                    <a:pt x="2102" y="2335"/>
                    <a:pt x="2069" y="1534"/>
                    <a:pt x="2069" y="901"/>
                  </a:cubicBezTo>
                  <a:lnTo>
                    <a:pt x="2069" y="534"/>
                  </a:lnTo>
                  <a:lnTo>
                    <a:pt x="2069" y="200"/>
                  </a:lnTo>
                  <a:cubicBezTo>
                    <a:pt x="2069" y="133"/>
                    <a:pt x="2069" y="67"/>
                    <a:pt x="2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8"/>
            <p:cNvSpPr/>
            <p:nvPr/>
          </p:nvSpPr>
          <p:spPr>
            <a:xfrm>
              <a:off x="-406300" y="3573175"/>
              <a:ext cx="65900" cy="58975"/>
            </a:xfrm>
            <a:custGeom>
              <a:avLst/>
              <a:gdLst/>
              <a:ahLst/>
              <a:cxnLst/>
              <a:rect l="l" t="t" r="r" b="b"/>
              <a:pathLst>
                <a:path w="2636" h="2359" extrusionOk="0">
                  <a:moveTo>
                    <a:pt x="1282" y="1"/>
                  </a:moveTo>
                  <a:cubicBezTo>
                    <a:pt x="1154" y="1"/>
                    <a:pt x="1026" y="21"/>
                    <a:pt x="901" y="62"/>
                  </a:cubicBezTo>
                  <a:cubicBezTo>
                    <a:pt x="301" y="296"/>
                    <a:pt x="1" y="963"/>
                    <a:pt x="201" y="1563"/>
                  </a:cubicBezTo>
                  <a:cubicBezTo>
                    <a:pt x="359" y="2066"/>
                    <a:pt x="854" y="2359"/>
                    <a:pt x="1334" y="2359"/>
                  </a:cubicBezTo>
                  <a:cubicBezTo>
                    <a:pt x="1460" y="2359"/>
                    <a:pt x="1584" y="2339"/>
                    <a:pt x="1702" y="2297"/>
                  </a:cubicBezTo>
                  <a:cubicBezTo>
                    <a:pt x="2336" y="2064"/>
                    <a:pt x="2636" y="1363"/>
                    <a:pt x="2402" y="796"/>
                  </a:cubicBezTo>
                  <a:cubicBezTo>
                    <a:pt x="2244" y="294"/>
                    <a:pt x="1770" y="1"/>
                    <a:pt x="12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a:off x="-410475" y="3714100"/>
              <a:ext cx="65925" cy="58600"/>
            </a:xfrm>
            <a:custGeom>
              <a:avLst/>
              <a:gdLst/>
              <a:ahLst/>
              <a:cxnLst/>
              <a:rect l="l" t="t" r="r" b="b"/>
              <a:pathLst>
                <a:path w="2637" h="2344" extrusionOk="0">
                  <a:moveTo>
                    <a:pt x="1285" y="1"/>
                  </a:moveTo>
                  <a:cubicBezTo>
                    <a:pt x="1156" y="1"/>
                    <a:pt x="1027" y="21"/>
                    <a:pt x="902" y="63"/>
                  </a:cubicBezTo>
                  <a:cubicBezTo>
                    <a:pt x="301" y="263"/>
                    <a:pt x="1" y="930"/>
                    <a:pt x="201" y="1564"/>
                  </a:cubicBezTo>
                  <a:cubicBezTo>
                    <a:pt x="355" y="2053"/>
                    <a:pt x="827" y="2343"/>
                    <a:pt x="1295" y="2343"/>
                  </a:cubicBezTo>
                  <a:cubicBezTo>
                    <a:pt x="1434" y="2343"/>
                    <a:pt x="1572" y="2318"/>
                    <a:pt x="1702" y="2264"/>
                  </a:cubicBezTo>
                  <a:cubicBezTo>
                    <a:pt x="2336" y="2064"/>
                    <a:pt x="2636" y="1364"/>
                    <a:pt x="2403" y="763"/>
                  </a:cubicBezTo>
                  <a:cubicBezTo>
                    <a:pt x="2244" y="288"/>
                    <a:pt x="1773" y="1"/>
                    <a:pt x="1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a:off x="-427150" y="3627800"/>
              <a:ext cx="100100" cy="88900"/>
            </a:xfrm>
            <a:custGeom>
              <a:avLst/>
              <a:gdLst/>
              <a:ahLst/>
              <a:cxnLst/>
              <a:rect l="l" t="t" r="r" b="b"/>
              <a:pathLst>
                <a:path w="4004" h="3556" extrusionOk="0">
                  <a:moveTo>
                    <a:pt x="2009" y="1"/>
                  </a:moveTo>
                  <a:cubicBezTo>
                    <a:pt x="1796" y="1"/>
                    <a:pt x="1580" y="37"/>
                    <a:pt x="1368" y="112"/>
                  </a:cubicBezTo>
                  <a:cubicBezTo>
                    <a:pt x="501" y="446"/>
                    <a:pt x="1" y="1480"/>
                    <a:pt x="334" y="2381"/>
                  </a:cubicBezTo>
                  <a:cubicBezTo>
                    <a:pt x="595" y="3111"/>
                    <a:pt x="1284" y="3555"/>
                    <a:pt x="2018" y="3555"/>
                  </a:cubicBezTo>
                  <a:cubicBezTo>
                    <a:pt x="2223" y="3555"/>
                    <a:pt x="2432" y="3521"/>
                    <a:pt x="2636" y="3448"/>
                  </a:cubicBezTo>
                  <a:cubicBezTo>
                    <a:pt x="3537" y="3114"/>
                    <a:pt x="4004" y="2047"/>
                    <a:pt x="3670" y="1146"/>
                  </a:cubicBezTo>
                  <a:cubicBezTo>
                    <a:pt x="3412" y="424"/>
                    <a:pt x="2735" y="1"/>
                    <a:pt x="2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p:nvPr/>
          </p:nvSpPr>
          <p:spPr>
            <a:xfrm>
              <a:off x="-1259400" y="3449300"/>
              <a:ext cx="60050" cy="53625"/>
            </a:xfrm>
            <a:custGeom>
              <a:avLst/>
              <a:gdLst/>
              <a:ahLst/>
              <a:cxnLst/>
              <a:rect l="l" t="t" r="r" b="b"/>
              <a:pathLst>
                <a:path w="2402" h="2145" extrusionOk="0">
                  <a:moveTo>
                    <a:pt x="1185" y="0"/>
                  </a:moveTo>
                  <a:cubicBezTo>
                    <a:pt x="1056" y="0"/>
                    <a:pt x="926" y="26"/>
                    <a:pt x="801" y="80"/>
                  </a:cubicBezTo>
                  <a:cubicBezTo>
                    <a:pt x="267" y="281"/>
                    <a:pt x="0" y="914"/>
                    <a:pt x="167" y="1448"/>
                  </a:cubicBezTo>
                  <a:cubicBezTo>
                    <a:pt x="351" y="1869"/>
                    <a:pt x="763" y="2144"/>
                    <a:pt x="1207" y="2144"/>
                  </a:cubicBezTo>
                  <a:cubicBezTo>
                    <a:pt x="1326" y="2144"/>
                    <a:pt x="1448" y="2124"/>
                    <a:pt x="1568" y="2082"/>
                  </a:cubicBezTo>
                  <a:cubicBezTo>
                    <a:pt x="2102" y="1848"/>
                    <a:pt x="2402" y="1248"/>
                    <a:pt x="2168" y="681"/>
                  </a:cubicBezTo>
                  <a:cubicBezTo>
                    <a:pt x="2015" y="272"/>
                    <a:pt x="1608" y="0"/>
                    <a:pt x="1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8"/>
            <p:cNvSpPr/>
            <p:nvPr/>
          </p:nvSpPr>
          <p:spPr>
            <a:xfrm>
              <a:off x="-1277750" y="3499800"/>
              <a:ext cx="90925" cy="79825"/>
            </a:xfrm>
            <a:custGeom>
              <a:avLst/>
              <a:gdLst/>
              <a:ahLst/>
              <a:cxnLst/>
              <a:rect l="l" t="t" r="r" b="b"/>
              <a:pathLst>
                <a:path w="3637" h="3193" extrusionOk="0">
                  <a:moveTo>
                    <a:pt x="1815" y="0"/>
                  </a:moveTo>
                  <a:cubicBezTo>
                    <a:pt x="1641" y="0"/>
                    <a:pt x="1466" y="31"/>
                    <a:pt x="1301" y="95"/>
                  </a:cubicBezTo>
                  <a:cubicBezTo>
                    <a:pt x="401" y="395"/>
                    <a:pt x="0" y="1296"/>
                    <a:pt x="334" y="2130"/>
                  </a:cubicBezTo>
                  <a:cubicBezTo>
                    <a:pt x="570" y="2785"/>
                    <a:pt x="1196" y="3193"/>
                    <a:pt x="1841" y="3193"/>
                  </a:cubicBezTo>
                  <a:cubicBezTo>
                    <a:pt x="2018" y="3193"/>
                    <a:pt x="2197" y="3162"/>
                    <a:pt x="2369" y="3097"/>
                  </a:cubicBezTo>
                  <a:cubicBezTo>
                    <a:pt x="3203" y="2797"/>
                    <a:pt x="3636" y="1830"/>
                    <a:pt x="3336" y="1063"/>
                  </a:cubicBezTo>
                  <a:cubicBezTo>
                    <a:pt x="3100" y="408"/>
                    <a:pt x="2454" y="0"/>
                    <a:pt x="18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8"/>
            <p:cNvSpPr/>
            <p:nvPr/>
          </p:nvSpPr>
          <p:spPr>
            <a:xfrm>
              <a:off x="-869125" y="3151025"/>
              <a:ext cx="76750" cy="90200"/>
            </a:xfrm>
            <a:custGeom>
              <a:avLst/>
              <a:gdLst/>
              <a:ahLst/>
              <a:cxnLst/>
              <a:rect l="l" t="t" r="r" b="b"/>
              <a:pathLst>
                <a:path w="3070" h="3608" extrusionOk="0">
                  <a:moveTo>
                    <a:pt x="1779" y="1"/>
                  </a:moveTo>
                  <a:cubicBezTo>
                    <a:pt x="1150" y="1"/>
                    <a:pt x="506" y="616"/>
                    <a:pt x="301" y="1437"/>
                  </a:cubicBezTo>
                  <a:cubicBezTo>
                    <a:pt x="0" y="2438"/>
                    <a:pt x="367" y="3405"/>
                    <a:pt x="1068" y="3572"/>
                  </a:cubicBezTo>
                  <a:cubicBezTo>
                    <a:pt x="1156" y="3596"/>
                    <a:pt x="1245" y="3608"/>
                    <a:pt x="1333" y="3608"/>
                  </a:cubicBezTo>
                  <a:cubicBezTo>
                    <a:pt x="1979" y="3608"/>
                    <a:pt x="2601" y="2993"/>
                    <a:pt x="2836" y="2171"/>
                  </a:cubicBezTo>
                  <a:cubicBezTo>
                    <a:pt x="3069" y="1204"/>
                    <a:pt x="2736" y="236"/>
                    <a:pt x="2035" y="36"/>
                  </a:cubicBezTo>
                  <a:cubicBezTo>
                    <a:pt x="1951" y="12"/>
                    <a:pt x="1865" y="1"/>
                    <a:pt x="1779" y="1"/>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8"/>
            <p:cNvSpPr/>
            <p:nvPr/>
          </p:nvSpPr>
          <p:spPr>
            <a:xfrm>
              <a:off x="-944175" y="3290350"/>
              <a:ext cx="89250" cy="230200"/>
            </a:xfrm>
            <a:custGeom>
              <a:avLst/>
              <a:gdLst/>
              <a:ahLst/>
              <a:cxnLst/>
              <a:rect l="l" t="t" r="r" b="b"/>
              <a:pathLst>
                <a:path w="3570" h="9208" extrusionOk="0">
                  <a:moveTo>
                    <a:pt x="3469" y="0"/>
                  </a:moveTo>
                  <a:cubicBezTo>
                    <a:pt x="3369" y="0"/>
                    <a:pt x="3336" y="34"/>
                    <a:pt x="3303" y="67"/>
                  </a:cubicBezTo>
                  <a:cubicBezTo>
                    <a:pt x="3036" y="501"/>
                    <a:pt x="2802" y="868"/>
                    <a:pt x="2535" y="1235"/>
                  </a:cubicBezTo>
                  <a:lnTo>
                    <a:pt x="2335" y="1535"/>
                  </a:lnTo>
                  <a:cubicBezTo>
                    <a:pt x="1968" y="2135"/>
                    <a:pt x="1535" y="2736"/>
                    <a:pt x="1168" y="3370"/>
                  </a:cubicBezTo>
                  <a:cubicBezTo>
                    <a:pt x="734" y="4137"/>
                    <a:pt x="467" y="4737"/>
                    <a:pt x="234" y="5371"/>
                  </a:cubicBezTo>
                  <a:cubicBezTo>
                    <a:pt x="167" y="5671"/>
                    <a:pt x="67" y="6005"/>
                    <a:pt x="34" y="6372"/>
                  </a:cubicBezTo>
                  <a:cubicBezTo>
                    <a:pt x="0" y="6672"/>
                    <a:pt x="34" y="7006"/>
                    <a:pt x="67" y="7306"/>
                  </a:cubicBezTo>
                  <a:cubicBezTo>
                    <a:pt x="167" y="7739"/>
                    <a:pt x="401" y="8173"/>
                    <a:pt x="801" y="8507"/>
                  </a:cubicBezTo>
                  <a:cubicBezTo>
                    <a:pt x="1001" y="8673"/>
                    <a:pt x="1201" y="8840"/>
                    <a:pt x="1468" y="8907"/>
                  </a:cubicBezTo>
                  <a:cubicBezTo>
                    <a:pt x="1635" y="9007"/>
                    <a:pt x="1735" y="9040"/>
                    <a:pt x="1868" y="9074"/>
                  </a:cubicBezTo>
                  <a:cubicBezTo>
                    <a:pt x="2035" y="9140"/>
                    <a:pt x="2202" y="9174"/>
                    <a:pt x="2402" y="9207"/>
                  </a:cubicBezTo>
                  <a:cubicBezTo>
                    <a:pt x="2502" y="9207"/>
                    <a:pt x="2535" y="9207"/>
                    <a:pt x="2569" y="9174"/>
                  </a:cubicBezTo>
                  <a:cubicBezTo>
                    <a:pt x="2669" y="9140"/>
                    <a:pt x="2702" y="9040"/>
                    <a:pt x="2736" y="8974"/>
                  </a:cubicBezTo>
                  <a:cubicBezTo>
                    <a:pt x="2802" y="8874"/>
                    <a:pt x="2736" y="8740"/>
                    <a:pt x="2702" y="8673"/>
                  </a:cubicBezTo>
                  <a:cubicBezTo>
                    <a:pt x="2669" y="8573"/>
                    <a:pt x="2569" y="8540"/>
                    <a:pt x="2502" y="8507"/>
                  </a:cubicBezTo>
                  <a:lnTo>
                    <a:pt x="2369" y="8473"/>
                  </a:lnTo>
                  <a:cubicBezTo>
                    <a:pt x="2202" y="8407"/>
                    <a:pt x="2135" y="8373"/>
                    <a:pt x="2002" y="8340"/>
                  </a:cubicBezTo>
                  <a:lnTo>
                    <a:pt x="1968" y="8340"/>
                  </a:lnTo>
                  <a:cubicBezTo>
                    <a:pt x="1735" y="8206"/>
                    <a:pt x="1535" y="8140"/>
                    <a:pt x="1368" y="8006"/>
                  </a:cubicBezTo>
                  <a:cubicBezTo>
                    <a:pt x="1234" y="7906"/>
                    <a:pt x="1168" y="7839"/>
                    <a:pt x="1068" y="7706"/>
                  </a:cubicBezTo>
                  <a:cubicBezTo>
                    <a:pt x="1001" y="7639"/>
                    <a:pt x="968" y="7506"/>
                    <a:pt x="868" y="7372"/>
                  </a:cubicBezTo>
                  <a:cubicBezTo>
                    <a:pt x="834" y="7239"/>
                    <a:pt x="801" y="7072"/>
                    <a:pt x="734" y="6905"/>
                  </a:cubicBezTo>
                  <a:cubicBezTo>
                    <a:pt x="701" y="6672"/>
                    <a:pt x="701" y="6405"/>
                    <a:pt x="734" y="6138"/>
                  </a:cubicBezTo>
                  <a:cubicBezTo>
                    <a:pt x="834" y="5638"/>
                    <a:pt x="968" y="5071"/>
                    <a:pt x="1201" y="4504"/>
                  </a:cubicBezTo>
                  <a:cubicBezTo>
                    <a:pt x="1501" y="3803"/>
                    <a:pt x="1868" y="3069"/>
                    <a:pt x="2402" y="2169"/>
                  </a:cubicBezTo>
                  <a:lnTo>
                    <a:pt x="3036" y="1168"/>
                  </a:lnTo>
                  <a:lnTo>
                    <a:pt x="3169" y="968"/>
                  </a:lnTo>
                  <a:lnTo>
                    <a:pt x="3536" y="334"/>
                  </a:lnTo>
                  <a:cubicBezTo>
                    <a:pt x="3569" y="301"/>
                    <a:pt x="3569" y="234"/>
                    <a:pt x="3569" y="167"/>
                  </a:cubicBezTo>
                  <a:cubicBezTo>
                    <a:pt x="3569" y="134"/>
                    <a:pt x="3536" y="67"/>
                    <a:pt x="3503" y="34"/>
                  </a:cubicBezTo>
                  <a:cubicBezTo>
                    <a:pt x="3536" y="0"/>
                    <a:pt x="3503" y="0"/>
                    <a:pt x="3469" y="0"/>
                  </a:cubicBezTo>
                  <a:close/>
                </a:path>
              </a:pathLst>
            </a:custGeom>
            <a:solidFill>
              <a:srgbClr val="8347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a:off x="-1096800" y="3198625"/>
              <a:ext cx="123450" cy="59225"/>
            </a:xfrm>
            <a:custGeom>
              <a:avLst/>
              <a:gdLst/>
              <a:ahLst/>
              <a:cxnLst/>
              <a:rect l="l" t="t" r="r" b="b"/>
              <a:pathLst>
                <a:path w="4938" h="2369" extrusionOk="0">
                  <a:moveTo>
                    <a:pt x="3403" y="0"/>
                  </a:moveTo>
                  <a:cubicBezTo>
                    <a:pt x="3070" y="0"/>
                    <a:pt x="2669" y="34"/>
                    <a:pt x="2303" y="134"/>
                  </a:cubicBezTo>
                  <a:cubicBezTo>
                    <a:pt x="968" y="434"/>
                    <a:pt x="1" y="1134"/>
                    <a:pt x="134" y="1701"/>
                  </a:cubicBezTo>
                  <a:cubicBezTo>
                    <a:pt x="234" y="2135"/>
                    <a:pt x="801" y="2369"/>
                    <a:pt x="1669" y="2369"/>
                  </a:cubicBezTo>
                  <a:cubicBezTo>
                    <a:pt x="2002" y="2369"/>
                    <a:pt x="2403" y="2335"/>
                    <a:pt x="2770" y="2268"/>
                  </a:cubicBezTo>
                  <a:cubicBezTo>
                    <a:pt x="3737" y="2035"/>
                    <a:pt x="4504" y="1635"/>
                    <a:pt x="4804" y="1168"/>
                  </a:cubicBezTo>
                  <a:cubicBezTo>
                    <a:pt x="4904" y="1001"/>
                    <a:pt x="4938" y="834"/>
                    <a:pt x="4938" y="701"/>
                  </a:cubicBezTo>
                  <a:cubicBezTo>
                    <a:pt x="4838" y="267"/>
                    <a:pt x="4237" y="0"/>
                    <a:pt x="3403" y="0"/>
                  </a:cubicBezTo>
                  <a:close/>
                </a:path>
              </a:pathLst>
            </a:custGeom>
            <a:solidFill>
              <a:srgbClr val="154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a:off x="-710675" y="3248650"/>
              <a:ext cx="118425" cy="80075"/>
            </a:xfrm>
            <a:custGeom>
              <a:avLst/>
              <a:gdLst/>
              <a:ahLst/>
              <a:cxnLst/>
              <a:rect l="l" t="t" r="r" b="b"/>
              <a:pathLst>
                <a:path w="4737" h="3203" extrusionOk="0">
                  <a:moveTo>
                    <a:pt x="1034" y="1"/>
                  </a:moveTo>
                  <a:cubicBezTo>
                    <a:pt x="667" y="1"/>
                    <a:pt x="401" y="134"/>
                    <a:pt x="300" y="334"/>
                  </a:cubicBezTo>
                  <a:cubicBezTo>
                    <a:pt x="0" y="868"/>
                    <a:pt x="701" y="1869"/>
                    <a:pt x="1868" y="2569"/>
                  </a:cubicBezTo>
                  <a:cubicBezTo>
                    <a:pt x="2535" y="3003"/>
                    <a:pt x="3303" y="3203"/>
                    <a:pt x="3836" y="3203"/>
                  </a:cubicBezTo>
                  <a:cubicBezTo>
                    <a:pt x="4203" y="3203"/>
                    <a:pt x="4470" y="3070"/>
                    <a:pt x="4570" y="2869"/>
                  </a:cubicBezTo>
                  <a:cubicBezTo>
                    <a:pt x="4737" y="2636"/>
                    <a:pt x="4670" y="2236"/>
                    <a:pt x="4337" y="1835"/>
                  </a:cubicBezTo>
                  <a:cubicBezTo>
                    <a:pt x="4036" y="1402"/>
                    <a:pt x="3536" y="1001"/>
                    <a:pt x="2936" y="668"/>
                  </a:cubicBezTo>
                  <a:cubicBezTo>
                    <a:pt x="2335" y="267"/>
                    <a:pt x="1635" y="1"/>
                    <a:pt x="1034" y="1"/>
                  </a:cubicBezTo>
                  <a:close/>
                </a:path>
              </a:pathLst>
            </a:custGeom>
            <a:solidFill>
              <a:srgbClr val="154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a:off x="-880800" y="3530525"/>
              <a:ext cx="79250" cy="71750"/>
            </a:xfrm>
            <a:custGeom>
              <a:avLst/>
              <a:gdLst/>
              <a:ahLst/>
              <a:cxnLst/>
              <a:rect l="l" t="t" r="r" b="b"/>
              <a:pathLst>
                <a:path w="3170" h="2870" extrusionOk="0">
                  <a:moveTo>
                    <a:pt x="2869" y="0"/>
                  </a:moveTo>
                  <a:cubicBezTo>
                    <a:pt x="2836" y="0"/>
                    <a:pt x="2802" y="34"/>
                    <a:pt x="2736" y="67"/>
                  </a:cubicBezTo>
                  <a:cubicBezTo>
                    <a:pt x="2702" y="100"/>
                    <a:pt x="2702" y="201"/>
                    <a:pt x="2702" y="234"/>
                  </a:cubicBezTo>
                  <a:cubicBezTo>
                    <a:pt x="2702" y="267"/>
                    <a:pt x="2702" y="301"/>
                    <a:pt x="2736" y="367"/>
                  </a:cubicBezTo>
                  <a:cubicBezTo>
                    <a:pt x="2802" y="601"/>
                    <a:pt x="2802" y="868"/>
                    <a:pt x="2736" y="1068"/>
                  </a:cubicBezTo>
                  <a:cubicBezTo>
                    <a:pt x="2702" y="1268"/>
                    <a:pt x="2669" y="1435"/>
                    <a:pt x="2636" y="1602"/>
                  </a:cubicBezTo>
                  <a:cubicBezTo>
                    <a:pt x="2569" y="1735"/>
                    <a:pt x="2502" y="1802"/>
                    <a:pt x="2402" y="1935"/>
                  </a:cubicBezTo>
                  <a:lnTo>
                    <a:pt x="2169" y="2202"/>
                  </a:lnTo>
                  <a:lnTo>
                    <a:pt x="1902" y="2335"/>
                  </a:lnTo>
                  <a:cubicBezTo>
                    <a:pt x="1835" y="2369"/>
                    <a:pt x="1735" y="2369"/>
                    <a:pt x="1668" y="2402"/>
                  </a:cubicBezTo>
                  <a:lnTo>
                    <a:pt x="1468" y="2402"/>
                  </a:lnTo>
                  <a:cubicBezTo>
                    <a:pt x="1401" y="2402"/>
                    <a:pt x="1335" y="2369"/>
                    <a:pt x="1235" y="2369"/>
                  </a:cubicBezTo>
                  <a:lnTo>
                    <a:pt x="1001" y="2235"/>
                  </a:lnTo>
                  <a:lnTo>
                    <a:pt x="801" y="2035"/>
                  </a:lnTo>
                  <a:cubicBezTo>
                    <a:pt x="701" y="1902"/>
                    <a:pt x="634" y="1768"/>
                    <a:pt x="567" y="1668"/>
                  </a:cubicBezTo>
                  <a:cubicBezTo>
                    <a:pt x="501" y="1435"/>
                    <a:pt x="467" y="1201"/>
                    <a:pt x="401" y="934"/>
                  </a:cubicBezTo>
                  <a:cubicBezTo>
                    <a:pt x="401" y="901"/>
                    <a:pt x="367" y="868"/>
                    <a:pt x="334" y="834"/>
                  </a:cubicBezTo>
                  <a:cubicBezTo>
                    <a:pt x="301" y="834"/>
                    <a:pt x="234" y="768"/>
                    <a:pt x="201" y="768"/>
                  </a:cubicBezTo>
                  <a:lnTo>
                    <a:pt x="167" y="768"/>
                  </a:lnTo>
                  <a:cubicBezTo>
                    <a:pt x="134" y="768"/>
                    <a:pt x="67" y="834"/>
                    <a:pt x="34" y="868"/>
                  </a:cubicBezTo>
                  <a:cubicBezTo>
                    <a:pt x="0" y="901"/>
                    <a:pt x="0" y="968"/>
                    <a:pt x="0" y="1034"/>
                  </a:cubicBezTo>
                  <a:cubicBezTo>
                    <a:pt x="134" y="1702"/>
                    <a:pt x="334" y="2202"/>
                    <a:pt x="701" y="2536"/>
                  </a:cubicBezTo>
                  <a:cubicBezTo>
                    <a:pt x="868" y="2636"/>
                    <a:pt x="1068" y="2769"/>
                    <a:pt x="1301" y="2802"/>
                  </a:cubicBezTo>
                  <a:cubicBezTo>
                    <a:pt x="1368" y="2802"/>
                    <a:pt x="1468" y="2869"/>
                    <a:pt x="1535" y="2869"/>
                  </a:cubicBezTo>
                  <a:cubicBezTo>
                    <a:pt x="1668" y="2869"/>
                    <a:pt x="1802" y="2869"/>
                    <a:pt x="1902" y="2802"/>
                  </a:cubicBezTo>
                  <a:cubicBezTo>
                    <a:pt x="2302" y="2702"/>
                    <a:pt x="2669" y="2402"/>
                    <a:pt x="2869" y="1968"/>
                  </a:cubicBezTo>
                  <a:cubicBezTo>
                    <a:pt x="3003" y="1735"/>
                    <a:pt x="3069" y="1468"/>
                    <a:pt x="3136" y="1201"/>
                  </a:cubicBezTo>
                  <a:cubicBezTo>
                    <a:pt x="3169" y="901"/>
                    <a:pt x="3169" y="567"/>
                    <a:pt x="3069" y="234"/>
                  </a:cubicBezTo>
                  <a:cubicBezTo>
                    <a:pt x="3103" y="34"/>
                    <a:pt x="3003" y="0"/>
                    <a:pt x="2936" y="0"/>
                  </a:cubicBezTo>
                  <a:close/>
                </a:path>
              </a:pathLst>
            </a:custGeom>
            <a:solidFill>
              <a:srgbClr val="653D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a:off x="-723200" y="3357900"/>
              <a:ext cx="64250" cy="104275"/>
            </a:xfrm>
            <a:custGeom>
              <a:avLst/>
              <a:gdLst/>
              <a:ahLst/>
              <a:cxnLst/>
              <a:rect l="l" t="t" r="r" b="b"/>
              <a:pathLst>
                <a:path w="2570" h="4171" extrusionOk="0">
                  <a:moveTo>
                    <a:pt x="1569" y="0"/>
                  </a:moveTo>
                  <a:cubicBezTo>
                    <a:pt x="1002" y="0"/>
                    <a:pt x="401" y="801"/>
                    <a:pt x="201" y="1902"/>
                  </a:cubicBezTo>
                  <a:cubicBezTo>
                    <a:pt x="1" y="3069"/>
                    <a:pt x="301" y="4070"/>
                    <a:pt x="902" y="4170"/>
                  </a:cubicBezTo>
                  <a:lnTo>
                    <a:pt x="1035" y="4170"/>
                  </a:lnTo>
                  <a:cubicBezTo>
                    <a:pt x="1635" y="4170"/>
                    <a:pt x="2202" y="3403"/>
                    <a:pt x="2403" y="2302"/>
                  </a:cubicBezTo>
                  <a:cubicBezTo>
                    <a:pt x="2569" y="1502"/>
                    <a:pt x="2469" y="768"/>
                    <a:pt x="2169" y="334"/>
                  </a:cubicBezTo>
                  <a:cubicBezTo>
                    <a:pt x="2036" y="167"/>
                    <a:pt x="1869" y="67"/>
                    <a:pt x="1702" y="0"/>
                  </a:cubicBezTo>
                  <a:close/>
                </a:path>
              </a:pathLst>
            </a:custGeom>
            <a:solidFill>
              <a:srgbClr val="653D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a:off x="-1063425" y="3302025"/>
              <a:ext cx="60050" cy="103425"/>
            </a:xfrm>
            <a:custGeom>
              <a:avLst/>
              <a:gdLst/>
              <a:ahLst/>
              <a:cxnLst/>
              <a:rect l="l" t="t" r="r" b="b"/>
              <a:pathLst>
                <a:path w="2402" h="4137" extrusionOk="0">
                  <a:moveTo>
                    <a:pt x="1501" y="0"/>
                  </a:moveTo>
                  <a:cubicBezTo>
                    <a:pt x="1501" y="34"/>
                    <a:pt x="1468" y="34"/>
                    <a:pt x="1435" y="34"/>
                  </a:cubicBezTo>
                  <a:cubicBezTo>
                    <a:pt x="834" y="34"/>
                    <a:pt x="300" y="868"/>
                    <a:pt x="167" y="1969"/>
                  </a:cubicBezTo>
                  <a:cubicBezTo>
                    <a:pt x="0" y="3069"/>
                    <a:pt x="400" y="4037"/>
                    <a:pt x="968" y="4137"/>
                  </a:cubicBezTo>
                  <a:lnTo>
                    <a:pt x="1068" y="4137"/>
                  </a:lnTo>
                  <a:cubicBezTo>
                    <a:pt x="1635" y="4137"/>
                    <a:pt x="2168" y="3303"/>
                    <a:pt x="2302" y="2202"/>
                  </a:cubicBezTo>
                  <a:cubicBezTo>
                    <a:pt x="2402" y="1668"/>
                    <a:pt x="2335" y="1135"/>
                    <a:pt x="2168" y="701"/>
                  </a:cubicBezTo>
                  <a:cubicBezTo>
                    <a:pt x="2002" y="301"/>
                    <a:pt x="1768" y="34"/>
                    <a:pt x="1501" y="0"/>
                  </a:cubicBezTo>
                  <a:close/>
                </a:path>
              </a:pathLst>
            </a:custGeom>
            <a:solidFill>
              <a:srgbClr val="653D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1963250" y="3881600"/>
              <a:ext cx="336950" cy="289400"/>
            </a:xfrm>
            <a:custGeom>
              <a:avLst/>
              <a:gdLst/>
              <a:ahLst/>
              <a:cxnLst/>
              <a:rect l="l" t="t" r="r" b="b"/>
              <a:pathLst>
                <a:path w="13478" h="11576" extrusionOk="0">
                  <a:moveTo>
                    <a:pt x="1435" y="1"/>
                  </a:moveTo>
                  <a:cubicBezTo>
                    <a:pt x="1302" y="1"/>
                    <a:pt x="1168" y="34"/>
                    <a:pt x="1102" y="134"/>
                  </a:cubicBezTo>
                  <a:cubicBezTo>
                    <a:pt x="968" y="301"/>
                    <a:pt x="801" y="534"/>
                    <a:pt x="635" y="835"/>
                  </a:cubicBezTo>
                  <a:cubicBezTo>
                    <a:pt x="501" y="1035"/>
                    <a:pt x="434" y="1302"/>
                    <a:pt x="301" y="1635"/>
                  </a:cubicBezTo>
                  <a:cubicBezTo>
                    <a:pt x="134" y="2036"/>
                    <a:pt x="68" y="2536"/>
                    <a:pt x="68" y="3070"/>
                  </a:cubicBezTo>
                  <a:cubicBezTo>
                    <a:pt x="1" y="3970"/>
                    <a:pt x="301" y="4904"/>
                    <a:pt x="835" y="5872"/>
                  </a:cubicBezTo>
                  <a:cubicBezTo>
                    <a:pt x="1102" y="6239"/>
                    <a:pt x="1335" y="6672"/>
                    <a:pt x="1802" y="7173"/>
                  </a:cubicBezTo>
                  <a:cubicBezTo>
                    <a:pt x="2136" y="7539"/>
                    <a:pt x="2469" y="7906"/>
                    <a:pt x="2936" y="8307"/>
                  </a:cubicBezTo>
                  <a:cubicBezTo>
                    <a:pt x="3770" y="9007"/>
                    <a:pt x="4671" y="9641"/>
                    <a:pt x="5672" y="10175"/>
                  </a:cubicBezTo>
                  <a:cubicBezTo>
                    <a:pt x="6639" y="10675"/>
                    <a:pt x="7606" y="11042"/>
                    <a:pt x="8574" y="11309"/>
                  </a:cubicBezTo>
                  <a:cubicBezTo>
                    <a:pt x="9107" y="11409"/>
                    <a:pt x="9608" y="11509"/>
                    <a:pt x="10008" y="11542"/>
                  </a:cubicBezTo>
                  <a:cubicBezTo>
                    <a:pt x="10342" y="11576"/>
                    <a:pt x="10642" y="11576"/>
                    <a:pt x="10942" y="11576"/>
                  </a:cubicBezTo>
                  <a:cubicBezTo>
                    <a:pt x="11175" y="11576"/>
                    <a:pt x="11442" y="11576"/>
                    <a:pt x="11676" y="11542"/>
                  </a:cubicBezTo>
                  <a:cubicBezTo>
                    <a:pt x="11909" y="11509"/>
                    <a:pt x="12109" y="11476"/>
                    <a:pt x="12343" y="11409"/>
                  </a:cubicBezTo>
                  <a:cubicBezTo>
                    <a:pt x="12476" y="11376"/>
                    <a:pt x="12576" y="11342"/>
                    <a:pt x="12677" y="11242"/>
                  </a:cubicBezTo>
                  <a:cubicBezTo>
                    <a:pt x="12810" y="11209"/>
                    <a:pt x="12910" y="11142"/>
                    <a:pt x="12977" y="11042"/>
                  </a:cubicBezTo>
                  <a:cubicBezTo>
                    <a:pt x="13110" y="10909"/>
                    <a:pt x="13244" y="10808"/>
                    <a:pt x="13310" y="10642"/>
                  </a:cubicBezTo>
                  <a:cubicBezTo>
                    <a:pt x="13444" y="10408"/>
                    <a:pt x="13477" y="10208"/>
                    <a:pt x="13477" y="9975"/>
                  </a:cubicBezTo>
                  <a:cubicBezTo>
                    <a:pt x="13477" y="9741"/>
                    <a:pt x="13444" y="9541"/>
                    <a:pt x="13444" y="9374"/>
                  </a:cubicBezTo>
                  <a:cubicBezTo>
                    <a:pt x="13410" y="9174"/>
                    <a:pt x="13310" y="8974"/>
                    <a:pt x="13244" y="8740"/>
                  </a:cubicBezTo>
                  <a:lnTo>
                    <a:pt x="13110" y="8707"/>
                  </a:lnTo>
                  <a:cubicBezTo>
                    <a:pt x="12910" y="8240"/>
                    <a:pt x="12610" y="7840"/>
                    <a:pt x="12310" y="7406"/>
                  </a:cubicBezTo>
                  <a:cubicBezTo>
                    <a:pt x="11976" y="6939"/>
                    <a:pt x="11609" y="6539"/>
                    <a:pt x="11209" y="6072"/>
                  </a:cubicBezTo>
                  <a:cubicBezTo>
                    <a:pt x="10875" y="5705"/>
                    <a:pt x="10542" y="5371"/>
                    <a:pt x="10208" y="4971"/>
                  </a:cubicBezTo>
                  <a:cubicBezTo>
                    <a:pt x="9307" y="4037"/>
                    <a:pt x="8474" y="3236"/>
                    <a:pt x="7640" y="2636"/>
                  </a:cubicBezTo>
                  <a:cubicBezTo>
                    <a:pt x="7106" y="2202"/>
                    <a:pt x="6606" y="1869"/>
                    <a:pt x="6105" y="1569"/>
                  </a:cubicBezTo>
                  <a:cubicBezTo>
                    <a:pt x="5605" y="1302"/>
                    <a:pt x="5071" y="1035"/>
                    <a:pt x="4537" y="835"/>
                  </a:cubicBezTo>
                  <a:cubicBezTo>
                    <a:pt x="3970" y="668"/>
                    <a:pt x="3437" y="534"/>
                    <a:pt x="2903" y="534"/>
                  </a:cubicBezTo>
                  <a:cubicBezTo>
                    <a:pt x="2469" y="534"/>
                    <a:pt x="2102" y="568"/>
                    <a:pt x="1769" y="701"/>
                  </a:cubicBezTo>
                  <a:lnTo>
                    <a:pt x="1802" y="668"/>
                  </a:lnTo>
                  <a:cubicBezTo>
                    <a:pt x="1902" y="568"/>
                    <a:pt x="1936" y="501"/>
                    <a:pt x="1936" y="368"/>
                  </a:cubicBezTo>
                  <a:cubicBezTo>
                    <a:pt x="1936" y="234"/>
                    <a:pt x="1902" y="101"/>
                    <a:pt x="1802" y="67"/>
                  </a:cubicBezTo>
                  <a:cubicBezTo>
                    <a:pt x="1635" y="34"/>
                    <a:pt x="1535" y="1"/>
                    <a:pt x="1435" y="1"/>
                  </a:cubicBezTo>
                  <a:close/>
                </a:path>
              </a:pathLst>
            </a:custGeom>
            <a:solidFill>
              <a:srgbClr val="154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1964025" y="3956650"/>
              <a:ext cx="336875" cy="214350"/>
            </a:xfrm>
            <a:custGeom>
              <a:avLst/>
              <a:gdLst/>
              <a:ahLst/>
              <a:cxnLst/>
              <a:rect l="l" t="t" r="r" b="b"/>
              <a:pathLst>
                <a:path w="13475" h="8574" extrusionOk="0">
                  <a:moveTo>
                    <a:pt x="32" y="1"/>
                  </a:moveTo>
                  <a:cubicBezTo>
                    <a:pt x="42" y="26"/>
                    <a:pt x="53" y="50"/>
                    <a:pt x="65" y="75"/>
                  </a:cubicBezTo>
                  <a:lnTo>
                    <a:pt x="65" y="75"/>
                  </a:lnTo>
                  <a:cubicBezTo>
                    <a:pt x="65" y="73"/>
                    <a:pt x="65" y="70"/>
                    <a:pt x="65" y="68"/>
                  </a:cubicBezTo>
                  <a:lnTo>
                    <a:pt x="32" y="1"/>
                  </a:lnTo>
                  <a:close/>
                  <a:moveTo>
                    <a:pt x="65" y="75"/>
                  </a:moveTo>
                  <a:lnTo>
                    <a:pt x="65" y="75"/>
                  </a:lnTo>
                  <a:cubicBezTo>
                    <a:pt x="0" y="973"/>
                    <a:pt x="300" y="1905"/>
                    <a:pt x="832" y="2870"/>
                  </a:cubicBezTo>
                  <a:cubicBezTo>
                    <a:pt x="1066" y="3237"/>
                    <a:pt x="1333" y="3670"/>
                    <a:pt x="1800" y="4171"/>
                  </a:cubicBezTo>
                  <a:cubicBezTo>
                    <a:pt x="2133" y="4537"/>
                    <a:pt x="2467" y="4904"/>
                    <a:pt x="2934" y="5305"/>
                  </a:cubicBezTo>
                  <a:cubicBezTo>
                    <a:pt x="3768" y="6005"/>
                    <a:pt x="4668" y="6639"/>
                    <a:pt x="5669" y="7173"/>
                  </a:cubicBezTo>
                  <a:cubicBezTo>
                    <a:pt x="6637" y="7673"/>
                    <a:pt x="7604" y="8040"/>
                    <a:pt x="8571" y="8307"/>
                  </a:cubicBezTo>
                  <a:cubicBezTo>
                    <a:pt x="9105" y="8407"/>
                    <a:pt x="9639" y="8507"/>
                    <a:pt x="10006" y="8540"/>
                  </a:cubicBezTo>
                  <a:cubicBezTo>
                    <a:pt x="10373" y="8574"/>
                    <a:pt x="10673" y="8574"/>
                    <a:pt x="10940" y="8574"/>
                  </a:cubicBezTo>
                  <a:cubicBezTo>
                    <a:pt x="11173" y="8574"/>
                    <a:pt x="11440" y="8574"/>
                    <a:pt x="11673" y="8540"/>
                  </a:cubicBezTo>
                  <a:cubicBezTo>
                    <a:pt x="11907" y="8507"/>
                    <a:pt x="12140" y="8474"/>
                    <a:pt x="12341" y="8374"/>
                  </a:cubicBezTo>
                  <a:cubicBezTo>
                    <a:pt x="12474" y="8340"/>
                    <a:pt x="12574" y="8307"/>
                    <a:pt x="12674" y="8207"/>
                  </a:cubicBezTo>
                  <a:cubicBezTo>
                    <a:pt x="12808" y="8173"/>
                    <a:pt x="12908" y="8073"/>
                    <a:pt x="12974" y="8007"/>
                  </a:cubicBezTo>
                  <a:cubicBezTo>
                    <a:pt x="13108" y="7873"/>
                    <a:pt x="13241" y="7740"/>
                    <a:pt x="13308" y="7573"/>
                  </a:cubicBezTo>
                  <a:cubicBezTo>
                    <a:pt x="13441" y="7373"/>
                    <a:pt x="13475" y="7173"/>
                    <a:pt x="13475" y="6906"/>
                  </a:cubicBezTo>
                  <a:cubicBezTo>
                    <a:pt x="13475" y="6739"/>
                    <a:pt x="13441" y="6539"/>
                    <a:pt x="13441" y="6372"/>
                  </a:cubicBezTo>
                  <a:cubicBezTo>
                    <a:pt x="13441" y="6339"/>
                    <a:pt x="13441" y="6305"/>
                    <a:pt x="13408" y="6305"/>
                  </a:cubicBezTo>
                  <a:cubicBezTo>
                    <a:pt x="13308" y="6305"/>
                    <a:pt x="13275" y="6305"/>
                    <a:pt x="13175" y="6339"/>
                  </a:cubicBezTo>
                  <a:cubicBezTo>
                    <a:pt x="12609" y="6396"/>
                    <a:pt x="12040" y="6426"/>
                    <a:pt x="11471" y="6426"/>
                  </a:cubicBezTo>
                  <a:cubicBezTo>
                    <a:pt x="10064" y="6426"/>
                    <a:pt x="8658" y="6242"/>
                    <a:pt x="7304" y="5838"/>
                  </a:cubicBezTo>
                  <a:cubicBezTo>
                    <a:pt x="6336" y="5538"/>
                    <a:pt x="5469" y="5171"/>
                    <a:pt x="4602" y="4671"/>
                  </a:cubicBezTo>
                  <a:cubicBezTo>
                    <a:pt x="3801" y="4204"/>
                    <a:pt x="3034" y="3637"/>
                    <a:pt x="2333" y="3003"/>
                  </a:cubicBezTo>
                  <a:cubicBezTo>
                    <a:pt x="1967" y="2669"/>
                    <a:pt x="1633" y="2303"/>
                    <a:pt x="1299" y="1902"/>
                  </a:cubicBezTo>
                  <a:cubicBezTo>
                    <a:pt x="966" y="1535"/>
                    <a:pt x="666" y="1135"/>
                    <a:pt x="365" y="668"/>
                  </a:cubicBezTo>
                  <a:cubicBezTo>
                    <a:pt x="276" y="489"/>
                    <a:pt x="160" y="283"/>
                    <a:pt x="65" y="75"/>
                  </a:cubicBezTo>
                  <a:close/>
                </a:path>
              </a:pathLst>
            </a:custGeom>
            <a:solidFill>
              <a:srgbClr val="123B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1380325" y="3432950"/>
              <a:ext cx="151800" cy="256875"/>
            </a:xfrm>
            <a:custGeom>
              <a:avLst/>
              <a:gdLst/>
              <a:ahLst/>
              <a:cxnLst/>
              <a:rect l="l" t="t" r="r" b="b"/>
              <a:pathLst>
                <a:path w="6072" h="10275" extrusionOk="0">
                  <a:moveTo>
                    <a:pt x="1068" y="1"/>
                  </a:moveTo>
                  <a:cubicBezTo>
                    <a:pt x="968" y="67"/>
                    <a:pt x="934" y="67"/>
                    <a:pt x="901" y="67"/>
                  </a:cubicBezTo>
                  <a:cubicBezTo>
                    <a:pt x="834" y="67"/>
                    <a:pt x="801" y="67"/>
                    <a:pt x="768" y="101"/>
                  </a:cubicBezTo>
                  <a:cubicBezTo>
                    <a:pt x="668" y="134"/>
                    <a:pt x="634" y="167"/>
                    <a:pt x="601" y="267"/>
                  </a:cubicBezTo>
                  <a:cubicBezTo>
                    <a:pt x="568" y="334"/>
                    <a:pt x="568" y="434"/>
                    <a:pt x="601" y="501"/>
                  </a:cubicBezTo>
                  <a:cubicBezTo>
                    <a:pt x="601" y="568"/>
                    <a:pt x="634" y="568"/>
                    <a:pt x="634" y="568"/>
                  </a:cubicBezTo>
                  <a:lnTo>
                    <a:pt x="601" y="568"/>
                  </a:lnTo>
                  <a:cubicBezTo>
                    <a:pt x="467" y="634"/>
                    <a:pt x="401" y="768"/>
                    <a:pt x="301" y="835"/>
                  </a:cubicBezTo>
                  <a:cubicBezTo>
                    <a:pt x="234" y="968"/>
                    <a:pt x="167" y="1101"/>
                    <a:pt x="134" y="1168"/>
                  </a:cubicBezTo>
                  <a:cubicBezTo>
                    <a:pt x="0" y="1435"/>
                    <a:pt x="0" y="1735"/>
                    <a:pt x="0" y="1935"/>
                  </a:cubicBezTo>
                  <a:cubicBezTo>
                    <a:pt x="0" y="2169"/>
                    <a:pt x="101" y="2436"/>
                    <a:pt x="134" y="2636"/>
                  </a:cubicBezTo>
                  <a:cubicBezTo>
                    <a:pt x="234" y="2936"/>
                    <a:pt x="334" y="3170"/>
                    <a:pt x="434" y="3436"/>
                  </a:cubicBezTo>
                  <a:lnTo>
                    <a:pt x="501" y="3603"/>
                  </a:lnTo>
                  <a:cubicBezTo>
                    <a:pt x="601" y="3770"/>
                    <a:pt x="634" y="3937"/>
                    <a:pt x="734" y="4104"/>
                  </a:cubicBezTo>
                  <a:lnTo>
                    <a:pt x="834" y="4337"/>
                  </a:lnTo>
                  <a:cubicBezTo>
                    <a:pt x="934" y="4571"/>
                    <a:pt x="1068" y="4771"/>
                    <a:pt x="1135" y="4971"/>
                  </a:cubicBezTo>
                  <a:cubicBezTo>
                    <a:pt x="1401" y="5471"/>
                    <a:pt x="1635" y="5972"/>
                    <a:pt x="1969" y="6572"/>
                  </a:cubicBezTo>
                  <a:cubicBezTo>
                    <a:pt x="2335" y="7172"/>
                    <a:pt x="2669" y="7739"/>
                    <a:pt x="3003" y="8273"/>
                  </a:cubicBezTo>
                  <a:cubicBezTo>
                    <a:pt x="3303" y="8673"/>
                    <a:pt x="3636" y="9140"/>
                    <a:pt x="4070" y="9607"/>
                  </a:cubicBezTo>
                  <a:cubicBezTo>
                    <a:pt x="4170" y="9774"/>
                    <a:pt x="4404" y="9941"/>
                    <a:pt x="4570" y="10074"/>
                  </a:cubicBezTo>
                  <a:cubicBezTo>
                    <a:pt x="4771" y="10175"/>
                    <a:pt x="4937" y="10275"/>
                    <a:pt x="5104" y="10275"/>
                  </a:cubicBezTo>
                  <a:lnTo>
                    <a:pt x="5171" y="10275"/>
                  </a:lnTo>
                  <a:cubicBezTo>
                    <a:pt x="5338" y="10275"/>
                    <a:pt x="5504" y="10241"/>
                    <a:pt x="5638" y="10108"/>
                  </a:cubicBezTo>
                  <a:cubicBezTo>
                    <a:pt x="5771" y="9974"/>
                    <a:pt x="5905" y="9808"/>
                    <a:pt x="5938" y="9607"/>
                  </a:cubicBezTo>
                  <a:cubicBezTo>
                    <a:pt x="6005" y="9341"/>
                    <a:pt x="6071" y="9107"/>
                    <a:pt x="6071" y="8774"/>
                  </a:cubicBezTo>
                  <a:cubicBezTo>
                    <a:pt x="6071" y="8273"/>
                    <a:pt x="6005" y="7806"/>
                    <a:pt x="6005" y="7506"/>
                  </a:cubicBezTo>
                  <a:cubicBezTo>
                    <a:pt x="5938" y="6739"/>
                    <a:pt x="5805" y="5938"/>
                    <a:pt x="5504" y="5171"/>
                  </a:cubicBezTo>
                  <a:cubicBezTo>
                    <a:pt x="5304" y="4470"/>
                    <a:pt x="4937" y="3803"/>
                    <a:pt x="4504" y="3103"/>
                  </a:cubicBezTo>
                  <a:cubicBezTo>
                    <a:pt x="4137" y="2502"/>
                    <a:pt x="3603" y="1935"/>
                    <a:pt x="3003" y="1402"/>
                  </a:cubicBezTo>
                  <a:cubicBezTo>
                    <a:pt x="2469" y="901"/>
                    <a:pt x="1802" y="434"/>
                    <a:pt x="1068" y="1"/>
                  </a:cubicBezTo>
                  <a:close/>
                </a:path>
              </a:pathLst>
            </a:custGeom>
            <a:solidFill>
              <a:srgbClr val="123B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1528775" y="4077575"/>
              <a:ext cx="493725" cy="560425"/>
            </a:xfrm>
            <a:custGeom>
              <a:avLst/>
              <a:gdLst/>
              <a:ahLst/>
              <a:cxnLst/>
              <a:rect l="l" t="t" r="r" b="b"/>
              <a:pathLst>
                <a:path w="19749" h="22417" extrusionOk="0">
                  <a:moveTo>
                    <a:pt x="9408" y="1"/>
                  </a:moveTo>
                  <a:cubicBezTo>
                    <a:pt x="9241" y="1"/>
                    <a:pt x="9107" y="1"/>
                    <a:pt x="8941" y="34"/>
                  </a:cubicBezTo>
                  <a:cubicBezTo>
                    <a:pt x="8107" y="134"/>
                    <a:pt x="7206" y="468"/>
                    <a:pt x="6272" y="1035"/>
                  </a:cubicBezTo>
                  <a:cubicBezTo>
                    <a:pt x="5538" y="1535"/>
                    <a:pt x="4771" y="2169"/>
                    <a:pt x="4004" y="3036"/>
                  </a:cubicBezTo>
                  <a:cubicBezTo>
                    <a:pt x="3403" y="3670"/>
                    <a:pt x="2770" y="4404"/>
                    <a:pt x="2202" y="5305"/>
                  </a:cubicBezTo>
                  <a:cubicBezTo>
                    <a:pt x="1602" y="6138"/>
                    <a:pt x="1102" y="7072"/>
                    <a:pt x="735" y="8140"/>
                  </a:cubicBezTo>
                  <a:cubicBezTo>
                    <a:pt x="401" y="9074"/>
                    <a:pt x="168" y="10175"/>
                    <a:pt x="68" y="11309"/>
                  </a:cubicBezTo>
                  <a:cubicBezTo>
                    <a:pt x="1" y="12343"/>
                    <a:pt x="34" y="13410"/>
                    <a:pt x="234" y="14511"/>
                  </a:cubicBezTo>
                  <a:cubicBezTo>
                    <a:pt x="401" y="15545"/>
                    <a:pt x="735" y="16579"/>
                    <a:pt x="1235" y="17580"/>
                  </a:cubicBezTo>
                  <a:cubicBezTo>
                    <a:pt x="1769" y="18714"/>
                    <a:pt x="2369" y="19515"/>
                    <a:pt x="3070" y="20048"/>
                  </a:cubicBezTo>
                  <a:cubicBezTo>
                    <a:pt x="3403" y="20315"/>
                    <a:pt x="3770" y="20549"/>
                    <a:pt x="4204" y="20716"/>
                  </a:cubicBezTo>
                  <a:cubicBezTo>
                    <a:pt x="4571" y="20882"/>
                    <a:pt x="4971" y="21016"/>
                    <a:pt x="5471" y="21149"/>
                  </a:cubicBezTo>
                  <a:cubicBezTo>
                    <a:pt x="5938" y="21249"/>
                    <a:pt x="6405" y="21349"/>
                    <a:pt x="6872" y="21416"/>
                  </a:cubicBezTo>
                  <a:lnTo>
                    <a:pt x="6939" y="21416"/>
                  </a:lnTo>
                  <a:cubicBezTo>
                    <a:pt x="7273" y="21516"/>
                    <a:pt x="7640" y="21549"/>
                    <a:pt x="7973" y="21616"/>
                  </a:cubicBezTo>
                  <a:lnTo>
                    <a:pt x="8474" y="21750"/>
                  </a:lnTo>
                  <a:cubicBezTo>
                    <a:pt x="9541" y="21983"/>
                    <a:pt x="10709" y="22183"/>
                    <a:pt x="11809" y="22317"/>
                  </a:cubicBezTo>
                  <a:cubicBezTo>
                    <a:pt x="12577" y="22383"/>
                    <a:pt x="13210" y="22417"/>
                    <a:pt x="13811" y="22417"/>
                  </a:cubicBezTo>
                  <a:cubicBezTo>
                    <a:pt x="14311" y="22417"/>
                    <a:pt x="14778" y="22383"/>
                    <a:pt x="15212" y="22350"/>
                  </a:cubicBezTo>
                  <a:cubicBezTo>
                    <a:pt x="15745" y="22250"/>
                    <a:pt x="16279" y="22183"/>
                    <a:pt x="16813" y="22016"/>
                  </a:cubicBezTo>
                  <a:cubicBezTo>
                    <a:pt x="17080" y="21916"/>
                    <a:pt x="17313" y="21850"/>
                    <a:pt x="17547" y="21750"/>
                  </a:cubicBezTo>
                  <a:cubicBezTo>
                    <a:pt x="17814" y="21616"/>
                    <a:pt x="18047" y="21516"/>
                    <a:pt x="18247" y="21383"/>
                  </a:cubicBezTo>
                  <a:cubicBezTo>
                    <a:pt x="18614" y="21149"/>
                    <a:pt x="18914" y="20849"/>
                    <a:pt x="19148" y="20482"/>
                  </a:cubicBezTo>
                  <a:cubicBezTo>
                    <a:pt x="19381" y="20182"/>
                    <a:pt x="19481" y="19748"/>
                    <a:pt x="19582" y="19348"/>
                  </a:cubicBezTo>
                  <a:cubicBezTo>
                    <a:pt x="19748" y="18481"/>
                    <a:pt x="19582" y="17547"/>
                    <a:pt x="19381" y="16813"/>
                  </a:cubicBezTo>
                  <a:cubicBezTo>
                    <a:pt x="19248" y="16312"/>
                    <a:pt x="19115" y="15812"/>
                    <a:pt x="18948" y="15312"/>
                  </a:cubicBezTo>
                  <a:cubicBezTo>
                    <a:pt x="18881" y="15011"/>
                    <a:pt x="18781" y="14678"/>
                    <a:pt x="18714" y="14378"/>
                  </a:cubicBezTo>
                  <a:lnTo>
                    <a:pt x="18481" y="13677"/>
                  </a:lnTo>
                  <a:cubicBezTo>
                    <a:pt x="18381" y="13210"/>
                    <a:pt x="18247" y="12710"/>
                    <a:pt x="18114" y="12243"/>
                  </a:cubicBezTo>
                  <a:cubicBezTo>
                    <a:pt x="17547" y="10208"/>
                    <a:pt x="17046" y="8674"/>
                    <a:pt x="16446" y="7206"/>
                  </a:cubicBezTo>
                  <a:cubicBezTo>
                    <a:pt x="15779" y="5638"/>
                    <a:pt x="15112" y="4371"/>
                    <a:pt x="14378" y="3336"/>
                  </a:cubicBezTo>
                  <a:cubicBezTo>
                    <a:pt x="13611" y="2302"/>
                    <a:pt x="12777" y="1502"/>
                    <a:pt x="11909" y="1001"/>
                  </a:cubicBezTo>
                  <a:cubicBezTo>
                    <a:pt x="11909" y="868"/>
                    <a:pt x="11876" y="768"/>
                    <a:pt x="11743" y="701"/>
                  </a:cubicBezTo>
                  <a:cubicBezTo>
                    <a:pt x="11276" y="401"/>
                    <a:pt x="10809" y="234"/>
                    <a:pt x="10375" y="134"/>
                  </a:cubicBezTo>
                  <a:cubicBezTo>
                    <a:pt x="10075" y="34"/>
                    <a:pt x="9741" y="1"/>
                    <a:pt x="9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1247725" y="3879100"/>
              <a:ext cx="662150" cy="557100"/>
            </a:xfrm>
            <a:custGeom>
              <a:avLst/>
              <a:gdLst/>
              <a:ahLst/>
              <a:cxnLst/>
              <a:rect l="l" t="t" r="r" b="b"/>
              <a:pathLst>
                <a:path w="26486" h="22284" extrusionOk="0">
                  <a:moveTo>
                    <a:pt x="23150" y="1"/>
                  </a:moveTo>
                  <a:cubicBezTo>
                    <a:pt x="23070" y="61"/>
                    <a:pt x="23014" y="73"/>
                    <a:pt x="22953" y="73"/>
                  </a:cubicBezTo>
                  <a:cubicBezTo>
                    <a:pt x="22913" y="73"/>
                    <a:pt x="22870" y="67"/>
                    <a:pt x="22817" y="67"/>
                  </a:cubicBezTo>
                  <a:lnTo>
                    <a:pt x="22650" y="67"/>
                  </a:lnTo>
                  <a:cubicBezTo>
                    <a:pt x="22450" y="101"/>
                    <a:pt x="22283" y="167"/>
                    <a:pt x="22149" y="268"/>
                  </a:cubicBezTo>
                  <a:cubicBezTo>
                    <a:pt x="21983" y="334"/>
                    <a:pt x="21849" y="468"/>
                    <a:pt x="21716" y="601"/>
                  </a:cubicBezTo>
                  <a:cubicBezTo>
                    <a:pt x="21616" y="735"/>
                    <a:pt x="21449" y="901"/>
                    <a:pt x="21315" y="1068"/>
                  </a:cubicBezTo>
                  <a:cubicBezTo>
                    <a:pt x="21049" y="1335"/>
                    <a:pt x="20848" y="1669"/>
                    <a:pt x="20615" y="2136"/>
                  </a:cubicBezTo>
                  <a:cubicBezTo>
                    <a:pt x="20515" y="2269"/>
                    <a:pt x="20482" y="2402"/>
                    <a:pt x="20381" y="2502"/>
                  </a:cubicBezTo>
                  <a:cubicBezTo>
                    <a:pt x="20315" y="2302"/>
                    <a:pt x="20215" y="2102"/>
                    <a:pt x="20115" y="1969"/>
                  </a:cubicBezTo>
                  <a:cubicBezTo>
                    <a:pt x="19881" y="1735"/>
                    <a:pt x="19648" y="1602"/>
                    <a:pt x="19347" y="1568"/>
                  </a:cubicBezTo>
                  <a:lnTo>
                    <a:pt x="19281" y="1568"/>
                  </a:lnTo>
                  <a:cubicBezTo>
                    <a:pt x="18980" y="1568"/>
                    <a:pt x="18714" y="1635"/>
                    <a:pt x="18513" y="1802"/>
                  </a:cubicBezTo>
                  <a:cubicBezTo>
                    <a:pt x="18046" y="2136"/>
                    <a:pt x="17980" y="2803"/>
                    <a:pt x="17980" y="3270"/>
                  </a:cubicBezTo>
                  <a:cubicBezTo>
                    <a:pt x="17980" y="3570"/>
                    <a:pt x="18013" y="3837"/>
                    <a:pt x="18013" y="4137"/>
                  </a:cubicBezTo>
                  <a:cubicBezTo>
                    <a:pt x="18046" y="4337"/>
                    <a:pt x="18046" y="4571"/>
                    <a:pt x="18046" y="4771"/>
                  </a:cubicBezTo>
                  <a:lnTo>
                    <a:pt x="18046" y="4837"/>
                  </a:lnTo>
                  <a:cubicBezTo>
                    <a:pt x="17279" y="5505"/>
                    <a:pt x="16379" y="6138"/>
                    <a:pt x="15445" y="6772"/>
                  </a:cubicBezTo>
                  <a:cubicBezTo>
                    <a:pt x="14444" y="7439"/>
                    <a:pt x="13443" y="8006"/>
                    <a:pt x="12376" y="8573"/>
                  </a:cubicBezTo>
                  <a:cubicBezTo>
                    <a:pt x="10041" y="9808"/>
                    <a:pt x="7839" y="10642"/>
                    <a:pt x="5671" y="11142"/>
                  </a:cubicBezTo>
                  <a:lnTo>
                    <a:pt x="5638" y="11142"/>
                  </a:lnTo>
                  <a:cubicBezTo>
                    <a:pt x="4203" y="11442"/>
                    <a:pt x="2836" y="11609"/>
                    <a:pt x="1535" y="11609"/>
                  </a:cubicBezTo>
                  <a:lnTo>
                    <a:pt x="634" y="11609"/>
                  </a:lnTo>
                  <a:cubicBezTo>
                    <a:pt x="534" y="11609"/>
                    <a:pt x="501" y="11609"/>
                    <a:pt x="401" y="11642"/>
                  </a:cubicBezTo>
                  <a:lnTo>
                    <a:pt x="300" y="11776"/>
                  </a:lnTo>
                  <a:cubicBezTo>
                    <a:pt x="200" y="11842"/>
                    <a:pt x="167" y="11976"/>
                    <a:pt x="200" y="12109"/>
                  </a:cubicBezTo>
                  <a:cubicBezTo>
                    <a:pt x="367" y="12676"/>
                    <a:pt x="534" y="13277"/>
                    <a:pt x="634" y="13944"/>
                  </a:cubicBezTo>
                  <a:lnTo>
                    <a:pt x="634" y="13977"/>
                  </a:lnTo>
                  <a:cubicBezTo>
                    <a:pt x="834" y="15478"/>
                    <a:pt x="901" y="16980"/>
                    <a:pt x="734" y="18447"/>
                  </a:cubicBezTo>
                  <a:cubicBezTo>
                    <a:pt x="634" y="19648"/>
                    <a:pt x="367" y="20682"/>
                    <a:pt x="34" y="21616"/>
                  </a:cubicBezTo>
                  <a:cubicBezTo>
                    <a:pt x="0" y="21683"/>
                    <a:pt x="34" y="21783"/>
                    <a:pt x="67" y="21850"/>
                  </a:cubicBezTo>
                  <a:cubicBezTo>
                    <a:pt x="67" y="21916"/>
                    <a:pt x="134" y="21916"/>
                    <a:pt x="167" y="21950"/>
                  </a:cubicBezTo>
                  <a:lnTo>
                    <a:pt x="167" y="21983"/>
                  </a:lnTo>
                  <a:cubicBezTo>
                    <a:pt x="167" y="22150"/>
                    <a:pt x="334" y="22283"/>
                    <a:pt x="467" y="22283"/>
                  </a:cubicBezTo>
                  <a:cubicBezTo>
                    <a:pt x="3369" y="21916"/>
                    <a:pt x="5871" y="21316"/>
                    <a:pt x="8073" y="20449"/>
                  </a:cubicBezTo>
                  <a:cubicBezTo>
                    <a:pt x="10074" y="19648"/>
                    <a:pt x="12042" y="18514"/>
                    <a:pt x="13977" y="17080"/>
                  </a:cubicBezTo>
                  <a:cubicBezTo>
                    <a:pt x="15345" y="16012"/>
                    <a:pt x="16712" y="14778"/>
                    <a:pt x="18347" y="13143"/>
                  </a:cubicBezTo>
                  <a:cubicBezTo>
                    <a:pt x="19081" y="12343"/>
                    <a:pt x="19848" y="11576"/>
                    <a:pt x="20415" y="10975"/>
                  </a:cubicBezTo>
                  <a:lnTo>
                    <a:pt x="21416" y="9908"/>
                  </a:lnTo>
                  <a:lnTo>
                    <a:pt x="21682" y="9608"/>
                  </a:lnTo>
                  <a:lnTo>
                    <a:pt x="21916" y="9307"/>
                  </a:lnTo>
                  <a:lnTo>
                    <a:pt x="22049" y="9141"/>
                  </a:lnTo>
                  <a:cubicBezTo>
                    <a:pt x="22183" y="9007"/>
                    <a:pt x="22283" y="8907"/>
                    <a:pt x="22383" y="8807"/>
                  </a:cubicBezTo>
                  <a:cubicBezTo>
                    <a:pt x="22716" y="8507"/>
                    <a:pt x="23150" y="8273"/>
                    <a:pt x="23517" y="8073"/>
                  </a:cubicBezTo>
                  <a:lnTo>
                    <a:pt x="23951" y="7840"/>
                  </a:lnTo>
                  <a:cubicBezTo>
                    <a:pt x="24151" y="7740"/>
                    <a:pt x="24351" y="7639"/>
                    <a:pt x="24551" y="7506"/>
                  </a:cubicBezTo>
                  <a:cubicBezTo>
                    <a:pt x="24851" y="7339"/>
                    <a:pt x="25218" y="7139"/>
                    <a:pt x="25552" y="6906"/>
                  </a:cubicBezTo>
                  <a:cubicBezTo>
                    <a:pt x="25885" y="6639"/>
                    <a:pt x="26086" y="6339"/>
                    <a:pt x="26252" y="6072"/>
                  </a:cubicBezTo>
                  <a:cubicBezTo>
                    <a:pt x="26352" y="5905"/>
                    <a:pt x="26386" y="5738"/>
                    <a:pt x="26419" y="5505"/>
                  </a:cubicBezTo>
                  <a:cubicBezTo>
                    <a:pt x="26486" y="5338"/>
                    <a:pt x="26486" y="5171"/>
                    <a:pt x="26419" y="5071"/>
                  </a:cubicBezTo>
                  <a:cubicBezTo>
                    <a:pt x="26386" y="4938"/>
                    <a:pt x="26352" y="4804"/>
                    <a:pt x="26252" y="4671"/>
                  </a:cubicBezTo>
                  <a:cubicBezTo>
                    <a:pt x="26186" y="4571"/>
                    <a:pt x="26052" y="4471"/>
                    <a:pt x="25919" y="4437"/>
                  </a:cubicBezTo>
                  <a:cubicBezTo>
                    <a:pt x="25819" y="4337"/>
                    <a:pt x="25685" y="4337"/>
                    <a:pt x="25552" y="4304"/>
                  </a:cubicBezTo>
                  <a:cubicBezTo>
                    <a:pt x="25485" y="4304"/>
                    <a:pt x="25352" y="4270"/>
                    <a:pt x="25218" y="4270"/>
                  </a:cubicBezTo>
                  <a:lnTo>
                    <a:pt x="25051" y="4270"/>
                  </a:lnTo>
                  <a:cubicBezTo>
                    <a:pt x="25252" y="4070"/>
                    <a:pt x="25485" y="3837"/>
                    <a:pt x="25585" y="3637"/>
                  </a:cubicBezTo>
                  <a:cubicBezTo>
                    <a:pt x="25752" y="3436"/>
                    <a:pt x="25985" y="3103"/>
                    <a:pt x="26019" y="2736"/>
                  </a:cubicBezTo>
                  <a:cubicBezTo>
                    <a:pt x="26052" y="2569"/>
                    <a:pt x="26019" y="2402"/>
                    <a:pt x="25985" y="2269"/>
                  </a:cubicBezTo>
                  <a:cubicBezTo>
                    <a:pt x="25919" y="2102"/>
                    <a:pt x="25852" y="1969"/>
                    <a:pt x="25719" y="1802"/>
                  </a:cubicBezTo>
                  <a:cubicBezTo>
                    <a:pt x="25585" y="1669"/>
                    <a:pt x="25485" y="1602"/>
                    <a:pt x="25318" y="1502"/>
                  </a:cubicBezTo>
                  <a:cubicBezTo>
                    <a:pt x="25218" y="1468"/>
                    <a:pt x="25152" y="1468"/>
                    <a:pt x="25051" y="1468"/>
                  </a:cubicBezTo>
                  <a:cubicBezTo>
                    <a:pt x="24985" y="1468"/>
                    <a:pt x="24851" y="1468"/>
                    <a:pt x="24751" y="1502"/>
                  </a:cubicBezTo>
                  <a:cubicBezTo>
                    <a:pt x="24584" y="1568"/>
                    <a:pt x="24384" y="1635"/>
                    <a:pt x="24251" y="1669"/>
                  </a:cubicBezTo>
                  <a:cubicBezTo>
                    <a:pt x="24151" y="1735"/>
                    <a:pt x="24017" y="1802"/>
                    <a:pt x="23817" y="1935"/>
                  </a:cubicBezTo>
                  <a:cubicBezTo>
                    <a:pt x="23851" y="1835"/>
                    <a:pt x="23884" y="1735"/>
                    <a:pt x="23917" y="1602"/>
                  </a:cubicBezTo>
                  <a:cubicBezTo>
                    <a:pt x="24017" y="1335"/>
                    <a:pt x="24051" y="968"/>
                    <a:pt x="23917" y="634"/>
                  </a:cubicBezTo>
                  <a:cubicBezTo>
                    <a:pt x="23884" y="501"/>
                    <a:pt x="23751" y="334"/>
                    <a:pt x="23650" y="268"/>
                  </a:cubicBezTo>
                  <a:cubicBezTo>
                    <a:pt x="23484" y="134"/>
                    <a:pt x="23317" y="67"/>
                    <a:pt x="23150" y="1"/>
                  </a:cubicBezTo>
                  <a:close/>
                </a:path>
              </a:pathLst>
            </a:custGeom>
            <a:solidFill>
              <a:srgbClr val="BF6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1246075" y="3926650"/>
              <a:ext cx="663000" cy="509550"/>
            </a:xfrm>
            <a:custGeom>
              <a:avLst/>
              <a:gdLst/>
              <a:ahLst/>
              <a:cxnLst/>
              <a:rect l="l" t="t" r="r" b="b"/>
              <a:pathLst>
                <a:path w="26520" h="20382" extrusionOk="0">
                  <a:moveTo>
                    <a:pt x="25653" y="0"/>
                  </a:moveTo>
                  <a:cubicBezTo>
                    <a:pt x="25653" y="133"/>
                    <a:pt x="25619" y="334"/>
                    <a:pt x="25553" y="500"/>
                  </a:cubicBezTo>
                  <a:cubicBezTo>
                    <a:pt x="25452" y="634"/>
                    <a:pt x="25319" y="834"/>
                    <a:pt x="25186" y="967"/>
                  </a:cubicBezTo>
                  <a:cubicBezTo>
                    <a:pt x="24852" y="1368"/>
                    <a:pt x="24485" y="1701"/>
                    <a:pt x="24118" y="2035"/>
                  </a:cubicBezTo>
                  <a:cubicBezTo>
                    <a:pt x="23918" y="2202"/>
                    <a:pt x="23685" y="2368"/>
                    <a:pt x="23484" y="2502"/>
                  </a:cubicBezTo>
                  <a:lnTo>
                    <a:pt x="23985" y="2602"/>
                  </a:lnTo>
                  <a:cubicBezTo>
                    <a:pt x="24185" y="2702"/>
                    <a:pt x="24418" y="2769"/>
                    <a:pt x="24585" y="2935"/>
                  </a:cubicBezTo>
                  <a:lnTo>
                    <a:pt x="24785" y="3169"/>
                  </a:lnTo>
                  <a:cubicBezTo>
                    <a:pt x="24819" y="3202"/>
                    <a:pt x="24819" y="3236"/>
                    <a:pt x="24852" y="3336"/>
                  </a:cubicBezTo>
                  <a:cubicBezTo>
                    <a:pt x="24852" y="3369"/>
                    <a:pt x="24919" y="3402"/>
                    <a:pt x="24919" y="3436"/>
                  </a:cubicBezTo>
                  <a:lnTo>
                    <a:pt x="24919" y="3603"/>
                  </a:lnTo>
                  <a:lnTo>
                    <a:pt x="24919" y="3736"/>
                  </a:lnTo>
                  <a:cubicBezTo>
                    <a:pt x="24919" y="3836"/>
                    <a:pt x="24852" y="3903"/>
                    <a:pt x="24819" y="4003"/>
                  </a:cubicBezTo>
                  <a:cubicBezTo>
                    <a:pt x="24785" y="4103"/>
                    <a:pt x="24685" y="4236"/>
                    <a:pt x="24619" y="4336"/>
                  </a:cubicBezTo>
                  <a:cubicBezTo>
                    <a:pt x="24485" y="4437"/>
                    <a:pt x="24418" y="4570"/>
                    <a:pt x="24285" y="4670"/>
                  </a:cubicBezTo>
                  <a:cubicBezTo>
                    <a:pt x="24085" y="4837"/>
                    <a:pt x="23851" y="5004"/>
                    <a:pt x="23618" y="5104"/>
                  </a:cubicBezTo>
                  <a:cubicBezTo>
                    <a:pt x="23117" y="5404"/>
                    <a:pt x="22584" y="5671"/>
                    <a:pt x="22117" y="6004"/>
                  </a:cubicBezTo>
                  <a:cubicBezTo>
                    <a:pt x="21950" y="6104"/>
                    <a:pt x="21817" y="6238"/>
                    <a:pt x="21650" y="6371"/>
                  </a:cubicBezTo>
                  <a:cubicBezTo>
                    <a:pt x="21483" y="6538"/>
                    <a:pt x="21316" y="6705"/>
                    <a:pt x="21183" y="6872"/>
                  </a:cubicBezTo>
                  <a:cubicBezTo>
                    <a:pt x="20849" y="7205"/>
                    <a:pt x="20582" y="7539"/>
                    <a:pt x="20282" y="7872"/>
                  </a:cubicBezTo>
                  <a:cubicBezTo>
                    <a:pt x="19682" y="8539"/>
                    <a:pt x="19148" y="9207"/>
                    <a:pt x="18581" y="9840"/>
                  </a:cubicBezTo>
                  <a:cubicBezTo>
                    <a:pt x="17580" y="10908"/>
                    <a:pt x="16446" y="11909"/>
                    <a:pt x="15279" y="12776"/>
                  </a:cubicBezTo>
                  <a:cubicBezTo>
                    <a:pt x="13611" y="14043"/>
                    <a:pt x="11809" y="15178"/>
                    <a:pt x="9941" y="16045"/>
                  </a:cubicBezTo>
                  <a:cubicBezTo>
                    <a:pt x="8007" y="16946"/>
                    <a:pt x="6072" y="17713"/>
                    <a:pt x="4004" y="18213"/>
                  </a:cubicBezTo>
                  <a:cubicBezTo>
                    <a:pt x="2803" y="18547"/>
                    <a:pt x="1569" y="18780"/>
                    <a:pt x="301" y="18947"/>
                  </a:cubicBezTo>
                  <a:lnTo>
                    <a:pt x="68" y="19714"/>
                  </a:lnTo>
                  <a:cubicBezTo>
                    <a:pt x="1" y="19781"/>
                    <a:pt x="68" y="19881"/>
                    <a:pt x="101" y="19948"/>
                  </a:cubicBezTo>
                  <a:cubicBezTo>
                    <a:pt x="101" y="20014"/>
                    <a:pt x="134" y="20014"/>
                    <a:pt x="168" y="20048"/>
                  </a:cubicBezTo>
                  <a:cubicBezTo>
                    <a:pt x="168" y="20248"/>
                    <a:pt x="335" y="20381"/>
                    <a:pt x="501" y="20381"/>
                  </a:cubicBezTo>
                  <a:cubicBezTo>
                    <a:pt x="3437" y="20014"/>
                    <a:pt x="5939" y="19414"/>
                    <a:pt x="8140" y="18547"/>
                  </a:cubicBezTo>
                  <a:cubicBezTo>
                    <a:pt x="10142" y="17746"/>
                    <a:pt x="12143" y="16612"/>
                    <a:pt x="14011" y="15178"/>
                  </a:cubicBezTo>
                  <a:cubicBezTo>
                    <a:pt x="15412" y="14110"/>
                    <a:pt x="16780" y="12876"/>
                    <a:pt x="18414" y="11241"/>
                  </a:cubicBezTo>
                  <a:cubicBezTo>
                    <a:pt x="19148" y="10508"/>
                    <a:pt x="19848" y="9740"/>
                    <a:pt x="20482" y="9073"/>
                  </a:cubicBezTo>
                  <a:lnTo>
                    <a:pt x="21483" y="8006"/>
                  </a:lnTo>
                  <a:lnTo>
                    <a:pt x="21750" y="7706"/>
                  </a:lnTo>
                  <a:lnTo>
                    <a:pt x="21983" y="7405"/>
                  </a:lnTo>
                  <a:lnTo>
                    <a:pt x="22117" y="7239"/>
                  </a:lnTo>
                  <a:cubicBezTo>
                    <a:pt x="22250" y="7105"/>
                    <a:pt x="22317" y="7005"/>
                    <a:pt x="22450" y="6905"/>
                  </a:cubicBezTo>
                  <a:cubicBezTo>
                    <a:pt x="22784" y="6605"/>
                    <a:pt x="23184" y="6371"/>
                    <a:pt x="23584" y="6171"/>
                  </a:cubicBezTo>
                  <a:lnTo>
                    <a:pt x="23985" y="5938"/>
                  </a:lnTo>
                  <a:lnTo>
                    <a:pt x="24085" y="5904"/>
                  </a:lnTo>
                  <a:cubicBezTo>
                    <a:pt x="24252" y="5838"/>
                    <a:pt x="24452" y="5704"/>
                    <a:pt x="24619" y="5604"/>
                  </a:cubicBezTo>
                  <a:cubicBezTo>
                    <a:pt x="24919" y="5437"/>
                    <a:pt x="25286" y="5237"/>
                    <a:pt x="25619" y="5004"/>
                  </a:cubicBezTo>
                  <a:cubicBezTo>
                    <a:pt x="25953" y="4737"/>
                    <a:pt x="26153" y="4437"/>
                    <a:pt x="26320" y="4170"/>
                  </a:cubicBezTo>
                  <a:cubicBezTo>
                    <a:pt x="26420" y="4003"/>
                    <a:pt x="26453" y="3836"/>
                    <a:pt x="26487" y="3603"/>
                  </a:cubicBezTo>
                  <a:cubicBezTo>
                    <a:pt x="26520" y="3436"/>
                    <a:pt x="26520" y="3269"/>
                    <a:pt x="26487" y="3169"/>
                  </a:cubicBezTo>
                  <a:cubicBezTo>
                    <a:pt x="26453" y="3002"/>
                    <a:pt x="26420" y="2869"/>
                    <a:pt x="26320" y="2769"/>
                  </a:cubicBezTo>
                  <a:cubicBezTo>
                    <a:pt x="26253" y="2669"/>
                    <a:pt x="26120" y="2569"/>
                    <a:pt x="25986" y="2535"/>
                  </a:cubicBezTo>
                  <a:lnTo>
                    <a:pt x="25619" y="2402"/>
                  </a:lnTo>
                  <a:cubicBezTo>
                    <a:pt x="25519" y="2402"/>
                    <a:pt x="25419" y="2368"/>
                    <a:pt x="25286" y="2368"/>
                  </a:cubicBezTo>
                  <a:lnTo>
                    <a:pt x="25152" y="2368"/>
                  </a:lnTo>
                  <a:cubicBezTo>
                    <a:pt x="25352" y="2168"/>
                    <a:pt x="25519" y="1935"/>
                    <a:pt x="25686" y="1768"/>
                  </a:cubicBezTo>
                  <a:cubicBezTo>
                    <a:pt x="25953" y="1434"/>
                    <a:pt x="26086" y="1168"/>
                    <a:pt x="26120" y="867"/>
                  </a:cubicBezTo>
                  <a:cubicBezTo>
                    <a:pt x="26153" y="701"/>
                    <a:pt x="26120" y="534"/>
                    <a:pt x="26086" y="400"/>
                  </a:cubicBezTo>
                  <a:cubicBezTo>
                    <a:pt x="25919" y="267"/>
                    <a:pt x="25819" y="167"/>
                    <a:pt x="25653" y="0"/>
                  </a:cubicBezTo>
                  <a:close/>
                </a:path>
              </a:pathLst>
            </a:custGeom>
            <a:solidFill>
              <a:srgbClr val="B56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686500" y="3937475"/>
              <a:ext cx="29225" cy="31725"/>
            </a:xfrm>
            <a:custGeom>
              <a:avLst/>
              <a:gdLst/>
              <a:ahLst/>
              <a:cxnLst/>
              <a:rect l="l" t="t" r="r" b="b"/>
              <a:pathLst>
                <a:path w="1169" h="1269" extrusionOk="0">
                  <a:moveTo>
                    <a:pt x="1035" y="1"/>
                  </a:moveTo>
                  <a:cubicBezTo>
                    <a:pt x="1001" y="67"/>
                    <a:pt x="935" y="67"/>
                    <a:pt x="935" y="67"/>
                  </a:cubicBezTo>
                  <a:lnTo>
                    <a:pt x="434" y="568"/>
                  </a:lnTo>
                  <a:cubicBezTo>
                    <a:pt x="267" y="735"/>
                    <a:pt x="101" y="935"/>
                    <a:pt x="1" y="1101"/>
                  </a:cubicBezTo>
                  <a:lnTo>
                    <a:pt x="1" y="1168"/>
                  </a:lnTo>
                  <a:cubicBezTo>
                    <a:pt x="1" y="1235"/>
                    <a:pt x="34" y="1235"/>
                    <a:pt x="34" y="1268"/>
                  </a:cubicBezTo>
                  <a:lnTo>
                    <a:pt x="101" y="1268"/>
                  </a:lnTo>
                  <a:cubicBezTo>
                    <a:pt x="167" y="1268"/>
                    <a:pt x="167" y="1235"/>
                    <a:pt x="201" y="1235"/>
                  </a:cubicBezTo>
                  <a:lnTo>
                    <a:pt x="234" y="1168"/>
                  </a:lnTo>
                  <a:cubicBezTo>
                    <a:pt x="534" y="835"/>
                    <a:pt x="835" y="501"/>
                    <a:pt x="1101" y="201"/>
                  </a:cubicBezTo>
                  <a:cubicBezTo>
                    <a:pt x="1168" y="167"/>
                    <a:pt x="1168" y="101"/>
                    <a:pt x="1101" y="67"/>
                  </a:cubicBezTo>
                  <a:cubicBezTo>
                    <a:pt x="1101" y="67"/>
                    <a:pt x="1068" y="1"/>
                    <a:pt x="1035" y="1"/>
                  </a:cubicBezTo>
                  <a:close/>
                </a:path>
              </a:pathLst>
            </a:custGeom>
            <a:solidFill>
              <a:srgbClr val="9A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656475" y="3990850"/>
              <a:ext cx="32550" cy="20050"/>
            </a:xfrm>
            <a:custGeom>
              <a:avLst/>
              <a:gdLst/>
              <a:ahLst/>
              <a:cxnLst/>
              <a:rect l="l" t="t" r="r" b="b"/>
              <a:pathLst>
                <a:path w="1302" h="802" extrusionOk="0">
                  <a:moveTo>
                    <a:pt x="1068" y="1"/>
                  </a:moveTo>
                  <a:cubicBezTo>
                    <a:pt x="734" y="167"/>
                    <a:pt x="401" y="367"/>
                    <a:pt x="67" y="534"/>
                  </a:cubicBezTo>
                  <a:cubicBezTo>
                    <a:pt x="0" y="601"/>
                    <a:pt x="0" y="668"/>
                    <a:pt x="34" y="701"/>
                  </a:cubicBezTo>
                  <a:cubicBezTo>
                    <a:pt x="34" y="768"/>
                    <a:pt x="67" y="768"/>
                    <a:pt x="134" y="801"/>
                  </a:cubicBezTo>
                  <a:lnTo>
                    <a:pt x="234" y="801"/>
                  </a:lnTo>
                  <a:cubicBezTo>
                    <a:pt x="534" y="601"/>
                    <a:pt x="868" y="367"/>
                    <a:pt x="1201" y="201"/>
                  </a:cubicBezTo>
                  <a:cubicBezTo>
                    <a:pt x="1235" y="167"/>
                    <a:pt x="1301" y="134"/>
                    <a:pt x="1235" y="34"/>
                  </a:cubicBezTo>
                  <a:cubicBezTo>
                    <a:pt x="1235" y="1"/>
                    <a:pt x="1201" y="1"/>
                    <a:pt x="1168" y="1"/>
                  </a:cubicBezTo>
                  <a:close/>
                </a:path>
              </a:pathLst>
            </a:custGeom>
            <a:solidFill>
              <a:srgbClr val="9A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1277750" y="3594725"/>
              <a:ext cx="135125" cy="165150"/>
            </a:xfrm>
            <a:custGeom>
              <a:avLst/>
              <a:gdLst/>
              <a:ahLst/>
              <a:cxnLst/>
              <a:rect l="l" t="t" r="r" b="b"/>
              <a:pathLst>
                <a:path w="5405" h="6606" extrusionOk="0">
                  <a:moveTo>
                    <a:pt x="1668" y="1"/>
                  </a:moveTo>
                  <a:cubicBezTo>
                    <a:pt x="1001" y="101"/>
                    <a:pt x="467" y="468"/>
                    <a:pt x="134" y="801"/>
                  </a:cubicBezTo>
                  <a:cubicBezTo>
                    <a:pt x="67" y="835"/>
                    <a:pt x="0" y="935"/>
                    <a:pt x="0" y="1002"/>
                  </a:cubicBezTo>
                  <a:lnTo>
                    <a:pt x="0" y="1135"/>
                  </a:lnTo>
                  <a:cubicBezTo>
                    <a:pt x="167" y="2102"/>
                    <a:pt x="534" y="3036"/>
                    <a:pt x="1235" y="4104"/>
                  </a:cubicBezTo>
                  <a:cubicBezTo>
                    <a:pt x="1535" y="4537"/>
                    <a:pt x="1868" y="4971"/>
                    <a:pt x="2269" y="5371"/>
                  </a:cubicBezTo>
                  <a:cubicBezTo>
                    <a:pt x="2669" y="5805"/>
                    <a:pt x="3036" y="6139"/>
                    <a:pt x="3470" y="6472"/>
                  </a:cubicBezTo>
                  <a:cubicBezTo>
                    <a:pt x="3503" y="6506"/>
                    <a:pt x="3570" y="6539"/>
                    <a:pt x="3670" y="6539"/>
                  </a:cubicBezTo>
                  <a:cubicBezTo>
                    <a:pt x="3703" y="6539"/>
                    <a:pt x="3736" y="6606"/>
                    <a:pt x="3803" y="6606"/>
                  </a:cubicBezTo>
                  <a:cubicBezTo>
                    <a:pt x="3836" y="6606"/>
                    <a:pt x="3870" y="6606"/>
                    <a:pt x="3903" y="6539"/>
                  </a:cubicBezTo>
                  <a:cubicBezTo>
                    <a:pt x="4070" y="6472"/>
                    <a:pt x="4203" y="6372"/>
                    <a:pt x="4337" y="6305"/>
                  </a:cubicBezTo>
                  <a:cubicBezTo>
                    <a:pt x="4470" y="6205"/>
                    <a:pt x="4570" y="6105"/>
                    <a:pt x="4704" y="5972"/>
                  </a:cubicBezTo>
                  <a:cubicBezTo>
                    <a:pt x="4871" y="5772"/>
                    <a:pt x="5037" y="5505"/>
                    <a:pt x="5171" y="5205"/>
                  </a:cubicBezTo>
                  <a:cubicBezTo>
                    <a:pt x="5371" y="4671"/>
                    <a:pt x="5404" y="4037"/>
                    <a:pt x="5304" y="3437"/>
                  </a:cubicBezTo>
                  <a:cubicBezTo>
                    <a:pt x="5171" y="2803"/>
                    <a:pt x="4904" y="2169"/>
                    <a:pt x="4537" y="1635"/>
                  </a:cubicBezTo>
                  <a:cubicBezTo>
                    <a:pt x="4370" y="1369"/>
                    <a:pt x="4170" y="1135"/>
                    <a:pt x="3903" y="868"/>
                  </a:cubicBezTo>
                  <a:cubicBezTo>
                    <a:pt x="3703" y="668"/>
                    <a:pt x="3470" y="501"/>
                    <a:pt x="3169" y="334"/>
                  </a:cubicBezTo>
                  <a:cubicBezTo>
                    <a:pt x="2736" y="134"/>
                    <a:pt x="2335" y="1"/>
                    <a:pt x="1902" y="1"/>
                  </a:cubicBezTo>
                  <a:close/>
                </a:path>
              </a:pathLst>
            </a:custGeom>
            <a:solidFill>
              <a:srgbClr val="B56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1236050" y="3613925"/>
              <a:ext cx="28375" cy="71950"/>
            </a:xfrm>
            <a:custGeom>
              <a:avLst/>
              <a:gdLst/>
              <a:ahLst/>
              <a:cxnLst/>
              <a:rect l="l" t="t" r="r" b="b"/>
              <a:pathLst>
                <a:path w="1135" h="2878" extrusionOk="0">
                  <a:moveTo>
                    <a:pt x="901" y="0"/>
                  </a:moveTo>
                  <a:cubicBezTo>
                    <a:pt x="868" y="0"/>
                    <a:pt x="834" y="33"/>
                    <a:pt x="801" y="33"/>
                  </a:cubicBezTo>
                  <a:lnTo>
                    <a:pt x="534" y="267"/>
                  </a:lnTo>
                  <a:cubicBezTo>
                    <a:pt x="467" y="367"/>
                    <a:pt x="401" y="434"/>
                    <a:pt x="367" y="567"/>
                  </a:cubicBezTo>
                  <a:cubicBezTo>
                    <a:pt x="234" y="767"/>
                    <a:pt x="167" y="1034"/>
                    <a:pt x="67" y="1268"/>
                  </a:cubicBezTo>
                  <a:cubicBezTo>
                    <a:pt x="34" y="1501"/>
                    <a:pt x="0" y="1735"/>
                    <a:pt x="0" y="2002"/>
                  </a:cubicBezTo>
                  <a:cubicBezTo>
                    <a:pt x="0" y="2235"/>
                    <a:pt x="34" y="2502"/>
                    <a:pt x="67" y="2735"/>
                  </a:cubicBezTo>
                  <a:cubicBezTo>
                    <a:pt x="122" y="2818"/>
                    <a:pt x="199" y="2877"/>
                    <a:pt x="281" y="2877"/>
                  </a:cubicBezTo>
                  <a:cubicBezTo>
                    <a:pt x="298" y="2877"/>
                    <a:pt x="316" y="2875"/>
                    <a:pt x="334" y="2869"/>
                  </a:cubicBezTo>
                  <a:cubicBezTo>
                    <a:pt x="367" y="2869"/>
                    <a:pt x="401" y="2835"/>
                    <a:pt x="467" y="2769"/>
                  </a:cubicBezTo>
                  <a:cubicBezTo>
                    <a:pt x="501" y="2735"/>
                    <a:pt x="467" y="2702"/>
                    <a:pt x="467" y="2669"/>
                  </a:cubicBezTo>
                  <a:lnTo>
                    <a:pt x="467" y="2602"/>
                  </a:lnTo>
                  <a:cubicBezTo>
                    <a:pt x="401" y="2368"/>
                    <a:pt x="367" y="2102"/>
                    <a:pt x="401" y="1835"/>
                  </a:cubicBezTo>
                  <a:cubicBezTo>
                    <a:pt x="401" y="1568"/>
                    <a:pt x="501" y="1334"/>
                    <a:pt x="534" y="1101"/>
                  </a:cubicBezTo>
                  <a:lnTo>
                    <a:pt x="534" y="1168"/>
                  </a:lnTo>
                  <a:cubicBezTo>
                    <a:pt x="567" y="1001"/>
                    <a:pt x="667" y="834"/>
                    <a:pt x="801" y="667"/>
                  </a:cubicBezTo>
                  <a:cubicBezTo>
                    <a:pt x="868" y="534"/>
                    <a:pt x="968" y="400"/>
                    <a:pt x="1068" y="334"/>
                  </a:cubicBezTo>
                  <a:cubicBezTo>
                    <a:pt x="1134" y="267"/>
                    <a:pt x="1134" y="234"/>
                    <a:pt x="1134" y="200"/>
                  </a:cubicBezTo>
                  <a:cubicBezTo>
                    <a:pt x="1134" y="167"/>
                    <a:pt x="1068" y="100"/>
                    <a:pt x="1068" y="67"/>
                  </a:cubicBezTo>
                  <a:cubicBezTo>
                    <a:pt x="1001" y="33"/>
                    <a:pt x="1001" y="0"/>
                    <a:pt x="901" y="0"/>
                  </a:cubicBezTo>
                  <a:close/>
                </a:path>
              </a:pathLst>
            </a:custGeom>
            <a:solidFill>
              <a:srgbClr val="9A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1874850" y="3405425"/>
              <a:ext cx="772250" cy="807275"/>
            </a:xfrm>
            <a:custGeom>
              <a:avLst/>
              <a:gdLst/>
              <a:ahLst/>
              <a:cxnLst/>
              <a:rect l="l" t="t" r="r" b="b"/>
              <a:pathLst>
                <a:path w="30890" h="32291" extrusionOk="0">
                  <a:moveTo>
                    <a:pt x="15545" y="1"/>
                  </a:moveTo>
                  <a:cubicBezTo>
                    <a:pt x="15045" y="1"/>
                    <a:pt x="14544" y="68"/>
                    <a:pt x="13944" y="201"/>
                  </a:cubicBezTo>
                  <a:cubicBezTo>
                    <a:pt x="13243" y="368"/>
                    <a:pt x="12510" y="701"/>
                    <a:pt x="11676" y="1168"/>
                  </a:cubicBezTo>
                  <a:cubicBezTo>
                    <a:pt x="10908" y="1569"/>
                    <a:pt x="10208" y="2036"/>
                    <a:pt x="9407" y="2669"/>
                  </a:cubicBezTo>
                  <a:cubicBezTo>
                    <a:pt x="8207" y="3570"/>
                    <a:pt x="6939" y="4704"/>
                    <a:pt x="5538" y="6172"/>
                  </a:cubicBezTo>
                  <a:cubicBezTo>
                    <a:pt x="5071" y="6672"/>
                    <a:pt x="4571" y="7173"/>
                    <a:pt x="4104" y="7673"/>
                  </a:cubicBezTo>
                  <a:cubicBezTo>
                    <a:pt x="3203" y="8674"/>
                    <a:pt x="2436" y="9608"/>
                    <a:pt x="1835" y="10575"/>
                  </a:cubicBezTo>
                  <a:cubicBezTo>
                    <a:pt x="1202" y="11509"/>
                    <a:pt x="768" y="12410"/>
                    <a:pt x="434" y="13244"/>
                  </a:cubicBezTo>
                  <a:cubicBezTo>
                    <a:pt x="268" y="13677"/>
                    <a:pt x="201" y="14111"/>
                    <a:pt x="101" y="14545"/>
                  </a:cubicBezTo>
                  <a:cubicBezTo>
                    <a:pt x="34" y="14945"/>
                    <a:pt x="1" y="15378"/>
                    <a:pt x="1" y="15845"/>
                  </a:cubicBezTo>
                  <a:cubicBezTo>
                    <a:pt x="1" y="17447"/>
                    <a:pt x="568" y="19114"/>
                    <a:pt x="1735" y="20949"/>
                  </a:cubicBezTo>
                  <a:cubicBezTo>
                    <a:pt x="2202" y="21683"/>
                    <a:pt x="2736" y="22383"/>
                    <a:pt x="3403" y="23184"/>
                  </a:cubicBezTo>
                  <a:cubicBezTo>
                    <a:pt x="2936" y="23217"/>
                    <a:pt x="2569" y="23384"/>
                    <a:pt x="2236" y="23551"/>
                  </a:cubicBezTo>
                  <a:cubicBezTo>
                    <a:pt x="1769" y="23784"/>
                    <a:pt x="1402" y="24118"/>
                    <a:pt x="1135" y="24552"/>
                  </a:cubicBezTo>
                  <a:cubicBezTo>
                    <a:pt x="901" y="24952"/>
                    <a:pt x="768" y="25419"/>
                    <a:pt x="735" y="25953"/>
                  </a:cubicBezTo>
                  <a:cubicBezTo>
                    <a:pt x="701" y="26453"/>
                    <a:pt x="768" y="26953"/>
                    <a:pt x="935" y="27520"/>
                  </a:cubicBezTo>
                  <a:cubicBezTo>
                    <a:pt x="1235" y="28555"/>
                    <a:pt x="1869" y="29455"/>
                    <a:pt x="2703" y="30156"/>
                  </a:cubicBezTo>
                  <a:cubicBezTo>
                    <a:pt x="3103" y="30523"/>
                    <a:pt x="3570" y="30789"/>
                    <a:pt x="4070" y="30923"/>
                  </a:cubicBezTo>
                  <a:cubicBezTo>
                    <a:pt x="4404" y="31056"/>
                    <a:pt x="4771" y="31090"/>
                    <a:pt x="5138" y="31090"/>
                  </a:cubicBezTo>
                  <a:cubicBezTo>
                    <a:pt x="5304" y="31090"/>
                    <a:pt x="5538" y="31090"/>
                    <a:pt x="5705" y="31056"/>
                  </a:cubicBezTo>
                  <a:cubicBezTo>
                    <a:pt x="6105" y="30956"/>
                    <a:pt x="6572" y="30823"/>
                    <a:pt x="7006" y="30589"/>
                  </a:cubicBezTo>
                  <a:cubicBezTo>
                    <a:pt x="7406" y="30322"/>
                    <a:pt x="7840" y="30056"/>
                    <a:pt x="8240" y="29622"/>
                  </a:cubicBezTo>
                  <a:cubicBezTo>
                    <a:pt x="8874" y="30122"/>
                    <a:pt x="9608" y="30589"/>
                    <a:pt x="10408" y="30990"/>
                  </a:cubicBezTo>
                  <a:cubicBezTo>
                    <a:pt x="11409" y="31490"/>
                    <a:pt x="12443" y="31890"/>
                    <a:pt x="13510" y="32090"/>
                  </a:cubicBezTo>
                  <a:cubicBezTo>
                    <a:pt x="14177" y="32224"/>
                    <a:pt x="14911" y="32291"/>
                    <a:pt x="15612" y="32291"/>
                  </a:cubicBezTo>
                  <a:cubicBezTo>
                    <a:pt x="16746" y="32291"/>
                    <a:pt x="17947" y="32124"/>
                    <a:pt x="19181" y="31824"/>
                  </a:cubicBezTo>
                  <a:cubicBezTo>
                    <a:pt x="21049" y="31390"/>
                    <a:pt x="22884" y="30589"/>
                    <a:pt x="24585" y="29455"/>
                  </a:cubicBezTo>
                  <a:cubicBezTo>
                    <a:pt x="25385" y="28921"/>
                    <a:pt x="26186" y="28321"/>
                    <a:pt x="26887" y="27621"/>
                  </a:cubicBezTo>
                  <a:cubicBezTo>
                    <a:pt x="27587" y="26953"/>
                    <a:pt x="28187" y="26253"/>
                    <a:pt x="28721" y="25552"/>
                  </a:cubicBezTo>
                  <a:cubicBezTo>
                    <a:pt x="29288" y="24718"/>
                    <a:pt x="29789" y="23751"/>
                    <a:pt x="30189" y="22750"/>
                  </a:cubicBezTo>
                  <a:cubicBezTo>
                    <a:pt x="30556" y="21716"/>
                    <a:pt x="30789" y="20716"/>
                    <a:pt x="30856" y="19682"/>
                  </a:cubicBezTo>
                  <a:cubicBezTo>
                    <a:pt x="30889" y="19181"/>
                    <a:pt x="30889" y="18614"/>
                    <a:pt x="30856" y="18147"/>
                  </a:cubicBezTo>
                  <a:cubicBezTo>
                    <a:pt x="30789" y="17713"/>
                    <a:pt x="30723" y="17213"/>
                    <a:pt x="30589" y="16713"/>
                  </a:cubicBezTo>
                  <a:cubicBezTo>
                    <a:pt x="30322" y="15779"/>
                    <a:pt x="29922" y="14811"/>
                    <a:pt x="29355" y="13944"/>
                  </a:cubicBezTo>
                  <a:cubicBezTo>
                    <a:pt x="28955" y="13310"/>
                    <a:pt x="28454" y="12743"/>
                    <a:pt x="27821" y="12076"/>
                  </a:cubicBezTo>
                  <a:cubicBezTo>
                    <a:pt x="27554" y="11776"/>
                    <a:pt x="27220" y="11476"/>
                    <a:pt x="26887" y="11209"/>
                  </a:cubicBezTo>
                  <a:cubicBezTo>
                    <a:pt x="26653" y="11042"/>
                    <a:pt x="26453" y="10809"/>
                    <a:pt x="26253" y="10608"/>
                  </a:cubicBezTo>
                  <a:cubicBezTo>
                    <a:pt x="25385" y="9708"/>
                    <a:pt x="24752" y="8574"/>
                    <a:pt x="24218" y="7473"/>
                  </a:cubicBezTo>
                  <a:cubicBezTo>
                    <a:pt x="24085" y="7273"/>
                    <a:pt x="24018" y="7073"/>
                    <a:pt x="23884" y="6872"/>
                  </a:cubicBezTo>
                  <a:cubicBezTo>
                    <a:pt x="23317" y="5772"/>
                    <a:pt x="22750" y="4637"/>
                    <a:pt x="21983" y="3703"/>
                  </a:cubicBezTo>
                  <a:cubicBezTo>
                    <a:pt x="21549" y="3103"/>
                    <a:pt x="21049" y="2569"/>
                    <a:pt x="20482" y="2202"/>
                  </a:cubicBezTo>
                  <a:cubicBezTo>
                    <a:pt x="20215" y="1969"/>
                    <a:pt x="19915" y="1769"/>
                    <a:pt x="19581" y="1602"/>
                  </a:cubicBezTo>
                  <a:cubicBezTo>
                    <a:pt x="19281" y="1435"/>
                    <a:pt x="18948" y="1302"/>
                    <a:pt x="18581" y="1202"/>
                  </a:cubicBezTo>
                  <a:lnTo>
                    <a:pt x="18547" y="1135"/>
                  </a:lnTo>
                  <a:cubicBezTo>
                    <a:pt x="18314" y="968"/>
                    <a:pt x="18114" y="801"/>
                    <a:pt x="17813" y="635"/>
                  </a:cubicBezTo>
                  <a:cubicBezTo>
                    <a:pt x="17680" y="535"/>
                    <a:pt x="17446" y="434"/>
                    <a:pt x="17246" y="368"/>
                  </a:cubicBezTo>
                  <a:cubicBezTo>
                    <a:pt x="16913" y="234"/>
                    <a:pt x="16546" y="101"/>
                    <a:pt x="16146" y="68"/>
                  </a:cubicBezTo>
                  <a:cubicBezTo>
                    <a:pt x="16012" y="1"/>
                    <a:pt x="15745" y="1"/>
                    <a:pt x="15545" y="1"/>
                  </a:cubicBezTo>
                  <a:close/>
                </a:path>
              </a:pathLst>
            </a:custGeom>
            <a:solidFill>
              <a:srgbClr val="BF6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1874850" y="3401275"/>
              <a:ext cx="538750" cy="588775"/>
            </a:xfrm>
            <a:custGeom>
              <a:avLst/>
              <a:gdLst/>
              <a:ahLst/>
              <a:cxnLst/>
              <a:rect l="l" t="t" r="r" b="b"/>
              <a:pathLst>
                <a:path w="21550" h="23551" extrusionOk="0">
                  <a:moveTo>
                    <a:pt x="15445" y="0"/>
                  </a:moveTo>
                  <a:cubicBezTo>
                    <a:pt x="15045" y="100"/>
                    <a:pt x="14511" y="200"/>
                    <a:pt x="13944" y="367"/>
                  </a:cubicBezTo>
                  <a:cubicBezTo>
                    <a:pt x="13243" y="534"/>
                    <a:pt x="12510" y="867"/>
                    <a:pt x="11676" y="1334"/>
                  </a:cubicBezTo>
                  <a:cubicBezTo>
                    <a:pt x="10908" y="1735"/>
                    <a:pt x="10208" y="2202"/>
                    <a:pt x="9407" y="2835"/>
                  </a:cubicBezTo>
                  <a:cubicBezTo>
                    <a:pt x="8207" y="3736"/>
                    <a:pt x="7006" y="4870"/>
                    <a:pt x="5538" y="6338"/>
                  </a:cubicBezTo>
                  <a:cubicBezTo>
                    <a:pt x="5071" y="6838"/>
                    <a:pt x="4571" y="7339"/>
                    <a:pt x="4104" y="7839"/>
                  </a:cubicBezTo>
                  <a:cubicBezTo>
                    <a:pt x="3203" y="8873"/>
                    <a:pt x="2436" y="9774"/>
                    <a:pt x="1835" y="10741"/>
                  </a:cubicBezTo>
                  <a:cubicBezTo>
                    <a:pt x="1202" y="11675"/>
                    <a:pt x="768" y="12542"/>
                    <a:pt x="434" y="13410"/>
                  </a:cubicBezTo>
                  <a:cubicBezTo>
                    <a:pt x="268" y="13843"/>
                    <a:pt x="201" y="14277"/>
                    <a:pt x="101" y="14711"/>
                  </a:cubicBezTo>
                  <a:cubicBezTo>
                    <a:pt x="34" y="15111"/>
                    <a:pt x="1" y="15544"/>
                    <a:pt x="1" y="16011"/>
                  </a:cubicBezTo>
                  <a:cubicBezTo>
                    <a:pt x="1" y="17613"/>
                    <a:pt x="568" y="19280"/>
                    <a:pt x="1735" y="21115"/>
                  </a:cubicBezTo>
                  <a:cubicBezTo>
                    <a:pt x="2202" y="21849"/>
                    <a:pt x="2736" y="22549"/>
                    <a:pt x="3403" y="23350"/>
                  </a:cubicBezTo>
                  <a:cubicBezTo>
                    <a:pt x="3103" y="23383"/>
                    <a:pt x="2836" y="23450"/>
                    <a:pt x="2536" y="23550"/>
                  </a:cubicBezTo>
                  <a:lnTo>
                    <a:pt x="3103" y="23550"/>
                  </a:lnTo>
                  <a:cubicBezTo>
                    <a:pt x="3303" y="23550"/>
                    <a:pt x="3470" y="23517"/>
                    <a:pt x="3703" y="23450"/>
                  </a:cubicBezTo>
                  <a:lnTo>
                    <a:pt x="4204" y="23350"/>
                  </a:lnTo>
                  <a:cubicBezTo>
                    <a:pt x="4370" y="23283"/>
                    <a:pt x="4537" y="23217"/>
                    <a:pt x="4637" y="23117"/>
                  </a:cubicBezTo>
                  <a:cubicBezTo>
                    <a:pt x="4938" y="23016"/>
                    <a:pt x="5204" y="22850"/>
                    <a:pt x="5405" y="22616"/>
                  </a:cubicBezTo>
                  <a:lnTo>
                    <a:pt x="5638" y="22383"/>
                  </a:lnTo>
                  <a:cubicBezTo>
                    <a:pt x="5738" y="22283"/>
                    <a:pt x="5771" y="22216"/>
                    <a:pt x="5872" y="22116"/>
                  </a:cubicBezTo>
                  <a:cubicBezTo>
                    <a:pt x="5938" y="22049"/>
                    <a:pt x="5972" y="21916"/>
                    <a:pt x="6038" y="21849"/>
                  </a:cubicBezTo>
                  <a:cubicBezTo>
                    <a:pt x="6072" y="21716"/>
                    <a:pt x="6105" y="21582"/>
                    <a:pt x="6138" y="21515"/>
                  </a:cubicBezTo>
                  <a:lnTo>
                    <a:pt x="6138" y="21549"/>
                  </a:lnTo>
                  <a:cubicBezTo>
                    <a:pt x="6205" y="21415"/>
                    <a:pt x="6238" y="21249"/>
                    <a:pt x="6272" y="21115"/>
                  </a:cubicBezTo>
                  <a:cubicBezTo>
                    <a:pt x="6339" y="21015"/>
                    <a:pt x="6339" y="20848"/>
                    <a:pt x="6339" y="20715"/>
                  </a:cubicBezTo>
                  <a:lnTo>
                    <a:pt x="6339" y="20114"/>
                  </a:lnTo>
                  <a:cubicBezTo>
                    <a:pt x="6339" y="19948"/>
                    <a:pt x="6272" y="19781"/>
                    <a:pt x="6238" y="19581"/>
                  </a:cubicBezTo>
                  <a:cubicBezTo>
                    <a:pt x="6172" y="19080"/>
                    <a:pt x="5972" y="18613"/>
                    <a:pt x="5771" y="18180"/>
                  </a:cubicBezTo>
                  <a:cubicBezTo>
                    <a:pt x="5705" y="18013"/>
                    <a:pt x="5571" y="17779"/>
                    <a:pt x="5505" y="17613"/>
                  </a:cubicBezTo>
                  <a:cubicBezTo>
                    <a:pt x="5438" y="17513"/>
                    <a:pt x="5371" y="17412"/>
                    <a:pt x="5338" y="17279"/>
                  </a:cubicBezTo>
                  <a:cubicBezTo>
                    <a:pt x="5271" y="17212"/>
                    <a:pt x="5238" y="17179"/>
                    <a:pt x="5238" y="17079"/>
                  </a:cubicBezTo>
                  <a:lnTo>
                    <a:pt x="5238" y="16945"/>
                  </a:lnTo>
                  <a:cubicBezTo>
                    <a:pt x="5238" y="16879"/>
                    <a:pt x="5271" y="16845"/>
                    <a:pt x="5338" y="16779"/>
                  </a:cubicBezTo>
                  <a:cubicBezTo>
                    <a:pt x="5371" y="16712"/>
                    <a:pt x="5438" y="16579"/>
                    <a:pt x="5505" y="16512"/>
                  </a:cubicBezTo>
                  <a:cubicBezTo>
                    <a:pt x="5705" y="16112"/>
                    <a:pt x="5872" y="15745"/>
                    <a:pt x="5972" y="15344"/>
                  </a:cubicBezTo>
                  <a:lnTo>
                    <a:pt x="5972" y="15378"/>
                  </a:lnTo>
                  <a:cubicBezTo>
                    <a:pt x="6105" y="15044"/>
                    <a:pt x="6205" y="14677"/>
                    <a:pt x="6238" y="14344"/>
                  </a:cubicBezTo>
                  <a:cubicBezTo>
                    <a:pt x="6339" y="13943"/>
                    <a:pt x="6372" y="13576"/>
                    <a:pt x="6405" y="13209"/>
                  </a:cubicBezTo>
                  <a:cubicBezTo>
                    <a:pt x="6405" y="13176"/>
                    <a:pt x="6439" y="13176"/>
                    <a:pt x="6439" y="13109"/>
                  </a:cubicBezTo>
                  <a:cubicBezTo>
                    <a:pt x="6483" y="13109"/>
                    <a:pt x="6498" y="13095"/>
                    <a:pt x="6513" y="13095"/>
                  </a:cubicBezTo>
                  <a:cubicBezTo>
                    <a:pt x="6520" y="13095"/>
                    <a:pt x="6528" y="13098"/>
                    <a:pt x="6539" y="13109"/>
                  </a:cubicBezTo>
                  <a:cubicBezTo>
                    <a:pt x="6872" y="13243"/>
                    <a:pt x="7206" y="13343"/>
                    <a:pt x="7539" y="13376"/>
                  </a:cubicBezTo>
                  <a:lnTo>
                    <a:pt x="8407" y="13510"/>
                  </a:lnTo>
                  <a:lnTo>
                    <a:pt x="9207" y="13510"/>
                  </a:lnTo>
                  <a:cubicBezTo>
                    <a:pt x="9441" y="13510"/>
                    <a:pt x="9708" y="13443"/>
                    <a:pt x="9908" y="13410"/>
                  </a:cubicBezTo>
                  <a:lnTo>
                    <a:pt x="9874" y="13410"/>
                  </a:lnTo>
                  <a:cubicBezTo>
                    <a:pt x="10108" y="13376"/>
                    <a:pt x="10375" y="13276"/>
                    <a:pt x="10608" y="13209"/>
                  </a:cubicBezTo>
                  <a:cubicBezTo>
                    <a:pt x="10875" y="13109"/>
                    <a:pt x="11075" y="13043"/>
                    <a:pt x="11309" y="12909"/>
                  </a:cubicBezTo>
                  <a:cubicBezTo>
                    <a:pt x="11609" y="12776"/>
                    <a:pt x="11909" y="12609"/>
                    <a:pt x="12143" y="12409"/>
                  </a:cubicBezTo>
                  <a:cubicBezTo>
                    <a:pt x="12410" y="12242"/>
                    <a:pt x="12643" y="12042"/>
                    <a:pt x="12910" y="11842"/>
                  </a:cubicBezTo>
                  <a:cubicBezTo>
                    <a:pt x="13644" y="11175"/>
                    <a:pt x="14311" y="10374"/>
                    <a:pt x="14911" y="9540"/>
                  </a:cubicBezTo>
                  <a:cubicBezTo>
                    <a:pt x="15478" y="8706"/>
                    <a:pt x="15945" y="7772"/>
                    <a:pt x="16412" y="6872"/>
                  </a:cubicBezTo>
                  <a:cubicBezTo>
                    <a:pt x="16779" y="6038"/>
                    <a:pt x="17180" y="5170"/>
                    <a:pt x="17446" y="4236"/>
                  </a:cubicBezTo>
                  <a:cubicBezTo>
                    <a:pt x="17446" y="4203"/>
                    <a:pt x="17446" y="4203"/>
                    <a:pt x="17513" y="4170"/>
                  </a:cubicBezTo>
                  <a:cubicBezTo>
                    <a:pt x="17513" y="4103"/>
                    <a:pt x="17513" y="4103"/>
                    <a:pt x="17547" y="4070"/>
                  </a:cubicBezTo>
                  <a:cubicBezTo>
                    <a:pt x="17569" y="4070"/>
                    <a:pt x="17576" y="4055"/>
                    <a:pt x="17589" y="4055"/>
                  </a:cubicBezTo>
                  <a:cubicBezTo>
                    <a:pt x="17595" y="4055"/>
                    <a:pt x="17602" y="4058"/>
                    <a:pt x="17613" y="4070"/>
                  </a:cubicBezTo>
                  <a:cubicBezTo>
                    <a:pt x="17780" y="4103"/>
                    <a:pt x="17913" y="4170"/>
                    <a:pt x="18080" y="4203"/>
                  </a:cubicBezTo>
                  <a:cubicBezTo>
                    <a:pt x="18247" y="4236"/>
                    <a:pt x="18380" y="4236"/>
                    <a:pt x="18547" y="4236"/>
                  </a:cubicBezTo>
                  <a:lnTo>
                    <a:pt x="19114" y="4236"/>
                  </a:lnTo>
                  <a:cubicBezTo>
                    <a:pt x="19281" y="4236"/>
                    <a:pt x="19448" y="4203"/>
                    <a:pt x="19615" y="4170"/>
                  </a:cubicBezTo>
                  <a:cubicBezTo>
                    <a:pt x="19848" y="4103"/>
                    <a:pt x="20015" y="4070"/>
                    <a:pt x="20215" y="4003"/>
                  </a:cubicBezTo>
                  <a:cubicBezTo>
                    <a:pt x="20382" y="3936"/>
                    <a:pt x="20549" y="3869"/>
                    <a:pt x="20682" y="3769"/>
                  </a:cubicBezTo>
                  <a:cubicBezTo>
                    <a:pt x="20849" y="3703"/>
                    <a:pt x="21016" y="3603"/>
                    <a:pt x="21116" y="3536"/>
                  </a:cubicBezTo>
                  <a:cubicBezTo>
                    <a:pt x="21283" y="3436"/>
                    <a:pt x="21416" y="3336"/>
                    <a:pt x="21549" y="3202"/>
                  </a:cubicBezTo>
                  <a:lnTo>
                    <a:pt x="21516" y="3202"/>
                  </a:lnTo>
                  <a:lnTo>
                    <a:pt x="21549" y="3169"/>
                  </a:lnTo>
                  <a:cubicBezTo>
                    <a:pt x="21216" y="2769"/>
                    <a:pt x="20849" y="2435"/>
                    <a:pt x="20515" y="2168"/>
                  </a:cubicBezTo>
                  <a:cubicBezTo>
                    <a:pt x="20215" y="1935"/>
                    <a:pt x="19915" y="1735"/>
                    <a:pt x="19581" y="1568"/>
                  </a:cubicBezTo>
                  <a:cubicBezTo>
                    <a:pt x="19281" y="1401"/>
                    <a:pt x="18948" y="1268"/>
                    <a:pt x="18581" y="1168"/>
                  </a:cubicBezTo>
                  <a:cubicBezTo>
                    <a:pt x="18581" y="1168"/>
                    <a:pt x="18581" y="1101"/>
                    <a:pt x="18547" y="1101"/>
                  </a:cubicBezTo>
                  <a:cubicBezTo>
                    <a:pt x="18380" y="934"/>
                    <a:pt x="18114" y="834"/>
                    <a:pt x="17847" y="600"/>
                  </a:cubicBezTo>
                  <a:cubicBezTo>
                    <a:pt x="17680" y="500"/>
                    <a:pt x="17446" y="400"/>
                    <a:pt x="17246" y="334"/>
                  </a:cubicBezTo>
                  <a:cubicBezTo>
                    <a:pt x="16913" y="200"/>
                    <a:pt x="16546" y="67"/>
                    <a:pt x="16179" y="33"/>
                  </a:cubicBezTo>
                  <a:cubicBezTo>
                    <a:pt x="15912" y="0"/>
                    <a:pt x="15679" y="0"/>
                    <a:pt x="15445" y="0"/>
                  </a:cubicBezTo>
                  <a:close/>
                </a:path>
              </a:pathLst>
            </a:custGeom>
            <a:solidFill>
              <a:srgbClr val="B56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1847325" y="4047575"/>
              <a:ext cx="687175" cy="166800"/>
            </a:xfrm>
            <a:custGeom>
              <a:avLst/>
              <a:gdLst/>
              <a:ahLst/>
              <a:cxnLst/>
              <a:rect l="l" t="t" r="r" b="b"/>
              <a:pathLst>
                <a:path w="27487" h="6672" extrusionOk="0">
                  <a:moveTo>
                    <a:pt x="27487" y="0"/>
                  </a:moveTo>
                  <a:cubicBezTo>
                    <a:pt x="27320" y="234"/>
                    <a:pt x="27086" y="500"/>
                    <a:pt x="26820" y="734"/>
                  </a:cubicBezTo>
                  <a:cubicBezTo>
                    <a:pt x="26119" y="1401"/>
                    <a:pt x="25352" y="2035"/>
                    <a:pt x="24518" y="2535"/>
                  </a:cubicBezTo>
                  <a:cubicBezTo>
                    <a:pt x="23684" y="3069"/>
                    <a:pt x="22817" y="3536"/>
                    <a:pt x="21949" y="3903"/>
                  </a:cubicBezTo>
                  <a:cubicBezTo>
                    <a:pt x="21015" y="4270"/>
                    <a:pt x="20115" y="4603"/>
                    <a:pt x="19147" y="4837"/>
                  </a:cubicBezTo>
                  <a:cubicBezTo>
                    <a:pt x="18180" y="5037"/>
                    <a:pt x="17246" y="5204"/>
                    <a:pt x="16245" y="5237"/>
                  </a:cubicBezTo>
                  <a:cubicBezTo>
                    <a:pt x="15745" y="5270"/>
                    <a:pt x="15178" y="5270"/>
                    <a:pt x="14678" y="5270"/>
                  </a:cubicBezTo>
                  <a:cubicBezTo>
                    <a:pt x="14111" y="5237"/>
                    <a:pt x="13510" y="5204"/>
                    <a:pt x="12976" y="5070"/>
                  </a:cubicBezTo>
                  <a:cubicBezTo>
                    <a:pt x="12409" y="4937"/>
                    <a:pt x="11809" y="4837"/>
                    <a:pt x="11275" y="4603"/>
                  </a:cubicBezTo>
                  <a:cubicBezTo>
                    <a:pt x="10741" y="4403"/>
                    <a:pt x="10174" y="4169"/>
                    <a:pt x="9674" y="3869"/>
                  </a:cubicBezTo>
                  <a:cubicBezTo>
                    <a:pt x="9641" y="3869"/>
                    <a:pt x="9641" y="3836"/>
                    <a:pt x="9607" y="3836"/>
                  </a:cubicBezTo>
                  <a:cubicBezTo>
                    <a:pt x="9140" y="3602"/>
                    <a:pt x="8673" y="3336"/>
                    <a:pt x="8273" y="3035"/>
                  </a:cubicBezTo>
                  <a:cubicBezTo>
                    <a:pt x="7906" y="2768"/>
                    <a:pt x="7506" y="2535"/>
                    <a:pt x="7172" y="2235"/>
                  </a:cubicBezTo>
                  <a:lnTo>
                    <a:pt x="6939" y="2001"/>
                  </a:lnTo>
                  <a:lnTo>
                    <a:pt x="6305" y="2735"/>
                  </a:lnTo>
                  <a:cubicBezTo>
                    <a:pt x="6005" y="3035"/>
                    <a:pt x="5705" y="3336"/>
                    <a:pt x="5338" y="3569"/>
                  </a:cubicBezTo>
                  <a:cubicBezTo>
                    <a:pt x="5171" y="3702"/>
                    <a:pt x="4971" y="3769"/>
                    <a:pt x="4804" y="3903"/>
                  </a:cubicBezTo>
                  <a:cubicBezTo>
                    <a:pt x="4637" y="4003"/>
                    <a:pt x="4437" y="4069"/>
                    <a:pt x="4203" y="4103"/>
                  </a:cubicBezTo>
                  <a:cubicBezTo>
                    <a:pt x="4003" y="4169"/>
                    <a:pt x="3803" y="4203"/>
                    <a:pt x="3603" y="4203"/>
                  </a:cubicBezTo>
                  <a:cubicBezTo>
                    <a:pt x="3370" y="4203"/>
                    <a:pt x="3136" y="4203"/>
                    <a:pt x="2936" y="4169"/>
                  </a:cubicBezTo>
                  <a:cubicBezTo>
                    <a:pt x="2502" y="4069"/>
                    <a:pt x="2102" y="3936"/>
                    <a:pt x="1702" y="3769"/>
                  </a:cubicBezTo>
                  <a:cubicBezTo>
                    <a:pt x="1335" y="3569"/>
                    <a:pt x="1001" y="3369"/>
                    <a:pt x="668" y="3069"/>
                  </a:cubicBezTo>
                  <a:cubicBezTo>
                    <a:pt x="434" y="2869"/>
                    <a:pt x="201" y="2602"/>
                    <a:pt x="0" y="2368"/>
                  </a:cubicBezTo>
                  <a:lnTo>
                    <a:pt x="0" y="2368"/>
                  </a:lnTo>
                  <a:cubicBezTo>
                    <a:pt x="334" y="3202"/>
                    <a:pt x="868" y="3936"/>
                    <a:pt x="1535" y="4536"/>
                  </a:cubicBezTo>
                  <a:cubicBezTo>
                    <a:pt x="1969" y="4870"/>
                    <a:pt x="2436" y="5170"/>
                    <a:pt x="2936" y="5270"/>
                  </a:cubicBezTo>
                  <a:cubicBezTo>
                    <a:pt x="3269" y="5404"/>
                    <a:pt x="3636" y="5437"/>
                    <a:pt x="4003" y="5437"/>
                  </a:cubicBezTo>
                  <a:cubicBezTo>
                    <a:pt x="4170" y="5437"/>
                    <a:pt x="4370" y="5437"/>
                    <a:pt x="4537" y="5404"/>
                  </a:cubicBezTo>
                  <a:cubicBezTo>
                    <a:pt x="5004" y="5337"/>
                    <a:pt x="5438" y="5170"/>
                    <a:pt x="5838" y="4937"/>
                  </a:cubicBezTo>
                  <a:cubicBezTo>
                    <a:pt x="6272" y="4703"/>
                    <a:pt x="6672" y="4403"/>
                    <a:pt x="7106" y="4003"/>
                  </a:cubicBezTo>
                  <a:cubicBezTo>
                    <a:pt x="7739" y="4470"/>
                    <a:pt x="8440" y="4937"/>
                    <a:pt x="9274" y="5370"/>
                  </a:cubicBezTo>
                  <a:cubicBezTo>
                    <a:pt x="10274" y="5904"/>
                    <a:pt x="11309" y="6238"/>
                    <a:pt x="12343" y="6438"/>
                  </a:cubicBezTo>
                  <a:cubicBezTo>
                    <a:pt x="13010" y="6571"/>
                    <a:pt x="13777" y="6671"/>
                    <a:pt x="14477" y="6671"/>
                  </a:cubicBezTo>
                  <a:cubicBezTo>
                    <a:pt x="15612" y="6671"/>
                    <a:pt x="16812" y="6505"/>
                    <a:pt x="18013" y="6204"/>
                  </a:cubicBezTo>
                  <a:cubicBezTo>
                    <a:pt x="19915" y="5737"/>
                    <a:pt x="21716" y="4937"/>
                    <a:pt x="23451" y="3836"/>
                  </a:cubicBezTo>
                  <a:cubicBezTo>
                    <a:pt x="24218" y="3269"/>
                    <a:pt x="25018" y="2702"/>
                    <a:pt x="25752" y="2001"/>
                  </a:cubicBezTo>
                  <a:cubicBezTo>
                    <a:pt x="26419" y="1368"/>
                    <a:pt x="26986" y="701"/>
                    <a:pt x="27487" y="0"/>
                  </a:cubicBezTo>
                  <a:close/>
                </a:path>
              </a:pathLst>
            </a:custGeom>
            <a:solidFill>
              <a:srgbClr val="B56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1382825" y="3508000"/>
              <a:ext cx="25" cy="25"/>
            </a:xfrm>
            <a:custGeom>
              <a:avLst/>
              <a:gdLst/>
              <a:ahLst/>
              <a:cxnLst/>
              <a:rect l="l" t="t" r="r" b="b"/>
              <a:pathLst>
                <a:path w="1" h="1" extrusionOk="0">
                  <a:moveTo>
                    <a:pt x="0" y="1"/>
                  </a:moveTo>
                  <a:lnTo>
                    <a:pt x="0" y="1"/>
                  </a:lnTo>
                  <a:lnTo>
                    <a:pt x="0" y="1"/>
                  </a:lnTo>
                  <a:close/>
                </a:path>
              </a:pathLst>
            </a:custGeom>
            <a:solidFill>
              <a:srgbClr val="B56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1757250" y="3980850"/>
              <a:ext cx="850" cy="25"/>
            </a:xfrm>
            <a:custGeom>
              <a:avLst/>
              <a:gdLst/>
              <a:ahLst/>
              <a:cxnLst/>
              <a:rect l="l" t="t" r="r" b="b"/>
              <a:pathLst>
                <a:path w="34" h="1" extrusionOk="0">
                  <a:moveTo>
                    <a:pt x="0" y="0"/>
                  </a:moveTo>
                  <a:cubicBezTo>
                    <a:pt x="33" y="0"/>
                    <a:pt x="33" y="0"/>
                    <a:pt x="0" y="0"/>
                  </a:cubicBezTo>
                  <a:cubicBezTo>
                    <a:pt x="33" y="0"/>
                    <a:pt x="33" y="0"/>
                    <a:pt x="0" y="0"/>
                  </a:cubicBezTo>
                  <a:close/>
                </a:path>
              </a:pathLst>
            </a:custGeom>
            <a:solidFill>
              <a:srgbClr val="B56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1788125" y="4040050"/>
              <a:ext cx="81750" cy="86925"/>
            </a:xfrm>
            <a:custGeom>
              <a:avLst/>
              <a:gdLst/>
              <a:ahLst/>
              <a:cxnLst/>
              <a:rect l="l" t="t" r="r" b="b"/>
              <a:pathLst>
                <a:path w="3270" h="3477" extrusionOk="0">
                  <a:moveTo>
                    <a:pt x="201" y="1"/>
                  </a:moveTo>
                  <a:cubicBezTo>
                    <a:pt x="101" y="34"/>
                    <a:pt x="68" y="67"/>
                    <a:pt x="68" y="134"/>
                  </a:cubicBezTo>
                  <a:cubicBezTo>
                    <a:pt x="1" y="167"/>
                    <a:pt x="1" y="234"/>
                    <a:pt x="68" y="301"/>
                  </a:cubicBezTo>
                  <a:cubicBezTo>
                    <a:pt x="134" y="634"/>
                    <a:pt x="301" y="968"/>
                    <a:pt x="468" y="1302"/>
                  </a:cubicBezTo>
                  <a:cubicBezTo>
                    <a:pt x="701" y="1635"/>
                    <a:pt x="901" y="1969"/>
                    <a:pt x="1202" y="2236"/>
                  </a:cubicBezTo>
                  <a:cubicBezTo>
                    <a:pt x="1669" y="2836"/>
                    <a:pt x="2369" y="3236"/>
                    <a:pt x="3103" y="3470"/>
                  </a:cubicBezTo>
                  <a:cubicBezTo>
                    <a:pt x="3117" y="3474"/>
                    <a:pt x="3130" y="3476"/>
                    <a:pt x="3142" y="3476"/>
                  </a:cubicBezTo>
                  <a:cubicBezTo>
                    <a:pt x="3220" y="3476"/>
                    <a:pt x="3270" y="3394"/>
                    <a:pt x="3270" y="3336"/>
                  </a:cubicBezTo>
                  <a:cubicBezTo>
                    <a:pt x="3270" y="3236"/>
                    <a:pt x="3236" y="3203"/>
                    <a:pt x="3136" y="3170"/>
                  </a:cubicBezTo>
                  <a:cubicBezTo>
                    <a:pt x="3103" y="3170"/>
                    <a:pt x="3103" y="3170"/>
                    <a:pt x="3070" y="3103"/>
                  </a:cubicBezTo>
                  <a:cubicBezTo>
                    <a:pt x="2870" y="3036"/>
                    <a:pt x="2636" y="2969"/>
                    <a:pt x="2436" y="2836"/>
                  </a:cubicBezTo>
                  <a:cubicBezTo>
                    <a:pt x="2136" y="2636"/>
                    <a:pt x="1902" y="2402"/>
                    <a:pt x="1635" y="2169"/>
                  </a:cubicBezTo>
                  <a:cubicBezTo>
                    <a:pt x="1368" y="1835"/>
                    <a:pt x="1068" y="1435"/>
                    <a:pt x="868" y="1035"/>
                  </a:cubicBezTo>
                  <a:cubicBezTo>
                    <a:pt x="735" y="734"/>
                    <a:pt x="601" y="468"/>
                    <a:pt x="535" y="167"/>
                  </a:cubicBezTo>
                  <a:cubicBezTo>
                    <a:pt x="468" y="34"/>
                    <a:pt x="401" y="1"/>
                    <a:pt x="268" y="1"/>
                  </a:cubicBezTo>
                  <a:close/>
                </a:path>
              </a:pathLst>
            </a:custGeom>
            <a:solidFill>
              <a:srgbClr val="9A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1822300" y="4046725"/>
              <a:ext cx="53400" cy="39225"/>
            </a:xfrm>
            <a:custGeom>
              <a:avLst/>
              <a:gdLst/>
              <a:ahLst/>
              <a:cxnLst/>
              <a:rect l="l" t="t" r="r" b="b"/>
              <a:pathLst>
                <a:path w="2136" h="1569" extrusionOk="0">
                  <a:moveTo>
                    <a:pt x="1768" y="0"/>
                  </a:moveTo>
                  <a:cubicBezTo>
                    <a:pt x="1601" y="67"/>
                    <a:pt x="1568" y="67"/>
                    <a:pt x="1568" y="67"/>
                  </a:cubicBezTo>
                  <a:cubicBezTo>
                    <a:pt x="1435" y="67"/>
                    <a:pt x="1334" y="101"/>
                    <a:pt x="1234" y="134"/>
                  </a:cubicBezTo>
                  <a:cubicBezTo>
                    <a:pt x="1001" y="201"/>
                    <a:pt x="834" y="301"/>
                    <a:pt x="667" y="401"/>
                  </a:cubicBezTo>
                  <a:cubicBezTo>
                    <a:pt x="501" y="534"/>
                    <a:pt x="400" y="634"/>
                    <a:pt x="267" y="801"/>
                  </a:cubicBezTo>
                  <a:cubicBezTo>
                    <a:pt x="134" y="968"/>
                    <a:pt x="67" y="1201"/>
                    <a:pt x="0" y="1401"/>
                  </a:cubicBezTo>
                  <a:cubicBezTo>
                    <a:pt x="0" y="1468"/>
                    <a:pt x="67" y="1568"/>
                    <a:pt x="134" y="1568"/>
                  </a:cubicBezTo>
                  <a:cubicBezTo>
                    <a:pt x="200" y="1568"/>
                    <a:pt x="267" y="1535"/>
                    <a:pt x="300" y="1435"/>
                  </a:cubicBezTo>
                  <a:cubicBezTo>
                    <a:pt x="300" y="1401"/>
                    <a:pt x="300" y="1401"/>
                    <a:pt x="334" y="1368"/>
                  </a:cubicBezTo>
                  <a:lnTo>
                    <a:pt x="467" y="1101"/>
                  </a:lnTo>
                  <a:cubicBezTo>
                    <a:pt x="534" y="1035"/>
                    <a:pt x="601" y="934"/>
                    <a:pt x="734" y="834"/>
                  </a:cubicBezTo>
                  <a:cubicBezTo>
                    <a:pt x="801" y="768"/>
                    <a:pt x="901" y="734"/>
                    <a:pt x="1001" y="634"/>
                  </a:cubicBezTo>
                  <a:cubicBezTo>
                    <a:pt x="1101" y="601"/>
                    <a:pt x="1234" y="568"/>
                    <a:pt x="1334" y="501"/>
                  </a:cubicBezTo>
                  <a:cubicBezTo>
                    <a:pt x="1501" y="467"/>
                    <a:pt x="1668" y="467"/>
                    <a:pt x="1835" y="467"/>
                  </a:cubicBezTo>
                  <a:lnTo>
                    <a:pt x="1902" y="467"/>
                  </a:lnTo>
                  <a:cubicBezTo>
                    <a:pt x="1968" y="467"/>
                    <a:pt x="2002" y="467"/>
                    <a:pt x="2068" y="434"/>
                  </a:cubicBezTo>
                  <a:cubicBezTo>
                    <a:pt x="2102" y="401"/>
                    <a:pt x="2135" y="334"/>
                    <a:pt x="2135" y="267"/>
                  </a:cubicBezTo>
                  <a:cubicBezTo>
                    <a:pt x="2135" y="167"/>
                    <a:pt x="2135" y="134"/>
                    <a:pt x="2102" y="101"/>
                  </a:cubicBezTo>
                  <a:cubicBezTo>
                    <a:pt x="2035" y="67"/>
                    <a:pt x="2002" y="0"/>
                    <a:pt x="1935" y="0"/>
                  </a:cubicBezTo>
                  <a:close/>
                </a:path>
              </a:pathLst>
            </a:custGeom>
            <a:solidFill>
              <a:srgbClr val="9A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1668875" y="4125125"/>
              <a:ext cx="512075" cy="467025"/>
            </a:xfrm>
            <a:custGeom>
              <a:avLst/>
              <a:gdLst/>
              <a:ahLst/>
              <a:cxnLst/>
              <a:rect l="l" t="t" r="r" b="b"/>
              <a:pathLst>
                <a:path w="20483" h="18681" extrusionOk="0">
                  <a:moveTo>
                    <a:pt x="8340" y="0"/>
                  </a:moveTo>
                  <a:cubicBezTo>
                    <a:pt x="8140" y="100"/>
                    <a:pt x="7873" y="100"/>
                    <a:pt x="7673" y="100"/>
                  </a:cubicBezTo>
                  <a:cubicBezTo>
                    <a:pt x="6639" y="133"/>
                    <a:pt x="5672" y="334"/>
                    <a:pt x="4871" y="667"/>
                  </a:cubicBezTo>
                  <a:cubicBezTo>
                    <a:pt x="4504" y="834"/>
                    <a:pt x="4171" y="1034"/>
                    <a:pt x="3837" y="1301"/>
                  </a:cubicBezTo>
                  <a:cubicBezTo>
                    <a:pt x="3670" y="1434"/>
                    <a:pt x="3503" y="1601"/>
                    <a:pt x="3337" y="1768"/>
                  </a:cubicBezTo>
                  <a:lnTo>
                    <a:pt x="2603" y="2635"/>
                  </a:lnTo>
                  <a:cubicBezTo>
                    <a:pt x="1669" y="4003"/>
                    <a:pt x="968" y="5637"/>
                    <a:pt x="535" y="7339"/>
                  </a:cubicBezTo>
                  <a:cubicBezTo>
                    <a:pt x="1" y="9507"/>
                    <a:pt x="1" y="11742"/>
                    <a:pt x="468" y="13743"/>
                  </a:cubicBezTo>
                  <a:cubicBezTo>
                    <a:pt x="535" y="14077"/>
                    <a:pt x="635" y="14444"/>
                    <a:pt x="768" y="14811"/>
                  </a:cubicBezTo>
                  <a:cubicBezTo>
                    <a:pt x="1135" y="15178"/>
                    <a:pt x="1535" y="15511"/>
                    <a:pt x="1936" y="15911"/>
                  </a:cubicBezTo>
                  <a:lnTo>
                    <a:pt x="2436" y="16278"/>
                  </a:lnTo>
                  <a:cubicBezTo>
                    <a:pt x="2803" y="16512"/>
                    <a:pt x="3203" y="16779"/>
                    <a:pt x="3603" y="17012"/>
                  </a:cubicBezTo>
                  <a:lnTo>
                    <a:pt x="3537" y="17012"/>
                  </a:lnTo>
                  <a:cubicBezTo>
                    <a:pt x="3770" y="17146"/>
                    <a:pt x="4004" y="17279"/>
                    <a:pt x="4204" y="17413"/>
                  </a:cubicBezTo>
                  <a:cubicBezTo>
                    <a:pt x="4271" y="17446"/>
                    <a:pt x="4304" y="17446"/>
                    <a:pt x="4337" y="17479"/>
                  </a:cubicBezTo>
                  <a:lnTo>
                    <a:pt x="4971" y="17746"/>
                  </a:lnTo>
                  <a:cubicBezTo>
                    <a:pt x="5772" y="18013"/>
                    <a:pt x="6606" y="18280"/>
                    <a:pt x="7473" y="18447"/>
                  </a:cubicBezTo>
                  <a:cubicBezTo>
                    <a:pt x="8307" y="18613"/>
                    <a:pt x="9041" y="18680"/>
                    <a:pt x="9775" y="18680"/>
                  </a:cubicBezTo>
                  <a:lnTo>
                    <a:pt x="9808" y="18680"/>
                  </a:lnTo>
                  <a:cubicBezTo>
                    <a:pt x="9875" y="18680"/>
                    <a:pt x="9975" y="18680"/>
                    <a:pt x="10041" y="18613"/>
                  </a:cubicBezTo>
                  <a:cubicBezTo>
                    <a:pt x="10141" y="18580"/>
                    <a:pt x="10175" y="18480"/>
                    <a:pt x="10175" y="18413"/>
                  </a:cubicBezTo>
                  <a:cubicBezTo>
                    <a:pt x="10175" y="18313"/>
                    <a:pt x="10175" y="18246"/>
                    <a:pt x="10141" y="18180"/>
                  </a:cubicBezTo>
                  <a:cubicBezTo>
                    <a:pt x="10208" y="18146"/>
                    <a:pt x="10275" y="18113"/>
                    <a:pt x="10308" y="18013"/>
                  </a:cubicBezTo>
                  <a:cubicBezTo>
                    <a:pt x="10342" y="17946"/>
                    <a:pt x="10342" y="17846"/>
                    <a:pt x="10308" y="17779"/>
                  </a:cubicBezTo>
                  <a:cubicBezTo>
                    <a:pt x="10275" y="17646"/>
                    <a:pt x="10208" y="17513"/>
                    <a:pt x="10175" y="17446"/>
                  </a:cubicBezTo>
                  <a:cubicBezTo>
                    <a:pt x="9875" y="16445"/>
                    <a:pt x="9775" y="15411"/>
                    <a:pt x="9708" y="14277"/>
                  </a:cubicBezTo>
                  <a:cubicBezTo>
                    <a:pt x="9708" y="13276"/>
                    <a:pt x="9808" y="12409"/>
                    <a:pt x="10008" y="11575"/>
                  </a:cubicBezTo>
                  <a:cubicBezTo>
                    <a:pt x="11376" y="12242"/>
                    <a:pt x="12843" y="12676"/>
                    <a:pt x="14378" y="12976"/>
                  </a:cubicBezTo>
                  <a:cubicBezTo>
                    <a:pt x="15278" y="13143"/>
                    <a:pt x="16146" y="13243"/>
                    <a:pt x="16980" y="13243"/>
                  </a:cubicBezTo>
                  <a:cubicBezTo>
                    <a:pt x="17780" y="13243"/>
                    <a:pt x="18514" y="13143"/>
                    <a:pt x="19215" y="13009"/>
                  </a:cubicBezTo>
                  <a:cubicBezTo>
                    <a:pt x="19348" y="12976"/>
                    <a:pt x="19481" y="12909"/>
                    <a:pt x="19481" y="12743"/>
                  </a:cubicBezTo>
                  <a:cubicBezTo>
                    <a:pt x="20015" y="10741"/>
                    <a:pt x="20349" y="8840"/>
                    <a:pt x="20449" y="7072"/>
                  </a:cubicBezTo>
                  <a:cubicBezTo>
                    <a:pt x="20482" y="5971"/>
                    <a:pt x="20449" y="5004"/>
                    <a:pt x="20315" y="4103"/>
                  </a:cubicBezTo>
                  <a:cubicBezTo>
                    <a:pt x="20149" y="3102"/>
                    <a:pt x="19848" y="2168"/>
                    <a:pt x="19448" y="1434"/>
                  </a:cubicBezTo>
                  <a:lnTo>
                    <a:pt x="19315" y="1301"/>
                  </a:lnTo>
                  <a:cubicBezTo>
                    <a:pt x="19248" y="1234"/>
                    <a:pt x="19148" y="1168"/>
                    <a:pt x="19048" y="1168"/>
                  </a:cubicBezTo>
                  <a:lnTo>
                    <a:pt x="19014" y="1168"/>
                  </a:lnTo>
                  <a:cubicBezTo>
                    <a:pt x="18748" y="1234"/>
                    <a:pt x="18514" y="1268"/>
                    <a:pt x="18247" y="1268"/>
                  </a:cubicBezTo>
                  <a:lnTo>
                    <a:pt x="18047" y="1268"/>
                  </a:lnTo>
                  <a:cubicBezTo>
                    <a:pt x="17180" y="1268"/>
                    <a:pt x="16313" y="1134"/>
                    <a:pt x="15412" y="967"/>
                  </a:cubicBezTo>
                  <a:cubicBezTo>
                    <a:pt x="14978" y="901"/>
                    <a:pt x="14545" y="801"/>
                    <a:pt x="14078" y="734"/>
                  </a:cubicBezTo>
                  <a:cubicBezTo>
                    <a:pt x="13711" y="634"/>
                    <a:pt x="13344" y="600"/>
                    <a:pt x="12977" y="500"/>
                  </a:cubicBezTo>
                  <a:cubicBezTo>
                    <a:pt x="11509" y="267"/>
                    <a:pt x="9908" y="0"/>
                    <a:pt x="83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1409525" y="4383625"/>
              <a:ext cx="240200" cy="72575"/>
            </a:xfrm>
            <a:custGeom>
              <a:avLst/>
              <a:gdLst/>
              <a:ahLst/>
              <a:cxnLst/>
              <a:rect l="l" t="t" r="r" b="b"/>
              <a:pathLst>
                <a:path w="9608" h="2903" extrusionOk="0">
                  <a:moveTo>
                    <a:pt x="9608" y="1"/>
                  </a:moveTo>
                  <a:cubicBezTo>
                    <a:pt x="9107" y="268"/>
                    <a:pt x="8574" y="468"/>
                    <a:pt x="7973" y="668"/>
                  </a:cubicBezTo>
                  <a:cubicBezTo>
                    <a:pt x="7106" y="968"/>
                    <a:pt x="6239" y="1168"/>
                    <a:pt x="5305" y="1335"/>
                  </a:cubicBezTo>
                  <a:cubicBezTo>
                    <a:pt x="4337" y="1502"/>
                    <a:pt x="3403" y="1602"/>
                    <a:pt x="2436" y="1602"/>
                  </a:cubicBezTo>
                  <a:cubicBezTo>
                    <a:pt x="1969" y="1602"/>
                    <a:pt x="1502" y="1602"/>
                    <a:pt x="1002" y="1502"/>
                  </a:cubicBezTo>
                  <a:cubicBezTo>
                    <a:pt x="768" y="1469"/>
                    <a:pt x="568" y="1469"/>
                    <a:pt x="301" y="1435"/>
                  </a:cubicBezTo>
                  <a:cubicBezTo>
                    <a:pt x="234" y="1435"/>
                    <a:pt x="101" y="1402"/>
                    <a:pt x="1" y="1402"/>
                  </a:cubicBezTo>
                  <a:cubicBezTo>
                    <a:pt x="1269" y="1969"/>
                    <a:pt x="2603" y="2403"/>
                    <a:pt x="3970" y="2636"/>
                  </a:cubicBezTo>
                  <a:cubicBezTo>
                    <a:pt x="4838" y="2803"/>
                    <a:pt x="5738" y="2903"/>
                    <a:pt x="6572" y="2903"/>
                  </a:cubicBezTo>
                  <a:cubicBezTo>
                    <a:pt x="7306" y="2903"/>
                    <a:pt x="8073" y="2803"/>
                    <a:pt x="8807" y="2669"/>
                  </a:cubicBezTo>
                  <a:cubicBezTo>
                    <a:pt x="8941" y="2636"/>
                    <a:pt x="9074" y="2569"/>
                    <a:pt x="9074" y="2403"/>
                  </a:cubicBezTo>
                  <a:cubicBezTo>
                    <a:pt x="9274" y="1602"/>
                    <a:pt x="9474" y="801"/>
                    <a:pt x="96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1668025" y="4140125"/>
              <a:ext cx="127600" cy="406150"/>
            </a:xfrm>
            <a:custGeom>
              <a:avLst/>
              <a:gdLst/>
              <a:ahLst/>
              <a:cxnLst/>
              <a:rect l="l" t="t" r="r" b="b"/>
              <a:pathLst>
                <a:path w="5104" h="16246" extrusionOk="0">
                  <a:moveTo>
                    <a:pt x="5104" y="0"/>
                  </a:moveTo>
                  <a:cubicBezTo>
                    <a:pt x="4970" y="34"/>
                    <a:pt x="4904" y="67"/>
                    <a:pt x="4837" y="67"/>
                  </a:cubicBezTo>
                  <a:cubicBezTo>
                    <a:pt x="4503" y="201"/>
                    <a:pt x="4237" y="367"/>
                    <a:pt x="3970" y="568"/>
                  </a:cubicBezTo>
                  <a:cubicBezTo>
                    <a:pt x="3770" y="734"/>
                    <a:pt x="3569" y="968"/>
                    <a:pt x="3336" y="1135"/>
                  </a:cubicBezTo>
                  <a:cubicBezTo>
                    <a:pt x="3069" y="1401"/>
                    <a:pt x="2802" y="1735"/>
                    <a:pt x="2502" y="2069"/>
                  </a:cubicBezTo>
                  <a:cubicBezTo>
                    <a:pt x="1635" y="3470"/>
                    <a:pt x="934" y="5037"/>
                    <a:pt x="567" y="6705"/>
                  </a:cubicBezTo>
                  <a:cubicBezTo>
                    <a:pt x="0" y="8874"/>
                    <a:pt x="0" y="11075"/>
                    <a:pt x="467" y="13077"/>
                  </a:cubicBezTo>
                  <a:cubicBezTo>
                    <a:pt x="567" y="13410"/>
                    <a:pt x="634" y="13744"/>
                    <a:pt x="767" y="14144"/>
                  </a:cubicBezTo>
                  <a:cubicBezTo>
                    <a:pt x="1134" y="14511"/>
                    <a:pt x="1568" y="14878"/>
                    <a:pt x="1968" y="15211"/>
                  </a:cubicBezTo>
                  <a:cubicBezTo>
                    <a:pt x="2135" y="15345"/>
                    <a:pt x="2302" y="15478"/>
                    <a:pt x="2469" y="15645"/>
                  </a:cubicBezTo>
                  <a:cubicBezTo>
                    <a:pt x="2802" y="15845"/>
                    <a:pt x="3102" y="16045"/>
                    <a:pt x="3436" y="16245"/>
                  </a:cubicBezTo>
                  <a:cubicBezTo>
                    <a:pt x="2936" y="14978"/>
                    <a:pt x="2535" y="13644"/>
                    <a:pt x="2335" y="12243"/>
                  </a:cubicBezTo>
                  <a:cubicBezTo>
                    <a:pt x="2035" y="10575"/>
                    <a:pt x="1935" y="8874"/>
                    <a:pt x="2102" y="7206"/>
                  </a:cubicBezTo>
                  <a:cubicBezTo>
                    <a:pt x="2202" y="5638"/>
                    <a:pt x="2602" y="4037"/>
                    <a:pt x="3269" y="2569"/>
                  </a:cubicBezTo>
                  <a:cubicBezTo>
                    <a:pt x="3603" y="1902"/>
                    <a:pt x="4003" y="1235"/>
                    <a:pt x="4470" y="668"/>
                  </a:cubicBezTo>
                  <a:cubicBezTo>
                    <a:pt x="4670" y="401"/>
                    <a:pt x="4870" y="201"/>
                    <a:pt x="5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1148500" y="3881600"/>
              <a:ext cx="481200" cy="284400"/>
            </a:xfrm>
            <a:custGeom>
              <a:avLst/>
              <a:gdLst/>
              <a:ahLst/>
              <a:cxnLst/>
              <a:rect l="l" t="t" r="r" b="b"/>
              <a:pathLst>
                <a:path w="19248" h="11376" extrusionOk="0">
                  <a:moveTo>
                    <a:pt x="18881" y="1"/>
                  </a:moveTo>
                  <a:cubicBezTo>
                    <a:pt x="18814" y="34"/>
                    <a:pt x="18714" y="34"/>
                    <a:pt x="18681" y="34"/>
                  </a:cubicBezTo>
                  <a:cubicBezTo>
                    <a:pt x="18547" y="34"/>
                    <a:pt x="18414" y="34"/>
                    <a:pt x="18347" y="67"/>
                  </a:cubicBezTo>
                  <a:cubicBezTo>
                    <a:pt x="18314" y="67"/>
                    <a:pt x="18314" y="134"/>
                    <a:pt x="18247" y="134"/>
                  </a:cubicBezTo>
                  <a:cubicBezTo>
                    <a:pt x="17980" y="234"/>
                    <a:pt x="17680" y="401"/>
                    <a:pt x="17380" y="668"/>
                  </a:cubicBezTo>
                  <a:cubicBezTo>
                    <a:pt x="17246" y="801"/>
                    <a:pt x="17113" y="901"/>
                    <a:pt x="17013" y="1001"/>
                  </a:cubicBezTo>
                  <a:cubicBezTo>
                    <a:pt x="16879" y="1168"/>
                    <a:pt x="16746" y="1335"/>
                    <a:pt x="16679" y="1468"/>
                  </a:cubicBezTo>
                  <a:cubicBezTo>
                    <a:pt x="16546" y="1669"/>
                    <a:pt x="16412" y="1869"/>
                    <a:pt x="16346" y="2069"/>
                  </a:cubicBezTo>
                  <a:cubicBezTo>
                    <a:pt x="16246" y="1969"/>
                    <a:pt x="16146" y="1802"/>
                    <a:pt x="16012" y="1702"/>
                  </a:cubicBezTo>
                  <a:cubicBezTo>
                    <a:pt x="15845" y="1569"/>
                    <a:pt x="15645" y="1468"/>
                    <a:pt x="15412" y="1402"/>
                  </a:cubicBezTo>
                  <a:cubicBezTo>
                    <a:pt x="15345" y="1368"/>
                    <a:pt x="15245" y="1368"/>
                    <a:pt x="15145" y="1368"/>
                  </a:cubicBezTo>
                  <a:cubicBezTo>
                    <a:pt x="15045" y="1368"/>
                    <a:pt x="14911" y="1368"/>
                    <a:pt x="14811" y="1402"/>
                  </a:cubicBezTo>
                  <a:cubicBezTo>
                    <a:pt x="14544" y="1468"/>
                    <a:pt x="14344" y="1635"/>
                    <a:pt x="14211" y="1735"/>
                  </a:cubicBezTo>
                  <a:cubicBezTo>
                    <a:pt x="13844" y="2069"/>
                    <a:pt x="13577" y="2636"/>
                    <a:pt x="13544" y="3203"/>
                  </a:cubicBezTo>
                  <a:cubicBezTo>
                    <a:pt x="13544" y="3503"/>
                    <a:pt x="13544" y="3803"/>
                    <a:pt x="13644" y="4170"/>
                  </a:cubicBezTo>
                  <a:cubicBezTo>
                    <a:pt x="13677" y="4404"/>
                    <a:pt x="13744" y="4671"/>
                    <a:pt x="13877" y="4871"/>
                  </a:cubicBezTo>
                  <a:cubicBezTo>
                    <a:pt x="13677" y="5038"/>
                    <a:pt x="13510" y="5204"/>
                    <a:pt x="13310" y="5371"/>
                  </a:cubicBezTo>
                  <a:cubicBezTo>
                    <a:pt x="11676" y="6672"/>
                    <a:pt x="9741" y="7840"/>
                    <a:pt x="7373" y="8874"/>
                  </a:cubicBezTo>
                  <a:cubicBezTo>
                    <a:pt x="6839" y="9141"/>
                    <a:pt x="6339" y="9341"/>
                    <a:pt x="5805" y="9541"/>
                  </a:cubicBezTo>
                  <a:cubicBezTo>
                    <a:pt x="5171" y="9808"/>
                    <a:pt x="4504" y="10041"/>
                    <a:pt x="3870" y="10241"/>
                  </a:cubicBezTo>
                  <a:cubicBezTo>
                    <a:pt x="2402" y="10808"/>
                    <a:pt x="1202" y="11142"/>
                    <a:pt x="34" y="11342"/>
                  </a:cubicBezTo>
                  <a:cubicBezTo>
                    <a:pt x="1" y="11342"/>
                    <a:pt x="1" y="11342"/>
                    <a:pt x="1" y="11376"/>
                  </a:cubicBezTo>
                  <a:cubicBezTo>
                    <a:pt x="234" y="11376"/>
                    <a:pt x="534" y="11342"/>
                    <a:pt x="801" y="11342"/>
                  </a:cubicBezTo>
                  <a:cubicBezTo>
                    <a:pt x="1702" y="11209"/>
                    <a:pt x="2569" y="11009"/>
                    <a:pt x="3503" y="10808"/>
                  </a:cubicBezTo>
                  <a:cubicBezTo>
                    <a:pt x="3637" y="10742"/>
                    <a:pt x="3770" y="10708"/>
                    <a:pt x="3904" y="10675"/>
                  </a:cubicBezTo>
                  <a:cubicBezTo>
                    <a:pt x="4537" y="10508"/>
                    <a:pt x="5171" y="10241"/>
                    <a:pt x="5805" y="10041"/>
                  </a:cubicBezTo>
                  <a:cubicBezTo>
                    <a:pt x="6372" y="9808"/>
                    <a:pt x="6972" y="9541"/>
                    <a:pt x="7406" y="9341"/>
                  </a:cubicBezTo>
                  <a:cubicBezTo>
                    <a:pt x="8540" y="8840"/>
                    <a:pt x="9608" y="8240"/>
                    <a:pt x="10608" y="7673"/>
                  </a:cubicBezTo>
                  <a:cubicBezTo>
                    <a:pt x="11709" y="7039"/>
                    <a:pt x="12710" y="6339"/>
                    <a:pt x="13577" y="5638"/>
                  </a:cubicBezTo>
                  <a:cubicBezTo>
                    <a:pt x="13677" y="5538"/>
                    <a:pt x="13777" y="5471"/>
                    <a:pt x="13877" y="5371"/>
                  </a:cubicBezTo>
                  <a:cubicBezTo>
                    <a:pt x="14044" y="5204"/>
                    <a:pt x="14244" y="5038"/>
                    <a:pt x="14411" y="4871"/>
                  </a:cubicBezTo>
                  <a:lnTo>
                    <a:pt x="14478" y="4838"/>
                  </a:lnTo>
                  <a:lnTo>
                    <a:pt x="14478" y="4804"/>
                  </a:lnTo>
                  <a:cubicBezTo>
                    <a:pt x="14311" y="4404"/>
                    <a:pt x="14211" y="4070"/>
                    <a:pt x="14178" y="3737"/>
                  </a:cubicBezTo>
                  <a:cubicBezTo>
                    <a:pt x="14144" y="3503"/>
                    <a:pt x="14144" y="3303"/>
                    <a:pt x="14144" y="3070"/>
                  </a:cubicBezTo>
                  <a:cubicBezTo>
                    <a:pt x="14144" y="2903"/>
                    <a:pt x="14178" y="2803"/>
                    <a:pt x="14211" y="2636"/>
                  </a:cubicBezTo>
                  <a:cubicBezTo>
                    <a:pt x="14244" y="2503"/>
                    <a:pt x="14344" y="2402"/>
                    <a:pt x="14378" y="2302"/>
                  </a:cubicBezTo>
                  <a:cubicBezTo>
                    <a:pt x="14444" y="2202"/>
                    <a:pt x="14544" y="2136"/>
                    <a:pt x="14578" y="2036"/>
                  </a:cubicBezTo>
                  <a:cubicBezTo>
                    <a:pt x="14678" y="2002"/>
                    <a:pt x="14745" y="1969"/>
                    <a:pt x="14778" y="1902"/>
                  </a:cubicBezTo>
                  <a:cubicBezTo>
                    <a:pt x="14878" y="1869"/>
                    <a:pt x="14945" y="1869"/>
                    <a:pt x="15011" y="1835"/>
                  </a:cubicBezTo>
                  <a:lnTo>
                    <a:pt x="15245" y="1835"/>
                  </a:lnTo>
                  <a:cubicBezTo>
                    <a:pt x="15345" y="1835"/>
                    <a:pt x="15378" y="1869"/>
                    <a:pt x="15445" y="1869"/>
                  </a:cubicBezTo>
                  <a:lnTo>
                    <a:pt x="15712" y="2002"/>
                  </a:lnTo>
                  <a:cubicBezTo>
                    <a:pt x="15779" y="2036"/>
                    <a:pt x="15879" y="2136"/>
                    <a:pt x="15945" y="2202"/>
                  </a:cubicBezTo>
                  <a:cubicBezTo>
                    <a:pt x="16046" y="2302"/>
                    <a:pt x="16079" y="2369"/>
                    <a:pt x="16112" y="2469"/>
                  </a:cubicBezTo>
                  <a:cubicBezTo>
                    <a:pt x="16179" y="2503"/>
                    <a:pt x="16212" y="2536"/>
                    <a:pt x="16279" y="2536"/>
                  </a:cubicBezTo>
                  <a:lnTo>
                    <a:pt x="16446" y="2536"/>
                  </a:lnTo>
                  <a:cubicBezTo>
                    <a:pt x="16513" y="2536"/>
                    <a:pt x="16546" y="2503"/>
                    <a:pt x="16579" y="2469"/>
                  </a:cubicBezTo>
                  <a:cubicBezTo>
                    <a:pt x="16646" y="2302"/>
                    <a:pt x="16713" y="2136"/>
                    <a:pt x="16779" y="1969"/>
                  </a:cubicBezTo>
                  <a:cubicBezTo>
                    <a:pt x="16879" y="1802"/>
                    <a:pt x="16946" y="1669"/>
                    <a:pt x="17080" y="1468"/>
                  </a:cubicBezTo>
                  <a:cubicBezTo>
                    <a:pt x="17280" y="1168"/>
                    <a:pt x="17547" y="901"/>
                    <a:pt x="17780" y="701"/>
                  </a:cubicBezTo>
                  <a:cubicBezTo>
                    <a:pt x="18014" y="534"/>
                    <a:pt x="18214" y="401"/>
                    <a:pt x="18447" y="301"/>
                  </a:cubicBezTo>
                  <a:cubicBezTo>
                    <a:pt x="18614" y="201"/>
                    <a:pt x="18781" y="168"/>
                    <a:pt x="18948" y="134"/>
                  </a:cubicBezTo>
                  <a:cubicBezTo>
                    <a:pt x="19014" y="134"/>
                    <a:pt x="19014" y="134"/>
                    <a:pt x="19048" y="67"/>
                  </a:cubicBezTo>
                  <a:cubicBezTo>
                    <a:pt x="19114" y="67"/>
                    <a:pt x="19181" y="34"/>
                    <a:pt x="19248" y="34"/>
                  </a:cubicBezTo>
                  <a:lnTo>
                    <a:pt x="19248" y="1"/>
                  </a:lnTo>
                  <a:close/>
                </a:path>
              </a:pathLst>
            </a:custGeom>
            <a:solidFill>
              <a:srgbClr val="9A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682325" y="3882450"/>
              <a:ext cx="25" cy="25"/>
            </a:xfrm>
            <a:custGeom>
              <a:avLst/>
              <a:gdLst/>
              <a:ahLst/>
              <a:cxnLst/>
              <a:rect l="l" t="t" r="r" b="b"/>
              <a:pathLst>
                <a:path w="1" h="1" extrusionOk="0">
                  <a:moveTo>
                    <a:pt x="0" y="0"/>
                  </a:moveTo>
                  <a:close/>
                </a:path>
              </a:pathLst>
            </a:custGeom>
            <a:solidFill>
              <a:srgbClr val="9A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1270250" y="3833250"/>
              <a:ext cx="167650" cy="316900"/>
            </a:xfrm>
            <a:custGeom>
              <a:avLst/>
              <a:gdLst/>
              <a:ahLst/>
              <a:cxnLst/>
              <a:rect l="l" t="t" r="r" b="b"/>
              <a:pathLst>
                <a:path w="6706" h="12676" extrusionOk="0">
                  <a:moveTo>
                    <a:pt x="6505" y="0"/>
                  </a:moveTo>
                  <a:cubicBezTo>
                    <a:pt x="6513" y="78"/>
                    <a:pt x="6521" y="156"/>
                    <a:pt x="6529" y="235"/>
                  </a:cubicBezTo>
                  <a:lnTo>
                    <a:pt x="6529" y="235"/>
                  </a:lnTo>
                  <a:cubicBezTo>
                    <a:pt x="6534" y="138"/>
                    <a:pt x="6526" y="63"/>
                    <a:pt x="6505" y="0"/>
                  </a:cubicBezTo>
                  <a:close/>
                  <a:moveTo>
                    <a:pt x="6529" y="235"/>
                  </a:moveTo>
                  <a:lnTo>
                    <a:pt x="6529" y="235"/>
                  </a:lnTo>
                  <a:cubicBezTo>
                    <a:pt x="6526" y="293"/>
                    <a:pt x="6518" y="359"/>
                    <a:pt x="6505" y="434"/>
                  </a:cubicBezTo>
                  <a:cubicBezTo>
                    <a:pt x="6527" y="631"/>
                    <a:pt x="6563" y="842"/>
                    <a:pt x="6605" y="1058"/>
                  </a:cubicBezTo>
                  <a:lnTo>
                    <a:pt x="6605" y="1058"/>
                  </a:lnTo>
                  <a:cubicBezTo>
                    <a:pt x="6579" y="756"/>
                    <a:pt x="6554" y="491"/>
                    <a:pt x="6529" y="235"/>
                  </a:cubicBezTo>
                  <a:close/>
                  <a:moveTo>
                    <a:pt x="6605" y="1058"/>
                  </a:moveTo>
                  <a:cubicBezTo>
                    <a:pt x="6605" y="1061"/>
                    <a:pt x="6605" y="1064"/>
                    <a:pt x="6605" y="1067"/>
                  </a:cubicBezTo>
                  <a:cubicBezTo>
                    <a:pt x="6606" y="1071"/>
                    <a:pt x="6607" y="1075"/>
                    <a:pt x="6608" y="1079"/>
                  </a:cubicBezTo>
                  <a:lnTo>
                    <a:pt x="6608" y="1079"/>
                  </a:lnTo>
                  <a:cubicBezTo>
                    <a:pt x="6607" y="1072"/>
                    <a:pt x="6606" y="1065"/>
                    <a:pt x="6605" y="1058"/>
                  </a:cubicBezTo>
                  <a:close/>
                  <a:moveTo>
                    <a:pt x="6608" y="1079"/>
                  </a:moveTo>
                  <a:cubicBezTo>
                    <a:pt x="6622" y="1149"/>
                    <a:pt x="6636" y="1219"/>
                    <a:pt x="6650" y="1290"/>
                  </a:cubicBezTo>
                  <a:lnTo>
                    <a:pt x="6650" y="1290"/>
                  </a:lnTo>
                  <a:cubicBezTo>
                    <a:pt x="6640" y="1218"/>
                    <a:pt x="6627" y="1147"/>
                    <a:pt x="6608" y="1079"/>
                  </a:cubicBezTo>
                  <a:close/>
                  <a:moveTo>
                    <a:pt x="6650" y="1290"/>
                  </a:moveTo>
                  <a:lnTo>
                    <a:pt x="6650" y="1290"/>
                  </a:lnTo>
                  <a:cubicBezTo>
                    <a:pt x="6672" y="1461"/>
                    <a:pt x="6672" y="1639"/>
                    <a:pt x="6672" y="1801"/>
                  </a:cubicBezTo>
                  <a:cubicBezTo>
                    <a:pt x="6672" y="2068"/>
                    <a:pt x="6672" y="2302"/>
                    <a:pt x="6572" y="2569"/>
                  </a:cubicBezTo>
                  <a:cubicBezTo>
                    <a:pt x="6572" y="2602"/>
                    <a:pt x="6572" y="2635"/>
                    <a:pt x="6539" y="2669"/>
                  </a:cubicBezTo>
                  <a:cubicBezTo>
                    <a:pt x="6505" y="3002"/>
                    <a:pt x="6439" y="3302"/>
                    <a:pt x="6405" y="3636"/>
                  </a:cubicBezTo>
                  <a:cubicBezTo>
                    <a:pt x="6338" y="4170"/>
                    <a:pt x="6205" y="4670"/>
                    <a:pt x="6038" y="5237"/>
                  </a:cubicBezTo>
                  <a:lnTo>
                    <a:pt x="6038" y="5170"/>
                  </a:lnTo>
                  <a:cubicBezTo>
                    <a:pt x="5938" y="5437"/>
                    <a:pt x="5871" y="5637"/>
                    <a:pt x="5771" y="5904"/>
                  </a:cubicBezTo>
                  <a:cubicBezTo>
                    <a:pt x="5705" y="6138"/>
                    <a:pt x="5605" y="6338"/>
                    <a:pt x="5505" y="6605"/>
                  </a:cubicBezTo>
                  <a:cubicBezTo>
                    <a:pt x="5271" y="7072"/>
                    <a:pt x="5038" y="7505"/>
                    <a:pt x="4771" y="7972"/>
                  </a:cubicBezTo>
                  <a:lnTo>
                    <a:pt x="4771" y="7939"/>
                  </a:lnTo>
                  <a:cubicBezTo>
                    <a:pt x="4504" y="8439"/>
                    <a:pt x="4104" y="8906"/>
                    <a:pt x="3737" y="9340"/>
                  </a:cubicBezTo>
                  <a:cubicBezTo>
                    <a:pt x="3370" y="9807"/>
                    <a:pt x="3003" y="10241"/>
                    <a:pt x="2569" y="10608"/>
                  </a:cubicBezTo>
                  <a:cubicBezTo>
                    <a:pt x="2169" y="10975"/>
                    <a:pt x="1735" y="11341"/>
                    <a:pt x="1268" y="11675"/>
                  </a:cubicBezTo>
                  <a:cubicBezTo>
                    <a:pt x="1035" y="11909"/>
                    <a:pt x="768" y="12075"/>
                    <a:pt x="534" y="12275"/>
                  </a:cubicBezTo>
                  <a:cubicBezTo>
                    <a:pt x="373" y="12404"/>
                    <a:pt x="212" y="12502"/>
                    <a:pt x="21" y="12659"/>
                  </a:cubicBezTo>
                  <a:lnTo>
                    <a:pt x="21" y="12659"/>
                  </a:lnTo>
                  <a:cubicBezTo>
                    <a:pt x="47" y="12641"/>
                    <a:pt x="74" y="12636"/>
                    <a:pt x="101" y="12609"/>
                  </a:cubicBezTo>
                  <a:cubicBezTo>
                    <a:pt x="368" y="12442"/>
                    <a:pt x="601" y="12309"/>
                    <a:pt x="868" y="12142"/>
                  </a:cubicBezTo>
                  <a:cubicBezTo>
                    <a:pt x="1201" y="11875"/>
                    <a:pt x="1535" y="11675"/>
                    <a:pt x="1835" y="11442"/>
                  </a:cubicBezTo>
                  <a:cubicBezTo>
                    <a:pt x="2236" y="11108"/>
                    <a:pt x="2669" y="10774"/>
                    <a:pt x="3069" y="10407"/>
                  </a:cubicBezTo>
                  <a:cubicBezTo>
                    <a:pt x="3336" y="10141"/>
                    <a:pt x="3570" y="9940"/>
                    <a:pt x="3770" y="9674"/>
                  </a:cubicBezTo>
                  <a:cubicBezTo>
                    <a:pt x="4170" y="9273"/>
                    <a:pt x="4504" y="8840"/>
                    <a:pt x="4771" y="8406"/>
                  </a:cubicBezTo>
                  <a:cubicBezTo>
                    <a:pt x="5371" y="7505"/>
                    <a:pt x="5871" y="6571"/>
                    <a:pt x="6172" y="5504"/>
                  </a:cubicBezTo>
                  <a:cubicBezTo>
                    <a:pt x="6338" y="4937"/>
                    <a:pt x="6505" y="4303"/>
                    <a:pt x="6572" y="3669"/>
                  </a:cubicBezTo>
                  <a:cubicBezTo>
                    <a:pt x="6672" y="3236"/>
                    <a:pt x="6705" y="2802"/>
                    <a:pt x="6705" y="2335"/>
                  </a:cubicBezTo>
                  <a:lnTo>
                    <a:pt x="6705" y="2001"/>
                  </a:lnTo>
                  <a:cubicBezTo>
                    <a:pt x="6705" y="1801"/>
                    <a:pt x="6705" y="1601"/>
                    <a:pt x="6672" y="1401"/>
                  </a:cubicBezTo>
                  <a:cubicBezTo>
                    <a:pt x="6665" y="1364"/>
                    <a:pt x="6657" y="1327"/>
                    <a:pt x="6650" y="1290"/>
                  </a:cubicBezTo>
                  <a:close/>
                  <a:moveTo>
                    <a:pt x="21" y="12659"/>
                  </a:moveTo>
                  <a:cubicBezTo>
                    <a:pt x="14" y="12664"/>
                    <a:pt x="7" y="12669"/>
                    <a:pt x="1" y="12676"/>
                  </a:cubicBezTo>
                  <a:cubicBezTo>
                    <a:pt x="7" y="12670"/>
                    <a:pt x="14" y="12665"/>
                    <a:pt x="21" y="12659"/>
                  </a:cubicBezTo>
                  <a:close/>
                </a:path>
              </a:pathLst>
            </a:custGeom>
            <a:solidFill>
              <a:srgbClr val="9A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1205200" y="4098425"/>
              <a:ext cx="25" cy="25"/>
            </a:xfrm>
            <a:custGeom>
              <a:avLst/>
              <a:gdLst/>
              <a:ahLst/>
              <a:cxnLst/>
              <a:rect l="l" t="t" r="r" b="b"/>
              <a:pathLst>
                <a:path w="1" h="1" extrusionOk="0">
                  <a:moveTo>
                    <a:pt x="0" y="1"/>
                  </a:moveTo>
                  <a:lnTo>
                    <a:pt x="0" y="1"/>
                  </a:lnTo>
                  <a:close/>
                </a:path>
              </a:pathLst>
            </a:custGeom>
            <a:solidFill>
              <a:srgbClr val="9A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1994100" y="3326200"/>
              <a:ext cx="653000" cy="706375"/>
            </a:xfrm>
            <a:custGeom>
              <a:avLst/>
              <a:gdLst/>
              <a:ahLst/>
              <a:cxnLst/>
              <a:rect l="l" t="t" r="r" b="b"/>
              <a:pathLst>
                <a:path w="26120" h="28255" extrusionOk="0">
                  <a:moveTo>
                    <a:pt x="17613" y="1"/>
                  </a:moveTo>
                  <a:cubicBezTo>
                    <a:pt x="17180" y="1"/>
                    <a:pt x="16779" y="68"/>
                    <a:pt x="16312" y="234"/>
                  </a:cubicBezTo>
                  <a:cubicBezTo>
                    <a:pt x="15678" y="435"/>
                    <a:pt x="15045" y="768"/>
                    <a:pt x="14444" y="1335"/>
                  </a:cubicBezTo>
                  <a:cubicBezTo>
                    <a:pt x="13844" y="1769"/>
                    <a:pt x="13277" y="2369"/>
                    <a:pt x="12776" y="3070"/>
                  </a:cubicBezTo>
                  <a:cubicBezTo>
                    <a:pt x="12343" y="3670"/>
                    <a:pt x="11976" y="4271"/>
                    <a:pt x="11709" y="4904"/>
                  </a:cubicBezTo>
                  <a:cubicBezTo>
                    <a:pt x="11442" y="4771"/>
                    <a:pt x="11109" y="4704"/>
                    <a:pt x="10742" y="4671"/>
                  </a:cubicBezTo>
                  <a:cubicBezTo>
                    <a:pt x="10508" y="4604"/>
                    <a:pt x="10275" y="4604"/>
                    <a:pt x="10008" y="4604"/>
                  </a:cubicBezTo>
                  <a:cubicBezTo>
                    <a:pt x="9841" y="4604"/>
                    <a:pt x="9641" y="4604"/>
                    <a:pt x="9474" y="4671"/>
                  </a:cubicBezTo>
                  <a:cubicBezTo>
                    <a:pt x="8673" y="4738"/>
                    <a:pt x="7840" y="5004"/>
                    <a:pt x="7039" y="5405"/>
                  </a:cubicBezTo>
                  <a:cubicBezTo>
                    <a:pt x="5505" y="6239"/>
                    <a:pt x="4204" y="7606"/>
                    <a:pt x="3370" y="9241"/>
                  </a:cubicBezTo>
                  <a:cubicBezTo>
                    <a:pt x="2803" y="10408"/>
                    <a:pt x="2536" y="11609"/>
                    <a:pt x="2669" y="12777"/>
                  </a:cubicBezTo>
                  <a:cubicBezTo>
                    <a:pt x="1835" y="13377"/>
                    <a:pt x="1168" y="14278"/>
                    <a:pt x="701" y="15512"/>
                  </a:cubicBezTo>
                  <a:cubicBezTo>
                    <a:pt x="368" y="16346"/>
                    <a:pt x="167" y="17247"/>
                    <a:pt x="134" y="18247"/>
                  </a:cubicBezTo>
                  <a:cubicBezTo>
                    <a:pt x="1" y="20049"/>
                    <a:pt x="401" y="21850"/>
                    <a:pt x="1302" y="23451"/>
                  </a:cubicBezTo>
                  <a:cubicBezTo>
                    <a:pt x="1702" y="24252"/>
                    <a:pt x="2269" y="24952"/>
                    <a:pt x="2869" y="25619"/>
                  </a:cubicBezTo>
                  <a:cubicBezTo>
                    <a:pt x="3203" y="25953"/>
                    <a:pt x="3536" y="26253"/>
                    <a:pt x="3870" y="26520"/>
                  </a:cubicBezTo>
                  <a:cubicBezTo>
                    <a:pt x="4204" y="26753"/>
                    <a:pt x="4571" y="27020"/>
                    <a:pt x="5004" y="27254"/>
                  </a:cubicBezTo>
                  <a:cubicBezTo>
                    <a:pt x="5805" y="27687"/>
                    <a:pt x="6672" y="28021"/>
                    <a:pt x="7573" y="28188"/>
                  </a:cubicBezTo>
                  <a:cubicBezTo>
                    <a:pt x="7873" y="28221"/>
                    <a:pt x="8140" y="28254"/>
                    <a:pt x="8340" y="28254"/>
                  </a:cubicBezTo>
                  <a:cubicBezTo>
                    <a:pt x="8540" y="28254"/>
                    <a:pt x="8740" y="28221"/>
                    <a:pt x="8974" y="28188"/>
                  </a:cubicBezTo>
                  <a:cubicBezTo>
                    <a:pt x="9174" y="28121"/>
                    <a:pt x="9341" y="28054"/>
                    <a:pt x="9474" y="27954"/>
                  </a:cubicBezTo>
                  <a:cubicBezTo>
                    <a:pt x="9641" y="27887"/>
                    <a:pt x="9808" y="27754"/>
                    <a:pt x="9908" y="27587"/>
                  </a:cubicBezTo>
                  <a:cubicBezTo>
                    <a:pt x="10074" y="27420"/>
                    <a:pt x="10208" y="27187"/>
                    <a:pt x="10308" y="26887"/>
                  </a:cubicBezTo>
                  <a:cubicBezTo>
                    <a:pt x="10375" y="26587"/>
                    <a:pt x="10408" y="26286"/>
                    <a:pt x="10475" y="25919"/>
                  </a:cubicBezTo>
                  <a:cubicBezTo>
                    <a:pt x="10508" y="25252"/>
                    <a:pt x="10375" y="24518"/>
                    <a:pt x="10074" y="23751"/>
                  </a:cubicBezTo>
                  <a:cubicBezTo>
                    <a:pt x="9841" y="23051"/>
                    <a:pt x="9407" y="22350"/>
                    <a:pt x="8874" y="21616"/>
                  </a:cubicBezTo>
                  <a:cubicBezTo>
                    <a:pt x="8407" y="21083"/>
                    <a:pt x="7906" y="20616"/>
                    <a:pt x="7473" y="20182"/>
                  </a:cubicBezTo>
                  <a:cubicBezTo>
                    <a:pt x="7606" y="20082"/>
                    <a:pt x="7706" y="20015"/>
                    <a:pt x="7806" y="19915"/>
                  </a:cubicBezTo>
                  <a:cubicBezTo>
                    <a:pt x="8006" y="19748"/>
                    <a:pt x="8206" y="19515"/>
                    <a:pt x="8440" y="19248"/>
                  </a:cubicBezTo>
                  <a:cubicBezTo>
                    <a:pt x="8807" y="18781"/>
                    <a:pt x="9040" y="18281"/>
                    <a:pt x="9207" y="17714"/>
                  </a:cubicBezTo>
                  <a:cubicBezTo>
                    <a:pt x="9374" y="17113"/>
                    <a:pt x="9441" y="16546"/>
                    <a:pt x="9307" y="15946"/>
                  </a:cubicBezTo>
                  <a:cubicBezTo>
                    <a:pt x="9241" y="15679"/>
                    <a:pt x="9174" y="15412"/>
                    <a:pt x="9040" y="15112"/>
                  </a:cubicBezTo>
                  <a:lnTo>
                    <a:pt x="9040" y="15112"/>
                  </a:lnTo>
                  <a:cubicBezTo>
                    <a:pt x="9507" y="15245"/>
                    <a:pt x="10008" y="15345"/>
                    <a:pt x="10541" y="15345"/>
                  </a:cubicBezTo>
                  <a:lnTo>
                    <a:pt x="10842" y="15345"/>
                  </a:lnTo>
                  <a:cubicBezTo>
                    <a:pt x="11542" y="15345"/>
                    <a:pt x="12309" y="15245"/>
                    <a:pt x="13043" y="15045"/>
                  </a:cubicBezTo>
                  <a:cubicBezTo>
                    <a:pt x="14678" y="14611"/>
                    <a:pt x="16312" y="13844"/>
                    <a:pt x="17680" y="12710"/>
                  </a:cubicBezTo>
                  <a:cubicBezTo>
                    <a:pt x="19114" y="11576"/>
                    <a:pt x="20182" y="10175"/>
                    <a:pt x="20815" y="8607"/>
                  </a:cubicBezTo>
                  <a:cubicBezTo>
                    <a:pt x="21149" y="7840"/>
                    <a:pt x="21349" y="7039"/>
                    <a:pt x="21449" y="6205"/>
                  </a:cubicBezTo>
                  <a:lnTo>
                    <a:pt x="21449" y="6005"/>
                  </a:lnTo>
                  <a:cubicBezTo>
                    <a:pt x="21716" y="6105"/>
                    <a:pt x="21983" y="6205"/>
                    <a:pt x="22283" y="6272"/>
                  </a:cubicBezTo>
                  <a:cubicBezTo>
                    <a:pt x="22717" y="6405"/>
                    <a:pt x="23150" y="6439"/>
                    <a:pt x="23551" y="6439"/>
                  </a:cubicBezTo>
                  <a:lnTo>
                    <a:pt x="23851" y="6439"/>
                  </a:lnTo>
                  <a:cubicBezTo>
                    <a:pt x="24451" y="6405"/>
                    <a:pt x="24885" y="6239"/>
                    <a:pt x="25319" y="5938"/>
                  </a:cubicBezTo>
                  <a:cubicBezTo>
                    <a:pt x="25686" y="5705"/>
                    <a:pt x="25952" y="5405"/>
                    <a:pt x="26019" y="5071"/>
                  </a:cubicBezTo>
                  <a:cubicBezTo>
                    <a:pt x="26119" y="4771"/>
                    <a:pt x="26053" y="4437"/>
                    <a:pt x="25952" y="4104"/>
                  </a:cubicBezTo>
                  <a:cubicBezTo>
                    <a:pt x="25786" y="3770"/>
                    <a:pt x="25485" y="3470"/>
                    <a:pt x="25285" y="3270"/>
                  </a:cubicBezTo>
                  <a:cubicBezTo>
                    <a:pt x="24718" y="2803"/>
                    <a:pt x="24118" y="2436"/>
                    <a:pt x="23284" y="2102"/>
                  </a:cubicBezTo>
                  <a:cubicBezTo>
                    <a:pt x="22817" y="1936"/>
                    <a:pt x="22317" y="1802"/>
                    <a:pt x="21816" y="1769"/>
                  </a:cubicBezTo>
                  <a:lnTo>
                    <a:pt x="21449" y="1769"/>
                  </a:lnTo>
                  <a:cubicBezTo>
                    <a:pt x="21149" y="1769"/>
                    <a:pt x="20815" y="1802"/>
                    <a:pt x="20549" y="1902"/>
                  </a:cubicBezTo>
                  <a:lnTo>
                    <a:pt x="20048" y="1135"/>
                  </a:lnTo>
                  <a:cubicBezTo>
                    <a:pt x="19815" y="868"/>
                    <a:pt x="19548" y="601"/>
                    <a:pt x="19214" y="435"/>
                  </a:cubicBezTo>
                  <a:cubicBezTo>
                    <a:pt x="19048" y="368"/>
                    <a:pt x="18947" y="268"/>
                    <a:pt x="18781" y="201"/>
                  </a:cubicBezTo>
                  <a:cubicBezTo>
                    <a:pt x="18614" y="101"/>
                    <a:pt x="18380" y="68"/>
                    <a:pt x="18280" y="34"/>
                  </a:cubicBezTo>
                  <a:cubicBezTo>
                    <a:pt x="18047" y="34"/>
                    <a:pt x="17847" y="1"/>
                    <a:pt x="17613" y="1"/>
                  </a:cubicBezTo>
                  <a:close/>
                </a:path>
              </a:pathLst>
            </a:custGeom>
            <a:solidFill>
              <a:srgbClr val="154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1503750" y="3355400"/>
              <a:ext cx="186000" cy="142625"/>
            </a:xfrm>
            <a:custGeom>
              <a:avLst/>
              <a:gdLst/>
              <a:ahLst/>
              <a:cxnLst/>
              <a:rect l="l" t="t" r="r" b="b"/>
              <a:pathLst>
                <a:path w="7440" h="5705" extrusionOk="0">
                  <a:moveTo>
                    <a:pt x="3203" y="0"/>
                  </a:moveTo>
                  <a:cubicBezTo>
                    <a:pt x="2402" y="67"/>
                    <a:pt x="1668" y="234"/>
                    <a:pt x="935" y="534"/>
                  </a:cubicBezTo>
                  <a:cubicBezTo>
                    <a:pt x="734" y="601"/>
                    <a:pt x="568" y="701"/>
                    <a:pt x="401" y="768"/>
                  </a:cubicBezTo>
                  <a:cubicBezTo>
                    <a:pt x="234" y="868"/>
                    <a:pt x="101" y="934"/>
                    <a:pt x="67" y="1101"/>
                  </a:cubicBezTo>
                  <a:cubicBezTo>
                    <a:pt x="1" y="1268"/>
                    <a:pt x="1" y="1435"/>
                    <a:pt x="67" y="1568"/>
                  </a:cubicBezTo>
                  <a:cubicBezTo>
                    <a:pt x="101" y="1735"/>
                    <a:pt x="234" y="1868"/>
                    <a:pt x="401" y="1902"/>
                  </a:cubicBezTo>
                  <a:cubicBezTo>
                    <a:pt x="482" y="1922"/>
                    <a:pt x="588" y="1955"/>
                    <a:pt x="688" y="1955"/>
                  </a:cubicBezTo>
                  <a:cubicBezTo>
                    <a:pt x="753" y="1955"/>
                    <a:pt x="816" y="1941"/>
                    <a:pt x="868" y="1902"/>
                  </a:cubicBezTo>
                  <a:cubicBezTo>
                    <a:pt x="1235" y="1702"/>
                    <a:pt x="1668" y="1568"/>
                    <a:pt x="2035" y="1435"/>
                  </a:cubicBezTo>
                  <a:cubicBezTo>
                    <a:pt x="2436" y="1368"/>
                    <a:pt x="2836" y="1335"/>
                    <a:pt x="3236" y="1268"/>
                  </a:cubicBezTo>
                  <a:cubicBezTo>
                    <a:pt x="3536" y="1268"/>
                    <a:pt x="3770" y="1335"/>
                    <a:pt x="4070" y="1401"/>
                  </a:cubicBezTo>
                  <a:cubicBezTo>
                    <a:pt x="4437" y="1535"/>
                    <a:pt x="4837" y="1668"/>
                    <a:pt x="5171" y="1868"/>
                  </a:cubicBezTo>
                  <a:cubicBezTo>
                    <a:pt x="5404" y="2035"/>
                    <a:pt x="5671" y="2202"/>
                    <a:pt x="5871" y="2402"/>
                  </a:cubicBezTo>
                  <a:cubicBezTo>
                    <a:pt x="6005" y="2536"/>
                    <a:pt x="6072" y="2669"/>
                    <a:pt x="6172" y="2769"/>
                  </a:cubicBezTo>
                  <a:cubicBezTo>
                    <a:pt x="6205" y="2869"/>
                    <a:pt x="6238" y="2936"/>
                    <a:pt x="6272" y="3069"/>
                  </a:cubicBezTo>
                  <a:cubicBezTo>
                    <a:pt x="6272" y="3169"/>
                    <a:pt x="6272" y="3203"/>
                    <a:pt x="6338" y="3269"/>
                  </a:cubicBezTo>
                  <a:cubicBezTo>
                    <a:pt x="6338" y="3369"/>
                    <a:pt x="6338" y="3403"/>
                    <a:pt x="6272" y="3503"/>
                  </a:cubicBezTo>
                  <a:lnTo>
                    <a:pt x="6172" y="3736"/>
                  </a:lnTo>
                  <a:cubicBezTo>
                    <a:pt x="6072" y="3870"/>
                    <a:pt x="6005" y="4003"/>
                    <a:pt x="5905" y="4070"/>
                  </a:cubicBezTo>
                  <a:cubicBezTo>
                    <a:pt x="5771" y="4170"/>
                    <a:pt x="5638" y="4270"/>
                    <a:pt x="5538" y="4337"/>
                  </a:cubicBezTo>
                  <a:cubicBezTo>
                    <a:pt x="5371" y="4404"/>
                    <a:pt x="5204" y="4504"/>
                    <a:pt x="5038" y="4537"/>
                  </a:cubicBezTo>
                  <a:cubicBezTo>
                    <a:pt x="4737" y="4604"/>
                    <a:pt x="4404" y="4604"/>
                    <a:pt x="4104" y="4604"/>
                  </a:cubicBezTo>
                  <a:cubicBezTo>
                    <a:pt x="3603" y="4604"/>
                    <a:pt x="3170" y="4537"/>
                    <a:pt x="2669" y="4404"/>
                  </a:cubicBezTo>
                  <a:cubicBezTo>
                    <a:pt x="2336" y="4337"/>
                    <a:pt x="2002" y="4170"/>
                    <a:pt x="1668" y="4003"/>
                  </a:cubicBezTo>
                  <a:cubicBezTo>
                    <a:pt x="1603" y="3970"/>
                    <a:pt x="1533" y="3956"/>
                    <a:pt x="1464" y="3956"/>
                  </a:cubicBezTo>
                  <a:cubicBezTo>
                    <a:pt x="1250" y="3956"/>
                    <a:pt x="1035" y="4094"/>
                    <a:pt x="935" y="4270"/>
                  </a:cubicBezTo>
                  <a:cubicBezTo>
                    <a:pt x="901" y="4404"/>
                    <a:pt x="901" y="4570"/>
                    <a:pt x="935" y="4704"/>
                  </a:cubicBezTo>
                  <a:cubicBezTo>
                    <a:pt x="1001" y="4837"/>
                    <a:pt x="1101" y="4904"/>
                    <a:pt x="1235" y="5004"/>
                  </a:cubicBezTo>
                  <a:cubicBezTo>
                    <a:pt x="1769" y="5271"/>
                    <a:pt x="2369" y="5438"/>
                    <a:pt x="2936" y="5571"/>
                  </a:cubicBezTo>
                  <a:cubicBezTo>
                    <a:pt x="3359" y="5660"/>
                    <a:pt x="3796" y="5704"/>
                    <a:pt x="4238" y="5704"/>
                  </a:cubicBezTo>
                  <a:cubicBezTo>
                    <a:pt x="4459" y="5704"/>
                    <a:pt x="4682" y="5693"/>
                    <a:pt x="4904" y="5671"/>
                  </a:cubicBezTo>
                  <a:cubicBezTo>
                    <a:pt x="5538" y="5571"/>
                    <a:pt x="6172" y="5338"/>
                    <a:pt x="6605" y="4904"/>
                  </a:cubicBezTo>
                  <a:cubicBezTo>
                    <a:pt x="6872" y="4670"/>
                    <a:pt x="7072" y="4404"/>
                    <a:pt x="7239" y="4070"/>
                  </a:cubicBezTo>
                  <a:cubicBezTo>
                    <a:pt x="7406" y="3770"/>
                    <a:pt x="7439" y="3436"/>
                    <a:pt x="7439" y="3103"/>
                  </a:cubicBezTo>
                  <a:cubicBezTo>
                    <a:pt x="7439" y="2536"/>
                    <a:pt x="7172" y="2002"/>
                    <a:pt x="6772" y="1568"/>
                  </a:cubicBezTo>
                  <a:cubicBezTo>
                    <a:pt x="6338" y="1068"/>
                    <a:pt x="5838" y="734"/>
                    <a:pt x="5238" y="434"/>
                  </a:cubicBezTo>
                  <a:cubicBezTo>
                    <a:pt x="5004" y="334"/>
                    <a:pt x="4737" y="234"/>
                    <a:pt x="4437" y="167"/>
                  </a:cubicBezTo>
                  <a:cubicBezTo>
                    <a:pt x="4170" y="67"/>
                    <a:pt x="3870" y="0"/>
                    <a:pt x="3570" y="0"/>
                  </a:cubicBezTo>
                  <a:close/>
                </a:path>
              </a:pathLst>
            </a:custGeom>
            <a:solidFill>
              <a:srgbClr val="154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1954075" y="3405425"/>
              <a:ext cx="277725" cy="333925"/>
            </a:xfrm>
            <a:custGeom>
              <a:avLst/>
              <a:gdLst/>
              <a:ahLst/>
              <a:cxnLst/>
              <a:rect l="l" t="t" r="r" b="b"/>
              <a:pathLst>
                <a:path w="11109" h="13357" extrusionOk="0">
                  <a:moveTo>
                    <a:pt x="7573" y="1"/>
                  </a:moveTo>
                  <a:cubicBezTo>
                    <a:pt x="7206" y="34"/>
                    <a:pt x="6739" y="101"/>
                    <a:pt x="6339" y="201"/>
                  </a:cubicBezTo>
                  <a:cubicBezTo>
                    <a:pt x="5438" y="401"/>
                    <a:pt x="4671" y="868"/>
                    <a:pt x="3937" y="1402"/>
                  </a:cubicBezTo>
                  <a:cubicBezTo>
                    <a:pt x="3537" y="1702"/>
                    <a:pt x="3170" y="2036"/>
                    <a:pt x="2836" y="2403"/>
                  </a:cubicBezTo>
                  <a:cubicBezTo>
                    <a:pt x="2436" y="2769"/>
                    <a:pt x="2102" y="3203"/>
                    <a:pt x="1835" y="3603"/>
                  </a:cubicBezTo>
                  <a:cubicBezTo>
                    <a:pt x="1268" y="4371"/>
                    <a:pt x="835" y="5205"/>
                    <a:pt x="501" y="6038"/>
                  </a:cubicBezTo>
                  <a:cubicBezTo>
                    <a:pt x="168" y="6872"/>
                    <a:pt x="1" y="7740"/>
                    <a:pt x="1" y="8607"/>
                  </a:cubicBezTo>
                  <a:cubicBezTo>
                    <a:pt x="1" y="9474"/>
                    <a:pt x="168" y="10408"/>
                    <a:pt x="534" y="11209"/>
                  </a:cubicBezTo>
                  <a:cubicBezTo>
                    <a:pt x="735" y="11609"/>
                    <a:pt x="1001" y="11976"/>
                    <a:pt x="1268" y="12310"/>
                  </a:cubicBezTo>
                  <a:cubicBezTo>
                    <a:pt x="1602" y="12710"/>
                    <a:pt x="2036" y="12977"/>
                    <a:pt x="2436" y="13277"/>
                  </a:cubicBezTo>
                  <a:cubicBezTo>
                    <a:pt x="2509" y="13332"/>
                    <a:pt x="2603" y="13357"/>
                    <a:pt x="2695" y="13357"/>
                  </a:cubicBezTo>
                  <a:cubicBezTo>
                    <a:pt x="2769" y="13357"/>
                    <a:pt x="2843" y="13340"/>
                    <a:pt x="2903" y="13310"/>
                  </a:cubicBezTo>
                  <a:cubicBezTo>
                    <a:pt x="3070" y="13277"/>
                    <a:pt x="3203" y="13210"/>
                    <a:pt x="3270" y="13043"/>
                  </a:cubicBezTo>
                  <a:cubicBezTo>
                    <a:pt x="3370" y="12910"/>
                    <a:pt x="3403" y="12710"/>
                    <a:pt x="3336" y="12576"/>
                  </a:cubicBezTo>
                  <a:cubicBezTo>
                    <a:pt x="3270" y="12410"/>
                    <a:pt x="3170" y="12310"/>
                    <a:pt x="3036" y="12210"/>
                  </a:cubicBezTo>
                  <a:cubicBezTo>
                    <a:pt x="3003" y="12210"/>
                    <a:pt x="3003" y="12143"/>
                    <a:pt x="2936" y="12143"/>
                  </a:cubicBezTo>
                  <a:cubicBezTo>
                    <a:pt x="2703" y="11943"/>
                    <a:pt x="2436" y="11642"/>
                    <a:pt x="2202" y="11409"/>
                  </a:cubicBezTo>
                  <a:cubicBezTo>
                    <a:pt x="2002" y="11109"/>
                    <a:pt x="1835" y="10809"/>
                    <a:pt x="1669" y="10475"/>
                  </a:cubicBezTo>
                  <a:cubicBezTo>
                    <a:pt x="1535" y="10141"/>
                    <a:pt x="1435" y="9808"/>
                    <a:pt x="1368" y="9474"/>
                  </a:cubicBezTo>
                  <a:cubicBezTo>
                    <a:pt x="1335" y="9041"/>
                    <a:pt x="1335" y="8574"/>
                    <a:pt x="1368" y="8073"/>
                  </a:cubicBezTo>
                  <a:cubicBezTo>
                    <a:pt x="1435" y="7439"/>
                    <a:pt x="1669" y="6806"/>
                    <a:pt x="1869" y="6239"/>
                  </a:cubicBezTo>
                  <a:cubicBezTo>
                    <a:pt x="2202" y="5505"/>
                    <a:pt x="2603" y="4771"/>
                    <a:pt x="3103" y="4170"/>
                  </a:cubicBezTo>
                  <a:cubicBezTo>
                    <a:pt x="3570" y="3570"/>
                    <a:pt x="4104" y="3003"/>
                    <a:pt x="4737" y="2536"/>
                  </a:cubicBezTo>
                  <a:cubicBezTo>
                    <a:pt x="5204" y="2202"/>
                    <a:pt x="5671" y="1902"/>
                    <a:pt x="6172" y="1702"/>
                  </a:cubicBezTo>
                  <a:cubicBezTo>
                    <a:pt x="6505" y="1569"/>
                    <a:pt x="6839" y="1435"/>
                    <a:pt x="7206" y="1402"/>
                  </a:cubicBezTo>
                  <a:cubicBezTo>
                    <a:pt x="7356" y="1385"/>
                    <a:pt x="7489" y="1377"/>
                    <a:pt x="7623" y="1377"/>
                  </a:cubicBezTo>
                  <a:cubicBezTo>
                    <a:pt x="7756" y="1377"/>
                    <a:pt x="7890" y="1385"/>
                    <a:pt x="8040" y="1402"/>
                  </a:cubicBezTo>
                  <a:cubicBezTo>
                    <a:pt x="8240" y="1435"/>
                    <a:pt x="8507" y="1502"/>
                    <a:pt x="8707" y="1569"/>
                  </a:cubicBezTo>
                  <a:cubicBezTo>
                    <a:pt x="8907" y="1669"/>
                    <a:pt x="9107" y="1769"/>
                    <a:pt x="9274" y="1902"/>
                  </a:cubicBezTo>
                  <a:cubicBezTo>
                    <a:pt x="9541" y="2102"/>
                    <a:pt x="9741" y="2336"/>
                    <a:pt x="9908" y="2536"/>
                  </a:cubicBezTo>
                  <a:cubicBezTo>
                    <a:pt x="10008" y="2669"/>
                    <a:pt x="10108" y="2769"/>
                    <a:pt x="10275" y="2836"/>
                  </a:cubicBezTo>
                  <a:cubicBezTo>
                    <a:pt x="10330" y="2847"/>
                    <a:pt x="10386" y="2855"/>
                    <a:pt x="10442" y="2855"/>
                  </a:cubicBezTo>
                  <a:cubicBezTo>
                    <a:pt x="10553" y="2855"/>
                    <a:pt x="10664" y="2825"/>
                    <a:pt x="10775" y="2736"/>
                  </a:cubicBezTo>
                  <a:cubicBezTo>
                    <a:pt x="10909" y="2669"/>
                    <a:pt x="11042" y="2536"/>
                    <a:pt x="11075" y="2369"/>
                  </a:cubicBezTo>
                  <a:cubicBezTo>
                    <a:pt x="11109" y="2236"/>
                    <a:pt x="11109" y="2002"/>
                    <a:pt x="11009" y="1869"/>
                  </a:cubicBezTo>
                  <a:cubicBezTo>
                    <a:pt x="10842" y="1669"/>
                    <a:pt x="10675" y="1435"/>
                    <a:pt x="10508" y="1268"/>
                  </a:cubicBezTo>
                  <a:cubicBezTo>
                    <a:pt x="10341" y="1068"/>
                    <a:pt x="10108" y="935"/>
                    <a:pt x="9908" y="768"/>
                  </a:cubicBezTo>
                  <a:cubicBezTo>
                    <a:pt x="9574" y="535"/>
                    <a:pt x="9174" y="334"/>
                    <a:pt x="8774" y="201"/>
                  </a:cubicBezTo>
                  <a:cubicBezTo>
                    <a:pt x="8407" y="68"/>
                    <a:pt x="8006" y="1"/>
                    <a:pt x="7573" y="1"/>
                  </a:cubicBezTo>
                  <a:close/>
                </a:path>
              </a:pathLst>
            </a:custGeom>
            <a:solidFill>
              <a:srgbClr val="154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1887350" y="3422950"/>
              <a:ext cx="195150" cy="110100"/>
            </a:xfrm>
            <a:custGeom>
              <a:avLst/>
              <a:gdLst/>
              <a:ahLst/>
              <a:cxnLst/>
              <a:rect l="l" t="t" r="r" b="b"/>
              <a:pathLst>
                <a:path w="7806" h="4404" extrusionOk="0">
                  <a:moveTo>
                    <a:pt x="4604" y="0"/>
                  </a:moveTo>
                  <a:cubicBezTo>
                    <a:pt x="4237" y="67"/>
                    <a:pt x="3970" y="134"/>
                    <a:pt x="3770" y="167"/>
                  </a:cubicBezTo>
                  <a:cubicBezTo>
                    <a:pt x="3436" y="234"/>
                    <a:pt x="3136" y="401"/>
                    <a:pt x="2869" y="567"/>
                  </a:cubicBezTo>
                  <a:cubicBezTo>
                    <a:pt x="2269" y="901"/>
                    <a:pt x="1768" y="1401"/>
                    <a:pt x="1335" y="1902"/>
                  </a:cubicBezTo>
                  <a:cubicBezTo>
                    <a:pt x="868" y="2369"/>
                    <a:pt x="501" y="2902"/>
                    <a:pt x="67" y="3403"/>
                  </a:cubicBezTo>
                  <a:cubicBezTo>
                    <a:pt x="34" y="3536"/>
                    <a:pt x="0" y="3636"/>
                    <a:pt x="0" y="3736"/>
                  </a:cubicBezTo>
                  <a:cubicBezTo>
                    <a:pt x="0" y="3903"/>
                    <a:pt x="67" y="4070"/>
                    <a:pt x="200" y="4203"/>
                  </a:cubicBezTo>
                  <a:cubicBezTo>
                    <a:pt x="334" y="4337"/>
                    <a:pt x="501" y="4403"/>
                    <a:pt x="667" y="4403"/>
                  </a:cubicBezTo>
                  <a:cubicBezTo>
                    <a:pt x="868" y="4403"/>
                    <a:pt x="1001" y="4337"/>
                    <a:pt x="1101" y="4203"/>
                  </a:cubicBezTo>
                  <a:cubicBezTo>
                    <a:pt x="1735" y="3703"/>
                    <a:pt x="2335" y="3136"/>
                    <a:pt x="3002" y="2636"/>
                  </a:cubicBezTo>
                  <a:cubicBezTo>
                    <a:pt x="3436" y="2302"/>
                    <a:pt x="3903" y="1968"/>
                    <a:pt x="4437" y="1702"/>
                  </a:cubicBezTo>
                  <a:cubicBezTo>
                    <a:pt x="4704" y="1635"/>
                    <a:pt x="4937" y="1535"/>
                    <a:pt x="5237" y="1468"/>
                  </a:cubicBezTo>
                  <a:cubicBezTo>
                    <a:pt x="5271" y="1468"/>
                    <a:pt x="5271" y="1501"/>
                    <a:pt x="5337" y="1501"/>
                  </a:cubicBezTo>
                  <a:lnTo>
                    <a:pt x="5704" y="1868"/>
                  </a:lnTo>
                  <a:cubicBezTo>
                    <a:pt x="5797" y="1992"/>
                    <a:pt x="5948" y="2044"/>
                    <a:pt x="6103" y="2044"/>
                  </a:cubicBezTo>
                  <a:cubicBezTo>
                    <a:pt x="6281" y="2044"/>
                    <a:pt x="6465" y="1975"/>
                    <a:pt x="6572" y="1868"/>
                  </a:cubicBezTo>
                  <a:cubicBezTo>
                    <a:pt x="6672" y="1802"/>
                    <a:pt x="6705" y="1702"/>
                    <a:pt x="6738" y="1568"/>
                  </a:cubicBezTo>
                  <a:cubicBezTo>
                    <a:pt x="6839" y="1635"/>
                    <a:pt x="6872" y="1635"/>
                    <a:pt x="6939" y="1668"/>
                  </a:cubicBezTo>
                  <a:cubicBezTo>
                    <a:pt x="6992" y="1681"/>
                    <a:pt x="7048" y="1688"/>
                    <a:pt x="7105" y="1688"/>
                  </a:cubicBezTo>
                  <a:cubicBezTo>
                    <a:pt x="7331" y="1688"/>
                    <a:pt x="7566" y="1581"/>
                    <a:pt x="7672" y="1368"/>
                  </a:cubicBezTo>
                  <a:cubicBezTo>
                    <a:pt x="7806" y="1068"/>
                    <a:pt x="7739" y="667"/>
                    <a:pt x="7439" y="534"/>
                  </a:cubicBezTo>
                  <a:cubicBezTo>
                    <a:pt x="7105" y="367"/>
                    <a:pt x="6738" y="234"/>
                    <a:pt x="6405" y="167"/>
                  </a:cubicBezTo>
                  <a:cubicBezTo>
                    <a:pt x="6221" y="112"/>
                    <a:pt x="6038" y="87"/>
                    <a:pt x="5854" y="87"/>
                  </a:cubicBezTo>
                  <a:cubicBezTo>
                    <a:pt x="5704" y="87"/>
                    <a:pt x="5554" y="104"/>
                    <a:pt x="5404" y="134"/>
                  </a:cubicBezTo>
                  <a:cubicBezTo>
                    <a:pt x="5204" y="34"/>
                    <a:pt x="5037" y="34"/>
                    <a:pt x="4837" y="0"/>
                  </a:cubicBezTo>
                  <a:close/>
                </a:path>
              </a:pathLst>
            </a:custGeom>
            <a:solidFill>
              <a:srgbClr val="154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1711400" y="3312325"/>
              <a:ext cx="241875" cy="162100"/>
            </a:xfrm>
            <a:custGeom>
              <a:avLst/>
              <a:gdLst/>
              <a:ahLst/>
              <a:cxnLst/>
              <a:rect l="l" t="t" r="r" b="b"/>
              <a:pathLst>
                <a:path w="9675" h="6484" extrusionOk="0">
                  <a:moveTo>
                    <a:pt x="1568" y="5126"/>
                  </a:moveTo>
                  <a:cubicBezTo>
                    <a:pt x="1568" y="5159"/>
                    <a:pt x="1535" y="5226"/>
                    <a:pt x="1535" y="5226"/>
                  </a:cubicBezTo>
                  <a:cubicBezTo>
                    <a:pt x="1568" y="5159"/>
                    <a:pt x="1568" y="5159"/>
                    <a:pt x="1568" y="5126"/>
                  </a:cubicBezTo>
                  <a:close/>
                  <a:moveTo>
                    <a:pt x="5565" y="0"/>
                  </a:moveTo>
                  <a:cubicBezTo>
                    <a:pt x="5428" y="0"/>
                    <a:pt x="5288" y="16"/>
                    <a:pt x="5171" y="56"/>
                  </a:cubicBezTo>
                  <a:cubicBezTo>
                    <a:pt x="4504" y="122"/>
                    <a:pt x="3903" y="422"/>
                    <a:pt x="3370" y="789"/>
                  </a:cubicBezTo>
                  <a:cubicBezTo>
                    <a:pt x="2836" y="1156"/>
                    <a:pt x="2336" y="1657"/>
                    <a:pt x="1902" y="2157"/>
                  </a:cubicBezTo>
                  <a:cubicBezTo>
                    <a:pt x="1068" y="3224"/>
                    <a:pt x="501" y="4425"/>
                    <a:pt x="67" y="5726"/>
                  </a:cubicBezTo>
                  <a:cubicBezTo>
                    <a:pt x="1" y="6060"/>
                    <a:pt x="201" y="6393"/>
                    <a:pt x="501" y="6460"/>
                  </a:cubicBezTo>
                  <a:cubicBezTo>
                    <a:pt x="555" y="6476"/>
                    <a:pt x="609" y="6484"/>
                    <a:pt x="662" y="6484"/>
                  </a:cubicBezTo>
                  <a:cubicBezTo>
                    <a:pt x="936" y="6484"/>
                    <a:pt x="1179" y="6283"/>
                    <a:pt x="1235" y="6060"/>
                  </a:cubicBezTo>
                  <a:cubicBezTo>
                    <a:pt x="1335" y="5726"/>
                    <a:pt x="1468" y="5426"/>
                    <a:pt x="1568" y="5092"/>
                  </a:cubicBezTo>
                  <a:cubicBezTo>
                    <a:pt x="1902" y="4325"/>
                    <a:pt x="2302" y="3625"/>
                    <a:pt x="2803" y="2991"/>
                  </a:cubicBezTo>
                  <a:cubicBezTo>
                    <a:pt x="3070" y="2624"/>
                    <a:pt x="3403" y="2290"/>
                    <a:pt x="3803" y="1957"/>
                  </a:cubicBezTo>
                  <a:cubicBezTo>
                    <a:pt x="4037" y="1757"/>
                    <a:pt x="4337" y="1590"/>
                    <a:pt x="4637" y="1457"/>
                  </a:cubicBezTo>
                  <a:cubicBezTo>
                    <a:pt x="4871" y="1390"/>
                    <a:pt x="5138" y="1290"/>
                    <a:pt x="5405" y="1256"/>
                  </a:cubicBezTo>
                  <a:cubicBezTo>
                    <a:pt x="5538" y="1240"/>
                    <a:pt x="5663" y="1231"/>
                    <a:pt x="5788" y="1231"/>
                  </a:cubicBezTo>
                  <a:cubicBezTo>
                    <a:pt x="5913" y="1231"/>
                    <a:pt x="6038" y="1240"/>
                    <a:pt x="6172" y="1256"/>
                  </a:cubicBezTo>
                  <a:cubicBezTo>
                    <a:pt x="6372" y="1290"/>
                    <a:pt x="6539" y="1323"/>
                    <a:pt x="6739" y="1423"/>
                  </a:cubicBezTo>
                  <a:cubicBezTo>
                    <a:pt x="6906" y="1490"/>
                    <a:pt x="7072" y="1590"/>
                    <a:pt x="7239" y="1723"/>
                  </a:cubicBezTo>
                  <a:cubicBezTo>
                    <a:pt x="7406" y="1823"/>
                    <a:pt x="7573" y="1990"/>
                    <a:pt x="7706" y="2157"/>
                  </a:cubicBezTo>
                  <a:cubicBezTo>
                    <a:pt x="7873" y="2391"/>
                    <a:pt x="8006" y="2624"/>
                    <a:pt x="8140" y="2891"/>
                  </a:cubicBezTo>
                  <a:cubicBezTo>
                    <a:pt x="8240" y="3224"/>
                    <a:pt x="8340" y="3491"/>
                    <a:pt x="8373" y="3892"/>
                  </a:cubicBezTo>
                  <a:cubicBezTo>
                    <a:pt x="8407" y="4225"/>
                    <a:pt x="8407" y="4559"/>
                    <a:pt x="8373" y="4892"/>
                  </a:cubicBezTo>
                  <a:cubicBezTo>
                    <a:pt x="8340" y="5226"/>
                    <a:pt x="8674" y="5493"/>
                    <a:pt x="9007" y="5493"/>
                  </a:cubicBezTo>
                  <a:cubicBezTo>
                    <a:pt x="9174" y="5493"/>
                    <a:pt x="9341" y="5426"/>
                    <a:pt x="9474" y="5326"/>
                  </a:cubicBezTo>
                  <a:cubicBezTo>
                    <a:pt x="9574" y="5226"/>
                    <a:pt x="9641" y="5059"/>
                    <a:pt x="9641" y="4892"/>
                  </a:cubicBezTo>
                  <a:cubicBezTo>
                    <a:pt x="9674" y="4225"/>
                    <a:pt x="9641" y="3591"/>
                    <a:pt x="9474" y="2958"/>
                  </a:cubicBezTo>
                  <a:cubicBezTo>
                    <a:pt x="9307" y="2324"/>
                    <a:pt x="8974" y="1790"/>
                    <a:pt x="8573" y="1290"/>
                  </a:cubicBezTo>
                  <a:cubicBezTo>
                    <a:pt x="8407" y="1023"/>
                    <a:pt x="8173" y="889"/>
                    <a:pt x="7906" y="723"/>
                  </a:cubicBezTo>
                  <a:cubicBezTo>
                    <a:pt x="7673" y="489"/>
                    <a:pt x="7373" y="356"/>
                    <a:pt x="7072" y="256"/>
                  </a:cubicBezTo>
                  <a:cubicBezTo>
                    <a:pt x="6806" y="122"/>
                    <a:pt x="6505" y="89"/>
                    <a:pt x="6172" y="22"/>
                  </a:cubicBezTo>
                  <a:lnTo>
                    <a:pt x="5838" y="22"/>
                  </a:lnTo>
                  <a:cubicBezTo>
                    <a:pt x="5755" y="8"/>
                    <a:pt x="5661" y="0"/>
                    <a:pt x="5565" y="0"/>
                  </a:cubicBezTo>
                  <a:close/>
                </a:path>
              </a:pathLst>
            </a:custGeom>
            <a:solidFill>
              <a:srgbClr val="154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2039125" y="3648950"/>
              <a:ext cx="180975" cy="309750"/>
            </a:xfrm>
            <a:custGeom>
              <a:avLst/>
              <a:gdLst/>
              <a:ahLst/>
              <a:cxnLst/>
              <a:rect l="l" t="t" r="r" b="b"/>
              <a:pathLst>
                <a:path w="7239" h="12390" extrusionOk="0">
                  <a:moveTo>
                    <a:pt x="4504" y="0"/>
                  </a:moveTo>
                  <a:cubicBezTo>
                    <a:pt x="3803" y="0"/>
                    <a:pt x="3069" y="200"/>
                    <a:pt x="2435" y="634"/>
                  </a:cubicBezTo>
                  <a:cubicBezTo>
                    <a:pt x="1802" y="1101"/>
                    <a:pt x="1301" y="1701"/>
                    <a:pt x="968" y="2368"/>
                  </a:cubicBezTo>
                  <a:cubicBezTo>
                    <a:pt x="167" y="3936"/>
                    <a:pt x="0" y="5704"/>
                    <a:pt x="267" y="7372"/>
                  </a:cubicBezTo>
                  <a:cubicBezTo>
                    <a:pt x="467" y="8840"/>
                    <a:pt x="1068" y="10341"/>
                    <a:pt x="2135" y="11308"/>
                  </a:cubicBezTo>
                  <a:cubicBezTo>
                    <a:pt x="2669" y="11809"/>
                    <a:pt x="3403" y="12142"/>
                    <a:pt x="4137" y="12309"/>
                  </a:cubicBezTo>
                  <a:cubicBezTo>
                    <a:pt x="4419" y="12363"/>
                    <a:pt x="4709" y="12389"/>
                    <a:pt x="5000" y="12389"/>
                  </a:cubicBezTo>
                  <a:cubicBezTo>
                    <a:pt x="5602" y="12389"/>
                    <a:pt x="6210" y="12278"/>
                    <a:pt x="6772" y="12075"/>
                  </a:cubicBezTo>
                  <a:cubicBezTo>
                    <a:pt x="7005" y="12009"/>
                    <a:pt x="7239" y="11742"/>
                    <a:pt x="7239" y="11508"/>
                  </a:cubicBezTo>
                  <a:cubicBezTo>
                    <a:pt x="7239" y="11175"/>
                    <a:pt x="6939" y="10875"/>
                    <a:pt x="6605" y="10875"/>
                  </a:cubicBezTo>
                  <a:cubicBezTo>
                    <a:pt x="6305" y="10875"/>
                    <a:pt x="6071" y="10875"/>
                    <a:pt x="5771" y="10841"/>
                  </a:cubicBezTo>
                  <a:cubicBezTo>
                    <a:pt x="5304" y="10774"/>
                    <a:pt x="4837" y="10674"/>
                    <a:pt x="4437" y="10508"/>
                  </a:cubicBezTo>
                  <a:cubicBezTo>
                    <a:pt x="4403" y="10508"/>
                    <a:pt x="4337" y="10474"/>
                    <a:pt x="4303" y="10474"/>
                  </a:cubicBezTo>
                  <a:cubicBezTo>
                    <a:pt x="4270" y="10307"/>
                    <a:pt x="4170" y="10141"/>
                    <a:pt x="4003" y="10041"/>
                  </a:cubicBezTo>
                  <a:cubicBezTo>
                    <a:pt x="3803" y="9907"/>
                    <a:pt x="3636" y="9807"/>
                    <a:pt x="3436" y="9674"/>
                  </a:cubicBezTo>
                  <a:cubicBezTo>
                    <a:pt x="3236" y="9507"/>
                    <a:pt x="3002" y="9340"/>
                    <a:pt x="2836" y="9140"/>
                  </a:cubicBezTo>
                  <a:cubicBezTo>
                    <a:pt x="2736" y="8973"/>
                    <a:pt x="2602" y="8740"/>
                    <a:pt x="2502" y="8540"/>
                  </a:cubicBezTo>
                  <a:cubicBezTo>
                    <a:pt x="2435" y="8306"/>
                    <a:pt x="2335" y="8006"/>
                    <a:pt x="2302" y="7706"/>
                  </a:cubicBezTo>
                  <a:cubicBezTo>
                    <a:pt x="2269" y="7205"/>
                    <a:pt x="2269" y="6705"/>
                    <a:pt x="2335" y="6171"/>
                  </a:cubicBezTo>
                  <a:cubicBezTo>
                    <a:pt x="2469" y="5371"/>
                    <a:pt x="2669" y="4570"/>
                    <a:pt x="2936" y="3836"/>
                  </a:cubicBezTo>
                  <a:cubicBezTo>
                    <a:pt x="3169" y="3069"/>
                    <a:pt x="3469" y="2368"/>
                    <a:pt x="3736" y="1635"/>
                  </a:cubicBezTo>
                  <a:cubicBezTo>
                    <a:pt x="3770" y="1535"/>
                    <a:pt x="3770" y="1468"/>
                    <a:pt x="3770" y="1368"/>
                  </a:cubicBezTo>
                  <a:cubicBezTo>
                    <a:pt x="3903" y="1334"/>
                    <a:pt x="4070" y="1301"/>
                    <a:pt x="4170" y="1234"/>
                  </a:cubicBezTo>
                  <a:lnTo>
                    <a:pt x="4604" y="1234"/>
                  </a:lnTo>
                  <a:cubicBezTo>
                    <a:pt x="4937" y="1234"/>
                    <a:pt x="5237" y="967"/>
                    <a:pt x="5237" y="634"/>
                  </a:cubicBezTo>
                  <a:cubicBezTo>
                    <a:pt x="5237" y="300"/>
                    <a:pt x="4937" y="0"/>
                    <a:pt x="4604" y="0"/>
                  </a:cubicBezTo>
                  <a:close/>
                </a:path>
              </a:pathLst>
            </a:custGeom>
            <a:solidFill>
              <a:srgbClr val="154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2036625" y="3404600"/>
              <a:ext cx="272725" cy="532900"/>
            </a:xfrm>
            <a:custGeom>
              <a:avLst/>
              <a:gdLst/>
              <a:ahLst/>
              <a:cxnLst/>
              <a:rect l="l" t="t" r="r" b="b"/>
              <a:pathLst>
                <a:path w="10909" h="21316" extrusionOk="0">
                  <a:moveTo>
                    <a:pt x="10841" y="0"/>
                  </a:moveTo>
                  <a:cubicBezTo>
                    <a:pt x="10508" y="67"/>
                    <a:pt x="10074" y="101"/>
                    <a:pt x="9641" y="234"/>
                  </a:cubicBezTo>
                  <a:cubicBezTo>
                    <a:pt x="8840" y="434"/>
                    <a:pt x="8006" y="868"/>
                    <a:pt x="7239" y="1435"/>
                  </a:cubicBezTo>
                  <a:cubicBezTo>
                    <a:pt x="6839" y="1735"/>
                    <a:pt x="6472" y="2069"/>
                    <a:pt x="6138" y="2436"/>
                  </a:cubicBezTo>
                  <a:cubicBezTo>
                    <a:pt x="5805" y="2769"/>
                    <a:pt x="5504" y="3136"/>
                    <a:pt x="5137" y="3636"/>
                  </a:cubicBezTo>
                  <a:cubicBezTo>
                    <a:pt x="4570" y="4337"/>
                    <a:pt x="4170" y="5171"/>
                    <a:pt x="3803" y="6071"/>
                  </a:cubicBezTo>
                  <a:cubicBezTo>
                    <a:pt x="3470" y="6905"/>
                    <a:pt x="3303" y="7773"/>
                    <a:pt x="3303" y="8640"/>
                  </a:cubicBezTo>
                  <a:cubicBezTo>
                    <a:pt x="3303" y="9074"/>
                    <a:pt x="3336" y="9474"/>
                    <a:pt x="3403" y="9908"/>
                  </a:cubicBezTo>
                  <a:cubicBezTo>
                    <a:pt x="3036" y="9974"/>
                    <a:pt x="2669" y="10141"/>
                    <a:pt x="2369" y="10408"/>
                  </a:cubicBezTo>
                  <a:cubicBezTo>
                    <a:pt x="1802" y="10808"/>
                    <a:pt x="1301" y="11442"/>
                    <a:pt x="901" y="12142"/>
                  </a:cubicBezTo>
                  <a:cubicBezTo>
                    <a:pt x="0" y="13944"/>
                    <a:pt x="0" y="15845"/>
                    <a:pt x="167" y="17146"/>
                  </a:cubicBezTo>
                  <a:cubicBezTo>
                    <a:pt x="367" y="18814"/>
                    <a:pt x="1068" y="20182"/>
                    <a:pt x="2035" y="21116"/>
                  </a:cubicBezTo>
                  <a:cubicBezTo>
                    <a:pt x="2135" y="21182"/>
                    <a:pt x="2202" y="21282"/>
                    <a:pt x="2335" y="21316"/>
                  </a:cubicBezTo>
                  <a:cubicBezTo>
                    <a:pt x="2202" y="21082"/>
                    <a:pt x="2069" y="20782"/>
                    <a:pt x="1968" y="20515"/>
                  </a:cubicBezTo>
                  <a:cubicBezTo>
                    <a:pt x="1802" y="20081"/>
                    <a:pt x="1635" y="19581"/>
                    <a:pt x="1501" y="19114"/>
                  </a:cubicBezTo>
                  <a:cubicBezTo>
                    <a:pt x="1301" y="18280"/>
                    <a:pt x="1201" y="17413"/>
                    <a:pt x="1201" y="16579"/>
                  </a:cubicBezTo>
                  <a:cubicBezTo>
                    <a:pt x="1201" y="15778"/>
                    <a:pt x="1335" y="14978"/>
                    <a:pt x="1568" y="14177"/>
                  </a:cubicBezTo>
                  <a:cubicBezTo>
                    <a:pt x="1702" y="13810"/>
                    <a:pt x="1868" y="13477"/>
                    <a:pt x="2035" y="13110"/>
                  </a:cubicBezTo>
                  <a:cubicBezTo>
                    <a:pt x="2202" y="12776"/>
                    <a:pt x="2402" y="12476"/>
                    <a:pt x="2669" y="12176"/>
                  </a:cubicBezTo>
                  <a:cubicBezTo>
                    <a:pt x="2902" y="11909"/>
                    <a:pt x="3203" y="11642"/>
                    <a:pt x="3503" y="11409"/>
                  </a:cubicBezTo>
                  <a:cubicBezTo>
                    <a:pt x="3836" y="11142"/>
                    <a:pt x="4170" y="10942"/>
                    <a:pt x="4504" y="10775"/>
                  </a:cubicBezTo>
                  <a:cubicBezTo>
                    <a:pt x="4871" y="10608"/>
                    <a:pt x="5304" y="10441"/>
                    <a:pt x="5704" y="10341"/>
                  </a:cubicBezTo>
                  <a:cubicBezTo>
                    <a:pt x="5905" y="10308"/>
                    <a:pt x="6171" y="10274"/>
                    <a:pt x="6372" y="10241"/>
                  </a:cubicBezTo>
                  <a:cubicBezTo>
                    <a:pt x="6538" y="10174"/>
                    <a:pt x="6739" y="10174"/>
                    <a:pt x="6905" y="10174"/>
                  </a:cubicBezTo>
                  <a:cubicBezTo>
                    <a:pt x="6672" y="9674"/>
                    <a:pt x="6405" y="9174"/>
                    <a:pt x="6238" y="8640"/>
                  </a:cubicBezTo>
                  <a:cubicBezTo>
                    <a:pt x="6071" y="8140"/>
                    <a:pt x="5971" y="7606"/>
                    <a:pt x="5905" y="7072"/>
                  </a:cubicBezTo>
                  <a:cubicBezTo>
                    <a:pt x="5871" y="6505"/>
                    <a:pt x="5871" y="6005"/>
                    <a:pt x="6005" y="5471"/>
                  </a:cubicBezTo>
                  <a:cubicBezTo>
                    <a:pt x="6071" y="4937"/>
                    <a:pt x="6238" y="4437"/>
                    <a:pt x="6505" y="3937"/>
                  </a:cubicBezTo>
                  <a:cubicBezTo>
                    <a:pt x="6739" y="3403"/>
                    <a:pt x="7072" y="2903"/>
                    <a:pt x="7406" y="2436"/>
                  </a:cubicBezTo>
                  <a:cubicBezTo>
                    <a:pt x="7739" y="2002"/>
                    <a:pt x="8140" y="1635"/>
                    <a:pt x="8540" y="1301"/>
                  </a:cubicBezTo>
                  <a:cubicBezTo>
                    <a:pt x="8740" y="1135"/>
                    <a:pt x="9007" y="968"/>
                    <a:pt x="9207" y="801"/>
                  </a:cubicBezTo>
                  <a:cubicBezTo>
                    <a:pt x="9407" y="668"/>
                    <a:pt x="9674" y="568"/>
                    <a:pt x="9874" y="434"/>
                  </a:cubicBezTo>
                  <a:cubicBezTo>
                    <a:pt x="10208" y="267"/>
                    <a:pt x="10541" y="134"/>
                    <a:pt x="10908" y="0"/>
                  </a:cubicBezTo>
                  <a:close/>
                </a:path>
              </a:pathLst>
            </a:custGeom>
            <a:solidFill>
              <a:srgbClr val="123B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1737250" y="3424275"/>
              <a:ext cx="387800" cy="244700"/>
            </a:xfrm>
            <a:custGeom>
              <a:avLst/>
              <a:gdLst/>
              <a:ahLst/>
              <a:cxnLst/>
              <a:rect l="l" t="t" r="r" b="b"/>
              <a:pathLst>
                <a:path w="15512" h="9788" extrusionOk="0">
                  <a:moveTo>
                    <a:pt x="15373" y="1"/>
                  </a:moveTo>
                  <a:cubicBezTo>
                    <a:pt x="15329" y="1"/>
                    <a:pt x="15269" y="32"/>
                    <a:pt x="15245" y="81"/>
                  </a:cubicBezTo>
                  <a:lnTo>
                    <a:pt x="15337" y="295"/>
                  </a:lnTo>
                  <a:lnTo>
                    <a:pt x="15337" y="295"/>
                  </a:lnTo>
                  <a:cubicBezTo>
                    <a:pt x="15237" y="455"/>
                    <a:pt x="15109" y="586"/>
                    <a:pt x="15011" y="748"/>
                  </a:cubicBezTo>
                  <a:cubicBezTo>
                    <a:pt x="14878" y="848"/>
                    <a:pt x="14744" y="948"/>
                    <a:pt x="14578" y="1015"/>
                  </a:cubicBezTo>
                  <a:cubicBezTo>
                    <a:pt x="14411" y="1115"/>
                    <a:pt x="14211" y="1182"/>
                    <a:pt x="14011" y="1248"/>
                  </a:cubicBezTo>
                  <a:lnTo>
                    <a:pt x="14044" y="1248"/>
                  </a:lnTo>
                  <a:cubicBezTo>
                    <a:pt x="13777" y="1282"/>
                    <a:pt x="13544" y="1315"/>
                    <a:pt x="13277" y="1315"/>
                  </a:cubicBezTo>
                  <a:cubicBezTo>
                    <a:pt x="12776" y="1315"/>
                    <a:pt x="12343" y="1248"/>
                    <a:pt x="11842" y="1115"/>
                  </a:cubicBezTo>
                  <a:cubicBezTo>
                    <a:pt x="11409" y="981"/>
                    <a:pt x="11008" y="848"/>
                    <a:pt x="10608" y="681"/>
                  </a:cubicBezTo>
                  <a:cubicBezTo>
                    <a:pt x="10241" y="514"/>
                    <a:pt x="9874" y="348"/>
                    <a:pt x="9541" y="181"/>
                  </a:cubicBezTo>
                  <a:cubicBezTo>
                    <a:pt x="9507" y="114"/>
                    <a:pt x="9441" y="81"/>
                    <a:pt x="9341" y="81"/>
                  </a:cubicBezTo>
                  <a:cubicBezTo>
                    <a:pt x="9241" y="81"/>
                    <a:pt x="9107" y="147"/>
                    <a:pt x="9074" y="214"/>
                  </a:cubicBezTo>
                  <a:cubicBezTo>
                    <a:pt x="9007" y="481"/>
                    <a:pt x="8907" y="715"/>
                    <a:pt x="8874" y="981"/>
                  </a:cubicBezTo>
                  <a:cubicBezTo>
                    <a:pt x="8774" y="1248"/>
                    <a:pt x="8740" y="1515"/>
                    <a:pt x="8673" y="1782"/>
                  </a:cubicBezTo>
                  <a:cubicBezTo>
                    <a:pt x="8540" y="2282"/>
                    <a:pt x="8440" y="2783"/>
                    <a:pt x="8273" y="3216"/>
                  </a:cubicBezTo>
                  <a:lnTo>
                    <a:pt x="8273" y="3183"/>
                  </a:lnTo>
                  <a:cubicBezTo>
                    <a:pt x="8273" y="3216"/>
                    <a:pt x="8273" y="3216"/>
                    <a:pt x="8240" y="3283"/>
                  </a:cubicBezTo>
                  <a:cubicBezTo>
                    <a:pt x="8073" y="3817"/>
                    <a:pt x="7873" y="4350"/>
                    <a:pt x="7573" y="4884"/>
                  </a:cubicBezTo>
                  <a:cubicBezTo>
                    <a:pt x="7239" y="5451"/>
                    <a:pt x="6772" y="5952"/>
                    <a:pt x="6338" y="6385"/>
                  </a:cubicBezTo>
                  <a:cubicBezTo>
                    <a:pt x="5705" y="6986"/>
                    <a:pt x="5004" y="7519"/>
                    <a:pt x="4237" y="7953"/>
                  </a:cubicBezTo>
                  <a:cubicBezTo>
                    <a:pt x="3737" y="8187"/>
                    <a:pt x="3236" y="8453"/>
                    <a:pt x="2703" y="8553"/>
                  </a:cubicBezTo>
                  <a:cubicBezTo>
                    <a:pt x="2369" y="8654"/>
                    <a:pt x="2002" y="8687"/>
                    <a:pt x="1668" y="8687"/>
                  </a:cubicBezTo>
                  <a:cubicBezTo>
                    <a:pt x="1302" y="8687"/>
                    <a:pt x="935" y="8654"/>
                    <a:pt x="601" y="8520"/>
                  </a:cubicBezTo>
                  <a:cubicBezTo>
                    <a:pt x="534" y="8520"/>
                    <a:pt x="401" y="8520"/>
                    <a:pt x="334" y="8553"/>
                  </a:cubicBezTo>
                  <a:cubicBezTo>
                    <a:pt x="201" y="8620"/>
                    <a:pt x="67" y="8720"/>
                    <a:pt x="34" y="8854"/>
                  </a:cubicBezTo>
                  <a:cubicBezTo>
                    <a:pt x="1" y="8987"/>
                    <a:pt x="1" y="9154"/>
                    <a:pt x="34" y="9287"/>
                  </a:cubicBezTo>
                  <a:cubicBezTo>
                    <a:pt x="67" y="9387"/>
                    <a:pt x="201" y="9521"/>
                    <a:pt x="334" y="9554"/>
                  </a:cubicBezTo>
                  <a:cubicBezTo>
                    <a:pt x="568" y="9654"/>
                    <a:pt x="868" y="9721"/>
                    <a:pt x="1101" y="9721"/>
                  </a:cubicBezTo>
                  <a:cubicBezTo>
                    <a:pt x="1402" y="9788"/>
                    <a:pt x="1702" y="9788"/>
                    <a:pt x="2002" y="9788"/>
                  </a:cubicBezTo>
                  <a:cubicBezTo>
                    <a:pt x="2536" y="9721"/>
                    <a:pt x="3069" y="9621"/>
                    <a:pt x="3570" y="9387"/>
                  </a:cubicBezTo>
                  <a:cubicBezTo>
                    <a:pt x="4104" y="9187"/>
                    <a:pt x="4604" y="8954"/>
                    <a:pt x="5071" y="8654"/>
                  </a:cubicBezTo>
                  <a:cubicBezTo>
                    <a:pt x="5538" y="8353"/>
                    <a:pt x="5938" y="8020"/>
                    <a:pt x="6372" y="7653"/>
                  </a:cubicBezTo>
                  <a:cubicBezTo>
                    <a:pt x="6772" y="7286"/>
                    <a:pt x="7172" y="6886"/>
                    <a:pt x="7506" y="6485"/>
                  </a:cubicBezTo>
                  <a:cubicBezTo>
                    <a:pt x="7873" y="6018"/>
                    <a:pt x="8206" y="5518"/>
                    <a:pt x="8440" y="5018"/>
                  </a:cubicBezTo>
                  <a:cubicBezTo>
                    <a:pt x="8707" y="4517"/>
                    <a:pt x="8874" y="3984"/>
                    <a:pt x="9007" y="3450"/>
                  </a:cubicBezTo>
                  <a:cubicBezTo>
                    <a:pt x="9107" y="2883"/>
                    <a:pt x="9207" y="2349"/>
                    <a:pt x="9274" y="1849"/>
                  </a:cubicBezTo>
                  <a:cubicBezTo>
                    <a:pt x="9341" y="1615"/>
                    <a:pt x="9374" y="1348"/>
                    <a:pt x="9407" y="1148"/>
                  </a:cubicBezTo>
                  <a:cubicBezTo>
                    <a:pt x="9441" y="981"/>
                    <a:pt x="9441" y="848"/>
                    <a:pt x="9507" y="681"/>
                  </a:cubicBezTo>
                  <a:lnTo>
                    <a:pt x="9874" y="815"/>
                  </a:lnTo>
                  <a:cubicBezTo>
                    <a:pt x="10175" y="881"/>
                    <a:pt x="10408" y="1015"/>
                    <a:pt x="10708" y="1115"/>
                  </a:cubicBezTo>
                  <a:cubicBezTo>
                    <a:pt x="11275" y="1315"/>
                    <a:pt x="11909" y="1448"/>
                    <a:pt x="12543" y="1515"/>
                  </a:cubicBezTo>
                  <a:cubicBezTo>
                    <a:pt x="12665" y="1522"/>
                    <a:pt x="12789" y="1526"/>
                    <a:pt x="12913" y="1526"/>
                  </a:cubicBezTo>
                  <a:cubicBezTo>
                    <a:pt x="13365" y="1526"/>
                    <a:pt x="13825" y="1472"/>
                    <a:pt x="14244" y="1315"/>
                  </a:cubicBezTo>
                  <a:cubicBezTo>
                    <a:pt x="14511" y="1215"/>
                    <a:pt x="14711" y="1048"/>
                    <a:pt x="14911" y="881"/>
                  </a:cubicBezTo>
                  <a:cubicBezTo>
                    <a:pt x="15178" y="681"/>
                    <a:pt x="15345" y="448"/>
                    <a:pt x="15445" y="181"/>
                  </a:cubicBezTo>
                  <a:cubicBezTo>
                    <a:pt x="15512" y="147"/>
                    <a:pt x="15445" y="47"/>
                    <a:pt x="15412" y="14"/>
                  </a:cubicBezTo>
                  <a:cubicBezTo>
                    <a:pt x="15403" y="5"/>
                    <a:pt x="15389" y="1"/>
                    <a:pt x="15373" y="1"/>
                  </a:cubicBezTo>
                  <a:close/>
                </a:path>
              </a:pathLst>
            </a:custGeom>
            <a:solidFill>
              <a:srgbClr val="123B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1831475" y="3429625"/>
              <a:ext cx="191825" cy="136175"/>
            </a:xfrm>
            <a:custGeom>
              <a:avLst/>
              <a:gdLst/>
              <a:ahLst/>
              <a:cxnLst/>
              <a:rect l="l" t="t" r="r" b="b"/>
              <a:pathLst>
                <a:path w="7673" h="5447" extrusionOk="0">
                  <a:moveTo>
                    <a:pt x="1268" y="2769"/>
                  </a:moveTo>
                  <a:cubicBezTo>
                    <a:pt x="1268" y="2769"/>
                    <a:pt x="1201" y="2769"/>
                    <a:pt x="1201" y="2802"/>
                  </a:cubicBezTo>
                  <a:cubicBezTo>
                    <a:pt x="1201" y="2769"/>
                    <a:pt x="1201" y="2769"/>
                    <a:pt x="1268" y="2769"/>
                  </a:cubicBezTo>
                  <a:close/>
                  <a:moveTo>
                    <a:pt x="734" y="3303"/>
                  </a:moveTo>
                  <a:lnTo>
                    <a:pt x="734" y="3303"/>
                  </a:lnTo>
                  <a:cubicBezTo>
                    <a:pt x="730" y="3312"/>
                    <a:pt x="725" y="3321"/>
                    <a:pt x="721" y="3330"/>
                  </a:cubicBezTo>
                  <a:lnTo>
                    <a:pt x="721" y="3330"/>
                  </a:lnTo>
                  <a:cubicBezTo>
                    <a:pt x="734" y="3321"/>
                    <a:pt x="734" y="3303"/>
                    <a:pt x="734" y="3303"/>
                  </a:cubicBezTo>
                  <a:close/>
                  <a:moveTo>
                    <a:pt x="7272" y="0"/>
                  </a:moveTo>
                  <a:cubicBezTo>
                    <a:pt x="7139" y="34"/>
                    <a:pt x="7105" y="67"/>
                    <a:pt x="7039" y="67"/>
                  </a:cubicBezTo>
                  <a:cubicBezTo>
                    <a:pt x="6872" y="134"/>
                    <a:pt x="6705" y="234"/>
                    <a:pt x="6538" y="367"/>
                  </a:cubicBezTo>
                  <a:cubicBezTo>
                    <a:pt x="6371" y="467"/>
                    <a:pt x="6271" y="601"/>
                    <a:pt x="6138" y="734"/>
                  </a:cubicBezTo>
                  <a:cubicBezTo>
                    <a:pt x="5871" y="968"/>
                    <a:pt x="5671" y="1301"/>
                    <a:pt x="5504" y="1668"/>
                  </a:cubicBezTo>
                  <a:cubicBezTo>
                    <a:pt x="5337" y="2035"/>
                    <a:pt x="5271" y="2402"/>
                    <a:pt x="5171" y="2735"/>
                  </a:cubicBezTo>
                  <a:cubicBezTo>
                    <a:pt x="5171" y="2769"/>
                    <a:pt x="5137" y="2869"/>
                    <a:pt x="5137" y="2902"/>
                  </a:cubicBezTo>
                  <a:cubicBezTo>
                    <a:pt x="5071" y="2836"/>
                    <a:pt x="5037" y="2836"/>
                    <a:pt x="5037" y="2802"/>
                  </a:cubicBezTo>
                  <a:cubicBezTo>
                    <a:pt x="4770" y="2602"/>
                    <a:pt x="4470" y="2435"/>
                    <a:pt x="4137" y="2268"/>
                  </a:cubicBezTo>
                  <a:cubicBezTo>
                    <a:pt x="3581" y="2034"/>
                    <a:pt x="2999" y="1929"/>
                    <a:pt x="2437" y="1929"/>
                  </a:cubicBezTo>
                  <a:cubicBezTo>
                    <a:pt x="2358" y="1929"/>
                    <a:pt x="2280" y="1931"/>
                    <a:pt x="2202" y="1935"/>
                  </a:cubicBezTo>
                  <a:cubicBezTo>
                    <a:pt x="1935" y="1968"/>
                    <a:pt x="1635" y="2002"/>
                    <a:pt x="1335" y="2135"/>
                  </a:cubicBezTo>
                  <a:cubicBezTo>
                    <a:pt x="1034" y="2268"/>
                    <a:pt x="834" y="2435"/>
                    <a:pt x="634" y="2635"/>
                  </a:cubicBezTo>
                  <a:cubicBezTo>
                    <a:pt x="434" y="2836"/>
                    <a:pt x="300" y="3102"/>
                    <a:pt x="167" y="3336"/>
                  </a:cubicBezTo>
                  <a:cubicBezTo>
                    <a:pt x="34" y="3669"/>
                    <a:pt x="0" y="3970"/>
                    <a:pt x="34" y="4303"/>
                  </a:cubicBezTo>
                  <a:cubicBezTo>
                    <a:pt x="34" y="4637"/>
                    <a:pt x="134" y="4970"/>
                    <a:pt x="234" y="5304"/>
                  </a:cubicBezTo>
                  <a:cubicBezTo>
                    <a:pt x="289" y="5386"/>
                    <a:pt x="366" y="5446"/>
                    <a:pt x="448" y="5446"/>
                  </a:cubicBezTo>
                  <a:cubicBezTo>
                    <a:pt x="465" y="5446"/>
                    <a:pt x="483" y="5443"/>
                    <a:pt x="501" y="5437"/>
                  </a:cubicBezTo>
                  <a:cubicBezTo>
                    <a:pt x="634" y="5404"/>
                    <a:pt x="634" y="5271"/>
                    <a:pt x="634" y="5171"/>
                  </a:cubicBezTo>
                  <a:cubicBezTo>
                    <a:pt x="567" y="5104"/>
                    <a:pt x="567" y="5070"/>
                    <a:pt x="567" y="4970"/>
                  </a:cubicBezTo>
                  <a:lnTo>
                    <a:pt x="567" y="5004"/>
                  </a:lnTo>
                  <a:cubicBezTo>
                    <a:pt x="501" y="4770"/>
                    <a:pt x="501" y="4503"/>
                    <a:pt x="501" y="4237"/>
                  </a:cubicBezTo>
                  <a:cubicBezTo>
                    <a:pt x="501" y="4070"/>
                    <a:pt x="534" y="3836"/>
                    <a:pt x="567" y="3669"/>
                  </a:cubicBezTo>
                  <a:cubicBezTo>
                    <a:pt x="629" y="3576"/>
                    <a:pt x="663" y="3454"/>
                    <a:pt x="721" y="3330"/>
                  </a:cubicBezTo>
                  <a:lnTo>
                    <a:pt x="721" y="3330"/>
                  </a:lnTo>
                  <a:cubicBezTo>
                    <a:pt x="716" y="3334"/>
                    <a:pt x="710" y="3336"/>
                    <a:pt x="701" y="3336"/>
                  </a:cubicBezTo>
                  <a:cubicBezTo>
                    <a:pt x="701" y="3336"/>
                    <a:pt x="701" y="3303"/>
                    <a:pt x="734" y="3303"/>
                  </a:cubicBezTo>
                  <a:cubicBezTo>
                    <a:pt x="834" y="3169"/>
                    <a:pt x="901" y="3102"/>
                    <a:pt x="1001" y="2969"/>
                  </a:cubicBezTo>
                  <a:cubicBezTo>
                    <a:pt x="1068" y="2902"/>
                    <a:pt x="1201" y="2802"/>
                    <a:pt x="1301" y="2769"/>
                  </a:cubicBezTo>
                  <a:cubicBezTo>
                    <a:pt x="1468" y="2669"/>
                    <a:pt x="1635" y="2602"/>
                    <a:pt x="1802" y="2569"/>
                  </a:cubicBezTo>
                  <a:cubicBezTo>
                    <a:pt x="2002" y="2502"/>
                    <a:pt x="2202" y="2469"/>
                    <a:pt x="2402" y="2469"/>
                  </a:cubicBezTo>
                  <a:cubicBezTo>
                    <a:pt x="2702" y="2469"/>
                    <a:pt x="3036" y="2502"/>
                    <a:pt x="3336" y="2602"/>
                  </a:cubicBezTo>
                  <a:cubicBezTo>
                    <a:pt x="3636" y="2669"/>
                    <a:pt x="3870" y="2802"/>
                    <a:pt x="4137" y="2936"/>
                  </a:cubicBezTo>
                  <a:cubicBezTo>
                    <a:pt x="4370" y="3102"/>
                    <a:pt x="4570" y="3269"/>
                    <a:pt x="4804" y="3469"/>
                  </a:cubicBezTo>
                  <a:cubicBezTo>
                    <a:pt x="4970" y="3636"/>
                    <a:pt x="5071" y="3803"/>
                    <a:pt x="5171" y="4036"/>
                  </a:cubicBezTo>
                  <a:cubicBezTo>
                    <a:pt x="5237" y="4136"/>
                    <a:pt x="5404" y="4170"/>
                    <a:pt x="5538" y="4170"/>
                  </a:cubicBezTo>
                  <a:cubicBezTo>
                    <a:pt x="5704" y="4170"/>
                    <a:pt x="5871" y="4036"/>
                    <a:pt x="5871" y="3836"/>
                  </a:cubicBezTo>
                  <a:cubicBezTo>
                    <a:pt x="5871" y="3770"/>
                    <a:pt x="5904" y="3636"/>
                    <a:pt x="5904" y="3569"/>
                  </a:cubicBezTo>
                  <a:cubicBezTo>
                    <a:pt x="5904" y="3436"/>
                    <a:pt x="5971" y="3303"/>
                    <a:pt x="5971" y="3236"/>
                  </a:cubicBezTo>
                  <a:lnTo>
                    <a:pt x="6071" y="2602"/>
                  </a:lnTo>
                  <a:cubicBezTo>
                    <a:pt x="6171" y="2302"/>
                    <a:pt x="6305" y="2035"/>
                    <a:pt x="6472" y="1768"/>
                  </a:cubicBezTo>
                  <a:cubicBezTo>
                    <a:pt x="6572" y="1568"/>
                    <a:pt x="6705" y="1401"/>
                    <a:pt x="6872" y="1234"/>
                  </a:cubicBezTo>
                  <a:cubicBezTo>
                    <a:pt x="7039" y="1068"/>
                    <a:pt x="7205" y="934"/>
                    <a:pt x="7406" y="801"/>
                  </a:cubicBezTo>
                  <a:cubicBezTo>
                    <a:pt x="7472" y="801"/>
                    <a:pt x="7472" y="767"/>
                    <a:pt x="7506" y="767"/>
                  </a:cubicBezTo>
                  <a:cubicBezTo>
                    <a:pt x="7539" y="734"/>
                    <a:pt x="7639" y="667"/>
                    <a:pt x="7639" y="601"/>
                  </a:cubicBezTo>
                  <a:cubicBezTo>
                    <a:pt x="7672" y="501"/>
                    <a:pt x="7672" y="400"/>
                    <a:pt x="7639" y="267"/>
                  </a:cubicBezTo>
                  <a:cubicBezTo>
                    <a:pt x="7572" y="100"/>
                    <a:pt x="7406" y="0"/>
                    <a:pt x="7272" y="0"/>
                  </a:cubicBezTo>
                  <a:close/>
                </a:path>
              </a:pathLst>
            </a:custGeom>
            <a:solidFill>
              <a:srgbClr val="123B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1887350" y="3747350"/>
              <a:ext cx="102600" cy="245250"/>
            </a:xfrm>
            <a:custGeom>
              <a:avLst/>
              <a:gdLst/>
              <a:ahLst/>
              <a:cxnLst/>
              <a:rect l="l" t="t" r="r" b="b"/>
              <a:pathLst>
                <a:path w="4104" h="9810" extrusionOk="0">
                  <a:moveTo>
                    <a:pt x="2202" y="0"/>
                  </a:moveTo>
                  <a:cubicBezTo>
                    <a:pt x="2102" y="0"/>
                    <a:pt x="2068" y="67"/>
                    <a:pt x="2068" y="100"/>
                  </a:cubicBezTo>
                  <a:cubicBezTo>
                    <a:pt x="2102" y="234"/>
                    <a:pt x="2102" y="401"/>
                    <a:pt x="2102" y="534"/>
                  </a:cubicBezTo>
                  <a:cubicBezTo>
                    <a:pt x="2102" y="701"/>
                    <a:pt x="2068" y="901"/>
                    <a:pt x="2035" y="1068"/>
                  </a:cubicBezTo>
                  <a:cubicBezTo>
                    <a:pt x="2002" y="1268"/>
                    <a:pt x="1902" y="1435"/>
                    <a:pt x="1768" y="1601"/>
                  </a:cubicBezTo>
                  <a:cubicBezTo>
                    <a:pt x="1568" y="2002"/>
                    <a:pt x="1268" y="2335"/>
                    <a:pt x="934" y="2669"/>
                  </a:cubicBezTo>
                  <a:lnTo>
                    <a:pt x="567" y="3036"/>
                  </a:lnTo>
                  <a:cubicBezTo>
                    <a:pt x="401" y="3169"/>
                    <a:pt x="267" y="3336"/>
                    <a:pt x="100" y="3436"/>
                  </a:cubicBezTo>
                  <a:cubicBezTo>
                    <a:pt x="0" y="3536"/>
                    <a:pt x="34" y="3736"/>
                    <a:pt x="167" y="3770"/>
                  </a:cubicBezTo>
                  <a:cubicBezTo>
                    <a:pt x="334" y="3836"/>
                    <a:pt x="501" y="3903"/>
                    <a:pt x="667" y="3936"/>
                  </a:cubicBezTo>
                  <a:cubicBezTo>
                    <a:pt x="834" y="4036"/>
                    <a:pt x="1001" y="4070"/>
                    <a:pt x="1101" y="4170"/>
                  </a:cubicBezTo>
                  <a:cubicBezTo>
                    <a:pt x="1268" y="4237"/>
                    <a:pt x="1435" y="4370"/>
                    <a:pt x="1601" y="4503"/>
                  </a:cubicBezTo>
                  <a:cubicBezTo>
                    <a:pt x="1735" y="4604"/>
                    <a:pt x="1902" y="4704"/>
                    <a:pt x="2035" y="4837"/>
                  </a:cubicBezTo>
                  <a:cubicBezTo>
                    <a:pt x="2269" y="5071"/>
                    <a:pt x="2502" y="5337"/>
                    <a:pt x="2669" y="5604"/>
                  </a:cubicBezTo>
                  <a:cubicBezTo>
                    <a:pt x="2736" y="5738"/>
                    <a:pt x="2769" y="5871"/>
                    <a:pt x="2869" y="6038"/>
                  </a:cubicBezTo>
                  <a:cubicBezTo>
                    <a:pt x="2936" y="6205"/>
                    <a:pt x="3002" y="6338"/>
                    <a:pt x="3036" y="6505"/>
                  </a:cubicBezTo>
                  <a:cubicBezTo>
                    <a:pt x="3103" y="6738"/>
                    <a:pt x="3169" y="7005"/>
                    <a:pt x="3169" y="7239"/>
                  </a:cubicBezTo>
                  <a:cubicBezTo>
                    <a:pt x="3169" y="7439"/>
                    <a:pt x="3103" y="7672"/>
                    <a:pt x="3069" y="7873"/>
                  </a:cubicBezTo>
                  <a:cubicBezTo>
                    <a:pt x="3036" y="8073"/>
                    <a:pt x="2936" y="8239"/>
                    <a:pt x="2869" y="8406"/>
                  </a:cubicBezTo>
                  <a:lnTo>
                    <a:pt x="2502" y="8907"/>
                  </a:lnTo>
                  <a:cubicBezTo>
                    <a:pt x="2402" y="9007"/>
                    <a:pt x="2369" y="9207"/>
                    <a:pt x="2369" y="9340"/>
                  </a:cubicBezTo>
                  <a:cubicBezTo>
                    <a:pt x="2369" y="9507"/>
                    <a:pt x="2435" y="9607"/>
                    <a:pt x="2569" y="9707"/>
                  </a:cubicBezTo>
                  <a:cubicBezTo>
                    <a:pt x="2676" y="9774"/>
                    <a:pt x="2795" y="9809"/>
                    <a:pt x="2911" y="9809"/>
                  </a:cubicBezTo>
                  <a:cubicBezTo>
                    <a:pt x="3083" y="9809"/>
                    <a:pt x="3250" y="9733"/>
                    <a:pt x="3369" y="9574"/>
                  </a:cubicBezTo>
                  <a:cubicBezTo>
                    <a:pt x="3570" y="9274"/>
                    <a:pt x="3770" y="8940"/>
                    <a:pt x="3903" y="8606"/>
                  </a:cubicBezTo>
                  <a:cubicBezTo>
                    <a:pt x="4003" y="8440"/>
                    <a:pt x="4037" y="8273"/>
                    <a:pt x="4070" y="8073"/>
                  </a:cubicBezTo>
                  <a:cubicBezTo>
                    <a:pt x="4103" y="7906"/>
                    <a:pt x="4103" y="7739"/>
                    <a:pt x="4103" y="7572"/>
                  </a:cubicBezTo>
                  <a:cubicBezTo>
                    <a:pt x="4103" y="7239"/>
                    <a:pt x="4070" y="6872"/>
                    <a:pt x="4003" y="6538"/>
                  </a:cubicBezTo>
                  <a:cubicBezTo>
                    <a:pt x="3936" y="6371"/>
                    <a:pt x="3903" y="6205"/>
                    <a:pt x="3836" y="6038"/>
                  </a:cubicBezTo>
                  <a:cubicBezTo>
                    <a:pt x="3736" y="5871"/>
                    <a:pt x="3670" y="5704"/>
                    <a:pt x="3570" y="5571"/>
                  </a:cubicBezTo>
                  <a:cubicBezTo>
                    <a:pt x="3403" y="5271"/>
                    <a:pt x="3203" y="5037"/>
                    <a:pt x="3002" y="4770"/>
                  </a:cubicBezTo>
                  <a:cubicBezTo>
                    <a:pt x="2736" y="4537"/>
                    <a:pt x="2502" y="4270"/>
                    <a:pt x="2202" y="4070"/>
                  </a:cubicBezTo>
                  <a:cubicBezTo>
                    <a:pt x="1902" y="3870"/>
                    <a:pt x="1601" y="3703"/>
                    <a:pt x="1268" y="3569"/>
                  </a:cubicBezTo>
                  <a:cubicBezTo>
                    <a:pt x="1101" y="3536"/>
                    <a:pt x="1001" y="3436"/>
                    <a:pt x="834" y="3403"/>
                  </a:cubicBezTo>
                  <a:cubicBezTo>
                    <a:pt x="768" y="3403"/>
                    <a:pt x="734" y="3369"/>
                    <a:pt x="667" y="3369"/>
                  </a:cubicBezTo>
                  <a:cubicBezTo>
                    <a:pt x="834" y="3203"/>
                    <a:pt x="1001" y="3036"/>
                    <a:pt x="1168" y="2836"/>
                  </a:cubicBezTo>
                  <a:cubicBezTo>
                    <a:pt x="1401" y="2569"/>
                    <a:pt x="1668" y="2269"/>
                    <a:pt x="1868" y="2002"/>
                  </a:cubicBezTo>
                  <a:cubicBezTo>
                    <a:pt x="2068" y="1701"/>
                    <a:pt x="2202" y="1401"/>
                    <a:pt x="2269" y="1068"/>
                  </a:cubicBezTo>
                  <a:cubicBezTo>
                    <a:pt x="2369" y="701"/>
                    <a:pt x="2369" y="367"/>
                    <a:pt x="2335" y="0"/>
                  </a:cubicBezTo>
                  <a:lnTo>
                    <a:pt x="2335" y="0"/>
                  </a:lnTo>
                  <a:cubicBezTo>
                    <a:pt x="2324" y="22"/>
                    <a:pt x="2313" y="30"/>
                    <a:pt x="2301" y="30"/>
                  </a:cubicBezTo>
                  <a:cubicBezTo>
                    <a:pt x="2276" y="30"/>
                    <a:pt x="2246" y="0"/>
                    <a:pt x="2202" y="0"/>
                  </a:cubicBezTo>
                  <a:close/>
                </a:path>
              </a:pathLst>
            </a:custGeom>
            <a:solidFill>
              <a:srgbClr val="123B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1339475" y="3916625"/>
              <a:ext cx="88425" cy="70400"/>
            </a:xfrm>
            <a:custGeom>
              <a:avLst/>
              <a:gdLst/>
              <a:ahLst/>
              <a:cxnLst/>
              <a:rect l="l" t="t" r="r" b="b"/>
              <a:pathLst>
                <a:path w="3537" h="2816" extrusionOk="0">
                  <a:moveTo>
                    <a:pt x="2670" y="1"/>
                  </a:moveTo>
                  <a:cubicBezTo>
                    <a:pt x="2469" y="67"/>
                    <a:pt x="2336" y="67"/>
                    <a:pt x="2269" y="101"/>
                  </a:cubicBezTo>
                  <a:cubicBezTo>
                    <a:pt x="1969" y="134"/>
                    <a:pt x="1669" y="268"/>
                    <a:pt x="1435" y="401"/>
                  </a:cubicBezTo>
                  <a:cubicBezTo>
                    <a:pt x="1135" y="534"/>
                    <a:pt x="868" y="735"/>
                    <a:pt x="668" y="968"/>
                  </a:cubicBezTo>
                  <a:cubicBezTo>
                    <a:pt x="468" y="1235"/>
                    <a:pt x="368" y="1502"/>
                    <a:pt x="435" y="1802"/>
                  </a:cubicBezTo>
                  <a:lnTo>
                    <a:pt x="435" y="1835"/>
                  </a:lnTo>
                  <a:cubicBezTo>
                    <a:pt x="301" y="1835"/>
                    <a:pt x="201" y="1902"/>
                    <a:pt x="134" y="2002"/>
                  </a:cubicBezTo>
                  <a:cubicBezTo>
                    <a:pt x="1" y="2169"/>
                    <a:pt x="34" y="2436"/>
                    <a:pt x="268" y="2569"/>
                  </a:cubicBezTo>
                  <a:cubicBezTo>
                    <a:pt x="368" y="2636"/>
                    <a:pt x="501" y="2669"/>
                    <a:pt x="635" y="2703"/>
                  </a:cubicBezTo>
                  <a:cubicBezTo>
                    <a:pt x="768" y="2769"/>
                    <a:pt x="868" y="2803"/>
                    <a:pt x="1002" y="2803"/>
                  </a:cubicBezTo>
                  <a:cubicBezTo>
                    <a:pt x="1068" y="2811"/>
                    <a:pt x="1135" y="2815"/>
                    <a:pt x="1202" y="2815"/>
                  </a:cubicBezTo>
                  <a:cubicBezTo>
                    <a:pt x="1402" y="2815"/>
                    <a:pt x="1602" y="2778"/>
                    <a:pt x="1802" y="2703"/>
                  </a:cubicBezTo>
                  <a:cubicBezTo>
                    <a:pt x="2036" y="2636"/>
                    <a:pt x="2236" y="2569"/>
                    <a:pt x="2469" y="2436"/>
                  </a:cubicBezTo>
                  <a:cubicBezTo>
                    <a:pt x="2603" y="2336"/>
                    <a:pt x="2670" y="2269"/>
                    <a:pt x="2803" y="2169"/>
                  </a:cubicBezTo>
                  <a:cubicBezTo>
                    <a:pt x="2936" y="2102"/>
                    <a:pt x="3003" y="1969"/>
                    <a:pt x="3070" y="1835"/>
                  </a:cubicBezTo>
                  <a:cubicBezTo>
                    <a:pt x="3203" y="1669"/>
                    <a:pt x="3303" y="1502"/>
                    <a:pt x="3437" y="1302"/>
                  </a:cubicBezTo>
                  <a:cubicBezTo>
                    <a:pt x="3503" y="1168"/>
                    <a:pt x="3537" y="1001"/>
                    <a:pt x="3537" y="835"/>
                  </a:cubicBezTo>
                  <a:cubicBezTo>
                    <a:pt x="3537" y="701"/>
                    <a:pt x="3537" y="534"/>
                    <a:pt x="3470" y="434"/>
                  </a:cubicBezTo>
                  <a:cubicBezTo>
                    <a:pt x="3370" y="268"/>
                    <a:pt x="3270" y="168"/>
                    <a:pt x="3103" y="101"/>
                  </a:cubicBezTo>
                  <a:cubicBezTo>
                    <a:pt x="2970" y="34"/>
                    <a:pt x="2836" y="1"/>
                    <a:pt x="2670" y="1"/>
                  </a:cubicBezTo>
                  <a:close/>
                </a:path>
              </a:pathLst>
            </a:custGeom>
            <a:solidFill>
              <a:srgbClr val="E25B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1377000" y="3866600"/>
              <a:ext cx="128450" cy="120950"/>
            </a:xfrm>
            <a:custGeom>
              <a:avLst/>
              <a:gdLst/>
              <a:ahLst/>
              <a:cxnLst/>
              <a:rect l="l" t="t" r="r" b="b"/>
              <a:pathLst>
                <a:path w="5138" h="4838" extrusionOk="0">
                  <a:moveTo>
                    <a:pt x="4337" y="2402"/>
                  </a:moveTo>
                  <a:cubicBezTo>
                    <a:pt x="4471" y="2402"/>
                    <a:pt x="4604" y="2402"/>
                    <a:pt x="4671" y="2435"/>
                  </a:cubicBezTo>
                  <a:cubicBezTo>
                    <a:pt x="4704" y="2602"/>
                    <a:pt x="4704" y="2736"/>
                    <a:pt x="4671" y="2836"/>
                  </a:cubicBezTo>
                  <a:cubicBezTo>
                    <a:pt x="4638" y="3002"/>
                    <a:pt x="4604" y="3169"/>
                    <a:pt x="4504" y="3303"/>
                  </a:cubicBezTo>
                  <a:cubicBezTo>
                    <a:pt x="4437" y="3469"/>
                    <a:pt x="4337" y="3603"/>
                    <a:pt x="4204" y="3736"/>
                  </a:cubicBezTo>
                  <a:cubicBezTo>
                    <a:pt x="4104" y="3836"/>
                    <a:pt x="3970" y="3970"/>
                    <a:pt x="3804" y="4103"/>
                  </a:cubicBezTo>
                  <a:cubicBezTo>
                    <a:pt x="3670" y="4170"/>
                    <a:pt x="3503" y="4270"/>
                    <a:pt x="3337" y="4303"/>
                  </a:cubicBezTo>
                  <a:cubicBezTo>
                    <a:pt x="3170" y="4337"/>
                    <a:pt x="3003" y="4403"/>
                    <a:pt x="2836" y="4403"/>
                  </a:cubicBezTo>
                  <a:lnTo>
                    <a:pt x="2803" y="4403"/>
                  </a:lnTo>
                  <a:cubicBezTo>
                    <a:pt x="2636" y="4403"/>
                    <a:pt x="2436" y="4403"/>
                    <a:pt x="2269" y="4337"/>
                  </a:cubicBezTo>
                  <a:lnTo>
                    <a:pt x="2202" y="4337"/>
                  </a:lnTo>
                  <a:cubicBezTo>
                    <a:pt x="2169" y="4337"/>
                    <a:pt x="2069" y="4303"/>
                    <a:pt x="2036" y="4303"/>
                  </a:cubicBezTo>
                  <a:lnTo>
                    <a:pt x="2036" y="4170"/>
                  </a:lnTo>
                  <a:lnTo>
                    <a:pt x="2036" y="4137"/>
                  </a:lnTo>
                  <a:cubicBezTo>
                    <a:pt x="2102" y="4003"/>
                    <a:pt x="2136" y="3870"/>
                    <a:pt x="2169" y="3803"/>
                  </a:cubicBezTo>
                  <a:cubicBezTo>
                    <a:pt x="2269" y="3670"/>
                    <a:pt x="2336" y="3503"/>
                    <a:pt x="2469" y="3369"/>
                  </a:cubicBezTo>
                  <a:lnTo>
                    <a:pt x="2503" y="3336"/>
                  </a:lnTo>
                  <a:cubicBezTo>
                    <a:pt x="2636" y="3136"/>
                    <a:pt x="2836" y="2969"/>
                    <a:pt x="3103" y="2802"/>
                  </a:cubicBezTo>
                  <a:cubicBezTo>
                    <a:pt x="3337" y="2636"/>
                    <a:pt x="3603" y="2535"/>
                    <a:pt x="3837" y="2469"/>
                  </a:cubicBezTo>
                  <a:cubicBezTo>
                    <a:pt x="4004" y="2435"/>
                    <a:pt x="4171" y="2402"/>
                    <a:pt x="4337" y="2402"/>
                  </a:cubicBezTo>
                  <a:close/>
                  <a:moveTo>
                    <a:pt x="4171" y="0"/>
                  </a:moveTo>
                  <a:cubicBezTo>
                    <a:pt x="3003" y="1401"/>
                    <a:pt x="1602" y="2469"/>
                    <a:pt x="1" y="3303"/>
                  </a:cubicBezTo>
                  <a:cubicBezTo>
                    <a:pt x="168" y="3570"/>
                    <a:pt x="368" y="3803"/>
                    <a:pt x="635" y="4003"/>
                  </a:cubicBezTo>
                  <a:cubicBezTo>
                    <a:pt x="935" y="4270"/>
                    <a:pt x="1202" y="4437"/>
                    <a:pt x="1602" y="4604"/>
                  </a:cubicBezTo>
                  <a:cubicBezTo>
                    <a:pt x="1936" y="4737"/>
                    <a:pt x="2269" y="4804"/>
                    <a:pt x="2636" y="4837"/>
                  </a:cubicBezTo>
                  <a:lnTo>
                    <a:pt x="2703" y="4837"/>
                  </a:lnTo>
                  <a:cubicBezTo>
                    <a:pt x="3036" y="4837"/>
                    <a:pt x="3437" y="4770"/>
                    <a:pt x="3704" y="4637"/>
                  </a:cubicBezTo>
                  <a:cubicBezTo>
                    <a:pt x="3837" y="4604"/>
                    <a:pt x="4004" y="4470"/>
                    <a:pt x="4171" y="4337"/>
                  </a:cubicBezTo>
                  <a:cubicBezTo>
                    <a:pt x="4337" y="4237"/>
                    <a:pt x="4471" y="4103"/>
                    <a:pt x="4638" y="3903"/>
                  </a:cubicBezTo>
                  <a:cubicBezTo>
                    <a:pt x="4938" y="3503"/>
                    <a:pt x="5105" y="3069"/>
                    <a:pt x="5138" y="2569"/>
                  </a:cubicBezTo>
                  <a:cubicBezTo>
                    <a:pt x="5138" y="2402"/>
                    <a:pt x="5138" y="2169"/>
                    <a:pt x="5105" y="1935"/>
                  </a:cubicBezTo>
                  <a:cubicBezTo>
                    <a:pt x="5038" y="1735"/>
                    <a:pt x="5004" y="1501"/>
                    <a:pt x="4871" y="1268"/>
                  </a:cubicBezTo>
                  <a:cubicBezTo>
                    <a:pt x="4704" y="801"/>
                    <a:pt x="4437" y="334"/>
                    <a:pt x="4171" y="0"/>
                  </a:cubicBezTo>
                  <a:close/>
                </a:path>
              </a:pathLst>
            </a:custGeom>
            <a:solidFill>
              <a:srgbClr val="653D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a:off x="-1326950" y="3970000"/>
              <a:ext cx="25" cy="25"/>
            </a:xfrm>
            <a:custGeom>
              <a:avLst/>
              <a:gdLst/>
              <a:ahLst/>
              <a:cxnLst/>
              <a:rect l="l" t="t" r="r" b="b"/>
              <a:pathLst>
                <a:path w="1" h="1" extrusionOk="0">
                  <a:moveTo>
                    <a:pt x="0" y="1"/>
                  </a:moveTo>
                  <a:close/>
                </a:path>
              </a:pathLst>
            </a:custGeom>
            <a:solidFill>
              <a:srgbClr val="653D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1542950" y="3879375"/>
              <a:ext cx="78425" cy="79425"/>
            </a:xfrm>
            <a:custGeom>
              <a:avLst/>
              <a:gdLst/>
              <a:ahLst/>
              <a:cxnLst/>
              <a:rect l="l" t="t" r="r" b="b"/>
              <a:pathLst>
                <a:path w="3137" h="3177" extrusionOk="0">
                  <a:moveTo>
                    <a:pt x="878" y="0"/>
                  </a:moveTo>
                  <a:cubicBezTo>
                    <a:pt x="724" y="0"/>
                    <a:pt x="585" y="40"/>
                    <a:pt x="468" y="123"/>
                  </a:cubicBezTo>
                  <a:cubicBezTo>
                    <a:pt x="1" y="457"/>
                    <a:pt x="134" y="1424"/>
                    <a:pt x="768" y="2225"/>
                  </a:cubicBezTo>
                  <a:cubicBezTo>
                    <a:pt x="1198" y="2806"/>
                    <a:pt x="1820" y="3177"/>
                    <a:pt x="2284" y="3177"/>
                  </a:cubicBezTo>
                  <a:cubicBezTo>
                    <a:pt x="2432" y="3177"/>
                    <a:pt x="2565" y="3139"/>
                    <a:pt x="2669" y="3059"/>
                  </a:cubicBezTo>
                  <a:cubicBezTo>
                    <a:pt x="3136" y="2725"/>
                    <a:pt x="3003" y="1758"/>
                    <a:pt x="2403" y="957"/>
                  </a:cubicBezTo>
                  <a:cubicBezTo>
                    <a:pt x="1927" y="357"/>
                    <a:pt x="1339" y="0"/>
                    <a:pt x="878" y="0"/>
                  </a:cubicBezTo>
                  <a:close/>
                </a:path>
              </a:pathLst>
            </a:custGeom>
            <a:solidFill>
              <a:srgbClr val="653D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1318625" y="3708250"/>
              <a:ext cx="78425" cy="76525"/>
            </a:xfrm>
            <a:custGeom>
              <a:avLst/>
              <a:gdLst/>
              <a:ahLst/>
              <a:cxnLst/>
              <a:rect l="l" t="t" r="r" b="b"/>
              <a:pathLst>
                <a:path w="3137" h="3061" extrusionOk="0">
                  <a:moveTo>
                    <a:pt x="833" y="1"/>
                  </a:moveTo>
                  <a:cubicBezTo>
                    <a:pt x="676" y="1"/>
                    <a:pt x="539" y="42"/>
                    <a:pt x="435" y="130"/>
                  </a:cubicBezTo>
                  <a:cubicBezTo>
                    <a:pt x="1" y="463"/>
                    <a:pt x="168" y="1397"/>
                    <a:pt x="801" y="2165"/>
                  </a:cubicBezTo>
                  <a:cubicBezTo>
                    <a:pt x="1245" y="2731"/>
                    <a:pt x="1851" y="3061"/>
                    <a:pt x="2300" y="3061"/>
                  </a:cubicBezTo>
                  <a:cubicBezTo>
                    <a:pt x="2459" y="3061"/>
                    <a:pt x="2598" y="3019"/>
                    <a:pt x="2703" y="2932"/>
                  </a:cubicBezTo>
                  <a:cubicBezTo>
                    <a:pt x="3136" y="2598"/>
                    <a:pt x="2970" y="1664"/>
                    <a:pt x="2336" y="897"/>
                  </a:cubicBezTo>
                  <a:cubicBezTo>
                    <a:pt x="1868" y="331"/>
                    <a:pt x="1273" y="1"/>
                    <a:pt x="833" y="1"/>
                  </a:cubicBezTo>
                  <a:close/>
                </a:path>
              </a:pathLst>
            </a:custGeom>
            <a:solidFill>
              <a:srgbClr val="653D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1378650" y="3816550"/>
              <a:ext cx="59225" cy="77600"/>
            </a:xfrm>
            <a:custGeom>
              <a:avLst/>
              <a:gdLst/>
              <a:ahLst/>
              <a:cxnLst/>
              <a:rect l="l" t="t" r="r" b="b"/>
              <a:pathLst>
                <a:path w="2369" h="3104" extrusionOk="0">
                  <a:moveTo>
                    <a:pt x="667" y="1"/>
                  </a:moveTo>
                  <a:cubicBezTo>
                    <a:pt x="400" y="68"/>
                    <a:pt x="267" y="68"/>
                    <a:pt x="167" y="101"/>
                  </a:cubicBezTo>
                  <a:cubicBezTo>
                    <a:pt x="67" y="101"/>
                    <a:pt x="0" y="168"/>
                    <a:pt x="34" y="268"/>
                  </a:cubicBezTo>
                  <a:cubicBezTo>
                    <a:pt x="34" y="325"/>
                    <a:pt x="83" y="408"/>
                    <a:pt x="161" y="408"/>
                  </a:cubicBezTo>
                  <a:cubicBezTo>
                    <a:pt x="174" y="408"/>
                    <a:pt x="187" y="406"/>
                    <a:pt x="200" y="401"/>
                  </a:cubicBezTo>
                  <a:cubicBezTo>
                    <a:pt x="334" y="401"/>
                    <a:pt x="434" y="334"/>
                    <a:pt x="567" y="334"/>
                  </a:cubicBezTo>
                  <a:cubicBezTo>
                    <a:pt x="701" y="334"/>
                    <a:pt x="834" y="401"/>
                    <a:pt x="934" y="401"/>
                  </a:cubicBezTo>
                  <a:cubicBezTo>
                    <a:pt x="1034" y="435"/>
                    <a:pt x="1134" y="468"/>
                    <a:pt x="1234" y="501"/>
                  </a:cubicBezTo>
                  <a:cubicBezTo>
                    <a:pt x="1301" y="568"/>
                    <a:pt x="1401" y="635"/>
                    <a:pt x="1468" y="735"/>
                  </a:cubicBezTo>
                  <a:cubicBezTo>
                    <a:pt x="1568" y="801"/>
                    <a:pt x="1601" y="902"/>
                    <a:pt x="1635" y="968"/>
                  </a:cubicBezTo>
                  <a:cubicBezTo>
                    <a:pt x="1701" y="1068"/>
                    <a:pt x="1735" y="1135"/>
                    <a:pt x="1768" y="1268"/>
                  </a:cubicBezTo>
                  <a:cubicBezTo>
                    <a:pt x="1768" y="1335"/>
                    <a:pt x="1801" y="1469"/>
                    <a:pt x="1801" y="1569"/>
                  </a:cubicBezTo>
                  <a:cubicBezTo>
                    <a:pt x="1801" y="1669"/>
                    <a:pt x="1768" y="1802"/>
                    <a:pt x="1768" y="1936"/>
                  </a:cubicBezTo>
                  <a:cubicBezTo>
                    <a:pt x="1735" y="2102"/>
                    <a:pt x="1635" y="2236"/>
                    <a:pt x="1568" y="2336"/>
                  </a:cubicBezTo>
                  <a:cubicBezTo>
                    <a:pt x="1535" y="2436"/>
                    <a:pt x="1468" y="2469"/>
                    <a:pt x="1401" y="2569"/>
                  </a:cubicBezTo>
                  <a:cubicBezTo>
                    <a:pt x="1268" y="2736"/>
                    <a:pt x="1301" y="2936"/>
                    <a:pt x="1435" y="3003"/>
                  </a:cubicBezTo>
                  <a:cubicBezTo>
                    <a:pt x="1535" y="3070"/>
                    <a:pt x="1601" y="3103"/>
                    <a:pt x="1701" y="3103"/>
                  </a:cubicBezTo>
                  <a:cubicBezTo>
                    <a:pt x="1768" y="3103"/>
                    <a:pt x="1868" y="3070"/>
                    <a:pt x="1935" y="2970"/>
                  </a:cubicBezTo>
                  <a:cubicBezTo>
                    <a:pt x="2002" y="2903"/>
                    <a:pt x="2068" y="2803"/>
                    <a:pt x="2102" y="2669"/>
                  </a:cubicBezTo>
                  <a:cubicBezTo>
                    <a:pt x="2168" y="2603"/>
                    <a:pt x="2202" y="2469"/>
                    <a:pt x="2235" y="2336"/>
                  </a:cubicBezTo>
                  <a:cubicBezTo>
                    <a:pt x="2268" y="2136"/>
                    <a:pt x="2335" y="1969"/>
                    <a:pt x="2369" y="1769"/>
                  </a:cubicBezTo>
                  <a:cubicBezTo>
                    <a:pt x="2369" y="1569"/>
                    <a:pt x="2369" y="1402"/>
                    <a:pt x="2335" y="1235"/>
                  </a:cubicBezTo>
                  <a:cubicBezTo>
                    <a:pt x="2268" y="1068"/>
                    <a:pt x="2202" y="902"/>
                    <a:pt x="2102" y="768"/>
                  </a:cubicBezTo>
                  <a:cubicBezTo>
                    <a:pt x="1935" y="468"/>
                    <a:pt x="1668" y="268"/>
                    <a:pt x="1368" y="134"/>
                  </a:cubicBezTo>
                  <a:cubicBezTo>
                    <a:pt x="1101" y="68"/>
                    <a:pt x="901" y="1"/>
                    <a:pt x="667" y="1"/>
                  </a:cubicBezTo>
                  <a:close/>
                </a:path>
              </a:pathLst>
            </a:custGeom>
            <a:solidFill>
              <a:srgbClr val="8347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1507925" y="3669900"/>
              <a:ext cx="60075" cy="58200"/>
            </a:xfrm>
            <a:custGeom>
              <a:avLst/>
              <a:gdLst/>
              <a:ahLst/>
              <a:cxnLst/>
              <a:rect l="l" t="t" r="r" b="b"/>
              <a:pathLst>
                <a:path w="2403" h="2328" extrusionOk="0">
                  <a:moveTo>
                    <a:pt x="834" y="1"/>
                  </a:moveTo>
                  <a:cubicBezTo>
                    <a:pt x="660" y="1"/>
                    <a:pt x="500" y="53"/>
                    <a:pt x="368" y="163"/>
                  </a:cubicBezTo>
                  <a:cubicBezTo>
                    <a:pt x="1" y="496"/>
                    <a:pt x="34" y="1197"/>
                    <a:pt x="501" y="1764"/>
                  </a:cubicBezTo>
                  <a:cubicBezTo>
                    <a:pt x="790" y="2120"/>
                    <a:pt x="1183" y="2327"/>
                    <a:pt x="1541" y="2327"/>
                  </a:cubicBezTo>
                  <a:cubicBezTo>
                    <a:pt x="1721" y="2327"/>
                    <a:pt x="1891" y="2275"/>
                    <a:pt x="2036" y="2164"/>
                  </a:cubicBezTo>
                  <a:cubicBezTo>
                    <a:pt x="2403" y="1831"/>
                    <a:pt x="2369" y="1130"/>
                    <a:pt x="1902" y="596"/>
                  </a:cubicBezTo>
                  <a:cubicBezTo>
                    <a:pt x="1589" y="216"/>
                    <a:pt x="1186" y="1"/>
                    <a:pt x="834" y="1"/>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a:off x="-1638850" y="3773200"/>
              <a:ext cx="74250" cy="91750"/>
            </a:xfrm>
            <a:custGeom>
              <a:avLst/>
              <a:gdLst/>
              <a:ahLst/>
              <a:cxnLst/>
              <a:rect l="l" t="t" r="r" b="b"/>
              <a:pathLst>
                <a:path w="2970" h="3670" extrusionOk="0">
                  <a:moveTo>
                    <a:pt x="2269" y="0"/>
                  </a:moveTo>
                  <a:cubicBezTo>
                    <a:pt x="1802" y="0"/>
                    <a:pt x="1135" y="567"/>
                    <a:pt x="668" y="1368"/>
                  </a:cubicBezTo>
                  <a:cubicBezTo>
                    <a:pt x="134" y="2369"/>
                    <a:pt x="1" y="3369"/>
                    <a:pt x="468" y="3636"/>
                  </a:cubicBezTo>
                  <a:cubicBezTo>
                    <a:pt x="568" y="3670"/>
                    <a:pt x="635" y="3670"/>
                    <a:pt x="735" y="3670"/>
                  </a:cubicBezTo>
                  <a:cubicBezTo>
                    <a:pt x="1168" y="3670"/>
                    <a:pt x="1835" y="3069"/>
                    <a:pt x="2302" y="2302"/>
                  </a:cubicBezTo>
                  <a:cubicBezTo>
                    <a:pt x="2836" y="1301"/>
                    <a:pt x="2970" y="301"/>
                    <a:pt x="2503" y="34"/>
                  </a:cubicBezTo>
                  <a:cubicBezTo>
                    <a:pt x="2436" y="34"/>
                    <a:pt x="2336" y="0"/>
                    <a:pt x="2269" y="0"/>
                  </a:cubicBezTo>
                  <a:close/>
                </a:path>
              </a:pathLst>
            </a:custGeom>
            <a:solidFill>
              <a:srgbClr val="154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1402000" y="3603900"/>
              <a:ext cx="98425" cy="53400"/>
            </a:xfrm>
            <a:custGeom>
              <a:avLst/>
              <a:gdLst/>
              <a:ahLst/>
              <a:cxnLst/>
              <a:rect l="l" t="t" r="r" b="b"/>
              <a:pathLst>
                <a:path w="3937" h="2136" extrusionOk="0">
                  <a:moveTo>
                    <a:pt x="2802" y="1"/>
                  </a:moveTo>
                  <a:cubicBezTo>
                    <a:pt x="2469" y="1"/>
                    <a:pt x="2102" y="68"/>
                    <a:pt x="1701" y="168"/>
                  </a:cubicBezTo>
                  <a:cubicBezTo>
                    <a:pt x="968" y="401"/>
                    <a:pt x="300" y="801"/>
                    <a:pt x="100" y="1235"/>
                  </a:cubicBezTo>
                  <a:cubicBezTo>
                    <a:pt x="0" y="1368"/>
                    <a:pt x="0" y="1502"/>
                    <a:pt x="0" y="1635"/>
                  </a:cubicBezTo>
                  <a:cubicBezTo>
                    <a:pt x="100" y="1936"/>
                    <a:pt x="501" y="2136"/>
                    <a:pt x="1134" y="2136"/>
                  </a:cubicBezTo>
                  <a:cubicBezTo>
                    <a:pt x="1468" y="2136"/>
                    <a:pt x="1835" y="2102"/>
                    <a:pt x="2202" y="1969"/>
                  </a:cubicBezTo>
                  <a:cubicBezTo>
                    <a:pt x="2969" y="1769"/>
                    <a:pt x="3636" y="1335"/>
                    <a:pt x="3836" y="935"/>
                  </a:cubicBezTo>
                  <a:cubicBezTo>
                    <a:pt x="3936" y="768"/>
                    <a:pt x="3936" y="635"/>
                    <a:pt x="3936" y="501"/>
                  </a:cubicBezTo>
                  <a:cubicBezTo>
                    <a:pt x="3803" y="168"/>
                    <a:pt x="3436" y="1"/>
                    <a:pt x="2802" y="1"/>
                  </a:cubicBezTo>
                  <a:close/>
                </a:path>
              </a:pathLst>
            </a:custGeom>
            <a:solidFill>
              <a:srgbClr val="154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1761425" y="4217675"/>
              <a:ext cx="1023250" cy="698025"/>
            </a:xfrm>
            <a:custGeom>
              <a:avLst/>
              <a:gdLst/>
              <a:ahLst/>
              <a:cxnLst/>
              <a:rect l="l" t="t" r="r" b="b"/>
              <a:pathLst>
                <a:path w="40930" h="27921" extrusionOk="0">
                  <a:moveTo>
                    <a:pt x="6205" y="1"/>
                  </a:moveTo>
                  <a:cubicBezTo>
                    <a:pt x="6071" y="101"/>
                    <a:pt x="6038" y="101"/>
                    <a:pt x="6005" y="101"/>
                  </a:cubicBezTo>
                  <a:cubicBezTo>
                    <a:pt x="5804" y="101"/>
                    <a:pt x="5571" y="134"/>
                    <a:pt x="5337" y="268"/>
                  </a:cubicBezTo>
                  <a:cubicBezTo>
                    <a:pt x="5137" y="401"/>
                    <a:pt x="4904" y="534"/>
                    <a:pt x="4670" y="768"/>
                  </a:cubicBezTo>
                  <a:cubicBezTo>
                    <a:pt x="4470" y="968"/>
                    <a:pt x="4303" y="1235"/>
                    <a:pt x="4070" y="1535"/>
                  </a:cubicBezTo>
                  <a:cubicBezTo>
                    <a:pt x="4036" y="1602"/>
                    <a:pt x="3970" y="1702"/>
                    <a:pt x="3903" y="1802"/>
                  </a:cubicBezTo>
                  <a:cubicBezTo>
                    <a:pt x="3670" y="1902"/>
                    <a:pt x="3503" y="2036"/>
                    <a:pt x="3303" y="2102"/>
                  </a:cubicBezTo>
                  <a:cubicBezTo>
                    <a:pt x="3069" y="2236"/>
                    <a:pt x="2869" y="2402"/>
                    <a:pt x="2569" y="2603"/>
                  </a:cubicBezTo>
                  <a:cubicBezTo>
                    <a:pt x="2202" y="2936"/>
                    <a:pt x="1835" y="3303"/>
                    <a:pt x="1501" y="3870"/>
                  </a:cubicBezTo>
                  <a:cubicBezTo>
                    <a:pt x="901" y="4704"/>
                    <a:pt x="534" y="5671"/>
                    <a:pt x="334" y="6739"/>
                  </a:cubicBezTo>
                  <a:cubicBezTo>
                    <a:pt x="0" y="8574"/>
                    <a:pt x="267" y="10642"/>
                    <a:pt x="1201" y="12777"/>
                  </a:cubicBezTo>
                  <a:cubicBezTo>
                    <a:pt x="1368" y="13177"/>
                    <a:pt x="1568" y="13610"/>
                    <a:pt x="1802" y="14011"/>
                  </a:cubicBezTo>
                  <a:cubicBezTo>
                    <a:pt x="2335" y="15245"/>
                    <a:pt x="3102" y="16479"/>
                    <a:pt x="4137" y="17647"/>
                  </a:cubicBezTo>
                  <a:cubicBezTo>
                    <a:pt x="5304" y="19014"/>
                    <a:pt x="6705" y="20315"/>
                    <a:pt x="8373" y="21516"/>
                  </a:cubicBezTo>
                  <a:cubicBezTo>
                    <a:pt x="9841" y="22617"/>
                    <a:pt x="11508" y="23584"/>
                    <a:pt x="13243" y="24418"/>
                  </a:cubicBezTo>
                  <a:cubicBezTo>
                    <a:pt x="14844" y="25185"/>
                    <a:pt x="16579" y="25853"/>
                    <a:pt x="18480" y="26420"/>
                  </a:cubicBezTo>
                  <a:cubicBezTo>
                    <a:pt x="20482" y="26987"/>
                    <a:pt x="22516" y="27454"/>
                    <a:pt x="24551" y="27654"/>
                  </a:cubicBezTo>
                  <a:cubicBezTo>
                    <a:pt x="25852" y="27821"/>
                    <a:pt x="27153" y="27921"/>
                    <a:pt x="28387" y="27921"/>
                  </a:cubicBezTo>
                  <a:cubicBezTo>
                    <a:pt x="29221" y="27921"/>
                    <a:pt x="30088" y="27854"/>
                    <a:pt x="30922" y="27787"/>
                  </a:cubicBezTo>
                  <a:cubicBezTo>
                    <a:pt x="34725" y="27454"/>
                    <a:pt x="38161" y="26320"/>
                    <a:pt x="40829" y="24452"/>
                  </a:cubicBezTo>
                  <a:cubicBezTo>
                    <a:pt x="40896" y="24418"/>
                    <a:pt x="40929" y="24318"/>
                    <a:pt x="40929" y="24251"/>
                  </a:cubicBezTo>
                  <a:cubicBezTo>
                    <a:pt x="40929" y="24151"/>
                    <a:pt x="40929" y="24085"/>
                    <a:pt x="40896" y="23985"/>
                  </a:cubicBezTo>
                  <a:cubicBezTo>
                    <a:pt x="40863" y="23918"/>
                    <a:pt x="40763" y="23851"/>
                    <a:pt x="40696" y="23851"/>
                  </a:cubicBezTo>
                  <a:cubicBezTo>
                    <a:pt x="40863" y="23084"/>
                    <a:pt x="40863" y="22250"/>
                    <a:pt x="40763" y="21349"/>
                  </a:cubicBezTo>
                  <a:cubicBezTo>
                    <a:pt x="40663" y="20449"/>
                    <a:pt x="40362" y="19515"/>
                    <a:pt x="39929" y="18614"/>
                  </a:cubicBezTo>
                  <a:cubicBezTo>
                    <a:pt x="39061" y="16846"/>
                    <a:pt x="37727" y="15345"/>
                    <a:pt x="36059" y="14278"/>
                  </a:cubicBezTo>
                  <a:cubicBezTo>
                    <a:pt x="35325" y="13811"/>
                    <a:pt x="34525" y="13444"/>
                    <a:pt x="33691" y="13177"/>
                  </a:cubicBezTo>
                  <a:cubicBezTo>
                    <a:pt x="33224" y="13077"/>
                    <a:pt x="32757" y="12943"/>
                    <a:pt x="32257" y="12910"/>
                  </a:cubicBezTo>
                  <a:cubicBezTo>
                    <a:pt x="32724" y="12676"/>
                    <a:pt x="33224" y="12410"/>
                    <a:pt x="33724" y="12009"/>
                  </a:cubicBezTo>
                  <a:cubicBezTo>
                    <a:pt x="33824" y="11976"/>
                    <a:pt x="33858" y="11909"/>
                    <a:pt x="33858" y="11809"/>
                  </a:cubicBezTo>
                  <a:cubicBezTo>
                    <a:pt x="33858" y="11742"/>
                    <a:pt x="33858" y="11642"/>
                    <a:pt x="33824" y="11576"/>
                  </a:cubicBezTo>
                  <a:cubicBezTo>
                    <a:pt x="33758" y="11476"/>
                    <a:pt x="33658" y="11442"/>
                    <a:pt x="33558" y="11442"/>
                  </a:cubicBezTo>
                  <a:cubicBezTo>
                    <a:pt x="33491" y="11442"/>
                    <a:pt x="33424" y="11442"/>
                    <a:pt x="33391" y="11476"/>
                  </a:cubicBezTo>
                  <a:cubicBezTo>
                    <a:pt x="32757" y="11909"/>
                    <a:pt x="32223" y="12243"/>
                    <a:pt x="31656" y="12510"/>
                  </a:cubicBezTo>
                  <a:cubicBezTo>
                    <a:pt x="31156" y="12777"/>
                    <a:pt x="30655" y="12977"/>
                    <a:pt x="30088" y="13143"/>
                  </a:cubicBezTo>
                  <a:cubicBezTo>
                    <a:pt x="29588" y="13310"/>
                    <a:pt x="29054" y="13477"/>
                    <a:pt x="28421" y="13610"/>
                  </a:cubicBezTo>
                  <a:cubicBezTo>
                    <a:pt x="26919" y="13911"/>
                    <a:pt x="25252" y="14077"/>
                    <a:pt x="23550" y="14077"/>
                  </a:cubicBezTo>
                  <a:cubicBezTo>
                    <a:pt x="23050" y="14077"/>
                    <a:pt x="22550" y="14077"/>
                    <a:pt x="22049" y="14011"/>
                  </a:cubicBezTo>
                  <a:lnTo>
                    <a:pt x="22083" y="14011"/>
                  </a:lnTo>
                  <a:cubicBezTo>
                    <a:pt x="19381" y="13844"/>
                    <a:pt x="16679" y="13344"/>
                    <a:pt x="14044" y="12510"/>
                  </a:cubicBezTo>
                  <a:cubicBezTo>
                    <a:pt x="11642" y="11742"/>
                    <a:pt x="9407" y="10675"/>
                    <a:pt x="7472" y="9407"/>
                  </a:cubicBezTo>
                  <a:cubicBezTo>
                    <a:pt x="6805" y="8974"/>
                    <a:pt x="6171" y="8473"/>
                    <a:pt x="5538" y="7973"/>
                  </a:cubicBezTo>
                  <a:cubicBezTo>
                    <a:pt x="5638" y="7906"/>
                    <a:pt x="5704" y="7773"/>
                    <a:pt x="5738" y="7640"/>
                  </a:cubicBezTo>
                  <a:cubicBezTo>
                    <a:pt x="6138" y="7072"/>
                    <a:pt x="6472" y="6405"/>
                    <a:pt x="6805" y="5671"/>
                  </a:cubicBezTo>
                  <a:cubicBezTo>
                    <a:pt x="7172" y="4838"/>
                    <a:pt x="7406" y="4137"/>
                    <a:pt x="7572" y="3437"/>
                  </a:cubicBezTo>
                  <a:cubicBezTo>
                    <a:pt x="7739" y="2636"/>
                    <a:pt x="7806" y="1969"/>
                    <a:pt x="7672" y="1402"/>
                  </a:cubicBezTo>
                  <a:cubicBezTo>
                    <a:pt x="7572" y="935"/>
                    <a:pt x="7339" y="568"/>
                    <a:pt x="7039" y="334"/>
                  </a:cubicBezTo>
                  <a:cubicBezTo>
                    <a:pt x="6905" y="268"/>
                    <a:pt x="6772" y="168"/>
                    <a:pt x="6672" y="134"/>
                  </a:cubicBezTo>
                  <a:cubicBezTo>
                    <a:pt x="6572" y="101"/>
                    <a:pt x="6538" y="101"/>
                    <a:pt x="6472" y="67"/>
                  </a:cubicBezTo>
                  <a:cubicBezTo>
                    <a:pt x="6405" y="67"/>
                    <a:pt x="6338" y="1"/>
                    <a:pt x="6238" y="1"/>
                  </a:cubicBezTo>
                  <a:close/>
                </a:path>
              </a:pathLst>
            </a:custGeom>
            <a:solidFill>
              <a:srgbClr val="BF6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a:off x="-1697225" y="4271050"/>
              <a:ext cx="35050" cy="57050"/>
            </a:xfrm>
            <a:custGeom>
              <a:avLst/>
              <a:gdLst/>
              <a:ahLst/>
              <a:cxnLst/>
              <a:rect l="l" t="t" r="r" b="b"/>
              <a:pathLst>
                <a:path w="1402" h="2282" extrusionOk="0">
                  <a:moveTo>
                    <a:pt x="1202" y="1"/>
                  </a:moveTo>
                  <a:cubicBezTo>
                    <a:pt x="1168" y="67"/>
                    <a:pt x="1135" y="67"/>
                    <a:pt x="1102" y="101"/>
                  </a:cubicBezTo>
                  <a:cubicBezTo>
                    <a:pt x="635" y="668"/>
                    <a:pt x="268" y="1402"/>
                    <a:pt x="1" y="2102"/>
                  </a:cubicBezTo>
                  <a:lnTo>
                    <a:pt x="1" y="2169"/>
                  </a:lnTo>
                  <a:cubicBezTo>
                    <a:pt x="1" y="2236"/>
                    <a:pt x="67" y="2236"/>
                    <a:pt x="101" y="2269"/>
                  </a:cubicBezTo>
                  <a:cubicBezTo>
                    <a:pt x="118" y="2277"/>
                    <a:pt x="132" y="2281"/>
                    <a:pt x="146" y="2281"/>
                  </a:cubicBezTo>
                  <a:cubicBezTo>
                    <a:pt x="186" y="2281"/>
                    <a:pt x="218" y="2244"/>
                    <a:pt x="268" y="2169"/>
                  </a:cubicBezTo>
                  <a:cubicBezTo>
                    <a:pt x="334" y="1969"/>
                    <a:pt x="434" y="1735"/>
                    <a:pt x="534" y="1502"/>
                  </a:cubicBezTo>
                  <a:cubicBezTo>
                    <a:pt x="635" y="1302"/>
                    <a:pt x="768" y="1101"/>
                    <a:pt x="868" y="901"/>
                  </a:cubicBezTo>
                  <a:lnTo>
                    <a:pt x="868" y="935"/>
                  </a:lnTo>
                  <a:cubicBezTo>
                    <a:pt x="1001" y="734"/>
                    <a:pt x="1168" y="468"/>
                    <a:pt x="1335" y="267"/>
                  </a:cubicBezTo>
                  <a:cubicBezTo>
                    <a:pt x="1402" y="201"/>
                    <a:pt x="1402" y="134"/>
                    <a:pt x="1302" y="67"/>
                  </a:cubicBezTo>
                  <a:cubicBezTo>
                    <a:pt x="1268" y="67"/>
                    <a:pt x="1268" y="1"/>
                    <a:pt x="1202" y="1"/>
                  </a:cubicBezTo>
                  <a:close/>
                </a:path>
              </a:pathLst>
            </a:custGeom>
            <a:solidFill>
              <a:srgbClr val="AB5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1743925" y="4508725"/>
              <a:ext cx="1005750" cy="407825"/>
            </a:xfrm>
            <a:custGeom>
              <a:avLst/>
              <a:gdLst/>
              <a:ahLst/>
              <a:cxnLst/>
              <a:rect l="l" t="t" r="r" b="b"/>
              <a:pathLst>
                <a:path w="40230" h="16313" extrusionOk="0">
                  <a:moveTo>
                    <a:pt x="1" y="1"/>
                  </a:moveTo>
                  <a:cubicBezTo>
                    <a:pt x="134" y="401"/>
                    <a:pt x="301" y="801"/>
                    <a:pt x="468" y="1168"/>
                  </a:cubicBezTo>
                  <a:cubicBezTo>
                    <a:pt x="635" y="1602"/>
                    <a:pt x="835" y="2002"/>
                    <a:pt x="1035" y="2435"/>
                  </a:cubicBezTo>
                  <a:cubicBezTo>
                    <a:pt x="1569" y="3636"/>
                    <a:pt x="2369" y="4904"/>
                    <a:pt x="3370" y="6071"/>
                  </a:cubicBezTo>
                  <a:cubicBezTo>
                    <a:pt x="4537" y="7439"/>
                    <a:pt x="5972" y="8740"/>
                    <a:pt x="7640" y="9941"/>
                  </a:cubicBezTo>
                  <a:cubicBezTo>
                    <a:pt x="9141" y="11008"/>
                    <a:pt x="10775" y="11976"/>
                    <a:pt x="12510" y="12810"/>
                  </a:cubicBezTo>
                  <a:cubicBezTo>
                    <a:pt x="14111" y="13610"/>
                    <a:pt x="15845" y="14277"/>
                    <a:pt x="17713" y="14811"/>
                  </a:cubicBezTo>
                  <a:cubicBezTo>
                    <a:pt x="19715" y="15411"/>
                    <a:pt x="21750" y="15845"/>
                    <a:pt x="23851" y="16079"/>
                  </a:cubicBezTo>
                  <a:cubicBezTo>
                    <a:pt x="25185" y="16245"/>
                    <a:pt x="26486" y="16312"/>
                    <a:pt x="27687" y="16312"/>
                  </a:cubicBezTo>
                  <a:cubicBezTo>
                    <a:pt x="28521" y="16312"/>
                    <a:pt x="29355" y="16279"/>
                    <a:pt x="30222" y="16179"/>
                  </a:cubicBezTo>
                  <a:cubicBezTo>
                    <a:pt x="34025" y="15845"/>
                    <a:pt x="37461" y="14678"/>
                    <a:pt x="40096" y="12843"/>
                  </a:cubicBezTo>
                  <a:cubicBezTo>
                    <a:pt x="40196" y="12810"/>
                    <a:pt x="40229" y="12743"/>
                    <a:pt x="40229" y="12643"/>
                  </a:cubicBezTo>
                  <a:cubicBezTo>
                    <a:pt x="40229" y="12576"/>
                    <a:pt x="40229" y="12476"/>
                    <a:pt x="40196" y="12409"/>
                  </a:cubicBezTo>
                  <a:cubicBezTo>
                    <a:pt x="40163" y="12309"/>
                    <a:pt x="40063" y="12276"/>
                    <a:pt x="39929" y="12276"/>
                  </a:cubicBezTo>
                  <a:cubicBezTo>
                    <a:pt x="40096" y="11475"/>
                    <a:pt x="40096" y="10641"/>
                    <a:pt x="40029" y="9807"/>
                  </a:cubicBezTo>
                  <a:cubicBezTo>
                    <a:pt x="39929" y="9307"/>
                    <a:pt x="39829" y="8773"/>
                    <a:pt x="39662" y="8273"/>
                  </a:cubicBezTo>
                  <a:cubicBezTo>
                    <a:pt x="38828" y="8773"/>
                    <a:pt x="37928" y="9240"/>
                    <a:pt x="37027" y="9674"/>
                  </a:cubicBezTo>
                  <a:cubicBezTo>
                    <a:pt x="35660" y="10341"/>
                    <a:pt x="34192" y="10908"/>
                    <a:pt x="32691" y="11308"/>
                  </a:cubicBezTo>
                  <a:cubicBezTo>
                    <a:pt x="31190" y="11742"/>
                    <a:pt x="29655" y="12076"/>
                    <a:pt x="28087" y="12276"/>
                  </a:cubicBezTo>
                  <a:cubicBezTo>
                    <a:pt x="26873" y="12434"/>
                    <a:pt x="25659" y="12530"/>
                    <a:pt x="24412" y="12530"/>
                  </a:cubicBezTo>
                  <a:cubicBezTo>
                    <a:pt x="24083" y="12530"/>
                    <a:pt x="23752" y="12523"/>
                    <a:pt x="23417" y="12509"/>
                  </a:cubicBezTo>
                  <a:cubicBezTo>
                    <a:pt x="22650" y="12509"/>
                    <a:pt x="21850" y="12476"/>
                    <a:pt x="21049" y="12409"/>
                  </a:cubicBezTo>
                  <a:cubicBezTo>
                    <a:pt x="20282" y="12309"/>
                    <a:pt x="19515" y="12176"/>
                    <a:pt x="18714" y="12076"/>
                  </a:cubicBezTo>
                  <a:cubicBezTo>
                    <a:pt x="17180" y="11775"/>
                    <a:pt x="15679" y="11342"/>
                    <a:pt x="14211" y="10808"/>
                  </a:cubicBezTo>
                  <a:cubicBezTo>
                    <a:pt x="12743" y="10274"/>
                    <a:pt x="11309" y="9607"/>
                    <a:pt x="9908" y="8840"/>
                  </a:cubicBezTo>
                  <a:cubicBezTo>
                    <a:pt x="8540" y="8106"/>
                    <a:pt x="7206" y="7239"/>
                    <a:pt x="5972" y="6272"/>
                  </a:cubicBezTo>
                  <a:lnTo>
                    <a:pt x="4337" y="4904"/>
                  </a:lnTo>
                  <a:cubicBezTo>
                    <a:pt x="3837" y="4470"/>
                    <a:pt x="3370" y="4003"/>
                    <a:pt x="2936" y="3570"/>
                  </a:cubicBezTo>
                  <a:cubicBezTo>
                    <a:pt x="2402" y="3069"/>
                    <a:pt x="1935" y="2502"/>
                    <a:pt x="1468" y="1968"/>
                  </a:cubicBezTo>
                  <a:cubicBezTo>
                    <a:pt x="1001" y="1435"/>
                    <a:pt x="534" y="834"/>
                    <a:pt x="134" y="234"/>
                  </a:cubicBezTo>
                  <a:cubicBezTo>
                    <a:pt x="68" y="134"/>
                    <a:pt x="34" y="100"/>
                    <a:pt x="1" y="1"/>
                  </a:cubicBezTo>
                  <a:close/>
                </a:path>
              </a:pathLst>
            </a:custGeom>
            <a:solidFill>
              <a:srgbClr val="B56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1010050" y="4073900"/>
              <a:ext cx="566250" cy="772600"/>
            </a:xfrm>
            <a:custGeom>
              <a:avLst/>
              <a:gdLst/>
              <a:ahLst/>
              <a:cxnLst/>
              <a:rect l="l" t="t" r="r" b="b"/>
              <a:pathLst>
                <a:path w="22650" h="30904" extrusionOk="0">
                  <a:moveTo>
                    <a:pt x="18879" y="0"/>
                  </a:moveTo>
                  <a:cubicBezTo>
                    <a:pt x="18808" y="0"/>
                    <a:pt x="18761" y="24"/>
                    <a:pt x="18713" y="48"/>
                  </a:cubicBezTo>
                  <a:cubicBezTo>
                    <a:pt x="18146" y="481"/>
                    <a:pt x="17513" y="848"/>
                    <a:pt x="16879" y="1182"/>
                  </a:cubicBezTo>
                  <a:cubicBezTo>
                    <a:pt x="15611" y="1849"/>
                    <a:pt x="14210" y="2349"/>
                    <a:pt x="12776" y="2683"/>
                  </a:cubicBezTo>
                  <a:cubicBezTo>
                    <a:pt x="11775" y="4484"/>
                    <a:pt x="10774" y="6219"/>
                    <a:pt x="9674" y="7953"/>
                  </a:cubicBezTo>
                  <a:cubicBezTo>
                    <a:pt x="8506" y="9788"/>
                    <a:pt x="7305" y="11556"/>
                    <a:pt x="5971" y="13224"/>
                  </a:cubicBezTo>
                  <a:cubicBezTo>
                    <a:pt x="5204" y="14158"/>
                    <a:pt x="4470" y="15025"/>
                    <a:pt x="3636" y="15859"/>
                  </a:cubicBezTo>
                  <a:cubicBezTo>
                    <a:pt x="3202" y="16293"/>
                    <a:pt x="2802" y="16693"/>
                    <a:pt x="2368" y="17060"/>
                  </a:cubicBezTo>
                  <a:cubicBezTo>
                    <a:pt x="1968" y="17460"/>
                    <a:pt x="1501" y="17827"/>
                    <a:pt x="1034" y="18161"/>
                  </a:cubicBezTo>
                  <a:cubicBezTo>
                    <a:pt x="701" y="18394"/>
                    <a:pt x="334" y="18661"/>
                    <a:pt x="0" y="18894"/>
                  </a:cubicBezTo>
                  <a:cubicBezTo>
                    <a:pt x="267" y="18961"/>
                    <a:pt x="534" y="18995"/>
                    <a:pt x="801" y="19061"/>
                  </a:cubicBezTo>
                  <a:cubicBezTo>
                    <a:pt x="1134" y="19161"/>
                    <a:pt x="1468" y="19295"/>
                    <a:pt x="1801" y="19462"/>
                  </a:cubicBezTo>
                  <a:cubicBezTo>
                    <a:pt x="2468" y="19795"/>
                    <a:pt x="3136" y="20162"/>
                    <a:pt x="3703" y="20629"/>
                  </a:cubicBezTo>
                  <a:cubicBezTo>
                    <a:pt x="4170" y="20963"/>
                    <a:pt x="4637" y="21363"/>
                    <a:pt x="5004" y="21730"/>
                  </a:cubicBezTo>
                  <a:cubicBezTo>
                    <a:pt x="5437" y="22130"/>
                    <a:pt x="5804" y="22530"/>
                    <a:pt x="6171" y="22997"/>
                  </a:cubicBezTo>
                  <a:cubicBezTo>
                    <a:pt x="6938" y="23898"/>
                    <a:pt x="7605" y="24865"/>
                    <a:pt x="8139" y="25899"/>
                  </a:cubicBezTo>
                  <a:cubicBezTo>
                    <a:pt x="8673" y="26967"/>
                    <a:pt x="9140" y="28034"/>
                    <a:pt x="9473" y="29168"/>
                  </a:cubicBezTo>
                  <a:cubicBezTo>
                    <a:pt x="9640" y="29736"/>
                    <a:pt x="9774" y="30303"/>
                    <a:pt x="9874" y="30870"/>
                  </a:cubicBezTo>
                  <a:lnTo>
                    <a:pt x="9874" y="30903"/>
                  </a:lnTo>
                  <a:lnTo>
                    <a:pt x="9940" y="30903"/>
                  </a:lnTo>
                  <a:cubicBezTo>
                    <a:pt x="9974" y="30903"/>
                    <a:pt x="10007" y="30903"/>
                    <a:pt x="10041" y="30870"/>
                  </a:cubicBezTo>
                  <a:cubicBezTo>
                    <a:pt x="11108" y="30369"/>
                    <a:pt x="12042" y="29836"/>
                    <a:pt x="12943" y="29235"/>
                  </a:cubicBezTo>
                  <a:cubicBezTo>
                    <a:pt x="13777" y="28701"/>
                    <a:pt x="14610" y="28034"/>
                    <a:pt x="15378" y="27367"/>
                  </a:cubicBezTo>
                  <a:cubicBezTo>
                    <a:pt x="16145" y="26700"/>
                    <a:pt x="16879" y="25966"/>
                    <a:pt x="17546" y="25166"/>
                  </a:cubicBezTo>
                  <a:cubicBezTo>
                    <a:pt x="18213" y="24398"/>
                    <a:pt x="18813" y="23564"/>
                    <a:pt x="19381" y="22664"/>
                  </a:cubicBezTo>
                  <a:cubicBezTo>
                    <a:pt x="20481" y="20896"/>
                    <a:pt x="21315" y="19028"/>
                    <a:pt x="21882" y="17026"/>
                  </a:cubicBezTo>
                  <a:cubicBezTo>
                    <a:pt x="22149" y="16126"/>
                    <a:pt x="22316" y="15158"/>
                    <a:pt x="22449" y="14158"/>
                  </a:cubicBezTo>
                  <a:cubicBezTo>
                    <a:pt x="22516" y="13357"/>
                    <a:pt x="22616" y="12557"/>
                    <a:pt x="22616" y="11656"/>
                  </a:cubicBezTo>
                  <a:cubicBezTo>
                    <a:pt x="22650" y="9688"/>
                    <a:pt x="22483" y="7787"/>
                    <a:pt x="22149" y="6052"/>
                  </a:cubicBezTo>
                  <a:cubicBezTo>
                    <a:pt x="21682" y="3984"/>
                    <a:pt x="21015" y="2349"/>
                    <a:pt x="20114" y="1115"/>
                  </a:cubicBezTo>
                  <a:cubicBezTo>
                    <a:pt x="19848" y="781"/>
                    <a:pt x="19547" y="481"/>
                    <a:pt x="19280" y="181"/>
                  </a:cubicBezTo>
                  <a:cubicBezTo>
                    <a:pt x="19180" y="48"/>
                    <a:pt x="19114" y="14"/>
                    <a:pt x="18980" y="14"/>
                  </a:cubicBezTo>
                  <a:cubicBezTo>
                    <a:pt x="18941" y="5"/>
                    <a:pt x="18908" y="0"/>
                    <a:pt x="188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1010050" y="4473700"/>
              <a:ext cx="351100" cy="372800"/>
            </a:xfrm>
            <a:custGeom>
              <a:avLst/>
              <a:gdLst/>
              <a:ahLst/>
              <a:cxnLst/>
              <a:rect l="l" t="t" r="r" b="b"/>
              <a:pathLst>
                <a:path w="14044" h="14912" extrusionOk="0">
                  <a:moveTo>
                    <a:pt x="3603" y="0"/>
                  </a:moveTo>
                  <a:cubicBezTo>
                    <a:pt x="3169" y="367"/>
                    <a:pt x="2802" y="734"/>
                    <a:pt x="2368" y="1068"/>
                  </a:cubicBezTo>
                  <a:cubicBezTo>
                    <a:pt x="1968" y="1468"/>
                    <a:pt x="1501" y="1835"/>
                    <a:pt x="1034" y="2169"/>
                  </a:cubicBezTo>
                  <a:cubicBezTo>
                    <a:pt x="701" y="2402"/>
                    <a:pt x="334" y="2669"/>
                    <a:pt x="0" y="2902"/>
                  </a:cubicBezTo>
                  <a:cubicBezTo>
                    <a:pt x="267" y="2969"/>
                    <a:pt x="534" y="3003"/>
                    <a:pt x="801" y="3069"/>
                  </a:cubicBezTo>
                  <a:cubicBezTo>
                    <a:pt x="1134" y="3169"/>
                    <a:pt x="1468" y="3303"/>
                    <a:pt x="1801" y="3470"/>
                  </a:cubicBezTo>
                  <a:cubicBezTo>
                    <a:pt x="2468" y="3803"/>
                    <a:pt x="3136" y="4170"/>
                    <a:pt x="3703" y="4637"/>
                  </a:cubicBezTo>
                  <a:cubicBezTo>
                    <a:pt x="4170" y="4971"/>
                    <a:pt x="4637" y="5371"/>
                    <a:pt x="5004" y="5738"/>
                  </a:cubicBezTo>
                  <a:cubicBezTo>
                    <a:pt x="5437" y="6138"/>
                    <a:pt x="5804" y="6538"/>
                    <a:pt x="6171" y="7005"/>
                  </a:cubicBezTo>
                  <a:cubicBezTo>
                    <a:pt x="6938" y="7906"/>
                    <a:pt x="7605" y="8873"/>
                    <a:pt x="8139" y="9907"/>
                  </a:cubicBezTo>
                  <a:cubicBezTo>
                    <a:pt x="8673" y="10975"/>
                    <a:pt x="9140" y="12042"/>
                    <a:pt x="9473" y="13176"/>
                  </a:cubicBezTo>
                  <a:cubicBezTo>
                    <a:pt x="9640" y="13744"/>
                    <a:pt x="9774" y="14311"/>
                    <a:pt x="9874" y="14878"/>
                  </a:cubicBezTo>
                  <a:lnTo>
                    <a:pt x="9874" y="14911"/>
                  </a:lnTo>
                  <a:lnTo>
                    <a:pt x="9940" y="14911"/>
                  </a:lnTo>
                  <a:cubicBezTo>
                    <a:pt x="9974" y="14911"/>
                    <a:pt x="10007" y="14911"/>
                    <a:pt x="10041" y="14878"/>
                  </a:cubicBezTo>
                  <a:cubicBezTo>
                    <a:pt x="11108" y="14377"/>
                    <a:pt x="12042" y="13844"/>
                    <a:pt x="12943" y="13243"/>
                  </a:cubicBezTo>
                  <a:cubicBezTo>
                    <a:pt x="13310" y="13010"/>
                    <a:pt x="13676" y="12709"/>
                    <a:pt x="14043" y="12476"/>
                  </a:cubicBezTo>
                  <a:cubicBezTo>
                    <a:pt x="14043" y="12409"/>
                    <a:pt x="14043" y="12343"/>
                    <a:pt x="14010" y="12309"/>
                  </a:cubicBezTo>
                  <a:lnTo>
                    <a:pt x="14010" y="12343"/>
                  </a:lnTo>
                  <a:cubicBezTo>
                    <a:pt x="13743" y="11042"/>
                    <a:pt x="13343" y="9807"/>
                    <a:pt x="12776" y="8640"/>
                  </a:cubicBezTo>
                  <a:lnTo>
                    <a:pt x="12776" y="8673"/>
                  </a:lnTo>
                  <a:cubicBezTo>
                    <a:pt x="12009" y="7172"/>
                    <a:pt x="11108" y="5805"/>
                    <a:pt x="10007" y="4504"/>
                  </a:cubicBezTo>
                  <a:cubicBezTo>
                    <a:pt x="9006" y="3369"/>
                    <a:pt x="7839" y="2335"/>
                    <a:pt x="6571" y="1501"/>
                  </a:cubicBezTo>
                  <a:lnTo>
                    <a:pt x="6638" y="1501"/>
                  </a:lnTo>
                  <a:cubicBezTo>
                    <a:pt x="5737" y="901"/>
                    <a:pt x="4803" y="401"/>
                    <a:pt x="3803" y="67"/>
                  </a:cubicBezTo>
                  <a:cubicBezTo>
                    <a:pt x="3703" y="34"/>
                    <a:pt x="3636" y="34"/>
                    <a:pt x="36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8"/>
            <p:cNvSpPr/>
            <p:nvPr/>
          </p:nvSpPr>
          <p:spPr>
            <a:xfrm>
              <a:off x="-915825" y="4475375"/>
              <a:ext cx="25" cy="25"/>
            </a:xfrm>
            <a:custGeom>
              <a:avLst/>
              <a:gdLst/>
              <a:ahLst/>
              <a:cxnLst/>
              <a:rect l="l" t="t" r="r" b="b"/>
              <a:pathLst>
                <a:path w="1" h="1" extrusionOk="0">
                  <a:moveTo>
                    <a:pt x="0" y="0"/>
                  </a:moveTo>
                  <a:lnTo>
                    <a:pt x="0" y="0"/>
                  </a:lnTo>
                  <a:lnTo>
                    <a:pt x="0" y="0"/>
                  </a:lnTo>
                  <a:close/>
                </a:path>
              </a:pathLst>
            </a:custGeom>
            <a:solidFill>
              <a:srgbClr val="E25B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a:off x="-915825" y="4475375"/>
              <a:ext cx="25" cy="25"/>
            </a:xfrm>
            <a:custGeom>
              <a:avLst/>
              <a:gdLst/>
              <a:ahLst/>
              <a:cxnLst/>
              <a:rect l="l" t="t" r="r" b="b"/>
              <a:pathLst>
                <a:path w="1" h="1" extrusionOk="0">
                  <a:moveTo>
                    <a:pt x="0" y="0"/>
                  </a:moveTo>
                  <a:lnTo>
                    <a:pt x="0" y="0"/>
                  </a:lnTo>
                  <a:lnTo>
                    <a:pt x="0" y="0"/>
                  </a:lnTo>
                  <a:lnTo>
                    <a:pt x="0" y="0"/>
                  </a:lnTo>
                  <a:close/>
                </a:path>
              </a:pathLst>
            </a:custGeom>
            <a:solidFill>
              <a:srgbClr val="E25B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a:off x="-761550" y="4136800"/>
              <a:ext cx="317750" cy="709700"/>
            </a:xfrm>
            <a:custGeom>
              <a:avLst/>
              <a:gdLst/>
              <a:ahLst/>
              <a:cxnLst/>
              <a:rect l="l" t="t" r="r" b="b"/>
              <a:pathLst>
                <a:path w="12710" h="28388" extrusionOk="0">
                  <a:moveTo>
                    <a:pt x="11008" y="0"/>
                  </a:moveTo>
                  <a:lnTo>
                    <a:pt x="11008" y="0"/>
                  </a:lnTo>
                  <a:cubicBezTo>
                    <a:pt x="11175" y="834"/>
                    <a:pt x="11275" y="1701"/>
                    <a:pt x="11342" y="2635"/>
                  </a:cubicBezTo>
                  <a:cubicBezTo>
                    <a:pt x="11375" y="3536"/>
                    <a:pt x="11375" y="4470"/>
                    <a:pt x="11242" y="5371"/>
                  </a:cubicBezTo>
                  <a:cubicBezTo>
                    <a:pt x="11175" y="6305"/>
                    <a:pt x="11008" y="7172"/>
                    <a:pt x="10741" y="8039"/>
                  </a:cubicBezTo>
                  <a:cubicBezTo>
                    <a:pt x="10508" y="9040"/>
                    <a:pt x="10174" y="10041"/>
                    <a:pt x="9774" y="11008"/>
                  </a:cubicBezTo>
                  <a:cubicBezTo>
                    <a:pt x="9374" y="12009"/>
                    <a:pt x="8907" y="12943"/>
                    <a:pt x="8406" y="13877"/>
                  </a:cubicBezTo>
                  <a:cubicBezTo>
                    <a:pt x="7372" y="15711"/>
                    <a:pt x="6105" y="17479"/>
                    <a:pt x="4704" y="19047"/>
                  </a:cubicBezTo>
                  <a:cubicBezTo>
                    <a:pt x="4003" y="19848"/>
                    <a:pt x="3269" y="20548"/>
                    <a:pt x="2502" y="21282"/>
                  </a:cubicBezTo>
                  <a:cubicBezTo>
                    <a:pt x="2436" y="21315"/>
                    <a:pt x="2402" y="21315"/>
                    <a:pt x="2402" y="21349"/>
                  </a:cubicBezTo>
                  <a:cubicBezTo>
                    <a:pt x="2536" y="21616"/>
                    <a:pt x="2702" y="21882"/>
                    <a:pt x="2836" y="22149"/>
                  </a:cubicBezTo>
                  <a:cubicBezTo>
                    <a:pt x="3403" y="23350"/>
                    <a:pt x="3837" y="24584"/>
                    <a:pt x="4070" y="25819"/>
                  </a:cubicBezTo>
                  <a:lnTo>
                    <a:pt x="4070" y="25919"/>
                  </a:lnTo>
                  <a:lnTo>
                    <a:pt x="3903" y="26052"/>
                  </a:lnTo>
                  <a:cubicBezTo>
                    <a:pt x="3603" y="26286"/>
                    <a:pt x="3269" y="26519"/>
                    <a:pt x="2936" y="26719"/>
                  </a:cubicBezTo>
                  <a:cubicBezTo>
                    <a:pt x="2035" y="27320"/>
                    <a:pt x="1068" y="27853"/>
                    <a:pt x="67" y="28354"/>
                  </a:cubicBezTo>
                  <a:cubicBezTo>
                    <a:pt x="67" y="28354"/>
                    <a:pt x="34" y="28354"/>
                    <a:pt x="0" y="28387"/>
                  </a:cubicBezTo>
                  <a:lnTo>
                    <a:pt x="101" y="28387"/>
                  </a:lnTo>
                  <a:cubicBezTo>
                    <a:pt x="1168" y="27887"/>
                    <a:pt x="2102" y="27353"/>
                    <a:pt x="3003" y="26786"/>
                  </a:cubicBezTo>
                  <a:cubicBezTo>
                    <a:pt x="3837" y="26219"/>
                    <a:pt x="4670" y="25552"/>
                    <a:pt x="5438" y="24885"/>
                  </a:cubicBezTo>
                  <a:cubicBezTo>
                    <a:pt x="6205" y="24217"/>
                    <a:pt x="6939" y="23484"/>
                    <a:pt x="7606" y="22683"/>
                  </a:cubicBezTo>
                  <a:cubicBezTo>
                    <a:pt x="8273" y="21949"/>
                    <a:pt x="8873" y="21115"/>
                    <a:pt x="9441" y="20181"/>
                  </a:cubicBezTo>
                  <a:cubicBezTo>
                    <a:pt x="10541" y="18447"/>
                    <a:pt x="11375" y="16545"/>
                    <a:pt x="11942" y="14544"/>
                  </a:cubicBezTo>
                  <a:cubicBezTo>
                    <a:pt x="12209" y="13643"/>
                    <a:pt x="12409" y="12676"/>
                    <a:pt x="12509" y="11675"/>
                  </a:cubicBezTo>
                  <a:cubicBezTo>
                    <a:pt x="12576" y="10875"/>
                    <a:pt x="12676" y="10107"/>
                    <a:pt x="12676" y="9173"/>
                  </a:cubicBezTo>
                  <a:cubicBezTo>
                    <a:pt x="12710" y="7205"/>
                    <a:pt x="12543" y="5304"/>
                    <a:pt x="12209" y="3603"/>
                  </a:cubicBezTo>
                  <a:cubicBezTo>
                    <a:pt x="11909" y="2202"/>
                    <a:pt x="11509" y="1034"/>
                    <a:pt x="11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796575" y="4670500"/>
              <a:ext cx="137625" cy="176000"/>
            </a:xfrm>
            <a:custGeom>
              <a:avLst/>
              <a:gdLst/>
              <a:ahLst/>
              <a:cxnLst/>
              <a:rect l="l" t="t" r="r" b="b"/>
              <a:pathLst>
                <a:path w="5505" h="7040" extrusionOk="0">
                  <a:moveTo>
                    <a:pt x="3837" y="1"/>
                  </a:moveTo>
                  <a:cubicBezTo>
                    <a:pt x="3103" y="634"/>
                    <a:pt x="2335" y="1268"/>
                    <a:pt x="1568" y="1835"/>
                  </a:cubicBezTo>
                  <a:cubicBezTo>
                    <a:pt x="1101" y="2169"/>
                    <a:pt x="601" y="2502"/>
                    <a:pt x="101" y="2836"/>
                  </a:cubicBezTo>
                  <a:cubicBezTo>
                    <a:pt x="67" y="2836"/>
                    <a:pt x="67" y="2869"/>
                    <a:pt x="0" y="2869"/>
                  </a:cubicBezTo>
                  <a:cubicBezTo>
                    <a:pt x="401" y="3670"/>
                    <a:pt x="668" y="4504"/>
                    <a:pt x="934" y="5304"/>
                  </a:cubicBezTo>
                  <a:cubicBezTo>
                    <a:pt x="1101" y="5938"/>
                    <a:pt x="1235" y="6472"/>
                    <a:pt x="1335" y="7006"/>
                  </a:cubicBezTo>
                  <a:lnTo>
                    <a:pt x="1401" y="7039"/>
                  </a:lnTo>
                  <a:cubicBezTo>
                    <a:pt x="1435" y="7039"/>
                    <a:pt x="1468" y="7039"/>
                    <a:pt x="1502" y="7006"/>
                  </a:cubicBezTo>
                  <a:cubicBezTo>
                    <a:pt x="2569" y="6505"/>
                    <a:pt x="3503" y="5972"/>
                    <a:pt x="4404" y="5371"/>
                  </a:cubicBezTo>
                  <a:cubicBezTo>
                    <a:pt x="4737" y="5171"/>
                    <a:pt x="5004" y="4938"/>
                    <a:pt x="5338" y="4704"/>
                  </a:cubicBezTo>
                  <a:lnTo>
                    <a:pt x="5504" y="4604"/>
                  </a:lnTo>
                  <a:lnTo>
                    <a:pt x="5504" y="4471"/>
                  </a:lnTo>
                  <a:cubicBezTo>
                    <a:pt x="5271" y="3270"/>
                    <a:pt x="4837" y="2002"/>
                    <a:pt x="4270" y="801"/>
                  </a:cubicBezTo>
                  <a:cubicBezTo>
                    <a:pt x="4137" y="534"/>
                    <a:pt x="4003" y="268"/>
                    <a:pt x="3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CuadroTexto 6">
            <a:extLst>
              <a:ext uri="{FF2B5EF4-FFF2-40B4-BE49-F238E27FC236}">
                <a16:creationId xmlns:a16="http://schemas.microsoft.com/office/drawing/2014/main" id="{E2BEDDCD-F686-9310-B7CE-2A2CB6198791}"/>
              </a:ext>
            </a:extLst>
          </p:cNvPr>
          <p:cNvSpPr txBox="1"/>
          <p:nvPr/>
        </p:nvSpPr>
        <p:spPr>
          <a:xfrm>
            <a:off x="263853" y="2239351"/>
            <a:ext cx="2347686" cy="1200329"/>
          </a:xfrm>
          <a:prstGeom prst="rect">
            <a:avLst/>
          </a:prstGeom>
          <a:noFill/>
        </p:spPr>
        <p:txBody>
          <a:bodyPr wrap="square" lIns="91440" tIns="45720" rIns="91440" bIns="45720" anchor="t">
            <a:spAutoFit/>
          </a:bodyPr>
          <a:lstStyle/>
          <a:p>
            <a:pPr algn="ctr"/>
            <a:r>
              <a:rPr lang="en-US" sz="1200">
                <a:latin typeface="Roboto"/>
                <a:ea typeface="Roboto"/>
              </a:rPr>
              <a:t>Se </a:t>
            </a:r>
            <a:r>
              <a:rPr lang="en-US" sz="1200" err="1">
                <a:latin typeface="Roboto"/>
                <a:ea typeface="Roboto"/>
              </a:rPr>
              <a:t>recopilaron</a:t>
            </a:r>
            <a:r>
              <a:rPr lang="en-US" sz="1200">
                <a:latin typeface="Roboto"/>
                <a:ea typeface="Roboto"/>
              </a:rPr>
              <a:t> </a:t>
            </a:r>
            <a:r>
              <a:rPr lang="en-US" sz="1200" err="1">
                <a:latin typeface="Roboto"/>
                <a:ea typeface="Roboto"/>
              </a:rPr>
              <a:t>datos</a:t>
            </a:r>
            <a:r>
              <a:rPr lang="en-US" sz="1200">
                <a:latin typeface="Roboto"/>
                <a:ea typeface="Roboto"/>
              </a:rPr>
              <a:t> de </a:t>
            </a:r>
            <a:r>
              <a:rPr lang="en-US" sz="1200" err="1">
                <a:latin typeface="Roboto"/>
                <a:ea typeface="Roboto"/>
              </a:rPr>
              <a:t>hospitales</a:t>
            </a:r>
            <a:r>
              <a:rPr lang="en-US" sz="1200">
                <a:latin typeface="Roboto"/>
                <a:ea typeface="Roboto"/>
              </a:rPr>
              <a:t> y </a:t>
            </a:r>
            <a:r>
              <a:rPr lang="en-US" sz="1200" err="1">
                <a:latin typeface="Roboto"/>
                <a:ea typeface="Roboto"/>
              </a:rPr>
              <a:t>centros</a:t>
            </a:r>
            <a:r>
              <a:rPr lang="en-US" sz="1200">
                <a:latin typeface="Roboto"/>
                <a:ea typeface="Roboto"/>
              </a:rPr>
              <a:t> de </a:t>
            </a:r>
            <a:r>
              <a:rPr lang="en-US" sz="1200" err="1">
                <a:latin typeface="Roboto"/>
                <a:ea typeface="Roboto"/>
              </a:rPr>
              <a:t>salud</a:t>
            </a:r>
            <a:r>
              <a:rPr lang="en-US" sz="1200">
                <a:latin typeface="Roboto"/>
                <a:ea typeface="Roboto"/>
              </a:rPr>
              <a:t> </a:t>
            </a:r>
            <a:r>
              <a:rPr lang="en-US" sz="1200" err="1">
                <a:latin typeface="Roboto"/>
                <a:ea typeface="Roboto"/>
              </a:rPr>
              <a:t>materna</a:t>
            </a:r>
            <a:r>
              <a:rPr lang="en-US" sz="1200">
                <a:latin typeface="Roboto"/>
                <a:ea typeface="Roboto"/>
              </a:rPr>
              <a:t> a </a:t>
            </a:r>
            <a:r>
              <a:rPr lang="en-US" sz="1200" err="1">
                <a:latin typeface="Roboto"/>
                <a:ea typeface="Roboto"/>
              </a:rPr>
              <a:t>través</a:t>
            </a:r>
            <a:r>
              <a:rPr lang="en-US" sz="1200">
                <a:latin typeface="Roboto"/>
                <a:ea typeface="Roboto"/>
              </a:rPr>
              <a:t> de un </a:t>
            </a:r>
            <a:r>
              <a:rPr lang="en-US" sz="1200" b="1" err="1">
                <a:latin typeface="Roboto"/>
                <a:ea typeface="Roboto"/>
              </a:rPr>
              <a:t>sistema</a:t>
            </a:r>
            <a:r>
              <a:rPr lang="en-US" sz="1200" b="1">
                <a:latin typeface="Roboto"/>
                <a:ea typeface="Roboto"/>
              </a:rPr>
              <a:t> de </a:t>
            </a:r>
            <a:r>
              <a:rPr lang="en-US" sz="1200" b="1" err="1">
                <a:latin typeface="Roboto"/>
                <a:ea typeface="Roboto"/>
              </a:rPr>
              <a:t>monitoreo</a:t>
            </a:r>
            <a:r>
              <a:rPr lang="en-US" sz="1200" b="1">
                <a:latin typeface="Roboto"/>
                <a:ea typeface="Roboto"/>
              </a:rPr>
              <a:t> de </a:t>
            </a:r>
            <a:r>
              <a:rPr lang="en-US" sz="1200" b="1" err="1">
                <a:latin typeface="Roboto"/>
                <a:ea typeface="Roboto"/>
              </a:rPr>
              <a:t>riesgos</a:t>
            </a:r>
            <a:r>
              <a:rPr lang="en-US" sz="1200" b="1">
                <a:latin typeface="Roboto"/>
                <a:ea typeface="Roboto"/>
              </a:rPr>
              <a:t> </a:t>
            </a:r>
            <a:r>
              <a:rPr lang="en-US" sz="1200" b="1" err="1">
                <a:latin typeface="Roboto"/>
                <a:ea typeface="Roboto"/>
              </a:rPr>
              <a:t>basado</a:t>
            </a:r>
            <a:r>
              <a:rPr lang="en-US" sz="1200" b="1">
                <a:latin typeface="Roboto"/>
                <a:ea typeface="Roboto"/>
              </a:rPr>
              <a:t> </a:t>
            </a:r>
            <a:r>
              <a:rPr lang="en-US" sz="1200" b="1" err="1">
                <a:latin typeface="Roboto"/>
                <a:ea typeface="Roboto"/>
              </a:rPr>
              <a:t>en</a:t>
            </a:r>
            <a:r>
              <a:rPr lang="en-US" sz="1200" b="1">
                <a:latin typeface="Roboto"/>
                <a:ea typeface="Roboto"/>
              </a:rPr>
              <a:t> IoT</a:t>
            </a:r>
            <a:r>
              <a:rPr lang="en-US" sz="1200">
                <a:latin typeface="Roboto"/>
                <a:ea typeface="Roboto"/>
              </a:rPr>
              <a:t>.</a:t>
            </a:r>
            <a:endParaRPr lang="es-ES" sz="1200">
              <a:latin typeface="Roboto"/>
              <a:ea typeface="Roboto"/>
            </a:endParaRPr>
          </a:p>
          <a:p>
            <a:pPr algn="ctr"/>
            <a:endParaRPr lang="en-US" sz="1200">
              <a:latin typeface="Roboto"/>
              <a:ea typeface="Roboto"/>
            </a:endParaRPr>
          </a:p>
        </p:txBody>
      </p:sp>
      <p:sp>
        <p:nvSpPr>
          <p:cNvPr id="10" name="CuadroTexto 9">
            <a:extLst>
              <a:ext uri="{FF2B5EF4-FFF2-40B4-BE49-F238E27FC236}">
                <a16:creationId xmlns:a16="http://schemas.microsoft.com/office/drawing/2014/main" id="{B976D6CD-0136-642E-0B53-A0B5A5965ACF}"/>
              </a:ext>
            </a:extLst>
          </p:cNvPr>
          <p:cNvSpPr txBox="1"/>
          <p:nvPr/>
        </p:nvSpPr>
        <p:spPr>
          <a:xfrm>
            <a:off x="6634982" y="2291664"/>
            <a:ext cx="2580398" cy="646331"/>
          </a:xfrm>
          <a:prstGeom prst="rect">
            <a:avLst/>
          </a:prstGeom>
          <a:noFill/>
        </p:spPr>
        <p:txBody>
          <a:bodyPr wrap="square" lIns="91440" tIns="45720" rIns="91440" bIns="45720" anchor="t">
            <a:spAutoFit/>
          </a:bodyPr>
          <a:lstStyle/>
          <a:p>
            <a:pPr algn="ctr"/>
            <a:r>
              <a:rPr lang="es-MX" sz="1200">
                <a:latin typeface="Fira Sans Extra Condensed Mediu"/>
                <a:ea typeface="Roboto"/>
              </a:rPr>
              <a:t>Reducir la mortalidad materna y fetal mediante </a:t>
            </a:r>
            <a:r>
              <a:rPr lang="es-MX" sz="1200" b="1">
                <a:latin typeface="Fira Sans Extra Condensed Mediu"/>
                <a:ea typeface="Roboto"/>
              </a:rPr>
              <a:t>el diagnóstico temprano del tipo de riesgo de un embarazo </a:t>
            </a:r>
            <a:endParaRPr lang="es-AR" sz="1200" b="1">
              <a:latin typeface="Fira Sans Extra Condensed Mediu"/>
              <a:ea typeface="Roboto"/>
            </a:endParaRPr>
          </a:p>
        </p:txBody>
      </p:sp>
    </p:spTree>
    <p:extLst>
      <p:ext uri="{BB962C8B-B14F-4D97-AF65-F5344CB8AC3E}">
        <p14:creationId xmlns:p14="http://schemas.microsoft.com/office/powerpoint/2010/main" val="1302917953"/>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cxnSp>
        <p:nvCxnSpPr>
          <p:cNvPr id="224" name="Google Shape;224;p17"/>
          <p:cNvCxnSpPr/>
          <p:nvPr/>
        </p:nvCxnSpPr>
        <p:spPr>
          <a:xfrm>
            <a:off x="1045895" y="2683980"/>
            <a:ext cx="6934859" cy="21003"/>
          </a:xfrm>
          <a:prstGeom prst="straightConnector1">
            <a:avLst/>
          </a:prstGeom>
          <a:noFill/>
          <a:ln w="19050" cap="flat" cmpd="sng">
            <a:solidFill>
              <a:schemeClr val="accent6"/>
            </a:solidFill>
            <a:prstDash val="solid"/>
            <a:round/>
            <a:headEnd type="oval" w="med" len="med"/>
            <a:tailEnd type="oval" w="med" len="med"/>
          </a:ln>
        </p:spPr>
      </p:cxnSp>
      <p:sp>
        <p:nvSpPr>
          <p:cNvPr id="227" name="Google Shape;227;p17"/>
          <p:cNvSpPr txBox="1"/>
          <p:nvPr/>
        </p:nvSpPr>
        <p:spPr>
          <a:xfrm>
            <a:off x="464700" y="3623926"/>
            <a:ext cx="1167600" cy="34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2"/>
                </a:solidFill>
                <a:latin typeface="Fira Sans Extra Condensed Medium"/>
                <a:ea typeface="Fira Sans Extra Condensed Medium"/>
                <a:cs typeface="Fira Sans Extra Condensed Medium"/>
                <a:sym typeface="Fira Sans Extra Condensed Medium"/>
              </a:rPr>
              <a:t>Edad</a:t>
            </a:r>
            <a:endParaRPr sz="1800">
              <a:solidFill>
                <a:schemeClr val="dk2"/>
              </a:solidFill>
              <a:latin typeface="Fira Sans Extra Condensed Medium"/>
              <a:ea typeface="Fira Sans Extra Condensed Medium"/>
              <a:cs typeface="Fira Sans Extra Condensed Medium"/>
              <a:sym typeface="Fira Sans Extra Condensed Medium"/>
            </a:endParaRPr>
          </a:p>
        </p:txBody>
      </p:sp>
      <p:sp>
        <p:nvSpPr>
          <p:cNvPr id="229" name="Google Shape;229;p17"/>
          <p:cNvSpPr/>
          <p:nvPr/>
        </p:nvSpPr>
        <p:spPr>
          <a:xfrm>
            <a:off x="685600" y="1846035"/>
            <a:ext cx="713100" cy="71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7"/>
          <p:cNvSpPr txBox="1"/>
          <p:nvPr/>
        </p:nvSpPr>
        <p:spPr>
          <a:xfrm>
            <a:off x="1601585" y="3623926"/>
            <a:ext cx="1187800" cy="698289"/>
          </a:xfrm>
          <a:prstGeom prst="rect">
            <a:avLst/>
          </a:prstGeom>
          <a:noFill/>
          <a:ln>
            <a:noFill/>
          </a:ln>
        </p:spPr>
        <p:txBody>
          <a:bodyPr spcFirstLastPara="1" wrap="square" lIns="91425" tIns="91425" rIns="91425" bIns="91425" anchor="t" anchorCtr="0">
            <a:noAutofit/>
          </a:bodyPr>
          <a:lstStyle/>
          <a:p>
            <a:pPr algn="ctr"/>
            <a:r>
              <a:rPr lang="en" sz="1600" err="1">
                <a:solidFill>
                  <a:schemeClr val="lt2"/>
                </a:solidFill>
                <a:latin typeface="Fira Sans Extra Condensed Medium"/>
                <a:ea typeface="Fira Sans Extra Condensed Medium"/>
                <a:cs typeface="Fira Sans Extra Condensed Medium"/>
                <a:sym typeface="Fira Sans Extra Condensed Medium"/>
              </a:rPr>
              <a:t>Presión</a:t>
            </a:r>
            <a:r>
              <a:rPr lang="en" sz="1600">
                <a:solidFill>
                  <a:schemeClr val="lt2"/>
                </a:solidFill>
                <a:latin typeface="Fira Sans Extra Condensed Medium"/>
                <a:ea typeface="Fira Sans Extra Condensed Medium"/>
                <a:cs typeface="Fira Sans Extra Condensed Medium"/>
                <a:sym typeface="Fira Sans Extra Condensed Medium"/>
              </a:rPr>
              <a:t> arterial </a:t>
            </a:r>
            <a:r>
              <a:rPr lang="en" sz="1600" err="1">
                <a:solidFill>
                  <a:schemeClr val="lt2"/>
                </a:solidFill>
                <a:latin typeface="Fira Sans Extra Condensed Medium"/>
                <a:ea typeface="Fira Sans Extra Condensed Medium"/>
                <a:cs typeface="Fira Sans Extra Condensed Medium"/>
                <a:sym typeface="Fira Sans Extra Condensed Medium"/>
              </a:rPr>
              <a:t>sistólica</a:t>
            </a:r>
            <a:endParaRPr lang="en" sz="1600" err="1">
              <a:solidFill>
                <a:schemeClr val="lt2"/>
              </a:solidFill>
              <a:latin typeface="Fira Sans Extra Condensed Medium"/>
              <a:ea typeface="Fira Sans Extra Condensed Medium"/>
              <a:cs typeface="Fira Sans Extra Condensed Medium"/>
            </a:endParaRPr>
          </a:p>
        </p:txBody>
      </p:sp>
      <p:sp>
        <p:nvSpPr>
          <p:cNvPr id="233" name="Google Shape;233;p17"/>
          <p:cNvSpPr/>
          <p:nvPr/>
        </p:nvSpPr>
        <p:spPr>
          <a:xfrm>
            <a:off x="1839729" y="1846035"/>
            <a:ext cx="713100" cy="713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7"/>
          <p:cNvSpPr txBox="1"/>
          <p:nvPr/>
        </p:nvSpPr>
        <p:spPr>
          <a:xfrm>
            <a:off x="2768187" y="3623926"/>
            <a:ext cx="1167600" cy="721194"/>
          </a:xfrm>
          <a:prstGeom prst="rect">
            <a:avLst/>
          </a:prstGeom>
          <a:noFill/>
          <a:ln>
            <a:noFill/>
          </a:ln>
        </p:spPr>
        <p:txBody>
          <a:bodyPr spcFirstLastPara="1" wrap="square" lIns="91425" tIns="91425" rIns="91425" bIns="91425" anchor="t" anchorCtr="0">
            <a:noAutofit/>
          </a:bodyPr>
          <a:lstStyle/>
          <a:p>
            <a:pPr algn="ctr"/>
            <a:r>
              <a:rPr lang="en" sz="1600" err="1">
                <a:solidFill>
                  <a:schemeClr val="accent1"/>
                </a:solidFill>
                <a:latin typeface="Fira Sans Extra Condensed Medium"/>
                <a:ea typeface="Fira Sans Extra Condensed Medium"/>
                <a:cs typeface="Fira Sans Extra Condensed Medium"/>
                <a:sym typeface="Fira Sans Extra Condensed Medium"/>
              </a:rPr>
              <a:t>Presión</a:t>
            </a:r>
            <a:r>
              <a:rPr lang="en" sz="1600">
                <a:solidFill>
                  <a:schemeClr val="accent1"/>
                </a:solidFill>
                <a:latin typeface="Fira Sans Extra Condensed Medium"/>
                <a:ea typeface="Fira Sans Extra Condensed Medium"/>
                <a:cs typeface="Fira Sans Extra Condensed Medium"/>
                <a:sym typeface="Fira Sans Extra Condensed Medium"/>
              </a:rPr>
              <a:t> arterial </a:t>
            </a:r>
            <a:r>
              <a:rPr lang="en" sz="1600" err="1">
                <a:solidFill>
                  <a:schemeClr val="accent1"/>
                </a:solidFill>
                <a:latin typeface="Fira Sans Extra Condensed Medium"/>
                <a:ea typeface="Fira Sans Extra Condensed Medium"/>
                <a:cs typeface="Fira Sans Extra Condensed Medium"/>
                <a:sym typeface="Fira Sans Extra Condensed Medium"/>
              </a:rPr>
              <a:t>diastólica</a:t>
            </a:r>
            <a:endParaRPr lang="en" sz="1600" err="1">
              <a:solidFill>
                <a:schemeClr val="accent1"/>
              </a:solidFill>
              <a:latin typeface="Fira Sans Extra Condensed Medium"/>
              <a:ea typeface="Fira Sans Extra Condensed Medium"/>
              <a:cs typeface="Fira Sans Extra Condensed Medium"/>
            </a:endParaRPr>
          </a:p>
        </p:txBody>
      </p:sp>
      <p:sp>
        <p:nvSpPr>
          <p:cNvPr id="237" name="Google Shape;237;p17"/>
          <p:cNvSpPr/>
          <p:nvPr/>
        </p:nvSpPr>
        <p:spPr>
          <a:xfrm>
            <a:off x="2994058" y="1846035"/>
            <a:ext cx="713100" cy="713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7"/>
          <p:cNvSpPr txBox="1"/>
          <p:nvPr/>
        </p:nvSpPr>
        <p:spPr>
          <a:xfrm>
            <a:off x="3951130" y="3623926"/>
            <a:ext cx="1167600" cy="613200"/>
          </a:xfrm>
          <a:prstGeom prst="rect">
            <a:avLst/>
          </a:prstGeom>
          <a:noFill/>
          <a:ln>
            <a:noFill/>
          </a:ln>
        </p:spPr>
        <p:txBody>
          <a:bodyPr spcFirstLastPara="1" wrap="square" lIns="91425" tIns="91425" rIns="91425" bIns="91425" anchor="t" anchorCtr="0">
            <a:noAutofit/>
          </a:bodyPr>
          <a:lstStyle/>
          <a:p>
            <a:pPr algn="ctr"/>
            <a:r>
              <a:rPr lang="es-AR" sz="1600">
                <a:solidFill>
                  <a:schemeClr val="accent2"/>
                </a:solidFill>
                <a:latin typeface="Fira Sans Extra Condensed Medium"/>
                <a:ea typeface="Fira Sans Extra Condensed Medium"/>
                <a:cs typeface="Fira Sans Extra Condensed Medium"/>
                <a:sym typeface="Fira Sans Extra Condensed Medium"/>
              </a:rPr>
              <a:t>Nivel de glucosa</a:t>
            </a:r>
            <a:endParaRPr lang="es-AR" sz="1600">
              <a:solidFill>
                <a:schemeClr val="accent2"/>
              </a:solidFill>
              <a:latin typeface="Fira Sans Extra Condensed Medium"/>
              <a:ea typeface="Fira Sans Extra Condensed Medium"/>
              <a:cs typeface="Fira Sans Extra Condensed Medium"/>
            </a:endParaRPr>
          </a:p>
        </p:txBody>
      </p:sp>
      <p:sp>
        <p:nvSpPr>
          <p:cNvPr id="241" name="Google Shape;241;p17"/>
          <p:cNvSpPr/>
          <p:nvPr/>
        </p:nvSpPr>
        <p:spPr>
          <a:xfrm>
            <a:off x="4164222" y="1846035"/>
            <a:ext cx="713100" cy="713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7"/>
          <p:cNvSpPr txBox="1"/>
          <p:nvPr/>
        </p:nvSpPr>
        <p:spPr>
          <a:xfrm>
            <a:off x="5085725" y="3623926"/>
            <a:ext cx="1167600" cy="523905"/>
          </a:xfrm>
          <a:prstGeom prst="rect">
            <a:avLst/>
          </a:prstGeom>
          <a:noFill/>
          <a:ln>
            <a:noFill/>
          </a:ln>
        </p:spPr>
        <p:txBody>
          <a:bodyPr spcFirstLastPara="1" wrap="square" lIns="91425" tIns="91425" rIns="91425" bIns="91425" anchor="t" anchorCtr="0">
            <a:noAutofit/>
          </a:bodyPr>
          <a:lstStyle/>
          <a:p>
            <a:pPr algn="ctr"/>
            <a:r>
              <a:rPr lang="en" sz="1600" err="1">
                <a:solidFill>
                  <a:schemeClr val="accent3"/>
                </a:solidFill>
                <a:latin typeface="Fira Sans Extra Condensed Medium"/>
                <a:sym typeface="Fira Sans Extra Condensed Medium"/>
              </a:rPr>
              <a:t>Frecuencia</a:t>
            </a:r>
            <a:r>
              <a:rPr lang="en" sz="1600">
                <a:solidFill>
                  <a:schemeClr val="accent3"/>
                </a:solidFill>
                <a:latin typeface="Fira Sans Extra Condensed Medium"/>
                <a:sym typeface="Fira Sans Extra Condensed Medium"/>
              </a:rPr>
              <a:t> cardíaca</a:t>
            </a:r>
            <a:endParaRPr lang="en" sz="1600">
              <a:solidFill>
                <a:schemeClr val="accent3"/>
              </a:solidFill>
              <a:latin typeface="Fira Sans Extra Condensed Medium"/>
            </a:endParaRPr>
          </a:p>
        </p:txBody>
      </p:sp>
      <p:sp>
        <p:nvSpPr>
          <p:cNvPr id="245" name="Google Shape;245;p17"/>
          <p:cNvSpPr/>
          <p:nvPr/>
        </p:nvSpPr>
        <p:spPr>
          <a:xfrm>
            <a:off x="5320207" y="1846035"/>
            <a:ext cx="704029" cy="713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323;p31">
            <a:extLst>
              <a:ext uri="{FF2B5EF4-FFF2-40B4-BE49-F238E27FC236}">
                <a16:creationId xmlns:a16="http://schemas.microsoft.com/office/drawing/2014/main" id="{6AF94B48-F060-CFFE-5ED0-6AFD3C488577}"/>
              </a:ext>
            </a:extLst>
          </p:cNvPr>
          <p:cNvSpPr/>
          <p:nvPr/>
        </p:nvSpPr>
        <p:spPr>
          <a:xfrm>
            <a:off x="2058055" y="2000250"/>
            <a:ext cx="281634" cy="402352"/>
          </a:xfrm>
          <a:custGeom>
            <a:avLst/>
            <a:gdLst/>
            <a:ahLst/>
            <a:cxnLst/>
            <a:rect l="l" t="t" r="r" b="b"/>
            <a:pathLst>
              <a:path w="13346" h="19017" extrusionOk="0">
                <a:moveTo>
                  <a:pt x="5208" y="3420"/>
                </a:moveTo>
                <a:cubicBezTo>
                  <a:pt x="5941" y="4017"/>
                  <a:pt x="6863" y="4234"/>
                  <a:pt x="7812" y="4261"/>
                </a:cubicBezTo>
                <a:cubicBezTo>
                  <a:pt x="8382" y="4261"/>
                  <a:pt x="8734" y="4532"/>
                  <a:pt x="9006" y="4966"/>
                </a:cubicBezTo>
                <a:cubicBezTo>
                  <a:pt x="9087" y="5129"/>
                  <a:pt x="9195" y="5238"/>
                  <a:pt x="9412" y="5238"/>
                </a:cubicBezTo>
                <a:cubicBezTo>
                  <a:pt x="9738" y="5265"/>
                  <a:pt x="9982" y="5536"/>
                  <a:pt x="9982" y="5889"/>
                </a:cubicBezTo>
                <a:cubicBezTo>
                  <a:pt x="9982" y="6187"/>
                  <a:pt x="9738" y="6458"/>
                  <a:pt x="9412" y="6485"/>
                </a:cubicBezTo>
                <a:cubicBezTo>
                  <a:pt x="9168" y="6485"/>
                  <a:pt x="9060" y="6594"/>
                  <a:pt x="9006" y="6784"/>
                </a:cubicBezTo>
                <a:cubicBezTo>
                  <a:pt x="8924" y="7109"/>
                  <a:pt x="8789" y="7435"/>
                  <a:pt x="8680" y="7733"/>
                </a:cubicBezTo>
                <a:cubicBezTo>
                  <a:pt x="8382" y="8547"/>
                  <a:pt x="7731" y="9035"/>
                  <a:pt x="6917" y="9306"/>
                </a:cubicBezTo>
                <a:cubicBezTo>
                  <a:pt x="6859" y="9321"/>
                  <a:pt x="6799" y="9327"/>
                  <a:pt x="6737" y="9327"/>
                </a:cubicBezTo>
                <a:cubicBezTo>
                  <a:pt x="6569" y="9327"/>
                  <a:pt x="6391" y="9277"/>
                  <a:pt x="6212" y="9198"/>
                </a:cubicBezTo>
                <a:cubicBezTo>
                  <a:pt x="5480" y="8818"/>
                  <a:pt x="4883" y="8357"/>
                  <a:pt x="4666" y="7516"/>
                </a:cubicBezTo>
                <a:cubicBezTo>
                  <a:pt x="4584" y="7245"/>
                  <a:pt x="4476" y="7001"/>
                  <a:pt x="4422" y="6729"/>
                </a:cubicBezTo>
                <a:cubicBezTo>
                  <a:pt x="4340" y="6512"/>
                  <a:pt x="4259" y="6431"/>
                  <a:pt x="4042" y="6431"/>
                </a:cubicBezTo>
                <a:cubicBezTo>
                  <a:pt x="3662" y="6377"/>
                  <a:pt x="3445" y="6106"/>
                  <a:pt x="3445" y="5780"/>
                </a:cubicBezTo>
                <a:cubicBezTo>
                  <a:pt x="3445" y="5427"/>
                  <a:pt x="3662" y="5183"/>
                  <a:pt x="4042" y="5129"/>
                </a:cubicBezTo>
                <a:cubicBezTo>
                  <a:pt x="4286" y="5102"/>
                  <a:pt x="4395" y="5021"/>
                  <a:pt x="4395" y="4749"/>
                </a:cubicBezTo>
                <a:lnTo>
                  <a:pt x="4395" y="4207"/>
                </a:lnTo>
                <a:cubicBezTo>
                  <a:pt x="4395" y="4180"/>
                  <a:pt x="4422" y="4125"/>
                  <a:pt x="4449" y="4071"/>
                </a:cubicBezTo>
                <a:lnTo>
                  <a:pt x="4856" y="3773"/>
                </a:lnTo>
                <a:cubicBezTo>
                  <a:pt x="4991" y="3692"/>
                  <a:pt x="5100" y="3556"/>
                  <a:pt x="5208" y="3420"/>
                </a:cubicBezTo>
                <a:close/>
                <a:moveTo>
                  <a:pt x="6672" y="595"/>
                </a:moveTo>
                <a:cubicBezTo>
                  <a:pt x="8831" y="595"/>
                  <a:pt x="10708" y="2247"/>
                  <a:pt x="10904" y="4451"/>
                </a:cubicBezTo>
                <a:cubicBezTo>
                  <a:pt x="10959" y="5102"/>
                  <a:pt x="10931" y="5780"/>
                  <a:pt x="10931" y="6431"/>
                </a:cubicBezTo>
                <a:lnTo>
                  <a:pt x="10931" y="8357"/>
                </a:lnTo>
                <a:cubicBezTo>
                  <a:pt x="10931" y="9225"/>
                  <a:pt x="10389" y="9821"/>
                  <a:pt x="9494" y="9821"/>
                </a:cubicBezTo>
                <a:lnTo>
                  <a:pt x="8734" y="9821"/>
                </a:lnTo>
                <a:cubicBezTo>
                  <a:pt x="8599" y="9821"/>
                  <a:pt x="8273" y="9496"/>
                  <a:pt x="8273" y="9333"/>
                </a:cubicBezTo>
                <a:cubicBezTo>
                  <a:pt x="8273" y="9306"/>
                  <a:pt x="8328" y="9279"/>
                  <a:pt x="8355" y="9225"/>
                </a:cubicBezTo>
                <a:cubicBezTo>
                  <a:pt x="8870" y="8818"/>
                  <a:pt x="9195" y="8330"/>
                  <a:pt x="9358" y="7679"/>
                </a:cubicBezTo>
                <a:cubicBezTo>
                  <a:pt x="9358" y="7652"/>
                  <a:pt x="9412" y="7570"/>
                  <a:pt x="9412" y="7543"/>
                </a:cubicBezTo>
                <a:cubicBezTo>
                  <a:pt x="9467" y="7272"/>
                  <a:pt x="9602" y="7055"/>
                  <a:pt x="9901" y="6946"/>
                </a:cubicBezTo>
                <a:cubicBezTo>
                  <a:pt x="10389" y="6729"/>
                  <a:pt x="10660" y="6214"/>
                  <a:pt x="10633" y="5699"/>
                </a:cubicBezTo>
                <a:cubicBezTo>
                  <a:pt x="10579" y="5210"/>
                  <a:pt x="10253" y="4722"/>
                  <a:pt x="9738" y="4587"/>
                </a:cubicBezTo>
                <a:cubicBezTo>
                  <a:pt x="9575" y="4559"/>
                  <a:pt x="9494" y="4478"/>
                  <a:pt x="9412" y="4342"/>
                </a:cubicBezTo>
                <a:cubicBezTo>
                  <a:pt x="9049" y="3823"/>
                  <a:pt x="8585" y="3527"/>
                  <a:pt x="7951" y="3527"/>
                </a:cubicBezTo>
                <a:cubicBezTo>
                  <a:pt x="7923" y="3527"/>
                  <a:pt x="7895" y="3528"/>
                  <a:pt x="7866" y="3529"/>
                </a:cubicBezTo>
                <a:cubicBezTo>
                  <a:pt x="7704" y="3529"/>
                  <a:pt x="7514" y="3529"/>
                  <a:pt x="7324" y="3502"/>
                </a:cubicBezTo>
                <a:cubicBezTo>
                  <a:pt x="6863" y="3447"/>
                  <a:pt x="6375" y="3339"/>
                  <a:pt x="5941" y="3095"/>
                </a:cubicBezTo>
                <a:cubicBezTo>
                  <a:pt x="5669" y="2959"/>
                  <a:pt x="5425" y="2796"/>
                  <a:pt x="5290" y="2525"/>
                </a:cubicBezTo>
                <a:cubicBezTo>
                  <a:pt x="5248" y="2420"/>
                  <a:pt x="5157" y="2380"/>
                  <a:pt x="5055" y="2380"/>
                </a:cubicBezTo>
                <a:cubicBezTo>
                  <a:pt x="5025" y="2380"/>
                  <a:pt x="4995" y="2383"/>
                  <a:pt x="4964" y="2390"/>
                </a:cubicBezTo>
                <a:cubicBezTo>
                  <a:pt x="4829" y="2417"/>
                  <a:pt x="4720" y="2525"/>
                  <a:pt x="4720" y="2661"/>
                </a:cubicBezTo>
                <a:cubicBezTo>
                  <a:pt x="4693" y="3176"/>
                  <a:pt x="4449" y="3475"/>
                  <a:pt x="3988" y="3610"/>
                </a:cubicBezTo>
                <a:cubicBezTo>
                  <a:pt x="3852" y="3637"/>
                  <a:pt x="3771" y="3773"/>
                  <a:pt x="3771" y="3908"/>
                </a:cubicBezTo>
                <a:lnTo>
                  <a:pt x="3771" y="4451"/>
                </a:lnTo>
                <a:cubicBezTo>
                  <a:pt x="3771" y="4532"/>
                  <a:pt x="3716" y="4587"/>
                  <a:pt x="3662" y="4641"/>
                </a:cubicBezTo>
                <a:cubicBezTo>
                  <a:pt x="3093" y="4858"/>
                  <a:pt x="2794" y="5319"/>
                  <a:pt x="2821" y="5889"/>
                </a:cubicBezTo>
                <a:cubicBezTo>
                  <a:pt x="2821" y="6458"/>
                  <a:pt x="3201" y="6865"/>
                  <a:pt x="3744" y="7082"/>
                </a:cubicBezTo>
                <a:cubicBezTo>
                  <a:pt x="3771" y="7109"/>
                  <a:pt x="3852" y="7136"/>
                  <a:pt x="3879" y="7218"/>
                </a:cubicBezTo>
                <a:cubicBezTo>
                  <a:pt x="3933" y="7353"/>
                  <a:pt x="3961" y="7489"/>
                  <a:pt x="4015" y="7624"/>
                </a:cubicBezTo>
                <a:cubicBezTo>
                  <a:pt x="4178" y="8303"/>
                  <a:pt x="4530" y="8899"/>
                  <a:pt x="5127" y="9306"/>
                </a:cubicBezTo>
                <a:cubicBezTo>
                  <a:pt x="5100" y="9388"/>
                  <a:pt x="5073" y="9442"/>
                  <a:pt x="4964" y="9442"/>
                </a:cubicBezTo>
                <a:cubicBezTo>
                  <a:pt x="4872" y="9650"/>
                  <a:pt x="4740" y="9779"/>
                  <a:pt x="4535" y="9779"/>
                </a:cubicBezTo>
                <a:cubicBezTo>
                  <a:pt x="4499" y="9779"/>
                  <a:pt x="4462" y="9775"/>
                  <a:pt x="4422" y="9767"/>
                </a:cubicBezTo>
                <a:lnTo>
                  <a:pt x="3662" y="9767"/>
                </a:lnTo>
                <a:cubicBezTo>
                  <a:pt x="2984" y="9740"/>
                  <a:pt x="2415" y="9171"/>
                  <a:pt x="2415" y="8492"/>
                </a:cubicBezTo>
                <a:cubicBezTo>
                  <a:pt x="2415" y="7245"/>
                  <a:pt x="2387" y="5943"/>
                  <a:pt x="2415" y="4695"/>
                </a:cubicBezTo>
                <a:cubicBezTo>
                  <a:pt x="2496" y="2715"/>
                  <a:pt x="4015" y="1006"/>
                  <a:pt x="5968" y="654"/>
                </a:cubicBezTo>
                <a:cubicBezTo>
                  <a:pt x="6204" y="614"/>
                  <a:pt x="6440" y="595"/>
                  <a:pt x="6672" y="595"/>
                </a:cubicBezTo>
                <a:close/>
                <a:moveTo>
                  <a:pt x="7677" y="9686"/>
                </a:moveTo>
                <a:cubicBezTo>
                  <a:pt x="7839" y="9930"/>
                  <a:pt x="7975" y="10120"/>
                  <a:pt x="8138" y="10337"/>
                </a:cubicBezTo>
                <a:cubicBezTo>
                  <a:pt x="7839" y="10622"/>
                  <a:pt x="7283" y="10764"/>
                  <a:pt x="6714" y="10764"/>
                </a:cubicBezTo>
                <a:cubicBezTo>
                  <a:pt x="6144" y="10764"/>
                  <a:pt x="5561" y="10622"/>
                  <a:pt x="5208" y="10337"/>
                </a:cubicBezTo>
                <a:cubicBezTo>
                  <a:pt x="5371" y="10120"/>
                  <a:pt x="5507" y="9930"/>
                  <a:pt x="5669" y="9686"/>
                </a:cubicBezTo>
                <a:cubicBezTo>
                  <a:pt x="6000" y="9879"/>
                  <a:pt x="6339" y="9981"/>
                  <a:pt x="6680" y="9981"/>
                </a:cubicBezTo>
                <a:cubicBezTo>
                  <a:pt x="7010" y="9981"/>
                  <a:pt x="7343" y="9886"/>
                  <a:pt x="7677" y="9686"/>
                </a:cubicBezTo>
                <a:close/>
                <a:moveTo>
                  <a:pt x="5194" y="12428"/>
                </a:moveTo>
                <a:cubicBezTo>
                  <a:pt x="5283" y="12428"/>
                  <a:pt x="5379" y="12446"/>
                  <a:pt x="5480" y="12480"/>
                </a:cubicBezTo>
                <a:cubicBezTo>
                  <a:pt x="5751" y="12588"/>
                  <a:pt x="5968" y="12778"/>
                  <a:pt x="6212" y="12914"/>
                </a:cubicBezTo>
                <a:cubicBezTo>
                  <a:pt x="6347" y="12995"/>
                  <a:pt x="6375" y="13131"/>
                  <a:pt x="6375" y="13266"/>
                </a:cubicBezTo>
                <a:cubicBezTo>
                  <a:pt x="6375" y="13782"/>
                  <a:pt x="5968" y="14270"/>
                  <a:pt x="5425" y="14270"/>
                </a:cubicBezTo>
                <a:cubicBezTo>
                  <a:pt x="5411" y="14271"/>
                  <a:pt x="5396" y="14271"/>
                  <a:pt x="5382" y="14271"/>
                </a:cubicBezTo>
                <a:cubicBezTo>
                  <a:pt x="4910" y="14271"/>
                  <a:pt x="4476" y="13847"/>
                  <a:pt x="4476" y="13320"/>
                </a:cubicBezTo>
                <a:cubicBezTo>
                  <a:pt x="4476" y="13266"/>
                  <a:pt x="4449" y="13266"/>
                  <a:pt x="4449" y="13266"/>
                </a:cubicBezTo>
                <a:cubicBezTo>
                  <a:pt x="4530" y="13076"/>
                  <a:pt x="4584" y="12859"/>
                  <a:pt x="4693" y="12724"/>
                </a:cubicBezTo>
                <a:cubicBezTo>
                  <a:pt x="4824" y="12518"/>
                  <a:pt x="4994" y="12428"/>
                  <a:pt x="5194" y="12428"/>
                </a:cubicBezTo>
                <a:close/>
                <a:moveTo>
                  <a:pt x="4069" y="12452"/>
                </a:moveTo>
                <a:lnTo>
                  <a:pt x="4069" y="12452"/>
                </a:lnTo>
                <a:cubicBezTo>
                  <a:pt x="3527" y="13456"/>
                  <a:pt x="4042" y="14405"/>
                  <a:pt x="4720" y="14704"/>
                </a:cubicBezTo>
                <a:cubicBezTo>
                  <a:pt x="4937" y="14799"/>
                  <a:pt x="5168" y="14846"/>
                  <a:pt x="5398" y="14846"/>
                </a:cubicBezTo>
                <a:cubicBezTo>
                  <a:pt x="5629" y="14846"/>
                  <a:pt x="5859" y="14799"/>
                  <a:pt x="6076" y="14704"/>
                </a:cubicBezTo>
                <a:cubicBezTo>
                  <a:pt x="6510" y="14487"/>
                  <a:pt x="6836" y="14134"/>
                  <a:pt x="6971" y="13619"/>
                </a:cubicBezTo>
                <a:cubicBezTo>
                  <a:pt x="7134" y="13809"/>
                  <a:pt x="7297" y="13944"/>
                  <a:pt x="7432" y="14134"/>
                </a:cubicBezTo>
                <a:cubicBezTo>
                  <a:pt x="7460" y="14161"/>
                  <a:pt x="7460" y="14270"/>
                  <a:pt x="7432" y="14324"/>
                </a:cubicBezTo>
                <a:cubicBezTo>
                  <a:pt x="7161" y="14948"/>
                  <a:pt x="6727" y="15382"/>
                  <a:pt x="6212" y="15789"/>
                </a:cubicBezTo>
                <a:lnTo>
                  <a:pt x="5913" y="15979"/>
                </a:lnTo>
                <a:cubicBezTo>
                  <a:pt x="5735" y="16098"/>
                  <a:pt x="5571" y="16173"/>
                  <a:pt x="5378" y="16173"/>
                </a:cubicBezTo>
                <a:cubicBezTo>
                  <a:pt x="5308" y="16173"/>
                  <a:pt x="5234" y="16163"/>
                  <a:pt x="5154" y="16141"/>
                </a:cubicBezTo>
                <a:cubicBezTo>
                  <a:pt x="5014" y="16121"/>
                  <a:pt x="4870" y="16116"/>
                  <a:pt x="4723" y="16116"/>
                </a:cubicBezTo>
                <a:cubicBezTo>
                  <a:pt x="4563" y="16116"/>
                  <a:pt x="4401" y="16122"/>
                  <a:pt x="4237" y="16122"/>
                </a:cubicBezTo>
                <a:cubicBezTo>
                  <a:pt x="4145" y="16122"/>
                  <a:pt x="4053" y="16120"/>
                  <a:pt x="3961" y="16114"/>
                </a:cubicBezTo>
                <a:cubicBezTo>
                  <a:pt x="3906" y="16114"/>
                  <a:pt x="3798" y="16087"/>
                  <a:pt x="3744" y="16033"/>
                </a:cubicBezTo>
                <a:cubicBezTo>
                  <a:pt x="3364" y="15626"/>
                  <a:pt x="3038" y="15138"/>
                  <a:pt x="2930" y="14568"/>
                </a:cubicBezTo>
                <a:cubicBezTo>
                  <a:pt x="2767" y="13646"/>
                  <a:pt x="3228" y="12724"/>
                  <a:pt x="4069" y="12452"/>
                </a:cubicBezTo>
                <a:close/>
                <a:moveTo>
                  <a:pt x="8483" y="16780"/>
                </a:moveTo>
                <a:cubicBezTo>
                  <a:pt x="8620" y="16780"/>
                  <a:pt x="8752" y="16792"/>
                  <a:pt x="8897" y="16792"/>
                </a:cubicBezTo>
                <a:cubicBezTo>
                  <a:pt x="8897" y="17308"/>
                  <a:pt x="8897" y="17823"/>
                  <a:pt x="8924" y="18338"/>
                </a:cubicBezTo>
                <a:cubicBezTo>
                  <a:pt x="8761" y="18338"/>
                  <a:pt x="8623" y="18350"/>
                  <a:pt x="8484" y="18350"/>
                </a:cubicBezTo>
                <a:cubicBezTo>
                  <a:pt x="8415" y="18350"/>
                  <a:pt x="8346" y="18347"/>
                  <a:pt x="8273" y="18338"/>
                </a:cubicBezTo>
                <a:cubicBezTo>
                  <a:pt x="7866" y="18257"/>
                  <a:pt x="7649" y="17904"/>
                  <a:pt x="7649" y="17552"/>
                </a:cubicBezTo>
                <a:cubicBezTo>
                  <a:pt x="7649" y="17172"/>
                  <a:pt x="7894" y="16874"/>
                  <a:pt x="8273" y="16792"/>
                </a:cubicBezTo>
                <a:cubicBezTo>
                  <a:pt x="8346" y="16783"/>
                  <a:pt x="8415" y="16780"/>
                  <a:pt x="8483" y="16780"/>
                </a:cubicBezTo>
                <a:close/>
                <a:moveTo>
                  <a:pt x="5046" y="16765"/>
                </a:moveTo>
                <a:cubicBezTo>
                  <a:pt x="5452" y="16847"/>
                  <a:pt x="5778" y="17172"/>
                  <a:pt x="5724" y="17606"/>
                </a:cubicBezTo>
                <a:cubicBezTo>
                  <a:pt x="5724" y="18013"/>
                  <a:pt x="5398" y="18365"/>
                  <a:pt x="4964" y="18365"/>
                </a:cubicBezTo>
                <a:lnTo>
                  <a:pt x="4476" y="18365"/>
                </a:lnTo>
                <a:lnTo>
                  <a:pt x="4476" y="16765"/>
                </a:lnTo>
                <a:close/>
                <a:moveTo>
                  <a:pt x="4571" y="10615"/>
                </a:moveTo>
                <a:cubicBezTo>
                  <a:pt x="4605" y="10615"/>
                  <a:pt x="4639" y="10622"/>
                  <a:pt x="4666" y="10635"/>
                </a:cubicBezTo>
                <a:cubicBezTo>
                  <a:pt x="5127" y="11096"/>
                  <a:pt x="5751" y="11232"/>
                  <a:pt x="6347" y="11313"/>
                </a:cubicBezTo>
                <a:cubicBezTo>
                  <a:pt x="6488" y="11325"/>
                  <a:pt x="6627" y="11332"/>
                  <a:pt x="6764" y="11332"/>
                </a:cubicBezTo>
                <a:cubicBezTo>
                  <a:pt x="7238" y="11332"/>
                  <a:pt x="7696" y="11252"/>
                  <a:pt x="8138" y="11042"/>
                </a:cubicBezTo>
                <a:cubicBezTo>
                  <a:pt x="8328" y="10961"/>
                  <a:pt x="8490" y="10825"/>
                  <a:pt x="8653" y="10689"/>
                </a:cubicBezTo>
                <a:cubicBezTo>
                  <a:pt x="8730" y="10670"/>
                  <a:pt x="8766" y="10651"/>
                  <a:pt x="8819" y="10651"/>
                </a:cubicBezTo>
                <a:cubicBezTo>
                  <a:pt x="8841" y="10651"/>
                  <a:pt x="8865" y="10654"/>
                  <a:pt x="8897" y="10662"/>
                </a:cubicBezTo>
                <a:cubicBezTo>
                  <a:pt x="9277" y="10825"/>
                  <a:pt x="9629" y="10934"/>
                  <a:pt x="10009" y="11096"/>
                </a:cubicBezTo>
                <a:cubicBezTo>
                  <a:pt x="11718" y="11883"/>
                  <a:pt x="12613" y="13212"/>
                  <a:pt x="12694" y="15084"/>
                </a:cubicBezTo>
                <a:cubicBezTo>
                  <a:pt x="12722" y="15762"/>
                  <a:pt x="12694" y="16440"/>
                  <a:pt x="12694" y="17118"/>
                </a:cubicBezTo>
                <a:cubicBezTo>
                  <a:pt x="12694" y="17796"/>
                  <a:pt x="12152" y="18365"/>
                  <a:pt x="11474" y="18365"/>
                </a:cubicBezTo>
                <a:lnTo>
                  <a:pt x="9548" y="18365"/>
                </a:lnTo>
                <a:lnTo>
                  <a:pt x="9548" y="16711"/>
                </a:lnTo>
                <a:lnTo>
                  <a:pt x="11094" y="16711"/>
                </a:lnTo>
                <a:cubicBezTo>
                  <a:pt x="11311" y="16711"/>
                  <a:pt x="11447" y="16548"/>
                  <a:pt x="11447" y="16385"/>
                </a:cubicBezTo>
                <a:cubicBezTo>
                  <a:pt x="11474" y="16223"/>
                  <a:pt x="11338" y="16060"/>
                  <a:pt x="11176" y="16060"/>
                </a:cubicBezTo>
                <a:cubicBezTo>
                  <a:pt x="10986" y="16060"/>
                  <a:pt x="10959" y="15979"/>
                  <a:pt x="10904" y="15843"/>
                </a:cubicBezTo>
                <a:cubicBezTo>
                  <a:pt x="10552" y="15084"/>
                  <a:pt x="10389" y="14216"/>
                  <a:pt x="10226" y="13402"/>
                </a:cubicBezTo>
                <a:cubicBezTo>
                  <a:pt x="10226" y="13375"/>
                  <a:pt x="10172" y="13320"/>
                  <a:pt x="10172" y="13239"/>
                </a:cubicBezTo>
                <a:cubicBezTo>
                  <a:pt x="10149" y="13031"/>
                  <a:pt x="10047" y="12902"/>
                  <a:pt x="9883" y="12902"/>
                </a:cubicBezTo>
                <a:cubicBezTo>
                  <a:pt x="9854" y="12902"/>
                  <a:pt x="9824" y="12906"/>
                  <a:pt x="9792" y="12914"/>
                </a:cubicBezTo>
                <a:cubicBezTo>
                  <a:pt x="9602" y="12941"/>
                  <a:pt x="9494" y="13103"/>
                  <a:pt x="9575" y="13348"/>
                </a:cubicBezTo>
                <a:cubicBezTo>
                  <a:pt x="9711" y="13890"/>
                  <a:pt x="9819" y="14405"/>
                  <a:pt x="9955" y="14948"/>
                </a:cubicBezTo>
                <a:cubicBezTo>
                  <a:pt x="10009" y="15246"/>
                  <a:pt x="10118" y="15545"/>
                  <a:pt x="10226" y="15843"/>
                </a:cubicBezTo>
                <a:cubicBezTo>
                  <a:pt x="10253" y="15924"/>
                  <a:pt x="10253" y="15979"/>
                  <a:pt x="10280" y="16060"/>
                </a:cubicBezTo>
                <a:lnTo>
                  <a:pt x="9494" y="16060"/>
                </a:lnTo>
                <a:cubicBezTo>
                  <a:pt x="9494" y="15545"/>
                  <a:pt x="9304" y="15111"/>
                  <a:pt x="9006" y="14704"/>
                </a:cubicBezTo>
                <a:cubicBezTo>
                  <a:pt x="8924" y="14595"/>
                  <a:pt x="8816" y="14460"/>
                  <a:pt x="8707" y="14351"/>
                </a:cubicBezTo>
                <a:cubicBezTo>
                  <a:pt x="8111" y="13754"/>
                  <a:pt x="7487" y="13103"/>
                  <a:pt x="6863" y="12480"/>
                </a:cubicBezTo>
                <a:cubicBezTo>
                  <a:pt x="6269" y="11927"/>
                  <a:pt x="5583" y="11621"/>
                  <a:pt x="4827" y="11621"/>
                </a:cubicBezTo>
                <a:cubicBezTo>
                  <a:pt x="4581" y="11621"/>
                  <a:pt x="4329" y="11654"/>
                  <a:pt x="4069" y="11720"/>
                </a:cubicBezTo>
                <a:cubicBezTo>
                  <a:pt x="2767" y="12046"/>
                  <a:pt x="2008" y="13483"/>
                  <a:pt x="2415" y="14867"/>
                </a:cubicBezTo>
                <a:cubicBezTo>
                  <a:pt x="2550" y="15300"/>
                  <a:pt x="2767" y="15680"/>
                  <a:pt x="3065" y="16060"/>
                </a:cubicBezTo>
                <a:lnTo>
                  <a:pt x="2306" y="16060"/>
                </a:lnTo>
                <a:cubicBezTo>
                  <a:pt x="2116" y="16087"/>
                  <a:pt x="1981" y="16196"/>
                  <a:pt x="1981" y="16358"/>
                </a:cubicBezTo>
                <a:cubicBezTo>
                  <a:pt x="1926" y="16521"/>
                  <a:pt x="2089" y="16657"/>
                  <a:pt x="2225" y="16711"/>
                </a:cubicBezTo>
                <a:lnTo>
                  <a:pt x="3852" y="16711"/>
                </a:lnTo>
                <a:lnTo>
                  <a:pt x="3852" y="18284"/>
                </a:lnTo>
                <a:lnTo>
                  <a:pt x="1981" y="18284"/>
                </a:lnTo>
                <a:cubicBezTo>
                  <a:pt x="1221" y="18284"/>
                  <a:pt x="679" y="17742"/>
                  <a:pt x="679" y="17009"/>
                </a:cubicBezTo>
                <a:lnTo>
                  <a:pt x="679" y="14975"/>
                </a:lnTo>
                <a:cubicBezTo>
                  <a:pt x="679" y="13266"/>
                  <a:pt x="1818" y="11639"/>
                  <a:pt x="3445" y="11042"/>
                </a:cubicBezTo>
                <a:cubicBezTo>
                  <a:pt x="3771" y="10906"/>
                  <a:pt x="4150" y="10771"/>
                  <a:pt x="4476" y="10635"/>
                </a:cubicBezTo>
                <a:cubicBezTo>
                  <a:pt x="4503" y="10622"/>
                  <a:pt x="4537" y="10615"/>
                  <a:pt x="4571" y="10615"/>
                </a:cubicBezTo>
                <a:close/>
                <a:moveTo>
                  <a:pt x="8002" y="14704"/>
                </a:moveTo>
                <a:cubicBezTo>
                  <a:pt x="8463" y="15111"/>
                  <a:pt x="8789" y="15545"/>
                  <a:pt x="8870" y="16168"/>
                </a:cubicBezTo>
                <a:cubicBezTo>
                  <a:pt x="8653" y="16168"/>
                  <a:pt x="8463" y="16168"/>
                  <a:pt x="8246" y="16196"/>
                </a:cubicBezTo>
                <a:cubicBezTo>
                  <a:pt x="7270" y="16331"/>
                  <a:pt x="6727" y="17335"/>
                  <a:pt x="7161" y="18230"/>
                </a:cubicBezTo>
                <a:cubicBezTo>
                  <a:pt x="7161" y="18257"/>
                  <a:pt x="7188" y="18284"/>
                  <a:pt x="7188" y="18338"/>
                </a:cubicBezTo>
                <a:cubicBezTo>
                  <a:pt x="7188" y="18365"/>
                  <a:pt x="7161" y="18365"/>
                  <a:pt x="7161" y="18393"/>
                </a:cubicBezTo>
                <a:cubicBezTo>
                  <a:pt x="6863" y="18338"/>
                  <a:pt x="6564" y="18284"/>
                  <a:pt x="6212" y="18257"/>
                </a:cubicBezTo>
                <a:cubicBezTo>
                  <a:pt x="6429" y="17687"/>
                  <a:pt x="6429" y="17172"/>
                  <a:pt x="6049" y="16711"/>
                </a:cubicBezTo>
                <a:cubicBezTo>
                  <a:pt x="6890" y="16223"/>
                  <a:pt x="7541" y="15545"/>
                  <a:pt x="8002" y="14704"/>
                </a:cubicBezTo>
                <a:close/>
                <a:moveTo>
                  <a:pt x="6717" y="1"/>
                </a:moveTo>
                <a:cubicBezTo>
                  <a:pt x="6470" y="1"/>
                  <a:pt x="6220" y="19"/>
                  <a:pt x="5968" y="57"/>
                </a:cubicBezTo>
                <a:cubicBezTo>
                  <a:pt x="3716" y="382"/>
                  <a:pt x="1872" y="2444"/>
                  <a:pt x="1845" y="4722"/>
                </a:cubicBezTo>
                <a:cubicBezTo>
                  <a:pt x="1818" y="6024"/>
                  <a:pt x="1845" y="7272"/>
                  <a:pt x="1845" y="8520"/>
                </a:cubicBezTo>
                <a:cubicBezTo>
                  <a:pt x="1872" y="9360"/>
                  <a:pt x="2415" y="10093"/>
                  <a:pt x="3201" y="10364"/>
                </a:cubicBezTo>
                <a:cubicBezTo>
                  <a:pt x="3228" y="10391"/>
                  <a:pt x="3310" y="10391"/>
                  <a:pt x="3364" y="10418"/>
                </a:cubicBezTo>
                <a:lnTo>
                  <a:pt x="3337" y="10445"/>
                </a:lnTo>
                <a:cubicBezTo>
                  <a:pt x="3255" y="10445"/>
                  <a:pt x="3201" y="10500"/>
                  <a:pt x="3120" y="10527"/>
                </a:cubicBezTo>
                <a:cubicBezTo>
                  <a:pt x="1275" y="11368"/>
                  <a:pt x="217" y="12832"/>
                  <a:pt x="55" y="14867"/>
                </a:cubicBezTo>
                <a:cubicBezTo>
                  <a:pt x="0" y="15626"/>
                  <a:pt x="55" y="16385"/>
                  <a:pt x="55" y="17145"/>
                </a:cubicBezTo>
                <a:cubicBezTo>
                  <a:pt x="55" y="17796"/>
                  <a:pt x="326" y="18284"/>
                  <a:pt x="814" y="18637"/>
                </a:cubicBezTo>
                <a:cubicBezTo>
                  <a:pt x="1058" y="18799"/>
                  <a:pt x="1411" y="18854"/>
                  <a:pt x="1682" y="19016"/>
                </a:cubicBezTo>
                <a:lnTo>
                  <a:pt x="5208" y="18989"/>
                </a:lnTo>
                <a:cubicBezTo>
                  <a:pt x="5398" y="18908"/>
                  <a:pt x="5561" y="18799"/>
                  <a:pt x="5778" y="18718"/>
                </a:cubicBezTo>
                <a:lnTo>
                  <a:pt x="5886" y="18718"/>
                </a:lnTo>
                <a:cubicBezTo>
                  <a:pt x="6185" y="18827"/>
                  <a:pt x="6483" y="18908"/>
                  <a:pt x="6781" y="18989"/>
                </a:cubicBezTo>
                <a:lnTo>
                  <a:pt x="7324" y="18989"/>
                </a:lnTo>
                <a:cubicBezTo>
                  <a:pt x="7489" y="18956"/>
                  <a:pt x="7674" y="18903"/>
                  <a:pt x="7860" y="18903"/>
                </a:cubicBezTo>
                <a:cubicBezTo>
                  <a:pt x="7981" y="18903"/>
                  <a:pt x="8102" y="18925"/>
                  <a:pt x="8219" y="18989"/>
                </a:cubicBezTo>
                <a:lnTo>
                  <a:pt x="11718" y="18989"/>
                </a:lnTo>
                <a:cubicBezTo>
                  <a:pt x="11745" y="18989"/>
                  <a:pt x="11745" y="18962"/>
                  <a:pt x="11772" y="18962"/>
                </a:cubicBezTo>
                <a:cubicBezTo>
                  <a:pt x="12722" y="18772"/>
                  <a:pt x="13345" y="18067"/>
                  <a:pt x="13345" y="17064"/>
                </a:cubicBezTo>
                <a:lnTo>
                  <a:pt x="13345" y="15056"/>
                </a:lnTo>
                <a:cubicBezTo>
                  <a:pt x="13291" y="13049"/>
                  <a:pt x="12071" y="11232"/>
                  <a:pt x="10172" y="10500"/>
                </a:cubicBezTo>
                <a:cubicBezTo>
                  <a:pt x="10145" y="10445"/>
                  <a:pt x="10118" y="10445"/>
                  <a:pt x="10036" y="10418"/>
                </a:cubicBezTo>
                <a:cubicBezTo>
                  <a:pt x="11040" y="10147"/>
                  <a:pt x="11637" y="9333"/>
                  <a:pt x="11609" y="8194"/>
                </a:cubicBezTo>
                <a:cubicBezTo>
                  <a:pt x="11582" y="7109"/>
                  <a:pt x="11609" y="6051"/>
                  <a:pt x="11609" y="4966"/>
                </a:cubicBezTo>
                <a:cubicBezTo>
                  <a:pt x="11609" y="4722"/>
                  <a:pt x="11609" y="4478"/>
                  <a:pt x="11582" y="4261"/>
                </a:cubicBezTo>
                <a:cubicBezTo>
                  <a:pt x="11238" y="1752"/>
                  <a:pt x="9130" y="1"/>
                  <a:pt x="6717"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323;p31">
            <a:extLst>
              <a:ext uri="{FF2B5EF4-FFF2-40B4-BE49-F238E27FC236}">
                <a16:creationId xmlns:a16="http://schemas.microsoft.com/office/drawing/2014/main" id="{0929DBFF-8D9F-11E3-02F3-4B1B7A9C4700}"/>
              </a:ext>
            </a:extLst>
          </p:cNvPr>
          <p:cNvSpPr/>
          <p:nvPr/>
        </p:nvSpPr>
        <p:spPr>
          <a:xfrm>
            <a:off x="898793" y="1995714"/>
            <a:ext cx="281634" cy="402352"/>
          </a:xfrm>
          <a:custGeom>
            <a:avLst/>
            <a:gdLst/>
            <a:ahLst/>
            <a:cxnLst/>
            <a:rect l="l" t="t" r="r" b="b"/>
            <a:pathLst>
              <a:path w="13346" h="19017" extrusionOk="0">
                <a:moveTo>
                  <a:pt x="5208" y="3420"/>
                </a:moveTo>
                <a:cubicBezTo>
                  <a:pt x="5941" y="4017"/>
                  <a:pt x="6863" y="4234"/>
                  <a:pt x="7812" y="4261"/>
                </a:cubicBezTo>
                <a:cubicBezTo>
                  <a:pt x="8382" y="4261"/>
                  <a:pt x="8734" y="4532"/>
                  <a:pt x="9006" y="4966"/>
                </a:cubicBezTo>
                <a:cubicBezTo>
                  <a:pt x="9087" y="5129"/>
                  <a:pt x="9195" y="5238"/>
                  <a:pt x="9412" y="5238"/>
                </a:cubicBezTo>
                <a:cubicBezTo>
                  <a:pt x="9738" y="5265"/>
                  <a:pt x="9982" y="5536"/>
                  <a:pt x="9982" y="5889"/>
                </a:cubicBezTo>
                <a:cubicBezTo>
                  <a:pt x="9982" y="6187"/>
                  <a:pt x="9738" y="6458"/>
                  <a:pt x="9412" y="6485"/>
                </a:cubicBezTo>
                <a:cubicBezTo>
                  <a:pt x="9168" y="6485"/>
                  <a:pt x="9060" y="6594"/>
                  <a:pt x="9006" y="6784"/>
                </a:cubicBezTo>
                <a:cubicBezTo>
                  <a:pt x="8924" y="7109"/>
                  <a:pt x="8789" y="7435"/>
                  <a:pt x="8680" y="7733"/>
                </a:cubicBezTo>
                <a:cubicBezTo>
                  <a:pt x="8382" y="8547"/>
                  <a:pt x="7731" y="9035"/>
                  <a:pt x="6917" y="9306"/>
                </a:cubicBezTo>
                <a:cubicBezTo>
                  <a:pt x="6859" y="9321"/>
                  <a:pt x="6799" y="9327"/>
                  <a:pt x="6737" y="9327"/>
                </a:cubicBezTo>
                <a:cubicBezTo>
                  <a:pt x="6569" y="9327"/>
                  <a:pt x="6391" y="9277"/>
                  <a:pt x="6212" y="9198"/>
                </a:cubicBezTo>
                <a:cubicBezTo>
                  <a:pt x="5480" y="8818"/>
                  <a:pt x="4883" y="8357"/>
                  <a:pt x="4666" y="7516"/>
                </a:cubicBezTo>
                <a:cubicBezTo>
                  <a:pt x="4584" y="7245"/>
                  <a:pt x="4476" y="7001"/>
                  <a:pt x="4422" y="6729"/>
                </a:cubicBezTo>
                <a:cubicBezTo>
                  <a:pt x="4340" y="6512"/>
                  <a:pt x="4259" y="6431"/>
                  <a:pt x="4042" y="6431"/>
                </a:cubicBezTo>
                <a:cubicBezTo>
                  <a:pt x="3662" y="6377"/>
                  <a:pt x="3445" y="6106"/>
                  <a:pt x="3445" y="5780"/>
                </a:cubicBezTo>
                <a:cubicBezTo>
                  <a:pt x="3445" y="5427"/>
                  <a:pt x="3662" y="5183"/>
                  <a:pt x="4042" y="5129"/>
                </a:cubicBezTo>
                <a:cubicBezTo>
                  <a:pt x="4286" y="5102"/>
                  <a:pt x="4395" y="5021"/>
                  <a:pt x="4395" y="4749"/>
                </a:cubicBezTo>
                <a:lnTo>
                  <a:pt x="4395" y="4207"/>
                </a:lnTo>
                <a:cubicBezTo>
                  <a:pt x="4395" y="4180"/>
                  <a:pt x="4422" y="4125"/>
                  <a:pt x="4449" y="4071"/>
                </a:cubicBezTo>
                <a:lnTo>
                  <a:pt x="4856" y="3773"/>
                </a:lnTo>
                <a:cubicBezTo>
                  <a:pt x="4991" y="3692"/>
                  <a:pt x="5100" y="3556"/>
                  <a:pt x="5208" y="3420"/>
                </a:cubicBezTo>
                <a:close/>
                <a:moveTo>
                  <a:pt x="6672" y="595"/>
                </a:moveTo>
                <a:cubicBezTo>
                  <a:pt x="8831" y="595"/>
                  <a:pt x="10708" y="2247"/>
                  <a:pt x="10904" y="4451"/>
                </a:cubicBezTo>
                <a:cubicBezTo>
                  <a:pt x="10959" y="5102"/>
                  <a:pt x="10931" y="5780"/>
                  <a:pt x="10931" y="6431"/>
                </a:cubicBezTo>
                <a:lnTo>
                  <a:pt x="10931" y="8357"/>
                </a:lnTo>
                <a:cubicBezTo>
                  <a:pt x="10931" y="9225"/>
                  <a:pt x="10389" y="9821"/>
                  <a:pt x="9494" y="9821"/>
                </a:cubicBezTo>
                <a:lnTo>
                  <a:pt x="8734" y="9821"/>
                </a:lnTo>
                <a:cubicBezTo>
                  <a:pt x="8599" y="9821"/>
                  <a:pt x="8273" y="9496"/>
                  <a:pt x="8273" y="9333"/>
                </a:cubicBezTo>
                <a:cubicBezTo>
                  <a:pt x="8273" y="9306"/>
                  <a:pt x="8328" y="9279"/>
                  <a:pt x="8355" y="9225"/>
                </a:cubicBezTo>
                <a:cubicBezTo>
                  <a:pt x="8870" y="8818"/>
                  <a:pt x="9195" y="8330"/>
                  <a:pt x="9358" y="7679"/>
                </a:cubicBezTo>
                <a:cubicBezTo>
                  <a:pt x="9358" y="7652"/>
                  <a:pt x="9412" y="7570"/>
                  <a:pt x="9412" y="7543"/>
                </a:cubicBezTo>
                <a:cubicBezTo>
                  <a:pt x="9467" y="7272"/>
                  <a:pt x="9602" y="7055"/>
                  <a:pt x="9901" y="6946"/>
                </a:cubicBezTo>
                <a:cubicBezTo>
                  <a:pt x="10389" y="6729"/>
                  <a:pt x="10660" y="6214"/>
                  <a:pt x="10633" y="5699"/>
                </a:cubicBezTo>
                <a:cubicBezTo>
                  <a:pt x="10579" y="5210"/>
                  <a:pt x="10253" y="4722"/>
                  <a:pt x="9738" y="4587"/>
                </a:cubicBezTo>
                <a:cubicBezTo>
                  <a:pt x="9575" y="4559"/>
                  <a:pt x="9494" y="4478"/>
                  <a:pt x="9412" y="4342"/>
                </a:cubicBezTo>
                <a:cubicBezTo>
                  <a:pt x="9049" y="3823"/>
                  <a:pt x="8585" y="3527"/>
                  <a:pt x="7951" y="3527"/>
                </a:cubicBezTo>
                <a:cubicBezTo>
                  <a:pt x="7923" y="3527"/>
                  <a:pt x="7895" y="3528"/>
                  <a:pt x="7866" y="3529"/>
                </a:cubicBezTo>
                <a:cubicBezTo>
                  <a:pt x="7704" y="3529"/>
                  <a:pt x="7514" y="3529"/>
                  <a:pt x="7324" y="3502"/>
                </a:cubicBezTo>
                <a:cubicBezTo>
                  <a:pt x="6863" y="3447"/>
                  <a:pt x="6375" y="3339"/>
                  <a:pt x="5941" y="3095"/>
                </a:cubicBezTo>
                <a:cubicBezTo>
                  <a:pt x="5669" y="2959"/>
                  <a:pt x="5425" y="2796"/>
                  <a:pt x="5290" y="2525"/>
                </a:cubicBezTo>
                <a:cubicBezTo>
                  <a:pt x="5248" y="2420"/>
                  <a:pt x="5157" y="2380"/>
                  <a:pt x="5055" y="2380"/>
                </a:cubicBezTo>
                <a:cubicBezTo>
                  <a:pt x="5025" y="2380"/>
                  <a:pt x="4995" y="2383"/>
                  <a:pt x="4964" y="2390"/>
                </a:cubicBezTo>
                <a:cubicBezTo>
                  <a:pt x="4829" y="2417"/>
                  <a:pt x="4720" y="2525"/>
                  <a:pt x="4720" y="2661"/>
                </a:cubicBezTo>
                <a:cubicBezTo>
                  <a:pt x="4693" y="3176"/>
                  <a:pt x="4449" y="3475"/>
                  <a:pt x="3988" y="3610"/>
                </a:cubicBezTo>
                <a:cubicBezTo>
                  <a:pt x="3852" y="3637"/>
                  <a:pt x="3771" y="3773"/>
                  <a:pt x="3771" y="3908"/>
                </a:cubicBezTo>
                <a:lnTo>
                  <a:pt x="3771" y="4451"/>
                </a:lnTo>
                <a:cubicBezTo>
                  <a:pt x="3771" y="4532"/>
                  <a:pt x="3716" y="4587"/>
                  <a:pt x="3662" y="4641"/>
                </a:cubicBezTo>
                <a:cubicBezTo>
                  <a:pt x="3093" y="4858"/>
                  <a:pt x="2794" y="5319"/>
                  <a:pt x="2821" y="5889"/>
                </a:cubicBezTo>
                <a:cubicBezTo>
                  <a:pt x="2821" y="6458"/>
                  <a:pt x="3201" y="6865"/>
                  <a:pt x="3744" y="7082"/>
                </a:cubicBezTo>
                <a:cubicBezTo>
                  <a:pt x="3771" y="7109"/>
                  <a:pt x="3852" y="7136"/>
                  <a:pt x="3879" y="7218"/>
                </a:cubicBezTo>
                <a:cubicBezTo>
                  <a:pt x="3933" y="7353"/>
                  <a:pt x="3961" y="7489"/>
                  <a:pt x="4015" y="7624"/>
                </a:cubicBezTo>
                <a:cubicBezTo>
                  <a:pt x="4178" y="8303"/>
                  <a:pt x="4530" y="8899"/>
                  <a:pt x="5127" y="9306"/>
                </a:cubicBezTo>
                <a:cubicBezTo>
                  <a:pt x="5100" y="9388"/>
                  <a:pt x="5073" y="9442"/>
                  <a:pt x="4964" y="9442"/>
                </a:cubicBezTo>
                <a:cubicBezTo>
                  <a:pt x="4872" y="9650"/>
                  <a:pt x="4740" y="9779"/>
                  <a:pt x="4535" y="9779"/>
                </a:cubicBezTo>
                <a:cubicBezTo>
                  <a:pt x="4499" y="9779"/>
                  <a:pt x="4462" y="9775"/>
                  <a:pt x="4422" y="9767"/>
                </a:cubicBezTo>
                <a:lnTo>
                  <a:pt x="3662" y="9767"/>
                </a:lnTo>
                <a:cubicBezTo>
                  <a:pt x="2984" y="9740"/>
                  <a:pt x="2415" y="9171"/>
                  <a:pt x="2415" y="8492"/>
                </a:cubicBezTo>
                <a:cubicBezTo>
                  <a:pt x="2415" y="7245"/>
                  <a:pt x="2387" y="5943"/>
                  <a:pt x="2415" y="4695"/>
                </a:cubicBezTo>
                <a:cubicBezTo>
                  <a:pt x="2496" y="2715"/>
                  <a:pt x="4015" y="1006"/>
                  <a:pt x="5968" y="654"/>
                </a:cubicBezTo>
                <a:cubicBezTo>
                  <a:pt x="6204" y="614"/>
                  <a:pt x="6440" y="595"/>
                  <a:pt x="6672" y="595"/>
                </a:cubicBezTo>
                <a:close/>
                <a:moveTo>
                  <a:pt x="7677" y="9686"/>
                </a:moveTo>
                <a:cubicBezTo>
                  <a:pt x="7839" y="9930"/>
                  <a:pt x="7975" y="10120"/>
                  <a:pt x="8138" y="10337"/>
                </a:cubicBezTo>
                <a:cubicBezTo>
                  <a:pt x="7839" y="10622"/>
                  <a:pt x="7283" y="10764"/>
                  <a:pt x="6714" y="10764"/>
                </a:cubicBezTo>
                <a:cubicBezTo>
                  <a:pt x="6144" y="10764"/>
                  <a:pt x="5561" y="10622"/>
                  <a:pt x="5208" y="10337"/>
                </a:cubicBezTo>
                <a:cubicBezTo>
                  <a:pt x="5371" y="10120"/>
                  <a:pt x="5507" y="9930"/>
                  <a:pt x="5669" y="9686"/>
                </a:cubicBezTo>
                <a:cubicBezTo>
                  <a:pt x="6000" y="9879"/>
                  <a:pt x="6339" y="9981"/>
                  <a:pt x="6680" y="9981"/>
                </a:cubicBezTo>
                <a:cubicBezTo>
                  <a:pt x="7010" y="9981"/>
                  <a:pt x="7343" y="9886"/>
                  <a:pt x="7677" y="9686"/>
                </a:cubicBezTo>
                <a:close/>
                <a:moveTo>
                  <a:pt x="5194" y="12428"/>
                </a:moveTo>
                <a:cubicBezTo>
                  <a:pt x="5283" y="12428"/>
                  <a:pt x="5379" y="12446"/>
                  <a:pt x="5480" y="12480"/>
                </a:cubicBezTo>
                <a:cubicBezTo>
                  <a:pt x="5751" y="12588"/>
                  <a:pt x="5968" y="12778"/>
                  <a:pt x="6212" y="12914"/>
                </a:cubicBezTo>
                <a:cubicBezTo>
                  <a:pt x="6347" y="12995"/>
                  <a:pt x="6375" y="13131"/>
                  <a:pt x="6375" y="13266"/>
                </a:cubicBezTo>
                <a:cubicBezTo>
                  <a:pt x="6375" y="13782"/>
                  <a:pt x="5968" y="14270"/>
                  <a:pt x="5425" y="14270"/>
                </a:cubicBezTo>
                <a:cubicBezTo>
                  <a:pt x="5411" y="14271"/>
                  <a:pt x="5396" y="14271"/>
                  <a:pt x="5382" y="14271"/>
                </a:cubicBezTo>
                <a:cubicBezTo>
                  <a:pt x="4910" y="14271"/>
                  <a:pt x="4476" y="13847"/>
                  <a:pt x="4476" y="13320"/>
                </a:cubicBezTo>
                <a:cubicBezTo>
                  <a:pt x="4476" y="13266"/>
                  <a:pt x="4449" y="13266"/>
                  <a:pt x="4449" y="13266"/>
                </a:cubicBezTo>
                <a:cubicBezTo>
                  <a:pt x="4530" y="13076"/>
                  <a:pt x="4584" y="12859"/>
                  <a:pt x="4693" y="12724"/>
                </a:cubicBezTo>
                <a:cubicBezTo>
                  <a:pt x="4824" y="12518"/>
                  <a:pt x="4994" y="12428"/>
                  <a:pt x="5194" y="12428"/>
                </a:cubicBezTo>
                <a:close/>
                <a:moveTo>
                  <a:pt x="4069" y="12452"/>
                </a:moveTo>
                <a:lnTo>
                  <a:pt x="4069" y="12452"/>
                </a:lnTo>
                <a:cubicBezTo>
                  <a:pt x="3527" y="13456"/>
                  <a:pt x="4042" y="14405"/>
                  <a:pt x="4720" y="14704"/>
                </a:cubicBezTo>
                <a:cubicBezTo>
                  <a:pt x="4937" y="14799"/>
                  <a:pt x="5168" y="14846"/>
                  <a:pt x="5398" y="14846"/>
                </a:cubicBezTo>
                <a:cubicBezTo>
                  <a:pt x="5629" y="14846"/>
                  <a:pt x="5859" y="14799"/>
                  <a:pt x="6076" y="14704"/>
                </a:cubicBezTo>
                <a:cubicBezTo>
                  <a:pt x="6510" y="14487"/>
                  <a:pt x="6836" y="14134"/>
                  <a:pt x="6971" y="13619"/>
                </a:cubicBezTo>
                <a:cubicBezTo>
                  <a:pt x="7134" y="13809"/>
                  <a:pt x="7297" y="13944"/>
                  <a:pt x="7432" y="14134"/>
                </a:cubicBezTo>
                <a:cubicBezTo>
                  <a:pt x="7460" y="14161"/>
                  <a:pt x="7460" y="14270"/>
                  <a:pt x="7432" y="14324"/>
                </a:cubicBezTo>
                <a:cubicBezTo>
                  <a:pt x="7161" y="14948"/>
                  <a:pt x="6727" y="15382"/>
                  <a:pt x="6212" y="15789"/>
                </a:cubicBezTo>
                <a:lnTo>
                  <a:pt x="5913" y="15979"/>
                </a:lnTo>
                <a:cubicBezTo>
                  <a:pt x="5735" y="16098"/>
                  <a:pt x="5571" y="16173"/>
                  <a:pt x="5378" y="16173"/>
                </a:cubicBezTo>
                <a:cubicBezTo>
                  <a:pt x="5308" y="16173"/>
                  <a:pt x="5234" y="16163"/>
                  <a:pt x="5154" y="16141"/>
                </a:cubicBezTo>
                <a:cubicBezTo>
                  <a:pt x="5014" y="16121"/>
                  <a:pt x="4870" y="16116"/>
                  <a:pt x="4723" y="16116"/>
                </a:cubicBezTo>
                <a:cubicBezTo>
                  <a:pt x="4563" y="16116"/>
                  <a:pt x="4401" y="16122"/>
                  <a:pt x="4237" y="16122"/>
                </a:cubicBezTo>
                <a:cubicBezTo>
                  <a:pt x="4145" y="16122"/>
                  <a:pt x="4053" y="16120"/>
                  <a:pt x="3961" y="16114"/>
                </a:cubicBezTo>
                <a:cubicBezTo>
                  <a:pt x="3906" y="16114"/>
                  <a:pt x="3798" y="16087"/>
                  <a:pt x="3744" y="16033"/>
                </a:cubicBezTo>
                <a:cubicBezTo>
                  <a:pt x="3364" y="15626"/>
                  <a:pt x="3038" y="15138"/>
                  <a:pt x="2930" y="14568"/>
                </a:cubicBezTo>
                <a:cubicBezTo>
                  <a:pt x="2767" y="13646"/>
                  <a:pt x="3228" y="12724"/>
                  <a:pt x="4069" y="12452"/>
                </a:cubicBezTo>
                <a:close/>
                <a:moveTo>
                  <a:pt x="8483" y="16780"/>
                </a:moveTo>
                <a:cubicBezTo>
                  <a:pt x="8620" y="16780"/>
                  <a:pt x="8752" y="16792"/>
                  <a:pt x="8897" y="16792"/>
                </a:cubicBezTo>
                <a:cubicBezTo>
                  <a:pt x="8897" y="17308"/>
                  <a:pt x="8897" y="17823"/>
                  <a:pt x="8924" y="18338"/>
                </a:cubicBezTo>
                <a:cubicBezTo>
                  <a:pt x="8761" y="18338"/>
                  <a:pt x="8623" y="18350"/>
                  <a:pt x="8484" y="18350"/>
                </a:cubicBezTo>
                <a:cubicBezTo>
                  <a:pt x="8415" y="18350"/>
                  <a:pt x="8346" y="18347"/>
                  <a:pt x="8273" y="18338"/>
                </a:cubicBezTo>
                <a:cubicBezTo>
                  <a:pt x="7866" y="18257"/>
                  <a:pt x="7649" y="17904"/>
                  <a:pt x="7649" y="17552"/>
                </a:cubicBezTo>
                <a:cubicBezTo>
                  <a:pt x="7649" y="17172"/>
                  <a:pt x="7894" y="16874"/>
                  <a:pt x="8273" y="16792"/>
                </a:cubicBezTo>
                <a:cubicBezTo>
                  <a:pt x="8346" y="16783"/>
                  <a:pt x="8415" y="16780"/>
                  <a:pt x="8483" y="16780"/>
                </a:cubicBezTo>
                <a:close/>
                <a:moveTo>
                  <a:pt x="5046" y="16765"/>
                </a:moveTo>
                <a:cubicBezTo>
                  <a:pt x="5452" y="16847"/>
                  <a:pt x="5778" y="17172"/>
                  <a:pt x="5724" y="17606"/>
                </a:cubicBezTo>
                <a:cubicBezTo>
                  <a:pt x="5724" y="18013"/>
                  <a:pt x="5398" y="18365"/>
                  <a:pt x="4964" y="18365"/>
                </a:cubicBezTo>
                <a:lnTo>
                  <a:pt x="4476" y="18365"/>
                </a:lnTo>
                <a:lnTo>
                  <a:pt x="4476" y="16765"/>
                </a:lnTo>
                <a:close/>
                <a:moveTo>
                  <a:pt x="4571" y="10615"/>
                </a:moveTo>
                <a:cubicBezTo>
                  <a:pt x="4605" y="10615"/>
                  <a:pt x="4639" y="10622"/>
                  <a:pt x="4666" y="10635"/>
                </a:cubicBezTo>
                <a:cubicBezTo>
                  <a:pt x="5127" y="11096"/>
                  <a:pt x="5751" y="11232"/>
                  <a:pt x="6347" y="11313"/>
                </a:cubicBezTo>
                <a:cubicBezTo>
                  <a:pt x="6488" y="11325"/>
                  <a:pt x="6627" y="11332"/>
                  <a:pt x="6764" y="11332"/>
                </a:cubicBezTo>
                <a:cubicBezTo>
                  <a:pt x="7238" y="11332"/>
                  <a:pt x="7696" y="11252"/>
                  <a:pt x="8138" y="11042"/>
                </a:cubicBezTo>
                <a:cubicBezTo>
                  <a:pt x="8328" y="10961"/>
                  <a:pt x="8490" y="10825"/>
                  <a:pt x="8653" y="10689"/>
                </a:cubicBezTo>
                <a:cubicBezTo>
                  <a:pt x="8730" y="10670"/>
                  <a:pt x="8766" y="10651"/>
                  <a:pt x="8819" y="10651"/>
                </a:cubicBezTo>
                <a:cubicBezTo>
                  <a:pt x="8841" y="10651"/>
                  <a:pt x="8865" y="10654"/>
                  <a:pt x="8897" y="10662"/>
                </a:cubicBezTo>
                <a:cubicBezTo>
                  <a:pt x="9277" y="10825"/>
                  <a:pt x="9629" y="10934"/>
                  <a:pt x="10009" y="11096"/>
                </a:cubicBezTo>
                <a:cubicBezTo>
                  <a:pt x="11718" y="11883"/>
                  <a:pt x="12613" y="13212"/>
                  <a:pt x="12694" y="15084"/>
                </a:cubicBezTo>
                <a:cubicBezTo>
                  <a:pt x="12722" y="15762"/>
                  <a:pt x="12694" y="16440"/>
                  <a:pt x="12694" y="17118"/>
                </a:cubicBezTo>
                <a:cubicBezTo>
                  <a:pt x="12694" y="17796"/>
                  <a:pt x="12152" y="18365"/>
                  <a:pt x="11474" y="18365"/>
                </a:cubicBezTo>
                <a:lnTo>
                  <a:pt x="9548" y="18365"/>
                </a:lnTo>
                <a:lnTo>
                  <a:pt x="9548" y="16711"/>
                </a:lnTo>
                <a:lnTo>
                  <a:pt x="11094" y="16711"/>
                </a:lnTo>
                <a:cubicBezTo>
                  <a:pt x="11311" y="16711"/>
                  <a:pt x="11447" y="16548"/>
                  <a:pt x="11447" y="16385"/>
                </a:cubicBezTo>
                <a:cubicBezTo>
                  <a:pt x="11474" y="16223"/>
                  <a:pt x="11338" y="16060"/>
                  <a:pt x="11176" y="16060"/>
                </a:cubicBezTo>
                <a:cubicBezTo>
                  <a:pt x="10986" y="16060"/>
                  <a:pt x="10959" y="15979"/>
                  <a:pt x="10904" y="15843"/>
                </a:cubicBezTo>
                <a:cubicBezTo>
                  <a:pt x="10552" y="15084"/>
                  <a:pt x="10389" y="14216"/>
                  <a:pt x="10226" y="13402"/>
                </a:cubicBezTo>
                <a:cubicBezTo>
                  <a:pt x="10226" y="13375"/>
                  <a:pt x="10172" y="13320"/>
                  <a:pt x="10172" y="13239"/>
                </a:cubicBezTo>
                <a:cubicBezTo>
                  <a:pt x="10149" y="13031"/>
                  <a:pt x="10047" y="12902"/>
                  <a:pt x="9883" y="12902"/>
                </a:cubicBezTo>
                <a:cubicBezTo>
                  <a:pt x="9854" y="12902"/>
                  <a:pt x="9824" y="12906"/>
                  <a:pt x="9792" y="12914"/>
                </a:cubicBezTo>
                <a:cubicBezTo>
                  <a:pt x="9602" y="12941"/>
                  <a:pt x="9494" y="13103"/>
                  <a:pt x="9575" y="13348"/>
                </a:cubicBezTo>
                <a:cubicBezTo>
                  <a:pt x="9711" y="13890"/>
                  <a:pt x="9819" y="14405"/>
                  <a:pt x="9955" y="14948"/>
                </a:cubicBezTo>
                <a:cubicBezTo>
                  <a:pt x="10009" y="15246"/>
                  <a:pt x="10118" y="15545"/>
                  <a:pt x="10226" y="15843"/>
                </a:cubicBezTo>
                <a:cubicBezTo>
                  <a:pt x="10253" y="15924"/>
                  <a:pt x="10253" y="15979"/>
                  <a:pt x="10280" y="16060"/>
                </a:cubicBezTo>
                <a:lnTo>
                  <a:pt x="9494" y="16060"/>
                </a:lnTo>
                <a:cubicBezTo>
                  <a:pt x="9494" y="15545"/>
                  <a:pt x="9304" y="15111"/>
                  <a:pt x="9006" y="14704"/>
                </a:cubicBezTo>
                <a:cubicBezTo>
                  <a:pt x="8924" y="14595"/>
                  <a:pt x="8816" y="14460"/>
                  <a:pt x="8707" y="14351"/>
                </a:cubicBezTo>
                <a:cubicBezTo>
                  <a:pt x="8111" y="13754"/>
                  <a:pt x="7487" y="13103"/>
                  <a:pt x="6863" y="12480"/>
                </a:cubicBezTo>
                <a:cubicBezTo>
                  <a:pt x="6269" y="11927"/>
                  <a:pt x="5583" y="11621"/>
                  <a:pt x="4827" y="11621"/>
                </a:cubicBezTo>
                <a:cubicBezTo>
                  <a:pt x="4581" y="11621"/>
                  <a:pt x="4329" y="11654"/>
                  <a:pt x="4069" y="11720"/>
                </a:cubicBezTo>
                <a:cubicBezTo>
                  <a:pt x="2767" y="12046"/>
                  <a:pt x="2008" y="13483"/>
                  <a:pt x="2415" y="14867"/>
                </a:cubicBezTo>
                <a:cubicBezTo>
                  <a:pt x="2550" y="15300"/>
                  <a:pt x="2767" y="15680"/>
                  <a:pt x="3065" y="16060"/>
                </a:cubicBezTo>
                <a:lnTo>
                  <a:pt x="2306" y="16060"/>
                </a:lnTo>
                <a:cubicBezTo>
                  <a:pt x="2116" y="16087"/>
                  <a:pt x="1981" y="16196"/>
                  <a:pt x="1981" y="16358"/>
                </a:cubicBezTo>
                <a:cubicBezTo>
                  <a:pt x="1926" y="16521"/>
                  <a:pt x="2089" y="16657"/>
                  <a:pt x="2225" y="16711"/>
                </a:cubicBezTo>
                <a:lnTo>
                  <a:pt x="3852" y="16711"/>
                </a:lnTo>
                <a:lnTo>
                  <a:pt x="3852" y="18284"/>
                </a:lnTo>
                <a:lnTo>
                  <a:pt x="1981" y="18284"/>
                </a:lnTo>
                <a:cubicBezTo>
                  <a:pt x="1221" y="18284"/>
                  <a:pt x="679" y="17742"/>
                  <a:pt x="679" y="17009"/>
                </a:cubicBezTo>
                <a:lnTo>
                  <a:pt x="679" y="14975"/>
                </a:lnTo>
                <a:cubicBezTo>
                  <a:pt x="679" y="13266"/>
                  <a:pt x="1818" y="11639"/>
                  <a:pt x="3445" y="11042"/>
                </a:cubicBezTo>
                <a:cubicBezTo>
                  <a:pt x="3771" y="10906"/>
                  <a:pt x="4150" y="10771"/>
                  <a:pt x="4476" y="10635"/>
                </a:cubicBezTo>
                <a:cubicBezTo>
                  <a:pt x="4503" y="10622"/>
                  <a:pt x="4537" y="10615"/>
                  <a:pt x="4571" y="10615"/>
                </a:cubicBezTo>
                <a:close/>
                <a:moveTo>
                  <a:pt x="8002" y="14704"/>
                </a:moveTo>
                <a:cubicBezTo>
                  <a:pt x="8463" y="15111"/>
                  <a:pt x="8789" y="15545"/>
                  <a:pt x="8870" y="16168"/>
                </a:cubicBezTo>
                <a:cubicBezTo>
                  <a:pt x="8653" y="16168"/>
                  <a:pt x="8463" y="16168"/>
                  <a:pt x="8246" y="16196"/>
                </a:cubicBezTo>
                <a:cubicBezTo>
                  <a:pt x="7270" y="16331"/>
                  <a:pt x="6727" y="17335"/>
                  <a:pt x="7161" y="18230"/>
                </a:cubicBezTo>
                <a:cubicBezTo>
                  <a:pt x="7161" y="18257"/>
                  <a:pt x="7188" y="18284"/>
                  <a:pt x="7188" y="18338"/>
                </a:cubicBezTo>
                <a:cubicBezTo>
                  <a:pt x="7188" y="18365"/>
                  <a:pt x="7161" y="18365"/>
                  <a:pt x="7161" y="18393"/>
                </a:cubicBezTo>
                <a:cubicBezTo>
                  <a:pt x="6863" y="18338"/>
                  <a:pt x="6564" y="18284"/>
                  <a:pt x="6212" y="18257"/>
                </a:cubicBezTo>
                <a:cubicBezTo>
                  <a:pt x="6429" y="17687"/>
                  <a:pt x="6429" y="17172"/>
                  <a:pt x="6049" y="16711"/>
                </a:cubicBezTo>
                <a:cubicBezTo>
                  <a:pt x="6890" y="16223"/>
                  <a:pt x="7541" y="15545"/>
                  <a:pt x="8002" y="14704"/>
                </a:cubicBezTo>
                <a:close/>
                <a:moveTo>
                  <a:pt x="6717" y="1"/>
                </a:moveTo>
                <a:cubicBezTo>
                  <a:pt x="6470" y="1"/>
                  <a:pt x="6220" y="19"/>
                  <a:pt x="5968" y="57"/>
                </a:cubicBezTo>
                <a:cubicBezTo>
                  <a:pt x="3716" y="382"/>
                  <a:pt x="1872" y="2444"/>
                  <a:pt x="1845" y="4722"/>
                </a:cubicBezTo>
                <a:cubicBezTo>
                  <a:pt x="1818" y="6024"/>
                  <a:pt x="1845" y="7272"/>
                  <a:pt x="1845" y="8520"/>
                </a:cubicBezTo>
                <a:cubicBezTo>
                  <a:pt x="1872" y="9360"/>
                  <a:pt x="2415" y="10093"/>
                  <a:pt x="3201" y="10364"/>
                </a:cubicBezTo>
                <a:cubicBezTo>
                  <a:pt x="3228" y="10391"/>
                  <a:pt x="3310" y="10391"/>
                  <a:pt x="3364" y="10418"/>
                </a:cubicBezTo>
                <a:lnTo>
                  <a:pt x="3337" y="10445"/>
                </a:lnTo>
                <a:cubicBezTo>
                  <a:pt x="3255" y="10445"/>
                  <a:pt x="3201" y="10500"/>
                  <a:pt x="3120" y="10527"/>
                </a:cubicBezTo>
                <a:cubicBezTo>
                  <a:pt x="1275" y="11368"/>
                  <a:pt x="217" y="12832"/>
                  <a:pt x="55" y="14867"/>
                </a:cubicBezTo>
                <a:cubicBezTo>
                  <a:pt x="0" y="15626"/>
                  <a:pt x="55" y="16385"/>
                  <a:pt x="55" y="17145"/>
                </a:cubicBezTo>
                <a:cubicBezTo>
                  <a:pt x="55" y="17796"/>
                  <a:pt x="326" y="18284"/>
                  <a:pt x="814" y="18637"/>
                </a:cubicBezTo>
                <a:cubicBezTo>
                  <a:pt x="1058" y="18799"/>
                  <a:pt x="1411" y="18854"/>
                  <a:pt x="1682" y="19016"/>
                </a:cubicBezTo>
                <a:lnTo>
                  <a:pt x="5208" y="18989"/>
                </a:lnTo>
                <a:cubicBezTo>
                  <a:pt x="5398" y="18908"/>
                  <a:pt x="5561" y="18799"/>
                  <a:pt x="5778" y="18718"/>
                </a:cubicBezTo>
                <a:lnTo>
                  <a:pt x="5886" y="18718"/>
                </a:lnTo>
                <a:cubicBezTo>
                  <a:pt x="6185" y="18827"/>
                  <a:pt x="6483" y="18908"/>
                  <a:pt x="6781" y="18989"/>
                </a:cubicBezTo>
                <a:lnTo>
                  <a:pt x="7324" y="18989"/>
                </a:lnTo>
                <a:cubicBezTo>
                  <a:pt x="7489" y="18956"/>
                  <a:pt x="7674" y="18903"/>
                  <a:pt x="7860" y="18903"/>
                </a:cubicBezTo>
                <a:cubicBezTo>
                  <a:pt x="7981" y="18903"/>
                  <a:pt x="8102" y="18925"/>
                  <a:pt x="8219" y="18989"/>
                </a:cubicBezTo>
                <a:lnTo>
                  <a:pt x="11718" y="18989"/>
                </a:lnTo>
                <a:cubicBezTo>
                  <a:pt x="11745" y="18989"/>
                  <a:pt x="11745" y="18962"/>
                  <a:pt x="11772" y="18962"/>
                </a:cubicBezTo>
                <a:cubicBezTo>
                  <a:pt x="12722" y="18772"/>
                  <a:pt x="13345" y="18067"/>
                  <a:pt x="13345" y="17064"/>
                </a:cubicBezTo>
                <a:lnTo>
                  <a:pt x="13345" y="15056"/>
                </a:lnTo>
                <a:cubicBezTo>
                  <a:pt x="13291" y="13049"/>
                  <a:pt x="12071" y="11232"/>
                  <a:pt x="10172" y="10500"/>
                </a:cubicBezTo>
                <a:cubicBezTo>
                  <a:pt x="10145" y="10445"/>
                  <a:pt x="10118" y="10445"/>
                  <a:pt x="10036" y="10418"/>
                </a:cubicBezTo>
                <a:cubicBezTo>
                  <a:pt x="11040" y="10147"/>
                  <a:pt x="11637" y="9333"/>
                  <a:pt x="11609" y="8194"/>
                </a:cubicBezTo>
                <a:cubicBezTo>
                  <a:pt x="11582" y="7109"/>
                  <a:pt x="11609" y="6051"/>
                  <a:pt x="11609" y="4966"/>
                </a:cubicBezTo>
                <a:cubicBezTo>
                  <a:pt x="11609" y="4722"/>
                  <a:pt x="11609" y="4478"/>
                  <a:pt x="11582" y="4261"/>
                </a:cubicBezTo>
                <a:cubicBezTo>
                  <a:pt x="11238" y="1752"/>
                  <a:pt x="9130" y="1"/>
                  <a:pt x="6717"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323;p31">
            <a:extLst>
              <a:ext uri="{FF2B5EF4-FFF2-40B4-BE49-F238E27FC236}">
                <a16:creationId xmlns:a16="http://schemas.microsoft.com/office/drawing/2014/main" id="{DBC1D12E-A34E-0665-1452-F10C19797FAA}"/>
              </a:ext>
            </a:extLst>
          </p:cNvPr>
          <p:cNvSpPr/>
          <p:nvPr/>
        </p:nvSpPr>
        <p:spPr>
          <a:xfrm>
            <a:off x="3209791" y="2000250"/>
            <a:ext cx="281634" cy="402352"/>
          </a:xfrm>
          <a:custGeom>
            <a:avLst/>
            <a:gdLst/>
            <a:ahLst/>
            <a:cxnLst/>
            <a:rect l="l" t="t" r="r" b="b"/>
            <a:pathLst>
              <a:path w="13346" h="19017" extrusionOk="0">
                <a:moveTo>
                  <a:pt x="5208" y="3420"/>
                </a:moveTo>
                <a:cubicBezTo>
                  <a:pt x="5941" y="4017"/>
                  <a:pt x="6863" y="4234"/>
                  <a:pt x="7812" y="4261"/>
                </a:cubicBezTo>
                <a:cubicBezTo>
                  <a:pt x="8382" y="4261"/>
                  <a:pt x="8734" y="4532"/>
                  <a:pt x="9006" y="4966"/>
                </a:cubicBezTo>
                <a:cubicBezTo>
                  <a:pt x="9087" y="5129"/>
                  <a:pt x="9195" y="5238"/>
                  <a:pt x="9412" y="5238"/>
                </a:cubicBezTo>
                <a:cubicBezTo>
                  <a:pt x="9738" y="5265"/>
                  <a:pt x="9982" y="5536"/>
                  <a:pt x="9982" y="5889"/>
                </a:cubicBezTo>
                <a:cubicBezTo>
                  <a:pt x="9982" y="6187"/>
                  <a:pt x="9738" y="6458"/>
                  <a:pt x="9412" y="6485"/>
                </a:cubicBezTo>
                <a:cubicBezTo>
                  <a:pt x="9168" y="6485"/>
                  <a:pt x="9060" y="6594"/>
                  <a:pt x="9006" y="6784"/>
                </a:cubicBezTo>
                <a:cubicBezTo>
                  <a:pt x="8924" y="7109"/>
                  <a:pt x="8789" y="7435"/>
                  <a:pt x="8680" y="7733"/>
                </a:cubicBezTo>
                <a:cubicBezTo>
                  <a:pt x="8382" y="8547"/>
                  <a:pt x="7731" y="9035"/>
                  <a:pt x="6917" y="9306"/>
                </a:cubicBezTo>
                <a:cubicBezTo>
                  <a:pt x="6859" y="9321"/>
                  <a:pt x="6799" y="9327"/>
                  <a:pt x="6737" y="9327"/>
                </a:cubicBezTo>
                <a:cubicBezTo>
                  <a:pt x="6569" y="9327"/>
                  <a:pt x="6391" y="9277"/>
                  <a:pt x="6212" y="9198"/>
                </a:cubicBezTo>
                <a:cubicBezTo>
                  <a:pt x="5480" y="8818"/>
                  <a:pt x="4883" y="8357"/>
                  <a:pt x="4666" y="7516"/>
                </a:cubicBezTo>
                <a:cubicBezTo>
                  <a:pt x="4584" y="7245"/>
                  <a:pt x="4476" y="7001"/>
                  <a:pt x="4422" y="6729"/>
                </a:cubicBezTo>
                <a:cubicBezTo>
                  <a:pt x="4340" y="6512"/>
                  <a:pt x="4259" y="6431"/>
                  <a:pt x="4042" y="6431"/>
                </a:cubicBezTo>
                <a:cubicBezTo>
                  <a:pt x="3662" y="6377"/>
                  <a:pt x="3445" y="6106"/>
                  <a:pt x="3445" y="5780"/>
                </a:cubicBezTo>
                <a:cubicBezTo>
                  <a:pt x="3445" y="5427"/>
                  <a:pt x="3662" y="5183"/>
                  <a:pt x="4042" y="5129"/>
                </a:cubicBezTo>
                <a:cubicBezTo>
                  <a:pt x="4286" y="5102"/>
                  <a:pt x="4395" y="5021"/>
                  <a:pt x="4395" y="4749"/>
                </a:cubicBezTo>
                <a:lnTo>
                  <a:pt x="4395" y="4207"/>
                </a:lnTo>
                <a:cubicBezTo>
                  <a:pt x="4395" y="4180"/>
                  <a:pt x="4422" y="4125"/>
                  <a:pt x="4449" y="4071"/>
                </a:cubicBezTo>
                <a:lnTo>
                  <a:pt x="4856" y="3773"/>
                </a:lnTo>
                <a:cubicBezTo>
                  <a:pt x="4991" y="3692"/>
                  <a:pt x="5100" y="3556"/>
                  <a:pt x="5208" y="3420"/>
                </a:cubicBezTo>
                <a:close/>
                <a:moveTo>
                  <a:pt x="6672" y="595"/>
                </a:moveTo>
                <a:cubicBezTo>
                  <a:pt x="8831" y="595"/>
                  <a:pt x="10708" y="2247"/>
                  <a:pt x="10904" y="4451"/>
                </a:cubicBezTo>
                <a:cubicBezTo>
                  <a:pt x="10959" y="5102"/>
                  <a:pt x="10931" y="5780"/>
                  <a:pt x="10931" y="6431"/>
                </a:cubicBezTo>
                <a:lnTo>
                  <a:pt x="10931" y="8357"/>
                </a:lnTo>
                <a:cubicBezTo>
                  <a:pt x="10931" y="9225"/>
                  <a:pt x="10389" y="9821"/>
                  <a:pt x="9494" y="9821"/>
                </a:cubicBezTo>
                <a:lnTo>
                  <a:pt x="8734" y="9821"/>
                </a:lnTo>
                <a:cubicBezTo>
                  <a:pt x="8599" y="9821"/>
                  <a:pt x="8273" y="9496"/>
                  <a:pt x="8273" y="9333"/>
                </a:cubicBezTo>
                <a:cubicBezTo>
                  <a:pt x="8273" y="9306"/>
                  <a:pt x="8328" y="9279"/>
                  <a:pt x="8355" y="9225"/>
                </a:cubicBezTo>
                <a:cubicBezTo>
                  <a:pt x="8870" y="8818"/>
                  <a:pt x="9195" y="8330"/>
                  <a:pt x="9358" y="7679"/>
                </a:cubicBezTo>
                <a:cubicBezTo>
                  <a:pt x="9358" y="7652"/>
                  <a:pt x="9412" y="7570"/>
                  <a:pt x="9412" y="7543"/>
                </a:cubicBezTo>
                <a:cubicBezTo>
                  <a:pt x="9467" y="7272"/>
                  <a:pt x="9602" y="7055"/>
                  <a:pt x="9901" y="6946"/>
                </a:cubicBezTo>
                <a:cubicBezTo>
                  <a:pt x="10389" y="6729"/>
                  <a:pt x="10660" y="6214"/>
                  <a:pt x="10633" y="5699"/>
                </a:cubicBezTo>
                <a:cubicBezTo>
                  <a:pt x="10579" y="5210"/>
                  <a:pt x="10253" y="4722"/>
                  <a:pt x="9738" y="4587"/>
                </a:cubicBezTo>
                <a:cubicBezTo>
                  <a:pt x="9575" y="4559"/>
                  <a:pt x="9494" y="4478"/>
                  <a:pt x="9412" y="4342"/>
                </a:cubicBezTo>
                <a:cubicBezTo>
                  <a:pt x="9049" y="3823"/>
                  <a:pt x="8585" y="3527"/>
                  <a:pt x="7951" y="3527"/>
                </a:cubicBezTo>
                <a:cubicBezTo>
                  <a:pt x="7923" y="3527"/>
                  <a:pt x="7895" y="3528"/>
                  <a:pt x="7866" y="3529"/>
                </a:cubicBezTo>
                <a:cubicBezTo>
                  <a:pt x="7704" y="3529"/>
                  <a:pt x="7514" y="3529"/>
                  <a:pt x="7324" y="3502"/>
                </a:cubicBezTo>
                <a:cubicBezTo>
                  <a:pt x="6863" y="3447"/>
                  <a:pt x="6375" y="3339"/>
                  <a:pt x="5941" y="3095"/>
                </a:cubicBezTo>
                <a:cubicBezTo>
                  <a:pt x="5669" y="2959"/>
                  <a:pt x="5425" y="2796"/>
                  <a:pt x="5290" y="2525"/>
                </a:cubicBezTo>
                <a:cubicBezTo>
                  <a:pt x="5248" y="2420"/>
                  <a:pt x="5157" y="2380"/>
                  <a:pt x="5055" y="2380"/>
                </a:cubicBezTo>
                <a:cubicBezTo>
                  <a:pt x="5025" y="2380"/>
                  <a:pt x="4995" y="2383"/>
                  <a:pt x="4964" y="2390"/>
                </a:cubicBezTo>
                <a:cubicBezTo>
                  <a:pt x="4829" y="2417"/>
                  <a:pt x="4720" y="2525"/>
                  <a:pt x="4720" y="2661"/>
                </a:cubicBezTo>
                <a:cubicBezTo>
                  <a:pt x="4693" y="3176"/>
                  <a:pt x="4449" y="3475"/>
                  <a:pt x="3988" y="3610"/>
                </a:cubicBezTo>
                <a:cubicBezTo>
                  <a:pt x="3852" y="3637"/>
                  <a:pt x="3771" y="3773"/>
                  <a:pt x="3771" y="3908"/>
                </a:cubicBezTo>
                <a:lnTo>
                  <a:pt x="3771" y="4451"/>
                </a:lnTo>
                <a:cubicBezTo>
                  <a:pt x="3771" y="4532"/>
                  <a:pt x="3716" y="4587"/>
                  <a:pt x="3662" y="4641"/>
                </a:cubicBezTo>
                <a:cubicBezTo>
                  <a:pt x="3093" y="4858"/>
                  <a:pt x="2794" y="5319"/>
                  <a:pt x="2821" y="5889"/>
                </a:cubicBezTo>
                <a:cubicBezTo>
                  <a:pt x="2821" y="6458"/>
                  <a:pt x="3201" y="6865"/>
                  <a:pt x="3744" y="7082"/>
                </a:cubicBezTo>
                <a:cubicBezTo>
                  <a:pt x="3771" y="7109"/>
                  <a:pt x="3852" y="7136"/>
                  <a:pt x="3879" y="7218"/>
                </a:cubicBezTo>
                <a:cubicBezTo>
                  <a:pt x="3933" y="7353"/>
                  <a:pt x="3961" y="7489"/>
                  <a:pt x="4015" y="7624"/>
                </a:cubicBezTo>
                <a:cubicBezTo>
                  <a:pt x="4178" y="8303"/>
                  <a:pt x="4530" y="8899"/>
                  <a:pt x="5127" y="9306"/>
                </a:cubicBezTo>
                <a:cubicBezTo>
                  <a:pt x="5100" y="9388"/>
                  <a:pt x="5073" y="9442"/>
                  <a:pt x="4964" y="9442"/>
                </a:cubicBezTo>
                <a:cubicBezTo>
                  <a:pt x="4872" y="9650"/>
                  <a:pt x="4740" y="9779"/>
                  <a:pt x="4535" y="9779"/>
                </a:cubicBezTo>
                <a:cubicBezTo>
                  <a:pt x="4499" y="9779"/>
                  <a:pt x="4462" y="9775"/>
                  <a:pt x="4422" y="9767"/>
                </a:cubicBezTo>
                <a:lnTo>
                  <a:pt x="3662" y="9767"/>
                </a:lnTo>
                <a:cubicBezTo>
                  <a:pt x="2984" y="9740"/>
                  <a:pt x="2415" y="9171"/>
                  <a:pt x="2415" y="8492"/>
                </a:cubicBezTo>
                <a:cubicBezTo>
                  <a:pt x="2415" y="7245"/>
                  <a:pt x="2387" y="5943"/>
                  <a:pt x="2415" y="4695"/>
                </a:cubicBezTo>
                <a:cubicBezTo>
                  <a:pt x="2496" y="2715"/>
                  <a:pt x="4015" y="1006"/>
                  <a:pt x="5968" y="654"/>
                </a:cubicBezTo>
                <a:cubicBezTo>
                  <a:pt x="6204" y="614"/>
                  <a:pt x="6440" y="595"/>
                  <a:pt x="6672" y="595"/>
                </a:cubicBezTo>
                <a:close/>
                <a:moveTo>
                  <a:pt x="7677" y="9686"/>
                </a:moveTo>
                <a:cubicBezTo>
                  <a:pt x="7839" y="9930"/>
                  <a:pt x="7975" y="10120"/>
                  <a:pt x="8138" y="10337"/>
                </a:cubicBezTo>
                <a:cubicBezTo>
                  <a:pt x="7839" y="10622"/>
                  <a:pt x="7283" y="10764"/>
                  <a:pt x="6714" y="10764"/>
                </a:cubicBezTo>
                <a:cubicBezTo>
                  <a:pt x="6144" y="10764"/>
                  <a:pt x="5561" y="10622"/>
                  <a:pt x="5208" y="10337"/>
                </a:cubicBezTo>
                <a:cubicBezTo>
                  <a:pt x="5371" y="10120"/>
                  <a:pt x="5507" y="9930"/>
                  <a:pt x="5669" y="9686"/>
                </a:cubicBezTo>
                <a:cubicBezTo>
                  <a:pt x="6000" y="9879"/>
                  <a:pt x="6339" y="9981"/>
                  <a:pt x="6680" y="9981"/>
                </a:cubicBezTo>
                <a:cubicBezTo>
                  <a:pt x="7010" y="9981"/>
                  <a:pt x="7343" y="9886"/>
                  <a:pt x="7677" y="9686"/>
                </a:cubicBezTo>
                <a:close/>
                <a:moveTo>
                  <a:pt x="5194" y="12428"/>
                </a:moveTo>
                <a:cubicBezTo>
                  <a:pt x="5283" y="12428"/>
                  <a:pt x="5379" y="12446"/>
                  <a:pt x="5480" y="12480"/>
                </a:cubicBezTo>
                <a:cubicBezTo>
                  <a:pt x="5751" y="12588"/>
                  <a:pt x="5968" y="12778"/>
                  <a:pt x="6212" y="12914"/>
                </a:cubicBezTo>
                <a:cubicBezTo>
                  <a:pt x="6347" y="12995"/>
                  <a:pt x="6375" y="13131"/>
                  <a:pt x="6375" y="13266"/>
                </a:cubicBezTo>
                <a:cubicBezTo>
                  <a:pt x="6375" y="13782"/>
                  <a:pt x="5968" y="14270"/>
                  <a:pt x="5425" y="14270"/>
                </a:cubicBezTo>
                <a:cubicBezTo>
                  <a:pt x="5411" y="14271"/>
                  <a:pt x="5396" y="14271"/>
                  <a:pt x="5382" y="14271"/>
                </a:cubicBezTo>
                <a:cubicBezTo>
                  <a:pt x="4910" y="14271"/>
                  <a:pt x="4476" y="13847"/>
                  <a:pt x="4476" y="13320"/>
                </a:cubicBezTo>
                <a:cubicBezTo>
                  <a:pt x="4476" y="13266"/>
                  <a:pt x="4449" y="13266"/>
                  <a:pt x="4449" y="13266"/>
                </a:cubicBezTo>
                <a:cubicBezTo>
                  <a:pt x="4530" y="13076"/>
                  <a:pt x="4584" y="12859"/>
                  <a:pt x="4693" y="12724"/>
                </a:cubicBezTo>
                <a:cubicBezTo>
                  <a:pt x="4824" y="12518"/>
                  <a:pt x="4994" y="12428"/>
                  <a:pt x="5194" y="12428"/>
                </a:cubicBezTo>
                <a:close/>
                <a:moveTo>
                  <a:pt x="4069" y="12452"/>
                </a:moveTo>
                <a:lnTo>
                  <a:pt x="4069" y="12452"/>
                </a:lnTo>
                <a:cubicBezTo>
                  <a:pt x="3527" y="13456"/>
                  <a:pt x="4042" y="14405"/>
                  <a:pt x="4720" y="14704"/>
                </a:cubicBezTo>
                <a:cubicBezTo>
                  <a:pt x="4937" y="14799"/>
                  <a:pt x="5168" y="14846"/>
                  <a:pt x="5398" y="14846"/>
                </a:cubicBezTo>
                <a:cubicBezTo>
                  <a:pt x="5629" y="14846"/>
                  <a:pt x="5859" y="14799"/>
                  <a:pt x="6076" y="14704"/>
                </a:cubicBezTo>
                <a:cubicBezTo>
                  <a:pt x="6510" y="14487"/>
                  <a:pt x="6836" y="14134"/>
                  <a:pt x="6971" y="13619"/>
                </a:cubicBezTo>
                <a:cubicBezTo>
                  <a:pt x="7134" y="13809"/>
                  <a:pt x="7297" y="13944"/>
                  <a:pt x="7432" y="14134"/>
                </a:cubicBezTo>
                <a:cubicBezTo>
                  <a:pt x="7460" y="14161"/>
                  <a:pt x="7460" y="14270"/>
                  <a:pt x="7432" y="14324"/>
                </a:cubicBezTo>
                <a:cubicBezTo>
                  <a:pt x="7161" y="14948"/>
                  <a:pt x="6727" y="15382"/>
                  <a:pt x="6212" y="15789"/>
                </a:cubicBezTo>
                <a:lnTo>
                  <a:pt x="5913" y="15979"/>
                </a:lnTo>
                <a:cubicBezTo>
                  <a:pt x="5735" y="16098"/>
                  <a:pt x="5571" y="16173"/>
                  <a:pt x="5378" y="16173"/>
                </a:cubicBezTo>
                <a:cubicBezTo>
                  <a:pt x="5308" y="16173"/>
                  <a:pt x="5234" y="16163"/>
                  <a:pt x="5154" y="16141"/>
                </a:cubicBezTo>
                <a:cubicBezTo>
                  <a:pt x="5014" y="16121"/>
                  <a:pt x="4870" y="16116"/>
                  <a:pt x="4723" y="16116"/>
                </a:cubicBezTo>
                <a:cubicBezTo>
                  <a:pt x="4563" y="16116"/>
                  <a:pt x="4401" y="16122"/>
                  <a:pt x="4237" y="16122"/>
                </a:cubicBezTo>
                <a:cubicBezTo>
                  <a:pt x="4145" y="16122"/>
                  <a:pt x="4053" y="16120"/>
                  <a:pt x="3961" y="16114"/>
                </a:cubicBezTo>
                <a:cubicBezTo>
                  <a:pt x="3906" y="16114"/>
                  <a:pt x="3798" y="16087"/>
                  <a:pt x="3744" y="16033"/>
                </a:cubicBezTo>
                <a:cubicBezTo>
                  <a:pt x="3364" y="15626"/>
                  <a:pt x="3038" y="15138"/>
                  <a:pt x="2930" y="14568"/>
                </a:cubicBezTo>
                <a:cubicBezTo>
                  <a:pt x="2767" y="13646"/>
                  <a:pt x="3228" y="12724"/>
                  <a:pt x="4069" y="12452"/>
                </a:cubicBezTo>
                <a:close/>
                <a:moveTo>
                  <a:pt x="8483" y="16780"/>
                </a:moveTo>
                <a:cubicBezTo>
                  <a:pt x="8620" y="16780"/>
                  <a:pt x="8752" y="16792"/>
                  <a:pt x="8897" y="16792"/>
                </a:cubicBezTo>
                <a:cubicBezTo>
                  <a:pt x="8897" y="17308"/>
                  <a:pt x="8897" y="17823"/>
                  <a:pt x="8924" y="18338"/>
                </a:cubicBezTo>
                <a:cubicBezTo>
                  <a:pt x="8761" y="18338"/>
                  <a:pt x="8623" y="18350"/>
                  <a:pt x="8484" y="18350"/>
                </a:cubicBezTo>
                <a:cubicBezTo>
                  <a:pt x="8415" y="18350"/>
                  <a:pt x="8346" y="18347"/>
                  <a:pt x="8273" y="18338"/>
                </a:cubicBezTo>
                <a:cubicBezTo>
                  <a:pt x="7866" y="18257"/>
                  <a:pt x="7649" y="17904"/>
                  <a:pt x="7649" y="17552"/>
                </a:cubicBezTo>
                <a:cubicBezTo>
                  <a:pt x="7649" y="17172"/>
                  <a:pt x="7894" y="16874"/>
                  <a:pt x="8273" y="16792"/>
                </a:cubicBezTo>
                <a:cubicBezTo>
                  <a:pt x="8346" y="16783"/>
                  <a:pt x="8415" y="16780"/>
                  <a:pt x="8483" y="16780"/>
                </a:cubicBezTo>
                <a:close/>
                <a:moveTo>
                  <a:pt x="5046" y="16765"/>
                </a:moveTo>
                <a:cubicBezTo>
                  <a:pt x="5452" y="16847"/>
                  <a:pt x="5778" y="17172"/>
                  <a:pt x="5724" y="17606"/>
                </a:cubicBezTo>
                <a:cubicBezTo>
                  <a:pt x="5724" y="18013"/>
                  <a:pt x="5398" y="18365"/>
                  <a:pt x="4964" y="18365"/>
                </a:cubicBezTo>
                <a:lnTo>
                  <a:pt x="4476" y="18365"/>
                </a:lnTo>
                <a:lnTo>
                  <a:pt x="4476" y="16765"/>
                </a:lnTo>
                <a:close/>
                <a:moveTo>
                  <a:pt x="4571" y="10615"/>
                </a:moveTo>
                <a:cubicBezTo>
                  <a:pt x="4605" y="10615"/>
                  <a:pt x="4639" y="10622"/>
                  <a:pt x="4666" y="10635"/>
                </a:cubicBezTo>
                <a:cubicBezTo>
                  <a:pt x="5127" y="11096"/>
                  <a:pt x="5751" y="11232"/>
                  <a:pt x="6347" y="11313"/>
                </a:cubicBezTo>
                <a:cubicBezTo>
                  <a:pt x="6488" y="11325"/>
                  <a:pt x="6627" y="11332"/>
                  <a:pt x="6764" y="11332"/>
                </a:cubicBezTo>
                <a:cubicBezTo>
                  <a:pt x="7238" y="11332"/>
                  <a:pt x="7696" y="11252"/>
                  <a:pt x="8138" y="11042"/>
                </a:cubicBezTo>
                <a:cubicBezTo>
                  <a:pt x="8328" y="10961"/>
                  <a:pt x="8490" y="10825"/>
                  <a:pt x="8653" y="10689"/>
                </a:cubicBezTo>
                <a:cubicBezTo>
                  <a:pt x="8730" y="10670"/>
                  <a:pt x="8766" y="10651"/>
                  <a:pt x="8819" y="10651"/>
                </a:cubicBezTo>
                <a:cubicBezTo>
                  <a:pt x="8841" y="10651"/>
                  <a:pt x="8865" y="10654"/>
                  <a:pt x="8897" y="10662"/>
                </a:cubicBezTo>
                <a:cubicBezTo>
                  <a:pt x="9277" y="10825"/>
                  <a:pt x="9629" y="10934"/>
                  <a:pt x="10009" y="11096"/>
                </a:cubicBezTo>
                <a:cubicBezTo>
                  <a:pt x="11718" y="11883"/>
                  <a:pt x="12613" y="13212"/>
                  <a:pt x="12694" y="15084"/>
                </a:cubicBezTo>
                <a:cubicBezTo>
                  <a:pt x="12722" y="15762"/>
                  <a:pt x="12694" y="16440"/>
                  <a:pt x="12694" y="17118"/>
                </a:cubicBezTo>
                <a:cubicBezTo>
                  <a:pt x="12694" y="17796"/>
                  <a:pt x="12152" y="18365"/>
                  <a:pt x="11474" y="18365"/>
                </a:cubicBezTo>
                <a:lnTo>
                  <a:pt x="9548" y="18365"/>
                </a:lnTo>
                <a:lnTo>
                  <a:pt x="9548" y="16711"/>
                </a:lnTo>
                <a:lnTo>
                  <a:pt x="11094" y="16711"/>
                </a:lnTo>
                <a:cubicBezTo>
                  <a:pt x="11311" y="16711"/>
                  <a:pt x="11447" y="16548"/>
                  <a:pt x="11447" y="16385"/>
                </a:cubicBezTo>
                <a:cubicBezTo>
                  <a:pt x="11474" y="16223"/>
                  <a:pt x="11338" y="16060"/>
                  <a:pt x="11176" y="16060"/>
                </a:cubicBezTo>
                <a:cubicBezTo>
                  <a:pt x="10986" y="16060"/>
                  <a:pt x="10959" y="15979"/>
                  <a:pt x="10904" y="15843"/>
                </a:cubicBezTo>
                <a:cubicBezTo>
                  <a:pt x="10552" y="15084"/>
                  <a:pt x="10389" y="14216"/>
                  <a:pt x="10226" y="13402"/>
                </a:cubicBezTo>
                <a:cubicBezTo>
                  <a:pt x="10226" y="13375"/>
                  <a:pt x="10172" y="13320"/>
                  <a:pt x="10172" y="13239"/>
                </a:cubicBezTo>
                <a:cubicBezTo>
                  <a:pt x="10149" y="13031"/>
                  <a:pt x="10047" y="12902"/>
                  <a:pt x="9883" y="12902"/>
                </a:cubicBezTo>
                <a:cubicBezTo>
                  <a:pt x="9854" y="12902"/>
                  <a:pt x="9824" y="12906"/>
                  <a:pt x="9792" y="12914"/>
                </a:cubicBezTo>
                <a:cubicBezTo>
                  <a:pt x="9602" y="12941"/>
                  <a:pt x="9494" y="13103"/>
                  <a:pt x="9575" y="13348"/>
                </a:cubicBezTo>
                <a:cubicBezTo>
                  <a:pt x="9711" y="13890"/>
                  <a:pt x="9819" y="14405"/>
                  <a:pt x="9955" y="14948"/>
                </a:cubicBezTo>
                <a:cubicBezTo>
                  <a:pt x="10009" y="15246"/>
                  <a:pt x="10118" y="15545"/>
                  <a:pt x="10226" y="15843"/>
                </a:cubicBezTo>
                <a:cubicBezTo>
                  <a:pt x="10253" y="15924"/>
                  <a:pt x="10253" y="15979"/>
                  <a:pt x="10280" y="16060"/>
                </a:cubicBezTo>
                <a:lnTo>
                  <a:pt x="9494" y="16060"/>
                </a:lnTo>
                <a:cubicBezTo>
                  <a:pt x="9494" y="15545"/>
                  <a:pt x="9304" y="15111"/>
                  <a:pt x="9006" y="14704"/>
                </a:cubicBezTo>
                <a:cubicBezTo>
                  <a:pt x="8924" y="14595"/>
                  <a:pt x="8816" y="14460"/>
                  <a:pt x="8707" y="14351"/>
                </a:cubicBezTo>
                <a:cubicBezTo>
                  <a:pt x="8111" y="13754"/>
                  <a:pt x="7487" y="13103"/>
                  <a:pt x="6863" y="12480"/>
                </a:cubicBezTo>
                <a:cubicBezTo>
                  <a:pt x="6269" y="11927"/>
                  <a:pt x="5583" y="11621"/>
                  <a:pt x="4827" y="11621"/>
                </a:cubicBezTo>
                <a:cubicBezTo>
                  <a:pt x="4581" y="11621"/>
                  <a:pt x="4329" y="11654"/>
                  <a:pt x="4069" y="11720"/>
                </a:cubicBezTo>
                <a:cubicBezTo>
                  <a:pt x="2767" y="12046"/>
                  <a:pt x="2008" y="13483"/>
                  <a:pt x="2415" y="14867"/>
                </a:cubicBezTo>
                <a:cubicBezTo>
                  <a:pt x="2550" y="15300"/>
                  <a:pt x="2767" y="15680"/>
                  <a:pt x="3065" y="16060"/>
                </a:cubicBezTo>
                <a:lnTo>
                  <a:pt x="2306" y="16060"/>
                </a:lnTo>
                <a:cubicBezTo>
                  <a:pt x="2116" y="16087"/>
                  <a:pt x="1981" y="16196"/>
                  <a:pt x="1981" y="16358"/>
                </a:cubicBezTo>
                <a:cubicBezTo>
                  <a:pt x="1926" y="16521"/>
                  <a:pt x="2089" y="16657"/>
                  <a:pt x="2225" y="16711"/>
                </a:cubicBezTo>
                <a:lnTo>
                  <a:pt x="3852" y="16711"/>
                </a:lnTo>
                <a:lnTo>
                  <a:pt x="3852" y="18284"/>
                </a:lnTo>
                <a:lnTo>
                  <a:pt x="1981" y="18284"/>
                </a:lnTo>
                <a:cubicBezTo>
                  <a:pt x="1221" y="18284"/>
                  <a:pt x="679" y="17742"/>
                  <a:pt x="679" y="17009"/>
                </a:cubicBezTo>
                <a:lnTo>
                  <a:pt x="679" y="14975"/>
                </a:lnTo>
                <a:cubicBezTo>
                  <a:pt x="679" y="13266"/>
                  <a:pt x="1818" y="11639"/>
                  <a:pt x="3445" y="11042"/>
                </a:cubicBezTo>
                <a:cubicBezTo>
                  <a:pt x="3771" y="10906"/>
                  <a:pt x="4150" y="10771"/>
                  <a:pt x="4476" y="10635"/>
                </a:cubicBezTo>
                <a:cubicBezTo>
                  <a:pt x="4503" y="10622"/>
                  <a:pt x="4537" y="10615"/>
                  <a:pt x="4571" y="10615"/>
                </a:cubicBezTo>
                <a:close/>
                <a:moveTo>
                  <a:pt x="8002" y="14704"/>
                </a:moveTo>
                <a:cubicBezTo>
                  <a:pt x="8463" y="15111"/>
                  <a:pt x="8789" y="15545"/>
                  <a:pt x="8870" y="16168"/>
                </a:cubicBezTo>
                <a:cubicBezTo>
                  <a:pt x="8653" y="16168"/>
                  <a:pt x="8463" y="16168"/>
                  <a:pt x="8246" y="16196"/>
                </a:cubicBezTo>
                <a:cubicBezTo>
                  <a:pt x="7270" y="16331"/>
                  <a:pt x="6727" y="17335"/>
                  <a:pt x="7161" y="18230"/>
                </a:cubicBezTo>
                <a:cubicBezTo>
                  <a:pt x="7161" y="18257"/>
                  <a:pt x="7188" y="18284"/>
                  <a:pt x="7188" y="18338"/>
                </a:cubicBezTo>
                <a:cubicBezTo>
                  <a:pt x="7188" y="18365"/>
                  <a:pt x="7161" y="18365"/>
                  <a:pt x="7161" y="18393"/>
                </a:cubicBezTo>
                <a:cubicBezTo>
                  <a:pt x="6863" y="18338"/>
                  <a:pt x="6564" y="18284"/>
                  <a:pt x="6212" y="18257"/>
                </a:cubicBezTo>
                <a:cubicBezTo>
                  <a:pt x="6429" y="17687"/>
                  <a:pt x="6429" y="17172"/>
                  <a:pt x="6049" y="16711"/>
                </a:cubicBezTo>
                <a:cubicBezTo>
                  <a:pt x="6890" y="16223"/>
                  <a:pt x="7541" y="15545"/>
                  <a:pt x="8002" y="14704"/>
                </a:cubicBezTo>
                <a:close/>
                <a:moveTo>
                  <a:pt x="6717" y="1"/>
                </a:moveTo>
                <a:cubicBezTo>
                  <a:pt x="6470" y="1"/>
                  <a:pt x="6220" y="19"/>
                  <a:pt x="5968" y="57"/>
                </a:cubicBezTo>
                <a:cubicBezTo>
                  <a:pt x="3716" y="382"/>
                  <a:pt x="1872" y="2444"/>
                  <a:pt x="1845" y="4722"/>
                </a:cubicBezTo>
                <a:cubicBezTo>
                  <a:pt x="1818" y="6024"/>
                  <a:pt x="1845" y="7272"/>
                  <a:pt x="1845" y="8520"/>
                </a:cubicBezTo>
                <a:cubicBezTo>
                  <a:pt x="1872" y="9360"/>
                  <a:pt x="2415" y="10093"/>
                  <a:pt x="3201" y="10364"/>
                </a:cubicBezTo>
                <a:cubicBezTo>
                  <a:pt x="3228" y="10391"/>
                  <a:pt x="3310" y="10391"/>
                  <a:pt x="3364" y="10418"/>
                </a:cubicBezTo>
                <a:lnTo>
                  <a:pt x="3337" y="10445"/>
                </a:lnTo>
                <a:cubicBezTo>
                  <a:pt x="3255" y="10445"/>
                  <a:pt x="3201" y="10500"/>
                  <a:pt x="3120" y="10527"/>
                </a:cubicBezTo>
                <a:cubicBezTo>
                  <a:pt x="1275" y="11368"/>
                  <a:pt x="217" y="12832"/>
                  <a:pt x="55" y="14867"/>
                </a:cubicBezTo>
                <a:cubicBezTo>
                  <a:pt x="0" y="15626"/>
                  <a:pt x="55" y="16385"/>
                  <a:pt x="55" y="17145"/>
                </a:cubicBezTo>
                <a:cubicBezTo>
                  <a:pt x="55" y="17796"/>
                  <a:pt x="326" y="18284"/>
                  <a:pt x="814" y="18637"/>
                </a:cubicBezTo>
                <a:cubicBezTo>
                  <a:pt x="1058" y="18799"/>
                  <a:pt x="1411" y="18854"/>
                  <a:pt x="1682" y="19016"/>
                </a:cubicBezTo>
                <a:lnTo>
                  <a:pt x="5208" y="18989"/>
                </a:lnTo>
                <a:cubicBezTo>
                  <a:pt x="5398" y="18908"/>
                  <a:pt x="5561" y="18799"/>
                  <a:pt x="5778" y="18718"/>
                </a:cubicBezTo>
                <a:lnTo>
                  <a:pt x="5886" y="18718"/>
                </a:lnTo>
                <a:cubicBezTo>
                  <a:pt x="6185" y="18827"/>
                  <a:pt x="6483" y="18908"/>
                  <a:pt x="6781" y="18989"/>
                </a:cubicBezTo>
                <a:lnTo>
                  <a:pt x="7324" y="18989"/>
                </a:lnTo>
                <a:cubicBezTo>
                  <a:pt x="7489" y="18956"/>
                  <a:pt x="7674" y="18903"/>
                  <a:pt x="7860" y="18903"/>
                </a:cubicBezTo>
                <a:cubicBezTo>
                  <a:pt x="7981" y="18903"/>
                  <a:pt x="8102" y="18925"/>
                  <a:pt x="8219" y="18989"/>
                </a:cubicBezTo>
                <a:lnTo>
                  <a:pt x="11718" y="18989"/>
                </a:lnTo>
                <a:cubicBezTo>
                  <a:pt x="11745" y="18989"/>
                  <a:pt x="11745" y="18962"/>
                  <a:pt x="11772" y="18962"/>
                </a:cubicBezTo>
                <a:cubicBezTo>
                  <a:pt x="12722" y="18772"/>
                  <a:pt x="13345" y="18067"/>
                  <a:pt x="13345" y="17064"/>
                </a:cubicBezTo>
                <a:lnTo>
                  <a:pt x="13345" y="15056"/>
                </a:lnTo>
                <a:cubicBezTo>
                  <a:pt x="13291" y="13049"/>
                  <a:pt x="12071" y="11232"/>
                  <a:pt x="10172" y="10500"/>
                </a:cubicBezTo>
                <a:cubicBezTo>
                  <a:pt x="10145" y="10445"/>
                  <a:pt x="10118" y="10445"/>
                  <a:pt x="10036" y="10418"/>
                </a:cubicBezTo>
                <a:cubicBezTo>
                  <a:pt x="11040" y="10147"/>
                  <a:pt x="11637" y="9333"/>
                  <a:pt x="11609" y="8194"/>
                </a:cubicBezTo>
                <a:cubicBezTo>
                  <a:pt x="11582" y="7109"/>
                  <a:pt x="11609" y="6051"/>
                  <a:pt x="11609" y="4966"/>
                </a:cubicBezTo>
                <a:cubicBezTo>
                  <a:pt x="11609" y="4722"/>
                  <a:pt x="11609" y="4478"/>
                  <a:pt x="11582" y="4261"/>
                </a:cubicBezTo>
                <a:cubicBezTo>
                  <a:pt x="11238" y="1752"/>
                  <a:pt x="9130" y="1"/>
                  <a:pt x="6717"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323;p31">
            <a:extLst>
              <a:ext uri="{FF2B5EF4-FFF2-40B4-BE49-F238E27FC236}">
                <a16:creationId xmlns:a16="http://schemas.microsoft.com/office/drawing/2014/main" id="{7E301D1D-BA4E-6485-3663-E8F11E8EDC2A}"/>
              </a:ext>
            </a:extLst>
          </p:cNvPr>
          <p:cNvSpPr/>
          <p:nvPr/>
        </p:nvSpPr>
        <p:spPr>
          <a:xfrm>
            <a:off x="4379939" y="2000250"/>
            <a:ext cx="281634" cy="402352"/>
          </a:xfrm>
          <a:custGeom>
            <a:avLst/>
            <a:gdLst/>
            <a:ahLst/>
            <a:cxnLst/>
            <a:rect l="l" t="t" r="r" b="b"/>
            <a:pathLst>
              <a:path w="13346" h="19017" extrusionOk="0">
                <a:moveTo>
                  <a:pt x="5208" y="3420"/>
                </a:moveTo>
                <a:cubicBezTo>
                  <a:pt x="5941" y="4017"/>
                  <a:pt x="6863" y="4234"/>
                  <a:pt x="7812" y="4261"/>
                </a:cubicBezTo>
                <a:cubicBezTo>
                  <a:pt x="8382" y="4261"/>
                  <a:pt x="8734" y="4532"/>
                  <a:pt x="9006" y="4966"/>
                </a:cubicBezTo>
                <a:cubicBezTo>
                  <a:pt x="9087" y="5129"/>
                  <a:pt x="9195" y="5238"/>
                  <a:pt x="9412" y="5238"/>
                </a:cubicBezTo>
                <a:cubicBezTo>
                  <a:pt x="9738" y="5265"/>
                  <a:pt x="9982" y="5536"/>
                  <a:pt x="9982" y="5889"/>
                </a:cubicBezTo>
                <a:cubicBezTo>
                  <a:pt x="9982" y="6187"/>
                  <a:pt x="9738" y="6458"/>
                  <a:pt x="9412" y="6485"/>
                </a:cubicBezTo>
                <a:cubicBezTo>
                  <a:pt x="9168" y="6485"/>
                  <a:pt x="9060" y="6594"/>
                  <a:pt x="9006" y="6784"/>
                </a:cubicBezTo>
                <a:cubicBezTo>
                  <a:pt x="8924" y="7109"/>
                  <a:pt x="8789" y="7435"/>
                  <a:pt x="8680" y="7733"/>
                </a:cubicBezTo>
                <a:cubicBezTo>
                  <a:pt x="8382" y="8547"/>
                  <a:pt x="7731" y="9035"/>
                  <a:pt x="6917" y="9306"/>
                </a:cubicBezTo>
                <a:cubicBezTo>
                  <a:pt x="6859" y="9321"/>
                  <a:pt x="6799" y="9327"/>
                  <a:pt x="6737" y="9327"/>
                </a:cubicBezTo>
                <a:cubicBezTo>
                  <a:pt x="6569" y="9327"/>
                  <a:pt x="6391" y="9277"/>
                  <a:pt x="6212" y="9198"/>
                </a:cubicBezTo>
                <a:cubicBezTo>
                  <a:pt x="5480" y="8818"/>
                  <a:pt x="4883" y="8357"/>
                  <a:pt x="4666" y="7516"/>
                </a:cubicBezTo>
                <a:cubicBezTo>
                  <a:pt x="4584" y="7245"/>
                  <a:pt x="4476" y="7001"/>
                  <a:pt x="4422" y="6729"/>
                </a:cubicBezTo>
                <a:cubicBezTo>
                  <a:pt x="4340" y="6512"/>
                  <a:pt x="4259" y="6431"/>
                  <a:pt x="4042" y="6431"/>
                </a:cubicBezTo>
                <a:cubicBezTo>
                  <a:pt x="3662" y="6377"/>
                  <a:pt x="3445" y="6106"/>
                  <a:pt x="3445" y="5780"/>
                </a:cubicBezTo>
                <a:cubicBezTo>
                  <a:pt x="3445" y="5427"/>
                  <a:pt x="3662" y="5183"/>
                  <a:pt x="4042" y="5129"/>
                </a:cubicBezTo>
                <a:cubicBezTo>
                  <a:pt x="4286" y="5102"/>
                  <a:pt x="4395" y="5021"/>
                  <a:pt x="4395" y="4749"/>
                </a:cubicBezTo>
                <a:lnTo>
                  <a:pt x="4395" y="4207"/>
                </a:lnTo>
                <a:cubicBezTo>
                  <a:pt x="4395" y="4180"/>
                  <a:pt x="4422" y="4125"/>
                  <a:pt x="4449" y="4071"/>
                </a:cubicBezTo>
                <a:lnTo>
                  <a:pt x="4856" y="3773"/>
                </a:lnTo>
                <a:cubicBezTo>
                  <a:pt x="4991" y="3692"/>
                  <a:pt x="5100" y="3556"/>
                  <a:pt x="5208" y="3420"/>
                </a:cubicBezTo>
                <a:close/>
                <a:moveTo>
                  <a:pt x="6672" y="595"/>
                </a:moveTo>
                <a:cubicBezTo>
                  <a:pt x="8831" y="595"/>
                  <a:pt x="10708" y="2247"/>
                  <a:pt x="10904" y="4451"/>
                </a:cubicBezTo>
                <a:cubicBezTo>
                  <a:pt x="10959" y="5102"/>
                  <a:pt x="10931" y="5780"/>
                  <a:pt x="10931" y="6431"/>
                </a:cubicBezTo>
                <a:lnTo>
                  <a:pt x="10931" y="8357"/>
                </a:lnTo>
                <a:cubicBezTo>
                  <a:pt x="10931" y="9225"/>
                  <a:pt x="10389" y="9821"/>
                  <a:pt x="9494" y="9821"/>
                </a:cubicBezTo>
                <a:lnTo>
                  <a:pt x="8734" y="9821"/>
                </a:lnTo>
                <a:cubicBezTo>
                  <a:pt x="8599" y="9821"/>
                  <a:pt x="8273" y="9496"/>
                  <a:pt x="8273" y="9333"/>
                </a:cubicBezTo>
                <a:cubicBezTo>
                  <a:pt x="8273" y="9306"/>
                  <a:pt x="8328" y="9279"/>
                  <a:pt x="8355" y="9225"/>
                </a:cubicBezTo>
                <a:cubicBezTo>
                  <a:pt x="8870" y="8818"/>
                  <a:pt x="9195" y="8330"/>
                  <a:pt x="9358" y="7679"/>
                </a:cubicBezTo>
                <a:cubicBezTo>
                  <a:pt x="9358" y="7652"/>
                  <a:pt x="9412" y="7570"/>
                  <a:pt x="9412" y="7543"/>
                </a:cubicBezTo>
                <a:cubicBezTo>
                  <a:pt x="9467" y="7272"/>
                  <a:pt x="9602" y="7055"/>
                  <a:pt x="9901" y="6946"/>
                </a:cubicBezTo>
                <a:cubicBezTo>
                  <a:pt x="10389" y="6729"/>
                  <a:pt x="10660" y="6214"/>
                  <a:pt x="10633" y="5699"/>
                </a:cubicBezTo>
                <a:cubicBezTo>
                  <a:pt x="10579" y="5210"/>
                  <a:pt x="10253" y="4722"/>
                  <a:pt x="9738" y="4587"/>
                </a:cubicBezTo>
                <a:cubicBezTo>
                  <a:pt x="9575" y="4559"/>
                  <a:pt x="9494" y="4478"/>
                  <a:pt x="9412" y="4342"/>
                </a:cubicBezTo>
                <a:cubicBezTo>
                  <a:pt x="9049" y="3823"/>
                  <a:pt x="8585" y="3527"/>
                  <a:pt x="7951" y="3527"/>
                </a:cubicBezTo>
                <a:cubicBezTo>
                  <a:pt x="7923" y="3527"/>
                  <a:pt x="7895" y="3528"/>
                  <a:pt x="7866" y="3529"/>
                </a:cubicBezTo>
                <a:cubicBezTo>
                  <a:pt x="7704" y="3529"/>
                  <a:pt x="7514" y="3529"/>
                  <a:pt x="7324" y="3502"/>
                </a:cubicBezTo>
                <a:cubicBezTo>
                  <a:pt x="6863" y="3447"/>
                  <a:pt x="6375" y="3339"/>
                  <a:pt x="5941" y="3095"/>
                </a:cubicBezTo>
                <a:cubicBezTo>
                  <a:pt x="5669" y="2959"/>
                  <a:pt x="5425" y="2796"/>
                  <a:pt x="5290" y="2525"/>
                </a:cubicBezTo>
                <a:cubicBezTo>
                  <a:pt x="5248" y="2420"/>
                  <a:pt x="5157" y="2380"/>
                  <a:pt x="5055" y="2380"/>
                </a:cubicBezTo>
                <a:cubicBezTo>
                  <a:pt x="5025" y="2380"/>
                  <a:pt x="4995" y="2383"/>
                  <a:pt x="4964" y="2390"/>
                </a:cubicBezTo>
                <a:cubicBezTo>
                  <a:pt x="4829" y="2417"/>
                  <a:pt x="4720" y="2525"/>
                  <a:pt x="4720" y="2661"/>
                </a:cubicBezTo>
                <a:cubicBezTo>
                  <a:pt x="4693" y="3176"/>
                  <a:pt x="4449" y="3475"/>
                  <a:pt x="3988" y="3610"/>
                </a:cubicBezTo>
                <a:cubicBezTo>
                  <a:pt x="3852" y="3637"/>
                  <a:pt x="3771" y="3773"/>
                  <a:pt x="3771" y="3908"/>
                </a:cubicBezTo>
                <a:lnTo>
                  <a:pt x="3771" y="4451"/>
                </a:lnTo>
                <a:cubicBezTo>
                  <a:pt x="3771" y="4532"/>
                  <a:pt x="3716" y="4587"/>
                  <a:pt x="3662" y="4641"/>
                </a:cubicBezTo>
                <a:cubicBezTo>
                  <a:pt x="3093" y="4858"/>
                  <a:pt x="2794" y="5319"/>
                  <a:pt x="2821" y="5889"/>
                </a:cubicBezTo>
                <a:cubicBezTo>
                  <a:pt x="2821" y="6458"/>
                  <a:pt x="3201" y="6865"/>
                  <a:pt x="3744" y="7082"/>
                </a:cubicBezTo>
                <a:cubicBezTo>
                  <a:pt x="3771" y="7109"/>
                  <a:pt x="3852" y="7136"/>
                  <a:pt x="3879" y="7218"/>
                </a:cubicBezTo>
                <a:cubicBezTo>
                  <a:pt x="3933" y="7353"/>
                  <a:pt x="3961" y="7489"/>
                  <a:pt x="4015" y="7624"/>
                </a:cubicBezTo>
                <a:cubicBezTo>
                  <a:pt x="4178" y="8303"/>
                  <a:pt x="4530" y="8899"/>
                  <a:pt x="5127" y="9306"/>
                </a:cubicBezTo>
                <a:cubicBezTo>
                  <a:pt x="5100" y="9388"/>
                  <a:pt x="5073" y="9442"/>
                  <a:pt x="4964" y="9442"/>
                </a:cubicBezTo>
                <a:cubicBezTo>
                  <a:pt x="4872" y="9650"/>
                  <a:pt x="4740" y="9779"/>
                  <a:pt x="4535" y="9779"/>
                </a:cubicBezTo>
                <a:cubicBezTo>
                  <a:pt x="4499" y="9779"/>
                  <a:pt x="4462" y="9775"/>
                  <a:pt x="4422" y="9767"/>
                </a:cubicBezTo>
                <a:lnTo>
                  <a:pt x="3662" y="9767"/>
                </a:lnTo>
                <a:cubicBezTo>
                  <a:pt x="2984" y="9740"/>
                  <a:pt x="2415" y="9171"/>
                  <a:pt x="2415" y="8492"/>
                </a:cubicBezTo>
                <a:cubicBezTo>
                  <a:pt x="2415" y="7245"/>
                  <a:pt x="2387" y="5943"/>
                  <a:pt x="2415" y="4695"/>
                </a:cubicBezTo>
                <a:cubicBezTo>
                  <a:pt x="2496" y="2715"/>
                  <a:pt x="4015" y="1006"/>
                  <a:pt x="5968" y="654"/>
                </a:cubicBezTo>
                <a:cubicBezTo>
                  <a:pt x="6204" y="614"/>
                  <a:pt x="6440" y="595"/>
                  <a:pt x="6672" y="595"/>
                </a:cubicBezTo>
                <a:close/>
                <a:moveTo>
                  <a:pt x="7677" y="9686"/>
                </a:moveTo>
                <a:cubicBezTo>
                  <a:pt x="7839" y="9930"/>
                  <a:pt x="7975" y="10120"/>
                  <a:pt x="8138" y="10337"/>
                </a:cubicBezTo>
                <a:cubicBezTo>
                  <a:pt x="7839" y="10622"/>
                  <a:pt x="7283" y="10764"/>
                  <a:pt x="6714" y="10764"/>
                </a:cubicBezTo>
                <a:cubicBezTo>
                  <a:pt x="6144" y="10764"/>
                  <a:pt x="5561" y="10622"/>
                  <a:pt x="5208" y="10337"/>
                </a:cubicBezTo>
                <a:cubicBezTo>
                  <a:pt x="5371" y="10120"/>
                  <a:pt x="5507" y="9930"/>
                  <a:pt x="5669" y="9686"/>
                </a:cubicBezTo>
                <a:cubicBezTo>
                  <a:pt x="6000" y="9879"/>
                  <a:pt x="6339" y="9981"/>
                  <a:pt x="6680" y="9981"/>
                </a:cubicBezTo>
                <a:cubicBezTo>
                  <a:pt x="7010" y="9981"/>
                  <a:pt x="7343" y="9886"/>
                  <a:pt x="7677" y="9686"/>
                </a:cubicBezTo>
                <a:close/>
                <a:moveTo>
                  <a:pt x="5194" y="12428"/>
                </a:moveTo>
                <a:cubicBezTo>
                  <a:pt x="5283" y="12428"/>
                  <a:pt x="5379" y="12446"/>
                  <a:pt x="5480" y="12480"/>
                </a:cubicBezTo>
                <a:cubicBezTo>
                  <a:pt x="5751" y="12588"/>
                  <a:pt x="5968" y="12778"/>
                  <a:pt x="6212" y="12914"/>
                </a:cubicBezTo>
                <a:cubicBezTo>
                  <a:pt x="6347" y="12995"/>
                  <a:pt x="6375" y="13131"/>
                  <a:pt x="6375" y="13266"/>
                </a:cubicBezTo>
                <a:cubicBezTo>
                  <a:pt x="6375" y="13782"/>
                  <a:pt x="5968" y="14270"/>
                  <a:pt x="5425" y="14270"/>
                </a:cubicBezTo>
                <a:cubicBezTo>
                  <a:pt x="5411" y="14271"/>
                  <a:pt x="5396" y="14271"/>
                  <a:pt x="5382" y="14271"/>
                </a:cubicBezTo>
                <a:cubicBezTo>
                  <a:pt x="4910" y="14271"/>
                  <a:pt x="4476" y="13847"/>
                  <a:pt x="4476" y="13320"/>
                </a:cubicBezTo>
                <a:cubicBezTo>
                  <a:pt x="4476" y="13266"/>
                  <a:pt x="4449" y="13266"/>
                  <a:pt x="4449" y="13266"/>
                </a:cubicBezTo>
                <a:cubicBezTo>
                  <a:pt x="4530" y="13076"/>
                  <a:pt x="4584" y="12859"/>
                  <a:pt x="4693" y="12724"/>
                </a:cubicBezTo>
                <a:cubicBezTo>
                  <a:pt x="4824" y="12518"/>
                  <a:pt x="4994" y="12428"/>
                  <a:pt x="5194" y="12428"/>
                </a:cubicBezTo>
                <a:close/>
                <a:moveTo>
                  <a:pt x="4069" y="12452"/>
                </a:moveTo>
                <a:lnTo>
                  <a:pt x="4069" y="12452"/>
                </a:lnTo>
                <a:cubicBezTo>
                  <a:pt x="3527" y="13456"/>
                  <a:pt x="4042" y="14405"/>
                  <a:pt x="4720" y="14704"/>
                </a:cubicBezTo>
                <a:cubicBezTo>
                  <a:pt x="4937" y="14799"/>
                  <a:pt x="5168" y="14846"/>
                  <a:pt x="5398" y="14846"/>
                </a:cubicBezTo>
                <a:cubicBezTo>
                  <a:pt x="5629" y="14846"/>
                  <a:pt x="5859" y="14799"/>
                  <a:pt x="6076" y="14704"/>
                </a:cubicBezTo>
                <a:cubicBezTo>
                  <a:pt x="6510" y="14487"/>
                  <a:pt x="6836" y="14134"/>
                  <a:pt x="6971" y="13619"/>
                </a:cubicBezTo>
                <a:cubicBezTo>
                  <a:pt x="7134" y="13809"/>
                  <a:pt x="7297" y="13944"/>
                  <a:pt x="7432" y="14134"/>
                </a:cubicBezTo>
                <a:cubicBezTo>
                  <a:pt x="7460" y="14161"/>
                  <a:pt x="7460" y="14270"/>
                  <a:pt x="7432" y="14324"/>
                </a:cubicBezTo>
                <a:cubicBezTo>
                  <a:pt x="7161" y="14948"/>
                  <a:pt x="6727" y="15382"/>
                  <a:pt x="6212" y="15789"/>
                </a:cubicBezTo>
                <a:lnTo>
                  <a:pt x="5913" y="15979"/>
                </a:lnTo>
                <a:cubicBezTo>
                  <a:pt x="5735" y="16098"/>
                  <a:pt x="5571" y="16173"/>
                  <a:pt x="5378" y="16173"/>
                </a:cubicBezTo>
                <a:cubicBezTo>
                  <a:pt x="5308" y="16173"/>
                  <a:pt x="5234" y="16163"/>
                  <a:pt x="5154" y="16141"/>
                </a:cubicBezTo>
                <a:cubicBezTo>
                  <a:pt x="5014" y="16121"/>
                  <a:pt x="4870" y="16116"/>
                  <a:pt x="4723" y="16116"/>
                </a:cubicBezTo>
                <a:cubicBezTo>
                  <a:pt x="4563" y="16116"/>
                  <a:pt x="4401" y="16122"/>
                  <a:pt x="4237" y="16122"/>
                </a:cubicBezTo>
                <a:cubicBezTo>
                  <a:pt x="4145" y="16122"/>
                  <a:pt x="4053" y="16120"/>
                  <a:pt x="3961" y="16114"/>
                </a:cubicBezTo>
                <a:cubicBezTo>
                  <a:pt x="3906" y="16114"/>
                  <a:pt x="3798" y="16087"/>
                  <a:pt x="3744" y="16033"/>
                </a:cubicBezTo>
                <a:cubicBezTo>
                  <a:pt x="3364" y="15626"/>
                  <a:pt x="3038" y="15138"/>
                  <a:pt x="2930" y="14568"/>
                </a:cubicBezTo>
                <a:cubicBezTo>
                  <a:pt x="2767" y="13646"/>
                  <a:pt x="3228" y="12724"/>
                  <a:pt x="4069" y="12452"/>
                </a:cubicBezTo>
                <a:close/>
                <a:moveTo>
                  <a:pt x="8483" y="16780"/>
                </a:moveTo>
                <a:cubicBezTo>
                  <a:pt x="8620" y="16780"/>
                  <a:pt x="8752" y="16792"/>
                  <a:pt x="8897" y="16792"/>
                </a:cubicBezTo>
                <a:cubicBezTo>
                  <a:pt x="8897" y="17308"/>
                  <a:pt x="8897" y="17823"/>
                  <a:pt x="8924" y="18338"/>
                </a:cubicBezTo>
                <a:cubicBezTo>
                  <a:pt x="8761" y="18338"/>
                  <a:pt x="8623" y="18350"/>
                  <a:pt x="8484" y="18350"/>
                </a:cubicBezTo>
                <a:cubicBezTo>
                  <a:pt x="8415" y="18350"/>
                  <a:pt x="8346" y="18347"/>
                  <a:pt x="8273" y="18338"/>
                </a:cubicBezTo>
                <a:cubicBezTo>
                  <a:pt x="7866" y="18257"/>
                  <a:pt x="7649" y="17904"/>
                  <a:pt x="7649" y="17552"/>
                </a:cubicBezTo>
                <a:cubicBezTo>
                  <a:pt x="7649" y="17172"/>
                  <a:pt x="7894" y="16874"/>
                  <a:pt x="8273" y="16792"/>
                </a:cubicBezTo>
                <a:cubicBezTo>
                  <a:pt x="8346" y="16783"/>
                  <a:pt x="8415" y="16780"/>
                  <a:pt x="8483" y="16780"/>
                </a:cubicBezTo>
                <a:close/>
                <a:moveTo>
                  <a:pt x="5046" y="16765"/>
                </a:moveTo>
                <a:cubicBezTo>
                  <a:pt x="5452" y="16847"/>
                  <a:pt x="5778" y="17172"/>
                  <a:pt x="5724" y="17606"/>
                </a:cubicBezTo>
                <a:cubicBezTo>
                  <a:pt x="5724" y="18013"/>
                  <a:pt x="5398" y="18365"/>
                  <a:pt x="4964" y="18365"/>
                </a:cubicBezTo>
                <a:lnTo>
                  <a:pt x="4476" y="18365"/>
                </a:lnTo>
                <a:lnTo>
                  <a:pt x="4476" y="16765"/>
                </a:lnTo>
                <a:close/>
                <a:moveTo>
                  <a:pt x="4571" y="10615"/>
                </a:moveTo>
                <a:cubicBezTo>
                  <a:pt x="4605" y="10615"/>
                  <a:pt x="4639" y="10622"/>
                  <a:pt x="4666" y="10635"/>
                </a:cubicBezTo>
                <a:cubicBezTo>
                  <a:pt x="5127" y="11096"/>
                  <a:pt x="5751" y="11232"/>
                  <a:pt x="6347" y="11313"/>
                </a:cubicBezTo>
                <a:cubicBezTo>
                  <a:pt x="6488" y="11325"/>
                  <a:pt x="6627" y="11332"/>
                  <a:pt x="6764" y="11332"/>
                </a:cubicBezTo>
                <a:cubicBezTo>
                  <a:pt x="7238" y="11332"/>
                  <a:pt x="7696" y="11252"/>
                  <a:pt x="8138" y="11042"/>
                </a:cubicBezTo>
                <a:cubicBezTo>
                  <a:pt x="8328" y="10961"/>
                  <a:pt x="8490" y="10825"/>
                  <a:pt x="8653" y="10689"/>
                </a:cubicBezTo>
                <a:cubicBezTo>
                  <a:pt x="8730" y="10670"/>
                  <a:pt x="8766" y="10651"/>
                  <a:pt x="8819" y="10651"/>
                </a:cubicBezTo>
                <a:cubicBezTo>
                  <a:pt x="8841" y="10651"/>
                  <a:pt x="8865" y="10654"/>
                  <a:pt x="8897" y="10662"/>
                </a:cubicBezTo>
                <a:cubicBezTo>
                  <a:pt x="9277" y="10825"/>
                  <a:pt x="9629" y="10934"/>
                  <a:pt x="10009" y="11096"/>
                </a:cubicBezTo>
                <a:cubicBezTo>
                  <a:pt x="11718" y="11883"/>
                  <a:pt x="12613" y="13212"/>
                  <a:pt x="12694" y="15084"/>
                </a:cubicBezTo>
                <a:cubicBezTo>
                  <a:pt x="12722" y="15762"/>
                  <a:pt x="12694" y="16440"/>
                  <a:pt x="12694" y="17118"/>
                </a:cubicBezTo>
                <a:cubicBezTo>
                  <a:pt x="12694" y="17796"/>
                  <a:pt x="12152" y="18365"/>
                  <a:pt x="11474" y="18365"/>
                </a:cubicBezTo>
                <a:lnTo>
                  <a:pt x="9548" y="18365"/>
                </a:lnTo>
                <a:lnTo>
                  <a:pt x="9548" y="16711"/>
                </a:lnTo>
                <a:lnTo>
                  <a:pt x="11094" y="16711"/>
                </a:lnTo>
                <a:cubicBezTo>
                  <a:pt x="11311" y="16711"/>
                  <a:pt x="11447" y="16548"/>
                  <a:pt x="11447" y="16385"/>
                </a:cubicBezTo>
                <a:cubicBezTo>
                  <a:pt x="11474" y="16223"/>
                  <a:pt x="11338" y="16060"/>
                  <a:pt x="11176" y="16060"/>
                </a:cubicBezTo>
                <a:cubicBezTo>
                  <a:pt x="10986" y="16060"/>
                  <a:pt x="10959" y="15979"/>
                  <a:pt x="10904" y="15843"/>
                </a:cubicBezTo>
                <a:cubicBezTo>
                  <a:pt x="10552" y="15084"/>
                  <a:pt x="10389" y="14216"/>
                  <a:pt x="10226" y="13402"/>
                </a:cubicBezTo>
                <a:cubicBezTo>
                  <a:pt x="10226" y="13375"/>
                  <a:pt x="10172" y="13320"/>
                  <a:pt x="10172" y="13239"/>
                </a:cubicBezTo>
                <a:cubicBezTo>
                  <a:pt x="10149" y="13031"/>
                  <a:pt x="10047" y="12902"/>
                  <a:pt x="9883" y="12902"/>
                </a:cubicBezTo>
                <a:cubicBezTo>
                  <a:pt x="9854" y="12902"/>
                  <a:pt x="9824" y="12906"/>
                  <a:pt x="9792" y="12914"/>
                </a:cubicBezTo>
                <a:cubicBezTo>
                  <a:pt x="9602" y="12941"/>
                  <a:pt x="9494" y="13103"/>
                  <a:pt x="9575" y="13348"/>
                </a:cubicBezTo>
                <a:cubicBezTo>
                  <a:pt x="9711" y="13890"/>
                  <a:pt x="9819" y="14405"/>
                  <a:pt x="9955" y="14948"/>
                </a:cubicBezTo>
                <a:cubicBezTo>
                  <a:pt x="10009" y="15246"/>
                  <a:pt x="10118" y="15545"/>
                  <a:pt x="10226" y="15843"/>
                </a:cubicBezTo>
                <a:cubicBezTo>
                  <a:pt x="10253" y="15924"/>
                  <a:pt x="10253" y="15979"/>
                  <a:pt x="10280" y="16060"/>
                </a:cubicBezTo>
                <a:lnTo>
                  <a:pt x="9494" y="16060"/>
                </a:lnTo>
                <a:cubicBezTo>
                  <a:pt x="9494" y="15545"/>
                  <a:pt x="9304" y="15111"/>
                  <a:pt x="9006" y="14704"/>
                </a:cubicBezTo>
                <a:cubicBezTo>
                  <a:pt x="8924" y="14595"/>
                  <a:pt x="8816" y="14460"/>
                  <a:pt x="8707" y="14351"/>
                </a:cubicBezTo>
                <a:cubicBezTo>
                  <a:pt x="8111" y="13754"/>
                  <a:pt x="7487" y="13103"/>
                  <a:pt x="6863" y="12480"/>
                </a:cubicBezTo>
                <a:cubicBezTo>
                  <a:pt x="6269" y="11927"/>
                  <a:pt x="5583" y="11621"/>
                  <a:pt x="4827" y="11621"/>
                </a:cubicBezTo>
                <a:cubicBezTo>
                  <a:pt x="4581" y="11621"/>
                  <a:pt x="4329" y="11654"/>
                  <a:pt x="4069" y="11720"/>
                </a:cubicBezTo>
                <a:cubicBezTo>
                  <a:pt x="2767" y="12046"/>
                  <a:pt x="2008" y="13483"/>
                  <a:pt x="2415" y="14867"/>
                </a:cubicBezTo>
                <a:cubicBezTo>
                  <a:pt x="2550" y="15300"/>
                  <a:pt x="2767" y="15680"/>
                  <a:pt x="3065" y="16060"/>
                </a:cubicBezTo>
                <a:lnTo>
                  <a:pt x="2306" y="16060"/>
                </a:lnTo>
                <a:cubicBezTo>
                  <a:pt x="2116" y="16087"/>
                  <a:pt x="1981" y="16196"/>
                  <a:pt x="1981" y="16358"/>
                </a:cubicBezTo>
                <a:cubicBezTo>
                  <a:pt x="1926" y="16521"/>
                  <a:pt x="2089" y="16657"/>
                  <a:pt x="2225" y="16711"/>
                </a:cubicBezTo>
                <a:lnTo>
                  <a:pt x="3852" y="16711"/>
                </a:lnTo>
                <a:lnTo>
                  <a:pt x="3852" y="18284"/>
                </a:lnTo>
                <a:lnTo>
                  <a:pt x="1981" y="18284"/>
                </a:lnTo>
                <a:cubicBezTo>
                  <a:pt x="1221" y="18284"/>
                  <a:pt x="679" y="17742"/>
                  <a:pt x="679" y="17009"/>
                </a:cubicBezTo>
                <a:lnTo>
                  <a:pt x="679" y="14975"/>
                </a:lnTo>
                <a:cubicBezTo>
                  <a:pt x="679" y="13266"/>
                  <a:pt x="1818" y="11639"/>
                  <a:pt x="3445" y="11042"/>
                </a:cubicBezTo>
                <a:cubicBezTo>
                  <a:pt x="3771" y="10906"/>
                  <a:pt x="4150" y="10771"/>
                  <a:pt x="4476" y="10635"/>
                </a:cubicBezTo>
                <a:cubicBezTo>
                  <a:pt x="4503" y="10622"/>
                  <a:pt x="4537" y="10615"/>
                  <a:pt x="4571" y="10615"/>
                </a:cubicBezTo>
                <a:close/>
                <a:moveTo>
                  <a:pt x="8002" y="14704"/>
                </a:moveTo>
                <a:cubicBezTo>
                  <a:pt x="8463" y="15111"/>
                  <a:pt x="8789" y="15545"/>
                  <a:pt x="8870" y="16168"/>
                </a:cubicBezTo>
                <a:cubicBezTo>
                  <a:pt x="8653" y="16168"/>
                  <a:pt x="8463" y="16168"/>
                  <a:pt x="8246" y="16196"/>
                </a:cubicBezTo>
                <a:cubicBezTo>
                  <a:pt x="7270" y="16331"/>
                  <a:pt x="6727" y="17335"/>
                  <a:pt x="7161" y="18230"/>
                </a:cubicBezTo>
                <a:cubicBezTo>
                  <a:pt x="7161" y="18257"/>
                  <a:pt x="7188" y="18284"/>
                  <a:pt x="7188" y="18338"/>
                </a:cubicBezTo>
                <a:cubicBezTo>
                  <a:pt x="7188" y="18365"/>
                  <a:pt x="7161" y="18365"/>
                  <a:pt x="7161" y="18393"/>
                </a:cubicBezTo>
                <a:cubicBezTo>
                  <a:pt x="6863" y="18338"/>
                  <a:pt x="6564" y="18284"/>
                  <a:pt x="6212" y="18257"/>
                </a:cubicBezTo>
                <a:cubicBezTo>
                  <a:pt x="6429" y="17687"/>
                  <a:pt x="6429" y="17172"/>
                  <a:pt x="6049" y="16711"/>
                </a:cubicBezTo>
                <a:cubicBezTo>
                  <a:pt x="6890" y="16223"/>
                  <a:pt x="7541" y="15545"/>
                  <a:pt x="8002" y="14704"/>
                </a:cubicBezTo>
                <a:close/>
                <a:moveTo>
                  <a:pt x="6717" y="1"/>
                </a:moveTo>
                <a:cubicBezTo>
                  <a:pt x="6470" y="1"/>
                  <a:pt x="6220" y="19"/>
                  <a:pt x="5968" y="57"/>
                </a:cubicBezTo>
                <a:cubicBezTo>
                  <a:pt x="3716" y="382"/>
                  <a:pt x="1872" y="2444"/>
                  <a:pt x="1845" y="4722"/>
                </a:cubicBezTo>
                <a:cubicBezTo>
                  <a:pt x="1818" y="6024"/>
                  <a:pt x="1845" y="7272"/>
                  <a:pt x="1845" y="8520"/>
                </a:cubicBezTo>
                <a:cubicBezTo>
                  <a:pt x="1872" y="9360"/>
                  <a:pt x="2415" y="10093"/>
                  <a:pt x="3201" y="10364"/>
                </a:cubicBezTo>
                <a:cubicBezTo>
                  <a:pt x="3228" y="10391"/>
                  <a:pt x="3310" y="10391"/>
                  <a:pt x="3364" y="10418"/>
                </a:cubicBezTo>
                <a:lnTo>
                  <a:pt x="3337" y="10445"/>
                </a:lnTo>
                <a:cubicBezTo>
                  <a:pt x="3255" y="10445"/>
                  <a:pt x="3201" y="10500"/>
                  <a:pt x="3120" y="10527"/>
                </a:cubicBezTo>
                <a:cubicBezTo>
                  <a:pt x="1275" y="11368"/>
                  <a:pt x="217" y="12832"/>
                  <a:pt x="55" y="14867"/>
                </a:cubicBezTo>
                <a:cubicBezTo>
                  <a:pt x="0" y="15626"/>
                  <a:pt x="55" y="16385"/>
                  <a:pt x="55" y="17145"/>
                </a:cubicBezTo>
                <a:cubicBezTo>
                  <a:pt x="55" y="17796"/>
                  <a:pt x="326" y="18284"/>
                  <a:pt x="814" y="18637"/>
                </a:cubicBezTo>
                <a:cubicBezTo>
                  <a:pt x="1058" y="18799"/>
                  <a:pt x="1411" y="18854"/>
                  <a:pt x="1682" y="19016"/>
                </a:cubicBezTo>
                <a:lnTo>
                  <a:pt x="5208" y="18989"/>
                </a:lnTo>
                <a:cubicBezTo>
                  <a:pt x="5398" y="18908"/>
                  <a:pt x="5561" y="18799"/>
                  <a:pt x="5778" y="18718"/>
                </a:cubicBezTo>
                <a:lnTo>
                  <a:pt x="5886" y="18718"/>
                </a:lnTo>
                <a:cubicBezTo>
                  <a:pt x="6185" y="18827"/>
                  <a:pt x="6483" y="18908"/>
                  <a:pt x="6781" y="18989"/>
                </a:cubicBezTo>
                <a:lnTo>
                  <a:pt x="7324" y="18989"/>
                </a:lnTo>
                <a:cubicBezTo>
                  <a:pt x="7489" y="18956"/>
                  <a:pt x="7674" y="18903"/>
                  <a:pt x="7860" y="18903"/>
                </a:cubicBezTo>
                <a:cubicBezTo>
                  <a:pt x="7981" y="18903"/>
                  <a:pt x="8102" y="18925"/>
                  <a:pt x="8219" y="18989"/>
                </a:cubicBezTo>
                <a:lnTo>
                  <a:pt x="11718" y="18989"/>
                </a:lnTo>
                <a:cubicBezTo>
                  <a:pt x="11745" y="18989"/>
                  <a:pt x="11745" y="18962"/>
                  <a:pt x="11772" y="18962"/>
                </a:cubicBezTo>
                <a:cubicBezTo>
                  <a:pt x="12722" y="18772"/>
                  <a:pt x="13345" y="18067"/>
                  <a:pt x="13345" y="17064"/>
                </a:cubicBezTo>
                <a:lnTo>
                  <a:pt x="13345" y="15056"/>
                </a:lnTo>
                <a:cubicBezTo>
                  <a:pt x="13291" y="13049"/>
                  <a:pt x="12071" y="11232"/>
                  <a:pt x="10172" y="10500"/>
                </a:cubicBezTo>
                <a:cubicBezTo>
                  <a:pt x="10145" y="10445"/>
                  <a:pt x="10118" y="10445"/>
                  <a:pt x="10036" y="10418"/>
                </a:cubicBezTo>
                <a:cubicBezTo>
                  <a:pt x="11040" y="10147"/>
                  <a:pt x="11637" y="9333"/>
                  <a:pt x="11609" y="8194"/>
                </a:cubicBezTo>
                <a:cubicBezTo>
                  <a:pt x="11582" y="7109"/>
                  <a:pt x="11609" y="6051"/>
                  <a:pt x="11609" y="4966"/>
                </a:cubicBezTo>
                <a:cubicBezTo>
                  <a:pt x="11609" y="4722"/>
                  <a:pt x="11609" y="4478"/>
                  <a:pt x="11582" y="4261"/>
                </a:cubicBezTo>
                <a:cubicBezTo>
                  <a:pt x="11238" y="1752"/>
                  <a:pt x="9130" y="1"/>
                  <a:pt x="6717"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323;p31">
            <a:extLst>
              <a:ext uri="{FF2B5EF4-FFF2-40B4-BE49-F238E27FC236}">
                <a16:creationId xmlns:a16="http://schemas.microsoft.com/office/drawing/2014/main" id="{5213FF1E-67BE-A9EE-A134-EE09C509A410}"/>
              </a:ext>
            </a:extLst>
          </p:cNvPr>
          <p:cNvSpPr/>
          <p:nvPr/>
        </p:nvSpPr>
        <p:spPr>
          <a:xfrm>
            <a:off x="5535940" y="2000250"/>
            <a:ext cx="272563" cy="402352"/>
          </a:xfrm>
          <a:custGeom>
            <a:avLst/>
            <a:gdLst/>
            <a:ahLst/>
            <a:cxnLst/>
            <a:rect l="l" t="t" r="r" b="b"/>
            <a:pathLst>
              <a:path w="13346" h="19017" extrusionOk="0">
                <a:moveTo>
                  <a:pt x="5208" y="3420"/>
                </a:moveTo>
                <a:cubicBezTo>
                  <a:pt x="5941" y="4017"/>
                  <a:pt x="6863" y="4234"/>
                  <a:pt x="7812" y="4261"/>
                </a:cubicBezTo>
                <a:cubicBezTo>
                  <a:pt x="8382" y="4261"/>
                  <a:pt x="8734" y="4532"/>
                  <a:pt x="9006" y="4966"/>
                </a:cubicBezTo>
                <a:cubicBezTo>
                  <a:pt x="9087" y="5129"/>
                  <a:pt x="9195" y="5238"/>
                  <a:pt x="9412" y="5238"/>
                </a:cubicBezTo>
                <a:cubicBezTo>
                  <a:pt x="9738" y="5265"/>
                  <a:pt x="9982" y="5536"/>
                  <a:pt x="9982" y="5889"/>
                </a:cubicBezTo>
                <a:cubicBezTo>
                  <a:pt x="9982" y="6187"/>
                  <a:pt x="9738" y="6458"/>
                  <a:pt x="9412" y="6485"/>
                </a:cubicBezTo>
                <a:cubicBezTo>
                  <a:pt x="9168" y="6485"/>
                  <a:pt x="9060" y="6594"/>
                  <a:pt x="9006" y="6784"/>
                </a:cubicBezTo>
                <a:cubicBezTo>
                  <a:pt x="8924" y="7109"/>
                  <a:pt x="8789" y="7435"/>
                  <a:pt x="8680" y="7733"/>
                </a:cubicBezTo>
                <a:cubicBezTo>
                  <a:pt x="8382" y="8547"/>
                  <a:pt x="7731" y="9035"/>
                  <a:pt x="6917" y="9306"/>
                </a:cubicBezTo>
                <a:cubicBezTo>
                  <a:pt x="6859" y="9321"/>
                  <a:pt x="6799" y="9327"/>
                  <a:pt x="6737" y="9327"/>
                </a:cubicBezTo>
                <a:cubicBezTo>
                  <a:pt x="6569" y="9327"/>
                  <a:pt x="6391" y="9277"/>
                  <a:pt x="6212" y="9198"/>
                </a:cubicBezTo>
                <a:cubicBezTo>
                  <a:pt x="5480" y="8818"/>
                  <a:pt x="4883" y="8357"/>
                  <a:pt x="4666" y="7516"/>
                </a:cubicBezTo>
                <a:cubicBezTo>
                  <a:pt x="4584" y="7245"/>
                  <a:pt x="4476" y="7001"/>
                  <a:pt x="4422" y="6729"/>
                </a:cubicBezTo>
                <a:cubicBezTo>
                  <a:pt x="4340" y="6512"/>
                  <a:pt x="4259" y="6431"/>
                  <a:pt x="4042" y="6431"/>
                </a:cubicBezTo>
                <a:cubicBezTo>
                  <a:pt x="3662" y="6377"/>
                  <a:pt x="3445" y="6106"/>
                  <a:pt x="3445" y="5780"/>
                </a:cubicBezTo>
                <a:cubicBezTo>
                  <a:pt x="3445" y="5427"/>
                  <a:pt x="3662" y="5183"/>
                  <a:pt x="4042" y="5129"/>
                </a:cubicBezTo>
                <a:cubicBezTo>
                  <a:pt x="4286" y="5102"/>
                  <a:pt x="4395" y="5021"/>
                  <a:pt x="4395" y="4749"/>
                </a:cubicBezTo>
                <a:lnTo>
                  <a:pt x="4395" y="4207"/>
                </a:lnTo>
                <a:cubicBezTo>
                  <a:pt x="4395" y="4180"/>
                  <a:pt x="4422" y="4125"/>
                  <a:pt x="4449" y="4071"/>
                </a:cubicBezTo>
                <a:lnTo>
                  <a:pt x="4856" y="3773"/>
                </a:lnTo>
                <a:cubicBezTo>
                  <a:pt x="4991" y="3692"/>
                  <a:pt x="5100" y="3556"/>
                  <a:pt x="5208" y="3420"/>
                </a:cubicBezTo>
                <a:close/>
                <a:moveTo>
                  <a:pt x="6672" y="595"/>
                </a:moveTo>
                <a:cubicBezTo>
                  <a:pt x="8831" y="595"/>
                  <a:pt x="10708" y="2247"/>
                  <a:pt x="10904" y="4451"/>
                </a:cubicBezTo>
                <a:cubicBezTo>
                  <a:pt x="10959" y="5102"/>
                  <a:pt x="10931" y="5780"/>
                  <a:pt x="10931" y="6431"/>
                </a:cubicBezTo>
                <a:lnTo>
                  <a:pt x="10931" y="8357"/>
                </a:lnTo>
                <a:cubicBezTo>
                  <a:pt x="10931" y="9225"/>
                  <a:pt x="10389" y="9821"/>
                  <a:pt x="9494" y="9821"/>
                </a:cubicBezTo>
                <a:lnTo>
                  <a:pt x="8734" y="9821"/>
                </a:lnTo>
                <a:cubicBezTo>
                  <a:pt x="8599" y="9821"/>
                  <a:pt x="8273" y="9496"/>
                  <a:pt x="8273" y="9333"/>
                </a:cubicBezTo>
                <a:cubicBezTo>
                  <a:pt x="8273" y="9306"/>
                  <a:pt x="8328" y="9279"/>
                  <a:pt x="8355" y="9225"/>
                </a:cubicBezTo>
                <a:cubicBezTo>
                  <a:pt x="8870" y="8818"/>
                  <a:pt x="9195" y="8330"/>
                  <a:pt x="9358" y="7679"/>
                </a:cubicBezTo>
                <a:cubicBezTo>
                  <a:pt x="9358" y="7652"/>
                  <a:pt x="9412" y="7570"/>
                  <a:pt x="9412" y="7543"/>
                </a:cubicBezTo>
                <a:cubicBezTo>
                  <a:pt x="9467" y="7272"/>
                  <a:pt x="9602" y="7055"/>
                  <a:pt x="9901" y="6946"/>
                </a:cubicBezTo>
                <a:cubicBezTo>
                  <a:pt x="10389" y="6729"/>
                  <a:pt x="10660" y="6214"/>
                  <a:pt x="10633" y="5699"/>
                </a:cubicBezTo>
                <a:cubicBezTo>
                  <a:pt x="10579" y="5210"/>
                  <a:pt x="10253" y="4722"/>
                  <a:pt x="9738" y="4587"/>
                </a:cubicBezTo>
                <a:cubicBezTo>
                  <a:pt x="9575" y="4559"/>
                  <a:pt x="9494" y="4478"/>
                  <a:pt x="9412" y="4342"/>
                </a:cubicBezTo>
                <a:cubicBezTo>
                  <a:pt x="9049" y="3823"/>
                  <a:pt x="8585" y="3527"/>
                  <a:pt x="7951" y="3527"/>
                </a:cubicBezTo>
                <a:cubicBezTo>
                  <a:pt x="7923" y="3527"/>
                  <a:pt x="7895" y="3528"/>
                  <a:pt x="7866" y="3529"/>
                </a:cubicBezTo>
                <a:cubicBezTo>
                  <a:pt x="7704" y="3529"/>
                  <a:pt x="7514" y="3529"/>
                  <a:pt x="7324" y="3502"/>
                </a:cubicBezTo>
                <a:cubicBezTo>
                  <a:pt x="6863" y="3447"/>
                  <a:pt x="6375" y="3339"/>
                  <a:pt x="5941" y="3095"/>
                </a:cubicBezTo>
                <a:cubicBezTo>
                  <a:pt x="5669" y="2959"/>
                  <a:pt x="5425" y="2796"/>
                  <a:pt x="5290" y="2525"/>
                </a:cubicBezTo>
                <a:cubicBezTo>
                  <a:pt x="5248" y="2420"/>
                  <a:pt x="5157" y="2380"/>
                  <a:pt x="5055" y="2380"/>
                </a:cubicBezTo>
                <a:cubicBezTo>
                  <a:pt x="5025" y="2380"/>
                  <a:pt x="4995" y="2383"/>
                  <a:pt x="4964" y="2390"/>
                </a:cubicBezTo>
                <a:cubicBezTo>
                  <a:pt x="4829" y="2417"/>
                  <a:pt x="4720" y="2525"/>
                  <a:pt x="4720" y="2661"/>
                </a:cubicBezTo>
                <a:cubicBezTo>
                  <a:pt x="4693" y="3176"/>
                  <a:pt x="4449" y="3475"/>
                  <a:pt x="3988" y="3610"/>
                </a:cubicBezTo>
                <a:cubicBezTo>
                  <a:pt x="3852" y="3637"/>
                  <a:pt x="3771" y="3773"/>
                  <a:pt x="3771" y="3908"/>
                </a:cubicBezTo>
                <a:lnTo>
                  <a:pt x="3771" y="4451"/>
                </a:lnTo>
                <a:cubicBezTo>
                  <a:pt x="3771" y="4532"/>
                  <a:pt x="3716" y="4587"/>
                  <a:pt x="3662" y="4641"/>
                </a:cubicBezTo>
                <a:cubicBezTo>
                  <a:pt x="3093" y="4858"/>
                  <a:pt x="2794" y="5319"/>
                  <a:pt x="2821" y="5889"/>
                </a:cubicBezTo>
                <a:cubicBezTo>
                  <a:pt x="2821" y="6458"/>
                  <a:pt x="3201" y="6865"/>
                  <a:pt x="3744" y="7082"/>
                </a:cubicBezTo>
                <a:cubicBezTo>
                  <a:pt x="3771" y="7109"/>
                  <a:pt x="3852" y="7136"/>
                  <a:pt x="3879" y="7218"/>
                </a:cubicBezTo>
                <a:cubicBezTo>
                  <a:pt x="3933" y="7353"/>
                  <a:pt x="3961" y="7489"/>
                  <a:pt x="4015" y="7624"/>
                </a:cubicBezTo>
                <a:cubicBezTo>
                  <a:pt x="4178" y="8303"/>
                  <a:pt x="4530" y="8899"/>
                  <a:pt x="5127" y="9306"/>
                </a:cubicBezTo>
                <a:cubicBezTo>
                  <a:pt x="5100" y="9388"/>
                  <a:pt x="5073" y="9442"/>
                  <a:pt x="4964" y="9442"/>
                </a:cubicBezTo>
                <a:cubicBezTo>
                  <a:pt x="4872" y="9650"/>
                  <a:pt x="4740" y="9779"/>
                  <a:pt x="4535" y="9779"/>
                </a:cubicBezTo>
                <a:cubicBezTo>
                  <a:pt x="4499" y="9779"/>
                  <a:pt x="4462" y="9775"/>
                  <a:pt x="4422" y="9767"/>
                </a:cubicBezTo>
                <a:lnTo>
                  <a:pt x="3662" y="9767"/>
                </a:lnTo>
                <a:cubicBezTo>
                  <a:pt x="2984" y="9740"/>
                  <a:pt x="2415" y="9171"/>
                  <a:pt x="2415" y="8492"/>
                </a:cubicBezTo>
                <a:cubicBezTo>
                  <a:pt x="2415" y="7245"/>
                  <a:pt x="2387" y="5943"/>
                  <a:pt x="2415" y="4695"/>
                </a:cubicBezTo>
                <a:cubicBezTo>
                  <a:pt x="2496" y="2715"/>
                  <a:pt x="4015" y="1006"/>
                  <a:pt x="5968" y="654"/>
                </a:cubicBezTo>
                <a:cubicBezTo>
                  <a:pt x="6204" y="614"/>
                  <a:pt x="6440" y="595"/>
                  <a:pt x="6672" y="595"/>
                </a:cubicBezTo>
                <a:close/>
                <a:moveTo>
                  <a:pt x="7677" y="9686"/>
                </a:moveTo>
                <a:cubicBezTo>
                  <a:pt x="7839" y="9930"/>
                  <a:pt x="7975" y="10120"/>
                  <a:pt x="8138" y="10337"/>
                </a:cubicBezTo>
                <a:cubicBezTo>
                  <a:pt x="7839" y="10622"/>
                  <a:pt x="7283" y="10764"/>
                  <a:pt x="6714" y="10764"/>
                </a:cubicBezTo>
                <a:cubicBezTo>
                  <a:pt x="6144" y="10764"/>
                  <a:pt x="5561" y="10622"/>
                  <a:pt x="5208" y="10337"/>
                </a:cubicBezTo>
                <a:cubicBezTo>
                  <a:pt x="5371" y="10120"/>
                  <a:pt x="5507" y="9930"/>
                  <a:pt x="5669" y="9686"/>
                </a:cubicBezTo>
                <a:cubicBezTo>
                  <a:pt x="6000" y="9879"/>
                  <a:pt x="6339" y="9981"/>
                  <a:pt x="6680" y="9981"/>
                </a:cubicBezTo>
                <a:cubicBezTo>
                  <a:pt x="7010" y="9981"/>
                  <a:pt x="7343" y="9886"/>
                  <a:pt x="7677" y="9686"/>
                </a:cubicBezTo>
                <a:close/>
                <a:moveTo>
                  <a:pt x="5194" y="12428"/>
                </a:moveTo>
                <a:cubicBezTo>
                  <a:pt x="5283" y="12428"/>
                  <a:pt x="5379" y="12446"/>
                  <a:pt x="5480" y="12480"/>
                </a:cubicBezTo>
                <a:cubicBezTo>
                  <a:pt x="5751" y="12588"/>
                  <a:pt x="5968" y="12778"/>
                  <a:pt x="6212" y="12914"/>
                </a:cubicBezTo>
                <a:cubicBezTo>
                  <a:pt x="6347" y="12995"/>
                  <a:pt x="6375" y="13131"/>
                  <a:pt x="6375" y="13266"/>
                </a:cubicBezTo>
                <a:cubicBezTo>
                  <a:pt x="6375" y="13782"/>
                  <a:pt x="5968" y="14270"/>
                  <a:pt x="5425" y="14270"/>
                </a:cubicBezTo>
                <a:cubicBezTo>
                  <a:pt x="5411" y="14271"/>
                  <a:pt x="5396" y="14271"/>
                  <a:pt x="5382" y="14271"/>
                </a:cubicBezTo>
                <a:cubicBezTo>
                  <a:pt x="4910" y="14271"/>
                  <a:pt x="4476" y="13847"/>
                  <a:pt x="4476" y="13320"/>
                </a:cubicBezTo>
                <a:cubicBezTo>
                  <a:pt x="4476" y="13266"/>
                  <a:pt x="4449" y="13266"/>
                  <a:pt x="4449" y="13266"/>
                </a:cubicBezTo>
                <a:cubicBezTo>
                  <a:pt x="4530" y="13076"/>
                  <a:pt x="4584" y="12859"/>
                  <a:pt x="4693" y="12724"/>
                </a:cubicBezTo>
                <a:cubicBezTo>
                  <a:pt x="4824" y="12518"/>
                  <a:pt x="4994" y="12428"/>
                  <a:pt x="5194" y="12428"/>
                </a:cubicBezTo>
                <a:close/>
                <a:moveTo>
                  <a:pt x="4069" y="12452"/>
                </a:moveTo>
                <a:lnTo>
                  <a:pt x="4069" y="12452"/>
                </a:lnTo>
                <a:cubicBezTo>
                  <a:pt x="3527" y="13456"/>
                  <a:pt x="4042" y="14405"/>
                  <a:pt x="4720" y="14704"/>
                </a:cubicBezTo>
                <a:cubicBezTo>
                  <a:pt x="4937" y="14799"/>
                  <a:pt x="5168" y="14846"/>
                  <a:pt x="5398" y="14846"/>
                </a:cubicBezTo>
                <a:cubicBezTo>
                  <a:pt x="5629" y="14846"/>
                  <a:pt x="5859" y="14799"/>
                  <a:pt x="6076" y="14704"/>
                </a:cubicBezTo>
                <a:cubicBezTo>
                  <a:pt x="6510" y="14487"/>
                  <a:pt x="6836" y="14134"/>
                  <a:pt x="6971" y="13619"/>
                </a:cubicBezTo>
                <a:cubicBezTo>
                  <a:pt x="7134" y="13809"/>
                  <a:pt x="7297" y="13944"/>
                  <a:pt x="7432" y="14134"/>
                </a:cubicBezTo>
                <a:cubicBezTo>
                  <a:pt x="7460" y="14161"/>
                  <a:pt x="7460" y="14270"/>
                  <a:pt x="7432" y="14324"/>
                </a:cubicBezTo>
                <a:cubicBezTo>
                  <a:pt x="7161" y="14948"/>
                  <a:pt x="6727" y="15382"/>
                  <a:pt x="6212" y="15789"/>
                </a:cubicBezTo>
                <a:lnTo>
                  <a:pt x="5913" y="15979"/>
                </a:lnTo>
                <a:cubicBezTo>
                  <a:pt x="5735" y="16098"/>
                  <a:pt x="5571" y="16173"/>
                  <a:pt x="5378" y="16173"/>
                </a:cubicBezTo>
                <a:cubicBezTo>
                  <a:pt x="5308" y="16173"/>
                  <a:pt x="5234" y="16163"/>
                  <a:pt x="5154" y="16141"/>
                </a:cubicBezTo>
                <a:cubicBezTo>
                  <a:pt x="5014" y="16121"/>
                  <a:pt x="4870" y="16116"/>
                  <a:pt x="4723" y="16116"/>
                </a:cubicBezTo>
                <a:cubicBezTo>
                  <a:pt x="4563" y="16116"/>
                  <a:pt x="4401" y="16122"/>
                  <a:pt x="4237" y="16122"/>
                </a:cubicBezTo>
                <a:cubicBezTo>
                  <a:pt x="4145" y="16122"/>
                  <a:pt x="4053" y="16120"/>
                  <a:pt x="3961" y="16114"/>
                </a:cubicBezTo>
                <a:cubicBezTo>
                  <a:pt x="3906" y="16114"/>
                  <a:pt x="3798" y="16087"/>
                  <a:pt x="3744" y="16033"/>
                </a:cubicBezTo>
                <a:cubicBezTo>
                  <a:pt x="3364" y="15626"/>
                  <a:pt x="3038" y="15138"/>
                  <a:pt x="2930" y="14568"/>
                </a:cubicBezTo>
                <a:cubicBezTo>
                  <a:pt x="2767" y="13646"/>
                  <a:pt x="3228" y="12724"/>
                  <a:pt x="4069" y="12452"/>
                </a:cubicBezTo>
                <a:close/>
                <a:moveTo>
                  <a:pt x="8483" y="16780"/>
                </a:moveTo>
                <a:cubicBezTo>
                  <a:pt x="8620" y="16780"/>
                  <a:pt x="8752" y="16792"/>
                  <a:pt x="8897" y="16792"/>
                </a:cubicBezTo>
                <a:cubicBezTo>
                  <a:pt x="8897" y="17308"/>
                  <a:pt x="8897" y="17823"/>
                  <a:pt x="8924" y="18338"/>
                </a:cubicBezTo>
                <a:cubicBezTo>
                  <a:pt x="8761" y="18338"/>
                  <a:pt x="8623" y="18350"/>
                  <a:pt x="8484" y="18350"/>
                </a:cubicBezTo>
                <a:cubicBezTo>
                  <a:pt x="8415" y="18350"/>
                  <a:pt x="8346" y="18347"/>
                  <a:pt x="8273" y="18338"/>
                </a:cubicBezTo>
                <a:cubicBezTo>
                  <a:pt x="7866" y="18257"/>
                  <a:pt x="7649" y="17904"/>
                  <a:pt x="7649" y="17552"/>
                </a:cubicBezTo>
                <a:cubicBezTo>
                  <a:pt x="7649" y="17172"/>
                  <a:pt x="7894" y="16874"/>
                  <a:pt x="8273" y="16792"/>
                </a:cubicBezTo>
                <a:cubicBezTo>
                  <a:pt x="8346" y="16783"/>
                  <a:pt x="8415" y="16780"/>
                  <a:pt x="8483" y="16780"/>
                </a:cubicBezTo>
                <a:close/>
                <a:moveTo>
                  <a:pt x="5046" y="16765"/>
                </a:moveTo>
                <a:cubicBezTo>
                  <a:pt x="5452" y="16847"/>
                  <a:pt x="5778" y="17172"/>
                  <a:pt x="5724" y="17606"/>
                </a:cubicBezTo>
                <a:cubicBezTo>
                  <a:pt x="5724" y="18013"/>
                  <a:pt x="5398" y="18365"/>
                  <a:pt x="4964" y="18365"/>
                </a:cubicBezTo>
                <a:lnTo>
                  <a:pt x="4476" y="18365"/>
                </a:lnTo>
                <a:lnTo>
                  <a:pt x="4476" y="16765"/>
                </a:lnTo>
                <a:close/>
                <a:moveTo>
                  <a:pt x="4571" y="10615"/>
                </a:moveTo>
                <a:cubicBezTo>
                  <a:pt x="4605" y="10615"/>
                  <a:pt x="4639" y="10622"/>
                  <a:pt x="4666" y="10635"/>
                </a:cubicBezTo>
                <a:cubicBezTo>
                  <a:pt x="5127" y="11096"/>
                  <a:pt x="5751" y="11232"/>
                  <a:pt x="6347" y="11313"/>
                </a:cubicBezTo>
                <a:cubicBezTo>
                  <a:pt x="6488" y="11325"/>
                  <a:pt x="6627" y="11332"/>
                  <a:pt x="6764" y="11332"/>
                </a:cubicBezTo>
                <a:cubicBezTo>
                  <a:pt x="7238" y="11332"/>
                  <a:pt x="7696" y="11252"/>
                  <a:pt x="8138" y="11042"/>
                </a:cubicBezTo>
                <a:cubicBezTo>
                  <a:pt x="8328" y="10961"/>
                  <a:pt x="8490" y="10825"/>
                  <a:pt x="8653" y="10689"/>
                </a:cubicBezTo>
                <a:cubicBezTo>
                  <a:pt x="8730" y="10670"/>
                  <a:pt x="8766" y="10651"/>
                  <a:pt x="8819" y="10651"/>
                </a:cubicBezTo>
                <a:cubicBezTo>
                  <a:pt x="8841" y="10651"/>
                  <a:pt x="8865" y="10654"/>
                  <a:pt x="8897" y="10662"/>
                </a:cubicBezTo>
                <a:cubicBezTo>
                  <a:pt x="9277" y="10825"/>
                  <a:pt x="9629" y="10934"/>
                  <a:pt x="10009" y="11096"/>
                </a:cubicBezTo>
                <a:cubicBezTo>
                  <a:pt x="11718" y="11883"/>
                  <a:pt x="12613" y="13212"/>
                  <a:pt x="12694" y="15084"/>
                </a:cubicBezTo>
                <a:cubicBezTo>
                  <a:pt x="12722" y="15762"/>
                  <a:pt x="12694" y="16440"/>
                  <a:pt x="12694" y="17118"/>
                </a:cubicBezTo>
                <a:cubicBezTo>
                  <a:pt x="12694" y="17796"/>
                  <a:pt x="12152" y="18365"/>
                  <a:pt x="11474" y="18365"/>
                </a:cubicBezTo>
                <a:lnTo>
                  <a:pt x="9548" y="18365"/>
                </a:lnTo>
                <a:lnTo>
                  <a:pt x="9548" y="16711"/>
                </a:lnTo>
                <a:lnTo>
                  <a:pt x="11094" y="16711"/>
                </a:lnTo>
                <a:cubicBezTo>
                  <a:pt x="11311" y="16711"/>
                  <a:pt x="11447" y="16548"/>
                  <a:pt x="11447" y="16385"/>
                </a:cubicBezTo>
                <a:cubicBezTo>
                  <a:pt x="11474" y="16223"/>
                  <a:pt x="11338" y="16060"/>
                  <a:pt x="11176" y="16060"/>
                </a:cubicBezTo>
                <a:cubicBezTo>
                  <a:pt x="10986" y="16060"/>
                  <a:pt x="10959" y="15979"/>
                  <a:pt x="10904" y="15843"/>
                </a:cubicBezTo>
                <a:cubicBezTo>
                  <a:pt x="10552" y="15084"/>
                  <a:pt x="10389" y="14216"/>
                  <a:pt x="10226" y="13402"/>
                </a:cubicBezTo>
                <a:cubicBezTo>
                  <a:pt x="10226" y="13375"/>
                  <a:pt x="10172" y="13320"/>
                  <a:pt x="10172" y="13239"/>
                </a:cubicBezTo>
                <a:cubicBezTo>
                  <a:pt x="10149" y="13031"/>
                  <a:pt x="10047" y="12902"/>
                  <a:pt x="9883" y="12902"/>
                </a:cubicBezTo>
                <a:cubicBezTo>
                  <a:pt x="9854" y="12902"/>
                  <a:pt x="9824" y="12906"/>
                  <a:pt x="9792" y="12914"/>
                </a:cubicBezTo>
                <a:cubicBezTo>
                  <a:pt x="9602" y="12941"/>
                  <a:pt x="9494" y="13103"/>
                  <a:pt x="9575" y="13348"/>
                </a:cubicBezTo>
                <a:cubicBezTo>
                  <a:pt x="9711" y="13890"/>
                  <a:pt x="9819" y="14405"/>
                  <a:pt x="9955" y="14948"/>
                </a:cubicBezTo>
                <a:cubicBezTo>
                  <a:pt x="10009" y="15246"/>
                  <a:pt x="10118" y="15545"/>
                  <a:pt x="10226" y="15843"/>
                </a:cubicBezTo>
                <a:cubicBezTo>
                  <a:pt x="10253" y="15924"/>
                  <a:pt x="10253" y="15979"/>
                  <a:pt x="10280" y="16060"/>
                </a:cubicBezTo>
                <a:lnTo>
                  <a:pt x="9494" y="16060"/>
                </a:lnTo>
                <a:cubicBezTo>
                  <a:pt x="9494" y="15545"/>
                  <a:pt x="9304" y="15111"/>
                  <a:pt x="9006" y="14704"/>
                </a:cubicBezTo>
                <a:cubicBezTo>
                  <a:pt x="8924" y="14595"/>
                  <a:pt x="8816" y="14460"/>
                  <a:pt x="8707" y="14351"/>
                </a:cubicBezTo>
                <a:cubicBezTo>
                  <a:pt x="8111" y="13754"/>
                  <a:pt x="7487" y="13103"/>
                  <a:pt x="6863" y="12480"/>
                </a:cubicBezTo>
                <a:cubicBezTo>
                  <a:pt x="6269" y="11927"/>
                  <a:pt x="5583" y="11621"/>
                  <a:pt x="4827" y="11621"/>
                </a:cubicBezTo>
                <a:cubicBezTo>
                  <a:pt x="4581" y="11621"/>
                  <a:pt x="4329" y="11654"/>
                  <a:pt x="4069" y="11720"/>
                </a:cubicBezTo>
                <a:cubicBezTo>
                  <a:pt x="2767" y="12046"/>
                  <a:pt x="2008" y="13483"/>
                  <a:pt x="2415" y="14867"/>
                </a:cubicBezTo>
                <a:cubicBezTo>
                  <a:pt x="2550" y="15300"/>
                  <a:pt x="2767" y="15680"/>
                  <a:pt x="3065" y="16060"/>
                </a:cubicBezTo>
                <a:lnTo>
                  <a:pt x="2306" y="16060"/>
                </a:lnTo>
                <a:cubicBezTo>
                  <a:pt x="2116" y="16087"/>
                  <a:pt x="1981" y="16196"/>
                  <a:pt x="1981" y="16358"/>
                </a:cubicBezTo>
                <a:cubicBezTo>
                  <a:pt x="1926" y="16521"/>
                  <a:pt x="2089" y="16657"/>
                  <a:pt x="2225" y="16711"/>
                </a:cubicBezTo>
                <a:lnTo>
                  <a:pt x="3852" y="16711"/>
                </a:lnTo>
                <a:lnTo>
                  <a:pt x="3852" y="18284"/>
                </a:lnTo>
                <a:lnTo>
                  <a:pt x="1981" y="18284"/>
                </a:lnTo>
                <a:cubicBezTo>
                  <a:pt x="1221" y="18284"/>
                  <a:pt x="679" y="17742"/>
                  <a:pt x="679" y="17009"/>
                </a:cubicBezTo>
                <a:lnTo>
                  <a:pt x="679" y="14975"/>
                </a:lnTo>
                <a:cubicBezTo>
                  <a:pt x="679" y="13266"/>
                  <a:pt x="1818" y="11639"/>
                  <a:pt x="3445" y="11042"/>
                </a:cubicBezTo>
                <a:cubicBezTo>
                  <a:pt x="3771" y="10906"/>
                  <a:pt x="4150" y="10771"/>
                  <a:pt x="4476" y="10635"/>
                </a:cubicBezTo>
                <a:cubicBezTo>
                  <a:pt x="4503" y="10622"/>
                  <a:pt x="4537" y="10615"/>
                  <a:pt x="4571" y="10615"/>
                </a:cubicBezTo>
                <a:close/>
                <a:moveTo>
                  <a:pt x="8002" y="14704"/>
                </a:moveTo>
                <a:cubicBezTo>
                  <a:pt x="8463" y="15111"/>
                  <a:pt x="8789" y="15545"/>
                  <a:pt x="8870" y="16168"/>
                </a:cubicBezTo>
                <a:cubicBezTo>
                  <a:pt x="8653" y="16168"/>
                  <a:pt x="8463" y="16168"/>
                  <a:pt x="8246" y="16196"/>
                </a:cubicBezTo>
                <a:cubicBezTo>
                  <a:pt x="7270" y="16331"/>
                  <a:pt x="6727" y="17335"/>
                  <a:pt x="7161" y="18230"/>
                </a:cubicBezTo>
                <a:cubicBezTo>
                  <a:pt x="7161" y="18257"/>
                  <a:pt x="7188" y="18284"/>
                  <a:pt x="7188" y="18338"/>
                </a:cubicBezTo>
                <a:cubicBezTo>
                  <a:pt x="7188" y="18365"/>
                  <a:pt x="7161" y="18365"/>
                  <a:pt x="7161" y="18393"/>
                </a:cubicBezTo>
                <a:cubicBezTo>
                  <a:pt x="6863" y="18338"/>
                  <a:pt x="6564" y="18284"/>
                  <a:pt x="6212" y="18257"/>
                </a:cubicBezTo>
                <a:cubicBezTo>
                  <a:pt x="6429" y="17687"/>
                  <a:pt x="6429" y="17172"/>
                  <a:pt x="6049" y="16711"/>
                </a:cubicBezTo>
                <a:cubicBezTo>
                  <a:pt x="6890" y="16223"/>
                  <a:pt x="7541" y="15545"/>
                  <a:pt x="8002" y="14704"/>
                </a:cubicBezTo>
                <a:close/>
                <a:moveTo>
                  <a:pt x="6717" y="1"/>
                </a:moveTo>
                <a:cubicBezTo>
                  <a:pt x="6470" y="1"/>
                  <a:pt x="6220" y="19"/>
                  <a:pt x="5968" y="57"/>
                </a:cubicBezTo>
                <a:cubicBezTo>
                  <a:pt x="3716" y="382"/>
                  <a:pt x="1872" y="2444"/>
                  <a:pt x="1845" y="4722"/>
                </a:cubicBezTo>
                <a:cubicBezTo>
                  <a:pt x="1818" y="6024"/>
                  <a:pt x="1845" y="7272"/>
                  <a:pt x="1845" y="8520"/>
                </a:cubicBezTo>
                <a:cubicBezTo>
                  <a:pt x="1872" y="9360"/>
                  <a:pt x="2415" y="10093"/>
                  <a:pt x="3201" y="10364"/>
                </a:cubicBezTo>
                <a:cubicBezTo>
                  <a:pt x="3228" y="10391"/>
                  <a:pt x="3310" y="10391"/>
                  <a:pt x="3364" y="10418"/>
                </a:cubicBezTo>
                <a:lnTo>
                  <a:pt x="3337" y="10445"/>
                </a:lnTo>
                <a:cubicBezTo>
                  <a:pt x="3255" y="10445"/>
                  <a:pt x="3201" y="10500"/>
                  <a:pt x="3120" y="10527"/>
                </a:cubicBezTo>
                <a:cubicBezTo>
                  <a:pt x="1275" y="11368"/>
                  <a:pt x="217" y="12832"/>
                  <a:pt x="55" y="14867"/>
                </a:cubicBezTo>
                <a:cubicBezTo>
                  <a:pt x="0" y="15626"/>
                  <a:pt x="55" y="16385"/>
                  <a:pt x="55" y="17145"/>
                </a:cubicBezTo>
                <a:cubicBezTo>
                  <a:pt x="55" y="17796"/>
                  <a:pt x="326" y="18284"/>
                  <a:pt x="814" y="18637"/>
                </a:cubicBezTo>
                <a:cubicBezTo>
                  <a:pt x="1058" y="18799"/>
                  <a:pt x="1411" y="18854"/>
                  <a:pt x="1682" y="19016"/>
                </a:cubicBezTo>
                <a:lnTo>
                  <a:pt x="5208" y="18989"/>
                </a:lnTo>
                <a:cubicBezTo>
                  <a:pt x="5398" y="18908"/>
                  <a:pt x="5561" y="18799"/>
                  <a:pt x="5778" y="18718"/>
                </a:cubicBezTo>
                <a:lnTo>
                  <a:pt x="5886" y="18718"/>
                </a:lnTo>
                <a:cubicBezTo>
                  <a:pt x="6185" y="18827"/>
                  <a:pt x="6483" y="18908"/>
                  <a:pt x="6781" y="18989"/>
                </a:cubicBezTo>
                <a:lnTo>
                  <a:pt x="7324" y="18989"/>
                </a:lnTo>
                <a:cubicBezTo>
                  <a:pt x="7489" y="18956"/>
                  <a:pt x="7674" y="18903"/>
                  <a:pt x="7860" y="18903"/>
                </a:cubicBezTo>
                <a:cubicBezTo>
                  <a:pt x="7981" y="18903"/>
                  <a:pt x="8102" y="18925"/>
                  <a:pt x="8219" y="18989"/>
                </a:cubicBezTo>
                <a:lnTo>
                  <a:pt x="11718" y="18989"/>
                </a:lnTo>
                <a:cubicBezTo>
                  <a:pt x="11745" y="18989"/>
                  <a:pt x="11745" y="18962"/>
                  <a:pt x="11772" y="18962"/>
                </a:cubicBezTo>
                <a:cubicBezTo>
                  <a:pt x="12722" y="18772"/>
                  <a:pt x="13345" y="18067"/>
                  <a:pt x="13345" y="17064"/>
                </a:cubicBezTo>
                <a:lnTo>
                  <a:pt x="13345" y="15056"/>
                </a:lnTo>
                <a:cubicBezTo>
                  <a:pt x="13291" y="13049"/>
                  <a:pt x="12071" y="11232"/>
                  <a:pt x="10172" y="10500"/>
                </a:cubicBezTo>
                <a:cubicBezTo>
                  <a:pt x="10145" y="10445"/>
                  <a:pt x="10118" y="10445"/>
                  <a:pt x="10036" y="10418"/>
                </a:cubicBezTo>
                <a:cubicBezTo>
                  <a:pt x="11040" y="10147"/>
                  <a:pt x="11637" y="9333"/>
                  <a:pt x="11609" y="8194"/>
                </a:cubicBezTo>
                <a:cubicBezTo>
                  <a:pt x="11582" y="7109"/>
                  <a:pt x="11609" y="6051"/>
                  <a:pt x="11609" y="4966"/>
                </a:cubicBezTo>
                <a:cubicBezTo>
                  <a:pt x="11609" y="4722"/>
                  <a:pt x="11609" y="4478"/>
                  <a:pt x="11582" y="4261"/>
                </a:cubicBezTo>
                <a:cubicBezTo>
                  <a:pt x="11238" y="1752"/>
                  <a:pt x="9130" y="1"/>
                  <a:pt x="6717"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27;p17">
            <a:extLst>
              <a:ext uri="{FF2B5EF4-FFF2-40B4-BE49-F238E27FC236}">
                <a16:creationId xmlns:a16="http://schemas.microsoft.com/office/drawing/2014/main" id="{DBDE7221-BE62-1E9C-EA92-4D9FEF260363}"/>
              </a:ext>
            </a:extLst>
          </p:cNvPr>
          <p:cNvSpPr txBox="1"/>
          <p:nvPr/>
        </p:nvSpPr>
        <p:spPr>
          <a:xfrm>
            <a:off x="6183102" y="3623926"/>
            <a:ext cx="1283273" cy="408227"/>
          </a:xfrm>
          <a:prstGeom prst="rect">
            <a:avLst/>
          </a:prstGeom>
          <a:noFill/>
          <a:ln>
            <a:noFill/>
          </a:ln>
        </p:spPr>
        <p:txBody>
          <a:bodyPr spcFirstLastPara="1" wrap="square" lIns="91425" tIns="91425" rIns="91425" bIns="91425" anchor="t" anchorCtr="0">
            <a:noAutofit/>
          </a:bodyPr>
          <a:lstStyle/>
          <a:p>
            <a:pPr algn="ctr"/>
            <a:r>
              <a:rPr lang="es-AR" sz="1600">
                <a:solidFill>
                  <a:schemeClr val="dk2"/>
                </a:solidFill>
                <a:latin typeface="Fira Sans Extra Condensed Medium"/>
                <a:ea typeface="Fira Sans Extra Condensed Medium"/>
                <a:cs typeface="Fira Sans Extra Condensed Medium"/>
                <a:sym typeface="Fira Sans Extra Condensed Medium"/>
              </a:rPr>
              <a:t>Temperatura</a:t>
            </a:r>
            <a:endParaRPr lang="es-ES" sz="1800">
              <a:solidFill>
                <a:schemeClr val="dk2"/>
              </a:solidFill>
              <a:latin typeface="Fira Sans Extra Condensed Medium"/>
              <a:ea typeface="Fira Sans Extra Condensed Medium"/>
              <a:cs typeface="Fira Sans Extra Condensed Medium"/>
              <a:sym typeface="Fira Sans Extra Condensed Medium"/>
            </a:endParaRPr>
          </a:p>
        </p:txBody>
      </p:sp>
      <p:sp>
        <p:nvSpPr>
          <p:cNvPr id="317" name="Google Shape;229;p17">
            <a:extLst>
              <a:ext uri="{FF2B5EF4-FFF2-40B4-BE49-F238E27FC236}">
                <a16:creationId xmlns:a16="http://schemas.microsoft.com/office/drawing/2014/main" id="{2818BE2F-9A71-8CA3-C06D-E63FE4C96C49}"/>
              </a:ext>
            </a:extLst>
          </p:cNvPr>
          <p:cNvSpPr/>
          <p:nvPr/>
        </p:nvSpPr>
        <p:spPr>
          <a:xfrm>
            <a:off x="6474336" y="1846035"/>
            <a:ext cx="713100" cy="71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323;p31">
            <a:extLst>
              <a:ext uri="{FF2B5EF4-FFF2-40B4-BE49-F238E27FC236}">
                <a16:creationId xmlns:a16="http://schemas.microsoft.com/office/drawing/2014/main" id="{AB751174-53BC-EF1D-C916-9AE6F3D290A7}"/>
              </a:ext>
            </a:extLst>
          </p:cNvPr>
          <p:cNvSpPr/>
          <p:nvPr/>
        </p:nvSpPr>
        <p:spPr>
          <a:xfrm>
            <a:off x="6690069" y="2000250"/>
            <a:ext cx="281634" cy="402352"/>
          </a:xfrm>
          <a:custGeom>
            <a:avLst/>
            <a:gdLst/>
            <a:ahLst/>
            <a:cxnLst/>
            <a:rect l="l" t="t" r="r" b="b"/>
            <a:pathLst>
              <a:path w="13346" h="19017" extrusionOk="0">
                <a:moveTo>
                  <a:pt x="5208" y="3420"/>
                </a:moveTo>
                <a:cubicBezTo>
                  <a:pt x="5941" y="4017"/>
                  <a:pt x="6863" y="4234"/>
                  <a:pt x="7812" y="4261"/>
                </a:cubicBezTo>
                <a:cubicBezTo>
                  <a:pt x="8382" y="4261"/>
                  <a:pt x="8734" y="4532"/>
                  <a:pt x="9006" y="4966"/>
                </a:cubicBezTo>
                <a:cubicBezTo>
                  <a:pt x="9087" y="5129"/>
                  <a:pt x="9195" y="5238"/>
                  <a:pt x="9412" y="5238"/>
                </a:cubicBezTo>
                <a:cubicBezTo>
                  <a:pt x="9738" y="5265"/>
                  <a:pt x="9982" y="5536"/>
                  <a:pt x="9982" y="5889"/>
                </a:cubicBezTo>
                <a:cubicBezTo>
                  <a:pt x="9982" y="6187"/>
                  <a:pt x="9738" y="6458"/>
                  <a:pt x="9412" y="6485"/>
                </a:cubicBezTo>
                <a:cubicBezTo>
                  <a:pt x="9168" y="6485"/>
                  <a:pt x="9060" y="6594"/>
                  <a:pt x="9006" y="6784"/>
                </a:cubicBezTo>
                <a:cubicBezTo>
                  <a:pt x="8924" y="7109"/>
                  <a:pt x="8789" y="7435"/>
                  <a:pt x="8680" y="7733"/>
                </a:cubicBezTo>
                <a:cubicBezTo>
                  <a:pt x="8382" y="8547"/>
                  <a:pt x="7731" y="9035"/>
                  <a:pt x="6917" y="9306"/>
                </a:cubicBezTo>
                <a:cubicBezTo>
                  <a:pt x="6859" y="9321"/>
                  <a:pt x="6799" y="9327"/>
                  <a:pt x="6737" y="9327"/>
                </a:cubicBezTo>
                <a:cubicBezTo>
                  <a:pt x="6569" y="9327"/>
                  <a:pt x="6391" y="9277"/>
                  <a:pt x="6212" y="9198"/>
                </a:cubicBezTo>
                <a:cubicBezTo>
                  <a:pt x="5480" y="8818"/>
                  <a:pt x="4883" y="8357"/>
                  <a:pt x="4666" y="7516"/>
                </a:cubicBezTo>
                <a:cubicBezTo>
                  <a:pt x="4584" y="7245"/>
                  <a:pt x="4476" y="7001"/>
                  <a:pt x="4422" y="6729"/>
                </a:cubicBezTo>
                <a:cubicBezTo>
                  <a:pt x="4340" y="6512"/>
                  <a:pt x="4259" y="6431"/>
                  <a:pt x="4042" y="6431"/>
                </a:cubicBezTo>
                <a:cubicBezTo>
                  <a:pt x="3662" y="6377"/>
                  <a:pt x="3445" y="6106"/>
                  <a:pt x="3445" y="5780"/>
                </a:cubicBezTo>
                <a:cubicBezTo>
                  <a:pt x="3445" y="5427"/>
                  <a:pt x="3662" y="5183"/>
                  <a:pt x="4042" y="5129"/>
                </a:cubicBezTo>
                <a:cubicBezTo>
                  <a:pt x="4286" y="5102"/>
                  <a:pt x="4395" y="5021"/>
                  <a:pt x="4395" y="4749"/>
                </a:cubicBezTo>
                <a:lnTo>
                  <a:pt x="4395" y="4207"/>
                </a:lnTo>
                <a:cubicBezTo>
                  <a:pt x="4395" y="4180"/>
                  <a:pt x="4422" y="4125"/>
                  <a:pt x="4449" y="4071"/>
                </a:cubicBezTo>
                <a:lnTo>
                  <a:pt x="4856" y="3773"/>
                </a:lnTo>
                <a:cubicBezTo>
                  <a:pt x="4991" y="3692"/>
                  <a:pt x="5100" y="3556"/>
                  <a:pt x="5208" y="3420"/>
                </a:cubicBezTo>
                <a:close/>
                <a:moveTo>
                  <a:pt x="6672" y="595"/>
                </a:moveTo>
                <a:cubicBezTo>
                  <a:pt x="8831" y="595"/>
                  <a:pt x="10708" y="2247"/>
                  <a:pt x="10904" y="4451"/>
                </a:cubicBezTo>
                <a:cubicBezTo>
                  <a:pt x="10959" y="5102"/>
                  <a:pt x="10931" y="5780"/>
                  <a:pt x="10931" y="6431"/>
                </a:cubicBezTo>
                <a:lnTo>
                  <a:pt x="10931" y="8357"/>
                </a:lnTo>
                <a:cubicBezTo>
                  <a:pt x="10931" y="9225"/>
                  <a:pt x="10389" y="9821"/>
                  <a:pt x="9494" y="9821"/>
                </a:cubicBezTo>
                <a:lnTo>
                  <a:pt x="8734" y="9821"/>
                </a:lnTo>
                <a:cubicBezTo>
                  <a:pt x="8599" y="9821"/>
                  <a:pt x="8273" y="9496"/>
                  <a:pt x="8273" y="9333"/>
                </a:cubicBezTo>
                <a:cubicBezTo>
                  <a:pt x="8273" y="9306"/>
                  <a:pt x="8328" y="9279"/>
                  <a:pt x="8355" y="9225"/>
                </a:cubicBezTo>
                <a:cubicBezTo>
                  <a:pt x="8870" y="8818"/>
                  <a:pt x="9195" y="8330"/>
                  <a:pt x="9358" y="7679"/>
                </a:cubicBezTo>
                <a:cubicBezTo>
                  <a:pt x="9358" y="7652"/>
                  <a:pt x="9412" y="7570"/>
                  <a:pt x="9412" y="7543"/>
                </a:cubicBezTo>
                <a:cubicBezTo>
                  <a:pt x="9467" y="7272"/>
                  <a:pt x="9602" y="7055"/>
                  <a:pt x="9901" y="6946"/>
                </a:cubicBezTo>
                <a:cubicBezTo>
                  <a:pt x="10389" y="6729"/>
                  <a:pt x="10660" y="6214"/>
                  <a:pt x="10633" y="5699"/>
                </a:cubicBezTo>
                <a:cubicBezTo>
                  <a:pt x="10579" y="5210"/>
                  <a:pt x="10253" y="4722"/>
                  <a:pt x="9738" y="4587"/>
                </a:cubicBezTo>
                <a:cubicBezTo>
                  <a:pt x="9575" y="4559"/>
                  <a:pt x="9494" y="4478"/>
                  <a:pt x="9412" y="4342"/>
                </a:cubicBezTo>
                <a:cubicBezTo>
                  <a:pt x="9049" y="3823"/>
                  <a:pt x="8585" y="3527"/>
                  <a:pt x="7951" y="3527"/>
                </a:cubicBezTo>
                <a:cubicBezTo>
                  <a:pt x="7923" y="3527"/>
                  <a:pt x="7895" y="3528"/>
                  <a:pt x="7866" y="3529"/>
                </a:cubicBezTo>
                <a:cubicBezTo>
                  <a:pt x="7704" y="3529"/>
                  <a:pt x="7514" y="3529"/>
                  <a:pt x="7324" y="3502"/>
                </a:cubicBezTo>
                <a:cubicBezTo>
                  <a:pt x="6863" y="3447"/>
                  <a:pt x="6375" y="3339"/>
                  <a:pt x="5941" y="3095"/>
                </a:cubicBezTo>
                <a:cubicBezTo>
                  <a:pt x="5669" y="2959"/>
                  <a:pt x="5425" y="2796"/>
                  <a:pt x="5290" y="2525"/>
                </a:cubicBezTo>
                <a:cubicBezTo>
                  <a:pt x="5248" y="2420"/>
                  <a:pt x="5157" y="2380"/>
                  <a:pt x="5055" y="2380"/>
                </a:cubicBezTo>
                <a:cubicBezTo>
                  <a:pt x="5025" y="2380"/>
                  <a:pt x="4995" y="2383"/>
                  <a:pt x="4964" y="2390"/>
                </a:cubicBezTo>
                <a:cubicBezTo>
                  <a:pt x="4829" y="2417"/>
                  <a:pt x="4720" y="2525"/>
                  <a:pt x="4720" y="2661"/>
                </a:cubicBezTo>
                <a:cubicBezTo>
                  <a:pt x="4693" y="3176"/>
                  <a:pt x="4449" y="3475"/>
                  <a:pt x="3988" y="3610"/>
                </a:cubicBezTo>
                <a:cubicBezTo>
                  <a:pt x="3852" y="3637"/>
                  <a:pt x="3771" y="3773"/>
                  <a:pt x="3771" y="3908"/>
                </a:cubicBezTo>
                <a:lnTo>
                  <a:pt x="3771" y="4451"/>
                </a:lnTo>
                <a:cubicBezTo>
                  <a:pt x="3771" y="4532"/>
                  <a:pt x="3716" y="4587"/>
                  <a:pt x="3662" y="4641"/>
                </a:cubicBezTo>
                <a:cubicBezTo>
                  <a:pt x="3093" y="4858"/>
                  <a:pt x="2794" y="5319"/>
                  <a:pt x="2821" y="5889"/>
                </a:cubicBezTo>
                <a:cubicBezTo>
                  <a:pt x="2821" y="6458"/>
                  <a:pt x="3201" y="6865"/>
                  <a:pt x="3744" y="7082"/>
                </a:cubicBezTo>
                <a:cubicBezTo>
                  <a:pt x="3771" y="7109"/>
                  <a:pt x="3852" y="7136"/>
                  <a:pt x="3879" y="7218"/>
                </a:cubicBezTo>
                <a:cubicBezTo>
                  <a:pt x="3933" y="7353"/>
                  <a:pt x="3961" y="7489"/>
                  <a:pt x="4015" y="7624"/>
                </a:cubicBezTo>
                <a:cubicBezTo>
                  <a:pt x="4178" y="8303"/>
                  <a:pt x="4530" y="8899"/>
                  <a:pt x="5127" y="9306"/>
                </a:cubicBezTo>
                <a:cubicBezTo>
                  <a:pt x="5100" y="9388"/>
                  <a:pt x="5073" y="9442"/>
                  <a:pt x="4964" y="9442"/>
                </a:cubicBezTo>
                <a:cubicBezTo>
                  <a:pt x="4872" y="9650"/>
                  <a:pt x="4740" y="9779"/>
                  <a:pt x="4535" y="9779"/>
                </a:cubicBezTo>
                <a:cubicBezTo>
                  <a:pt x="4499" y="9779"/>
                  <a:pt x="4462" y="9775"/>
                  <a:pt x="4422" y="9767"/>
                </a:cubicBezTo>
                <a:lnTo>
                  <a:pt x="3662" y="9767"/>
                </a:lnTo>
                <a:cubicBezTo>
                  <a:pt x="2984" y="9740"/>
                  <a:pt x="2415" y="9171"/>
                  <a:pt x="2415" y="8492"/>
                </a:cubicBezTo>
                <a:cubicBezTo>
                  <a:pt x="2415" y="7245"/>
                  <a:pt x="2387" y="5943"/>
                  <a:pt x="2415" y="4695"/>
                </a:cubicBezTo>
                <a:cubicBezTo>
                  <a:pt x="2496" y="2715"/>
                  <a:pt x="4015" y="1006"/>
                  <a:pt x="5968" y="654"/>
                </a:cubicBezTo>
                <a:cubicBezTo>
                  <a:pt x="6204" y="614"/>
                  <a:pt x="6440" y="595"/>
                  <a:pt x="6672" y="595"/>
                </a:cubicBezTo>
                <a:close/>
                <a:moveTo>
                  <a:pt x="7677" y="9686"/>
                </a:moveTo>
                <a:cubicBezTo>
                  <a:pt x="7839" y="9930"/>
                  <a:pt x="7975" y="10120"/>
                  <a:pt x="8138" y="10337"/>
                </a:cubicBezTo>
                <a:cubicBezTo>
                  <a:pt x="7839" y="10622"/>
                  <a:pt x="7283" y="10764"/>
                  <a:pt x="6714" y="10764"/>
                </a:cubicBezTo>
                <a:cubicBezTo>
                  <a:pt x="6144" y="10764"/>
                  <a:pt x="5561" y="10622"/>
                  <a:pt x="5208" y="10337"/>
                </a:cubicBezTo>
                <a:cubicBezTo>
                  <a:pt x="5371" y="10120"/>
                  <a:pt x="5507" y="9930"/>
                  <a:pt x="5669" y="9686"/>
                </a:cubicBezTo>
                <a:cubicBezTo>
                  <a:pt x="6000" y="9879"/>
                  <a:pt x="6339" y="9981"/>
                  <a:pt x="6680" y="9981"/>
                </a:cubicBezTo>
                <a:cubicBezTo>
                  <a:pt x="7010" y="9981"/>
                  <a:pt x="7343" y="9886"/>
                  <a:pt x="7677" y="9686"/>
                </a:cubicBezTo>
                <a:close/>
                <a:moveTo>
                  <a:pt x="5194" y="12428"/>
                </a:moveTo>
                <a:cubicBezTo>
                  <a:pt x="5283" y="12428"/>
                  <a:pt x="5379" y="12446"/>
                  <a:pt x="5480" y="12480"/>
                </a:cubicBezTo>
                <a:cubicBezTo>
                  <a:pt x="5751" y="12588"/>
                  <a:pt x="5968" y="12778"/>
                  <a:pt x="6212" y="12914"/>
                </a:cubicBezTo>
                <a:cubicBezTo>
                  <a:pt x="6347" y="12995"/>
                  <a:pt x="6375" y="13131"/>
                  <a:pt x="6375" y="13266"/>
                </a:cubicBezTo>
                <a:cubicBezTo>
                  <a:pt x="6375" y="13782"/>
                  <a:pt x="5968" y="14270"/>
                  <a:pt x="5425" y="14270"/>
                </a:cubicBezTo>
                <a:cubicBezTo>
                  <a:pt x="5411" y="14271"/>
                  <a:pt x="5396" y="14271"/>
                  <a:pt x="5382" y="14271"/>
                </a:cubicBezTo>
                <a:cubicBezTo>
                  <a:pt x="4910" y="14271"/>
                  <a:pt x="4476" y="13847"/>
                  <a:pt x="4476" y="13320"/>
                </a:cubicBezTo>
                <a:cubicBezTo>
                  <a:pt x="4476" y="13266"/>
                  <a:pt x="4449" y="13266"/>
                  <a:pt x="4449" y="13266"/>
                </a:cubicBezTo>
                <a:cubicBezTo>
                  <a:pt x="4530" y="13076"/>
                  <a:pt x="4584" y="12859"/>
                  <a:pt x="4693" y="12724"/>
                </a:cubicBezTo>
                <a:cubicBezTo>
                  <a:pt x="4824" y="12518"/>
                  <a:pt x="4994" y="12428"/>
                  <a:pt x="5194" y="12428"/>
                </a:cubicBezTo>
                <a:close/>
                <a:moveTo>
                  <a:pt x="4069" y="12452"/>
                </a:moveTo>
                <a:lnTo>
                  <a:pt x="4069" y="12452"/>
                </a:lnTo>
                <a:cubicBezTo>
                  <a:pt x="3527" y="13456"/>
                  <a:pt x="4042" y="14405"/>
                  <a:pt x="4720" y="14704"/>
                </a:cubicBezTo>
                <a:cubicBezTo>
                  <a:pt x="4937" y="14799"/>
                  <a:pt x="5168" y="14846"/>
                  <a:pt x="5398" y="14846"/>
                </a:cubicBezTo>
                <a:cubicBezTo>
                  <a:pt x="5629" y="14846"/>
                  <a:pt x="5859" y="14799"/>
                  <a:pt x="6076" y="14704"/>
                </a:cubicBezTo>
                <a:cubicBezTo>
                  <a:pt x="6510" y="14487"/>
                  <a:pt x="6836" y="14134"/>
                  <a:pt x="6971" y="13619"/>
                </a:cubicBezTo>
                <a:cubicBezTo>
                  <a:pt x="7134" y="13809"/>
                  <a:pt x="7297" y="13944"/>
                  <a:pt x="7432" y="14134"/>
                </a:cubicBezTo>
                <a:cubicBezTo>
                  <a:pt x="7460" y="14161"/>
                  <a:pt x="7460" y="14270"/>
                  <a:pt x="7432" y="14324"/>
                </a:cubicBezTo>
                <a:cubicBezTo>
                  <a:pt x="7161" y="14948"/>
                  <a:pt x="6727" y="15382"/>
                  <a:pt x="6212" y="15789"/>
                </a:cubicBezTo>
                <a:lnTo>
                  <a:pt x="5913" y="15979"/>
                </a:lnTo>
                <a:cubicBezTo>
                  <a:pt x="5735" y="16098"/>
                  <a:pt x="5571" y="16173"/>
                  <a:pt x="5378" y="16173"/>
                </a:cubicBezTo>
                <a:cubicBezTo>
                  <a:pt x="5308" y="16173"/>
                  <a:pt x="5234" y="16163"/>
                  <a:pt x="5154" y="16141"/>
                </a:cubicBezTo>
                <a:cubicBezTo>
                  <a:pt x="5014" y="16121"/>
                  <a:pt x="4870" y="16116"/>
                  <a:pt x="4723" y="16116"/>
                </a:cubicBezTo>
                <a:cubicBezTo>
                  <a:pt x="4563" y="16116"/>
                  <a:pt x="4401" y="16122"/>
                  <a:pt x="4237" y="16122"/>
                </a:cubicBezTo>
                <a:cubicBezTo>
                  <a:pt x="4145" y="16122"/>
                  <a:pt x="4053" y="16120"/>
                  <a:pt x="3961" y="16114"/>
                </a:cubicBezTo>
                <a:cubicBezTo>
                  <a:pt x="3906" y="16114"/>
                  <a:pt x="3798" y="16087"/>
                  <a:pt x="3744" y="16033"/>
                </a:cubicBezTo>
                <a:cubicBezTo>
                  <a:pt x="3364" y="15626"/>
                  <a:pt x="3038" y="15138"/>
                  <a:pt x="2930" y="14568"/>
                </a:cubicBezTo>
                <a:cubicBezTo>
                  <a:pt x="2767" y="13646"/>
                  <a:pt x="3228" y="12724"/>
                  <a:pt x="4069" y="12452"/>
                </a:cubicBezTo>
                <a:close/>
                <a:moveTo>
                  <a:pt x="8483" y="16780"/>
                </a:moveTo>
                <a:cubicBezTo>
                  <a:pt x="8620" y="16780"/>
                  <a:pt x="8752" y="16792"/>
                  <a:pt x="8897" y="16792"/>
                </a:cubicBezTo>
                <a:cubicBezTo>
                  <a:pt x="8897" y="17308"/>
                  <a:pt x="8897" y="17823"/>
                  <a:pt x="8924" y="18338"/>
                </a:cubicBezTo>
                <a:cubicBezTo>
                  <a:pt x="8761" y="18338"/>
                  <a:pt x="8623" y="18350"/>
                  <a:pt x="8484" y="18350"/>
                </a:cubicBezTo>
                <a:cubicBezTo>
                  <a:pt x="8415" y="18350"/>
                  <a:pt x="8346" y="18347"/>
                  <a:pt x="8273" y="18338"/>
                </a:cubicBezTo>
                <a:cubicBezTo>
                  <a:pt x="7866" y="18257"/>
                  <a:pt x="7649" y="17904"/>
                  <a:pt x="7649" y="17552"/>
                </a:cubicBezTo>
                <a:cubicBezTo>
                  <a:pt x="7649" y="17172"/>
                  <a:pt x="7894" y="16874"/>
                  <a:pt x="8273" y="16792"/>
                </a:cubicBezTo>
                <a:cubicBezTo>
                  <a:pt x="8346" y="16783"/>
                  <a:pt x="8415" y="16780"/>
                  <a:pt x="8483" y="16780"/>
                </a:cubicBezTo>
                <a:close/>
                <a:moveTo>
                  <a:pt x="5046" y="16765"/>
                </a:moveTo>
                <a:cubicBezTo>
                  <a:pt x="5452" y="16847"/>
                  <a:pt x="5778" y="17172"/>
                  <a:pt x="5724" y="17606"/>
                </a:cubicBezTo>
                <a:cubicBezTo>
                  <a:pt x="5724" y="18013"/>
                  <a:pt x="5398" y="18365"/>
                  <a:pt x="4964" y="18365"/>
                </a:cubicBezTo>
                <a:lnTo>
                  <a:pt x="4476" y="18365"/>
                </a:lnTo>
                <a:lnTo>
                  <a:pt x="4476" y="16765"/>
                </a:lnTo>
                <a:close/>
                <a:moveTo>
                  <a:pt x="4571" y="10615"/>
                </a:moveTo>
                <a:cubicBezTo>
                  <a:pt x="4605" y="10615"/>
                  <a:pt x="4639" y="10622"/>
                  <a:pt x="4666" y="10635"/>
                </a:cubicBezTo>
                <a:cubicBezTo>
                  <a:pt x="5127" y="11096"/>
                  <a:pt x="5751" y="11232"/>
                  <a:pt x="6347" y="11313"/>
                </a:cubicBezTo>
                <a:cubicBezTo>
                  <a:pt x="6488" y="11325"/>
                  <a:pt x="6627" y="11332"/>
                  <a:pt x="6764" y="11332"/>
                </a:cubicBezTo>
                <a:cubicBezTo>
                  <a:pt x="7238" y="11332"/>
                  <a:pt x="7696" y="11252"/>
                  <a:pt x="8138" y="11042"/>
                </a:cubicBezTo>
                <a:cubicBezTo>
                  <a:pt x="8328" y="10961"/>
                  <a:pt x="8490" y="10825"/>
                  <a:pt x="8653" y="10689"/>
                </a:cubicBezTo>
                <a:cubicBezTo>
                  <a:pt x="8730" y="10670"/>
                  <a:pt x="8766" y="10651"/>
                  <a:pt x="8819" y="10651"/>
                </a:cubicBezTo>
                <a:cubicBezTo>
                  <a:pt x="8841" y="10651"/>
                  <a:pt x="8865" y="10654"/>
                  <a:pt x="8897" y="10662"/>
                </a:cubicBezTo>
                <a:cubicBezTo>
                  <a:pt x="9277" y="10825"/>
                  <a:pt x="9629" y="10934"/>
                  <a:pt x="10009" y="11096"/>
                </a:cubicBezTo>
                <a:cubicBezTo>
                  <a:pt x="11718" y="11883"/>
                  <a:pt x="12613" y="13212"/>
                  <a:pt x="12694" y="15084"/>
                </a:cubicBezTo>
                <a:cubicBezTo>
                  <a:pt x="12722" y="15762"/>
                  <a:pt x="12694" y="16440"/>
                  <a:pt x="12694" y="17118"/>
                </a:cubicBezTo>
                <a:cubicBezTo>
                  <a:pt x="12694" y="17796"/>
                  <a:pt x="12152" y="18365"/>
                  <a:pt x="11474" y="18365"/>
                </a:cubicBezTo>
                <a:lnTo>
                  <a:pt x="9548" y="18365"/>
                </a:lnTo>
                <a:lnTo>
                  <a:pt x="9548" y="16711"/>
                </a:lnTo>
                <a:lnTo>
                  <a:pt x="11094" y="16711"/>
                </a:lnTo>
                <a:cubicBezTo>
                  <a:pt x="11311" y="16711"/>
                  <a:pt x="11447" y="16548"/>
                  <a:pt x="11447" y="16385"/>
                </a:cubicBezTo>
                <a:cubicBezTo>
                  <a:pt x="11474" y="16223"/>
                  <a:pt x="11338" y="16060"/>
                  <a:pt x="11176" y="16060"/>
                </a:cubicBezTo>
                <a:cubicBezTo>
                  <a:pt x="10986" y="16060"/>
                  <a:pt x="10959" y="15979"/>
                  <a:pt x="10904" y="15843"/>
                </a:cubicBezTo>
                <a:cubicBezTo>
                  <a:pt x="10552" y="15084"/>
                  <a:pt x="10389" y="14216"/>
                  <a:pt x="10226" y="13402"/>
                </a:cubicBezTo>
                <a:cubicBezTo>
                  <a:pt x="10226" y="13375"/>
                  <a:pt x="10172" y="13320"/>
                  <a:pt x="10172" y="13239"/>
                </a:cubicBezTo>
                <a:cubicBezTo>
                  <a:pt x="10149" y="13031"/>
                  <a:pt x="10047" y="12902"/>
                  <a:pt x="9883" y="12902"/>
                </a:cubicBezTo>
                <a:cubicBezTo>
                  <a:pt x="9854" y="12902"/>
                  <a:pt x="9824" y="12906"/>
                  <a:pt x="9792" y="12914"/>
                </a:cubicBezTo>
                <a:cubicBezTo>
                  <a:pt x="9602" y="12941"/>
                  <a:pt x="9494" y="13103"/>
                  <a:pt x="9575" y="13348"/>
                </a:cubicBezTo>
                <a:cubicBezTo>
                  <a:pt x="9711" y="13890"/>
                  <a:pt x="9819" y="14405"/>
                  <a:pt x="9955" y="14948"/>
                </a:cubicBezTo>
                <a:cubicBezTo>
                  <a:pt x="10009" y="15246"/>
                  <a:pt x="10118" y="15545"/>
                  <a:pt x="10226" y="15843"/>
                </a:cubicBezTo>
                <a:cubicBezTo>
                  <a:pt x="10253" y="15924"/>
                  <a:pt x="10253" y="15979"/>
                  <a:pt x="10280" y="16060"/>
                </a:cubicBezTo>
                <a:lnTo>
                  <a:pt x="9494" y="16060"/>
                </a:lnTo>
                <a:cubicBezTo>
                  <a:pt x="9494" y="15545"/>
                  <a:pt x="9304" y="15111"/>
                  <a:pt x="9006" y="14704"/>
                </a:cubicBezTo>
                <a:cubicBezTo>
                  <a:pt x="8924" y="14595"/>
                  <a:pt x="8816" y="14460"/>
                  <a:pt x="8707" y="14351"/>
                </a:cubicBezTo>
                <a:cubicBezTo>
                  <a:pt x="8111" y="13754"/>
                  <a:pt x="7487" y="13103"/>
                  <a:pt x="6863" y="12480"/>
                </a:cubicBezTo>
                <a:cubicBezTo>
                  <a:pt x="6269" y="11927"/>
                  <a:pt x="5583" y="11621"/>
                  <a:pt x="4827" y="11621"/>
                </a:cubicBezTo>
                <a:cubicBezTo>
                  <a:pt x="4581" y="11621"/>
                  <a:pt x="4329" y="11654"/>
                  <a:pt x="4069" y="11720"/>
                </a:cubicBezTo>
                <a:cubicBezTo>
                  <a:pt x="2767" y="12046"/>
                  <a:pt x="2008" y="13483"/>
                  <a:pt x="2415" y="14867"/>
                </a:cubicBezTo>
                <a:cubicBezTo>
                  <a:pt x="2550" y="15300"/>
                  <a:pt x="2767" y="15680"/>
                  <a:pt x="3065" y="16060"/>
                </a:cubicBezTo>
                <a:lnTo>
                  <a:pt x="2306" y="16060"/>
                </a:lnTo>
                <a:cubicBezTo>
                  <a:pt x="2116" y="16087"/>
                  <a:pt x="1981" y="16196"/>
                  <a:pt x="1981" y="16358"/>
                </a:cubicBezTo>
                <a:cubicBezTo>
                  <a:pt x="1926" y="16521"/>
                  <a:pt x="2089" y="16657"/>
                  <a:pt x="2225" y="16711"/>
                </a:cubicBezTo>
                <a:lnTo>
                  <a:pt x="3852" y="16711"/>
                </a:lnTo>
                <a:lnTo>
                  <a:pt x="3852" y="18284"/>
                </a:lnTo>
                <a:lnTo>
                  <a:pt x="1981" y="18284"/>
                </a:lnTo>
                <a:cubicBezTo>
                  <a:pt x="1221" y="18284"/>
                  <a:pt x="679" y="17742"/>
                  <a:pt x="679" y="17009"/>
                </a:cubicBezTo>
                <a:lnTo>
                  <a:pt x="679" y="14975"/>
                </a:lnTo>
                <a:cubicBezTo>
                  <a:pt x="679" y="13266"/>
                  <a:pt x="1818" y="11639"/>
                  <a:pt x="3445" y="11042"/>
                </a:cubicBezTo>
                <a:cubicBezTo>
                  <a:pt x="3771" y="10906"/>
                  <a:pt x="4150" y="10771"/>
                  <a:pt x="4476" y="10635"/>
                </a:cubicBezTo>
                <a:cubicBezTo>
                  <a:pt x="4503" y="10622"/>
                  <a:pt x="4537" y="10615"/>
                  <a:pt x="4571" y="10615"/>
                </a:cubicBezTo>
                <a:close/>
                <a:moveTo>
                  <a:pt x="8002" y="14704"/>
                </a:moveTo>
                <a:cubicBezTo>
                  <a:pt x="8463" y="15111"/>
                  <a:pt x="8789" y="15545"/>
                  <a:pt x="8870" y="16168"/>
                </a:cubicBezTo>
                <a:cubicBezTo>
                  <a:pt x="8653" y="16168"/>
                  <a:pt x="8463" y="16168"/>
                  <a:pt x="8246" y="16196"/>
                </a:cubicBezTo>
                <a:cubicBezTo>
                  <a:pt x="7270" y="16331"/>
                  <a:pt x="6727" y="17335"/>
                  <a:pt x="7161" y="18230"/>
                </a:cubicBezTo>
                <a:cubicBezTo>
                  <a:pt x="7161" y="18257"/>
                  <a:pt x="7188" y="18284"/>
                  <a:pt x="7188" y="18338"/>
                </a:cubicBezTo>
                <a:cubicBezTo>
                  <a:pt x="7188" y="18365"/>
                  <a:pt x="7161" y="18365"/>
                  <a:pt x="7161" y="18393"/>
                </a:cubicBezTo>
                <a:cubicBezTo>
                  <a:pt x="6863" y="18338"/>
                  <a:pt x="6564" y="18284"/>
                  <a:pt x="6212" y="18257"/>
                </a:cubicBezTo>
                <a:cubicBezTo>
                  <a:pt x="6429" y="17687"/>
                  <a:pt x="6429" y="17172"/>
                  <a:pt x="6049" y="16711"/>
                </a:cubicBezTo>
                <a:cubicBezTo>
                  <a:pt x="6890" y="16223"/>
                  <a:pt x="7541" y="15545"/>
                  <a:pt x="8002" y="14704"/>
                </a:cubicBezTo>
                <a:close/>
                <a:moveTo>
                  <a:pt x="6717" y="1"/>
                </a:moveTo>
                <a:cubicBezTo>
                  <a:pt x="6470" y="1"/>
                  <a:pt x="6220" y="19"/>
                  <a:pt x="5968" y="57"/>
                </a:cubicBezTo>
                <a:cubicBezTo>
                  <a:pt x="3716" y="382"/>
                  <a:pt x="1872" y="2444"/>
                  <a:pt x="1845" y="4722"/>
                </a:cubicBezTo>
                <a:cubicBezTo>
                  <a:pt x="1818" y="6024"/>
                  <a:pt x="1845" y="7272"/>
                  <a:pt x="1845" y="8520"/>
                </a:cubicBezTo>
                <a:cubicBezTo>
                  <a:pt x="1872" y="9360"/>
                  <a:pt x="2415" y="10093"/>
                  <a:pt x="3201" y="10364"/>
                </a:cubicBezTo>
                <a:cubicBezTo>
                  <a:pt x="3228" y="10391"/>
                  <a:pt x="3310" y="10391"/>
                  <a:pt x="3364" y="10418"/>
                </a:cubicBezTo>
                <a:lnTo>
                  <a:pt x="3337" y="10445"/>
                </a:lnTo>
                <a:cubicBezTo>
                  <a:pt x="3255" y="10445"/>
                  <a:pt x="3201" y="10500"/>
                  <a:pt x="3120" y="10527"/>
                </a:cubicBezTo>
                <a:cubicBezTo>
                  <a:pt x="1275" y="11368"/>
                  <a:pt x="217" y="12832"/>
                  <a:pt x="55" y="14867"/>
                </a:cubicBezTo>
                <a:cubicBezTo>
                  <a:pt x="0" y="15626"/>
                  <a:pt x="55" y="16385"/>
                  <a:pt x="55" y="17145"/>
                </a:cubicBezTo>
                <a:cubicBezTo>
                  <a:pt x="55" y="17796"/>
                  <a:pt x="326" y="18284"/>
                  <a:pt x="814" y="18637"/>
                </a:cubicBezTo>
                <a:cubicBezTo>
                  <a:pt x="1058" y="18799"/>
                  <a:pt x="1411" y="18854"/>
                  <a:pt x="1682" y="19016"/>
                </a:cubicBezTo>
                <a:lnTo>
                  <a:pt x="5208" y="18989"/>
                </a:lnTo>
                <a:cubicBezTo>
                  <a:pt x="5398" y="18908"/>
                  <a:pt x="5561" y="18799"/>
                  <a:pt x="5778" y="18718"/>
                </a:cubicBezTo>
                <a:lnTo>
                  <a:pt x="5886" y="18718"/>
                </a:lnTo>
                <a:cubicBezTo>
                  <a:pt x="6185" y="18827"/>
                  <a:pt x="6483" y="18908"/>
                  <a:pt x="6781" y="18989"/>
                </a:cubicBezTo>
                <a:lnTo>
                  <a:pt x="7324" y="18989"/>
                </a:lnTo>
                <a:cubicBezTo>
                  <a:pt x="7489" y="18956"/>
                  <a:pt x="7674" y="18903"/>
                  <a:pt x="7860" y="18903"/>
                </a:cubicBezTo>
                <a:cubicBezTo>
                  <a:pt x="7981" y="18903"/>
                  <a:pt x="8102" y="18925"/>
                  <a:pt x="8219" y="18989"/>
                </a:cubicBezTo>
                <a:lnTo>
                  <a:pt x="11718" y="18989"/>
                </a:lnTo>
                <a:cubicBezTo>
                  <a:pt x="11745" y="18989"/>
                  <a:pt x="11745" y="18962"/>
                  <a:pt x="11772" y="18962"/>
                </a:cubicBezTo>
                <a:cubicBezTo>
                  <a:pt x="12722" y="18772"/>
                  <a:pt x="13345" y="18067"/>
                  <a:pt x="13345" y="17064"/>
                </a:cubicBezTo>
                <a:lnTo>
                  <a:pt x="13345" y="15056"/>
                </a:lnTo>
                <a:cubicBezTo>
                  <a:pt x="13291" y="13049"/>
                  <a:pt x="12071" y="11232"/>
                  <a:pt x="10172" y="10500"/>
                </a:cubicBezTo>
                <a:cubicBezTo>
                  <a:pt x="10145" y="10445"/>
                  <a:pt x="10118" y="10445"/>
                  <a:pt x="10036" y="10418"/>
                </a:cubicBezTo>
                <a:cubicBezTo>
                  <a:pt x="11040" y="10147"/>
                  <a:pt x="11637" y="9333"/>
                  <a:pt x="11609" y="8194"/>
                </a:cubicBezTo>
                <a:cubicBezTo>
                  <a:pt x="11582" y="7109"/>
                  <a:pt x="11609" y="6051"/>
                  <a:pt x="11609" y="4966"/>
                </a:cubicBezTo>
                <a:cubicBezTo>
                  <a:pt x="11609" y="4722"/>
                  <a:pt x="11609" y="4478"/>
                  <a:pt x="11582" y="4261"/>
                </a:cubicBezTo>
                <a:cubicBezTo>
                  <a:pt x="11238" y="1752"/>
                  <a:pt x="9130" y="1"/>
                  <a:pt x="6717"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6" name="Google Shape;236;p17">
            <a:extLst>
              <a:ext uri="{FF2B5EF4-FFF2-40B4-BE49-F238E27FC236}">
                <a16:creationId xmlns:a16="http://schemas.microsoft.com/office/drawing/2014/main" id="{4F6BD911-ABC0-99C8-7D90-93B6B282500C}"/>
              </a:ext>
            </a:extLst>
          </p:cNvPr>
          <p:cNvCxnSpPr>
            <a:cxnSpLocks/>
          </p:cNvCxnSpPr>
          <p:nvPr/>
        </p:nvCxnSpPr>
        <p:spPr>
          <a:xfrm flipH="1" flipV="1">
            <a:off x="7985125" y="2696765"/>
            <a:ext cx="0" cy="821069"/>
          </a:xfrm>
          <a:prstGeom prst="straightConnector1">
            <a:avLst/>
          </a:prstGeom>
          <a:noFill/>
          <a:ln w="19050" cap="flat" cmpd="sng">
            <a:solidFill>
              <a:schemeClr val="accent1"/>
            </a:solidFill>
            <a:prstDash val="solid"/>
            <a:round/>
            <a:headEnd type="none" w="med" len="med"/>
            <a:tailEnd type="oval" w="med" len="med"/>
          </a:ln>
        </p:spPr>
      </p:cxnSp>
      <p:sp>
        <p:nvSpPr>
          <p:cNvPr id="327" name="Google Shape;237;p17">
            <a:extLst>
              <a:ext uri="{FF2B5EF4-FFF2-40B4-BE49-F238E27FC236}">
                <a16:creationId xmlns:a16="http://schemas.microsoft.com/office/drawing/2014/main" id="{AB8CE3A9-767C-32DA-3CF5-0076D9F8B86E}"/>
              </a:ext>
            </a:extLst>
          </p:cNvPr>
          <p:cNvSpPr/>
          <p:nvPr/>
        </p:nvSpPr>
        <p:spPr>
          <a:xfrm>
            <a:off x="7630696" y="1846035"/>
            <a:ext cx="713100" cy="713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323;p31">
            <a:extLst>
              <a:ext uri="{FF2B5EF4-FFF2-40B4-BE49-F238E27FC236}">
                <a16:creationId xmlns:a16="http://schemas.microsoft.com/office/drawing/2014/main" id="{66241ACE-CF7C-306C-ABC7-95860F671BD7}"/>
              </a:ext>
            </a:extLst>
          </p:cNvPr>
          <p:cNvSpPr/>
          <p:nvPr/>
        </p:nvSpPr>
        <p:spPr>
          <a:xfrm>
            <a:off x="7846429" y="2000250"/>
            <a:ext cx="281634" cy="402352"/>
          </a:xfrm>
          <a:custGeom>
            <a:avLst/>
            <a:gdLst/>
            <a:ahLst/>
            <a:cxnLst/>
            <a:rect l="l" t="t" r="r" b="b"/>
            <a:pathLst>
              <a:path w="13346" h="19017" extrusionOk="0">
                <a:moveTo>
                  <a:pt x="5208" y="3420"/>
                </a:moveTo>
                <a:cubicBezTo>
                  <a:pt x="5941" y="4017"/>
                  <a:pt x="6863" y="4234"/>
                  <a:pt x="7812" y="4261"/>
                </a:cubicBezTo>
                <a:cubicBezTo>
                  <a:pt x="8382" y="4261"/>
                  <a:pt x="8734" y="4532"/>
                  <a:pt x="9006" y="4966"/>
                </a:cubicBezTo>
                <a:cubicBezTo>
                  <a:pt x="9087" y="5129"/>
                  <a:pt x="9195" y="5238"/>
                  <a:pt x="9412" y="5238"/>
                </a:cubicBezTo>
                <a:cubicBezTo>
                  <a:pt x="9738" y="5265"/>
                  <a:pt x="9982" y="5536"/>
                  <a:pt x="9982" y="5889"/>
                </a:cubicBezTo>
                <a:cubicBezTo>
                  <a:pt x="9982" y="6187"/>
                  <a:pt x="9738" y="6458"/>
                  <a:pt x="9412" y="6485"/>
                </a:cubicBezTo>
                <a:cubicBezTo>
                  <a:pt x="9168" y="6485"/>
                  <a:pt x="9060" y="6594"/>
                  <a:pt x="9006" y="6784"/>
                </a:cubicBezTo>
                <a:cubicBezTo>
                  <a:pt x="8924" y="7109"/>
                  <a:pt x="8789" y="7435"/>
                  <a:pt x="8680" y="7733"/>
                </a:cubicBezTo>
                <a:cubicBezTo>
                  <a:pt x="8382" y="8547"/>
                  <a:pt x="7731" y="9035"/>
                  <a:pt x="6917" y="9306"/>
                </a:cubicBezTo>
                <a:cubicBezTo>
                  <a:pt x="6859" y="9321"/>
                  <a:pt x="6799" y="9327"/>
                  <a:pt x="6737" y="9327"/>
                </a:cubicBezTo>
                <a:cubicBezTo>
                  <a:pt x="6569" y="9327"/>
                  <a:pt x="6391" y="9277"/>
                  <a:pt x="6212" y="9198"/>
                </a:cubicBezTo>
                <a:cubicBezTo>
                  <a:pt x="5480" y="8818"/>
                  <a:pt x="4883" y="8357"/>
                  <a:pt x="4666" y="7516"/>
                </a:cubicBezTo>
                <a:cubicBezTo>
                  <a:pt x="4584" y="7245"/>
                  <a:pt x="4476" y="7001"/>
                  <a:pt x="4422" y="6729"/>
                </a:cubicBezTo>
                <a:cubicBezTo>
                  <a:pt x="4340" y="6512"/>
                  <a:pt x="4259" y="6431"/>
                  <a:pt x="4042" y="6431"/>
                </a:cubicBezTo>
                <a:cubicBezTo>
                  <a:pt x="3662" y="6377"/>
                  <a:pt x="3445" y="6106"/>
                  <a:pt x="3445" y="5780"/>
                </a:cubicBezTo>
                <a:cubicBezTo>
                  <a:pt x="3445" y="5427"/>
                  <a:pt x="3662" y="5183"/>
                  <a:pt x="4042" y="5129"/>
                </a:cubicBezTo>
                <a:cubicBezTo>
                  <a:pt x="4286" y="5102"/>
                  <a:pt x="4395" y="5021"/>
                  <a:pt x="4395" y="4749"/>
                </a:cubicBezTo>
                <a:lnTo>
                  <a:pt x="4395" y="4207"/>
                </a:lnTo>
                <a:cubicBezTo>
                  <a:pt x="4395" y="4180"/>
                  <a:pt x="4422" y="4125"/>
                  <a:pt x="4449" y="4071"/>
                </a:cubicBezTo>
                <a:lnTo>
                  <a:pt x="4856" y="3773"/>
                </a:lnTo>
                <a:cubicBezTo>
                  <a:pt x="4991" y="3692"/>
                  <a:pt x="5100" y="3556"/>
                  <a:pt x="5208" y="3420"/>
                </a:cubicBezTo>
                <a:close/>
                <a:moveTo>
                  <a:pt x="6672" y="595"/>
                </a:moveTo>
                <a:cubicBezTo>
                  <a:pt x="8831" y="595"/>
                  <a:pt x="10708" y="2247"/>
                  <a:pt x="10904" y="4451"/>
                </a:cubicBezTo>
                <a:cubicBezTo>
                  <a:pt x="10959" y="5102"/>
                  <a:pt x="10931" y="5780"/>
                  <a:pt x="10931" y="6431"/>
                </a:cubicBezTo>
                <a:lnTo>
                  <a:pt x="10931" y="8357"/>
                </a:lnTo>
                <a:cubicBezTo>
                  <a:pt x="10931" y="9225"/>
                  <a:pt x="10389" y="9821"/>
                  <a:pt x="9494" y="9821"/>
                </a:cubicBezTo>
                <a:lnTo>
                  <a:pt x="8734" y="9821"/>
                </a:lnTo>
                <a:cubicBezTo>
                  <a:pt x="8599" y="9821"/>
                  <a:pt x="8273" y="9496"/>
                  <a:pt x="8273" y="9333"/>
                </a:cubicBezTo>
                <a:cubicBezTo>
                  <a:pt x="8273" y="9306"/>
                  <a:pt x="8328" y="9279"/>
                  <a:pt x="8355" y="9225"/>
                </a:cubicBezTo>
                <a:cubicBezTo>
                  <a:pt x="8870" y="8818"/>
                  <a:pt x="9195" y="8330"/>
                  <a:pt x="9358" y="7679"/>
                </a:cubicBezTo>
                <a:cubicBezTo>
                  <a:pt x="9358" y="7652"/>
                  <a:pt x="9412" y="7570"/>
                  <a:pt x="9412" y="7543"/>
                </a:cubicBezTo>
                <a:cubicBezTo>
                  <a:pt x="9467" y="7272"/>
                  <a:pt x="9602" y="7055"/>
                  <a:pt x="9901" y="6946"/>
                </a:cubicBezTo>
                <a:cubicBezTo>
                  <a:pt x="10389" y="6729"/>
                  <a:pt x="10660" y="6214"/>
                  <a:pt x="10633" y="5699"/>
                </a:cubicBezTo>
                <a:cubicBezTo>
                  <a:pt x="10579" y="5210"/>
                  <a:pt x="10253" y="4722"/>
                  <a:pt x="9738" y="4587"/>
                </a:cubicBezTo>
                <a:cubicBezTo>
                  <a:pt x="9575" y="4559"/>
                  <a:pt x="9494" y="4478"/>
                  <a:pt x="9412" y="4342"/>
                </a:cubicBezTo>
                <a:cubicBezTo>
                  <a:pt x="9049" y="3823"/>
                  <a:pt x="8585" y="3527"/>
                  <a:pt x="7951" y="3527"/>
                </a:cubicBezTo>
                <a:cubicBezTo>
                  <a:pt x="7923" y="3527"/>
                  <a:pt x="7895" y="3528"/>
                  <a:pt x="7866" y="3529"/>
                </a:cubicBezTo>
                <a:cubicBezTo>
                  <a:pt x="7704" y="3529"/>
                  <a:pt x="7514" y="3529"/>
                  <a:pt x="7324" y="3502"/>
                </a:cubicBezTo>
                <a:cubicBezTo>
                  <a:pt x="6863" y="3447"/>
                  <a:pt x="6375" y="3339"/>
                  <a:pt x="5941" y="3095"/>
                </a:cubicBezTo>
                <a:cubicBezTo>
                  <a:pt x="5669" y="2959"/>
                  <a:pt x="5425" y="2796"/>
                  <a:pt x="5290" y="2525"/>
                </a:cubicBezTo>
                <a:cubicBezTo>
                  <a:pt x="5248" y="2420"/>
                  <a:pt x="5157" y="2380"/>
                  <a:pt x="5055" y="2380"/>
                </a:cubicBezTo>
                <a:cubicBezTo>
                  <a:pt x="5025" y="2380"/>
                  <a:pt x="4995" y="2383"/>
                  <a:pt x="4964" y="2390"/>
                </a:cubicBezTo>
                <a:cubicBezTo>
                  <a:pt x="4829" y="2417"/>
                  <a:pt x="4720" y="2525"/>
                  <a:pt x="4720" y="2661"/>
                </a:cubicBezTo>
                <a:cubicBezTo>
                  <a:pt x="4693" y="3176"/>
                  <a:pt x="4449" y="3475"/>
                  <a:pt x="3988" y="3610"/>
                </a:cubicBezTo>
                <a:cubicBezTo>
                  <a:pt x="3852" y="3637"/>
                  <a:pt x="3771" y="3773"/>
                  <a:pt x="3771" y="3908"/>
                </a:cubicBezTo>
                <a:lnTo>
                  <a:pt x="3771" y="4451"/>
                </a:lnTo>
                <a:cubicBezTo>
                  <a:pt x="3771" y="4532"/>
                  <a:pt x="3716" y="4587"/>
                  <a:pt x="3662" y="4641"/>
                </a:cubicBezTo>
                <a:cubicBezTo>
                  <a:pt x="3093" y="4858"/>
                  <a:pt x="2794" y="5319"/>
                  <a:pt x="2821" y="5889"/>
                </a:cubicBezTo>
                <a:cubicBezTo>
                  <a:pt x="2821" y="6458"/>
                  <a:pt x="3201" y="6865"/>
                  <a:pt x="3744" y="7082"/>
                </a:cubicBezTo>
                <a:cubicBezTo>
                  <a:pt x="3771" y="7109"/>
                  <a:pt x="3852" y="7136"/>
                  <a:pt x="3879" y="7218"/>
                </a:cubicBezTo>
                <a:cubicBezTo>
                  <a:pt x="3933" y="7353"/>
                  <a:pt x="3961" y="7489"/>
                  <a:pt x="4015" y="7624"/>
                </a:cubicBezTo>
                <a:cubicBezTo>
                  <a:pt x="4178" y="8303"/>
                  <a:pt x="4530" y="8899"/>
                  <a:pt x="5127" y="9306"/>
                </a:cubicBezTo>
                <a:cubicBezTo>
                  <a:pt x="5100" y="9388"/>
                  <a:pt x="5073" y="9442"/>
                  <a:pt x="4964" y="9442"/>
                </a:cubicBezTo>
                <a:cubicBezTo>
                  <a:pt x="4872" y="9650"/>
                  <a:pt x="4740" y="9779"/>
                  <a:pt x="4535" y="9779"/>
                </a:cubicBezTo>
                <a:cubicBezTo>
                  <a:pt x="4499" y="9779"/>
                  <a:pt x="4462" y="9775"/>
                  <a:pt x="4422" y="9767"/>
                </a:cubicBezTo>
                <a:lnTo>
                  <a:pt x="3662" y="9767"/>
                </a:lnTo>
                <a:cubicBezTo>
                  <a:pt x="2984" y="9740"/>
                  <a:pt x="2415" y="9171"/>
                  <a:pt x="2415" y="8492"/>
                </a:cubicBezTo>
                <a:cubicBezTo>
                  <a:pt x="2415" y="7245"/>
                  <a:pt x="2387" y="5943"/>
                  <a:pt x="2415" y="4695"/>
                </a:cubicBezTo>
                <a:cubicBezTo>
                  <a:pt x="2496" y="2715"/>
                  <a:pt x="4015" y="1006"/>
                  <a:pt x="5968" y="654"/>
                </a:cubicBezTo>
                <a:cubicBezTo>
                  <a:pt x="6204" y="614"/>
                  <a:pt x="6440" y="595"/>
                  <a:pt x="6672" y="595"/>
                </a:cubicBezTo>
                <a:close/>
                <a:moveTo>
                  <a:pt x="7677" y="9686"/>
                </a:moveTo>
                <a:cubicBezTo>
                  <a:pt x="7839" y="9930"/>
                  <a:pt x="7975" y="10120"/>
                  <a:pt x="8138" y="10337"/>
                </a:cubicBezTo>
                <a:cubicBezTo>
                  <a:pt x="7839" y="10622"/>
                  <a:pt x="7283" y="10764"/>
                  <a:pt x="6714" y="10764"/>
                </a:cubicBezTo>
                <a:cubicBezTo>
                  <a:pt x="6144" y="10764"/>
                  <a:pt x="5561" y="10622"/>
                  <a:pt x="5208" y="10337"/>
                </a:cubicBezTo>
                <a:cubicBezTo>
                  <a:pt x="5371" y="10120"/>
                  <a:pt x="5507" y="9930"/>
                  <a:pt x="5669" y="9686"/>
                </a:cubicBezTo>
                <a:cubicBezTo>
                  <a:pt x="6000" y="9879"/>
                  <a:pt x="6339" y="9981"/>
                  <a:pt x="6680" y="9981"/>
                </a:cubicBezTo>
                <a:cubicBezTo>
                  <a:pt x="7010" y="9981"/>
                  <a:pt x="7343" y="9886"/>
                  <a:pt x="7677" y="9686"/>
                </a:cubicBezTo>
                <a:close/>
                <a:moveTo>
                  <a:pt x="5194" y="12428"/>
                </a:moveTo>
                <a:cubicBezTo>
                  <a:pt x="5283" y="12428"/>
                  <a:pt x="5379" y="12446"/>
                  <a:pt x="5480" y="12480"/>
                </a:cubicBezTo>
                <a:cubicBezTo>
                  <a:pt x="5751" y="12588"/>
                  <a:pt x="5968" y="12778"/>
                  <a:pt x="6212" y="12914"/>
                </a:cubicBezTo>
                <a:cubicBezTo>
                  <a:pt x="6347" y="12995"/>
                  <a:pt x="6375" y="13131"/>
                  <a:pt x="6375" y="13266"/>
                </a:cubicBezTo>
                <a:cubicBezTo>
                  <a:pt x="6375" y="13782"/>
                  <a:pt x="5968" y="14270"/>
                  <a:pt x="5425" y="14270"/>
                </a:cubicBezTo>
                <a:cubicBezTo>
                  <a:pt x="5411" y="14271"/>
                  <a:pt x="5396" y="14271"/>
                  <a:pt x="5382" y="14271"/>
                </a:cubicBezTo>
                <a:cubicBezTo>
                  <a:pt x="4910" y="14271"/>
                  <a:pt x="4476" y="13847"/>
                  <a:pt x="4476" y="13320"/>
                </a:cubicBezTo>
                <a:cubicBezTo>
                  <a:pt x="4476" y="13266"/>
                  <a:pt x="4449" y="13266"/>
                  <a:pt x="4449" y="13266"/>
                </a:cubicBezTo>
                <a:cubicBezTo>
                  <a:pt x="4530" y="13076"/>
                  <a:pt x="4584" y="12859"/>
                  <a:pt x="4693" y="12724"/>
                </a:cubicBezTo>
                <a:cubicBezTo>
                  <a:pt x="4824" y="12518"/>
                  <a:pt x="4994" y="12428"/>
                  <a:pt x="5194" y="12428"/>
                </a:cubicBezTo>
                <a:close/>
                <a:moveTo>
                  <a:pt x="4069" y="12452"/>
                </a:moveTo>
                <a:lnTo>
                  <a:pt x="4069" y="12452"/>
                </a:lnTo>
                <a:cubicBezTo>
                  <a:pt x="3527" y="13456"/>
                  <a:pt x="4042" y="14405"/>
                  <a:pt x="4720" y="14704"/>
                </a:cubicBezTo>
                <a:cubicBezTo>
                  <a:pt x="4937" y="14799"/>
                  <a:pt x="5168" y="14846"/>
                  <a:pt x="5398" y="14846"/>
                </a:cubicBezTo>
                <a:cubicBezTo>
                  <a:pt x="5629" y="14846"/>
                  <a:pt x="5859" y="14799"/>
                  <a:pt x="6076" y="14704"/>
                </a:cubicBezTo>
                <a:cubicBezTo>
                  <a:pt x="6510" y="14487"/>
                  <a:pt x="6836" y="14134"/>
                  <a:pt x="6971" y="13619"/>
                </a:cubicBezTo>
                <a:cubicBezTo>
                  <a:pt x="7134" y="13809"/>
                  <a:pt x="7297" y="13944"/>
                  <a:pt x="7432" y="14134"/>
                </a:cubicBezTo>
                <a:cubicBezTo>
                  <a:pt x="7460" y="14161"/>
                  <a:pt x="7460" y="14270"/>
                  <a:pt x="7432" y="14324"/>
                </a:cubicBezTo>
                <a:cubicBezTo>
                  <a:pt x="7161" y="14948"/>
                  <a:pt x="6727" y="15382"/>
                  <a:pt x="6212" y="15789"/>
                </a:cubicBezTo>
                <a:lnTo>
                  <a:pt x="5913" y="15979"/>
                </a:lnTo>
                <a:cubicBezTo>
                  <a:pt x="5735" y="16098"/>
                  <a:pt x="5571" y="16173"/>
                  <a:pt x="5378" y="16173"/>
                </a:cubicBezTo>
                <a:cubicBezTo>
                  <a:pt x="5308" y="16173"/>
                  <a:pt x="5234" y="16163"/>
                  <a:pt x="5154" y="16141"/>
                </a:cubicBezTo>
                <a:cubicBezTo>
                  <a:pt x="5014" y="16121"/>
                  <a:pt x="4870" y="16116"/>
                  <a:pt x="4723" y="16116"/>
                </a:cubicBezTo>
                <a:cubicBezTo>
                  <a:pt x="4563" y="16116"/>
                  <a:pt x="4401" y="16122"/>
                  <a:pt x="4237" y="16122"/>
                </a:cubicBezTo>
                <a:cubicBezTo>
                  <a:pt x="4145" y="16122"/>
                  <a:pt x="4053" y="16120"/>
                  <a:pt x="3961" y="16114"/>
                </a:cubicBezTo>
                <a:cubicBezTo>
                  <a:pt x="3906" y="16114"/>
                  <a:pt x="3798" y="16087"/>
                  <a:pt x="3744" y="16033"/>
                </a:cubicBezTo>
                <a:cubicBezTo>
                  <a:pt x="3364" y="15626"/>
                  <a:pt x="3038" y="15138"/>
                  <a:pt x="2930" y="14568"/>
                </a:cubicBezTo>
                <a:cubicBezTo>
                  <a:pt x="2767" y="13646"/>
                  <a:pt x="3228" y="12724"/>
                  <a:pt x="4069" y="12452"/>
                </a:cubicBezTo>
                <a:close/>
                <a:moveTo>
                  <a:pt x="8483" y="16780"/>
                </a:moveTo>
                <a:cubicBezTo>
                  <a:pt x="8620" y="16780"/>
                  <a:pt x="8752" y="16792"/>
                  <a:pt x="8897" y="16792"/>
                </a:cubicBezTo>
                <a:cubicBezTo>
                  <a:pt x="8897" y="17308"/>
                  <a:pt x="8897" y="17823"/>
                  <a:pt x="8924" y="18338"/>
                </a:cubicBezTo>
                <a:cubicBezTo>
                  <a:pt x="8761" y="18338"/>
                  <a:pt x="8623" y="18350"/>
                  <a:pt x="8484" y="18350"/>
                </a:cubicBezTo>
                <a:cubicBezTo>
                  <a:pt x="8415" y="18350"/>
                  <a:pt x="8346" y="18347"/>
                  <a:pt x="8273" y="18338"/>
                </a:cubicBezTo>
                <a:cubicBezTo>
                  <a:pt x="7866" y="18257"/>
                  <a:pt x="7649" y="17904"/>
                  <a:pt x="7649" y="17552"/>
                </a:cubicBezTo>
                <a:cubicBezTo>
                  <a:pt x="7649" y="17172"/>
                  <a:pt x="7894" y="16874"/>
                  <a:pt x="8273" y="16792"/>
                </a:cubicBezTo>
                <a:cubicBezTo>
                  <a:pt x="8346" y="16783"/>
                  <a:pt x="8415" y="16780"/>
                  <a:pt x="8483" y="16780"/>
                </a:cubicBezTo>
                <a:close/>
                <a:moveTo>
                  <a:pt x="5046" y="16765"/>
                </a:moveTo>
                <a:cubicBezTo>
                  <a:pt x="5452" y="16847"/>
                  <a:pt x="5778" y="17172"/>
                  <a:pt x="5724" y="17606"/>
                </a:cubicBezTo>
                <a:cubicBezTo>
                  <a:pt x="5724" y="18013"/>
                  <a:pt x="5398" y="18365"/>
                  <a:pt x="4964" y="18365"/>
                </a:cubicBezTo>
                <a:lnTo>
                  <a:pt x="4476" y="18365"/>
                </a:lnTo>
                <a:lnTo>
                  <a:pt x="4476" y="16765"/>
                </a:lnTo>
                <a:close/>
                <a:moveTo>
                  <a:pt x="4571" y="10615"/>
                </a:moveTo>
                <a:cubicBezTo>
                  <a:pt x="4605" y="10615"/>
                  <a:pt x="4639" y="10622"/>
                  <a:pt x="4666" y="10635"/>
                </a:cubicBezTo>
                <a:cubicBezTo>
                  <a:pt x="5127" y="11096"/>
                  <a:pt x="5751" y="11232"/>
                  <a:pt x="6347" y="11313"/>
                </a:cubicBezTo>
                <a:cubicBezTo>
                  <a:pt x="6488" y="11325"/>
                  <a:pt x="6627" y="11332"/>
                  <a:pt x="6764" y="11332"/>
                </a:cubicBezTo>
                <a:cubicBezTo>
                  <a:pt x="7238" y="11332"/>
                  <a:pt x="7696" y="11252"/>
                  <a:pt x="8138" y="11042"/>
                </a:cubicBezTo>
                <a:cubicBezTo>
                  <a:pt x="8328" y="10961"/>
                  <a:pt x="8490" y="10825"/>
                  <a:pt x="8653" y="10689"/>
                </a:cubicBezTo>
                <a:cubicBezTo>
                  <a:pt x="8730" y="10670"/>
                  <a:pt x="8766" y="10651"/>
                  <a:pt x="8819" y="10651"/>
                </a:cubicBezTo>
                <a:cubicBezTo>
                  <a:pt x="8841" y="10651"/>
                  <a:pt x="8865" y="10654"/>
                  <a:pt x="8897" y="10662"/>
                </a:cubicBezTo>
                <a:cubicBezTo>
                  <a:pt x="9277" y="10825"/>
                  <a:pt x="9629" y="10934"/>
                  <a:pt x="10009" y="11096"/>
                </a:cubicBezTo>
                <a:cubicBezTo>
                  <a:pt x="11718" y="11883"/>
                  <a:pt x="12613" y="13212"/>
                  <a:pt x="12694" y="15084"/>
                </a:cubicBezTo>
                <a:cubicBezTo>
                  <a:pt x="12722" y="15762"/>
                  <a:pt x="12694" y="16440"/>
                  <a:pt x="12694" y="17118"/>
                </a:cubicBezTo>
                <a:cubicBezTo>
                  <a:pt x="12694" y="17796"/>
                  <a:pt x="12152" y="18365"/>
                  <a:pt x="11474" y="18365"/>
                </a:cubicBezTo>
                <a:lnTo>
                  <a:pt x="9548" y="18365"/>
                </a:lnTo>
                <a:lnTo>
                  <a:pt x="9548" y="16711"/>
                </a:lnTo>
                <a:lnTo>
                  <a:pt x="11094" y="16711"/>
                </a:lnTo>
                <a:cubicBezTo>
                  <a:pt x="11311" y="16711"/>
                  <a:pt x="11447" y="16548"/>
                  <a:pt x="11447" y="16385"/>
                </a:cubicBezTo>
                <a:cubicBezTo>
                  <a:pt x="11474" y="16223"/>
                  <a:pt x="11338" y="16060"/>
                  <a:pt x="11176" y="16060"/>
                </a:cubicBezTo>
                <a:cubicBezTo>
                  <a:pt x="10986" y="16060"/>
                  <a:pt x="10959" y="15979"/>
                  <a:pt x="10904" y="15843"/>
                </a:cubicBezTo>
                <a:cubicBezTo>
                  <a:pt x="10552" y="15084"/>
                  <a:pt x="10389" y="14216"/>
                  <a:pt x="10226" y="13402"/>
                </a:cubicBezTo>
                <a:cubicBezTo>
                  <a:pt x="10226" y="13375"/>
                  <a:pt x="10172" y="13320"/>
                  <a:pt x="10172" y="13239"/>
                </a:cubicBezTo>
                <a:cubicBezTo>
                  <a:pt x="10149" y="13031"/>
                  <a:pt x="10047" y="12902"/>
                  <a:pt x="9883" y="12902"/>
                </a:cubicBezTo>
                <a:cubicBezTo>
                  <a:pt x="9854" y="12902"/>
                  <a:pt x="9824" y="12906"/>
                  <a:pt x="9792" y="12914"/>
                </a:cubicBezTo>
                <a:cubicBezTo>
                  <a:pt x="9602" y="12941"/>
                  <a:pt x="9494" y="13103"/>
                  <a:pt x="9575" y="13348"/>
                </a:cubicBezTo>
                <a:cubicBezTo>
                  <a:pt x="9711" y="13890"/>
                  <a:pt x="9819" y="14405"/>
                  <a:pt x="9955" y="14948"/>
                </a:cubicBezTo>
                <a:cubicBezTo>
                  <a:pt x="10009" y="15246"/>
                  <a:pt x="10118" y="15545"/>
                  <a:pt x="10226" y="15843"/>
                </a:cubicBezTo>
                <a:cubicBezTo>
                  <a:pt x="10253" y="15924"/>
                  <a:pt x="10253" y="15979"/>
                  <a:pt x="10280" y="16060"/>
                </a:cubicBezTo>
                <a:lnTo>
                  <a:pt x="9494" y="16060"/>
                </a:lnTo>
                <a:cubicBezTo>
                  <a:pt x="9494" y="15545"/>
                  <a:pt x="9304" y="15111"/>
                  <a:pt x="9006" y="14704"/>
                </a:cubicBezTo>
                <a:cubicBezTo>
                  <a:pt x="8924" y="14595"/>
                  <a:pt x="8816" y="14460"/>
                  <a:pt x="8707" y="14351"/>
                </a:cubicBezTo>
                <a:cubicBezTo>
                  <a:pt x="8111" y="13754"/>
                  <a:pt x="7487" y="13103"/>
                  <a:pt x="6863" y="12480"/>
                </a:cubicBezTo>
                <a:cubicBezTo>
                  <a:pt x="6269" y="11927"/>
                  <a:pt x="5583" y="11621"/>
                  <a:pt x="4827" y="11621"/>
                </a:cubicBezTo>
                <a:cubicBezTo>
                  <a:pt x="4581" y="11621"/>
                  <a:pt x="4329" y="11654"/>
                  <a:pt x="4069" y="11720"/>
                </a:cubicBezTo>
                <a:cubicBezTo>
                  <a:pt x="2767" y="12046"/>
                  <a:pt x="2008" y="13483"/>
                  <a:pt x="2415" y="14867"/>
                </a:cubicBezTo>
                <a:cubicBezTo>
                  <a:pt x="2550" y="15300"/>
                  <a:pt x="2767" y="15680"/>
                  <a:pt x="3065" y="16060"/>
                </a:cubicBezTo>
                <a:lnTo>
                  <a:pt x="2306" y="16060"/>
                </a:lnTo>
                <a:cubicBezTo>
                  <a:pt x="2116" y="16087"/>
                  <a:pt x="1981" y="16196"/>
                  <a:pt x="1981" y="16358"/>
                </a:cubicBezTo>
                <a:cubicBezTo>
                  <a:pt x="1926" y="16521"/>
                  <a:pt x="2089" y="16657"/>
                  <a:pt x="2225" y="16711"/>
                </a:cubicBezTo>
                <a:lnTo>
                  <a:pt x="3852" y="16711"/>
                </a:lnTo>
                <a:lnTo>
                  <a:pt x="3852" y="18284"/>
                </a:lnTo>
                <a:lnTo>
                  <a:pt x="1981" y="18284"/>
                </a:lnTo>
                <a:cubicBezTo>
                  <a:pt x="1221" y="18284"/>
                  <a:pt x="679" y="17742"/>
                  <a:pt x="679" y="17009"/>
                </a:cubicBezTo>
                <a:lnTo>
                  <a:pt x="679" y="14975"/>
                </a:lnTo>
                <a:cubicBezTo>
                  <a:pt x="679" y="13266"/>
                  <a:pt x="1818" y="11639"/>
                  <a:pt x="3445" y="11042"/>
                </a:cubicBezTo>
                <a:cubicBezTo>
                  <a:pt x="3771" y="10906"/>
                  <a:pt x="4150" y="10771"/>
                  <a:pt x="4476" y="10635"/>
                </a:cubicBezTo>
                <a:cubicBezTo>
                  <a:pt x="4503" y="10622"/>
                  <a:pt x="4537" y="10615"/>
                  <a:pt x="4571" y="10615"/>
                </a:cubicBezTo>
                <a:close/>
                <a:moveTo>
                  <a:pt x="8002" y="14704"/>
                </a:moveTo>
                <a:cubicBezTo>
                  <a:pt x="8463" y="15111"/>
                  <a:pt x="8789" y="15545"/>
                  <a:pt x="8870" y="16168"/>
                </a:cubicBezTo>
                <a:cubicBezTo>
                  <a:pt x="8653" y="16168"/>
                  <a:pt x="8463" y="16168"/>
                  <a:pt x="8246" y="16196"/>
                </a:cubicBezTo>
                <a:cubicBezTo>
                  <a:pt x="7270" y="16331"/>
                  <a:pt x="6727" y="17335"/>
                  <a:pt x="7161" y="18230"/>
                </a:cubicBezTo>
                <a:cubicBezTo>
                  <a:pt x="7161" y="18257"/>
                  <a:pt x="7188" y="18284"/>
                  <a:pt x="7188" y="18338"/>
                </a:cubicBezTo>
                <a:cubicBezTo>
                  <a:pt x="7188" y="18365"/>
                  <a:pt x="7161" y="18365"/>
                  <a:pt x="7161" y="18393"/>
                </a:cubicBezTo>
                <a:cubicBezTo>
                  <a:pt x="6863" y="18338"/>
                  <a:pt x="6564" y="18284"/>
                  <a:pt x="6212" y="18257"/>
                </a:cubicBezTo>
                <a:cubicBezTo>
                  <a:pt x="6429" y="17687"/>
                  <a:pt x="6429" y="17172"/>
                  <a:pt x="6049" y="16711"/>
                </a:cubicBezTo>
                <a:cubicBezTo>
                  <a:pt x="6890" y="16223"/>
                  <a:pt x="7541" y="15545"/>
                  <a:pt x="8002" y="14704"/>
                </a:cubicBezTo>
                <a:close/>
                <a:moveTo>
                  <a:pt x="6717" y="1"/>
                </a:moveTo>
                <a:cubicBezTo>
                  <a:pt x="6470" y="1"/>
                  <a:pt x="6220" y="19"/>
                  <a:pt x="5968" y="57"/>
                </a:cubicBezTo>
                <a:cubicBezTo>
                  <a:pt x="3716" y="382"/>
                  <a:pt x="1872" y="2444"/>
                  <a:pt x="1845" y="4722"/>
                </a:cubicBezTo>
                <a:cubicBezTo>
                  <a:pt x="1818" y="6024"/>
                  <a:pt x="1845" y="7272"/>
                  <a:pt x="1845" y="8520"/>
                </a:cubicBezTo>
                <a:cubicBezTo>
                  <a:pt x="1872" y="9360"/>
                  <a:pt x="2415" y="10093"/>
                  <a:pt x="3201" y="10364"/>
                </a:cubicBezTo>
                <a:cubicBezTo>
                  <a:pt x="3228" y="10391"/>
                  <a:pt x="3310" y="10391"/>
                  <a:pt x="3364" y="10418"/>
                </a:cubicBezTo>
                <a:lnTo>
                  <a:pt x="3337" y="10445"/>
                </a:lnTo>
                <a:cubicBezTo>
                  <a:pt x="3255" y="10445"/>
                  <a:pt x="3201" y="10500"/>
                  <a:pt x="3120" y="10527"/>
                </a:cubicBezTo>
                <a:cubicBezTo>
                  <a:pt x="1275" y="11368"/>
                  <a:pt x="217" y="12832"/>
                  <a:pt x="55" y="14867"/>
                </a:cubicBezTo>
                <a:cubicBezTo>
                  <a:pt x="0" y="15626"/>
                  <a:pt x="55" y="16385"/>
                  <a:pt x="55" y="17145"/>
                </a:cubicBezTo>
                <a:cubicBezTo>
                  <a:pt x="55" y="17796"/>
                  <a:pt x="326" y="18284"/>
                  <a:pt x="814" y="18637"/>
                </a:cubicBezTo>
                <a:cubicBezTo>
                  <a:pt x="1058" y="18799"/>
                  <a:pt x="1411" y="18854"/>
                  <a:pt x="1682" y="19016"/>
                </a:cubicBezTo>
                <a:lnTo>
                  <a:pt x="5208" y="18989"/>
                </a:lnTo>
                <a:cubicBezTo>
                  <a:pt x="5398" y="18908"/>
                  <a:pt x="5561" y="18799"/>
                  <a:pt x="5778" y="18718"/>
                </a:cubicBezTo>
                <a:lnTo>
                  <a:pt x="5886" y="18718"/>
                </a:lnTo>
                <a:cubicBezTo>
                  <a:pt x="6185" y="18827"/>
                  <a:pt x="6483" y="18908"/>
                  <a:pt x="6781" y="18989"/>
                </a:cubicBezTo>
                <a:lnTo>
                  <a:pt x="7324" y="18989"/>
                </a:lnTo>
                <a:cubicBezTo>
                  <a:pt x="7489" y="18956"/>
                  <a:pt x="7674" y="18903"/>
                  <a:pt x="7860" y="18903"/>
                </a:cubicBezTo>
                <a:cubicBezTo>
                  <a:pt x="7981" y="18903"/>
                  <a:pt x="8102" y="18925"/>
                  <a:pt x="8219" y="18989"/>
                </a:cubicBezTo>
                <a:lnTo>
                  <a:pt x="11718" y="18989"/>
                </a:lnTo>
                <a:cubicBezTo>
                  <a:pt x="11745" y="18989"/>
                  <a:pt x="11745" y="18962"/>
                  <a:pt x="11772" y="18962"/>
                </a:cubicBezTo>
                <a:cubicBezTo>
                  <a:pt x="12722" y="18772"/>
                  <a:pt x="13345" y="18067"/>
                  <a:pt x="13345" y="17064"/>
                </a:cubicBezTo>
                <a:lnTo>
                  <a:pt x="13345" y="15056"/>
                </a:lnTo>
                <a:cubicBezTo>
                  <a:pt x="13291" y="13049"/>
                  <a:pt x="12071" y="11232"/>
                  <a:pt x="10172" y="10500"/>
                </a:cubicBezTo>
                <a:cubicBezTo>
                  <a:pt x="10145" y="10445"/>
                  <a:pt x="10118" y="10445"/>
                  <a:pt x="10036" y="10418"/>
                </a:cubicBezTo>
                <a:cubicBezTo>
                  <a:pt x="11040" y="10147"/>
                  <a:pt x="11637" y="9333"/>
                  <a:pt x="11609" y="8194"/>
                </a:cubicBezTo>
                <a:cubicBezTo>
                  <a:pt x="11582" y="7109"/>
                  <a:pt x="11609" y="6051"/>
                  <a:pt x="11609" y="4966"/>
                </a:cubicBezTo>
                <a:cubicBezTo>
                  <a:pt x="11609" y="4722"/>
                  <a:pt x="11609" y="4478"/>
                  <a:pt x="11582" y="4261"/>
                </a:cubicBezTo>
                <a:cubicBezTo>
                  <a:pt x="11238" y="1752"/>
                  <a:pt x="9130" y="1"/>
                  <a:pt x="6717"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35;p17">
            <a:extLst>
              <a:ext uri="{FF2B5EF4-FFF2-40B4-BE49-F238E27FC236}">
                <a16:creationId xmlns:a16="http://schemas.microsoft.com/office/drawing/2014/main" id="{EDC5F297-76C9-B667-3A20-36F05CA0038A}"/>
              </a:ext>
            </a:extLst>
          </p:cNvPr>
          <p:cNvSpPr txBox="1"/>
          <p:nvPr/>
        </p:nvSpPr>
        <p:spPr>
          <a:xfrm>
            <a:off x="7402597" y="3623926"/>
            <a:ext cx="1167600" cy="72119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accent1"/>
                </a:solidFill>
                <a:latin typeface="Fira Sans Extra Condensed Medium"/>
                <a:ea typeface="Fira Sans Extra Condensed Medium"/>
                <a:cs typeface="Fira Sans Extra Condensed Medium"/>
                <a:sym typeface="Fira Sans Extra Condensed Medium"/>
              </a:rPr>
              <a:t>Nivel de riesgo</a:t>
            </a:r>
            <a:endParaRPr sz="1600">
              <a:solidFill>
                <a:schemeClr val="accent1"/>
              </a:solidFill>
              <a:latin typeface="Fira Sans Extra Condensed Medium"/>
              <a:ea typeface="Fira Sans Extra Condensed Medium"/>
              <a:cs typeface="Fira Sans Extra Condensed Medium"/>
              <a:sym typeface="Fira Sans Extra Condensed Medium"/>
            </a:endParaRPr>
          </a:p>
        </p:txBody>
      </p:sp>
      <p:sp>
        <p:nvSpPr>
          <p:cNvPr id="332" name="Elipse 331">
            <a:extLst>
              <a:ext uri="{FF2B5EF4-FFF2-40B4-BE49-F238E27FC236}">
                <a16:creationId xmlns:a16="http://schemas.microsoft.com/office/drawing/2014/main" id="{A750E33E-8902-693C-CE28-E6A67E69B2DC}"/>
              </a:ext>
            </a:extLst>
          </p:cNvPr>
          <p:cNvSpPr/>
          <p:nvPr/>
        </p:nvSpPr>
        <p:spPr>
          <a:xfrm>
            <a:off x="7516101" y="3564467"/>
            <a:ext cx="951315" cy="809255"/>
          </a:xfrm>
          <a:prstGeom prst="ellipse">
            <a:avLst/>
          </a:prstGeom>
          <a:no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Google Shape;1415;p34">
            <a:extLst>
              <a:ext uri="{FF2B5EF4-FFF2-40B4-BE49-F238E27FC236}">
                <a16:creationId xmlns:a16="http://schemas.microsoft.com/office/drawing/2014/main" id="{07F130AD-A4F0-D9CD-D1D7-3348C7BF1057}"/>
              </a:ext>
            </a:extLst>
          </p:cNvPr>
          <p:cNvSpPr txBox="1">
            <a:spLocks noGrp="1"/>
          </p:cNvSpPr>
          <p:nvPr>
            <p:ph type="title"/>
          </p:nvPr>
        </p:nvSpPr>
        <p:spPr>
          <a:xfrm>
            <a:off x="420400" y="146031"/>
            <a:ext cx="8237700" cy="346912"/>
          </a:xfrm>
          <a:prstGeom prst="rect">
            <a:avLst/>
          </a:prstGeom>
        </p:spPr>
        <p:txBody>
          <a:bodyPr spcFirstLastPara="1" wrap="square" lIns="91425" tIns="91425" rIns="91425" bIns="91425" anchor="ctr" anchorCtr="0">
            <a:noAutofit/>
          </a:bodyPr>
          <a:lstStyle/>
          <a:p>
            <a:endParaRPr lang="en"/>
          </a:p>
          <a:p>
            <a:r>
              <a:rPr lang="en"/>
              <a:t>Factores de </a:t>
            </a:r>
            <a:r>
              <a:rPr lang="en" err="1"/>
              <a:t>riesgo</a:t>
            </a:r>
            <a:r>
              <a:rPr lang="en"/>
              <a:t> </a:t>
            </a:r>
            <a:r>
              <a:rPr lang="en" err="1"/>
              <a:t>en</a:t>
            </a:r>
            <a:r>
              <a:rPr lang="en"/>
              <a:t> </a:t>
            </a:r>
            <a:r>
              <a:rPr lang="en" err="1"/>
              <a:t>el</a:t>
            </a:r>
            <a:r>
              <a:rPr lang="en"/>
              <a:t> </a:t>
            </a:r>
            <a:r>
              <a:rPr lang="en" err="1"/>
              <a:t>embarazo</a:t>
            </a:r>
            <a:r>
              <a:rPr lang="en"/>
              <a:t>: variables a </a:t>
            </a:r>
            <a:r>
              <a:rPr lang="en" err="1"/>
              <a:t>analizar</a:t>
            </a:r>
            <a:endParaRPr lang="en"/>
          </a:p>
        </p:txBody>
      </p:sp>
      <p:cxnSp>
        <p:nvCxnSpPr>
          <p:cNvPr id="2" name="Google Shape;236;p17">
            <a:extLst>
              <a:ext uri="{FF2B5EF4-FFF2-40B4-BE49-F238E27FC236}">
                <a16:creationId xmlns:a16="http://schemas.microsoft.com/office/drawing/2014/main" id="{FB37E496-8B54-9787-FA6F-5AFA6A3CB8B6}"/>
              </a:ext>
            </a:extLst>
          </p:cNvPr>
          <p:cNvCxnSpPr>
            <a:cxnSpLocks/>
          </p:cNvCxnSpPr>
          <p:nvPr/>
        </p:nvCxnSpPr>
        <p:spPr>
          <a:xfrm flipH="1" flipV="1">
            <a:off x="3349625" y="2696765"/>
            <a:ext cx="0" cy="821069"/>
          </a:xfrm>
          <a:prstGeom prst="straightConnector1">
            <a:avLst/>
          </a:prstGeom>
          <a:noFill/>
          <a:ln w="19050" cap="flat" cmpd="sng">
            <a:solidFill>
              <a:schemeClr val="accent1"/>
            </a:solidFill>
            <a:prstDash val="solid"/>
            <a:round/>
            <a:headEnd type="none" w="med" len="med"/>
            <a:tailEnd type="oval" w="med" len="med"/>
          </a:ln>
        </p:spPr>
      </p:cxnSp>
      <p:cxnSp>
        <p:nvCxnSpPr>
          <p:cNvPr id="3" name="Google Shape;236;p17">
            <a:extLst>
              <a:ext uri="{FF2B5EF4-FFF2-40B4-BE49-F238E27FC236}">
                <a16:creationId xmlns:a16="http://schemas.microsoft.com/office/drawing/2014/main" id="{FF37E7AE-04DF-338B-F857-77C04BD870FF}"/>
              </a:ext>
            </a:extLst>
          </p:cNvPr>
          <p:cNvCxnSpPr>
            <a:cxnSpLocks/>
          </p:cNvCxnSpPr>
          <p:nvPr/>
        </p:nvCxnSpPr>
        <p:spPr>
          <a:xfrm flipH="1" flipV="1">
            <a:off x="2190750" y="2696765"/>
            <a:ext cx="0" cy="821069"/>
          </a:xfrm>
          <a:prstGeom prst="straightConnector1">
            <a:avLst/>
          </a:prstGeom>
          <a:noFill/>
          <a:ln w="19050" cap="flat" cmpd="sng">
            <a:solidFill>
              <a:schemeClr val="tx2"/>
            </a:solidFill>
            <a:prstDash val="solid"/>
            <a:round/>
            <a:headEnd type="none" w="med" len="med"/>
            <a:tailEnd type="oval" w="med" len="med"/>
          </a:ln>
        </p:spPr>
      </p:cxnSp>
      <p:cxnSp>
        <p:nvCxnSpPr>
          <p:cNvPr id="5" name="Google Shape;236;p17">
            <a:extLst>
              <a:ext uri="{FF2B5EF4-FFF2-40B4-BE49-F238E27FC236}">
                <a16:creationId xmlns:a16="http://schemas.microsoft.com/office/drawing/2014/main" id="{545246FD-EE39-793F-97B3-73FBE2406C1F}"/>
              </a:ext>
            </a:extLst>
          </p:cNvPr>
          <p:cNvCxnSpPr>
            <a:cxnSpLocks/>
          </p:cNvCxnSpPr>
          <p:nvPr/>
        </p:nvCxnSpPr>
        <p:spPr>
          <a:xfrm flipH="1" flipV="1">
            <a:off x="6826250" y="2696765"/>
            <a:ext cx="0" cy="821069"/>
          </a:xfrm>
          <a:prstGeom prst="straightConnector1">
            <a:avLst/>
          </a:prstGeom>
          <a:noFill/>
          <a:ln w="19050" cap="flat" cmpd="sng">
            <a:solidFill>
              <a:schemeClr val="bg2"/>
            </a:solidFill>
            <a:prstDash val="solid"/>
            <a:round/>
            <a:headEnd type="none" w="med" len="med"/>
            <a:tailEnd type="oval" w="med" len="med"/>
          </a:ln>
        </p:spPr>
      </p:cxnSp>
      <p:cxnSp>
        <p:nvCxnSpPr>
          <p:cNvPr id="6" name="Google Shape;236;p17">
            <a:extLst>
              <a:ext uri="{FF2B5EF4-FFF2-40B4-BE49-F238E27FC236}">
                <a16:creationId xmlns:a16="http://schemas.microsoft.com/office/drawing/2014/main" id="{2AFABC2A-F5DB-35AB-4BCB-0AA2C34F7765}"/>
              </a:ext>
            </a:extLst>
          </p:cNvPr>
          <p:cNvCxnSpPr>
            <a:cxnSpLocks/>
          </p:cNvCxnSpPr>
          <p:nvPr/>
        </p:nvCxnSpPr>
        <p:spPr>
          <a:xfrm flipH="1" flipV="1">
            <a:off x="4508500" y="2696765"/>
            <a:ext cx="0" cy="821069"/>
          </a:xfrm>
          <a:prstGeom prst="straightConnector1">
            <a:avLst/>
          </a:prstGeom>
          <a:noFill/>
          <a:ln w="19050" cap="flat" cmpd="sng">
            <a:solidFill>
              <a:schemeClr val="accent2"/>
            </a:solidFill>
            <a:prstDash val="solid"/>
            <a:round/>
            <a:headEnd type="none" w="med" len="med"/>
            <a:tailEnd type="oval" w="med" len="med"/>
          </a:ln>
        </p:spPr>
      </p:cxnSp>
      <p:cxnSp>
        <p:nvCxnSpPr>
          <p:cNvPr id="7" name="Google Shape;236;p17">
            <a:extLst>
              <a:ext uri="{FF2B5EF4-FFF2-40B4-BE49-F238E27FC236}">
                <a16:creationId xmlns:a16="http://schemas.microsoft.com/office/drawing/2014/main" id="{58867F1A-85A4-DE14-B490-AE17112A5AC8}"/>
              </a:ext>
            </a:extLst>
          </p:cNvPr>
          <p:cNvCxnSpPr>
            <a:cxnSpLocks/>
          </p:cNvCxnSpPr>
          <p:nvPr/>
        </p:nvCxnSpPr>
        <p:spPr>
          <a:xfrm flipH="1" flipV="1">
            <a:off x="5667375" y="2696765"/>
            <a:ext cx="0" cy="821069"/>
          </a:xfrm>
          <a:prstGeom prst="straightConnector1">
            <a:avLst/>
          </a:prstGeom>
          <a:noFill/>
          <a:ln w="19050" cap="flat" cmpd="sng">
            <a:solidFill>
              <a:schemeClr val="accent3"/>
            </a:solidFill>
            <a:prstDash val="solid"/>
            <a:round/>
            <a:headEnd type="none" w="med" len="med"/>
            <a:tailEnd type="oval" w="med" len="med"/>
          </a:ln>
        </p:spPr>
      </p:cxnSp>
      <p:cxnSp>
        <p:nvCxnSpPr>
          <p:cNvPr id="8" name="Google Shape;236;p17">
            <a:extLst>
              <a:ext uri="{FF2B5EF4-FFF2-40B4-BE49-F238E27FC236}">
                <a16:creationId xmlns:a16="http://schemas.microsoft.com/office/drawing/2014/main" id="{3CA665CA-6484-9314-1719-85543D8051BB}"/>
              </a:ext>
            </a:extLst>
          </p:cNvPr>
          <p:cNvCxnSpPr>
            <a:cxnSpLocks/>
          </p:cNvCxnSpPr>
          <p:nvPr/>
        </p:nvCxnSpPr>
        <p:spPr>
          <a:xfrm flipH="1" flipV="1">
            <a:off x="1031875" y="2696765"/>
            <a:ext cx="0" cy="821069"/>
          </a:xfrm>
          <a:prstGeom prst="straightConnector1">
            <a:avLst/>
          </a:prstGeom>
          <a:noFill/>
          <a:ln w="19050" cap="flat" cmpd="sng">
            <a:solidFill>
              <a:schemeClr val="bg2"/>
            </a:solidFill>
            <a:prstDash val="solid"/>
            <a:round/>
            <a:headEnd type="none" w="med" len="med"/>
            <a:tailEnd type="oval" w="med" len="med"/>
          </a:ln>
        </p:spPr>
      </p:cxnSp>
      <p:sp>
        <p:nvSpPr>
          <p:cNvPr id="9" name="Google Shape;499;p20">
            <a:extLst>
              <a:ext uri="{FF2B5EF4-FFF2-40B4-BE49-F238E27FC236}">
                <a16:creationId xmlns:a16="http://schemas.microsoft.com/office/drawing/2014/main" id="{CB82190B-C053-C96C-210F-DE9887CC54D8}"/>
              </a:ext>
            </a:extLst>
          </p:cNvPr>
          <p:cNvSpPr txBox="1"/>
          <p:nvPr/>
        </p:nvSpPr>
        <p:spPr>
          <a:xfrm>
            <a:off x="528406" y="3980482"/>
            <a:ext cx="1019950" cy="345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a:spcBef>
                <a:spcPts val="0"/>
              </a:spcBef>
              <a:spcAft>
                <a:spcPts val="0"/>
              </a:spcAft>
              <a:buNone/>
            </a:pPr>
            <a:r>
              <a:rPr lang="en" sz="1200">
                <a:latin typeface="Roboto"/>
                <a:ea typeface="Roboto"/>
                <a:cs typeface="Roboto"/>
                <a:sym typeface="Roboto"/>
              </a:rPr>
              <a:t>[</a:t>
            </a:r>
            <a:r>
              <a:rPr lang="en" sz="1200" err="1">
                <a:latin typeface="Roboto"/>
                <a:ea typeface="Roboto"/>
                <a:cs typeface="Roboto"/>
                <a:sym typeface="Roboto"/>
              </a:rPr>
              <a:t>Años</a:t>
            </a:r>
            <a:r>
              <a:rPr lang="en" sz="1200">
                <a:latin typeface="Roboto"/>
                <a:ea typeface="Roboto"/>
                <a:cs typeface="Roboto"/>
                <a:sym typeface="Roboto"/>
              </a:rPr>
              <a:t>]</a:t>
            </a:r>
            <a:endParaRPr lang="en-US"/>
          </a:p>
          <a:p>
            <a:pPr marL="0" lvl="0" indent="0" algn="ctr" rtl="0">
              <a:spcBef>
                <a:spcPts val="0"/>
              </a:spcBef>
              <a:spcAft>
                <a:spcPts val="0"/>
              </a:spcAft>
              <a:buNone/>
            </a:pPr>
            <a:endParaRPr sz="1200">
              <a:solidFill>
                <a:srgbClr val="000000"/>
              </a:solidFill>
              <a:latin typeface="Roboto"/>
              <a:ea typeface="Roboto"/>
              <a:cs typeface="Roboto"/>
              <a:sym typeface="Roboto"/>
            </a:endParaRPr>
          </a:p>
        </p:txBody>
      </p:sp>
      <p:sp>
        <p:nvSpPr>
          <p:cNvPr id="10" name="Google Shape;499;p20">
            <a:extLst>
              <a:ext uri="{FF2B5EF4-FFF2-40B4-BE49-F238E27FC236}">
                <a16:creationId xmlns:a16="http://schemas.microsoft.com/office/drawing/2014/main" id="{CE8E3319-EB7D-7F89-4FE9-B6F47DEEE868}"/>
              </a:ext>
            </a:extLst>
          </p:cNvPr>
          <p:cNvSpPr txBox="1"/>
          <p:nvPr/>
        </p:nvSpPr>
        <p:spPr>
          <a:xfrm>
            <a:off x="1684105" y="4469432"/>
            <a:ext cx="1019950" cy="345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a:spcBef>
                <a:spcPts val="0"/>
              </a:spcBef>
              <a:spcAft>
                <a:spcPts val="0"/>
              </a:spcAft>
              <a:buNone/>
            </a:pPr>
            <a:r>
              <a:rPr lang="en" sz="1200">
                <a:latin typeface="Roboto"/>
                <a:ea typeface="Roboto"/>
                <a:cs typeface="Roboto"/>
                <a:sym typeface="Roboto"/>
              </a:rPr>
              <a:t>[mmHg]</a:t>
            </a:r>
            <a:endParaRPr lang="en-US"/>
          </a:p>
          <a:p>
            <a:pPr marL="0" lvl="0" indent="0" algn="ctr" rtl="0">
              <a:spcBef>
                <a:spcPts val="0"/>
              </a:spcBef>
              <a:spcAft>
                <a:spcPts val="0"/>
              </a:spcAft>
              <a:buNone/>
            </a:pPr>
            <a:endParaRPr sz="1200">
              <a:solidFill>
                <a:srgbClr val="000000"/>
              </a:solidFill>
              <a:latin typeface="Roboto"/>
              <a:ea typeface="Roboto"/>
              <a:cs typeface="Roboto"/>
              <a:sym typeface="Roboto"/>
            </a:endParaRPr>
          </a:p>
        </p:txBody>
      </p:sp>
      <p:sp>
        <p:nvSpPr>
          <p:cNvPr id="11" name="Google Shape;499;p20">
            <a:extLst>
              <a:ext uri="{FF2B5EF4-FFF2-40B4-BE49-F238E27FC236}">
                <a16:creationId xmlns:a16="http://schemas.microsoft.com/office/drawing/2014/main" id="{CEB18153-5F55-52DF-C04C-5F7267798E22}"/>
              </a:ext>
            </a:extLst>
          </p:cNvPr>
          <p:cNvSpPr txBox="1"/>
          <p:nvPr/>
        </p:nvSpPr>
        <p:spPr>
          <a:xfrm>
            <a:off x="2839805" y="4469432"/>
            <a:ext cx="1019950" cy="345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a:spcBef>
                <a:spcPts val="0"/>
              </a:spcBef>
              <a:spcAft>
                <a:spcPts val="0"/>
              </a:spcAft>
              <a:buNone/>
            </a:pPr>
            <a:r>
              <a:rPr lang="en" sz="1200">
                <a:latin typeface="Roboto"/>
                <a:ea typeface="Roboto"/>
                <a:cs typeface="Roboto"/>
                <a:sym typeface="Roboto"/>
              </a:rPr>
              <a:t>[mmHg]</a:t>
            </a:r>
            <a:endParaRPr lang="en-US"/>
          </a:p>
          <a:p>
            <a:pPr marL="0" lvl="0" indent="0" algn="ctr" rtl="0">
              <a:spcBef>
                <a:spcPts val="0"/>
              </a:spcBef>
              <a:spcAft>
                <a:spcPts val="0"/>
              </a:spcAft>
              <a:buNone/>
            </a:pPr>
            <a:endParaRPr sz="1200">
              <a:solidFill>
                <a:srgbClr val="000000"/>
              </a:solidFill>
              <a:latin typeface="Roboto"/>
              <a:ea typeface="Roboto"/>
              <a:cs typeface="Roboto"/>
              <a:sym typeface="Roboto"/>
            </a:endParaRPr>
          </a:p>
        </p:txBody>
      </p:sp>
      <p:sp>
        <p:nvSpPr>
          <p:cNvPr id="12" name="Google Shape;499;p20">
            <a:extLst>
              <a:ext uri="{FF2B5EF4-FFF2-40B4-BE49-F238E27FC236}">
                <a16:creationId xmlns:a16="http://schemas.microsoft.com/office/drawing/2014/main" id="{A5EF2BE8-5B41-E089-8899-CAA245FB7B7B}"/>
              </a:ext>
            </a:extLst>
          </p:cNvPr>
          <p:cNvSpPr txBox="1"/>
          <p:nvPr/>
        </p:nvSpPr>
        <p:spPr>
          <a:xfrm>
            <a:off x="4027255" y="4240832"/>
            <a:ext cx="1019950" cy="345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a:spcBef>
                <a:spcPts val="0"/>
              </a:spcBef>
              <a:spcAft>
                <a:spcPts val="0"/>
              </a:spcAft>
              <a:buNone/>
            </a:pPr>
            <a:r>
              <a:rPr lang="en" sz="1200">
                <a:latin typeface="Roboto"/>
                <a:ea typeface="Roboto"/>
                <a:cs typeface="Roboto"/>
                <a:sym typeface="Roboto"/>
              </a:rPr>
              <a:t>[mmol/L]</a:t>
            </a:r>
            <a:endParaRPr lang="en-US"/>
          </a:p>
          <a:p>
            <a:pPr marL="0" lvl="0" indent="0" algn="ctr" rtl="0">
              <a:spcBef>
                <a:spcPts val="0"/>
              </a:spcBef>
              <a:spcAft>
                <a:spcPts val="0"/>
              </a:spcAft>
              <a:buNone/>
            </a:pPr>
            <a:endParaRPr sz="1200">
              <a:solidFill>
                <a:srgbClr val="000000"/>
              </a:solidFill>
              <a:latin typeface="Roboto"/>
              <a:ea typeface="Roboto"/>
              <a:cs typeface="Roboto"/>
              <a:sym typeface="Roboto"/>
            </a:endParaRPr>
          </a:p>
        </p:txBody>
      </p:sp>
      <p:sp>
        <p:nvSpPr>
          <p:cNvPr id="13" name="Google Shape;499;p20">
            <a:extLst>
              <a:ext uri="{FF2B5EF4-FFF2-40B4-BE49-F238E27FC236}">
                <a16:creationId xmlns:a16="http://schemas.microsoft.com/office/drawing/2014/main" id="{41EEADE8-9FAE-E8D6-645D-D16AB7E414E8}"/>
              </a:ext>
            </a:extLst>
          </p:cNvPr>
          <p:cNvSpPr txBox="1"/>
          <p:nvPr/>
        </p:nvSpPr>
        <p:spPr>
          <a:xfrm>
            <a:off x="5157555" y="4240832"/>
            <a:ext cx="1019950" cy="345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a:spcBef>
                <a:spcPts val="0"/>
              </a:spcBef>
              <a:spcAft>
                <a:spcPts val="0"/>
              </a:spcAft>
              <a:buNone/>
            </a:pPr>
            <a:r>
              <a:rPr lang="en" sz="1200">
                <a:latin typeface="Roboto"/>
                <a:ea typeface="Roboto"/>
                <a:cs typeface="Roboto"/>
                <a:sym typeface="Roboto"/>
              </a:rPr>
              <a:t>[lpm]</a:t>
            </a:r>
            <a:endParaRPr lang="en-US"/>
          </a:p>
          <a:p>
            <a:pPr marL="0" lvl="0" indent="0" algn="ctr" rtl="0">
              <a:spcBef>
                <a:spcPts val="0"/>
              </a:spcBef>
              <a:spcAft>
                <a:spcPts val="0"/>
              </a:spcAft>
              <a:buNone/>
            </a:pPr>
            <a:endParaRPr sz="1200">
              <a:solidFill>
                <a:srgbClr val="000000"/>
              </a:solidFill>
              <a:latin typeface="Roboto"/>
              <a:ea typeface="Roboto"/>
              <a:cs typeface="Roboto"/>
              <a:sym typeface="Roboto"/>
            </a:endParaRPr>
          </a:p>
        </p:txBody>
      </p:sp>
      <p:sp>
        <p:nvSpPr>
          <p:cNvPr id="14" name="Google Shape;499;p20">
            <a:extLst>
              <a:ext uri="{FF2B5EF4-FFF2-40B4-BE49-F238E27FC236}">
                <a16:creationId xmlns:a16="http://schemas.microsoft.com/office/drawing/2014/main" id="{E385DD51-E88D-0ECB-E45A-C0F294FB5E4F}"/>
              </a:ext>
            </a:extLst>
          </p:cNvPr>
          <p:cNvSpPr txBox="1"/>
          <p:nvPr/>
        </p:nvSpPr>
        <p:spPr>
          <a:xfrm>
            <a:off x="6319605" y="3967782"/>
            <a:ext cx="1019950" cy="345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a:spcBef>
                <a:spcPts val="0"/>
              </a:spcBef>
              <a:spcAft>
                <a:spcPts val="0"/>
              </a:spcAft>
              <a:buNone/>
            </a:pPr>
            <a:r>
              <a:rPr lang="en" sz="1200">
                <a:latin typeface="Roboto"/>
                <a:ea typeface="Roboto"/>
                <a:cs typeface="Roboto"/>
                <a:sym typeface="Roboto"/>
              </a:rPr>
              <a:t>[°C]</a:t>
            </a:r>
            <a:endParaRPr lang="en-US"/>
          </a:p>
        </p:txBody>
      </p:sp>
    </p:spTree>
    <p:extLst>
      <p:ext uri="{BB962C8B-B14F-4D97-AF65-F5344CB8AC3E}">
        <p14:creationId xmlns:p14="http://schemas.microsoft.com/office/powerpoint/2010/main" val="3683320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8" name="Google Shape;498;p20"/>
          <p:cNvSpPr txBox="1"/>
          <p:nvPr/>
        </p:nvSpPr>
        <p:spPr>
          <a:xfrm>
            <a:off x="822237" y="2369961"/>
            <a:ext cx="1940700" cy="348600"/>
          </a:xfrm>
          <a:prstGeom prst="rect">
            <a:avLst/>
          </a:prstGeom>
          <a:noFill/>
          <a:ln>
            <a:noFill/>
          </a:ln>
        </p:spPr>
        <p:txBody>
          <a:bodyPr spcFirstLastPara="1" wrap="square" lIns="91425" tIns="91425" rIns="91425" bIns="91425" anchor="ctr" anchorCtr="0">
            <a:noAutofit/>
          </a:bodyPr>
          <a:lstStyle/>
          <a:p>
            <a:pPr algn="ctr">
              <a:buSzPts val="1100"/>
            </a:pPr>
            <a:r>
              <a:rPr lang="en" sz="2000" b="1" err="1">
                <a:solidFill>
                  <a:srgbClr val="FAACD4"/>
                </a:solidFill>
                <a:latin typeface="Fira Sans Extra Condensed Medium"/>
                <a:ea typeface="Fira Sans Extra Condensed Medium"/>
                <a:cs typeface="Fira Sans Extra Condensed Medium"/>
                <a:sym typeface="Fira Sans Extra Condensed Medium"/>
              </a:rPr>
              <a:t>Recolección</a:t>
            </a:r>
            <a:r>
              <a:rPr lang="en" sz="2000" b="1">
                <a:solidFill>
                  <a:srgbClr val="FAACD4"/>
                </a:solidFill>
                <a:latin typeface="Fira Sans Extra Condensed Medium"/>
                <a:ea typeface="Fira Sans Extra Condensed Medium"/>
                <a:cs typeface="Fira Sans Extra Condensed Medium"/>
                <a:sym typeface="Fira Sans Extra Condensed Medium"/>
              </a:rPr>
              <a:t> de datos (API)</a:t>
            </a:r>
            <a:endParaRPr lang="en" sz="2000" b="1">
              <a:solidFill>
                <a:srgbClr val="FAACD4"/>
              </a:solidFill>
              <a:latin typeface="Fira Sans Extra Condensed Medium"/>
              <a:ea typeface="Fira Sans Extra Condensed Medium"/>
              <a:cs typeface="Fira Sans Extra Condensed Medium"/>
            </a:endParaRPr>
          </a:p>
        </p:txBody>
      </p:sp>
      <p:sp>
        <p:nvSpPr>
          <p:cNvPr id="504" name="Google Shape;504;p20"/>
          <p:cNvSpPr txBox="1"/>
          <p:nvPr/>
        </p:nvSpPr>
        <p:spPr>
          <a:xfrm>
            <a:off x="6444055" y="2242859"/>
            <a:ext cx="1940700" cy="6063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SzPts val="1100"/>
              <a:buFont typeface="Arial"/>
              <a:buNone/>
            </a:pPr>
            <a:endParaRPr lang="en" sz="2000" b="1">
              <a:solidFill>
                <a:schemeClr val="accent1">
                  <a:lumMod val="60000"/>
                  <a:lumOff val="40000"/>
                </a:schemeClr>
              </a:solidFill>
              <a:latin typeface="Fira Sans Extra Condensed Medium"/>
              <a:ea typeface="Fira Sans Extra Condensed Medium"/>
              <a:cs typeface="Fira Sans Extra Condensed Medium"/>
            </a:endParaRPr>
          </a:p>
        </p:txBody>
      </p:sp>
      <p:sp>
        <p:nvSpPr>
          <p:cNvPr id="507" name="Google Shape;507;p20"/>
          <p:cNvSpPr txBox="1"/>
          <p:nvPr/>
        </p:nvSpPr>
        <p:spPr>
          <a:xfrm>
            <a:off x="6205468" y="3786406"/>
            <a:ext cx="2715324" cy="8042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b="1">
                <a:solidFill>
                  <a:srgbClr val="91CA88"/>
                </a:solidFill>
                <a:latin typeface="Fira Sans Extra Condensed Medium"/>
                <a:ea typeface="Fira Sans Extra Condensed Medium"/>
                <a:cs typeface="Fira Sans Extra Condensed Medium"/>
                <a:sym typeface="Fira Sans Extra Condensed Medium"/>
              </a:rPr>
              <a:t>Pipelines</a:t>
            </a:r>
            <a:endParaRPr lang="en" sz="2000" b="1">
              <a:solidFill>
                <a:srgbClr val="91CA88"/>
              </a:solidFill>
              <a:latin typeface="Fira Sans Extra Condensed Medium"/>
              <a:ea typeface="Fira Sans Extra Condensed Medium"/>
              <a:cs typeface="Fira Sans Extra Condensed Medium"/>
            </a:endParaRPr>
          </a:p>
        </p:txBody>
      </p:sp>
      <p:sp>
        <p:nvSpPr>
          <p:cNvPr id="513" name="Google Shape;513;p20"/>
          <p:cNvSpPr txBox="1"/>
          <p:nvPr/>
        </p:nvSpPr>
        <p:spPr>
          <a:xfrm>
            <a:off x="800015" y="4120831"/>
            <a:ext cx="194070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b="1">
                <a:solidFill>
                  <a:srgbClr val="FF8800"/>
                </a:solidFill>
                <a:latin typeface="Fira Sans Extra Condensed Medium"/>
                <a:ea typeface="Fira Sans Extra Condensed Medium"/>
                <a:cs typeface="Fira Sans Extra Condensed Medium"/>
                <a:sym typeface="Fira Sans Extra Condensed Medium"/>
              </a:rPr>
              <a:t>Pickle y </a:t>
            </a:r>
            <a:r>
              <a:rPr lang="en" sz="2000" b="1" err="1">
                <a:solidFill>
                  <a:srgbClr val="FF8800"/>
                </a:solidFill>
                <a:latin typeface="Fira Sans Extra Condensed Medium"/>
                <a:ea typeface="Fira Sans Extra Condensed Medium"/>
                <a:cs typeface="Fira Sans Extra Condensed Medium"/>
                <a:sym typeface="Fira Sans Extra Condensed Medium"/>
              </a:rPr>
              <a:t>puesta</a:t>
            </a:r>
            <a:r>
              <a:rPr lang="en" sz="2000" b="1">
                <a:solidFill>
                  <a:srgbClr val="FF8800"/>
                </a:solidFill>
                <a:latin typeface="Fira Sans Extra Condensed Medium"/>
                <a:ea typeface="Fira Sans Extra Condensed Medium"/>
                <a:cs typeface="Fira Sans Extra Condensed Medium"/>
                <a:sym typeface="Fira Sans Extra Condensed Medium"/>
              </a:rPr>
              <a:t> </a:t>
            </a:r>
            <a:r>
              <a:rPr lang="en" sz="2000" b="1" err="1">
                <a:solidFill>
                  <a:srgbClr val="FF8800"/>
                </a:solidFill>
                <a:latin typeface="Fira Sans Extra Condensed Medium"/>
                <a:ea typeface="Fira Sans Extra Condensed Medium"/>
                <a:cs typeface="Fira Sans Extra Condensed Medium"/>
                <a:sym typeface="Fira Sans Extra Condensed Medium"/>
              </a:rPr>
              <a:t>en</a:t>
            </a:r>
            <a:r>
              <a:rPr lang="en" sz="2000" b="1">
                <a:solidFill>
                  <a:srgbClr val="FF8800"/>
                </a:solidFill>
                <a:latin typeface="Fira Sans Extra Condensed Medium"/>
                <a:ea typeface="Fira Sans Extra Condensed Medium"/>
                <a:cs typeface="Fira Sans Extra Condensed Medium"/>
                <a:sym typeface="Fira Sans Extra Condensed Medium"/>
              </a:rPr>
              <a:t> </a:t>
            </a:r>
            <a:r>
              <a:rPr lang="en" sz="2000" b="1" err="1">
                <a:solidFill>
                  <a:srgbClr val="FF8800"/>
                </a:solidFill>
                <a:latin typeface="Fira Sans Extra Condensed Medium"/>
                <a:ea typeface="Fira Sans Extra Condensed Medium"/>
                <a:cs typeface="Fira Sans Extra Condensed Medium"/>
                <a:sym typeface="Fira Sans Extra Condensed Medium"/>
              </a:rPr>
              <a:t>producción</a:t>
            </a:r>
            <a:r>
              <a:rPr lang="en" sz="2000" b="1">
                <a:solidFill>
                  <a:srgbClr val="FF8800"/>
                </a:solidFill>
                <a:latin typeface="Fira Sans Extra Condensed Medium"/>
                <a:ea typeface="Fira Sans Extra Condensed Medium"/>
                <a:cs typeface="Fira Sans Extra Condensed Medium"/>
                <a:sym typeface="Fira Sans Extra Condensed Medium"/>
              </a:rPr>
              <a:t> del </a:t>
            </a:r>
            <a:r>
              <a:rPr lang="en" sz="2000" b="1" err="1">
                <a:solidFill>
                  <a:srgbClr val="FF8800"/>
                </a:solidFill>
                <a:latin typeface="Fira Sans Extra Condensed Medium"/>
                <a:ea typeface="Fira Sans Extra Condensed Medium"/>
                <a:cs typeface="Fira Sans Extra Condensed Medium"/>
                <a:sym typeface="Fira Sans Extra Condensed Medium"/>
              </a:rPr>
              <a:t>mejor</a:t>
            </a:r>
            <a:r>
              <a:rPr lang="en" sz="2000" b="1">
                <a:solidFill>
                  <a:srgbClr val="FF8800"/>
                </a:solidFill>
                <a:latin typeface="Fira Sans Extra Condensed Medium"/>
                <a:ea typeface="Fira Sans Extra Condensed Medium"/>
                <a:cs typeface="Fira Sans Extra Condensed Medium"/>
                <a:sym typeface="Fira Sans Extra Condensed Medium"/>
              </a:rPr>
              <a:t> </a:t>
            </a:r>
            <a:r>
              <a:rPr lang="en" sz="2000" b="1" err="1">
                <a:solidFill>
                  <a:srgbClr val="FF8800"/>
                </a:solidFill>
                <a:latin typeface="Fira Sans Extra Condensed Medium"/>
                <a:ea typeface="Fira Sans Extra Condensed Medium"/>
                <a:cs typeface="Fira Sans Extra Condensed Medium"/>
                <a:sym typeface="Fira Sans Extra Condensed Medium"/>
              </a:rPr>
              <a:t>modelo</a:t>
            </a:r>
            <a:endParaRPr lang="es-ES" sz="2000" b="1" err="1">
              <a:solidFill>
                <a:srgbClr val="FF8800"/>
              </a:solidFill>
              <a:latin typeface="Fira Sans Extra Condensed Medium"/>
              <a:ea typeface="Fira Sans Extra Condensed Medium"/>
              <a:cs typeface="Fira Sans Extra Condensed Medium"/>
            </a:endParaRPr>
          </a:p>
        </p:txBody>
      </p:sp>
      <p:sp>
        <p:nvSpPr>
          <p:cNvPr id="515" name="Google Shape;515;p20"/>
          <p:cNvSpPr/>
          <p:nvPr/>
        </p:nvSpPr>
        <p:spPr>
          <a:xfrm>
            <a:off x="1402556" y="1309381"/>
            <a:ext cx="713100" cy="713100"/>
          </a:xfrm>
          <a:prstGeom prst="ellipse">
            <a:avLst/>
          </a:prstGeom>
          <a:solidFill>
            <a:srgbClr val="FAAC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0"/>
          <p:cNvSpPr/>
          <p:nvPr/>
        </p:nvSpPr>
        <p:spPr>
          <a:xfrm>
            <a:off x="4215456" y="1309381"/>
            <a:ext cx="713100" cy="713100"/>
          </a:xfrm>
          <a:prstGeom prst="ellipse">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0"/>
          <p:cNvSpPr/>
          <p:nvPr/>
        </p:nvSpPr>
        <p:spPr>
          <a:xfrm>
            <a:off x="7028344" y="1309381"/>
            <a:ext cx="713100" cy="713100"/>
          </a:xfrm>
          <a:prstGeom prst="ellipse">
            <a:avLst/>
          </a:prstGeom>
          <a:solidFill>
            <a:srgbClr val="C7A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 name="Google Shape;551;p20"/>
          <p:cNvGrpSpPr/>
          <p:nvPr/>
        </p:nvGrpSpPr>
        <p:grpSpPr>
          <a:xfrm>
            <a:off x="2115661" y="1614655"/>
            <a:ext cx="5626388" cy="1927500"/>
            <a:chOff x="2115661" y="1513531"/>
            <a:chExt cx="5626388" cy="1927500"/>
          </a:xfrm>
        </p:grpSpPr>
        <p:cxnSp>
          <p:nvCxnSpPr>
            <p:cNvPr id="552" name="Google Shape;552;p20"/>
            <p:cNvCxnSpPr/>
            <p:nvPr/>
          </p:nvCxnSpPr>
          <p:spPr>
            <a:xfrm>
              <a:off x="2115661" y="1513531"/>
              <a:ext cx="2099700" cy="0"/>
            </a:xfrm>
            <a:prstGeom prst="straightConnector1">
              <a:avLst/>
            </a:prstGeom>
            <a:noFill/>
            <a:ln w="19050" cap="flat" cmpd="sng">
              <a:solidFill>
                <a:srgbClr val="E6E4E4"/>
              </a:solidFill>
              <a:prstDash val="solid"/>
              <a:round/>
              <a:headEnd type="none" w="med" len="med"/>
              <a:tailEnd type="none" w="med" len="med"/>
            </a:ln>
          </p:spPr>
        </p:cxnSp>
        <p:cxnSp>
          <p:nvCxnSpPr>
            <p:cNvPr id="553" name="Google Shape;553;p20"/>
            <p:cNvCxnSpPr/>
            <p:nvPr/>
          </p:nvCxnSpPr>
          <p:spPr>
            <a:xfrm>
              <a:off x="4928561" y="1513531"/>
              <a:ext cx="2099700" cy="0"/>
            </a:xfrm>
            <a:prstGeom prst="straightConnector1">
              <a:avLst/>
            </a:prstGeom>
            <a:noFill/>
            <a:ln w="19050" cap="flat" cmpd="sng">
              <a:solidFill>
                <a:srgbClr val="E6E4E4"/>
              </a:solidFill>
              <a:prstDash val="solid"/>
              <a:round/>
              <a:headEnd type="none" w="med" len="med"/>
              <a:tailEnd type="none" w="med" len="med"/>
            </a:ln>
          </p:spPr>
        </p:cxnSp>
        <p:cxnSp>
          <p:nvCxnSpPr>
            <p:cNvPr id="554" name="Google Shape;554;p20"/>
            <p:cNvCxnSpPr>
              <a:cxnSpLocks/>
            </p:cNvCxnSpPr>
            <p:nvPr/>
          </p:nvCxnSpPr>
          <p:spPr>
            <a:xfrm flipH="1">
              <a:off x="5021424" y="3417550"/>
              <a:ext cx="2177479" cy="1620"/>
            </a:xfrm>
            <a:prstGeom prst="bentConnector3">
              <a:avLst>
                <a:gd name="adj1" fmla="val 50000"/>
              </a:avLst>
            </a:prstGeom>
            <a:noFill/>
            <a:ln w="19050" cap="flat" cmpd="sng">
              <a:solidFill>
                <a:srgbClr val="E6E4E4"/>
              </a:solidFill>
              <a:prstDash val="solid"/>
              <a:round/>
              <a:headEnd type="none" w="med" len="med"/>
              <a:tailEnd type="none" w="med" len="med"/>
            </a:ln>
          </p:spPr>
        </p:cxnSp>
        <p:cxnSp>
          <p:nvCxnSpPr>
            <p:cNvPr id="555" name="Google Shape;555;p20"/>
            <p:cNvCxnSpPr/>
            <p:nvPr/>
          </p:nvCxnSpPr>
          <p:spPr>
            <a:xfrm flipH="1">
              <a:off x="2115761" y="3426471"/>
              <a:ext cx="2242575" cy="7887"/>
            </a:xfrm>
            <a:prstGeom prst="bentConnector3">
              <a:avLst>
                <a:gd name="adj1" fmla="val 50002"/>
              </a:avLst>
            </a:prstGeom>
            <a:noFill/>
            <a:ln w="19050" cap="flat" cmpd="sng">
              <a:solidFill>
                <a:srgbClr val="E6E4E4"/>
              </a:solidFill>
              <a:prstDash val="solid"/>
              <a:round/>
              <a:headEnd type="none" w="med" len="med"/>
              <a:tailEnd type="none" w="med" len="med"/>
            </a:ln>
          </p:spPr>
        </p:cxnSp>
        <p:cxnSp>
          <p:nvCxnSpPr>
            <p:cNvPr id="556" name="Google Shape;556;p20"/>
            <p:cNvCxnSpPr/>
            <p:nvPr/>
          </p:nvCxnSpPr>
          <p:spPr>
            <a:xfrm>
              <a:off x="7741449" y="1513531"/>
              <a:ext cx="600" cy="1927500"/>
            </a:xfrm>
            <a:prstGeom prst="bentConnector3">
              <a:avLst>
                <a:gd name="adj1" fmla="val 157558512"/>
              </a:avLst>
            </a:prstGeom>
            <a:noFill/>
            <a:ln w="19050" cap="flat" cmpd="sng">
              <a:solidFill>
                <a:srgbClr val="E6E4E4"/>
              </a:solidFill>
              <a:prstDash val="solid"/>
              <a:round/>
              <a:headEnd type="none" w="med" len="med"/>
              <a:tailEnd type="none" w="med" len="med"/>
            </a:ln>
          </p:spPr>
        </p:cxnSp>
      </p:grpSp>
      <p:sp>
        <p:nvSpPr>
          <p:cNvPr id="2" name="CuadroTexto 1">
            <a:extLst>
              <a:ext uri="{FF2B5EF4-FFF2-40B4-BE49-F238E27FC236}">
                <a16:creationId xmlns:a16="http://schemas.microsoft.com/office/drawing/2014/main" id="{89A50D34-B2EF-0DD0-51F9-5E39C55BA7CB}"/>
              </a:ext>
            </a:extLst>
          </p:cNvPr>
          <p:cNvSpPr txBox="1"/>
          <p:nvPr/>
        </p:nvSpPr>
        <p:spPr>
          <a:xfrm>
            <a:off x="1607545" y="1494985"/>
            <a:ext cx="320315" cy="338554"/>
          </a:xfrm>
          <a:prstGeom prst="rect">
            <a:avLst/>
          </a:prstGeom>
          <a:noFill/>
        </p:spPr>
        <p:txBody>
          <a:bodyPr wrap="square" rtlCol="0">
            <a:spAutoFit/>
          </a:bodyPr>
          <a:lstStyle/>
          <a:p>
            <a:r>
              <a:rPr lang="es-MX" sz="1600" b="1">
                <a:solidFill>
                  <a:srgbClr val="002060"/>
                </a:solidFill>
              </a:rPr>
              <a:t>1</a:t>
            </a:r>
            <a:endParaRPr lang="es-AR" sz="1600" b="1">
              <a:solidFill>
                <a:srgbClr val="002060"/>
              </a:solidFill>
            </a:endParaRPr>
          </a:p>
        </p:txBody>
      </p:sp>
      <p:sp>
        <p:nvSpPr>
          <p:cNvPr id="3" name="CuadroTexto 2">
            <a:extLst>
              <a:ext uri="{FF2B5EF4-FFF2-40B4-BE49-F238E27FC236}">
                <a16:creationId xmlns:a16="http://schemas.microsoft.com/office/drawing/2014/main" id="{1DDB140A-0B7F-B678-3C1D-882173B1454D}"/>
              </a:ext>
            </a:extLst>
          </p:cNvPr>
          <p:cNvSpPr txBox="1"/>
          <p:nvPr/>
        </p:nvSpPr>
        <p:spPr>
          <a:xfrm>
            <a:off x="4434702" y="1497357"/>
            <a:ext cx="274595" cy="337737"/>
          </a:xfrm>
          <a:prstGeom prst="rect">
            <a:avLst/>
          </a:prstGeom>
          <a:noFill/>
        </p:spPr>
        <p:txBody>
          <a:bodyPr wrap="square" rtlCol="0">
            <a:spAutoFit/>
          </a:bodyPr>
          <a:lstStyle/>
          <a:p>
            <a:r>
              <a:rPr lang="es-MX" sz="1600" b="1">
                <a:solidFill>
                  <a:srgbClr val="002060"/>
                </a:solidFill>
              </a:rPr>
              <a:t>2</a:t>
            </a:r>
            <a:endParaRPr lang="es-AR" sz="1600" b="1">
              <a:solidFill>
                <a:srgbClr val="002060"/>
              </a:solidFill>
            </a:endParaRPr>
          </a:p>
        </p:txBody>
      </p:sp>
      <p:sp>
        <p:nvSpPr>
          <p:cNvPr id="4" name="CuadroTexto 3">
            <a:extLst>
              <a:ext uri="{FF2B5EF4-FFF2-40B4-BE49-F238E27FC236}">
                <a16:creationId xmlns:a16="http://schemas.microsoft.com/office/drawing/2014/main" id="{7405AF5A-5A83-9A08-9998-2FE191ECA21F}"/>
              </a:ext>
            </a:extLst>
          </p:cNvPr>
          <p:cNvSpPr txBox="1"/>
          <p:nvPr/>
        </p:nvSpPr>
        <p:spPr>
          <a:xfrm>
            <a:off x="7233338" y="1496654"/>
            <a:ext cx="320315" cy="338554"/>
          </a:xfrm>
          <a:prstGeom prst="rect">
            <a:avLst/>
          </a:prstGeom>
          <a:noFill/>
        </p:spPr>
        <p:txBody>
          <a:bodyPr wrap="square" rtlCol="0">
            <a:spAutoFit/>
          </a:bodyPr>
          <a:lstStyle/>
          <a:p>
            <a:r>
              <a:rPr lang="es-MX" sz="1600" b="1">
                <a:solidFill>
                  <a:srgbClr val="002060"/>
                </a:solidFill>
              </a:rPr>
              <a:t>3</a:t>
            </a:r>
            <a:endParaRPr lang="es-AR" sz="1600" b="1">
              <a:solidFill>
                <a:srgbClr val="002060"/>
              </a:solidFill>
            </a:endParaRPr>
          </a:p>
        </p:txBody>
      </p:sp>
      <p:sp>
        <p:nvSpPr>
          <p:cNvPr id="9" name="Google Shape;498;p20">
            <a:extLst>
              <a:ext uri="{FF2B5EF4-FFF2-40B4-BE49-F238E27FC236}">
                <a16:creationId xmlns:a16="http://schemas.microsoft.com/office/drawing/2014/main" id="{00E44D97-1ECD-B88A-2D8C-BAF3E7381457}"/>
              </a:ext>
            </a:extLst>
          </p:cNvPr>
          <p:cNvSpPr txBox="1"/>
          <p:nvPr/>
        </p:nvSpPr>
        <p:spPr>
          <a:xfrm>
            <a:off x="6317096" y="2287814"/>
            <a:ext cx="2495391" cy="348600"/>
          </a:xfrm>
          <a:prstGeom prst="rect">
            <a:avLst/>
          </a:prstGeom>
          <a:noFill/>
          <a:ln>
            <a:noFill/>
          </a:ln>
        </p:spPr>
        <p:txBody>
          <a:bodyPr spcFirstLastPara="1" wrap="square" lIns="91425" tIns="91425" rIns="91425" bIns="91425" anchor="ctr" anchorCtr="0">
            <a:noAutofit/>
          </a:bodyPr>
          <a:lstStyle/>
          <a:p>
            <a:pPr algn="ctr">
              <a:buSzPts val="1100"/>
            </a:pPr>
            <a:r>
              <a:rPr lang="en" sz="2000" b="1">
                <a:solidFill>
                  <a:schemeClr val="accent1">
                    <a:lumMod val="75000"/>
                  </a:schemeClr>
                </a:solidFill>
                <a:latin typeface="Fira Sans Extra Condensed Medium"/>
                <a:ea typeface="Fira Sans Extra Condensed Medium"/>
                <a:cs typeface="Fira Sans Extra Condensed Medium"/>
              </a:rPr>
              <a:t>Desarrollo de </a:t>
            </a:r>
            <a:r>
              <a:rPr lang="en" sz="2000" b="1" err="1">
                <a:solidFill>
                  <a:schemeClr val="accent1">
                    <a:lumMod val="75000"/>
                  </a:schemeClr>
                </a:solidFill>
                <a:latin typeface="Fira Sans Extra Condensed Medium"/>
                <a:ea typeface="Fira Sans Extra Condensed Medium"/>
                <a:cs typeface="Fira Sans Extra Condensed Medium"/>
              </a:rPr>
              <a:t>modelos</a:t>
            </a:r>
            <a:r>
              <a:rPr lang="en" sz="2000" b="1">
                <a:solidFill>
                  <a:schemeClr val="accent1">
                    <a:lumMod val="75000"/>
                  </a:schemeClr>
                </a:solidFill>
                <a:latin typeface="Fira Sans Extra Condensed Medium"/>
                <a:ea typeface="Fira Sans Extra Condensed Medium"/>
                <a:cs typeface="Fira Sans Extra Condensed Medium"/>
              </a:rPr>
              <a:t> </a:t>
            </a:r>
            <a:r>
              <a:rPr lang="en" sz="2000" b="1" err="1">
                <a:solidFill>
                  <a:schemeClr val="accent1">
                    <a:lumMod val="75000"/>
                  </a:schemeClr>
                </a:solidFill>
                <a:latin typeface="Fira Sans Extra Condensed Medium"/>
                <a:ea typeface="Fira Sans Extra Condensed Medium"/>
                <a:cs typeface="Fira Sans Extra Condensed Medium"/>
              </a:rPr>
              <a:t>predictivos</a:t>
            </a:r>
            <a:r>
              <a:rPr lang="en" sz="2000" b="1">
                <a:solidFill>
                  <a:schemeClr val="accent1">
                    <a:lumMod val="75000"/>
                  </a:schemeClr>
                </a:solidFill>
                <a:latin typeface="Fira Sans Extra Condensed Medium"/>
                <a:ea typeface="Fira Sans Extra Condensed Medium"/>
                <a:cs typeface="Fira Sans Extra Condensed Medium"/>
              </a:rPr>
              <a:t> de ML</a:t>
            </a:r>
            <a:endParaRPr lang="en" sz="2000" b="1">
              <a:solidFill>
                <a:schemeClr val="accent1">
                  <a:lumMod val="75000"/>
                </a:schemeClr>
              </a:solidFill>
              <a:latin typeface="Fira Sans Extra Condensed Medium"/>
            </a:endParaRPr>
          </a:p>
        </p:txBody>
      </p:sp>
      <p:sp>
        <p:nvSpPr>
          <p:cNvPr id="5" name="Google Shape;507;p20">
            <a:extLst>
              <a:ext uri="{FF2B5EF4-FFF2-40B4-BE49-F238E27FC236}">
                <a16:creationId xmlns:a16="http://schemas.microsoft.com/office/drawing/2014/main" id="{B844CC7B-36A9-0801-69DD-13D28B05CFDD}"/>
              </a:ext>
            </a:extLst>
          </p:cNvPr>
          <p:cNvSpPr txBox="1"/>
          <p:nvPr/>
        </p:nvSpPr>
        <p:spPr>
          <a:xfrm>
            <a:off x="3215597" y="2170658"/>
            <a:ext cx="2715324" cy="804220"/>
          </a:xfrm>
          <a:prstGeom prst="rect">
            <a:avLst/>
          </a:prstGeom>
          <a:noFill/>
          <a:ln>
            <a:noFill/>
          </a:ln>
        </p:spPr>
        <p:txBody>
          <a:bodyPr spcFirstLastPara="1" wrap="square" lIns="91425" tIns="91425" rIns="91425" bIns="91425" anchor="ctr" anchorCtr="0">
            <a:noAutofit/>
          </a:bodyPr>
          <a:lstStyle/>
          <a:p>
            <a:pPr algn="ctr">
              <a:buSzPts val="1100"/>
            </a:pPr>
            <a:r>
              <a:rPr lang="en" sz="2000" b="1">
                <a:solidFill>
                  <a:srgbClr val="FFC000"/>
                </a:solidFill>
                <a:latin typeface="Fira Sans Extra Condensed Medium"/>
                <a:sym typeface="Fira Sans Extra Condensed Medium"/>
              </a:rPr>
              <a:t>Limpieza del Dataset y balanceo de </a:t>
            </a:r>
            <a:r>
              <a:rPr lang="en" sz="2000" b="1" err="1">
                <a:solidFill>
                  <a:srgbClr val="FFC000"/>
                </a:solidFill>
                <a:latin typeface="Fira Sans Extra Condensed Medium"/>
                <a:sym typeface="Fira Sans Extra Condensed Medium"/>
              </a:rPr>
              <a:t>clases</a:t>
            </a:r>
            <a:endParaRPr lang="en" sz="2000" b="1" err="1">
              <a:solidFill>
                <a:srgbClr val="FFC000"/>
              </a:solidFill>
              <a:latin typeface="Fira Sans Extra Condensed Medium"/>
            </a:endParaRPr>
          </a:p>
        </p:txBody>
      </p:sp>
      <p:sp>
        <p:nvSpPr>
          <p:cNvPr id="10" name="Google Shape;507;p20">
            <a:extLst>
              <a:ext uri="{FF2B5EF4-FFF2-40B4-BE49-F238E27FC236}">
                <a16:creationId xmlns:a16="http://schemas.microsoft.com/office/drawing/2014/main" id="{1DE32A1E-305E-A592-F785-88AEA9D79081}"/>
              </a:ext>
            </a:extLst>
          </p:cNvPr>
          <p:cNvSpPr txBox="1"/>
          <p:nvPr/>
        </p:nvSpPr>
        <p:spPr>
          <a:xfrm>
            <a:off x="3376543" y="3864987"/>
            <a:ext cx="2715324" cy="8042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b="1">
                <a:solidFill>
                  <a:schemeClr val="accent2">
                    <a:lumMod val="75000"/>
                  </a:schemeClr>
                </a:solidFill>
                <a:latin typeface="Fira Sans Extra Condensed Medium"/>
                <a:ea typeface="Fira Sans Extra Condensed Medium"/>
                <a:cs typeface="Fira Sans Extra Condensed Medium"/>
                <a:sym typeface="Fira Sans Extra Condensed Medium"/>
              </a:rPr>
              <a:t>Performance de </a:t>
            </a:r>
            <a:r>
              <a:rPr lang="en" sz="2000" b="1" err="1">
                <a:solidFill>
                  <a:schemeClr val="accent2">
                    <a:lumMod val="75000"/>
                  </a:schemeClr>
                </a:solidFill>
                <a:latin typeface="Fira Sans Extra Condensed Medium"/>
                <a:ea typeface="Fira Sans Extra Condensed Medium"/>
                <a:cs typeface="Fira Sans Extra Condensed Medium"/>
                <a:sym typeface="Fira Sans Extra Condensed Medium"/>
              </a:rPr>
              <a:t>modelos</a:t>
            </a:r>
            <a:r>
              <a:rPr lang="en" sz="2000" b="1">
                <a:solidFill>
                  <a:schemeClr val="accent2">
                    <a:lumMod val="75000"/>
                  </a:schemeClr>
                </a:solidFill>
                <a:latin typeface="Fira Sans Extra Condensed Medium"/>
                <a:ea typeface="Fira Sans Extra Condensed Medium"/>
                <a:cs typeface="Fira Sans Extra Condensed Medium"/>
                <a:sym typeface="Fira Sans Extra Condensed Medium"/>
              </a:rPr>
              <a:t> y </a:t>
            </a:r>
            <a:r>
              <a:rPr lang="en" sz="2000" b="1" err="1">
                <a:solidFill>
                  <a:schemeClr val="accent2">
                    <a:lumMod val="75000"/>
                  </a:schemeClr>
                </a:solidFill>
                <a:latin typeface="Fira Sans Extra Condensed Medium"/>
                <a:ea typeface="Fira Sans Extra Condensed Medium"/>
                <a:cs typeface="Fira Sans Extra Condensed Medium"/>
                <a:sym typeface="Fira Sans Extra Condensed Medium"/>
              </a:rPr>
              <a:t>comparación</a:t>
            </a:r>
            <a:endParaRPr lang="es-ES" sz="2000" b="1">
              <a:solidFill>
                <a:schemeClr val="accent2">
                  <a:lumMod val="75000"/>
                </a:schemeClr>
              </a:solidFill>
              <a:latin typeface="Fira Sans Extra Condensed Medium"/>
              <a:ea typeface="Fira Sans Extra Condensed Medium"/>
              <a:cs typeface="Fira Sans Extra Condensed Medium"/>
            </a:endParaRPr>
          </a:p>
        </p:txBody>
      </p:sp>
      <p:sp>
        <p:nvSpPr>
          <p:cNvPr id="13" name="Google Shape;520;p20">
            <a:extLst>
              <a:ext uri="{FF2B5EF4-FFF2-40B4-BE49-F238E27FC236}">
                <a16:creationId xmlns:a16="http://schemas.microsoft.com/office/drawing/2014/main" id="{B6503AB1-98A8-AB84-924E-2C2029B7352A}"/>
              </a:ext>
            </a:extLst>
          </p:cNvPr>
          <p:cNvSpPr/>
          <p:nvPr/>
        </p:nvSpPr>
        <p:spPr>
          <a:xfrm>
            <a:off x="1288071" y="3055499"/>
            <a:ext cx="713100" cy="713100"/>
          </a:xfrm>
          <a:prstGeom prst="ellipse">
            <a:avLst/>
          </a:prstGeom>
          <a:solidFill>
            <a:srgbClr val="ED7D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CuadroTexto 13">
            <a:extLst>
              <a:ext uri="{FF2B5EF4-FFF2-40B4-BE49-F238E27FC236}">
                <a16:creationId xmlns:a16="http://schemas.microsoft.com/office/drawing/2014/main" id="{05954043-7E79-95A8-5B3B-01906F73E499}"/>
              </a:ext>
            </a:extLst>
          </p:cNvPr>
          <p:cNvSpPr txBox="1"/>
          <p:nvPr/>
        </p:nvSpPr>
        <p:spPr>
          <a:xfrm>
            <a:off x="1485823" y="3243771"/>
            <a:ext cx="320315" cy="338554"/>
          </a:xfrm>
          <a:prstGeom prst="rect">
            <a:avLst/>
          </a:prstGeom>
          <a:noFill/>
        </p:spPr>
        <p:txBody>
          <a:bodyPr wrap="square" lIns="91440" tIns="45720" rIns="91440" bIns="45720" rtlCol="0" anchor="t">
            <a:spAutoFit/>
          </a:bodyPr>
          <a:lstStyle/>
          <a:p>
            <a:r>
              <a:rPr lang="es-MX" sz="1600" b="1">
                <a:solidFill>
                  <a:srgbClr val="002060"/>
                </a:solidFill>
              </a:rPr>
              <a:t>6</a:t>
            </a:r>
          </a:p>
        </p:txBody>
      </p:sp>
      <p:sp>
        <p:nvSpPr>
          <p:cNvPr id="519" name="Google Shape;519;p20"/>
          <p:cNvSpPr/>
          <p:nvPr/>
        </p:nvSpPr>
        <p:spPr>
          <a:xfrm>
            <a:off x="7118958" y="3103032"/>
            <a:ext cx="713100" cy="713100"/>
          </a:xfrm>
          <a:prstGeom prst="ellipse">
            <a:avLst/>
          </a:prstGeom>
          <a:solidFill>
            <a:srgbClr val="91CA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CuadroTexto 5">
            <a:extLst>
              <a:ext uri="{FF2B5EF4-FFF2-40B4-BE49-F238E27FC236}">
                <a16:creationId xmlns:a16="http://schemas.microsoft.com/office/drawing/2014/main" id="{DA8707F6-591C-6B86-0DB9-BAAE163948A7}"/>
              </a:ext>
            </a:extLst>
          </p:cNvPr>
          <p:cNvSpPr txBox="1"/>
          <p:nvPr/>
        </p:nvSpPr>
        <p:spPr>
          <a:xfrm>
            <a:off x="7299188" y="3305311"/>
            <a:ext cx="350795" cy="338554"/>
          </a:xfrm>
          <a:prstGeom prst="rect">
            <a:avLst/>
          </a:prstGeom>
          <a:noFill/>
        </p:spPr>
        <p:txBody>
          <a:bodyPr wrap="square" lIns="91440" tIns="45720" rIns="91440" bIns="45720" rtlCol="0" anchor="t">
            <a:spAutoFit/>
          </a:bodyPr>
          <a:lstStyle/>
          <a:p>
            <a:r>
              <a:rPr lang="es-MX" sz="1600" b="1">
                <a:solidFill>
                  <a:srgbClr val="002060"/>
                </a:solidFill>
              </a:rPr>
              <a:t>4</a:t>
            </a:r>
          </a:p>
        </p:txBody>
      </p:sp>
      <p:sp>
        <p:nvSpPr>
          <p:cNvPr id="15" name="Title 14">
            <a:extLst>
              <a:ext uri="{FF2B5EF4-FFF2-40B4-BE49-F238E27FC236}">
                <a16:creationId xmlns:a16="http://schemas.microsoft.com/office/drawing/2014/main" id="{918A0749-B6FC-E1ED-F1DE-25E9EED3225A}"/>
              </a:ext>
            </a:extLst>
          </p:cNvPr>
          <p:cNvSpPr>
            <a:spLocks noGrp="1"/>
          </p:cNvSpPr>
          <p:nvPr>
            <p:ph type="title"/>
          </p:nvPr>
        </p:nvSpPr>
        <p:spPr/>
        <p:txBody>
          <a:bodyPr/>
          <a:lstStyle/>
          <a:p>
            <a:r>
              <a:rPr lang="en-US" err="1"/>
              <a:t>Flujo</a:t>
            </a:r>
            <a:r>
              <a:rPr lang="en-US"/>
              <a:t> de </a:t>
            </a:r>
            <a:r>
              <a:rPr lang="en-US" err="1"/>
              <a:t>trabajo</a:t>
            </a:r>
          </a:p>
        </p:txBody>
      </p:sp>
      <p:sp>
        <p:nvSpPr>
          <p:cNvPr id="8" name="Flecha: hacia la izquierda 7">
            <a:extLst>
              <a:ext uri="{FF2B5EF4-FFF2-40B4-BE49-F238E27FC236}">
                <a16:creationId xmlns:a16="http://schemas.microsoft.com/office/drawing/2014/main" id="{B841FCCB-7D99-E51B-827C-399569569A19}"/>
              </a:ext>
            </a:extLst>
          </p:cNvPr>
          <p:cNvSpPr/>
          <p:nvPr/>
        </p:nvSpPr>
        <p:spPr>
          <a:xfrm>
            <a:off x="2039682" y="3479576"/>
            <a:ext cx="428625" cy="121445"/>
          </a:xfrm>
          <a:prstGeom prst="leftArrow">
            <a:avLst/>
          </a:prstGeom>
          <a:solidFill>
            <a:schemeClr val="bg1">
              <a:lumMod val="9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0" name="Google Shape;520;p20"/>
          <p:cNvSpPr/>
          <p:nvPr/>
        </p:nvSpPr>
        <p:spPr>
          <a:xfrm>
            <a:off x="4345596" y="3148368"/>
            <a:ext cx="713100" cy="713100"/>
          </a:xfrm>
          <a:prstGeom prst="ellipse">
            <a:avLst/>
          </a:prstGeom>
          <a:solidFill>
            <a:srgbClr val="A5C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CuadroTexto 6">
            <a:extLst>
              <a:ext uri="{FF2B5EF4-FFF2-40B4-BE49-F238E27FC236}">
                <a16:creationId xmlns:a16="http://schemas.microsoft.com/office/drawing/2014/main" id="{A67E474C-45BA-7A4F-E521-C9C27F0AF872}"/>
              </a:ext>
            </a:extLst>
          </p:cNvPr>
          <p:cNvSpPr txBox="1"/>
          <p:nvPr/>
        </p:nvSpPr>
        <p:spPr>
          <a:xfrm>
            <a:off x="4543348" y="3315209"/>
            <a:ext cx="320315" cy="338554"/>
          </a:xfrm>
          <a:prstGeom prst="rect">
            <a:avLst/>
          </a:prstGeom>
          <a:noFill/>
        </p:spPr>
        <p:txBody>
          <a:bodyPr wrap="square" lIns="91440" tIns="45720" rIns="91440" bIns="45720" rtlCol="0" anchor="t">
            <a:spAutoFit/>
          </a:bodyPr>
          <a:lstStyle/>
          <a:p>
            <a:r>
              <a:rPr lang="es-MX" sz="1600" b="1">
                <a:solidFill>
                  <a:srgbClr val="002060"/>
                </a:solidFill>
              </a:rPr>
              <a:t>5</a:t>
            </a:r>
          </a:p>
        </p:txBody>
      </p:sp>
    </p:spTree>
    <p:extLst>
      <p:ext uri="{BB962C8B-B14F-4D97-AF65-F5344CB8AC3E}">
        <p14:creationId xmlns:p14="http://schemas.microsoft.com/office/powerpoint/2010/main" val="2156000827"/>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descr="Imagen que contiene Texto&#10;&#10;Descripción generada automáticamente">
            <a:extLst>
              <a:ext uri="{FF2B5EF4-FFF2-40B4-BE49-F238E27FC236}">
                <a16:creationId xmlns:a16="http://schemas.microsoft.com/office/drawing/2014/main" id="{CDBAA36D-0ED9-A496-0A90-0FF330AFA270}"/>
              </a:ext>
            </a:extLst>
          </p:cNvPr>
          <p:cNvPicPr>
            <a:picLocks noChangeAspect="1"/>
          </p:cNvPicPr>
          <p:nvPr/>
        </p:nvPicPr>
        <p:blipFill>
          <a:blip r:embed="rId2"/>
          <a:stretch>
            <a:fillRect/>
          </a:stretch>
        </p:blipFill>
        <p:spPr>
          <a:xfrm>
            <a:off x="1176590" y="839320"/>
            <a:ext cx="2311829" cy="3773021"/>
          </a:xfrm>
          <a:prstGeom prst="rect">
            <a:avLst/>
          </a:prstGeom>
        </p:spPr>
      </p:pic>
      <p:pic>
        <p:nvPicPr>
          <p:cNvPr id="7" name="Picture 12" descr="Shape, icon, arrow&#10;&#10;Description automatically generated">
            <a:extLst>
              <a:ext uri="{FF2B5EF4-FFF2-40B4-BE49-F238E27FC236}">
                <a16:creationId xmlns:a16="http://schemas.microsoft.com/office/drawing/2014/main" id="{84A76F12-A034-C35F-B07C-6D48C2954F81}"/>
              </a:ext>
            </a:extLst>
          </p:cNvPr>
          <p:cNvPicPr>
            <a:picLocks noChangeAspect="1"/>
          </p:cNvPicPr>
          <p:nvPr/>
        </p:nvPicPr>
        <p:blipFill>
          <a:blip r:embed="rId3"/>
          <a:stretch>
            <a:fillRect/>
          </a:stretch>
        </p:blipFill>
        <p:spPr>
          <a:xfrm>
            <a:off x="4034362" y="2392635"/>
            <a:ext cx="654270" cy="667407"/>
          </a:xfrm>
          <a:prstGeom prst="rect">
            <a:avLst/>
          </a:prstGeom>
        </p:spPr>
      </p:pic>
      <p:pic>
        <p:nvPicPr>
          <p:cNvPr id="8" name="Imagen 8" descr="Interfaz de usuario gráfica, Texto&#10;&#10;Descripción generada automáticamente">
            <a:extLst>
              <a:ext uri="{FF2B5EF4-FFF2-40B4-BE49-F238E27FC236}">
                <a16:creationId xmlns:a16="http://schemas.microsoft.com/office/drawing/2014/main" id="{A7F2F3F6-BCF1-1AE5-F77E-C9B8B4D238E9}"/>
              </a:ext>
            </a:extLst>
          </p:cNvPr>
          <p:cNvPicPr>
            <a:picLocks noChangeAspect="1"/>
          </p:cNvPicPr>
          <p:nvPr/>
        </p:nvPicPr>
        <p:blipFill>
          <a:blip r:embed="rId4"/>
          <a:stretch>
            <a:fillRect/>
          </a:stretch>
        </p:blipFill>
        <p:spPr>
          <a:xfrm>
            <a:off x="5111750" y="1084595"/>
            <a:ext cx="2743200" cy="3025110"/>
          </a:xfrm>
          <a:prstGeom prst="rect">
            <a:avLst/>
          </a:prstGeom>
        </p:spPr>
      </p:pic>
      <p:sp>
        <p:nvSpPr>
          <p:cNvPr id="9" name="Title 8">
            <a:extLst>
              <a:ext uri="{FF2B5EF4-FFF2-40B4-BE49-F238E27FC236}">
                <a16:creationId xmlns:a16="http://schemas.microsoft.com/office/drawing/2014/main" id="{D444E827-A33E-6D60-B479-903C9D4741BB}"/>
              </a:ext>
            </a:extLst>
          </p:cNvPr>
          <p:cNvSpPr>
            <a:spLocks noGrp="1"/>
          </p:cNvSpPr>
          <p:nvPr>
            <p:ph type="title"/>
          </p:nvPr>
        </p:nvSpPr>
        <p:spPr/>
        <p:txBody>
          <a:bodyPr/>
          <a:lstStyle/>
          <a:p>
            <a:r>
              <a:rPr lang="en-US" err="1"/>
              <a:t>Consumo</a:t>
            </a:r>
            <a:r>
              <a:rPr lang="en-US"/>
              <a:t> de API</a:t>
            </a:r>
          </a:p>
        </p:txBody>
      </p:sp>
      <p:sp>
        <p:nvSpPr>
          <p:cNvPr id="10" name="Rectangle 9">
            <a:extLst>
              <a:ext uri="{FF2B5EF4-FFF2-40B4-BE49-F238E27FC236}">
                <a16:creationId xmlns:a16="http://schemas.microsoft.com/office/drawing/2014/main" id="{8FBAE34F-5982-90C1-5074-2D0A47BF41FE}"/>
              </a:ext>
            </a:extLst>
          </p:cNvPr>
          <p:cNvSpPr/>
          <p:nvPr/>
        </p:nvSpPr>
        <p:spPr>
          <a:xfrm>
            <a:off x="-3629" y="907"/>
            <a:ext cx="2431142" cy="2449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err="1">
                <a:cs typeface="Arial"/>
              </a:rPr>
              <a:t>Recolección</a:t>
            </a:r>
            <a:r>
              <a:rPr lang="en-US" sz="1200" b="1">
                <a:cs typeface="Arial"/>
              </a:rPr>
              <a:t> de </a:t>
            </a:r>
            <a:r>
              <a:rPr lang="en-US" sz="1200" b="1" err="1">
                <a:cs typeface="Arial"/>
              </a:rPr>
              <a:t>datos</a:t>
            </a:r>
            <a:r>
              <a:rPr lang="en-US" sz="1200" b="1">
                <a:cs typeface="Arial"/>
              </a:rPr>
              <a:t> (API)</a:t>
            </a:r>
            <a:endParaRPr lang="en-US" sz="1200" b="1" err="1">
              <a:cs typeface="Arial"/>
            </a:endParaRPr>
          </a:p>
        </p:txBody>
      </p:sp>
    </p:spTree>
    <p:extLst>
      <p:ext uri="{BB962C8B-B14F-4D97-AF65-F5344CB8AC3E}">
        <p14:creationId xmlns:p14="http://schemas.microsoft.com/office/powerpoint/2010/main" val="186393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12" name="Google Shape;561;p21">
            <a:extLst>
              <a:ext uri="{FF2B5EF4-FFF2-40B4-BE49-F238E27FC236}">
                <a16:creationId xmlns:a16="http://schemas.microsoft.com/office/drawing/2014/main" id="{18D77E5C-D63F-2D2A-6446-12FCCDD113EB}"/>
              </a:ext>
            </a:extLst>
          </p:cNvPr>
          <p:cNvSpPr txBox="1">
            <a:spLocks/>
          </p:cNvSpPr>
          <p:nvPr/>
        </p:nvSpPr>
        <p:spPr>
          <a:xfrm>
            <a:off x="541147" y="2278508"/>
            <a:ext cx="2164744" cy="2354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SemiBold"/>
              <a:buNone/>
              <a:defRPr sz="24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en" sz="1200">
                <a:latin typeface="Roboto"/>
              </a:rPr>
              <a:t>Entre 11 y 50 </a:t>
            </a:r>
            <a:r>
              <a:rPr lang="en" sz="1200" err="1">
                <a:latin typeface="Roboto"/>
              </a:rPr>
              <a:t>años</a:t>
            </a:r>
            <a:endParaRPr lang="en" sz="1200">
              <a:latin typeface="Roboto"/>
            </a:endParaRPr>
          </a:p>
        </p:txBody>
      </p:sp>
      <p:sp>
        <p:nvSpPr>
          <p:cNvPr id="13" name="Google Shape;561;p21">
            <a:extLst>
              <a:ext uri="{FF2B5EF4-FFF2-40B4-BE49-F238E27FC236}">
                <a16:creationId xmlns:a16="http://schemas.microsoft.com/office/drawing/2014/main" id="{018D1687-79AD-7BFF-A73E-2AE023606E5C}"/>
              </a:ext>
            </a:extLst>
          </p:cNvPr>
          <p:cNvSpPr txBox="1">
            <a:spLocks/>
          </p:cNvSpPr>
          <p:nvPr/>
        </p:nvSpPr>
        <p:spPr>
          <a:xfrm>
            <a:off x="3185156" y="2268221"/>
            <a:ext cx="2635010" cy="4154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SemiBold"/>
              <a:buNone/>
              <a:defRPr sz="24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en" sz="1200">
                <a:latin typeface="Roboto"/>
              </a:rPr>
              <a:t>Entre 90 y 240 mm Hg</a:t>
            </a:r>
          </a:p>
          <a:p>
            <a:r>
              <a:rPr lang="en" sz="1200">
                <a:latin typeface="Roboto"/>
              </a:rPr>
              <a:t>(</a:t>
            </a:r>
            <a:r>
              <a:rPr lang="en" sz="1200" err="1">
                <a:latin typeface="Roboto"/>
              </a:rPr>
              <a:t>presión</a:t>
            </a:r>
            <a:r>
              <a:rPr lang="en" sz="1200">
                <a:latin typeface="Roboto"/>
              </a:rPr>
              <a:t> arterial- valor </a:t>
            </a:r>
            <a:r>
              <a:rPr lang="en" sz="1200" err="1">
                <a:latin typeface="Roboto"/>
              </a:rPr>
              <a:t>más</a:t>
            </a:r>
            <a:r>
              <a:rPr lang="en" sz="1200">
                <a:latin typeface="Roboto"/>
              </a:rPr>
              <a:t> alto)</a:t>
            </a:r>
          </a:p>
        </p:txBody>
      </p:sp>
      <p:sp>
        <p:nvSpPr>
          <p:cNvPr id="20" name="Google Shape;561;p21">
            <a:extLst>
              <a:ext uri="{FF2B5EF4-FFF2-40B4-BE49-F238E27FC236}">
                <a16:creationId xmlns:a16="http://schemas.microsoft.com/office/drawing/2014/main" id="{A4E564C3-326F-178F-390D-FAC684568ECD}"/>
              </a:ext>
            </a:extLst>
          </p:cNvPr>
          <p:cNvSpPr txBox="1">
            <a:spLocks/>
          </p:cNvSpPr>
          <p:nvPr/>
        </p:nvSpPr>
        <p:spPr>
          <a:xfrm>
            <a:off x="6205107" y="2265776"/>
            <a:ext cx="2480054" cy="5179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SemiBold"/>
              <a:buNone/>
              <a:defRPr sz="24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en" sz="1200">
                <a:latin typeface="Roboto"/>
              </a:rPr>
              <a:t>Entre 60 y 120 mm HG</a:t>
            </a:r>
          </a:p>
          <a:p>
            <a:r>
              <a:rPr lang="en" sz="1200">
                <a:latin typeface="Roboto"/>
              </a:rPr>
              <a:t>(</a:t>
            </a:r>
            <a:r>
              <a:rPr lang="en" sz="1200" err="1">
                <a:latin typeface="Roboto"/>
              </a:rPr>
              <a:t>presión</a:t>
            </a:r>
            <a:r>
              <a:rPr lang="en" sz="1200">
                <a:latin typeface="Roboto"/>
              </a:rPr>
              <a:t> arterial- valor </a:t>
            </a:r>
            <a:r>
              <a:rPr lang="en" sz="1200" err="1">
                <a:latin typeface="Roboto"/>
              </a:rPr>
              <a:t>más</a:t>
            </a:r>
            <a:r>
              <a:rPr lang="en" sz="1200">
                <a:latin typeface="Roboto"/>
              </a:rPr>
              <a:t> bajo)</a:t>
            </a:r>
          </a:p>
        </p:txBody>
      </p:sp>
      <p:sp>
        <p:nvSpPr>
          <p:cNvPr id="25" name="Google Shape;561;p21">
            <a:extLst>
              <a:ext uri="{FF2B5EF4-FFF2-40B4-BE49-F238E27FC236}">
                <a16:creationId xmlns:a16="http://schemas.microsoft.com/office/drawing/2014/main" id="{3E47E821-4799-9ADA-24A4-5C24DE974372}"/>
              </a:ext>
            </a:extLst>
          </p:cNvPr>
          <p:cNvSpPr txBox="1">
            <a:spLocks/>
          </p:cNvSpPr>
          <p:nvPr/>
        </p:nvSpPr>
        <p:spPr>
          <a:xfrm>
            <a:off x="3598601" y="4380255"/>
            <a:ext cx="2112192" cy="4784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SemiBold"/>
              <a:buNone/>
              <a:defRPr sz="24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en" sz="1200" err="1">
                <a:latin typeface="Roboto"/>
              </a:rPr>
              <a:t>Glucosa</a:t>
            </a:r>
            <a:r>
              <a:rPr lang="en" sz="1200">
                <a:latin typeface="Roboto"/>
              </a:rPr>
              <a:t> </a:t>
            </a:r>
            <a:r>
              <a:rPr lang="en" sz="1200" err="1">
                <a:latin typeface="Roboto"/>
              </a:rPr>
              <a:t>en</a:t>
            </a:r>
            <a:r>
              <a:rPr lang="en" sz="1200">
                <a:latin typeface="Roboto"/>
              </a:rPr>
              <a:t> Sangre. Entre 3.3 y 49 mmol/L</a:t>
            </a:r>
          </a:p>
        </p:txBody>
      </p:sp>
      <p:sp>
        <p:nvSpPr>
          <p:cNvPr id="28" name="Google Shape;561;p21">
            <a:extLst>
              <a:ext uri="{FF2B5EF4-FFF2-40B4-BE49-F238E27FC236}">
                <a16:creationId xmlns:a16="http://schemas.microsoft.com/office/drawing/2014/main" id="{5A8F7B8C-8565-66F3-8438-82281D25BE67}"/>
              </a:ext>
            </a:extLst>
          </p:cNvPr>
          <p:cNvSpPr txBox="1">
            <a:spLocks/>
          </p:cNvSpPr>
          <p:nvPr/>
        </p:nvSpPr>
        <p:spPr>
          <a:xfrm>
            <a:off x="732170" y="4380339"/>
            <a:ext cx="1777175" cy="3668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SemiBold"/>
              <a:buNone/>
              <a:defRPr sz="24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en" sz="1200">
                <a:latin typeface="Roboto"/>
              </a:rPr>
              <a:t>Entre 36 y 41 </a:t>
            </a:r>
            <a:r>
              <a:rPr lang="en" sz="1200" err="1">
                <a:latin typeface="Roboto"/>
              </a:rPr>
              <a:t>grados</a:t>
            </a:r>
            <a:endParaRPr lang="en" sz="1200">
              <a:latin typeface="Roboto"/>
            </a:endParaRPr>
          </a:p>
        </p:txBody>
      </p:sp>
      <p:sp>
        <p:nvSpPr>
          <p:cNvPr id="31" name="Google Shape;561;p21">
            <a:extLst>
              <a:ext uri="{FF2B5EF4-FFF2-40B4-BE49-F238E27FC236}">
                <a16:creationId xmlns:a16="http://schemas.microsoft.com/office/drawing/2014/main" id="{F2A82BA9-3B6D-EEE8-9BB2-3C1AD5C0EF94}"/>
              </a:ext>
            </a:extLst>
          </p:cNvPr>
          <p:cNvSpPr txBox="1">
            <a:spLocks/>
          </p:cNvSpPr>
          <p:nvPr/>
        </p:nvSpPr>
        <p:spPr>
          <a:xfrm>
            <a:off x="6319144" y="4342486"/>
            <a:ext cx="2657415" cy="5638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SemiBold"/>
              <a:buNone/>
              <a:defRPr sz="24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en" sz="1200" err="1">
                <a:latin typeface="Roboto"/>
              </a:rPr>
              <a:t>Frecuencia</a:t>
            </a:r>
            <a:r>
              <a:rPr lang="en" sz="1200">
                <a:latin typeface="Roboto"/>
              </a:rPr>
              <a:t> </a:t>
            </a:r>
            <a:r>
              <a:rPr lang="en" sz="1200" err="1">
                <a:latin typeface="Roboto"/>
              </a:rPr>
              <a:t>cardíaca</a:t>
            </a:r>
            <a:r>
              <a:rPr lang="en" sz="1200">
                <a:latin typeface="Roboto"/>
              </a:rPr>
              <a:t> </a:t>
            </a:r>
            <a:r>
              <a:rPr lang="en" sz="1200" err="1">
                <a:latin typeface="Roboto"/>
              </a:rPr>
              <a:t>en</a:t>
            </a:r>
            <a:r>
              <a:rPr lang="en" sz="1200">
                <a:latin typeface="Roboto"/>
              </a:rPr>
              <a:t> </a:t>
            </a:r>
            <a:r>
              <a:rPr lang="en" sz="1200" err="1">
                <a:latin typeface="Roboto"/>
              </a:rPr>
              <a:t>reposo</a:t>
            </a:r>
            <a:r>
              <a:rPr lang="en" sz="1200">
                <a:latin typeface="Roboto"/>
              </a:rPr>
              <a:t>. Entre 60 y 100 </a:t>
            </a:r>
            <a:r>
              <a:rPr lang="en" sz="1200" err="1">
                <a:latin typeface="Roboto"/>
              </a:rPr>
              <a:t>latidos</a:t>
            </a:r>
            <a:r>
              <a:rPr lang="en" sz="1200">
                <a:latin typeface="Roboto"/>
              </a:rPr>
              <a:t>/min</a:t>
            </a:r>
            <a:endParaRPr lang="en-US" sz="1200">
              <a:latin typeface="Roboto"/>
            </a:endParaRPr>
          </a:p>
        </p:txBody>
      </p:sp>
      <p:pic>
        <p:nvPicPr>
          <p:cNvPr id="2" name="Picture 2" descr="Chart, bar chart, histogram&#10;&#10;Description automatically generated">
            <a:extLst>
              <a:ext uri="{FF2B5EF4-FFF2-40B4-BE49-F238E27FC236}">
                <a16:creationId xmlns:a16="http://schemas.microsoft.com/office/drawing/2014/main" id="{CD72F16C-378D-67FC-ED22-CA0500CB1008}"/>
              </a:ext>
            </a:extLst>
          </p:cNvPr>
          <p:cNvPicPr>
            <a:picLocks noChangeAspect="1"/>
          </p:cNvPicPr>
          <p:nvPr/>
        </p:nvPicPr>
        <p:blipFill>
          <a:blip r:embed="rId4"/>
          <a:stretch>
            <a:fillRect/>
          </a:stretch>
        </p:blipFill>
        <p:spPr>
          <a:xfrm>
            <a:off x="303486" y="1023787"/>
            <a:ext cx="2743200" cy="1223770"/>
          </a:xfrm>
          <a:prstGeom prst="rect">
            <a:avLst/>
          </a:prstGeom>
        </p:spPr>
      </p:pic>
      <p:pic>
        <p:nvPicPr>
          <p:cNvPr id="3" name="Picture 9" descr="Chart, bar chart&#10;&#10;Description automatically generated">
            <a:extLst>
              <a:ext uri="{FF2B5EF4-FFF2-40B4-BE49-F238E27FC236}">
                <a16:creationId xmlns:a16="http://schemas.microsoft.com/office/drawing/2014/main" id="{0DF72589-61AA-F24C-050F-F4A2B96A70C8}"/>
              </a:ext>
            </a:extLst>
          </p:cNvPr>
          <p:cNvPicPr>
            <a:picLocks noChangeAspect="1"/>
          </p:cNvPicPr>
          <p:nvPr/>
        </p:nvPicPr>
        <p:blipFill>
          <a:blip r:embed="rId5"/>
          <a:stretch>
            <a:fillRect/>
          </a:stretch>
        </p:blipFill>
        <p:spPr>
          <a:xfrm>
            <a:off x="3088728" y="1026833"/>
            <a:ext cx="2743200" cy="1237386"/>
          </a:xfrm>
          <a:prstGeom prst="rect">
            <a:avLst/>
          </a:prstGeom>
        </p:spPr>
      </p:pic>
      <p:pic>
        <p:nvPicPr>
          <p:cNvPr id="10" name="Picture 10" descr="Chart, bar chart&#10;&#10;Description automatically generated">
            <a:extLst>
              <a:ext uri="{FF2B5EF4-FFF2-40B4-BE49-F238E27FC236}">
                <a16:creationId xmlns:a16="http://schemas.microsoft.com/office/drawing/2014/main" id="{D6204442-5AC1-A675-57FF-A31F0D14F063}"/>
              </a:ext>
            </a:extLst>
          </p:cNvPr>
          <p:cNvPicPr>
            <a:picLocks noChangeAspect="1"/>
          </p:cNvPicPr>
          <p:nvPr/>
        </p:nvPicPr>
        <p:blipFill>
          <a:blip r:embed="rId6"/>
          <a:stretch>
            <a:fillRect/>
          </a:stretch>
        </p:blipFill>
        <p:spPr>
          <a:xfrm>
            <a:off x="6071038" y="1027612"/>
            <a:ext cx="2743200" cy="1301518"/>
          </a:xfrm>
          <a:prstGeom prst="rect">
            <a:avLst/>
          </a:prstGeom>
        </p:spPr>
      </p:pic>
      <p:pic>
        <p:nvPicPr>
          <p:cNvPr id="11" name="Picture 13" descr="Chart&#10;&#10;Description automatically generated">
            <a:extLst>
              <a:ext uri="{FF2B5EF4-FFF2-40B4-BE49-F238E27FC236}">
                <a16:creationId xmlns:a16="http://schemas.microsoft.com/office/drawing/2014/main" id="{5C764D64-F251-E701-26BC-4E774348AFB9}"/>
              </a:ext>
            </a:extLst>
          </p:cNvPr>
          <p:cNvPicPr>
            <a:picLocks noChangeAspect="1"/>
          </p:cNvPicPr>
          <p:nvPr/>
        </p:nvPicPr>
        <p:blipFill>
          <a:blip r:embed="rId7"/>
          <a:stretch>
            <a:fillRect/>
          </a:stretch>
        </p:blipFill>
        <p:spPr>
          <a:xfrm>
            <a:off x="303486" y="3036029"/>
            <a:ext cx="2743200" cy="1344304"/>
          </a:xfrm>
          <a:prstGeom prst="rect">
            <a:avLst/>
          </a:prstGeom>
        </p:spPr>
      </p:pic>
      <p:pic>
        <p:nvPicPr>
          <p:cNvPr id="14" name="Picture 14" descr="Chart, bar chart&#10;&#10;Description automatically generated">
            <a:extLst>
              <a:ext uri="{FF2B5EF4-FFF2-40B4-BE49-F238E27FC236}">
                <a16:creationId xmlns:a16="http://schemas.microsoft.com/office/drawing/2014/main" id="{2D0C95E4-55C8-2E38-2DAD-08666277CF65}"/>
              </a:ext>
            </a:extLst>
          </p:cNvPr>
          <p:cNvPicPr>
            <a:picLocks noChangeAspect="1"/>
          </p:cNvPicPr>
          <p:nvPr/>
        </p:nvPicPr>
        <p:blipFill>
          <a:blip r:embed="rId8"/>
          <a:stretch>
            <a:fillRect/>
          </a:stretch>
        </p:blipFill>
        <p:spPr>
          <a:xfrm>
            <a:off x="3220107" y="3075398"/>
            <a:ext cx="2743200" cy="1265566"/>
          </a:xfrm>
          <a:prstGeom prst="rect">
            <a:avLst/>
          </a:prstGeom>
        </p:spPr>
      </p:pic>
      <p:pic>
        <p:nvPicPr>
          <p:cNvPr id="15" name="Picture 15" descr="Chart, bar chart&#10;&#10;Description automatically generated">
            <a:extLst>
              <a:ext uri="{FF2B5EF4-FFF2-40B4-BE49-F238E27FC236}">
                <a16:creationId xmlns:a16="http://schemas.microsoft.com/office/drawing/2014/main" id="{AE4AAEFE-21EB-B5B5-8B05-245BFC06DBF8}"/>
              </a:ext>
            </a:extLst>
          </p:cNvPr>
          <p:cNvPicPr>
            <a:picLocks noChangeAspect="1"/>
          </p:cNvPicPr>
          <p:nvPr/>
        </p:nvPicPr>
        <p:blipFill>
          <a:blip r:embed="rId9"/>
          <a:stretch>
            <a:fillRect/>
          </a:stretch>
        </p:blipFill>
        <p:spPr>
          <a:xfrm>
            <a:off x="6117021" y="3089288"/>
            <a:ext cx="2743200" cy="1237785"/>
          </a:xfrm>
          <a:prstGeom prst="rect">
            <a:avLst/>
          </a:prstGeom>
        </p:spPr>
      </p:pic>
      <p:sp>
        <p:nvSpPr>
          <p:cNvPr id="6" name="Google Shape;270;p18">
            <a:extLst>
              <a:ext uri="{FF2B5EF4-FFF2-40B4-BE49-F238E27FC236}">
                <a16:creationId xmlns:a16="http://schemas.microsoft.com/office/drawing/2014/main" id="{6976FAB7-E761-1EB2-612B-C7D03450B498}"/>
              </a:ext>
            </a:extLst>
          </p:cNvPr>
          <p:cNvSpPr txBox="1">
            <a:spLocks noGrp="1"/>
          </p:cNvSpPr>
          <p:nvPr>
            <p:ph type="title"/>
          </p:nvPr>
        </p:nvSpPr>
        <p:spPr>
          <a:xfrm>
            <a:off x="448975" y="446186"/>
            <a:ext cx="8237700" cy="432290"/>
          </a:xfrm>
          <a:prstGeom prst="rect">
            <a:avLst/>
          </a:prstGeom>
        </p:spPr>
        <p:txBody>
          <a:bodyPr spcFirstLastPara="1" wrap="square" lIns="91425" tIns="91425" rIns="91425" bIns="91425" anchor="ctr" anchorCtr="0">
            <a:noAutofit/>
          </a:bodyPr>
          <a:lstStyle/>
          <a:p>
            <a:r>
              <a:rPr lang="en" err="1"/>
              <a:t>Detección</a:t>
            </a:r>
            <a:r>
              <a:rPr lang="en"/>
              <a:t> de Outliers</a:t>
            </a:r>
          </a:p>
          <a:p>
            <a:pPr marL="0" lvl="0" indent="0" algn="ctr">
              <a:spcBef>
                <a:spcPts val="0"/>
              </a:spcBef>
              <a:spcAft>
                <a:spcPts val="0"/>
              </a:spcAft>
              <a:buNone/>
            </a:pPr>
            <a:endParaRPr lang="en"/>
          </a:p>
        </p:txBody>
      </p:sp>
      <p:sp>
        <p:nvSpPr>
          <p:cNvPr id="16" name="Rectangle 9">
            <a:extLst>
              <a:ext uri="{FF2B5EF4-FFF2-40B4-BE49-F238E27FC236}">
                <a16:creationId xmlns:a16="http://schemas.microsoft.com/office/drawing/2014/main" id="{AE66830C-4F7D-C341-8804-D995A67AC03D}"/>
              </a:ext>
            </a:extLst>
          </p:cNvPr>
          <p:cNvSpPr/>
          <p:nvPr/>
        </p:nvSpPr>
        <p:spPr>
          <a:xfrm>
            <a:off x="-3629" y="907"/>
            <a:ext cx="2431142" cy="244930"/>
          </a:xfrm>
          <a:prstGeom prst="rect">
            <a:avLst/>
          </a:prstGeom>
          <a:solidFill>
            <a:srgbClr val="FFC000"/>
          </a:solidFill>
          <a:ln>
            <a:noFill/>
          </a:ln>
        </p:spPr>
        <p:txBody>
          <a:bodyPr spcFirstLastPara="1" wrap="square" lIns="91425" tIns="91425" rIns="91425" bIns="91425" anchor="ctr" anchorCtr="0">
            <a:noAutofit/>
          </a:bodyPr>
          <a:lstStyle/>
          <a:p>
            <a:pPr algn="ctr"/>
            <a:r>
              <a:rPr lang="en" sz="1200" b="1">
                <a:solidFill>
                  <a:srgbClr val="FDFDFD"/>
                </a:solidFill>
              </a:rPr>
              <a:t>Limpieza del Dataset</a:t>
            </a:r>
          </a:p>
        </p:txBody>
      </p:sp>
    </p:spTree>
    <p:extLst>
      <p:ext uri="{BB962C8B-B14F-4D97-AF65-F5344CB8AC3E}">
        <p14:creationId xmlns:p14="http://schemas.microsoft.com/office/powerpoint/2010/main" val="3810413474"/>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27"/>
          <p:cNvSpPr txBox="1">
            <a:spLocks noGrp="1"/>
          </p:cNvSpPr>
          <p:nvPr>
            <p:ph type="title"/>
          </p:nvPr>
        </p:nvSpPr>
        <p:spPr>
          <a:xfrm>
            <a:off x="448975" y="410350"/>
            <a:ext cx="8237700" cy="246900"/>
          </a:xfrm>
          <a:prstGeom prst="rect">
            <a:avLst/>
          </a:prstGeom>
        </p:spPr>
        <p:txBody>
          <a:bodyPr spcFirstLastPara="1" wrap="square" lIns="91425" tIns="91425" rIns="91425" bIns="91425" anchor="ctr" anchorCtr="0">
            <a:noAutofit/>
          </a:bodyPr>
          <a:lstStyle/>
          <a:p>
            <a:r>
              <a:rPr lang="en" err="1"/>
              <a:t>Registros</a:t>
            </a:r>
            <a:r>
              <a:rPr lang="en"/>
              <a:t> </a:t>
            </a:r>
            <a:r>
              <a:rPr lang="en" err="1"/>
              <a:t>después</a:t>
            </a:r>
            <a:r>
              <a:rPr lang="en"/>
              <a:t> de la </a:t>
            </a:r>
            <a:r>
              <a:rPr lang="en" err="1"/>
              <a:t>limpieza</a:t>
            </a:r>
            <a:endParaRPr lang="en"/>
          </a:p>
        </p:txBody>
      </p:sp>
      <p:sp>
        <p:nvSpPr>
          <p:cNvPr id="954" name="Google Shape;954;p27"/>
          <p:cNvSpPr/>
          <p:nvPr/>
        </p:nvSpPr>
        <p:spPr>
          <a:xfrm>
            <a:off x="4872304" y="895785"/>
            <a:ext cx="4024185" cy="3981005"/>
          </a:xfrm>
          <a:custGeom>
            <a:avLst/>
            <a:gdLst/>
            <a:ahLst/>
            <a:cxnLst/>
            <a:rect l="l" t="t" r="r" b="b"/>
            <a:pathLst>
              <a:path w="59476" h="74233" fill="none" extrusionOk="0">
                <a:moveTo>
                  <a:pt x="1" y="0"/>
                </a:moveTo>
                <a:lnTo>
                  <a:pt x="59475" y="0"/>
                </a:lnTo>
                <a:lnTo>
                  <a:pt x="59475" y="74232"/>
                </a:lnTo>
                <a:lnTo>
                  <a:pt x="1" y="74232"/>
                </a:lnTo>
                <a:close/>
              </a:path>
            </a:pathLst>
          </a:custGeom>
          <a:noFill/>
          <a:ln w="19050" cap="flat" cmpd="sng">
            <a:solidFill>
              <a:schemeClr val="accent2"/>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7"/>
          <p:cNvSpPr/>
          <p:nvPr/>
        </p:nvSpPr>
        <p:spPr>
          <a:xfrm>
            <a:off x="4872304" y="895785"/>
            <a:ext cx="4024186" cy="441502"/>
          </a:xfrm>
          <a:custGeom>
            <a:avLst/>
            <a:gdLst/>
            <a:ahLst/>
            <a:cxnLst/>
            <a:rect l="l" t="t" r="r" b="b"/>
            <a:pathLst>
              <a:path w="59476" h="15107" extrusionOk="0">
                <a:moveTo>
                  <a:pt x="1" y="0"/>
                </a:moveTo>
                <a:lnTo>
                  <a:pt x="1" y="15107"/>
                </a:lnTo>
                <a:lnTo>
                  <a:pt x="59475" y="15107"/>
                </a:lnTo>
                <a:lnTo>
                  <a:pt x="59475" y="0"/>
                </a:lnTo>
                <a:close/>
              </a:path>
            </a:pathLst>
          </a:custGeom>
          <a:solidFill>
            <a:schemeClr val="accent2"/>
          </a:solidFill>
          <a:ln>
            <a:noFill/>
          </a:ln>
        </p:spPr>
        <p:txBody>
          <a:bodyPr spcFirstLastPara="1" wrap="square" lIns="91425" tIns="91425" rIns="91425" bIns="91425" anchor="ctr" anchorCtr="0">
            <a:noAutofit/>
          </a:bodyPr>
          <a:lstStyle/>
          <a:p>
            <a:pPr algn="ctr"/>
            <a:r>
              <a:rPr lang="en" sz="2000">
                <a:solidFill>
                  <a:srgbClr val="FFFFFF"/>
                </a:solidFill>
                <a:latin typeface="Fira Sans Extra Condensed Medium"/>
                <a:ea typeface="Fira Sans Extra Condensed Medium"/>
                <a:cs typeface="Fira Sans Extra Condensed Medium"/>
                <a:sym typeface="Fira Sans Extra Condensed Medium"/>
              </a:rPr>
              <a:t>Dataset "</a:t>
            </a:r>
            <a:r>
              <a:rPr lang="en" sz="2000" err="1">
                <a:solidFill>
                  <a:srgbClr val="FFFFFF"/>
                </a:solidFill>
                <a:latin typeface="Fira Sans Extra Condensed Medium"/>
                <a:ea typeface="Fira Sans Extra Condensed Medium"/>
                <a:cs typeface="Fira Sans Extra Condensed Medium"/>
                <a:sym typeface="Fira Sans Extra Condensed Medium"/>
              </a:rPr>
              <a:t>limpio</a:t>
            </a:r>
            <a:r>
              <a:rPr lang="en" sz="2000">
                <a:solidFill>
                  <a:srgbClr val="FFFFFF"/>
                </a:solidFill>
                <a:latin typeface="Fira Sans Extra Condensed Medium"/>
                <a:ea typeface="Fira Sans Extra Condensed Medium"/>
                <a:cs typeface="Fira Sans Extra Condensed Medium"/>
                <a:sym typeface="Fira Sans Extra Condensed Medium"/>
              </a:rPr>
              <a:t>"</a:t>
            </a:r>
            <a:endParaRPr sz="2000">
              <a:solidFill>
                <a:srgbClr val="FFFFFF"/>
              </a:solidFill>
              <a:latin typeface="Fira Sans Extra Condensed Medium"/>
              <a:ea typeface="Fira Sans Extra Condensed Medium"/>
              <a:cs typeface="Fira Sans Extra Condensed Medium"/>
              <a:sym typeface="Fira Sans Extra Condensed Medium"/>
            </a:endParaRPr>
          </a:p>
        </p:txBody>
      </p:sp>
      <p:sp>
        <p:nvSpPr>
          <p:cNvPr id="959" name="Google Shape;959;p27"/>
          <p:cNvSpPr/>
          <p:nvPr/>
        </p:nvSpPr>
        <p:spPr>
          <a:xfrm>
            <a:off x="304906" y="895785"/>
            <a:ext cx="4024156" cy="3981005"/>
          </a:xfrm>
          <a:custGeom>
            <a:avLst/>
            <a:gdLst/>
            <a:ahLst/>
            <a:cxnLst/>
            <a:rect l="l" t="t" r="r" b="b"/>
            <a:pathLst>
              <a:path w="59475" h="74233" fill="none" extrusionOk="0">
                <a:moveTo>
                  <a:pt x="0" y="0"/>
                </a:moveTo>
                <a:lnTo>
                  <a:pt x="59475" y="0"/>
                </a:lnTo>
                <a:lnTo>
                  <a:pt x="59475" y="74232"/>
                </a:lnTo>
                <a:lnTo>
                  <a:pt x="0" y="74232"/>
                </a:lnTo>
                <a:close/>
              </a:path>
            </a:pathLst>
          </a:custGeom>
          <a:noFill/>
          <a:ln w="19050" cap="flat" cmpd="sng">
            <a:solidFill>
              <a:schemeClr val="lt2"/>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7"/>
          <p:cNvSpPr/>
          <p:nvPr/>
        </p:nvSpPr>
        <p:spPr>
          <a:xfrm>
            <a:off x="304905" y="895785"/>
            <a:ext cx="4024157" cy="441502"/>
          </a:xfrm>
          <a:custGeom>
            <a:avLst/>
            <a:gdLst/>
            <a:ahLst/>
            <a:cxnLst/>
            <a:rect l="l" t="t" r="r" b="b"/>
            <a:pathLst>
              <a:path w="59475" h="15107" extrusionOk="0">
                <a:moveTo>
                  <a:pt x="0" y="0"/>
                </a:moveTo>
                <a:lnTo>
                  <a:pt x="0" y="15107"/>
                </a:lnTo>
                <a:lnTo>
                  <a:pt x="59475" y="15107"/>
                </a:lnTo>
                <a:lnTo>
                  <a:pt x="59475" y="0"/>
                </a:lnTo>
                <a:close/>
              </a:path>
            </a:pathLst>
          </a:custGeom>
          <a:solidFill>
            <a:schemeClr val="lt2"/>
          </a:solidFill>
          <a:ln>
            <a:noFill/>
          </a:ln>
        </p:spPr>
        <p:txBody>
          <a:bodyPr spcFirstLastPara="1" wrap="square" lIns="91425" tIns="91425" rIns="91425" bIns="91425" anchor="ctr" anchorCtr="0">
            <a:noAutofit/>
          </a:bodyPr>
          <a:lstStyle/>
          <a:p>
            <a:pPr algn="ctr"/>
            <a:r>
              <a:rPr lang="en" sz="2000">
                <a:solidFill>
                  <a:srgbClr val="FFFFFF"/>
                </a:solidFill>
                <a:latin typeface="Fira Sans Extra Condensed Medium"/>
                <a:ea typeface="Fira Sans Extra Condensed Medium"/>
                <a:cs typeface="Fira Sans Extra Condensed Medium"/>
                <a:sym typeface="Fira Sans Extra Condensed Medium"/>
              </a:rPr>
              <a:t>Dataset original</a:t>
            </a:r>
            <a:endParaRPr sz="200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986" name="Google Shape;986;p27"/>
          <p:cNvGrpSpPr/>
          <p:nvPr/>
        </p:nvGrpSpPr>
        <p:grpSpPr>
          <a:xfrm>
            <a:off x="5390239" y="1858169"/>
            <a:ext cx="341540" cy="82140"/>
            <a:chOff x="-428661" y="1217694"/>
            <a:chExt cx="341540" cy="82140"/>
          </a:xfrm>
        </p:grpSpPr>
        <p:sp>
          <p:nvSpPr>
            <p:cNvPr id="988" name="Google Shape;988;p27"/>
            <p:cNvSpPr/>
            <p:nvPr/>
          </p:nvSpPr>
          <p:spPr>
            <a:xfrm>
              <a:off x="-428661" y="1217694"/>
              <a:ext cx="81322" cy="81292"/>
            </a:xfrm>
            <a:custGeom>
              <a:avLst/>
              <a:gdLst/>
              <a:ahLst/>
              <a:cxnLst/>
              <a:rect l="l" t="t" r="r" b="b"/>
              <a:pathLst>
                <a:path w="2687" h="2686" extrusionOk="0">
                  <a:moveTo>
                    <a:pt x="1357" y="570"/>
                  </a:moveTo>
                  <a:cubicBezTo>
                    <a:pt x="1791" y="570"/>
                    <a:pt x="2171" y="950"/>
                    <a:pt x="2171" y="1384"/>
                  </a:cubicBezTo>
                  <a:cubicBezTo>
                    <a:pt x="2171" y="1791"/>
                    <a:pt x="1791" y="2171"/>
                    <a:pt x="1357" y="2171"/>
                  </a:cubicBezTo>
                  <a:cubicBezTo>
                    <a:pt x="869" y="2171"/>
                    <a:pt x="543" y="1791"/>
                    <a:pt x="543" y="1357"/>
                  </a:cubicBezTo>
                  <a:cubicBezTo>
                    <a:pt x="543" y="896"/>
                    <a:pt x="923" y="570"/>
                    <a:pt x="1357" y="570"/>
                  </a:cubicBezTo>
                  <a:close/>
                  <a:moveTo>
                    <a:pt x="1357" y="1"/>
                  </a:moveTo>
                  <a:cubicBezTo>
                    <a:pt x="598" y="1"/>
                    <a:pt x="1" y="597"/>
                    <a:pt x="1" y="1330"/>
                  </a:cubicBezTo>
                  <a:cubicBezTo>
                    <a:pt x="1" y="2062"/>
                    <a:pt x="570" y="2686"/>
                    <a:pt x="1330" y="2686"/>
                  </a:cubicBezTo>
                  <a:cubicBezTo>
                    <a:pt x="2062" y="2686"/>
                    <a:pt x="2686" y="2089"/>
                    <a:pt x="2686" y="1357"/>
                  </a:cubicBezTo>
                  <a:cubicBezTo>
                    <a:pt x="2686" y="597"/>
                    <a:pt x="2089" y="1"/>
                    <a:pt x="13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7"/>
            <p:cNvSpPr/>
            <p:nvPr/>
          </p:nvSpPr>
          <p:spPr>
            <a:xfrm>
              <a:off x="-135575" y="1250532"/>
              <a:ext cx="48454" cy="49302"/>
            </a:xfrm>
            <a:custGeom>
              <a:avLst/>
              <a:gdLst/>
              <a:ahLst/>
              <a:cxnLst/>
              <a:rect l="l" t="t" r="r" b="b"/>
              <a:pathLst>
                <a:path w="1601" h="1629" extrusionOk="0">
                  <a:moveTo>
                    <a:pt x="787" y="543"/>
                  </a:moveTo>
                  <a:cubicBezTo>
                    <a:pt x="949" y="543"/>
                    <a:pt x="1058" y="679"/>
                    <a:pt x="1058" y="814"/>
                  </a:cubicBezTo>
                  <a:cubicBezTo>
                    <a:pt x="1058" y="950"/>
                    <a:pt x="922" y="1086"/>
                    <a:pt x="787" y="1086"/>
                  </a:cubicBezTo>
                  <a:cubicBezTo>
                    <a:pt x="651" y="1086"/>
                    <a:pt x="515" y="950"/>
                    <a:pt x="515" y="814"/>
                  </a:cubicBezTo>
                  <a:cubicBezTo>
                    <a:pt x="515" y="679"/>
                    <a:pt x="651" y="543"/>
                    <a:pt x="787" y="543"/>
                  </a:cubicBezTo>
                  <a:close/>
                  <a:moveTo>
                    <a:pt x="814" y="1"/>
                  </a:moveTo>
                  <a:cubicBezTo>
                    <a:pt x="380" y="1"/>
                    <a:pt x="0" y="380"/>
                    <a:pt x="0" y="814"/>
                  </a:cubicBezTo>
                  <a:cubicBezTo>
                    <a:pt x="0" y="1248"/>
                    <a:pt x="353" y="1628"/>
                    <a:pt x="787" y="1628"/>
                  </a:cubicBezTo>
                  <a:cubicBezTo>
                    <a:pt x="1221" y="1628"/>
                    <a:pt x="1600" y="1248"/>
                    <a:pt x="1600" y="814"/>
                  </a:cubicBezTo>
                  <a:cubicBezTo>
                    <a:pt x="1600" y="380"/>
                    <a:pt x="1221" y="1"/>
                    <a:pt x="8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496;p20">
            <a:extLst>
              <a:ext uri="{FF2B5EF4-FFF2-40B4-BE49-F238E27FC236}">
                <a16:creationId xmlns:a16="http://schemas.microsoft.com/office/drawing/2014/main" id="{4242654F-A577-E56E-A328-48EB19936E0A}"/>
              </a:ext>
            </a:extLst>
          </p:cNvPr>
          <p:cNvSpPr txBox="1">
            <a:spLocks/>
          </p:cNvSpPr>
          <p:nvPr/>
        </p:nvSpPr>
        <p:spPr>
          <a:xfrm>
            <a:off x="306094" y="1335886"/>
            <a:ext cx="4017326" cy="2871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SemiBold"/>
              <a:buNone/>
              <a:defRPr sz="24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buSzPts val="5200"/>
            </a:pPr>
            <a:r>
              <a:rPr lang="es-AR" sz="1400">
                <a:solidFill>
                  <a:schemeClr val="tx1"/>
                </a:solidFill>
              </a:rPr>
              <a:t>Total de registros: 1.014</a:t>
            </a:r>
            <a:endParaRPr lang="en" sz="1400">
              <a:solidFill>
                <a:schemeClr val="tx1"/>
              </a:solidFill>
            </a:endParaRPr>
          </a:p>
        </p:txBody>
      </p:sp>
      <p:pic>
        <p:nvPicPr>
          <p:cNvPr id="7" name="Picture 5" descr="Chart, bar chart&#10;&#10;Description automatically generated">
            <a:extLst>
              <a:ext uri="{FF2B5EF4-FFF2-40B4-BE49-F238E27FC236}">
                <a16:creationId xmlns:a16="http://schemas.microsoft.com/office/drawing/2014/main" id="{CBBEE164-C84E-2D01-DCE9-9D0F9F2DA953}"/>
              </a:ext>
            </a:extLst>
          </p:cNvPr>
          <p:cNvPicPr>
            <a:picLocks noChangeAspect="1"/>
          </p:cNvPicPr>
          <p:nvPr/>
        </p:nvPicPr>
        <p:blipFill>
          <a:blip r:embed="rId4"/>
          <a:stretch>
            <a:fillRect/>
          </a:stretch>
        </p:blipFill>
        <p:spPr>
          <a:xfrm>
            <a:off x="434866" y="3163792"/>
            <a:ext cx="2887717" cy="1700681"/>
          </a:xfrm>
          <a:prstGeom prst="rect">
            <a:avLst/>
          </a:prstGeom>
        </p:spPr>
      </p:pic>
      <p:pic>
        <p:nvPicPr>
          <p:cNvPr id="9" name="Imagen 6" descr="Texto&#10;&#10;Descripción generada automáticamente">
            <a:extLst>
              <a:ext uri="{FF2B5EF4-FFF2-40B4-BE49-F238E27FC236}">
                <a16:creationId xmlns:a16="http://schemas.microsoft.com/office/drawing/2014/main" id="{77E99831-9333-4604-C447-D997E6DFF8D2}"/>
              </a:ext>
            </a:extLst>
          </p:cNvPr>
          <p:cNvPicPr>
            <a:picLocks noChangeAspect="1"/>
          </p:cNvPicPr>
          <p:nvPr/>
        </p:nvPicPr>
        <p:blipFill>
          <a:blip r:embed="rId5"/>
          <a:stretch>
            <a:fillRect/>
          </a:stretch>
        </p:blipFill>
        <p:spPr>
          <a:xfrm>
            <a:off x="3156282" y="3858148"/>
            <a:ext cx="1135775" cy="577084"/>
          </a:xfrm>
          <a:prstGeom prst="rect">
            <a:avLst/>
          </a:prstGeom>
        </p:spPr>
      </p:pic>
      <p:sp>
        <p:nvSpPr>
          <p:cNvPr id="11" name="Google Shape;496;p20">
            <a:extLst>
              <a:ext uri="{FF2B5EF4-FFF2-40B4-BE49-F238E27FC236}">
                <a16:creationId xmlns:a16="http://schemas.microsoft.com/office/drawing/2014/main" id="{419CB9CB-C55A-D58E-9CED-2CE56C8F2FEA}"/>
              </a:ext>
            </a:extLst>
          </p:cNvPr>
          <p:cNvSpPr txBox="1">
            <a:spLocks/>
          </p:cNvSpPr>
          <p:nvPr/>
        </p:nvSpPr>
        <p:spPr>
          <a:xfrm>
            <a:off x="4873384" y="1335886"/>
            <a:ext cx="4021541" cy="2871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SemiBold"/>
              <a:buNone/>
              <a:defRPr sz="24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buSzPts val="5200"/>
            </a:pPr>
            <a:r>
              <a:rPr lang="es-AR" sz="1400">
                <a:solidFill>
                  <a:schemeClr val="tx1"/>
                </a:solidFill>
              </a:rPr>
              <a:t>Total de registros en el </a:t>
            </a:r>
            <a:r>
              <a:rPr lang="es-AR" sz="1400" err="1">
                <a:solidFill>
                  <a:schemeClr val="tx1"/>
                </a:solidFill>
              </a:rPr>
              <a:t>Dataset</a:t>
            </a:r>
            <a:r>
              <a:rPr lang="es-AR" sz="1400">
                <a:solidFill>
                  <a:schemeClr val="tx1"/>
                </a:solidFill>
              </a:rPr>
              <a:t> Limpio: 867</a:t>
            </a:r>
          </a:p>
        </p:txBody>
      </p:sp>
      <p:pic>
        <p:nvPicPr>
          <p:cNvPr id="15" name="Picture 11" descr="Chart, bar chart&#10;&#10;Description automatically generated">
            <a:extLst>
              <a:ext uri="{FF2B5EF4-FFF2-40B4-BE49-F238E27FC236}">
                <a16:creationId xmlns:a16="http://schemas.microsoft.com/office/drawing/2014/main" id="{47E804D4-25BD-265F-F271-758A19A91029}"/>
              </a:ext>
            </a:extLst>
          </p:cNvPr>
          <p:cNvPicPr>
            <a:picLocks noChangeAspect="1"/>
          </p:cNvPicPr>
          <p:nvPr/>
        </p:nvPicPr>
        <p:blipFill>
          <a:blip r:embed="rId6"/>
          <a:stretch>
            <a:fillRect/>
          </a:stretch>
        </p:blipFill>
        <p:spPr>
          <a:xfrm>
            <a:off x="4880939" y="3169185"/>
            <a:ext cx="2743200" cy="1691014"/>
          </a:xfrm>
          <a:prstGeom prst="rect">
            <a:avLst/>
          </a:prstGeom>
        </p:spPr>
      </p:pic>
      <p:pic>
        <p:nvPicPr>
          <p:cNvPr id="17" name="Imagen 7" descr="Texto&#10;&#10;Descripción generada automáticamente">
            <a:extLst>
              <a:ext uri="{FF2B5EF4-FFF2-40B4-BE49-F238E27FC236}">
                <a16:creationId xmlns:a16="http://schemas.microsoft.com/office/drawing/2014/main" id="{14790A5C-6A9E-7BDE-F913-9283A373813B}"/>
              </a:ext>
            </a:extLst>
          </p:cNvPr>
          <p:cNvPicPr>
            <a:picLocks noChangeAspect="1"/>
          </p:cNvPicPr>
          <p:nvPr/>
        </p:nvPicPr>
        <p:blipFill>
          <a:blip r:embed="rId7"/>
          <a:stretch>
            <a:fillRect/>
          </a:stretch>
        </p:blipFill>
        <p:spPr>
          <a:xfrm>
            <a:off x="7722596" y="3843647"/>
            <a:ext cx="1055305" cy="577084"/>
          </a:xfrm>
          <a:prstGeom prst="rect">
            <a:avLst/>
          </a:prstGeom>
        </p:spPr>
      </p:pic>
      <p:sp>
        <p:nvSpPr>
          <p:cNvPr id="19" name="Arrow: Chevron 18">
            <a:extLst>
              <a:ext uri="{FF2B5EF4-FFF2-40B4-BE49-F238E27FC236}">
                <a16:creationId xmlns:a16="http://schemas.microsoft.com/office/drawing/2014/main" id="{3A14D190-B985-1DED-782A-88794BD3840B}"/>
              </a:ext>
            </a:extLst>
          </p:cNvPr>
          <p:cNvSpPr/>
          <p:nvPr/>
        </p:nvSpPr>
        <p:spPr>
          <a:xfrm>
            <a:off x="4469862" y="2178471"/>
            <a:ext cx="301924" cy="1369441"/>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6" name="Imagen 26">
            <a:extLst>
              <a:ext uri="{FF2B5EF4-FFF2-40B4-BE49-F238E27FC236}">
                <a16:creationId xmlns:a16="http://schemas.microsoft.com/office/drawing/2014/main" id="{B439C9AA-0669-48EE-4715-2FA71E2E7673}"/>
              </a:ext>
            </a:extLst>
          </p:cNvPr>
          <p:cNvPicPr>
            <a:picLocks noChangeAspect="1"/>
          </p:cNvPicPr>
          <p:nvPr/>
        </p:nvPicPr>
        <p:blipFill>
          <a:blip r:embed="rId8"/>
          <a:stretch>
            <a:fillRect/>
          </a:stretch>
        </p:blipFill>
        <p:spPr>
          <a:xfrm>
            <a:off x="2737757" y="1813152"/>
            <a:ext cx="321129" cy="251733"/>
          </a:xfrm>
          <a:prstGeom prst="rect">
            <a:avLst/>
          </a:prstGeom>
        </p:spPr>
      </p:pic>
      <p:pic>
        <p:nvPicPr>
          <p:cNvPr id="27" name="Imagen 27">
            <a:extLst>
              <a:ext uri="{FF2B5EF4-FFF2-40B4-BE49-F238E27FC236}">
                <a16:creationId xmlns:a16="http://schemas.microsoft.com/office/drawing/2014/main" id="{DECCC772-8BC7-EF87-CC5F-D2C42BBAD202}"/>
              </a:ext>
            </a:extLst>
          </p:cNvPr>
          <p:cNvPicPr>
            <a:picLocks noChangeAspect="1"/>
          </p:cNvPicPr>
          <p:nvPr/>
        </p:nvPicPr>
        <p:blipFill>
          <a:blip r:embed="rId8"/>
          <a:stretch>
            <a:fillRect/>
          </a:stretch>
        </p:blipFill>
        <p:spPr>
          <a:xfrm>
            <a:off x="2492828" y="2990170"/>
            <a:ext cx="287112" cy="176894"/>
          </a:xfrm>
          <a:prstGeom prst="rect">
            <a:avLst/>
          </a:prstGeom>
        </p:spPr>
      </p:pic>
      <p:pic>
        <p:nvPicPr>
          <p:cNvPr id="33" name="Imagen 33" descr="Gráfico, Gráfico circular&#10;&#10;Descripción generada automáticamente">
            <a:extLst>
              <a:ext uri="{FF2B5EF4-FFF2-40B4-BE49-F238E27FC236}">
                <a16:creationId xmlns:a16="http://schemas.microsoft.com/office/drawing/2014/main" id="{3D069161-C7A7-382D-C079-8E2FE9FB8F98}"/>
              </a:ext>
            </a:extLst>
          </p:cNvPr>
          <p:cNvPicPr>
            <a:picLocks noChangeAspect="1"/>
          </p:cNvPicPr>
          <p:nvPr/>
        </p:nvPicPr>
        <p:blipFill>
          <a:blip r:embed="rId9"/>
          <a:stretch>
            <a:fillRect/>
          </a:stretch>
        </p:blipFill>
        <p:spPr>
          <a:xfrm>
            <a:off x="778328" y="1596135"/>
            <a:ext cx="2804432" cy="1570231"/>
          </a:xfrm>
          <a:prstGeom prst="rect">
            <a:avLst/>
          </a:prstGeom>
        </p:spPr>
      </p:pic>
      <p:sp>
        <p:nvSpPr>
          <p:cNvPr id="37" name="CuadroTexto 36">
            <a:extLst>
              <a:ext uri="{FF2B5EF4-FFF2-40B4-BE49-F238E27FC236}">
                <a16:creationId xmlns:a16="http://schemas.microsoft.com/office/drawing/2014/main" id="{D6067243-2931-ABAB-2D39-0D7E79D411ED}"/>
              </a:ext>
            </a:extLst>
          </p:cNvPr>
          <p:cNvSpPr txBox="1"/>
          <p:nvPr/>
        </p:nvSpPr>
        <p:spPr>
          <a:xfrm>
            <a:off x="2557908" y="3492109"/>
            <a:ext cx="544989"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900">
                <a:latin typeface="Fira Sans Extra Condensed Mediu"/>
              </a:rPr>
              <a:t>336</a:t>
            </a:r>
          </a:p>
        </p:txBody>
      </p:sp>
      <p:sp>
        <p:nvSpPr>
          <p:cNvPr id="38" name="CuadroTexto 37">
            <a:extLst>
              <a:ext uri="{FF2B5EF4-FFF2-40B4-BE49-F238E27FC236}">
                <a16:creationId xmlns:a16="http://schemas.microsoft.com/office/drawing/2014/main" id="{0181DFF0-C3E8-7657-1201-D6C68F24B888}"/>
              </a:ext>
            </a:extLst>
          </p:cNvPr>
          <p:cNvSpPr txBox="1"/>
          <p:nvPr/>
        </p:nvSpPr>
        <p:spPr>
          <a:xfrm>
            <a:off x="2218200" y="3973285"/>
            <a:ext cx="801177"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900">
                <a:latin typeface="Fira Sans Extra Condensed Mediu"/>
              </a:rPr>
              <a:t>406</a:t>
            </a:r>
          </a:p>
        </p:txBody>
      </p:sp>
      <p:sp>
        <p:nvSpPr>
          <p:cNvPr id="39" name="CuadroTexto 38">
            <a:extLst>
              <a:ext uri="{FF2B5EF4-FFF2-40B4-BE49-F238E27FC236}">
                <a16:creationId xmlns:a16="http://schemas.microsoft.com/office/drawing/2014/main" id="{0245C141-AC51-7805-9AB8-7BB6FCE92C91}"/>
              </a:ext>
            </a:extLst>
          </p:cNvPr>
          <p:cNvSpPr txBox="1"/>
          <p:nvPr/>
        </p:nvSpPr>
        <p:spPr>
          <a:xfrm>
            <a:off x="1877785" y="4395106"/>
            <a:ext cx="682937"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900">
                <a:latin typeface="Fira Sans Extra Condensed Mediu"/>
              </a:rPr>
              <a:t>272</a:t>
            </a:r>
          </a:p>
        </p:txBody>
      </p:sp>
      <p:sp>
        <p:nvSpPr>
          <p:cNvPr id="40" name="CuadroTexto 39">
            <a:extLst>
              <a:ext uri="{FF2B5EF4-FFF2-40B4-BE49-F238E27FC236}">
                <a16:creationId xmlns:a16="http://schemas.microsoft.com/office/drawing/2014/main" id="{35060C3D-C439-DFB5-66EE-9722BE8F4076}"/>
              </a:ext>
            </a:extLst>
          </p:cNvPr>
          <p:cNvSpPr txBox="1"/>
          <p:nvPr/>
        </p:nvSpPr>
        <p:spPr>
          <a:xfrm>
            <a:off x="6946446" y="3490231"/>
            <a:ext cx="374196"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900">
                <a:latin typeface="Fira Sans Extra Condensed Mediu"/>
              </a:rPr>
              <a:t>329</a:t>
            </a:r>
          </a:p>
        </p:txBody>
      </p:sp>
      <p:sp>
        <p:nvSpPr>
          <p:cNvPr id="41" name="CuadroTexto 40">
            <a:extLst>
              <a:ext uri="{FF2B5EF4-FFF2-40B4-BE49-F238E27FC236}">
                <a16:creationId xmlns:a16="http://schemas.microsoft.com/office/drawing/2014/main" id="{244A7C08-CA0F-39B1-3246-74EF5BCDECF0}"/>
              </a:ext>
            </a:extLst>
          </p:cNvPr>
          <p:cNvSpPr txBox="1"/>
          <p:nvPr/>
        </p:nvSpPr>
        <p:spPr>
          <a:xfrm>
            <a:off x="6783160" y="3918856"/>
            <a:ext cx="374196"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900">
                <a:latin typeface="Fira Sans Extra Condensed Mediu"/>
              </a:rPr>
              <a:t>303</a:t>
            </a:r>
          </a:p>
        </p:txBody>
      </p:sp>
      <p:sp>
        <p:nvSpPr>
          <p:cNvPr id="42" name="CuadroTexto 41">
            <a:extLst>
              <a:ext uri="{FF2B5EF4-FFF2-40B4-BE49-F238E27FC236}">
                <a16:creationId xmlns:a16="http://schemas.microsoft.com/office/drawing/2014/main" id="{4CCC3ABD-E8DE-BBBD-BE41-9B4D9CA7B8F8}"/>
              </a:ext>
            </a:extLst>
          </p:cNvPr>
          <p:cNvSpPr txBox="1"/>
          <p:nvPr/>
        </p:nvSpPr>
        <p:spPr>
          <a:xfrm>
            <a:off x="6381750" y="4347481"/>
            <a:ext cx="374196"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900">
                <a:latin typeface="Fira Sans Extra Condensed Mediu"/>
              </a:rPr>
              <a:t>235</a:t>
            </a:r>
          </a:p>
        </p:txBody>
      </p:sp>
      <p:sp>
        <p:nvSpPr>
          <p:cNvPr id="46" name="CuadroTexto 45">
            <a:extLst>
              <a:ext uri="{FF2B5EF4-FFF2-40B4-BE49-F238E27FC236}">
                <a16:creationId xmlns:a16="http://schemas.microsoft.com/office/drawing/2014/main" id="{A0271E1F-29EB-154D-2A0D-FE5593ED40E6}"/>
              </a:ext>
            </a:extLst>
          </p:cNvPr>
          <p:cNvSpPr txBox="1"/>
          <p:nvPr/>
        </p:nvSpPr>
        <p:spPr>
          <a:xfrm>
            <a:off x="2782660" y="2102303"/>
            <a:ext cx="63953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800">
                <a:latin typeface="Fira Sans Extra Condensed Mediu"/>
              </a:rPr>
              <a:t>High </a:t>
            </a:r>
            <a:r>
              <a:rPr lang="es-ES" sz="800" err="1">
                <a:latin typeface="Fira Sans Extra Condensed Mediu"/>
              </a:rPr>
              <a:t>Risk</a:t>
            </a:r>
            <a:endParaRPr lang="es-ES" sz="800">
              <a:latin typeface="Fira Sans Extra Condensed Mediu"/>
            </a:endParaRPr>
          </a:p>
        </p:txBody>
      </p:sp>
      <p:sp>
        <p:nvSpPr>
          <p:cNvPr id="48" name="CuadroTexto 47">
            <a:extLst>
              <a:ext uri="{FF2B5EF4-FFF2-40B4-BE49-F238E27FC236}">
                <a16:creationId xmlns:a16="http://schemas.microsoft.com/office/drawing/2014/main" id="{6AFE04C5-C464-83FB-4DF4-F8587F50AB24}"/>
              </a:ext>
            </a:extLst>
          </p:cNvPr>
          <p:cNvSpPr txBox="1"/>
          <p:nvPr/>
        </p:nvSpPr>
        <p:spPr>
          <a:xfrm>
            <a:off x="2782660" y="2809874"/>
            <a:ext cx="63953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800" err="1">
                <a:latin typeface="Fira Sans Extra Condensed Mediu"/>
              </a:rPr>
              <a:t>Mid</a:t>
            </a:r>
            <a:r>
              <a:rPr lang="es-ES" sz="800">
                <a:latin typeface="Fira Sans Extra Condensed Mediu"/>
              </a:rPr>
              <a:t> </a:t>
            </a:r>
            <a:r>
              <a:rPr lang="es-ES" sz="800" err="1">
                <a:latin typeface="Fira Sans Extra Condensed Mediu"/>
              </a:rPr>
              <a:t>Risk</a:t>
            </a:r>
          </a:p>
        </p:txBody>
      </p:sp>
      <p:sp>
        <p:nvSpPr>
          <p:cNvPr id="49" name="CuadroTexto 48">
            <a:extLst>
              <a:ext uri="{FF2B5EF4-FFF2-40B4-BE49-F238E27FC236}">
                <a16:creationId xmlns:a16="http://schemas.microsoft.com/office/drawing/2014/main" id="{26E2DF9F-1C96-AA77-1963-5FCB958AEAD2}"/>
              </a:ext>
            </a:extLst>
          </p:cNvPr>
          <p:cNvSpPr txBox="1"/>
          <p:nvPr/>
        </p:nvSpPr>
        <p:spPr>
          <a:xfrm>
            <a:off x="932089" y="2320017"/>
            <a:ext cx="63953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800">
                <a:latin typeface="Fira Sans Extra Condensed Mediu"/>
              </a:rPr>
              <a:t>Low </a:t>
            </a:r>
            <a:r>
              <a:rPr lang="es-ES" sz="800" err="1">
                <a:latin typeface="Fira Sans Extra Condensed Mediu"/>
              </a:rPr>
              <a:t>Risk</a:t>
            </a:r>
          </a:p>
        </p:txBody>
      </p:sp>
      <p:pic>
        <p:nvPicPr>
          <p:cNvPr id="51" name="Imagen 51">
            <a:extLst>
              <a:ext uri="{FF2B5EF4-FFF2-40B4-BE49-F238E27FC236}">
                <a16:creationId xmlns:a16="http://schemas.microsoft.com/office/drawing/2014/main" id="{15AB7B3F-BD9D-CC14-102F-3B244446FB77}"/>
              </a:ext>
            </a:extLst>
          </p:cNvPr>
          <p:cNvPicPr>
            <a:picLocks noChangeAspect="1"/>
          </p:cNvPicPr>
          <p:nvPr/>
        </p:nvPicPr>
        <p:blipFill>
          <a:blip r:embed="rId10"/>
          <a:stretch>
            <a:fillRect/>
          </a:stretch>
        </p:blipFill>
        <p:spPr>
          <a:xfrm>
            <a:off x="2221367" y="2177143"/>
            <a:ext cx="258536" cy="95250"/>
          </a:xfrm>
          <a:prstGeom prst="rect">
            <a:avLst/>
          </a:prstGeom>
        </p:spPr>
      </p:pic>
      <p:pic>
        <p:nvPicPr>
          <p:cNvPr id="52" name="Imagen 52">
            <a:extLst>
              <a:ext uri="{FF2B5EF4-FFF2-40B4-BE49-F238E27FC236}">
                <a16:creationId xmlns:a16="http://schemas.microsoft.com/office/drawing/2014/main" id="{389CA6D8-B7FE-5B58-F8D7-338D0F9FD692}"/>
              </a:ext>
            </a:extLst>
          </p:cNvPr>
          <p:cNvPicPr>
            <a:picLocks noChangeAspect="1"/>
          </p:cNvPicPr>
          <p:nvPr/>
        </p:nvPicPr>
        <p:blipFill>
          <a:blip r:embed="rId11"/>
          <a:stretch>
            <a:fillRect/>
          </a:stretch>
        </p:blipFill>
        <p:spPr>
          <a:xfrm>
            <a:off x="2121354" y="2739117"/>
            <a:ext cx="268061" cy="141515"/>
          </a:xfrm>
          <a:prstGeom prst="rect">
            <a:avLst/>
          </a:prstGeom>
        </p:spPr>
      </p:pic>
      <p:pic>
        <p:nvPicPr>
          <p:cNvPr id="53" name="Imagen 53">
            <a:extLst>
              <a:ext uri="{FF2B5EF4-FFF2-40B4-BE49-F238E27FC236}">
                <a16:creationId xmlns:a16="http://schemas.microsoft.com/office/drawing/2014/main" id="{25CAEC26-B528-9776-3765-5BE5072F4368}"/>
              </a:ext>
            </a:extLst>
          </p:cNvPr>
          <p:cNvPicPr>
            <a:picLocks noChangeAspect="1"/>
          </p:cNvPicPr>
          <p:nvPr/>
        </p:nvPicPr>
        <p:blipFill>
          <a:blip r:embed="rId12"/>
          <a:stretch>
            <a:fillRect/>
          </a:stretch>
        </p:blipFill>
        <p:spPr>
          <a:xfrm>
            <a:off x="1684564" y="2241777"/>
            <a:ext cx="250372" cy="156483"/>
          </a:xfrm>
          <a:prstGeom prst="rect">
            <a:avLst/>
          </a:prstGeom>
        </p:spPr>
      </p:pic>
      <p:sp>
        <p:nvSpPr>
          <p:cNvPr id="54" name="CuadroTexto 53">
            <a:extLst>
              <a:ext uri="{FF2B5EF4-FFF2-40B4-BE49-F238E27FC236}">
                <a16:creationId xmlns:a16="http://schemas.microsoft.com/office/drawing/2014/main" id="{12AA38C1-E1F1-779C-A9BB-5881E067EC96}"/>
              </a:ext>
            </a:extLst>
          </p:cNvPr>
          <p:cNvSpPr txBox="1"/>
          <p:nvPr/>
        </p:nvSpPr>
        <p:spPr>
          <a:xfrm>
            <a:off x="1687286" y="2265589"/>
            <a:ext cx="346982"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900"/>
              <a:t>40</a:t>
            </a:r>
          </a:p>
        </p:txBody>
      </p:sp>
      <p:sp>
        <p:nvSpPr>
          <p:cNvPr id="56" name="CuadroTexto 55">
            <a:extLst>
              <a:ext uri="{FF2B5EF4-FFF2-40B4-BE49-F238E27FC236}">
                <a16:creationId xmlns:a16="http://schemas.microsoft.com/office/drawing/2014/main" id="{11CC0A75-C737-5792-007A-658BA92AE4D9}"/>
              </a:ext>
            </a:extLst>
          </p:cNvPr>
          <p:cNvSpPr txBox="1"/>
          <p:nvPr/>
        </p:nvSpPr>
        <p:spPr>
          <a:xfrm>
            <a:off x="2186995" y="2157669"/>
            <a:ext cx="415017"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800"/>
              <a:t>26.8</a:t>
            </a:r>
          </a:p>
        </p:txBody>
      </p:sp>
      <p:sp>
        <p:nvSpPr>
          <p:cNvPr id="57" name="CuadroTexto 56">
            <a:extLst>
              <a:ext uri="{FF2B5EF4-FFF2-40B4-BE49-F238E27FC236}">
                <a16:creationId xmlns:a16="http://schemas.microsoft.com/office/drawing/2014/main" id="{DBDC270E-D6CA-5EDD-8ADD-7D7E191DA31D}"/>
              </a:ext>
            </a:extLst>
          </p:cNvPr>
          <p:cNvSpPr txBox="1"/>
          <p:nvPr/>
        </p:nvSpPr>
        <p:spPr>
          <a:xfrm>
            <a:off x="2070865" y="2666764"/>
            <a:ext cx="415017"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800"/>
              <a:t>33.1</a:t>
            </a:r>
          </a:p>
        </p:txBody>
      </p:sp>
      <p:pic>
        <p:nvPicPr>
          <p:cNvPr id="58" name="Imagen 58">
            <a:extLst>
              <a:ext uri="{FF2B5EF4-FFF2-40B4-BE49-F238E27FC236}">
                <a16:creationId xmlns:a16="http://schemas.microsoft.com/office/drawing/2014/main" id="{13FBA176-FF16-2905-0309-D194FF6D48C5}"/>
              </a:ext>
            </a:extLst>
          </p:cNvPr>
          <p:cNvPicPr>
            <a:picLocks noChangeAspect="1"/>
          </p:cNvPicPr>
          <p:nvPr/>
        </p:nvPicPr>
        <p:blipFill>
          <a:blip r:embed="rId13"/>
          <a:stretch>
            <a:fillRect/>
          </a:stretch>
        </p:blipFill>
        <p:spPr>
          <a:xfrm>
            <a:off x="5574846" y="1647324"/>
            <a:ext cx="2743200" cy="161567"/>
          </a:xfrm>
          <a:prstGeom prst="rect">
            <a:avLst/>
          </a:prstGeom>
        </p:spPr>
      </p:pic>
      <p:pic>
        <p:nvPicPr>
          <p:cNvPr id="62" name="Imagen 62" descr="Gráfico, Gráfico circular&#10;&#10;Descripción generada automáticamente">
            <a:extLst>
              <a:ext uri="{FF2B5EF4-FFF2-40B4-BE49-F238E27FC236}">
                <a16:creationId xmlns:a16="http://schemas.microsoft.com/office/drawing/2014/main" id="{946CC11C-8263-5CEB-F076-C2CA77147D00}"/>
              </a:ext>
            </a:extLst>
          </p:cNvPr>
          <p:cNvPicPr>
            <a:picLocks noChangeAspect="1"/>
          </p:cNvPicPr>
          <p:nvPr/>
        </p:nvPicPr>
        <p:blipFill>
          <a:blip r:embed="rId14"/>
          <a:stretch>
            <a:fillRect/>
          </a:stretch>
        </p:blipFill>
        <p:spPr>
          <a:xfrm>
            <a:off x="5962650" y="1797273"/>
            <a:ext cx="1831522" cy="1399276"/>
          </a:xfrm>
          <a:prstGeom prst="rect">
            <a:avLst/>
          </a:prstGeom>
        </p:spPr>
      </p:pic>
      <p:pic>
        <p:nvPicPr>
          <p:cNvPr id="63" name="Imagen 895">
            <a:extLst>
              <a:ext uri="{FF2B5EF4-FFF2-40B4-BE49-F238E27FC236}">
                <a16:creationId xmlns:a16="http://schemas.microsoft.com/office/drawing/2014/main" id="{7D938899-3E3D-F1A8-56C3-3ABB9E9F374F}"/>
              </a:ext>
            </a:extLst>
          </p:cNvPr>
          <p:cNvPicPr>
            <a:picLocks noChangeAspect="1"/>
          </p:cNvPicPr>
          <p:nvPr/>
        </p:nvPicPr>
        <p:blipFill>
          <a:blip r:embed="rId15"/>
          <a:stretch>
            <a:fillRect/>
          </a:stretch>
        </p:blipFill>
        <p:spPr>
          <a:xfrm>
            <a:off x="6877731" y="2740479"/>
            <a:ext cx="300718" cy="159204"/>
          </a:xfrm>
          <a:prstGeom prst="rect">
            <a:avLst/>
          </a:prstGeom>
        </p:spPr>
      </p:pic>
      <p:pic>
        <p:nvPicPr>
          <p:cNvPr id="896" name="Imagen 896">
            <a:extLst>
              <a:ext uri="{FF2B5EF4-FFF2-40B4-BE49-F238E27FC236}">
                <a16:creationId xmlns:a16="http://schemas.microsoft.com/office/drawing/2014/main" id="{4A199AA8-9CA1-231F-0AF9-776FABE04727}"/>
              </a:ext>
            </a:extLst>
          </p:cNvPr>
          <p:cNvPicPr>
            <a:picLocks noChangeAspect="1"/>
          </p:cNvPicPr>
          <p:nvPr/>
        </p:nvPicPr>
        <p:blipFill>
          <a:blip r:embed="rId16"/>
          <a:stretch>
            <a:fillRect/>
          </a:stretch>
        </p:blipFill>
        <p:spPr>
          <a:xfrm>
            <a:off x="6447064" y="2285320"/>
            <a:ext cx="250372" cy="144236"/>
          </a:xfrm>
          <a:prstGeom prst="rect">
            <a:avLst/>
          </a:prstGeom>
        </p:spPr>
      </p:pic>
      <p:pic>
        <p:nvPicPr>
          <p:cNvPr id="897" name="Imagen 897">
            <a:extLst>
              <a:ext uri="{FF2B5EF4-FFF2-40B4-BE49-F238E27FC236}">
                <a16:creationId xmlns:a16="http://schemas.microsoft.com/office/drawing/2014/main" id="{5721E93B-C900-C9BF-33EA-E02C12A8A8FE}"/>
              </a:ext>
            </a:extLst>
          </p:cNvPr>
          <p:cNvPicPr>
            <a:picLocks noChangeAspect="1"/>
          </p:cNvPicPr>
          <p:nvPr/>
        </p:nvPicPr>
        <p:blipFill>
          <a:blip r:embed="rId17"/>
          <a:stretch>
            <a:fillRect/>
          </a:stretch>
        </p:blipFill>
        <p:spPr>
          <a:xfrm>
            <a:off x="7029449" y="2177143"/>
            <a:ext cx="344262" cy="122465"/>
          </a:xfrm>
          <a:prstGeom prst="rect">
            <a:avLst/>
          </a:prstGeom>
        </p:spPr>
      </p:pic>
      <p:pic>
        <p:nvPicPr>
          <p:cNvPr id="898" name="Imagen 898">
            <a:extLst>
              <a:ext uri="{FF2B5EF4-FFF2-40B4-BE49-F238E27FC236}">
                <a16:creationId xmlns:a16="http://schemas.microsoft.com/office/drawing/2014/main" id="{798044DA-B5A3-96F4-9722-B5DB6BAB0FA1}"/>
              </a:ext>
            </a:extLst>
          </p:cNvPr>
          <p:cNvPicPr>
            <a:picLocks noChangeAspect="1"/>
          </p:cNvPicPr>
          <p:nvPr/>
        </p:nvPicPr>
        <p:blipFill>
          <a:blip r:embed="rId18"/>
          <a:stretch>
            <a:fillRect/>
          </a:stretch>
        </p:blipFill>
        <p:spPr>
          <a:xfrm>
            <a:off x="5992586" y="2058761"/>
            <a:ext cx="329293" cy="236765"/>
          </a:xfrm>
          <a:prstGeom prst="rect">
            <a:avLst/>
          </a:prstGeom>
        </p:spPr>
      </p:pic>
      <p:pic>
        <p:nvPicPr>
          <p:cNvPr id="899" name="Imagen 899">
            <a:extLst>
              <a:ext uri="{FF2B5EF4-FFF2-40B4-BE49-F238E27FC236}">
                <a16:creationId xmlns:a16="http://schemas.microsoft.com/office/drawing/2014/main" id="{6AF95F89-C9D7-B45C-8EB4-51D1E27F4C79}"/>
              </a:ext>
            </a:extLst>
          </p:cNvPr>
          <p:cNvPicPr>
            <a:picLocks noChangeAspect="1"/>
          </p:cNvPicPr>
          <p:nvPr/>
        </p:nvPicPr>
        <p:blipFill>
          <a:blip r:embed="rId18"/>
          <a:stretch>
            <a:fillRect/>
          </a:stretch>
        </p:blipFill>
        <p:spPr>
          <a:xfrm>
            <a:off x="7421336" y="1868261"/>
            <a:ext cx="302079" cy="236765"/>
          </a:xfrm>
          <a:prstGeom prst="rect">
            <a:avLst/>
          </a:prstGeom>
        </p:spPr>
      </p:pic>
      <p:pic>
        <p:nvPicPr>
          <p:cNvPr id="900" name="Imagen 900">
            <a:extLst>
              <a:ext uri="{FF2B5EF4-FFF2-40B4-BE49-F238E27FC236}">
                <a16:creationId xmlns:a16="http://schemas.microsoft.com/office/drawing/2014/main" id="{BB587054-EA4D-5E30-3E2A-DF572521F90B}"/>
              </a:ext>
            </a:extLst>
          </p:cNvPr>
          <p:cNvPicPr>
            <a:picLocks noChangeAspect="1"/>
          </p:cNvPicPr>
          <p:nvPr/>
        </p:nvPicPr>
        <p:blipFill>
          <a:blip r:embed="rId18"/>
          <a:stretch>
            <a:fillRect/>
          </a:stretch>
        </p:blipFill>
        <p:spPr>
          <a:xfrm>
            <a:off x="7101568" y="3079296"/>
            <a:ext cx="547007" cy="114300"/>
          </a:xfrm>
          <a:prstGeom prst="rect">
            <a:avLst/>
          </a:prstGeom>
        </p:spPr>
      </p:pic>
      <p:sp>
        <p:nvSpPr>
          <p:cNvPr id="901" name="CuadroTexto 900">
            <a:extLst>
              <a:ext uri="{FF2B5EF4-FFF2-40B4-BE49-F238E27FC236}">
                <a16:creationId xmlns:a16="http://schemas.microsoft.com/office/drawing/2014/main" id="{06E33FE0-5039-0E58-1AF8-A7E1774EBC61}"/>
              </a:ext>
            </a:extLst>
          </p:cNvPr>
          <p:cNvSpPr txBox="1"/>
          <p:nvPr/>
        </p:nvSpPr>
        <p:spPr>
          <a:xfrm>
            <a:off x="7477124" y="2102303"/>
            <a:ext cx="63953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800">
                <a:latin typeface="Fira Sans Extra Condensed Mediu"/>
              </a:rPr>
              <a:t>High </a:t>
            </a:r>
            <a:r>
              <a:rPr lang="es-ES" sz="800" err="1">
                <a:latin typeface="Fira Sans Extra Condensed Mediu"/>
              </a:rPr>
              <a:t>Risk</a:t>
            </a:r>
            <a:endParaRPr lang="es-ES" sz="800">
              <a:latin typeface="Fira Sans Extra Condensed Mediu"/>
            </a:endParaRPr>
          </a:p>
        </p:txBody>
      </p:sp>
      <p:sp>
        <p:nvSpPr>
          <p:cNvPr id="902" name="CuadroTexto 901">
            <a:extLst>
              <a:ext uri="{FF2B5EF4-FFF2-40B4-BE49-F238E27FC236}">
                <a16:creationId xmlns:a16="http://schemas.microsoft.com/office/drawing/2014/main" id="{5EA74633-929A-A8E9-9A00-93A6376CCBE5}"/>
              </a:ext>
            </a:extLst>
          </p:cNvPr>
          <p:cNvSpPr txBox="1"/>
          <p:nvPr/>
        </p:nvSpPr>
        <p:spPr>
          <a:xfrm>
            <a:off x="5640160" y="2102302"/>
            <a:ext cx="63953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800">
                <a:latin typeface="Fira Sans Extra Condensed Mediu"/>
              </a:rPr>
              <a:t>Low </a:t>
            </a:r>
            <a:r>
              <a:rPr lang="es-ES" sz="800" err="1">
                <a:latin typeface="Fira Sans Extra Condensed Mediu"/>
              </a:rPr>
              <a:t>Risk</a:t>
            </a:r>
          </a:p>
        </p:txBody>
      </p:sp>
      <p:sp>
        <p:nvSpPr>
          <p:cNvPr id="903" name="CuadroTexto 902">
            <a:extLst>
              <a:ext uri="{FF2B5EF4-FFF2-40B4-BE49-F238E27FC236}">
                <a16:creationId xmlns:a16="http://schemas.microsoft.com/office/drawing/2014/main" id="{21125C7D-DB30-E4D1-C0CD-1A681EEB364A}"/>
              </a:ext>
            </a:extLst>
          </p:cNvPr>
          <p:cNvSpPr txBox="1"/>
          <p:nvPr/>
        </p:nvSpPr>
        <p:spPr>
          <a:xfrm>
            <a:off x="7252606" y="2918730"/>
            <a:ext cx="63953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800" err="1">
                <a:latin typeface="Fira Sans Extra Condensed Mediu"/>
              </a:rPr>
              <a:t>Mid</a:t>
            </a:r>
            <a:r>
              <a:rPr lang="es-ES" sz="800">
                <a:latin typeface="Fira Sans Extra Condensed Mediu"/>
              </a:rPr>
              <a:t> </a:t>
            </a:r>
            <a:r>
              <a:rPr lang="es-ES" sz="800" err="1">
                <a:latin typeface="Fira Sans Extra Condensed Mediu"/>
              </a:rPr>
              <a:t>Risk</a:t>
            </a:r>
          </a:p>
        </p:txBody>
      </p:sp>
      <p:sp>
        <p:nvSpPr>
          <p:cNvPr id="904" name="CuadroTexto 903">
            <a:extLst>
              <a:ext uri="{FF2B5EF4-FFF2-40B4-BE49-F238E27FC236}">
                <a16:creationId xmlns:a16="http://schemas.microsoft.com/office/drawing/2014/main" id="{BD65CE69-31FA-75DD-2CDC-3AFE9070ACD7}"/>
              </a:ext>
            </a:extLst>
          </p:cNvPr>
          <p:cNvSpPr txBox="1"/>
          <p:nvPr/>
        </p:nvSpPr>
        <p:spPr>
          <a:xfrm>
            <a:off x="7007677" y="2177140"/>
            <a:ext cx="415017"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800"/>
              <a:t>27.1</a:t>
            </a:r>
          </a:p>
        </p:txBody>
      </p:sp>
      <p:sp>
        <p:nvSpPr>
          <p:cNvPr id="905" name="CuadroTexto 904">
            <a:extLst>
              <a:ext uri="{FF2B5EF4-FFF2-40B4-BE49-F238E27FC236}">
                <a16:creationId xmlns:a16="http://schemas.microsoft.com/office/drawing/2014/main" id="{F7CF2829-788F-C404-C026-68C28C22D65E}"/>
              </a:ext>
            </a:extLst>
          </p:cNvPr>
          <p:cNvSpPr txBox="1"/>
          <p:nvPr/>
        </p:nvSpPr>
        <p:spPr>
          <a:xfrm>
            <a:off x="6803570" y="2646587"/>
            <a:ext cx="415017"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800"/>
              <a:t>34.9</a:t>
            </a:r>
          </a:p>
        </p:txBody>
      </p:sp>
      <p:sp>
        <p:nvSpPr>
          <p:cNvPr id="906" name="CuadroTexto 905">
            <a:extLst>
              <a:ext uri="{FF2B5EF4-FFF2-40B4-BE49-F238E27FC236}">
                <a16:creationId xmlns:a16="http://schemas.microsoft.com/office/drawing/2014/main" id="{1D852520-FF33-F5D5-992E-B00AF0D6E06F}"/>
              </a:ext>
            </a:extLst>
          </p:cNvPr>
          <p:cNvSpPr txBox="1"/>
          <p:nvPr/>
        </p:nvSpPr>
        <p:spPr>
          <a:xfrm>
            <a:off x="6421397" y="2266525"/>
            <a:ext cx="415017"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800"/>
              <a:t>27.9</a:t>
            </a:r>
          </a:p>
        </p:txBody>
      </p:sp>
      <p:sp>
        <p:nvSpPr>
          <p:cNvPr id="10" name="Rectangle 9">
            <a:extLst>
              <a:ext uri="{FF2B5EF4-FFF2-40B4-BE49-F238E27FC236}">
                <a16:creationId xmlns:a16="http://schemas.microsoft.com/office/drawing/2014/main" id="{6F4AF38F-86F0-B7E8-543B-6EC62DAE2DFF}"/>
              </a:ext>
            </a:extLst>
          </p:cNvPr>
          <p:cNvSpPr/>
          <p:nvPr/>
        </p:nvSpPr>
        <p:spPr>
          <a:xfrm>
            <a:off x="-3629" y="907"/>
            <a:ext cx="2431142" cy="244930"/>
          </a:xfrm>
          <a:prstGeom prst="rect">
            <a:avLst/>
          </a:prstGeom>
          <a:solidFill>
            <a:srgbClr val="FFC000"/>
          </a:solidFill>
          <a:ln>
            <a:noFill/>
          </a:ln>
        </p:spPr>
        <p:txBody>
          <a:bodyPr spcFirstLastPara="1" wrap="square" lIns="91425" tIns="91425" rIns="91425" bIns="91425" anchor="ctr" anchorCtr="0">
            <a:noAutofit/>
          </a:bodyPr>
          <a:lstStyle/>
          <a:p>
            <a:pPr algn="ctr"/>
            <a:r>
              <a:rPr lang="en" sz="1200" b="1">
                <a:solidFill>
                  <a:schemeClr val="bg1"/>
                </a:solidFill>
              </a:rPr>
              <a:t>Limpieza del Dataset</a:t>
            </a:r>
            <a:endParaRPr lang="en" sz="1200">
              <a:solidFill>
                <a:schemeClr val="bg1"/>
              </a:solidFill>
            </a:endParaRPr>
          </a:p>
        </p:txBody>
      </p:sp>
    </p:spTree>
    <p:extLst>
      <p:ext uri="{BB962C8B-B14F-4D97-AF65-F5344CB8AC3E}">
        <p14:creationId xmlns:p14="http://schemas.microsoft.com/office/powerpoint/2010/main" val="2004086964"/>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0E362070-C6C3-3894-D46F-99BF74303BD6}"/>
              </a:ext>
            </a:extLst>
          </p:cNvPr>
          <p:cNvPicPr>
            <a:picLocks noChangeAspect="1"/>
          </p:cNvPicPr>
          <p:nvPr/>
        </p:nvPicPr>
        <p:blipFill>
          <a:blip r:embed="rId3"/>
          <a:stretch>
            <a:fillRect/>
          </a:stretch>
        </p:blipFill>
        <p:spPr>
          <a:xfrm>
            <a:off x="274912" y="2767623"/>
            <a:ext cx="1560786" cy="802727"/>
          </a:xfrm>
          <a:prstGeom prst="rect">
            <a:avLst/>
          </a:prstGeom>
        </p:spPr>
      </p:pic>
      <p:sp>
        <p:nvSpPr>
          <p:cNvPr id="7" name="TextBox 6">
            <a:extLst>
              <a:ext uri="{FF2B5EF4-FFF2-40B4-BE49-F238E27FC236}">
                <a16:creationId xmlns:a16="http://schemas.microsoft.com/office/drawing/2014/main" id="{1F4798E8-0DF6-71CE-8569-5373ADDCC365}"/>
              </a:ext>
            </a:extLst>
          </p:cNvPr>
          <p:cNvSpPr txBox="1"/>
          <p:nvPr/>
        </p:nvSpPr>
        <p:spPr>
          <a:xfrm>
            <a:off x="190592" y="2103469"/>
            <a:ext cx="172763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tx1"/>
                </a:solidFill>
                <a:latin typeface="Fira Sans Extra Condensed Medium"/>
                <a:ea typeface="+mn-ea"/>
                <a:cs typeface="+mn-cs"/>
              </a:rPr>
              <a:t>Distribución de la variable target </a:t>
            </a:r>
            <a:r>
              <a:rPr lang="en-US" b="1" err="1">
                <a:solidFill>
                  <a:schemeClr val="tx1"/>
                </a:solidFill>
                <a:latin typeface="Fira Sans Extra Condensed Medium"/>
                <a:ea typeface="+mn-ea"/>
                <a:cs typeface="+mn-cs"/>
              </a:rPr>
              <a:t>y_train</a:t>
            </a:r>
            <a:endParaRPr lang="en-US" b="1">
              <a:solidFill>
                <a:schemeClr val="tx1"/>
              </a:solidFill>
              <a:latin typeface="Fira Sans Extra Condensed Medium"/>
              <a:ea typeface="+mn-ea"/>
              <a:cs typeface="+mn-cs"/>
            </a:endParaRPr>
          </a:p>
        </p:txBody>
      </p:sp>
      <p:sp>
        <p:nvSpPr>
          <p:cNvPr id="16" name="Oval 15">
            <a:extLst>
              <a:ext uri="{FF2B5EF4-FFF2-40B4-BE49-F238E27FC236}">
                <a16:creationId xmlns:a16="http://schemas.microsoft.com/office/drawing/2014/main" id="{04A47F51-4B05-9EC7-63E1-04BB29FE747C}"/>
              </a:ext>
            </a:extLst>
          </p:cNvPr>
          <p:cNvSpPr/>
          <p:nvPr/>
        </p:nvSpPr>
        <p:spPr>
          <a:xfrm>
            <a:off x="2571095" y="2580946"/>
            <a:ext cx="1491154" cy="92622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FDFDFD"/>
                </a:solidFill>
                <a:latin typeface="Fira Sans Extra Condensed Medium"/>
              </a:rPr>
              <a:t>NAIVE BAYES</a:t>
            </a:r>
          </a:p>
        </p:txBody>
      </p:sp>
      <p:sp>
        <p:nvSpPr>
          <p:cNvPr id="17" name="Oval 16">
            <a:extLst>
              <a:ext uri="{FF2B5EF4-FFF2-40B4-BE49-F238E27FC236}">
                <a16:creationId xmlns:a16="http://schemas.microsoft.com/office/drawing/2014/main" id="{8AD0D04C-7CFF-D3F9-E216-836BD9504930}"/>
              </a:ext>
            </a:extLst>
          </p:cNvPr>
          <p:cNvSpPr/>
          <p:nvPr/>
        </p:nvSpPr>
        <p:spPr>
          <a:xfrm>
            <a:off x="2571094" y="1352550"/>
            <a:ext cx="1491154" cy="92622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rgbClr val="FDFDFD"/>
                </a:solidFill>
                <a:latin typeface="Fira Sans Extra Condensed Medium"/>
              </a:rPr>
              <a:t>KNN</a:t>
            </a:r>
          </a:p>
        </p:txBody>
      </p:sp>
      <p:sp>
        <p:nvSpPr>
          <p:cNvPr id="18" name="Oval 17">
            <a:extLst>
              <a:ext uri="{FF2B5EF4-FFF2-40B4-BE49-F238E27FC236}">
                <a16:creationId xmlns:a16="http://schemas.microsoft.com/office/drawing/2014/main" id="{81DF4033-BAF8-1DE3-A774-2F6D744BA8EA}"/>
              </a:ext>
            </a:extLst>
          </p:cNvPr>
          <p:cNvSpPr/>
          <p:nvPr/>
        </p:nvSpPr>
        <p:spPr>
          <a:xfrm>
            <a:off x="2571094" y="3809343"/>
            <a:ext cx="1491154" cy="92622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err="1">
                <a:solidFill>
                  <a:srgbClr val="FDFDFD"/>
                </a:solidFill>
                <a:latin typeface="Fira Sans Extra Condensed Medium"/>
              </a:rPr>
              <a:t>Regresión</a:t>
            </a:r>
            <a:r>
              <a:rPr lang="en-US" sz="1600" b="1">
                <a:solidFill>
                  <a:srgbClr val="FDFDFD"/>
                </a:solidFill>
                <a:latin typeface="Fira Sans Extra Condensed Medium"/>
              </a:rPr>
              <a:t> </a:t>
            </a:r>
            <a:r>
              <a:rPr lang="en-US" sz="1600" b="1" err="1">
                <a:solidFill>
                  <a:srgbClr val="FDFDFD"/>
                </a:solidFill>
                <a:latin typeface="Fira Sans Extra Condensed Medium"/>
              </a:rPr>
              <a:t>Logística</a:t>
            </a:r>
          </a:p>
        </p:txBody>
      </p:sp>
      <p:pic>
        <p:nvPicPr>
          <p:cNvPr id="6" name="Picture 7">
            <a:extLst>
              <a:ext uri="{FF2B5EF4-FFF2-40B4-BE49-F238E27FC236}">
                <a16:creationId xmlns:a16="http://schemas.microsoft.com/office/drawing/2014/main" id="{D459C1BD-2F59-7D89-72D6-AE137A2C8C09}"/>
              </a:ext>
            </a:extLst>
          </p:cNvPr>
          <p:cNvPicPr>
            <a:picLocks noChangeAspect="1"/>
          </p:cNvPicPr>
          <p:nvPr/>
        </p:nvPicPr>
        <p:blipFill>
          <a:blip r:embed="rId4"/>
          <a:stretch>
            <a:fillRect/>
          </a:stretch>
        </p:blipFill>
        <p:spPr>
          <a:xfrm>
            <a:off x="5062885" y="1314454"/>
            <a:ext cx="1601294" cy="1009049"/>
          </a:xfrm>
          <a:prstGeom prst="rect">
            <a:avLst/>
          </a:prstGeom>
        </p:spPr>
      </p:pic>
      <p:pic>
        <p:nvPicPr>
          <p:cNvPr id="8" name="Picture 10">
            <a:extLst>
              <a:ext uri="{FF2B5EF4-FFF2-40B4-BE49-F238E27FC236}">
                <a16:creationId xmlns:a16="http://schemas.microsoft.com/office/drawing/2014/main" id="{3420FEA2-0D42-769F-D0D6-42071387E346}"/>
              </a:ext>
            </a:extLst>
          </p:cNvPr>
          <p:cNvPicPr>
            <a:picLocks noChangeAspect="1"/>
          </p:cNvPicPr>
          <p:nvPr/>
        </p:nvPicPr>
        <p:blipFill>
          <a:blip r:embed="rId5"/>
          <a:stretch>
            <a:fillRect/>
          </a:stretch>
        </p:blipFill>
        <p:spPr>
          <a:xfrm>
            <a:off x="5058349" y="3766439"/>
            <a:ext cx="1606768" cy="1011363"/>
          </a:xfrm>
          <a:prstGeom prst="rect">
            <a:avLst/>
          </a:prstGeom>
        </p:spPr>
      </p:pic>
      <p:pic>
        <p:nvPicPr>
          <p:cNvPr id="11" name="Picture 11">
            <a:extLst>
              <a:ext uri="{FF2B5EF4-FFF2-40B4-BE49-F238E27FC236}">
                <a16:creationId xmlns:a16="http://schemas.microsoft.com/office/drawing/2014/main" id="{89320191-E050-5420-6A2A-7824BD556AD0}"/>
              </a:ext>
            </a:extLst>
          </p:cNvPr>
          <p:cNvPicPr>
            <a:picLocks noChangeAspect="1"/>
          </p:cNvPicPr>
          <p:nvPr/>
        </p:nvPicPr>
        <p:blipFill>
          <a:blip r:embed="rId6"/>
          <a:stretch>
            <a:fillRect/>
          </a:stretch>
        </p:blipFill>
        <p:spPr>
          <a:xfrm>
            <a:off x="5062885" y="2544994"/>
            <a:ext cx="1600201" cy="1008828"/>
          </a:xfrm>
          <a:prstGeom prst="rect">
            <a:avLst/>
          </a:prstGeom>
        </p:spPr>
      </p:pic>
      <p:sp>
        <p:nvSpPr>
          <p:cNvPr id="23" name="Oval 22">
            <a:extLst>
              <a:ext uri="{FF2B5EF4-FFF2-40B4-BE49-F238E27FC236}">
                <a16:creationId xmlns:a16="http://schemas.microsoft.com/office/drawing/2014/main" id="{F3860E3D-E56B-E634-D29F-EAF8A7CB0649}"/>
              </a:ext>
            </a:extLst>
          </p:cNvPr>
          <p:cNvSpPr/>
          <p:nvPr/>
        </p:nvSpPr>
        <p:spPr>
          <a:xfrm>
            <a:off x="7278169" y="2029563"/>
            <a:ext cx="1602825" cy="10313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rgbClr val="FDFDFD"/>
                </a:solidFill>
                <a:latin typeface="Fira Sans Extra Condensed Medium"/>
              </a:rPr>
              <a:t>SMOTENC</a:t>
            </a:r>
          </a:p>
        </p:txBody>
      </p:sp>
      <p:sp>
        <p:nvSpPr>
          <p:cNvPr id="25" name="TextBox 24">
            <a:extLst>
              <a:ext uri="{FF2B5EF4-FFF2-40B4-BE49-F238E27FC236}">
                <a16:creationId xmlns:a16="http://schemas.microsoft.com/office/drawing/2014/main" id="{AF580E57-1E32-998D-5A0D-EA9A19DDCD3C}"/>
              </a:ext>
            </a:extLst>
          </p:cNvPr>
          <p:cNvSpPr txBox="1"/>
          <p:nvPr/>
        </p:nvSpPr>
        <p:spPr>
          <a:xfrm>
            <a:off x="6936826" y="1489000"/>
            <a:ext cx="215462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err="1">
                <a:solidFill>
                  <a:schemeClr val="tx1"/>
                </a:solidFill>
                <a:latin typeface="Fira Sans Extra Condensed Medium"/>
                <a:ea typeface="+mn-ea"/>
                <a:cs typeface="+mn-cs"/>
              </a:rPr>
              <a:t>Método</a:t>
            </a:r>
            <a:r>
              <a:rPr lang="en-US" sz="2000" b="1">
                <a:solidFill>
                  <a:schemeClr val="tx1"/>
                </a:solidFill>
                <a:latin typeface="Fira Sans Extra Condensed Medium"/>
                <a:ea typeface="+mn-ea"/>
                <a:cs typeface="+mn-cs"/>
              </a:rPr>
              <a:t> </a:t>
            </a:r>
            <a:r>
              <a:rPr lang="en-US" sz="2000" b="1" err="1">
                <a:solidFill>
                  <a:schemeClr val="tx1"/>
                </a:solidFill>
                <a:latin typeface="Fira Sans Extra Condensed Medium"/>
                <a:ea typeface="+mn-ea"/>
                <a:cs typeface="+mn-cs"/>
              </a:rPr>
              <a:t>Elegido</a:t>
            </a:r>
            <a:endParaRPr lang="en-US" err="1">
              <a:solidFill>
                <a:schemeClr val="tx1"/>
              </a:solidFill>
              <a:ea typeface="+mn-ea"/>
              <a:cs typeface="+mn-cs"/>
            </a:endParaRPr>
          </a:p>
        </p:txBody>
      </p:sp>
      <p:cxnSp>
        <p:nvCxnSpPr>
          <p:cNvPr id="30" name="Straight Arrow Connector 29">
            <a:extLst>
              <a:ext uri="{FF2B5EF4-FFF2-40B4-BE49-F238E27FC236}">
                <a16:creationId xmlns:a16="http://schemas.microsoft.com/office/drawing/2014/main" id="{EE2EDA2A-230B-1459-87B9-35718A2CA3BE}"/>
              </a:ext>
            </a:extLst>
          </p:cNvPr>
          <p:cNvCxnSpPr/>
          <p:nvPr/>
        </p:nvCxnSpPr>
        <p:spPr>
          <a:xfrm flipH="1">
            <a:off x="6937813" y="1317524"/>
            <a:ext cx="0" cy="3541209"/>
          </a:xfrm>
          <a:prstGeom prst="straightConnector1">
            <a:avLst/>
          </a:prstGeom>
          <a:ln>
            <a:solidFill>
              <a:schemeClr val="tx2"/>
            </a:solidFill>
          </a:ln>
        </p:spPr>
        <p:style>
          <a:lnRef idx="2">
            <a:schemeClr val="accent2"/>
          </a:lnRef>
          <a:fillRef idx="0">
            <a:schemeClr val="accent2"/>
          </a:fillRef>
          <a:effectRef idx="1">
            <a:schemeClr val="accent2"/>
          </a:effectRef>
          <a:fontRef idx="minor">
            <a:schemeClr val="tx1"/>
          </a:fontRef>
        </p:style>
      </p:cxnSp>
      <p:cxnSp>
        <p:nvCxnSpPr>
          <p:cNvPr id="31" name="Straight Arrow Connector 30">
            <a:extLst>
              <a:ext uri="{FF2B5EF4-FFF2-40B4-BE49-F238E27FC236}">
                <a16:creationId xmlns:a16="http://schemas.microsoft.com/office/drawing/2014/main" id="{D4BA038E-3DA6-F8B6-65AE-945AA2E29B6F}"/>
              </a:ext>
            </a:extLst>
          </p:cNvPr>
          <p:cNvCxnSpPr>
            <a:cxnSpLocks/>
          </p:cNvCxnSpPr>
          <p:nvPr/>
        </p:nvCxnSpPr>
        <p:spPr>
          <a:xfrm flipH="1">
            <a:off x="2254140" y="1312620"/>
            <a:ext cx="0" cy="3550578"/>
          </a:xfrm>
          <a:prstGeom prst="straightConnector1">
            <a:avLst/>
          </a:prstGeom>
          <a:ln>
            <a:solidFill>
              <a:schemeClr val="tx2"/>
            </a:solidFill>
          </a:ln>
        </p:spPr>
        <p:style>
          <a:lnRef idx="2">
            <a:schemeClr val="accent2"/>
          </a:lnRef>
          <a:fillRef idx="0">
            <a:schemeClr val="accent2"/>
          </a:fillRef>
          <a:effectRef idx="1">
            <a:schemeClr val="accent2"/>
          </a:effectRef>
          <a:fontRef idx="minor">
            <a:schemeClr val="tx1"/>
          </a:fontRef>
        </p:style>
      </p:cxnSp>
      <p:pic>
        <p:nvPicPr>
          <p:cNvPr id="32" name="Picture 32">
            <a:extLst>
              <a:ext uri="{FF2B5EF4-FFF2-40B4-BE49-F238E27FC236}">
                <a16:creationId xmlns:a16="http://schemas.microsoft.com/office/drawing/2014/main" id="{E29A1117-6C8B-8728-F6A1-9A4711E9B6E0}"/>
              </a:ext>
            </a:extLst>
          </p:cNvPr>
          <p:cNvPicPr>
            <a:picLocks noChangeAspect="1"/>
          </p:cNvPicPr>
          <p:nvPr/>
        </p:nvPicPr>
        <p:blipFill>
          <a:blip r:embed="rId7"/>
          <a:stretch>
            <a:fillRect/>
          </a:stretch>
        </p:blipFill>
        <p:spPr>
          <a:xfrm>
            <a:off x="7348435" y="3769426"/>
            <a:ext cx="1466850" cy="695325"/>
          </a:xfrm>
          <a:prstGeom prst="rect">
            <a:avLst/>
          </a:prstGeom>
        </p:spPr>
      </p:pic>
      <p:sp>
        <p:nvSpPr>
          <p:cNvPr id="35" name="Oval 34">
            <a:extLst>
              <a:ext uri="{FF2B5EF4-FFF2-40B4-BE49-F238E27FC236}">
                <a16:creationId xmlns:a16="http://schemas.microsoft.com/office/drawing/2014/main" id="{3DABC86C-2B8E-6A1A-AE69-004E02CB85B0}"/>
              </a:ext>
            </a:extLst>
          </p:cNvPr>
          <p:cNvSpPr/>
          <p:nvPr/>
        </p:nvSpPr>
        <p:spPr>
          <a:xfrm>
            <a:off x="6323380" y="1491593"/>
            <a:ext cx="328449" cy="236483"/>
          </a:xfrm>
          <a:prstGeom prst="ellipse">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DE2EBCE-7683-3A91-B3A9-098615BDA45F}"/>
              </a:ext>
            </a:extLst>
          </p:cNvPr>
          <p:cNvSpPr/>
          <p:nvPr/>
        </p:nvSpPr>
        <p:spPr>
          <a:xfrm>
            <a:off x="6263321" y="2756275"/>
            <a:ext cx="394138" cy="420414"/>
          </a:xfrm>
          <a:prstGeom prst="ellipse">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952;p27">
            <a:extLst>
              <a:ext uri="{FF2B5EF4-FFF2-40B4-BE49-F238E27FC236}">
                <a16:creationId xmlns:a16="http://schemas.microsoft.com/office/drawing/2014/main" id="{392FC341-4E05-770C-6734-6B94598DB8D2}"/>
              </a:ext>
            </a:extLst>
          </p:cNvPr>
          <p:cNvSpPr txBox="1">
            <a:spLocks/>
          </p:cNvSpPr>
          <p:nvPr/>
        </p:nvSpPr>
        <p:spPr>
          <a:xfrm>
            <a:off x="448975" y="410350"/>
            <a:ext cx="8237700" cy="246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SemiBold"/>
              <a:buNone/>
              <a:defRPr sz="24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en" err="1"/>
              <a:t>Tratamiento</a:t>
            </a:r>
            <a:r>
              <a:rPr lang="en"/>
              <a:t> para </a:t>
            </a:r>
            <a:r>
              <a:rPr lang="en" err="1"/>
              <a:t>el</a:t>
            </a:r>
            <a:r>
              <a:rPr lang="en"/>
              <a:t> </a:t>
            </a:r>
            <a:r>
              <a:rPr lang="en" err="1"/>
              <a:t>desbalanceo</a:t>
            </a:r>
            <a:r>
              <a:rPr lang="en"/>
              <a:t> de </a:t>
            </a:r>
            <a:r>
              <a:rPr lang="en" err="1"/>
              <a:t>clases</a:t>
            </a:r>
          </a:p>
        </p:txBody>
      </p:sp>
      <p:sp>
        <p:nvSpPr>
          <p:cNvPr id="13" name="Arrow: Right 12">
            <a:extLst>
              <a:ext uri="{FF2B5EF4-FFF2-40B4-BE49-F238E27FC236}">
                <a16:creationId xmlns:a16="http://schemas.microsoft.com/office/drawing/2014/main" id="{37ED6713-113F-A50F-E3D0-EA163E57C577}"/>
              </a:ext>
            </a:extLst>
          </p:cNvPr>
          <p:cNvSpPr/>
          <p:nvPr/>
        </p:nvSpPr>
        <p:spPr>
          <a:xfrm>
            <a:off x="4168973" y="1576504"/>
            <a:ext cx="789215" cy="48078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790EA208-AB75-A711-09BB-42CF269C2EEB}"/>
              </a:ext>
            </a:extLst>
          </p:cNvPr>
          <p:cNvSpPr/>
          <p:nvPr/>
        </p:nvSpPr>
        <p:spPr>
          <a:xfrm>
            <a:off x="4168973" y="2801146"/>
            <a:ext cx="789215" cy="48078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FCDABC8B-0168-23B8-46B7-00EDF128DCFF}"/>
              </a:ext>
            </a:extLst>
          </p:cNvPr>
          <p:cNvSpPr/>
          <p:nvPr/>
        </p:nvSpPr>
        <p:spPr>
          <a:xfrm>
            <a:off x="4168973" y="4034860"/>
            <a:ext cx="789215" cy="48078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54D3DF9-52B4-875E-CAEA-CED77B80867C}"/>
              </a:ext>
            </a:extLst>
          </p:cNvPr>
          <p:cNvSpPr/>
          <p:nvPr/>
        </p:nvSpPr>
        <p:spPr>
          <a:xfrm>
            <a:off x="6287743" y="3948120"/>
            <a:ext cx="394138" cy="420414"/>
          </a:xfrm>
          <a:prstGeom prst="ellipse">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84B8FE27-D91A-EED5-5378-50235002989F}"/>
              </a:ext>
            </a:extLst>
          </p:cNvPr>
          <p:cNvSpPr/>
          <p:nvPr/>
        </p:nvSpPr>
        <p:spPr>
          <a:xfrm>
            <a:off x="7833635" y="3103751"/>
            <a:ext cx="487180" cy="580869"/>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65933CC-AAC8-315F-1B0D-8C7D9A55F44D}"/>
              </a:ext>
            </a:extLst>
          </p:cNvPr>
          <p:cNvSpPr/>
          <p:nvPr/>
        </p:nvSpPr>
        <p:spPr>
          <a:xfrm>
            <a:off x="-3629" y="907"/>
            <a:ext cx="2431142" cy="244930"/>
          </a:xfrm>
          <a:prstGeom prst="rect">
            <a:avLst/>
          </a:prstGeom>
          <a:solidFill>
            <a:srgbClr val="FFC000"/>
          </a:solidFill>
          <a:ln>
            <a:noFill/>
          </a:ln>
        </p:spPr>
        <p:txBody>
          <a:bodyPr spcFirstLastPara="1" wrap="square" lIns="91425" tIns="91425" rIns="91425" bIns="91425" anchor="ctr" anchorCtr="0">
            <a:noAutofit/>
          </a:bodyPr>
          <a:lstStyle/>
          <a:p>
            <a:pPr algn="ctr"/>
            <a:r>
              <a:rPr lang="en" sz="1200" b="1" err="1">
                <a:solidFill>
                  <a:schemeClr val="bg1"/>
                </a:solidFill>
              </a:rPr>
              <a:t>Balanceo</a:t>
            </a:r>
            <a:r>
              <a:rPr lang="en" sz="1200" b="1">
                <a:solidFill>
                  <a:schemeClr val="bg1"/>
                </a:solidFill>
              </a:rPr>
              <a:t> </a:t>
            </a:r>
            <a:r>
              <a:rPr lang="en" sz="1200" b="1">
                <a:solidFill>
                  <a:schemeClr val="bg1"/>
                </a:solidFill>
                <a:latin typeface="Arial"/>
                <a:cs typeface="Arial"/>
              </a:rPr>
              <a:t>de</a:t>
            </a:r>
            <a:r>
              <a:rPr lang="en" sz="1200" b="1">
                <a:solidFill>
                  <a:schemeClr val="bg1"/>
                </a:solidFill>
              </a:rPr>
              <a:t> </a:t>
            </a:r>
            <a:r>
              <a:rPr lang="en" sz="1200" b="1" err="1">
                <a:solidFill>
                  <a:schemeClr val="bg1"/>
                </a:solidFill>
              </a:rPr>
              <a:t>clases</a:t>
            </a:r>
            <a:endParaRPr lang="en-US" sz="1200">
              <a:solidFill>
                <a:schemeClr val="bg1"/>
              </a:solidFill>
            </a:endParaRPr>
          </a:p>
        </p:txBody>
      </p:sp>
    </p:spTree>
    <p:extLst>
      <p:ext uri="{BB962C8B-B14F-4D97-AF65-F5344CB8AC3E}">
        <p14:creationId xmlns:p14="http://schemas.microsoft.com/office/powerpoint/2010/main" val="2018399167"/>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Mother and Baby Infographics by Slidesgo">
  <a:themeElements>
    <a:clrScheme name="Simple Light">
      <a:dk1>
        <a:srgbClr val="000000"/>
      </a:dk1>
      <a:lt1>
        <a:srgbClr val="FDFDFD"/>
      </a:lt1>
      <a:dk2>
        <a:srgbClr val="FAACD4"/>
      </a:dk2>
      <a:lt2>
        <a:srgbClr val="E685B7"/>
      </a:lt2>
      <a:accent1>
        <a:srgbClr val="C7ABDF"/>
      </a:accent1>
      <a:accent2>
        <a:srgbClr val="A5CBE9"/>
      </a:accent2>
      <a:accent3>
        <a:srgbClr val="91CA88"/>
      </a:accent3>
      <a:accent4>
        <a:srgbClr val="7AAC72"/>
      </a:accent4>
      <a:accent5>
        <a:srgbClr val="E2D0A7"/>
      </a:accent5>
      <a:accent6>
        <a:srgbClr val="E6E4E4"/>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977</Words>
  <Application>Microsoft Office PowerPoint</Application>
  <PresentationFormat>Presentación en pantalla (16:9)</PresentationFormat>
  <Paragraphs>234</Paragraphs>
  <Slides>27</Slides>
  <Notes>19</Notes>
  <HiddenSlides>5</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27</vt:i4>
      </vt:variant>
    </vt:vector>
  </HeadingPairs>
  <TitlesOfParts>
    <vt:vector size="35" baseType="lpstr">
      <vt:lpstr>Arial</vt:lpstr>
      <vt:lpstr>Arial,Sans-Serif</vt:lpstr>
      <vt:lpstr>Fira Sans Extra Condensed</vt:lpstr>
      <vt:lpstr>Fira Sans Extra Condensed Mediu</vt:lpstr>
      <vt:lpstr>Fira Sans Extra Condensed Medium</vt:lpstr>
      <vt:lpstr>Fira Sans Extra Condensed SemiBold</vt:lpstr>
      <vt:lpstr>Roboto</vt:lpstr>
      <vt:lpstr>Mother and Baby Infographics by Slidesgo</vt:lpstr>
      <vt:lpstr>Presentación de PowerPoint</vt:lpstr>
      <vt:lpstr>Objetivo del trabajo</vt:lpstr>
      <vt:lpstr>Puntos a tener en cuenta</vt:lpstr>
      <vt:lpstr> Factores de riesgo en el embarazo: variables a analizar</vt:lpstr>
      <vt:lpstr>Flujo de trabajo</vt:lpstr>
      <vt:lpstr>Consumo de API</vt:lpstr>
      <vt:lpstr>Detección de Outliers </vt:lpstr>
      <vt:lpstr>Registros después de la limpieza</vt:lpstr>
      <vt:lpstr>Presentación de PowerPoint</vt:lpstr>
      <vt:lpstr>Modelos de clasificación utilizados</vt:lpstr>
      <vt:lpstr>Criterios de partición utilizados en modelos </vt:lpstr>
      <vt:lpstr>Presentación de PowerPoint</vt:lpstr>
      <vt:lpstr>Modelo de ensamble </vt:lpstr>
      <vt:lpstr>Presentación de PowerPoint</vt:lpstr>
      <vt:lpstr>Modelo Random Forest</vt:lpstr>
      <vt:lpstr>Presentación de PowerPoint</vt:lpstr>
      <vt:lpstr>XGBoost </vt:lpstr>
      <vt:lpstr>Presentación de PowerPoint</vt:lpstr>
      <vt:lpstr>Presentación de PowerPoint</vt:lpstr>
      <vt:lpstr>Presentación de PowerPoint</vt:lpstr>
      <vt:lpstr>Presentación de PowerPoint</vt:lpstr>
      <vt:lpstr>Curvas ROC Multiclase </vt:lpstr>
      <vt:lpstr>Presentación de PowerPoint</vt:lpstr>
      <vt:lpstr>Presentación de PowerPoint</vt:lpstr>
      <vt:lpstr>Resumen</vt:lpstr>
      <vt:lpstr>En termino de prácticas del curso DH, esta  base de datos  utilizada nos dio  resultados  favorables  en donde se pudo  trabajar de manera óptima obteniendo un porcentaje de predicción aceptable.  Para que las predicciones realizadas puedan ser utilizadas en un caso real se necesitaría información más robusta en cuanto a otro tipo de indicadores relacionados a riesgo de embarazo como:  Si tuvo HIV/sida Infección durante el embarazo: Itu, neumonia, vaginitis. Desnutrición: IMC de 18.4 para abajo es desnutrición.  Usuaria de drogas: si/no.  El punto es que es necesaria una participación directa del Especialista para realizar la predicción del tipo de datos que se desee obtener …....</vt:lpstr>
      <vt:lpstr>En termino de prácticas del curso DH, esta  base de datos  utilizada nos dio  resultados  favorables  en donde se pudo  trabajar de manera óptima obteniendo un porcentaje de predicción aceptable.  En el caso que estos modelos se deseen aplicar en producción estos modelos necesitan tener features mucho mas relacionados con el riesgo de embarazo como ser:  Si tuvo HIV/sida: si o no Infección durante el embarazo: Itu, neumonia, vaginitis. Desnutrición: IMC de 18.4 para abajo es desnutrición.  Usuaria de drogas: si/no.  El punto es que es necesaria una participacion directa del Especialista para realizar la prediccion del tipo de datos que se desee obtener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Mother and Baby Infographics</dc:title>
  <dc:creator>carlos benitez</dc:creator>
  <cp:lastModifiedBy>carlos benitez</cp:lastModifiedBy>
  <cp:revision>2</cp:revision>
  <dcterms:modified xsi:type="dcterms:W3CDTF">2022-11-21T14:45:04Z</dcterms:modified>
</cp:coreProperties>
</file>