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1.xml" ContentType="application/vnd.openxmlformats-officedocument.presentationml.notesSlide+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notesSlides/notesSlide32.xml" ContentType="application/vnd.openxmlformats-officedocument.presentationml.notesSlide+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notesSlides/notesSlide3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sldIdLst>
    <p:sldId id="295" r:id="rId5"/>
    <p:sldId id="297" r:id="rId6"/>
    <p:sldId id="300" r:id="rId7"/>
    <p:sldId id="332" r:id="rId8"/>
    <p:sldId id="330" r:id="rId9"/>
    <p:sldId id="301" r:id="rId10"/>
    <p:sldId id="270" r:id="rId11"/>
    <p:sldId id="329" r:id="rId12"/>
    <p:sldId id="271" r:id="rId13"/>
    <p:sldId id="306" r:id="rId14"/>
    <p:sldId id="303" r:id="rId15"/>
    <p:sldId id="310" r:id="rId16"/>
    <p:sldId id="281" r:id="rId17"/>
    <p:sldId id="309" r:id="rId18"/>
    <p:sldId id="312" r:id="rId19"/>
    <p:sldId id="280" r:id="rId20"/>
    <p:sldId id="313" r:id="rId21"/>
    <p:sldId id="314" r:id="rId22"/>
    <p:sldId id="315" r:id="rId23"/>
    <p:sldId id="282" r:id="rId24"/>
    <p:sldId id="290" r:id="rId25"/>
    <p:sldId id="305" r:id="rId26"/>
    <p:sldId id="324" r:id="rId27"/>
    <p:sldId id="325" r:id="rId28"/>
    <p:sldId id="326" r:id="rId29"/>
    <p:sldId id="307" r:id="rId30"/>
    <p:sldId id="308" r:id="rId31"/>
    <p:sldId id="327" r:id="rId32"/>
    <p:sldId id="331" r:id="rId33"/>
    <p:sldId id="293" r:id="rId34"/>
    <p:sldId id="321" r:id="rId35"/>
    <p:sldId id="322" r:id="rId36"/>
    <p:sldId id="27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051C116-144F-4620-4203-F19D16C649E5}" name="SHI Chee Liang" initials="SCL" userId="S::clshi.2022@mitb.smu.edu.sg::5ad283a9-9a73-442a-bef9-addd70519753" providerId="AD"/>
  <p188:author id="{D68D6E34-A0FA-5759-B11C-BBB2A6395C56}" name="LIU Zhengyao" initials="LZ" userId="LIU Zhengyao" providerId="None"/>
  <p188:author id="{F4CA6F37-B6BD-11F6-17A7-A982C85A1078}" name="Anne LIM Ming Jie" initials="ALMJ" userId="S::anne.lim.2022@mitb.smu.edu.sg::1609c712-61a3-4151-9602-573b62021f82" providerId="AD"/>
  <p188:author id="{97B09597-319B-8AF3-7BA2-8ED5A2E73CC3}" name="CHEN Yiman" initials="CY" userId="S::yiman.chen.2022@mitb.smu.edu.sg::6173559f-2d0a-408e-aa08-9246000d4d78" providerId="AD"/>
  <p188:author id="{A4DF56DB-55AF-2624-C777-C0698AD669D9}" name="LIU Zhengyao" initials="LZ" userId="S::zy.liu.2022@mitb.smu.edu.sg::5cfcd5d5-10bb-421c-bd81-9512f2f89174"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A3897A"/>
    <a:srgbClr val="FFFFFF"/>
    <a:srgbClr val="744930"/>
    <a:srgbClr val="DAE5E8"/>
    <a:srgbClr val="67432B"/>
    <a:srgbClr val="867666"/>
    <a:srgbClr val="008DD2"/>
    <a:srgbClr val="7B4E31"/>
    <a:srgbClr val="C1652C"/>
    <a:srgbClr val="E779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E9238E-711D-42CB-840B-33F81B77990D}" v="159" dt="2023-03-24T12:40:28.784"/>
    <p1510:client id="{7A68FE18-C726-F34E-B169-334860A3FB47}" v="1114" dt="2023-03-24T12:10:42.302"/>
    <p1510:client id="{8A4230BA-AEDD-334A-A1B6-5B84D90D6930}" v="72" dt="2023-03-26T03:43:00.437"/>
    <p1510:client id="{9987316E-79AF-44A1-ACE5-D352E5E77EF1}" v="11613" vWet="11615" dt="2023-03-24T12:22:34.453"/>
    <p1510:client id="{C8D7AFEF-0DD0-47F3-8370-5099FCD1B9DC}" v="35" vWet="37" dt="2023-03-24T12:40:27.5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62"/>
  </p:normalViewPr>
  <p:slideViewPr>
    <p:cSldViewPr snapToGrid="0">
      <p:cViewPr varScale="1">
        <p:scale>
          <a:sx n="109" d="100"/>
          <a:sy n="109" d="100"/>
        </p:scale>
        <p:origin x="2168" y="17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man\Downloads\outpu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1b025c7559461667/Desktop/Project%20work/DSB/Distance%20comparisons%20of%20optimal%20and%20random%20routin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1b025c7559461667/Desktop/Project%20work/DSB/Distance%20comparisons%20of%20optimal%20and%20random%20routing.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1b025c7559461667/Desktop/Project%20work/DSB/Distance%20comparisons%20of%20optimal%20and%20random%20routing.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2200" b="1" i="0" u="none" strike="noStrike" kern="1200" cap="all" spc="150" baseline="0">
                <a:solidFill>
                  <a:schemeClr val="bg1"/>
                </a:solidFill>
                <a:highlight>
                  <a:srgbClr val="A3897A"/>
                </a:highlight>
                <a:latin typeface="+mn-lt"/>
                <a:ea typeface="+mn-ea"/>
                <a:cs typeface="+mn-cs"/>
              </a:defRPr>
            </a:pPr>
            <a:r>
              <a:rPr lang="en-SG" b="1">
                <a:solidFill>
                  <a:schemeClr val="bg1"/>
                </a:solidFill>
                <a:highlight>
                  <a:srgbClr val="A3897A"/>
                </a:highlight>
                <a:latin typeface="Century Gothic" panose="020B0502020202020204" pitchFamily="34" charset="0"/>
              </a:rPr>
              <a:t>Count of Deliveries</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bg1"/>
              </a:solidFill>
              <a:highlight>
                <a:srgbClr val="A3897A"/>
              </a:highlight>
              <a:latin typeface="+mn-lt"/>
              <a:ea typeface="+mn-ea"/>
              <a:cs typeface="+mn-cs"/>
            </a:defRPr>
          </a:pPr>
          <a:endParaRPr lang="en-US"/>
        </a:p>
      </c:txPr>
    </c:title>
    <c:autoTitleDeleted val="0"/>
    <c:plotArea>
      <c:layout>
        <c:manualLayout>
          <c:layoutTarget val="inner"/>
          <c:xMode val="edge"/>
          <c:yMode val="edge"/>
          <c:x val="0.13213609231109871"/>
          <c:y val="0.11039978887674838"/>
          <c:w val="0.84529963049044399"/>
          <c:h val="0.82054968919788629"/>
        </c:manualLayout>
      </c:layout>
      <c:barChart>
        <c:barDir val="bar"/>
        <c:grouping val="clustered"/>
        <c:varyColors val="0"/>
        <c:ser>
          <c:idx val="0"/>
          <c:order val="0"/>
          <c:tx>
            <c:strRef>
              <c:f>Sheet1!$B$1</c:f>
              <c:strCache>
                <c:ptCount val="1"/>
                <c:pt idx="0">
                  <c:v>count</c:v>
                </c:pt>
              </c:strCache>
            </c:strRef>
          </c:tx>
          <c:spPr>
            <a:pattFill prst="narVert">
              <a:fgClr>
                <a:schemeClr val="dk1">
                  <a:tint val="88500"/>
                </a:schemeClr>
              </a:fgClr>
              <a:bgClr>
                <a:schemeClr val="dk1">
                  <a:tint val="88500"/>
                  <a:lumMod val="20000"/>
                  <a:lumOff val="80000"/>
                </a:schemeClr>
              </a:bgClr>
            </a:pattFill>
            <a:ln>
              <a:noFill/>
            </a:ln>
            <a:effectLst>
              <a:innerShdw blurRad="114300">
                <a:schemeClr val="dk1">
                  <a:tint val="88500"/>
                </a:schemeClr>
              </a:innerShdw>
            </a:effectLst>
          </c:spPr>
          <c:invertIfNegative val="0"/>
          <c:dLbls>
            <c:dLbl>
              <c:idx val="3"/>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52B2-4546-AE7D-2DA8DCA0769D}"/>
                </c:ext>
              </c:extLst>
            </c:dLbl>
            <c:dLbl>
              <c:idx val="13"/>
              <c:tx>
                <c:rich>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r>
                      <a:rPr lang="en-US"/>
                      <a:t>40</a:t>
                    </a:r>
                  </a:p>
                </c:rich>
              </c:tx>
              <c:spPr>
                <a:solidFill>
                  <a:srgbClr val="FFFF00"/>
                </a:solidFill>
                <a:ln w="12700" cap="flat" cmpd="sng" algn="ctr">
                  <a:solidFill>
                    <a:schemeClr val="dk1"/>
                  </a:solidFill>
                  <a:prstDash val="solid"/>
                  <a:miter lim="800000"/>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1-52B2-4546-AE7D-2DA8DCA0769D}"/>
                </c:ext>
              </c:extLst>
            </c:dLbl>
            <c:dLbl>
              <c:idx val="26"/>
              <c:layout>
                <c:manualLayout>
                  <c:x val="-7.8347279642405743E-17"/>
                  <c:y val="-1.4882689252729626E-2"/>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52B2-4546-AE7D-2DA8DCA0769D}"/>
                </c:ext>
              </c:extLst>
            </c:dLbl>
            <c:spPr>
              <a:solidFill>
                <a:srgbClr val="FFFF00"/>
              </a:solidFill>
              <a:ln w="12700" cap="flat" cmpd="sng" algn="ctr">
                <a:solidFill>
                  <a:schemeClr val="dk1"/>
                </a:solidFill>
                <a:prstDash val="solid"/>
                <a:miter lim="800000"/>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separator>, </c:separator>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Sheet1!$A$2:$A$40</c:f>
              <c:strCache>
                <c:ptCount val="39"/>
                <c:pt idx="0">
                  <c:v>2022-01-10</c:v>
                </c:pt>
                <c:pt idx="1">
                  <c:v>2022-01-11</c:v>
                </c:pt>
                <c:pt idx="2">
                  <c:v>2022-01-12</c:v>
                </c:pt>
                <c:pt idx="3">
                  <c:v>2022-01-13</c:v>
                </c:pt>
                <c:pt idx="4">
                  <c:v>2022-01-14</c:v>
                </c:pt>
                <c:pt idx="5">
                  <c:v>2022-01-17</c:v>
                </c:pt>
                <c:pt idx="6">
                  <c:v>2022-01-18</c:v>
                </c:pt>
                <c:pt idx="7">
                  <c:v>2022-01-19</c:v>
                </c:pt>
                <c:pt idx="8">
                  <c:v>2022-01-20</c:v>
                </c:pt>
                <c:pt idx="9">
                  <c:v>2022-01-21</c:v>
                </c:pt>
                <c:pt idx="10">
                  <c:v>2022-01-24</c:v>
                </c:pt>
                <c:pt idx="11">
                  <c:v>2022-01-25</c:v>
                </c:pt>
                <c:pt idx="12">
                  <c:v>2022-01-26</c:v>
                </c:pt>
                <c:pt idx="13">
                  <c:v>2022-01-27</c:v>
                </c:pt>
                <c:pt idx="14">
                  <c:v>2022-01-28</c:v>
                </c:pt>
                <c:pt idx="15">
                  <c:v>2022-01-31</c:v>
                </c:pt>
                <c:pt idx="16">
                  <c:v>2022-02-01</c:v>
                </c:pt>
                <c:pt idx="17">
                  <c:v>2022-02-02</c:v>
                </c:pt>
                <c:pt idx="18">
                  <c:v>2022-02-03</c:v>
                </c:pt>
                <c:pt idx="19">
                  <c:v>2022-02-04</c:v>
                </c:pt>
                <c:pt idx="20">
                  <c:v>2022-02-07</c:v>
                </c:pt>
                <c:pt idx="21">
                  <c:v>2022-02-08</c:v>
                </c:pt>
                <c:pt idx="22">
                  <c:v>2022-02-09</c:v>
                </c:pt>
                <c:pt idx="23">
                  <c:v>2022-02-10</c:v>
                </c:pt>
                <c:pt idx="24">
                  <c:v>2022-02-11</c:v>
                </c:pt>
                <c:pt idx="25">
                  <c:v>2022-02-14</c:v>
                </c:pt>
                <c:pt idx="26">
                  <c:v>2022-02-15</c:v>
                </c:pt>
                <c:pt idx="27">
                  <c:v>2022-02-16</c:v>
                </c:pt>
                <c:pt idx="28">
                  <c:v>2022-02-17</c:v>
                </c:pt>
                <c:pt idx="29">
                  <c:v>2022-02-18</c:v>
                </c:pt>
                <c:pt idx="30">
                  <c:v>2022-02-22</c:v>
                </c:pt>
                <c:pt idx="31">
                  <c:v>2022-02-23</c:v>
                </c:pt>
                <c:pt idx="32">
                  <c:v>2022-02-24</c:v>
                </c:pt>
                <c:pt idx="33">
                  <c:v>2022-02-25</c:v>
                </c:pt>
                <c:pt idx="34">
                  <c:v>2022-02-28</c:v>
                </c:pt>
                <c:pt idx="35">
                  <c:v>2022-03-01</c:v>
                </c:pt>
                <c:pt idx="36">
                  <c:v>2022-03-02</c:v>
                </c:pt>
                <c:pt idx="37">
                  <c:v>2022-03-03</c:v>
                </c:pt>
                <c:pt idx="38">
                  <c:v>2022-03-04</c:v>
                </c:pt>
              </c:strCache>
            </c:strRef>
          </c:cat>
          <c:val>
            <c:numRef>
              <c:f>Sheet1!$B$2:$B$40</c:f>
              <c:numCache>
                <c:formatCode>General</c:formatCode>
                <c:ptCount val="39"/>
                <c:pt idx="0">
                  <c:v>30</c:v>
                </c:pt>
                <c:pt idx="1">
                  <c:v>26</c:v>
                </c:pt>
                <c:pt idx="2">
                  <c:v>23</c:v>
                </c:pt>
                <c:pt idx="3">
                  <c:v>9</c:v>
                </c:pt>
                <c:pt idx="4">
                  <c:v>26</c:v>
                </c:pt>
                <c:pt idx="5">
                  <c:v>24</c:v>
                </c:pt>
                <c:pt idx="6">
                  <c:v>25</c:v>
                </c:pt>
                <c:pt idx="7">
                  <c:v>13</c:v>
                </c:pt>
                <c:pt idx="8">
                  <c:v>22</c:v>
                </c:pt>
                <c:pt idx="9">
                  <c:v>37</c:v>
                </c:pt>
                <c:pt idx="10">
                  <c:v>25</c:v>
                </c:pt>
                <c:pt idx="11">
                  <c:v>18</c:v>
                </c:pt>
                <c:pt idx="12">
                  <c:v>28</c:v>
                </c:pt>
                <c:pt idx="13">
                  <c:v>47</c:v>
                </c:pt>
                <c:pt idx="14">
                  <c:v>42</c:v>
                </c:pt>
                <c:pt idx="15">
                  <c:v>29</c:v>
                </c:pt>
                <c:pt idx="16">
                  <c:v>40</c:v>
                </c:pt>
                <c:pt idx="17">
                  <c:v>28</c:v>
                </c:pt>
                <c:pt idx="18">
                  <c:v>29</c:v>
                </c:pt>
                <c:pt idx="19">
                  <c:v>25</c:v>
                </c:pt>
                <c:pt idx="20">
                  <c:v>39</c:v>
                </c:pt>
                <c:pt idx="21">
                  <c:v>36</c:v>
                </c:pt>
                <c:pt idx="22">
                  <c:v>33</c:v>
                </c:pt>
                <c:pt idx="23">
                  <c:v>23</c:v>
                </c:pt>
                <c:pt idx="24">
                  <c:v>29</c:v>
                </c:pt>
                <c:pt idx="25">
                  <c:v>37</c:v>
                </c:pt>
                <c:pt idx="26">
                  <c:v>30</c:v>
                </c:pt>
                <c:pt idx="27">
                  <c:v>30</c:v>
                </c:pt>
                <c:pt idx="28">
                  <c:v>24</c:v>
                </c:pt>
                <c:pt idx="29">
                  <c:v>34</c:v>
                </c:pt>
                <c:pt idx="30">
                  <c:v>21</c:v>
                </c:pt>
                <c:pt idx="31">
                  <c:v>31</c:v>
                </c:pt>
                <c:pt idx="32">
                  <c:v>22</c:v>
                </c:pt>
                <c:pt idx="33">
                  <c:v>12</c:v>
                </c:pt>
                <c:pt idx="34">
                  <c:v>17</c:v>
                </c:pt>
                <c:pt idx="35">
                  <c:v>18</c:v>
                </c:pt>
                <c:pt idx="36">
                  <c:v>23</c:v>
                </c:pt>
                <c:pt idx="37">
                  <c:v>11</c:v>
                </c:pt>
                <c:pt idx="38">
                  <c:v>9</c:v>
                </c:pt>
              </c:numCache>
            </c:numRef>
          </c:val>
          <c:extLst>
            <c:ext xmlns:c16="http://schemas.microsoft.com/office/drawing/2014/chart" uri="{C3380CC4-5D6E-409C-BE32-E72D297353CC}">
              <c16:uniqueId val="{00000003-52B2-4546-AE7D-2DA8DCA0769D}"/>
            </c:ext>
          </c:extLst>
        </c:ser>
        <c:dLbls>
          <c:showLegendKey val="0"/>
          <c:showVal val="0"/>
          <c:showCatName val="0"/>
          <c:showSerName val="0"/>
          <c:showPercent val="0"/>
          <c:showBubbleSize val="0"/>
        </c:dLbls>
        <c:gapWidth val="227"/>
        <c:overlap val="-48"/>
        <c:axId val="261900831"/>
        <c:axId val="188935055"/>
      </c:barChart>
      <c:catAx>
        <c:axId val="261900831"/>
        <c:scaling>
          <c:orientation val="minMax"/>
        </c:scaling>
        <c:delete val="0"/>
        <c:axPos val="l"/>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935055"/>
        <c:crosses val="autoZero"/>
        <c:auto val="1"/>
        <c:lblAlgn val="ctr"/>
        <c:lblOffset val="100"/>
        <c:noMultiLvlLbl val="0"/>
      </c:catAx>
      <c:valAx>
        <c:axId val="18893505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19008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bg1"/>
                </a:solidFill>
                <a:highlight>
                  <a:srgbClr val="A3897A"/>
                </a:highlight>
                <a:latin typeface="+mn-lt"/>
                <a:ea typeface="+mn-ea"/>
                <a:cs typeface="+mn-cs"/>
              </a:defRPr>
            </a:pPr>
            <a:r>
              <a:rPr lang="en-US" sz="2200" b="1">
                <a:solidFill>
                  <a:schemeClr val="bg1"/>
                </a:solidFill>
                <a:highlight>
                  <a:srgbClr val="A3897A"/>
                </a:highlight>
                <a:latin typeface="Century Gothic" panose="020B0502020202020204" pitchFamily="34" charset="0"/>
              </a:rPr>
              <a:t>Random routing Distances (Max, Median, Min)</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bg1"/>
              </a:solidFill>
              <a:highlight>
                <a:srgbClr val="A3897A"/>
              </a:highlight>
              <a:latin typeface="+mn-lt"/>
              <a:ea typeface="+mn-ea"/>
              <a:cs typeface="+mn-cs"/>
            </a:defRPr>
          </a:pPr>
          <a:endParaRPr lang="en-US"/>
        </a:p>
      </c:txPr>
    </c:title>
    <c:autoTitleDeleted val="0"/>
    <c:plotArea>
      <c:layout/>
      <c:barChart>
        <c:barDir val="col"/>
        <c:grouping val="clustered"/>
        <c:varyColors val="0"/>
        <c:ser>
          <c:idx val="2"/>
          <c:order val="2"/>
          <c:tx>
            <c:strRef>
              <c:f>'[Distance comparisons of optimal and random routing.xlsx]Sheet1'!$E$5</c:f>
              <c:strCache>
                <c:ptCount val="1"/>
                <c:pt idx="0">
                  <c:v>Busiest Day (40 deliveries)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'[Distance comparisons of optimal and random routing.xlsx]Sheet1'!$B$6:$B$10</c:f>
              <c:strCache>
                <c:ptCount val="5"/>
                <c:pt idx="0">
                  <c:v>Total distance (km)</c:v>
                </c:pt>
                <c:pt idx="1">
                  <c:v>Vehicle 1 (km)</c:v>
                </c:pt>
                <c:pt idx="2">
                  <c:v>Vehicle 2 (km)</c:v>
                </c:pt>
                <c:pt idx="3">
                  <c:v>Vehicle 3 (km)</c:v>
                </c:pt>
                <c:pt idx="4">
                  <c:v>Diesel cost (US$ per km)</c:v>
                </c:pt>
              </c:strCache>
            </c:strRef>
          </c:cat>
          <c:val>
            <c:numRef>
              <c:f>'[Distance comparisons of optimal and random routing.xlsx]Sheet1'!$E$6</c:f>
              <c:numCache>
                <c:formatCode>General</c:formatCode>
                <c:ptCount val="1"/>
                <c:pt idx="0">
                  <c:v>2103</c:v>
                </c:pt>
              </c:numCache>
            </c:numRef>
          </c:val>
          <c:extLst>
            <c:ext xmlns:c16="http://schemas.microsoft.com/office/drawing/2014/chart" uri="{C3380CC4-5D6E-409C-BE32-E72D297353CC}">
              <c16:uniqueId val="{00000000-D86A-460E-A6CF-6A8A1B54DCA6}"/>
            </c:ext>
          </c:extLst>
        </c:ser>
        <c:ser>
          <c:idx val="3"/>
          <c:order val="3"/>
          <c:tx>
            <c:strRef>
              <c:f>'[Distance comparisons of optimal and random routing.xlsx]Sheet1'!$H$5</c:f>
              <c:strCache>
                <c:ptCount val="1"/>
                <c:pt idx="0">
                  <c:v>Average Day (30 deliveries)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'[Distance comparisons of optimal and random routing.xlsx]Sheet1'!$B$6:$B$10</c:f>
              <c:strCache>
                <c:ptCount val="5"/>
                <c:pt idx="0">
                  <c:v>Total distance (km)</c:v>
                </c:pt>
                <c:pt idx="1">
                  <c:v>Vehicle 1 (km)</c:v>
                </c:pt>
                <c:pt idx="2">
                  <c:v>Vehicle 2 (km)</c:v>
                </c:pt>
                <c:pt idx="3">
                  <c:v>Vehicle 3 (km)</c:v>
                </c:pt>
                <c:pt idx="4">
                  <c:v>Diesel cost (US$ per km)</c:v>
                </c:pt>
              </c:strCache>
            </c:strRef>
          </c:cat>
          <c:val>
            <c:numRef>
              <c:f>'[Distance comparisons of optimal and random routing.xlsx]Sheet1'!$H$6</c:f>
              <c:numCache>
                <c:formatCode>General</c:formatCode>
                <c:ptCount val="1"/>
                <c:pt idx="0">
                  <c:v>1247</c:v>
                </c:pt>
              </c:numCache>
            </c:numRef>
          </c:val>
          <c:extLst>
            <c:ext xmlns:c16="http://schemas.microsoft.com/office/drawing/2014/chart" uri="{C3380CC4-5D6E-409C-BE32-E72D297353CC}">
              <c16:uniqueId val="{00000001-D86A-460E-A6CF-6A8A1B54DCA6}"/>
            </c:ext>
          </c:extLst>
        </c:ser>
        <c:ser>
          <c:idx val="4"/>
          <c:order val="4"/>
          <c:tx>
            <c:strRef>
              <c:f>'[Distance comparisons of optimal and random routing.xlsx]Sheet1'!$O$5</c:f>
              <c:strCache>
                <c:ptCount val="1"/>
                <c:pt idx="0">
                  <c:v>Least Delivery Day (9 Deliveries)</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'[Distance comparisons of optimal and random routing.xlsx]Sheet1'!$B$6:$B$10</c:f>
              <c:strCache>
                <c:ptCount val="5"/>
                <c:pt idx="0">
                  <c:v>Total distance (km)</c:v>
                </c:pt>
                <c:pt idx="1">
                  <c:v>Vehicle 1 (km)</c:v>
                </c:pt>
                <c:pt idx="2">
                  <c:v>Vehicle 2 (km)</c:v>
                </c:pt>
                <c:pt idx="3">
                  <c:v>Vehicle 3 (km)</c:v>
                </c:pt>
                <c:pt idx="4">
                  <c:v>Diesel cost (US$ per km)</c:v>
                </c:pt>
              </c:strCache>
            </c:strRef>
          </c:cat>
          <c:val>
            <c:numRef>
              <c:f>'[Distance comparisons of optimal and random routing.xlsx]Sheet1'!$O$6</c:f>
              <c:numCache>
                <c:formatCode>General</c:formatCode>
                <c:ptCount val="1"/>
                <c:pt idx="0">
                  <c:v>483</c:v>
                </c:pt>
              </c:numCache>
            </c:numRef>
          </c:val>
          <c:extLst>
            <c:ext xmlns:c16="http://schemas.microsoft.com/office/drawing/2014/chart" uri="{C3380CC4-5D6E-409C-BE32-E72D297353CC}">
              <c16:uniqueId val="{00000002-D86A-460E-A6CF-6A8A1B54DCA6}"/>
            </c:ext>
          </c:extLst>
        </c:ser>
        <c:dLbls>
          <c:showLegendKey val="0"/>
          <c:showVal val="0"/>
          <c:showCatName val="0"/>
          <c:showSerName val="0"/>
          <c:showPercent val="0"/>
          <c:showBubbleSize val="0"/>
        </c:dLbls>
        <c:gapWidth val="219"/>
        <c:overlap val="-27"/>
        <c:axId val="1005206400"/>
        <c:axId val="1055737888"/>
        <c:extLst>
          <c:ext xmlns:c15="http://schemas.microsoft.com/office/drawing/2012/chart" uri="{02D57815-91ED-43cb-92C2-25804820EDAC}">
            <c15:filteredBarSeries>
              <c15:ser>
                <c:idx val="0"/>
                <c:order val="0"/>
                <c:tx>
                  <c:strRef>
                    <c:extLst>
                      <c:ext uri="{02D57815-91ED-43cb-92C2-25804820EDAC}">
                        <c15:formulaRef>
                          <c15:sqref>'[Distance comparisons of optimal and random routing.xlsx]Sheet1'!$C$5</c15:sqref>
                        </c15:formulaRef>
                      </c:ext>
                    </c:extLst>
                    <c:strCache>
                      <c:ptCount val="1"/>
                      <c:pt idx="0">
                        <c:v>Optimal routing - 27/1/2022</c:v>
                      </c:pt>
                    </c:strCache>
                  </c:strRef>
                </c:tx>
                <c:spPr>
                  <a:solidFill>
                    <a:schemeClr val="accent1"/>
                  </a:solidFill>
                  <a:ln>
                    <a:noFill/>
                  </a:ln>
                  <a:effectLst/>
                </c:spPr>
                <c:invertIfNegative val="0"/>
                <c:cat>
                  <c:strRef>
                    <c:extLst>
                      <c:ext uri="{02D57815-91ED-43cb-92C2-25804820EDAC}">
                        <c15:formulaRef>
                          <c15:sqref>'[Distance comparisons of optimal and random routing.xlsx]Sheet1'!$B$6:$B$10</c15:sqref>
                        </c15:formulaRef>
                      </c:ext>
                    </c:extLst>
                    <c:strCache>
                      <c:ptCount val="5"/>
                      <c:pt idx="0">
                        <c:v>Total distance (km)</c:v>
                      </c:pt>
                      <c:pt idx="1">
                        <c:v>Vehicle 1 (km)</c:v>
                      </c:pt>
                      <c:pt idx="2">
                        <c:v>Vehicle 2 (km)</c:v>
                      </c:pt>
                      <c:pt idx="3">
                        <c:v>Vehicle 3 (km)</c:v>
                      </c:pt>
                      <c:pt idx="4">
                        <c:v>Diesel cost (US$ per km)</c:v>
                      </c:pt>
                    </c:strCache>
                  </c:strRef>
                </c:cat>
                <c:val>
                  <c:numRef>
                    <c:extLst>
                      <c:ext uri="{02D57815-91ED-43cb-92C2-25804820EDAC}">
                        <c15:formulaRef>
                          <c15:sqref>'[Distance comparisons of optimal and random routing.xlsx]Sheet1'!$C$6:$C$10</c15:sqref>
                        </c15:formulaRef>
                      </c:ext>
                    </c:extLst>
                    <c:numCache>
                      <c:formatCode>General</c:formatCode>
                      <c:ptCount val="5"/>
                      <c:pt idx="0">
                        <c:v>785</c:v>
                      </c:pt>
                      <c:pt idx="1">
                        <c:v>328</c:v>
                      </c:pt>
                      <c:pt idx="2">
                        <c:v>210</c:v>
                      </c:pt>
                      <c:pt idx="3">
                        <c:v>247</c:v>
                      </c:pt>
                      <c:pt idx="4" formatCode="0.00">
                        <c:v>1337.1648221305541</c:v>
                      </c:pt>
                    </c:numCache>
                  </c:numRef>
                </c:val>
                <c:extLst>
                  <c:ext xmlns:c16="http://schemas.microsoft.com/office/drawing/2014/chart" uri="{C3380CC4-5D6E-409C-BE32-E72D297353CC}">
                    <c16:uniqueId val="{00000003-D86A-460E-A6CF-6A8A1B54DCA6}"/>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'[Distance comparisons of optimal and random routing.xlsx]Sheet1'!$D$4:$D$5</c15:sqref>
                        </c15:formulaRef>
                      </c:ext>
                    </c:extLst>
                    <c:strCache>
                      <c:ptCount val="2"/>
                      <c:pt idx="0">
                        <c:v>1.703394678</c:v>
                      </c:pt>
                      <c:pt idx="1">
                        <c:v>Number of vehicle stops (optimal) - 27/01/2022</c:v>
                      </c:pt>
                    </c:strCache>
                  </c:strRef>
                </c:tx>
                <c:spPr>
                  <a:solidFill>
                    <a:schemeClr val="accent2"/>
                  </a:solidFill>
                  <a:ln>
                    <a:noFill/>
                  </a:ln>
                  <a:effectLst/>
                </c:spPr>
                <c:invertIfNegative val="0"/>
                <c:cat>
                  <c:strRef>
                    <c:extLst xmlns:c15="http://schemas.microsoft.com/office/drawing/2012/chart">
                      <c:ext xmlns:c15="http://schemas.microsoft.com/office/drawing/2012/chart" uri="{02D57815-91ED-43cb-92C2-25804820EDAC}">
                        <c15:formulaRef>
                          <c15:sqref>'[Distance comparisons of optimal and random routing.xlsx]Sheet1'!$B$6:$B$10</c15:sqref>
                        </c15:formulaRef>
                      </c:ext>
                    </c:extLst>
                    <c:strCache>
                      <c:ptCount val="5"/>
                      <c:pt idx="0">
                        <c:v>Total distance (km)</c:v>
                      </c:pt>
                      <c:pt idx="1">
                        <c:v>Vehicle 1 (km)</c:v>
                      </c:pt>
                      <c:pt idx="2">
                        <c:v>Vehicle 2 (km)</c:v>
                      </c:pt>
                      <c:pt idx="3">
                        <c:v>Vehicle 3 (km)</c:v>
                      </c:pt>
                      <c:pt idx="4">
                        <c:v>Diesel cost (US$ per km)</c:v>
                      </c:pt>
                    </c:strCache>
                  </c:strRef>
                </c:cat>
                <c:val>
                  <c:numRef>
                    <c:extLst xmlns:c15="http://schemas.microsoft.com/office/drawing/2012/chart">
                      <c:ext xmlns:c15="http://schemas.microsoft.com/office/drawing/2012/chart" uri="{02D57815-91ED-43cb-92C2-25804820EDAC}">
                        <c15:formulaRef>
                          <c15:sqref>'[Distance comparisons of optimal and random routing.xlsx]Sheet1'!$D$6:$D$10</c15:sqref>
                        </c15:formulaRef>
                      </c:ext>
                    </c:extLst>
                    <c:numCache>
                      <c:formatCode>General</c:formatCode>
                      <c:ptCount val="5"/>
                      <c:pt idx="0">
                        <c:v>47</c:v>
                      </c:pt>
                      <c:pt idx="1">
                        <c:v>20</c:v>
                      </c:pt>
                      <c:pt idx="2">
                        <c:v>18</c:v>
                      </c:pt>
                      <c:pt idx="3">
                        <c:v>9</c:v>
                      </c:pt>
                    </c:numCache>
                  </c:numRef>
                </c:val>
                <c:extLst xmlns:c15="http://schemas.microsoft.com/office/drawing/2012/chart">
                  <c:ext xmlns:c16="http://schemas.microsoft.com/office/drawing/2014/chart" uri="{C3380CC4-5D6E-409C-BE32-E72D297353CC}">
                    <c16:uniqueId val="{00000004-D86A-460E-A6CF-6A8A1B54DCA6}"/>
                  </c:ext>
                </c:extLst>
              </c15:ser>
            </c15:filteredBarSeries>
          </c:ext>
        </c:extLst>
      </c:barChart>
      <c:catAx>
        <c:axId val="1005206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055737888"/>
        <c:crosses val="autoZero"/>
        <c:auto val="1"/>
        <c:lblAlgn val="ctr"/>
        <c:lblOffset val="100"/>
        <c:noMultiLvlLbl val="0"/>
      </c:catAx>
      <c:valAx>
        <c:axId val="1055737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52064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b="1">
                <a:solidFill>
                  <a:schemeClr val="bg1"/>
                </a:solidFill>
                <a:highlight>
                  <a:srgbClr val="A3897A"/>
                </a:highlight>
                <a:latin typeface="Century Gothic" panose="020B0502020202020204" pitchFamily="34" charset="0"/>
              </a:rPr>
              <a:t>Random routing (Number</a:t>
            </a:r>
            <a:r>
              <a:rPr lang="en-US" sz="1800" b="1" baseline="0">
                <a:solidFill>
                  <a:schemeClr val="bg1"/>
                </a:solidFill>
                <a:highlight>
                  <a:srgbClr val="A3897A"/>
                </a:highlight>
                <a:latin typeface="Century Gothic" panose="020B0502020202020204" pitchFamily="34" charset="0"/>
              </a:rPr>
              <a:t> of Man Hours</a:t>
            </a:r>
            <a:r>
              <a:rPr lang="en-US" sz="1800" b="1">
                <a:solidFill>
                  <a:schemeClr val="bg1"/>
                </a:solidFill>
                <a:highlight>
                  <a:srgbClr val="A3897A"/>
                </a:highlight>
                <a:latin typeface="Century Gothic" panose="020B0502020202020204" pitchFamily="34" charset="0"/>
              </a:rPr>
              <a:t>)</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2"/>
          <c:order val="2"/>
          <c:tx>
            <c:strRef>
              <c:f>'[Distance comparisons of optimal and random routing.xlsx]Sheet1'!$E$5</c:f>
              <c:strCache>
                <c:ptCount val="1"/>
                <c:pt idx="0">
                  <c:v>Busiest Day (40 deliveries)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stdErr"/>
            <c:noEndCap val="0"/>
            <c:spPr>
              <a:noFill/>
              <a:ln w="9525" cap="flat" cmpd="sng" algn="ctr">
                <a:solidFill>
                  <a:schemeClr val="tx1">
                    <a:lumMod val="65000"/>
                    <a:lumOff val="35000"/>
                  </a:schemeClr>
                </a:solidFill>
                <a:round/>
              </a:ln>
              <a:effectLst/>
            </c:spPr>
          </c:errBars>
          <c:cat>
            <c:strRef>
              <c:f>'[Distance comparisons of optimal and random routing.xlsx]Sheet1'!$B$6:$B$10</c:f>
              <c:strCache>
                <c:ptCount val="5"/>
                <c:pt idx="0">
                  <c:v>Total distance (km)</c:v>
                </c:pt>
                <c:pt idx="1">
                  <c:v>Vehicle 1 (km)</c:v>
                </c:pt>
                <c:pt idx="2">
                  <c:v>Vehicle 2 (km)</c:v>
                </c:pt>
                <c:pt idx="3">
                  <c:v>Vehicle 3 (km)</c:v>
                </c:pt>
                <c:pt idx="4">
                  <c:v>Diesel cost (US$)</c:v>
                </c:pt>
              </c:strCache>
            </c:strRef>
          </c:cat>
          <c:val>
            <c:numRef>
              <c:f>'[Distance comparisons of optimal and random routing.xlsx]Sheet1'!$E$11</c:f>
              <c:numCache>
                <c:formatCode>0.00</c:formatCode>
                <c:ptCount val="1"/>
                <c:pt idx="0">
                  <c:v>35.049999999999997</c:v>
                </c:pt>
              </c:numCache>
            </c:numRef>
          </c:val>
          <c:extLst>
            <c:ext xmlns:c16="http://schemas.microsoft.com/office/drawing/2014/chart" uri="{C3380CC4-5D6E-409C-BE32-E72D297353CC}">
              <c16:uniqueId val="{00000000-F80C-4E31-B4EF-D005BD176BB9}"/>
            </c:ext>
          </c:extLst>
        </c:ser>
        <c:ser>
          <c:idx val="3"/>
          <c:order val="3"/>
          <c:tx>
            <c:strRef>
              <c:f>'[Distance comparisons of optimal and random routing.xlsx]Sheet1'!$H$5</c:f>
              <c:strCache>
                <c:ptCount val="1"/>
                <c:pt idx="0">
                  <c:v>Average Day (30 deliveries)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stdErr"/>
            <c:noEndCap val="0"/>
            <c:spPr>
              <a:noFill/>
              <a:ln w="9525" cap="flat" cmpd="sng" algn="ctr">
                <a:solidFill>
                  <a:schemeClr val="tx1">
                    <a:lumMod val="65000"/>
                    <a:lumOff val="35000"/>
                  </a:schemeClr>
                </a:solidFill>
                <a:round/>
              </a:ln>
              <a:effectLst/>
            </c:spPr>
          </c:errBars>
          <c:cat>
            <c:strRef>
              <c:f>'[Distance comparisons of optimal and random routing.xlsx]Sheet1'!$B$6:$B$10</c:f>
              <c:strCache>
                <c:ptCount val="5"/>
                <c:pt idx="0">
                  <c:v>Total distance (km)</c:v>
                </c:pt>
                <c:pt idx="1">
                  <c:v>Vehicle 1 (km)</c:v>
                </c:pt>
                <c:pt idx="2">
                  <c:v>Vehicle 2 (km)</c:v>
                </c:pt>
                <c:pt idx="3">
                  <c:v>Vehicle 3 (km)</c:v>
                </c:pt>
                <c:pt idx="4">
                  <c:v>Diesel cost (US$)</c:v>
                </c:pt>
              </c:strCache>
            </c:strRef>
          </c:cat>
          <c:val>
            <c:numRef>
              <c:f>'[Distance comparisons of optimal and random routing.xlsx]Sheet1'!$H$11</c:f>
              <c:numCache>
                <c:formatCode>0.00</c:formatCode>
                <c:ptCount val="1"/>
                <c:pt idx="0">
                  <c:v>20.783333333333335</c:v>
                </c:pt>
              </c:numCache>
            </c:numRef>
          </c:val>
          <c:extLst>
            <c:ext xmlns:c16="http://schemas.microsoft.com/office/drawing/2014/chart" uri="{C3380CC4-5D6E-409C-BE32-E72D297353CC}">
              <c16:uniqueId val="{00000001-F80C-4E31-B4EF-D005BD176BB9}"/>
            </c:ext>
          </c:extLst>
        </c:ser>
        <c:ser>
          <c:idx val="4"/>
          <c:order val="4"/>
          <c:tx>
            <c:strRef>
              <c:f>'[Distance comparisons of optimal and random routing.xlsx]Sheet1'!$O$5</c:f>
              <c:strCache>
                <c:ptCount val="1"/>
                <c:pt idx="0">
                  <c:v>Least Delivery Day (9 Deliveries)</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stdErr"/>
            <c:noEndCap val="0"/>
            <c:spPr>
              <a:noFill/>
              <a:ln w="9525" cap="flat" cmpd="sng" algn="ctr">
                <a:solidFill>
                  <a:schemeClr val="tx1">
                    <a:lumMod val="65000"/>
                    <a:lumOff val="35000"/>
                  </a:schemeClr>
                </a:solidFill>
                <a:round/>
              </a:ln>
              <a:effectLst/>
            </c:spPr>
          </c:errBars>
          <c:cat>
            <c:strRef>
              <c:f>'[Distance comparisons of optimal and random routing.xlsx]Sheet1'!$B$6:$B$10</c:f>
              <c:strCache>
                <c:ptCount val="5"/>
                <c:pt idx="0">
                  <c:v>Total distance (km)</c:v>
                </c:pt>
                <c:pt idx="1">
                  <c:v>Vehicle 1 (km)</c:v>
                </c:pt>
                <c:pt idx="2">
                  <c:v>Vehicle 2 (km)</c:v>
                </c:pt>
                <c:pt idx="3">
                  <c:v>Vehicle 3 (km)</c:v>
                </c:pt>
                <c:pt idx="4">
                  <c:v>Diesel cost (US$)</c:v>
                </c:pt>
              </c:strCache>
            </c:strRef>
          </c:cat>
          <c:val>
            <c:numRef>
              <c:f>'[Distance comparisons of optimal and random routing.xlsx]Sheet1'!$O$11</c:f>
              <c:numCache>
                <c:formatCode>0.00</c:formatCode>
                <c:ptCount val="1"/>
                <c:pt idx="0">
                  <c:v>8.0500000000000007</c:v>
                </c:pt>
              </c:numCache>
            </c:numRef>
          </c:val>
          <c:extLst>
            <c:ext xmlns:c16="http://schemas.microsoft.com/office/drawing/2014/chart" uri="{C3380CC4-5D6E-409C-BE32-E72D297353CC}">
              <c16:uniqueId val="{00000002-F80C-4E31-B4EF-D005BD176BB9}"/>
            </c:ext>
          </c:extLst>
        </c:ser>
        <c:dLbls>
          <c:showLegendKey val="0"/>
          <c:showVal val="0"/>
          <c:showCatName val="0"/>
          <c:showSerName val="0"/>
          <c:showPercent val="0"/>
          <c:showBubbleSize val="0"/>
        </c:dLbls>
        <c:gapWidth val="219"/>
        <c:overlap val="-27"/>
        <c:axId val="1005206400"/>
        <c:axId val="1055737888"/>
        <c:extLst>
          <c:ext xmlns:c15="http://schemas.microsoft.com/office/drawing/2012/chart" uri="{02D57815-91ED-43cb-92C2-25804820EDAC}">
            <c15:filteredBarSeries>
              <c15:ser>
                <c:idx val="0"/>
                <c:order val="0"/>
                <c:tx>
                  <c:strRef>
                    <c:extLst>
                      <c:ext uri="{02D57815-91ED-43cb-92C2-25804820EDAC}">
                        <c15:formulaRef>
                          <c15:sqref>'[Distance comparisons of optimal and random routing.xlsx]Sheet1'!$C$5</c15:sqref>
                        </c15:formulaRef>
                      </c:ext>
                    </c:extLst>
                    <c:strCache>
                      <c:ptCount val="1"/>
                      <c:pt idx="0">
                        <c:v>Optimal routing - 27/1/2022</c:v>
                      </c:pt>
                    </c:strCache>
                  </c:strRef>
                </c:tx>
                <c:spPr>
                  <a:solidFill>
                    <a:schemeClr val="accent1"/>
                  </a:solidFill>
                  <a:ln>
                    <a:noFill/>
                  </a:ln>
                  <a:effectLst/>
                </c:spPr>
                <c:invertIfNegative val="0"/>
                <c:cat>
                  <c:strRef>
                    <c:extLst>
                      <c:ext uri="{02D57815-91ED-43cb-92C2-25804820EDAC}">
                        <c15:formulaRef>
                          <c15:sqref>'[Distance comparisons of optimal and random routing.xlsx]Sheet1'!$B$6:$B$10</c15:sqref>
                        </c15:formulaRef>
                      </c:ext>
                    </c:extLst>
                    <c:strCache>
                      <c:ptCount val="5"/>
                      <c:pt idx="0">
                        <c:v>Total distance (km)</c:v>
                      </c:pt>
                      <c:pt idx="1">
                        <c:v>Vehicle 1 (km)</c:v>
                      </c:pt>
                      <c:pt idx="2">
                        <c:v>Vehicle 2 (km)</c:v>
                      </c:pt>
                      <c:pt idx="3">
                        <c:v>Vehicle 3 (km)</c:v>
                      </c:pt>
                      <c:pt idx="4">
                        <c:v>Diesel cost (US$)</c:v>
                      </c:pt>
                    </c:strCache>
                  </c:strRef>
                </c:cat>
                <c:val>
                  <c:numRef>
                    <c:extLst>
                      <c:ext uri="{02D57815-91ED-43cb-92C2-25804820EDAC}">
                        <c15:formulaRef>
                          <c15:sqref>'[Distance comparisons of optimal and random routing.xlsx]Sheet1'!$C$6:$C$10</c15:sqref>
                        </c15:formulaRef>
                      </c:ext>
                    </c:extLst>
                    <c:numCache>
                      <c:formatCode>General</c:formatCode>
                      <c:ptCount val="5"/>
                      <c:pt idx="0">
                        <c:v>785</c:v>
                      </c:pt>
                      <c:pt idx="1">
                        <c:v>328</c:v>
                      </c:pt>
                      <c:pt idx="2">
                        <c:v>210</c:v>
                      </c:pt>
                      <c:pt idx="3">
                        <c:v>247</c:v>
                      </c:pt>
                      <c:pt idx="4" formatCode="0.00">
                        <c:v>1337.1648221305541</c:v>
                      </c:pt>
                    </c:numCache>
                  </c:numRef>
                </c:val>
                <c:extLst>
                  <c:ext xmlns:c16="http://schemas.microsoft.com/office/drawing/2014/chart" uri="{C3380CC4-5D6E-409C-BE32-E72D297353CC}">
                    <c16:uniqueId val="{00000003-F80C-4E31-B4EF-D005BD176BB9}"/>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'[Distance comparisons of optimal and random routing.xlsx]Sheet1'!$D$4:$D$5</c15:sqref>
                        </c15:formulaRef>
                      </c:ext>
                    </c:extLst>
                    <c:strCache>
                      <c:ptCount val="2"/>
                      <c:pt idx="0">
                        <c:v>23.00</c:v>
                      </c:pt>
                      <c:pt idx="1">
                        <c:v>Number of vehicle stops (optimal) - 27/01/2022</c:v>
                      </c:pt>
                    </c:strCache>
                  </c:strRef>
                </c:tx>
                <c:spPr>
                  <a:solidFill>
                    <a:schemeClr val="accent2"/>
                  </a:solidFill>
                  <a:ln>
                    <a:noFill/>
                  </a:ln>
                  <a:effectLst/>
                </c:spPr>
                <c:invertIfNegative val="0"/>
                <c:cat>
                  <c:strRef>
                    <c:extLst xmlns:c15="http://schemas.microsoft.com/office/drawing/2012/chart">
                      <c:ext xmlns:c15="http://schemas.microsoft.com/office/drawing/2012/chart" uri="{02D57815-91ED-43cb-92C2-25804820EDAC}">
                        <c15:formulaRef>
                          <c15:sqref>'[Distance comparisons of optimal and random routing.xlsx]Sheet1'!$B$6:$B$10</c15:sqref>
                        </c15:formulaRef>
                      </c:ext>
                    </c:extLst>
                    <c:strCache>
                      <c:ptCount val="5"/>
                      <c:pt idx="0">
                        <c:v>Total distance (km)</c:v>
                      </c:pt>
                      <c:pt idx="1">
                        <c:v>Vehicle 1 (km)</c:v>
                      </c:pt>
                      <c:pt idx="2">
                        <c:v>Vehicle 2 (km)</c:v>
                      </c:pt>
                      <c:pt idx="3">
                        <c:v>Vehicle 3 (km)</c:v>
                      </c:pt>
                      <c:pt idx="4">
                        <c:v>Diesel cost (US$)</c:v>
                      </c:pt>
                    </c:strCache>
                  </c:strRef>
                </c:cat>
                <c:val>
                  <c:numRef>
                    <c:extLst xmlns:c15="http://schemas.microsoft.com/office/drawing/2012/chart">
                      <c:ext xmlns:c15="http://schemas.microsoft.com/office/drawing/2012/chart" uri="{02D57815-91ED-43cb-92C2-25804820EDAC}">
                        <c15:formulaRef>
                          <c15:sqref>'[Distance comparisons of optimal and random routing.xlsx]Sheet1'!$D$6:$D$10</c15:sqref>
                        </c15:formulaRef>
                      </c:ext>
                    </c:extLst>
                    <c:numCache>
                      <c:formatCode>General</c:formatCode>
                      <c:ptCount val="5"/>
                      <c:pt idx="0">
                        <c:v>47</c:v>
                      </c:pt>
                      <c:pt idx="1">
                        <c:v>20</c:v>
                      </c:pt>
                      <c:pt idx="2">
                        <c:v>18</c:v>
                      </c:pt>
                      <c:pt idx="3">
                        <c:v>9</c:v>
                      </c:pt>
                    </c:numCache>
                  </c:numRef>
                </c:val>
                <c:extLst xmlns:c15="http://schemas.microsoft.com/office/drawing/2012/chart">
                  <c:ext xmlns:c16="http://schemas.microsoft.com/office/drawing/2014/chart" uri="{C3380CC4-5D6E-409C-BE32-E72D297353CC}">
                    <c16:uniqueId val="{00000004-F80C-4E31-B4EF-D005BD176BB9}"/>
                  </c:ext>
                </c:extLst>
              </c15:ser>
            </c15:filteredBarSeries>
          </c:ext>
        </c:extLst>
      </c:barChart>
      <c:catAx>
        <c:axId val="1005206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5737888"/>
        <c:crosses val="autoZero"/>
        <c:auto val="1"/>
        <c:lblAlgn val="ctr"/>
        <c:lblOffset val="100"/>
        <c:noMultiLvlLbl val="0"/>
      </c:catAx>
      <c:valAx>
        <c:axId val="105573788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52064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60" b="0" i="0" u="none" strike="noStrike" kern="1200" spc="0" baseline="0">
                <a:solidFill>
                  <a:schemeClr val="tx1">
                    <a:lumMod val="65000"/>
                    <a:lumOff val="35000"/>
                  </a:schemeClr>
                </a:solidFill>
                <a:latin typeface="Century Gothic" panose="020B0502020202020204" pitchFamily="34" charset="0"/>
                <a:ea typeface="+mn-ea"/>
                <a:cs typeface="+mn-cs"/>
              </a:defRPr>
            </a:pPr>
            <a:r>
              <a:rPr lang="en-US" sz="1800" b="1" i="0" baseline="0">
                <a:solidFill>
                  <a:srgbClr val="FFFFFF"/>
                </a:solidFill>
                <a:effectLst/>
                <a:highlight>
                  <a:srgbClr val="A3897A"/>
                </a:highlight>
                <a:latin typeface="Century Gothic" panose="020B0502020202020204" pitchFamily="34" charset="0"/>
              </a:rPr>
              <a:t>Random routing (Diesel Cost)</a:t>
            </a:r>
            <a:endParaRPr lang="en-SG">
              <a:solidFill>
                <a:srgbClr val="FFFFFF"/>
              </a:solidFill>
              <a:effectLst/>
              <a:highlight>
                <a:srgbClr val="A3897A"/>
              </a:highlight>
              <a:latin typeface="Century Gothic" panose="020B0502020202020204" pitchFamily="34" charset="0"/>
            </a:endParaRPr>
          </a:p>
        </c:rich>
      </c:tx>
      <c:layout>
        <c:manualLayout>
          <c:xMode val="edge"/>
          <c:yMode val="edge"/>
          <c:x val="0.164037134247108"/>
          <c:y val="1.7993704753625096E-2"/>
        </c:manualLayout>
      </c:layout>
      <c:overlay val="0"/>
      <c:spPr>
        <a:noFill/>
        <a:ln>
          <a:noFill/>
        </a:ln>
        <a:effectLst/>
      </c:spPr>
      <c:txPr>
        <a:bodyPr rot="0" spcFirstLastPara="1" vertOverflow="ellipsis" vert="horz" wrap="square" anchor="ctr" anchorCtr="1"/>
        <a:lstStyle/>
        <a:p>
          <a:pPr>
            <a:defRPr sz="1260" b="0" i="0" u="none" strike="noStrike" kern="1200" spc="0" baseline="0">
              <a:solidFill>
                <a:schemeClr val="tx1">
                  <a:lumMod val="65000"/>
                  <a:lumOff val="35000"/>
                </a:schemeClr>
              </a:solidFill>
              <a:latin typeface="Century Gothic" panose="020B0502020202020204" pitchFamily="34" charset="0"/>
              <a:ea typeface="+mn-ea"/>
              <a:cs typeface="+mn-cs"/>
            </a:defRPr>
          </a:pPr>
          <a:endParaRPr lang="en-US"/>
        </a:p>
      </c:txPr>
    </c:title>
    <c:autoTitleDeleted val="0"/>
    <c:plotArea>
      <c:layout/>
      <c:barChart>
        <c:barDir val="col"/>
        <c:grouping val="clustered"/>
        <c:varyColors val="0"/>
        <c:ser>
          <c:idx val="1"/>
          <c:order val="1"/>
          <c:tx>
            <c:strRef>
              <c:f>'[Distance comparisons of optimal and random routing.xlsx]Sheet1'!$D$4:$D$5</c:f>
              <c:strCache>
                <c:ptCount val="2"/>
                <c:pt idx="0">
                  <c:v>23.00</c:v>
                </c:pt>
              </c:strCache>
              <c:extLst xmlns:c15="http://schemas.microsoft.com/office/drawing/2012/chart"/>
            </c:strRef>
          </c:tx>
          <c:spPr>
            <a:solidFill>
              <a:schemeClr val="accent2"/>
            </a:solidFill>
            <a:ln>
              <a:noFill/>
            </a:ln>
            <a:effectLst/>
          </c:spPr>
          <c:invertIfNegative val="0"/>
          <c:cat>
            <c:strRef>
              <c:f>'[Distance comparisons of optimal and random routing.xlsx]Sheet1'!$B$6:$B$10</c:f>
              <c:strCache>
                <c:ptCount val="2"/>
                <c:pt idx="0">
                  <c:v>Total distance (km)</c:v>
                </c:pt>
                <c:pt idx="1">
                  <c:v>Diesel cost (US$)</c:v>
                </c:pt>
              </c:strCache>
              <c:extLst xmlns:c15="http://schemas.microsoft.com/office/drawing/2012/chart"/>
            </c:strRef>
          </c:cat>
          <c:val>
            <c:numRef>
              <c:f>'[Distance comparisons of optimal and random routing.xlsx]Sheet1'!$D$6:$D$10</c:f>
              <c:extLst xmlns:c15="http://schemas.microsoft.com/office/drawing/2012/chart"/>
            </c:numRef>
          </c:val>
          <c:extLst xmlns:c15="http://schemas.microsoft.com/office/drawing/2012/chart">
            <c:ext xmlns:c16="http://schemas.microsoft.com/office/drawing/2014/chart" uri="{C3380CC4-5D6E-409C-BE32-E72D297353CC}">
              <c16:uniqueId val="{00000006-4019-4AFF-89B3-04E0CA75DE7C}"/>
            </c:ext>
          </c:extLst>
        </c:ser>
        <c:ser>
          <c:idx val="2"/>
          <c:order val="2"/>
          <c:tx>
            <c:strRef>
              <c:f>'[Distance comparisons of optimal and random routing.xlsx]Sheet1'!$E$5</c:f>
              <c:strCache>
                <c:ptCount val="1"/>
                <c:pt idx="0">
                  <c:v>Busiest Day (40 deliveries) - Random</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stdErr"/>
            <c:noEndCap val="0"/>
            <c:spPr>
              <a:noFill/>
              <a:ln w="9525" cap="flat" cmpd="sng" algn="ctr">
                <a:solidFill>
                  <a:schemeClr val="tx1">
                    <a:lumMod val="65000"/>
                    <a:lumOff val="35000"/>
                  </a:schemeClr>
                </a:solidFill>
                <a:round/>
              </a:ln>
              <a:effectLst/>
            </c:spPr>
          </c:errBars>
          <c:cat>
            <c:strRef>
              <c:f>'[Distance comparisons of optimal and random routing.xlsx]Sheet1'!$B$6:$B$10</c:f>
              <c:strCache>
                <c:ptCount val="2"/>
                <c:pt idx="0">
                  <c:v>Total distance (km)</c:v>
                </c:pt>
                <c:pt idx="1">
                  <c:v>Diesel cost (US$)</c:v>
                </c:pt>
              </c:strCache>
            </c:strRef>
          </c:cat>
          <c:val>
            <c:numRef>
              <c:f>'[Distance comparisons of optimal and random routing.xlsx]Sheet1'!$E$10</c:f>
              <c:numCache>
                <c:formatCode>0.00</c:formatCode>
                <c:ptCount val="1"/>
                <c:pt idx="0">
                  <c:v>946.33037659628735</c:v>
                </c:pt>
              </c:numCache>
            </c:numRef>
          </c:val>
          <c:extLst>
            <c:ext xmlns:c16="http://schemas.microsoft.com/office/drawing/2014/chart" uri="{C3380CC4-5D6E-409C-BE32-E72D297353CC}">
              <c16:uniqueId val="{00000000-4019-4AFF-89B3-04E0CA75DE7C}"/>
            </c:ext>
          </c:extLst>
        </c:ser>
        <c:ser>
          <c:idx val="3"/>
          <c:order val="3"/>
          <c:tx>
            <c:strRef>
              <c:f>'[Distance comparisons of optimal and random routing.xlsx]Sheet1'!$H$5</c:f>
              <c:strCache>
                <c:ptCount val="1"/>
                <c:pt idx="0">
                  <c:v>Average Day (30 deliveries) - Random</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stdErr"/>
            <c:noEndCap val="0"/>
            <c:spPr>
              <a:noFill/>
              <a:ln w="9525" cap="flat" cmpd="sng" algn="ctr">
                <a:solidFill>
                  <a:schemeClr val="tx1">
                    <a:lumMod val="65000"/>
                    <a:lumOff val="35000"/>
                  </a:schemeClr>
                </a:solidFill>
                <a:round/>
              </a:ln>
              <a:effectLst/>
            </c:spPr>
          </c:errBars>
          <c:cat>
            <c:strRef>
              <c:f>'[Distance comparisons of optimal and random routing.xlsx]Sheet1'!$B$6:$B$10</c:f>
              <c:strCache>
                <c:ptCount val="2"/>
                <c:pt idx="0">
                  <c:v>Total distance (km)</c:v>
                </c:pt>
                <c:pt idx="1">
                  <c:v>Diesel cost (US$)</c:v>
                </c:pt>
              </c:strCache>
            </c:strRef>
          </c:cat>
          <c:val>
            <c:numRef>
              <c:f>'[Distance comparisons of optimal and random routing.xlsx]Sheet1'!$H$10</c:f>
              <c:numCache>
                <c:formatCode>0.00</c:formatCode>
                <c:ptCount val="1"/>
                <c:pt idx="0">
                  <c:v>561.13836405875907</c:v>
                </c:pt>
              </c:numCache>
            </c:numRef>
          </c:val>
          <c:extLst>
            <c:ext xmlns:c16="http://schemas.microsoft.com/office/drawing/2014/chart" uri="{C3380CC4-5D6E-409C-BE32-E72D297353CC}">
              <c16:uniqueId val="{00000002-4019-4AFF-89B3-04E0CA75DE7C}"/>
            </c:ext>
          </c:extLst>
        </c:ser>
        <c:ser>
          <c:idx val="4"/>
          <c:order val="4"/>
          <c:tx>
            <c:strRef>
              <c:f>'[Distance comparisons of optimal and random routing.xlsx]Sheet1'!$N$5</c:f>
              <c:strCache>
                <c:ptCount val="1"/>
                <c:pt idx="0">
                  <c:v>Least Busy Day (9 deliveries) - Random</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stdErr"/>
            <c:noEndCap val="0"/>
            <c:spPr>
              <a:noFill/>
              <a:ln w="9525" cap="flat" cmpd="sng" algn="ctr">
                <a:solidFill>
                  <a:schemeClr val="tx1">
                    <a:lumMod val="65000"/>
                    <a:lumOff val="35000"/>
                  </a:schemeClr>
                </a:solidFill>
                <a:round/>
              </a:ln>
              <a:effectLst/>
            </c:spPr>
          </c:errBars>
          <c:cat>
            <c:strRef>
              <c:f>'[Distance comparisons of optimal and random routing.xlsx]Sheet1'!$B$6:$B$10</c:f>
              <c:strCache>
                <c:ptCount val="2"/>
                <c:pt idx="0">
                  <c:v>Total distance (km)</c:v>
                </c:pt>
                <c:pt idx="1">
                  <c:v>Diesel cost (US$)</c:v>
                </c:pt>
              </c:strCache>
            </c:strRef>
          </c:cat>
          <c:val>
            <c:numRef>
              <c:f>'[Distance comparisons of optimal and random routing.xlsx]Sheet1'!$N$10</c:f>
              <c:numCache>
                <c:formatCode>0.00</c:formatCode>
                <c:ptCount val="1"/>
                <c:pt idx="0">
                  <c:v>217.34549305563803</c:v>
                </c:pt>
              </c:numCache>
            </c:numRef>
          </c:val>
          <c:extLst>
            <c:ext xmlns:c16="http://schemas.microsoft.com/office/drawing/2014/chart" uri="{C3380CC4-5D6E-409C-BE32-E72D297353CC}">
              <c16:uniqueId val="{00000004-4019-4AFF-89B3-04E0CA75DE7C}"/>
            </c:ext>
          </c:extLst>
        </c:ser>
        <c:dLbls>
          <c:showLegendKey val="0"/>
          <c:showVal val="0"/>
          <c:showCatName val="0"/>
          <c:showSerName val="0"/>
          <c:showPercent val="0"/>
          <c:showBubbleSize val="0"/>
        </c:dLbls>
        <c:gapWidth val="219"/>
        <c:overlap val="-27"/>
        <c:axId val="1005206400"/>
        <c:axId val="1055737888"/>
        <c:extLst>
          <c:ext xmlns:c15="http://schemas.microsoft.com/office/drawing/2012/chart" uri="{02D57815-91ED-43cb-92C2-25804820EDAC}">
            <c15:filteredBarSeries>
              <c15:ser>
                <c:idx val="0"/>
                <c:order val="0"/>
                <c:tx>
                  <c:strRef>
                    <c:extLst>
                      <c:ext uri="{02D57815-91ED-43cb-92C2-25804820EDAC}">
                        <c15:formulaRef>
                          <c15:sqref>'[Distance comparisons of optimal and random routing.xlsx]Sheet1'!$C$5</c15:sqref>
                        </c15:formulaRef>
                      </c:ext>
                    </c:extLst>
                    <c:strCache>
                      <c:ptCount val="1"/>
                      <c:pt idx="0">
                        <c:v>Busiest Day (40 deliveries) - Optimal</c:v>
                      </c:pt>
                    </c:strCache>
                  </c:strRef>
                </c:tx>
                <c:spPr>
                  <a:solidFill>
                    <a:schemeClr val="accent1"/>
                  </a:solidFill>
                  <a:ln>
                    <a:noFill/>
                  </a:ln>
                  <a:effectLst/>
                </c:spPr>
                <c:invertIfNegative val="0"/>
                <c:cat>
                  <c:strRef>
                    <c:extLst>
                      <c:ext uri="{02D57815-91ED-43cb-92C2-25804820EDAC}">
                        <c15:formulaRef>
                          <c15:sqref>'[Distance comparisons of optimal and random routing.xlsx]Sheet1'!$B$6:$B$10</c15:sqref>
                        </c15:formulaRef>
                      </c:ext>
                    </c:extLst>
                    <c:strCache>
                      <c:ptCount val="2"/>
                      <c:pt idx="0">
                        <c:v>Total distance (km)</c:v>
                      </c:pt>
                      <c:pt idx="1">
                        <c:v>Diesel cost (US$)</c:v>
                      </c:pt>
                    </c:strCache>
                  </c:strRef>
                </c:cat>
                <c:val>
                  <c:numRef>
                    <c:extLst>
                      <c:ext uri="{02D57815-91ED-43cb-92C2-25804820EDAC}">
                        <c15:formulaRef>
                          <c15:sqref>'[Distance comparisons of optimal and random routing.xlsx]Sheet1'!$C$6:$C$10</c15:sqref>
                        </c15:formulaRef>
                      </c:ext>
                    </c:extLst>
                    <c:numCache>
                      <c:formatCode>0.00</c:formatCode>
                      <c:ptCount val="2"/>
                      <c:pt idx="0" formatCode="General">
                        <c:v>785</c:v>
                      </c:pt>
                      <c:pt idx="1">
                        <c:v>353.24267504901832</c:v>
                      </c:pt>
                    </c:numCache>
                  </c:numRef>
                </c:val>
                <c:extLst>
                  <c:ext xmlns:c16="http://schemas.microsoft.com/office/drawing/2014/chart" uri="{C3380CC4-5D6E-409C-BE32-E72D297353CC}">
                    <c16:uniqueId val="{00000005-4019-4AFF-89B3-04E0CA75DE7C}"/>
                  </c:ext>
                </c:extLst>
              </c15:ser>
            </c15:filteredBarSeries>
          </c:ext>
        </c:extLst>
      </c:barChart>
      <c:catAx>
        <c:axId val="1005206400"/>
        <c:scaling>
          <c:orientation val="minMax"/>
        </c:scaling>
        <c:delete val="1"/>
        <c:axPos val="b"/>
        <c:numFmt formatCode="General" sourceLinked="1"/>
        <c:majorTickMark val="none"/>
        <c:minorTickMark val="none"/>
        <c:tickLblPos val="nextTo"/>
        <c:crossAx val="1055737888"/>
        <c:crosses val="autoZero"/>
        <c:auto val="1"/>
        <c:lblAlgn val="ctr"/>
        <c:lblOffset val="100"/>
        <c:noMultiLvlLbl val="0"/>
      </c:catAx>
      <c:valAx>
        <c:axId val="105573788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0052064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b="1"/>
              <a:t>Random vs </a:t>
            </a:r>
            <a:r>
              <a:rPr lang="en-US" b="1" err="1"/>
              <a:t>optimised</a:t>
            </a:r>
            <a:r>
              <a:rPr lang="en-US" b="1"/>
              <a:t> routing (Diesel Cost)</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493990393822631"/>
          <c:y val="0.18476757958812878"/>
          <c:w val="0.8383822488172844"/>
          <c:h val="0.75669095297810562"/>
        </c:manualLayout>
      </c:layout>
      <c:barChart>
        <c:barDir val="col"/>
        <c:grouping val="clustered"/>
        <c:varyColors val="0"/>
        <c:ser>
          <c:idx val="0"/>
          <c:order val="0"/>
          <c:tx>
            <c:strRef>
              <c:f>'[Distance comparisons of optimal and random routing.xlsx]Sheet1'!$E$5</c:f>
              <c:strCache>
                <c:ptCount val="1"/>
                <c:pt idx="0">
                  <c:v>Busiest Day (40 deliveries) - Random</c:v>
                </c:pt>
              </c:strCache>
            </c:strRef>
          </c:tx>
          <c:spPr>
            <a:solidFill>
              <a:schemeClr val="bg1">
                <a:lumMod val="65000"/>
              </a:schemeClr>
            </a:solidFill>
            <a:ln>
              <a:noFill/>
            </a:ln>
            <a:effectLst/>
          </c:spPr>
          <c:invertIfNegative val="0"/>
          <c:dPt>
            <c:idx val="0"/>
            <c:invertIfNegative val="0"/>
            <c:bubble3D val="0"/>
            <c:extLst>
              <c:ext xmlns:c16="http://schemas.microsoft.com/office/drawing/2014/chart" uri="{C3380CC4-5D6E-409C-BE32-E72D297353CC}">
                <c16:uniqueId val="{00000000-B04D-4516-82A6-68DA51A72F11}"/>
              </c:ext>
            </c:extLst>
          </c:dPt>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04D-4516-82A6-68DA51A72F11}"/>
                </c:ext>
              </c:extLst>
            </c:dLbl>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'[Distance comparisons of optimal and random routing.xlsx]Sheet1'!$E$10</c:f>
              <c:numCache>
                <c:formatCode>0.00</c:formatCode>
                <c:ptCount val="1"/>
                <c:pt idx="0">
                  <c:v>946.33037659628735</c:v>
                </c:pt>
              </c:numCache>
            </c:numRef>
          </c:val>
          <c:extLst>
            <c:ext xmlns:c16="http://schemas.microsoft.com/office/drawing/2014/chart" uri="{C3380CC4-5D6E-409C-BE32-E72D297353CC}">
              <c16:uniqueId val="{00000001-F810-4E36-9D07-0EADEDE7D3FF}"/>
            </c:ext>
          </c:extLst>
        </c:ser>
        <c:ser>
          <c:idx val="2"/>
          <c:order val="1"/>
          <c:tx>
            <c:strRef>
              <c:f>'[Distance comparisons of optimal and random routing.xlsx]Sheet1'!$C$5</c:f>
              <c:strCache>
                <c:ptCount val="1"/>
                <c:pt idx="0">
                  <c:v>Busiest Day (40 deliveries) - Optimal</c:v>
                </c:pt>
              </c:strCache>
            </c:strRef>
          </c:tx>
          <c:spPr>
            <a:solidFill>
              <a:schemeClr val="bg1">
                <a:lumMod val="65000"/>
              </a:schemeClr>
            </a:solidFill>
            <a:ln>
              <a:noFill/>
            </a:ln>
            <a:effectLst/>
          </c:spPr>
          <c:invertIfNegative val="0"/>
          <c:dPt>
            <c:idx val="0"/>
            <c:invertIfNegative val="0"/>
            <c:bubble3D val="0"/>
            <c:spPr>
              <a:solidFill>
                <a:srgbClr val="0070C0"/>
              </a:solidFill>
              <a:ln>
                <a:noFill/>
              </a:ln>
              <a:effectLst/>
            </c:spPr>
            <c:extLst>
              <c:ext xmlns:c16="http://schemas.microsoft.com/office/drawing/2014/chart" uri="{C3380CC4-5D6E-409C-BE32-E72D297353CC}">
                <c16:uniqueId val="{00000002-B04D-4516-82A6-68DA51A72F11}"/>
              </c:ext>
            </c:extLst>
          </c:dPt>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stdErr"/>
            <c:noEndCap val="0"/>
            <c:spPr>
              <a:noFill/>
              <a:ln w="9525" cap="flat" cmpd="sng" algn="ctr">
                <a:solidFill>
                  <a:schemeClr val="tx1">
                    <a:lumMod val="65000"/>
                    <a:lumOff val="35000"/>
                  </a:schemeClr>
                </a:solidFill>
                <a:round/>
              </a:ln>
              <a:effectLst/>
            </c:spPr>
          </c:errBars>
          <c:cat>
            <c:strRef>
              <c:f>'[Distance comparisons of optimal and random routing.xlsx]Sheet1'!$B$6:$B$10</c:f>
              <c:strCache>
                <c:ptCount val="2"/>
                <c:pt idx="0">
                  <c:v>Total distance (km)</c:v>
                </c:pt>
                <c:pt idx="1">
                  <c:v>Diesel cost (US$)</c:v>
                </c:pt>
              </c:strCache>
            </c:strRef>
          </c:cat>
          <c:val>
            <c:numRef>
              <c:f>'[Distance comparisons of optimal and random routing.xlsx]Sheet1'!$C$10</c:f>
              <c:numCache>
                <c:formatCode>0.00</c:formatCode>
                <c:ptCount val="1"/>
                <c:pt idx="0">
                  <c:v>353.24267504901832</c:v>
                </c:pt>
              </c:numCache>
            </c:numRef>
          </c:val>
          <c:extLst>
            <c:ext xmlns:c16="http://schemas.microsoft.com/office/drawing/2014/chart" uri="{C3380CC4-5D6E-409C-BE32-E72D297353CC}">
              <c16:uniqueId val="{00000004-F810-4E36-9D07-0EADEDE7D3FF}"/>
            </c:ext>
          </c:extLst>
        </c:ser>
        <c:ser>
          <c:idx val="3"/>
          <c:order val="2"/>
          <c:tx>
            <c:strRef>
              <c:f>'[Distance comparisons of optimal and random routing.xlsx]Sheet1'!$H$5</c:f>
              <c:strCache>
                <c:ptCount val="1"/>
                <c:pt idx="0">
                  <c:v>Average Day (30 deliveries) - Random</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stdErr"/>
            <c:noEndCap val="0"/>
            <c:spPr>
              <a:noFill/>
              <a:ln w="9525" cap="flat" cmpd="sng" algn="ctr">
                <a:solidFill>
                  <a:schemeClr val="tx1">
                    <a:lumMod val="65000"/>
                    <a:lumOff val="35000"/>
                  </a:schemeClr>
                </a:solidFill>
                <a:round/>
              </a:ln>
              <a:effectLst/>
            </c:spPr>
          </c:errBars>
          <c:cat>
            <c:strRef>
              <c:f>'[Distance comparisons of optimal and random routing.xlsx]Sheet1'!$B$6:$B$10</c:f>
              <c:strCache>
                <c:ptCount val="2"/>
                <c:pt idx="0">
                  <c:v>Total distance (km)</c:v>
                </c:pt>
                <c:pt idx="1">
                  <c:v>Diesel cost (US$)</c:v>
                </c:pt>
              </c:strCache>
            </c:strRef>
          </c:cat>
          <c:val>
            <c:numRef>
              <c:f>'[Distance comparisons of optimal and random routing.xlsx]Sheet1'!$H$10</c:f>
              <c:numCache>
                <c:formatCode>0.00</c:formatCode>
                <c:ptCount val="1"/>
                <c:pt idx="0">
                  <c:v>561.13836405875907</c:v>
                </c:pt>
              </c:numCache>
            </c:numRef>
          </c:val>
          <c:extLst>
            <c:ext xmlns:c16="http://schemas.microsoft.com/office/drawing/2014/chart" uri="{C3380CC4-5D6E-409C-BE32-E72D297353CC}">
              <c16:uniqueId val="{00000005-F810-4E36-9D07-0EADEDE7D3FF}"/>
            </c:ext>
          </c:extLst>
        </c:ser>
        <c:ser>
          <c:idx val="1"/>
          <c:order val="3"/>
          <c:tx>
            <c:strRef>
              <c:f>'[Distance comparisons of optimal and random routing.xlsx]Sheet1'!$D$4:$D$5</c:f>
              <c:strCache>
                <c:ptCount val="2"/>
                <c:pt idx="0">
                  <c:v>23.00</c:v>
                </c:pt>
              </c:strCache>
              <c:extLst xmlns:c15="http://schemas.microsoft.com/office/drawing/2012/chart"/>
            </c:strRef>
          </c:tx>
          <c:spPr>
            <a:solidFill>
              <a:schemeClr val="accent2"/>
            </a:solidFill>
            <a:ln>
              <a:noFill/>
            </a:ln>
            <a:effectLst/>
          </c:spPr>
          <c:invertIfNegative val="0"/>
          <c:cat>
            <c:strRef>
              <c:f>'[Distance comparisons of optimal and random routing.xlsx]Sheet1'!$B$6:$B$10</c:f>
              <c:strCache>
                <c:ptCount val="2"/>
                <c:pt idx="0">
                  <c:v>Total distance (km)</c:v>
                </c:pt>
                <c:pt idx="1">
                  <c:v>Diesel cost (US$)</c:v>
                </c:pt>
              </c:strCache>
              <c:extLst xmlns:c15="http://schemas.microsoft.com/office/drawing/2012/chart"/>
            </c:strRef>
          </c:cat>
          <c:val>
            <c:numRef>
              <c:f>'[Distance comparisons of optimal and random routing.xlsx]Sheet1'!$D$6:$D$10</c:f>
              <c:extLst xmlns:c15="http://schemas.microsoft.com/office/drawing/2012/chart"/>
            </c:numRef>
          </c:val>
          <c:extLst xmlns:c15="http://schemas.microsoft.com/office/drawing/2012/chart">
            <c:ext xmlns:c16="http://schemas.microsoft.com/office/drawing/2014/chart" uri="{C3380CC4-5D6E-409C-BE32-E72D297353CC}">
              <c16:uniqueId val="{00000006-F810-4E36-9D07-0EADEDE7D3FF}"/>
            </c:ext>
          </c:extLst>
        </c:ser>
        <c:ser>
          <c:idx val="5"/>
          <c:order val="4"/>
          <c:tx>
            <c:strRef>
              <c:f>'[Distance comparisons of optimal and random routing.xlsx]Sheet1'!$G$5</c:f>
              <c:strCache>
                <c:ptCount val="1"/>
                <c:pt idx="0">
                  <c:v>Average Day (30 deliveries) - Optimal</c:v>
                </c:pt>
              </c:strCache>
            </c:strRef>
          </c:tx>
          <c:spPr>
            <a:solidFill>
              <a:srgbClr val="FFC000"/>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'[Distance comparisons of optimal and random routing.xlsx]Sheet1'!$G$10</c:f>
              <c:numCache>
                <c:formatCode>0.00</c:formatCode>
                <c:ptCount val="1"/>
                <c:pt idx="0">
                  <c:v>266.39447596053355</c:v>
                </c:pt>
              </c:numCache>
            </c:numRef>
          </c:val>
          <c:extLst>
            <c:ext xmlns:c16="http://schemas.microsoft.com/office/drawing/2014/chart" uri="{C3380CC4-5D6E-409C-BE32-E72D297353CC}">
              <c16:uniqueId val="{00000007-F810-4E36-9D07-0EADEDE7D3FF}"/>
            </c:ext>
          </c:extLst>
        </c:ser>
        <c:ser>
          <c:idx val="4"/>
          <c:order val="5"/>
          <c:tx>
            <c:strRef>
              <c:f>'[Distance comparisons of optimal and random routing.xlsx]Sheet1'!$N$5</c:f>
              <c:strCache>
                <c:ptCount val="1"/>
                <c:pt idx="0">
                  <c:v>Least Busy Day (9 deliveries) - Random</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stdErr"/>
            <c:noEndCap val="0"/>
            <c:spPr>
              <a:noFill/>
              <a:ln w="9525" cap="flat" cmpd="sng" algn="ctr">
                <a:solidFill>
                  <a:schemeClr val="tx1">
                    <a:lumMod val="65000"/>
                    <a:lumOff val="35000"/>
                  </a:schemeClr>
                </a:solidFill>
                <a:round/>
              </a:ln>
              <a:effectLst/>
            </c:spPr>
          </c:errBars>
          <c:cat>
            <c:strRef>
              <c:f>'[Distance comparisons of optimal and random routing.xlsx]Sheet1'!$B$6:$B$10</c:f>
              <c:strCache>
                <c:ptCount val="2"/>
                <c:pt idx="0">
                  <c:v>Total distance (km)</c:v>
                </c:pt>
                <c:pt idx="1">
                  <c:v>Diesel cost (US$)</c:v>
                </c:pt>
              </c:strCache>
            </c:strRef>
          </c:cat>
          <c:val>
            <c:numRef>
              <c:f>'[Distance comparisons of optimal and random routing.xlsx]Sheet1'!$N$10</c:f>
              <c:numCache>
                <c:formatCode>0.00</c:formatCode>
                <c:ptCount val="1"/>
                <c:pt idx="0">
                  <c:v>217.34549305563803</c:v>
                </c:pt>
              </c:numCache>
            </c:numRef>
          </c:val>
          <c:extLst>
            <c:ext xmlns:c16="http://schemas.microsoft.com/office/drawing/2014/chart" uri="{C3380CC4-5D6E-409C-BE32-E72D297353CC}">
              <c16:uniqueId val="{00000008-F810-4E36-9D07-0EADEDE7D3FF}"/>
            </c:ext>
          </c:extLst>
        </c:ser>
        <c:ser>
          <c:idx val="6"/>
          <c:order val="6"/>
          <c:tx>
            <c:strRef>
              <c:f>'[Distance comparisons of optimal and random routing.xlsx]Sheet1'!$L$5</c:f>
              <c:strCache>
                <c:ptCount val="1"/>
                <c:pt idx="0">
                  <c:v>Least Busy Day (9 deliveries) - Optimum</c:v>
                </c:pt>
              </c:strCache>
            </c:strRef>
          </c:tx>
          <c:spPr>
            <a:solidFill>
              <a:schemeClr val="accent6">
                <a:lumMod val="75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'[Distance comparisons of optimal and random routing.xlsx]Sheet1'!$L$10</c:f>
              <c:numCache>
                <c:formatCode>0.00</c:formatCode>
                <c:ptCount val="1"/>
                <c:pt idx="0">
                  <c:v>122.39746192781271</c:v>
                </c:pt>
              </c:numCache>
            </c:numRef>
          </c:val>
          <c:extLst>
            <c:ext xmlns:c16="http://schemas.microsoft.com/office/drawing/2014/chart" uri="{C3380CC4-5D6E-409C-BE32-E72D297353CC}">
              <c16:uniqueId val="{00000009-F810-4E36-9D07-0EADEDE7D3FF}"/>
            </c:ext>
          </c:extLst>
        </c:ser>
        <c:dLbls>
          <c:showLegendKey val="0"/>
          <c:showVal val="0"/>
          <c:showCatName val="0"/>
          <c:showSerName val="0"/>
          <c:showPercent val="0"/>
          <c:showBubbleSize val="0"/>
        </c:dLbls>
        <c:gapWidth val="219"/>
        <c:overlap val="-27"/>
        <c:axId val="1005206400"/>
        <c:axId val="1055737888"/>
        <c:extLst/>
      </c:barChart>
      <c:catAx>
        <c:axId val="1005206400"/>
        <c:scaling>
          <c:orientation val="minMax"/>
        </c:scaling>
        <c:delete val="1"/>
        <c:axPos val="b"/>
        <c:numFmt formatCode="General" sourceLinked="1"/>
        <c:majorTickMark val="none"/>
        <c:minorTickMark val="none"/>
        <c:tickLblPos val="nextTo"/>
        <c:crossAx val="1055737888"/>
        <c:crosses val="autoZero"/>
        <c:auto val="1"/>
        <c:lblAlgn val="ctr"/>
        <c:lblOffset val="100"/>
        <c:noMultiLvlLbl val="0"/>
      </c:catAx>
      <c:valAx>
        <c:axId val="105573788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0052064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2"/>
          <c:order val="0"/>
          <c:tx>
            <c:strRef>
              <c:f>'[Distance comparisons of optimal and random routing.xlsx]Sheet1'!$E$5</c:f>
              <c:strCache>
                <c:ptCount val="1"/>
                <c:pt idx="0">
                  <c:v>Busiest Day (40 deliveries) - Random</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'[Distance comparisons of optimal and random routing.xlsx]Sheet1'!$B$6</c:f>
              <c:strCache>
                <c:ptCount val="1"/>
                <c:pt idx="0">
                  <c:v>Total distance (km)</c:v>
                </c:pt>
              </c:strCache>
            </c:strRef>
          </c:cat>
          <c:val>
            <c:numRef>
              <c:f>'[Distance comparisons of optimal and random routing.xlsx]Sheet1'!$E$6</c:f>
              <c:numCache>
                <c:formatCode>General</c:formatCode>
                <c:ptCount val="1"/>
                <c:pt idx="0">
                  <c:v>2103</c:v>
                </c:pt>
              </c:numCache>
            </c:numRef>
          </c:val>
          <c:extLst>
            <c:ext xmlns:c16="http://schemas.microsoft.com/office/drawing/2014/chart" uri="{C3380CC4-5D6E-409C-BE32-E72D297353CC}">
              <c16:uniqueId val="{00000000-7CD8-4261-83E2-318E614F965F}"/>
            </c:ext>
          </c:extLst>
        </c:ser>
        <c:ser>
          <c:idx val="0"/>
          <c:order val="1"/>
          <c:tx>
            <c:strRef>
              <c:f>'[Distance comparisons of optimal and random routing.xlsx]Sheet1'!$C$5</c:f>
              <c:strCache>
                <c:ptCount val="1"/>
                <c:pt idx="0">
                  <c:v>Busiest Day (40 deliveries) - Optimal</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'[Distance comparisons of optimal and random routing.xlsx]Sheet1'!$B$6</c:f>
              <c:strCache>
                <c:ptCount val="1"/>
                <c:pt idx="0">
                  <c:v>Total distance (km)</c:v>
                </c:pt>
              </c:strCache>
            </c:strRef>
          </c:cat>
          <c:val>
            <c:numRef>
              <c:f>'[Distance comparisons of optimal and random routing.xlsx]Sheet1'!$C$6</c:f>
              <c:numCache>
                <c:formatCode>General</c:formatCode>
                <c:ptCount val="1"/>
                <c:pt idx="0">
                  <c:v>785</c:v>
                </c:pt>
              </c:numCache>
            </c:numRef>
          </c:val>
          <c:extLst>
            <c:ext xmlns:c16="http://schemas.microsoft.com/office/drawing/2014/chart" uri="{C3380CC4-5D6E-409C-BE32-E72D297353CC}">
              <c16:uniqueId val="{00000001-7CD8-4261-83E2-318E614F965F}"/>
            </c:ext>
          </c:extLst>
        </c:ser>
        <c:ser>
          <c:idx val="4"/>
          <c:order val="2"/>
          <c:tx>
            <c:strRef>
              <c:f>'[Distance comparisons of optimal and random routing.xlsx]Sheet1'!$H$5</c:f>
              <c:strCache>
                <c:ptCount val="1"/>
                <c:pt idx="0">
                  <c:v>Average Day (30 deliveries) - Random</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'[Distance comparisons of optimal and random routing.xlsx]Sheet1'!$H$6</c:f>
              <c:numCache>
                <c:formatCode>General</c:formatCode>
                <c:ptCount val="1"/>
                <c:pt idx="0">
                  <c:v>1247</c:v>
                </c:pt>
              </c:numCache>
            </c:numRef>
          </c:val>
          <c:extLst>
            <c:ext xmlns:c16="http://schemas.microsoft.com/office/drawing/2014/chart" uri="{C3380CC4-5D6E-409C-BE32-E72D297353CC}">
              <c16:uniqueId val="{00000002-7CD8-4261-83E2-318E614F965F}"/>
            </c:ext>
          </c:extLst>
        </c:ser>
        <c:ser>
          <c:idx val="3"/>
          <c:order val="3"/>
          <c:tx>
            <c:strRef>
              <c:f>'[Distance comparisons of optimal and random routing.xlsx]Sheet1'!$G$5</c:f>
              <c:strCache>
                <c:ptCount val="1"/>
                <c:pt idx="0">
                  <c:v>Average Day (30 deliveries) - Optimal</c:v>
                </c:pt>
              </c:strCache>
            </c:strRef>
          </c:tx>
          <c:spPr>
            <a:solidFill>
              <a:schemeClr val="accent4"/>
            </a:solidFill>
            <a:ln>
              <a:noFill/>
            </a:ln>
            <a:effectLst/>
          </c:spPr>
          <c:invertIfNegative val="0"/>
          <c:dPt>
            <c:idx val="0"/>
            <c:invertIfNegative val="0"/>
            <c:bubble3D val="0"/>
            <c:spPr>
              <a:solidFill>
                <a:schemeClr val="accent4"/>
              </a:solidFill>
              <a:ln>
                <a:noFill/>
              </a:ln>
              <a:effectLst/>
            </c:spPr>
            <c:extLst>
              <c:ext xmlns:c16="http://schemas.microsoft.com/office/drawing/2014/chart" uri="{C3380CC4-5D6E-409C-BE32-E72D297353CC}">
                <c16:uniqueId val="{00000004-7CD8-4261-83E2-318E614F965F}"/>
              </c:ext>
            </c:extLst>
          </c:dPt>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'[Distance comparisons of optimal and random routing.xlsx]Sheet1'!$G$6</c:f>
              <c:numCache>
                <c:formatCode>General</c:formatCode>
                <c:ptCount val="1"/>
                <c:pt idx="0">
                  <c:v>592</c:v>
                </c:pt>
              </c:numCache>
            </c:numRef>
          </c:val>
          <c:extLst>
            <c:ext xmlns:c16="http://schemas.microsoft.com/office/drawing/2014/chart" uri="{C3380CC4-5D6E-409C-BE32-E72D297353CC}">
              <c16:uniqueId val="{00000005-7CD8-4261-83E2-318E614F965F}"/>
            </c:ext>
          </c:extLst>
        </c:ser>
        <c:ser>
          <c:idx val="6"/>
          <c:order val="4"/>
          <c:tx>
            <c:strRef>
              <c:f>'[Distance comparisons of optimal and random routing.xlsx]Sheet1'!$N$5</c:f>
              <c:strCache>
                <c:ptCount val="1"/>
                <c:pt idx="0">
                  <c:v>Least Busy Day (9 deliveries) - Random</c:v>
                </c:pt>
              </c:strCache>
            </c:strRef>
          </c:tx>
          <c:spPr>
            <a:solidFill>
              <a:schemeClr val="bg1">
                <a:lumMod val="85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'[Distance comparisons of optimal and random routing.xlsx]Sheet1'!$N$6</c:f>
              <c:numCache>
                <c:formatCode>General</c:formatCode>
                <c:ptCount val="1"/>
                <c:pt idx="0">
                  <c:v>483</c:v>
                </c:pt>
              </c:numCache>
            </c:numRef>
          </c:val>
          <c:extLst>
            <c:ext xmlns:c16="http://schemas.microsoft.com/office/drawing/2014/chart" uri="{C3380CC4-5D6E-409C-BE32-E72D297353CC}">
              <c16:uniqueId val="{00000006-7CD8-4261-83E2-318E614F965F}"/>
            </c:ext>
          </c:extLst>
        </c:ser>
        <c:ser>
          <c:idx val="1"/>
          <c:order val="5"/>
          <c:spPr>
            <a:solidFill>
              <a:schemeClr val="accent2"/>
            </a:solidFill>
            <a:ln>
              <a:noFill/>
            </a:ln>
            <a:effectLst/>
          </c:spPr>
          <c:invertIfNegative val="0"/>
          <c:cat>
            <c:strRef>
              <c:f>'[Distance comparisons of optimal and random routing.xlsx]Sheet1'!$B$6</c:f>
              <c:strCache>
                <c:ptCount val="1"/>
                <c:pt idx="0">
                  <c:v>Total distance (km)</c:v>
                </c:pt>
              </c:strCache>
            </c:strRef>
          </c:cat>
          <c:val>
            <c:numRef>
              <c:f>'[Distance comparisons of optimal and random routing.xlsx]Sheet1'!$D$6</c:f>
            </c:numRef>
          </c:val>
          <c:extLst>
            <c:ext xmlns:c16="http://schemas.microsoft.com/office/drawing/2014/chart" uri="{C3380CC4-5D6E-409C-BE32-E72D297353CC}">
              <c16:uniqueId val="{00000007-7CD8-4261-83E2-318E614F965F}"/>
            </c:ext>
          </c:extLst>
        </c:ser>
        <c:ser>
          <c:idx val="5"/>
          <c:order val="6"/>
          <c:tx>
            <c:strRef>
              <c:f>'[Distance comparisons of optimal and random routing.xlsx]Sheet1'!$L$5</c:f>
              <c:strCache>
                <c:ptCount val="1"/>
                <c:pt idx="0">
                  <c:v>Least Busy Day (9 deliveries) - Optimum</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'[Distance comparisons of optimal and random routing.xlsx]Sheet1'!$L$6</c:f>
              <c:numCache>
                <c:formatCode>General</c:formatCode>
                <c:ptCount val="1"/>
                <c:pt idx="0">
                  <c:v>272</c:v>
                </c:pt>
              </c:numCache>
            </c:numRef>
          </c:val>
          <c:extLst>
            <c:ext xmlns:c16="http://schemas.microsoft.com/office/drawing/2014/chart" uri="{C3380CC4-5D6E-409C-BE32-E72D297353CC}">
              <c16:uniqueId val="{00000008-7CD8-4261-83E2-318E614F965F}"/>
            </c:ext>
          </c:extLst>
        </c:ser>
        <c:dLbls>
          <c:showLegendKey val="0"/>
          <c:showVal val="0"/>
          <c:showCatName val="0"/>
          <c:showSerName val="0"/>
          <c:showPercent val="0"/>
          <c:showBubbleSize val="0"/>
        </c:dLbls>
        <c:gapWidth val="219"/>
        <c:overlap val="-27"/>
        <c:axId val="1601256015"/>
        <c:axId val="1505187663"/>
      </c:barChart>
      <c:catAx>
        <c:axId val="1601256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505187663"/>
        <c:crosses val="autoZero"/>
        <c:auto val="1"/>
        <c:lblAlgn val="ctr"/>
        <c:lblOffset val="100"/>
        <c:noMultiLvlLbl val="0"/>
      </c:catAx>
      <c:valAx>
        <c:axId val="1505187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601256015"/>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a:latin typeface="Century Gothic" panose="020B0502020202020204" pitchFamily="34" charset="0"/>
              </a:rPr>
              <a:t>Random vs </a:t>
            </a:r>
            <a:r>
              <a:rPr lang="en-US" sz="1200" b="1" err="1">
                <a:latin typeface="Century Gothic" panose="020B0502020202020204" pitchFamily="34" charset="0"/>
              </a:rPr>
              <a:t>Optimised</a:t>
            </a:r>
            <a:r>
              <a:rPr lang="en-US" sz="1200" b="1">
                <a:latin typeface="Century Gothic" panose="020B0502020202020204" pitchFamily="34" charset="0"/>
              </a:rPr>
              <a:t> routing </a:t>
            </a:r>
          </a:p>
          <a:p>
            <a:pPr>
              <a:defRPr sz="1200" b="1"/>
            </a:pPr>
            <a:r>
              <a:rPr lang="en-US" sz="1200" b="1">
                <a:latin typeface="Century Gothic" panose="020B0502020202020204" pitchFamily="34" charset="0"/>
              </a:rPr>
              <a:t>(Number of Man Hours)</a:t>
            </a:r>
          </a:p>
        </c:rich>
      </c:tx>
      <c:layout>
        <c:manualLayout>
          <c:xMode val="edge"/>
          <c:yMode val="edge"/>
          <c:x val="0.28379431053528703"/>
          <c:y val="2.4218003168528939E-2"/>
        </c:manualLayout>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710703833620457"/>
          <c:y val="0.17274886956295132"/>
          <c:w val="0.88176206705179216"/>
          <c:h val="0.69922000897528114"/>
        </c:manualLayout>
      </c:layout>
      <c:barChart>
        <c:barDir val="col"/>
        <c:grouping val="clustered"/>
        <c:varyColors val="0"/>
        <c:ser>
          <c:idx val="2"/>
          <c:order val="0"/>
          <c:tx>
            <c:strRef>
              <c:f>'[Distance comparisons of optimal and random routing.xlsx]Sheet1'!$E$5</c:f>
              <c:strCache>
                <c:ptCount val="1"/>
                <c:pt idx="0">
                  <c:v>Busiest Day (40 deliveries) - Random</c:v>
                </c:pt>
              </c:strCache>
            </c:strRef>
          </c:tx>
          <c:spPr>
            <a:solidFill>
              <a:schemeClr val="accent3"/>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1-8C0E-497A-9479-06A1BE8C80C9}"/>
              </c:ext>
            </c:extLst>
          </c:dPt>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stdErr"/>
            <c:noEndCap val="0"/>
            <c:spPr>
              <a:noFill/>
              <a:ln w="9525" cap="flat" cmpd="sng" algn="ctr">
                <a:solidFill>
                  <a:schemeClr val="tx1">
                    <a:lumMod val="65000"/>
                    <a:lumOff val="35000"/>
                  </a:schemeClr>
                </a:solidFill>
                <a:round/>
              </a:ln>
              <a:effectLst/>
            </c:spPr>
          </c:errBars>
          <c:cat>
            <c:strRef>
              <c:f>'[Distance comparisons of optimal and random routing.xlsx]Sheet1'!$B$6:$B$10</c:f>
              <c:strCache>
                <c:ptCount val="5"/>
                <c:pt idx="0">
                  <c:v>Total distance (km)</c:v>
                </c:pt>
                <c:pt idx="1">
                  <c:v>Vehicle 1 (km)</c:v>
                </c:pt>
                <c:pt idx="2">
                  <c:v>Vehicle 2 (km)</c:v>
                </c:pt>
                <c:pt idx="3">
                  <c:v>Vehicle 3 (km)</c:v>
                </c:pt>
                <c:pt idx="4">
                  <c:v>Diesel cost (US$)</c:v>
                </c:pt>
              </c:strCache>
            </c:strRef>
          </c:cat>
          <c:val>
            <c:numRef>
              <c:f>'[Distance comparisons of optimal and random routing.xlsx]Sheet1'!$E$11</c:f>
              <c:numCache>
                <c:formatCode>0.00</c:formatCode>
                <c:ptCount val="1"/>
                <c:pt idx="0">
                  <c:v>35.049999999999997</c:v>
                </c:pt>
              </c:numCache>
            </c:numRef>
          </c:val>
          <c:extLst>
            <c:ext xmlns:c16="http://schemas.microsoft.com/office/drawing/2014/chart" uri="{C3380CC4-5D6E-409C-BE32-E72D297353CC}">
              <c16:uniqueId val="{00000002-8C0E-497A-9479-06A1BE8C80C9}"/>
            </c:ext>
          </c:extLst>
        </c:ser>
        <c:ser>
          <c:idx val="5"/>
          <c:order val="1"/>
          <c:tx>
            <c:strRef>
              <c:f>'[Distance comparisons of optimal and random routing.xlsx]Sheet1'!$C$5</c:f>
              <c:strCache>
                <c:ptCount val="1"/>
                <c:pt idx="0">
                  <c:v>Busiest Day (40 deliveries) - Optimal</c:v>
                </c:pt>
              </c:strCache>
            </c:strRef>
          </c:tx>
          <c:spPr>
            <a:solidFill>
              <a:srgbClr val="0070C0"/>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'[Distance comparisons of optimal and random routing.xlsx]Sheet1'!$C$11</c:f>
              <c:numCache>
                <c:formatCode>0.00</c:formatCode>
                <c:ptCount val="1"/>
                <c:pt idx="0">
                  <c:v>13.083333333333334</c:v>
                </c:pt>
              </c:numCache>
            </c:numRef>
          </c:val>
          <c:extLst>
            <c:ext xmlns:c16="http://schemas.microsoft.com/office/drawing/2014/chart" uri="{C3380CC4-5D6E-409C-BE32-E72D297353CC}">
              <c16:uniqueId val="{00000003-8C0E-497A-9479-06A1BE8C80C9}"/>
            </c:ext>
          </c:extLst>
        </c:ser>
        <c:ser>
          <c:idx val="3"/>
          <c:order val="2"/>
          <c:tx>
            <c:strRef>
              <c:f>'[Distance comparisons of optimal and random routing.xlsx]Sheet1'!$H$5</c:f>
              <c:strCache>
                <c:ptCount val="1"/>
                <c:pt idx="0">
                  <c:v>Average Day (30 deliveries) - Random</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stdErr"/>
            <c:noEndCap val="0"/>
            <c:spPr>
              <a:noFill/>
              <a:ln w="9525" cap="flat" cmpd="sng" algn="ctr">
                <a:solidFill>
                  <a:schemeClr val="tx1">
                    <a:lumMod val="65000"/>
                    <a:lumOff val="35000"/>
                  </a:schemeClr>
                </a:solidFill>
                <a:round/>
              </a:ln>
              <a:effectLst/>
            </c:spPr>
          </c:errBars>
          <c:cat>
            <c:strRef>
              <c:f>'[Distance comparisons of optimal and random routing.xlsx]Sheet1'!$B$6:$B$10</c:f>
              <c:strCache>
                <c:ptCount val="5"/>
                <c:pt idx="0">
                  <c:v>Total distance (km)</c:v>
                </c:pt>
                <c:pt idx="1">
                  <c:v>Vehicle 1 (km)</c:v>
                </c:pt>
                <c:pt idx="2">
                  <c:v>Vehicle 2 (km)</c:v>
                </c:pt>
                <c:pt idx="3">
                  <c:v>Vehicle 3 (km)</c:v>
                </c:pt>
                <c:pt idx="4">
                  <c:v>Diesel cost (US$)</c:v>
                </c:pt>
              </c:strCache>
            </c:strRef>
          </c:cat>
          <c:val>
            <c:numRef>
              <c:f>'[Distance comparisons of optimal and random routing.xlsx]Sheet1'!$H$11</c:f>
              <c:numCache>
                <c:formatCode>0.00</c:formatCode>
                <c:ptCount val="1"/>
                <c:pt idx="0">
                  <c:v>20.783333333333335</c:v>
                </c:pt>
              </c:numCache>
            </c:numRef>
          </c:val>
          <c:extLst>
            <c:ext xmlns:c16="http://schemas.microsoft.com/office/drawing/2014/chart" uri="{C3380CC4-5D6E-409C-BE32-E72D297353CC}">
              <c16:uniqueId val="{00000004-8C0E-497A-9479-06A1BE8C80C9}"/>
            </c:ext>
          </c:extLst>
        </c:ser>
        <c:ser>
          <c:idx val="6"/>
          <c:order val="3"/>
          <c:tx>
            <c:strRef>
              <c:f>'[Distance comparisons of optimal and random routing.xlsx]Sheet1'!$G$5</c:f>
              <c:strCache>
                <c:ptCount val="1"/>
                <c:pt idx="0">
                  <c:v>Average Day (30 deliveries) - Optimal</c:v>
                </c:pt>
              </c:strCache>
            </c:strRef>
          </c:tx>
          <c:spPr>
            <a:solidFill>
              <a:srgbClr val="FFC000"/>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'[Distance comparisons of optimal and random routing.xlsx]Sheet1'!$G$11</c:f>
              <c:numCache>
                <c:formatCode>0.00</c:formatCode>
                <c:ptCount val="1"/>
                <c:pt idx="0">
                  <c:v>9.8666666666666671</c:v>
                </c:pt>
              </c:numCache>
            </c:numRef>
          </c:val>
          <c:extLst>
            <c:ext xmlns:c16="http://schemas.microsoft.com/office/drawing/2014/chart" uri="{C3380CC4-5D6E-409C-BE32-E72D297353CC}">
              <c16:uniqueId val="{00000005-8C0E-497A-9479-06A1BE8C80C9}"/>
            </c:ext>
          </c:extLst>
        </c:ser>
        <c:ser>
          <c:idx val="4"/>
          <c:order val="4"/>
          <c:tx>
            <c:strRef>
              <c:f>'[Distance comparisons of optimal and random routing.xlsx]Sheet1'!$N$5</c:f>
              <c:strCache>
                <c:ptCount val="1"/>
                <c:pt idx="0">
                  <c:v>Least Busy Day (9 deliveries) - Random</c:v>
                </c:pt>
              </c:strCache>
            </c:strRef>
          </c:tx>
          <c:spPr>
            <a:solidFill>
              <a:schemeClr val="bg1">
                <a:lumMod val="85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stdErr"/>
            <c:noEndCap val="0"/>
            <c:spPr>
              <a:noFill/>
              <a:ln w="9525" cap="flat" cmpd="sng" algn="ctr">
                <a:solidFill>
                  <a:schemeClr val="tx1">
                    <a:lumMod val="65000"/>
                    <a:lumOff val="35000"/>
                  </a:schemeClr>
                </a:solidFill>
                <a:round/>
              </a:ln>
              <a:effectLst/>
            </c:spPr>
          </c:errBars>
          <c:cat>
            <c:strRef>
              <c:f>'[Distance comparisons of optimal and random routing.xlsx]Sheet1'!$B$6:$B$10</c:f>
              <c:strCache>
                <c:ptCount val="5"/>
                <c:pt idx="0">
                  <c:v>Total distance (km)</c:v>
                </c:pt>
                <c:pt idx="1">
                  <c:v>Vehicle 1 (km)</c:v>
                </c:pt>
                <c:pt idx="2">
                  <c:v>Vehicle 2 (km)</c:v>
                </c:pt>
                <c:pt idx="3">
                  <c:v>Vehicle 3 (km)</c:v>
                </c:pt>
                <c:pt idx="4">
                  <c:v>Diesel cost (US$)</c:v>
                </c:pt>
              </c:strCache>
            </c:strRef>
          </c:cat>
          <c:val>
            <c:numRef>
              <c:f>'[Distance comparisons of optimal and random routing.xlsx]Sheet1'!$N$11</c:f>
              <c:numCache>
                <c:formatCode>0.00</c:formatCode>
                <c:ptCount val="1"/>
                <c:pt idx="0">
                  <c:v>8.0500000000000007</c:v>
                </c:pt>
              </c:numCache>
            </c:numRef>
          </c:val>
          <c:extLst>
            <c:ext xmlns:c16="http://schemas.microsoft.com/office/drawing/2014/chart" uri="{C3380CC4-5D6E-409C-BE32-E72D297353CC}">
              <c16:uniqueId val="{00000006-8C0E-497A-9479-06A1BE8C80C9}"/>
            </c:ext>
          </c:extLst>
        </c:ser>
        <c:ser>
          <c:idx val="7"/>
          <c:order val="5"/>
          <c:tx>
            <c:strRef>
              <c:f>'[Distance comparisons of optimal and random routing.xlsx]Sheet1'!$L$5</c:f>
              <c:strCache>
                <c:ptCount val="1"/>
                <c:pt idx="0">
                  <c:v>Least Busy Day (9 deliveries) - Optimum</c:v>
                </c:pt>
              </c:strCache>
            </c:strRef>
          </c:tx>
          <c:spPr>
            <a:solidFill>
              <a:schemeClr val="accent6">
                <a:lumMod val="75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'[Distance comparisons of optimal and random routing.xlsx]Sheet1'!$L$11</c:f>
              <c:numCache>
                <c:formatCode>0.00</c:formatCode>
                <c:ptCount val="1"/>
                <c:pt idx="0">
                  <c:v>4.5333333333333332</c:v>
                </c:pt>
              </c:numCache>
            </c:numRef>
          </c:val>
          <c:extLst>
            <c:ext xmlns:c16="http://schemas.microsoft.com/office/drawing/2014/chart" uri="{C3380CC4-5D6E-409C-BE32-E72D297353CC}">
              <c16:uniqueId val="{00000007-8C0E-497A-9479-06A1BE8C80C9}"/>
            </c:ext>
          </c:extLst>
        </c:ser>
        <c:ser>
          <c:idx val="1"/>
          <c:order val="6"/>
          <c:tx>
            <c:strRef>
              <c:f>'[Distance comparisons of optimal and random routing.xlsx]Sheet1'!$D$4:$D$5</c:f>
              <c:strCache>
                <c:ptCount val="2"/>
                <c:pt idx="0">
                  <c:v>23.00</c:v>
                </c:pt>
              </c:strCache>
              <c:extLst xmlns:c15="http://schemas.microsoft.com/office/drawing/2012/chart"/>
            </c:strRef>
          </c:tx>
          <c:spPr>
            <a:solidFill>
              <a:schemeClr val="accent2"/>
            </a:solidFill>
            <a:ln>
              <a:noFill/>
            </a:ln>
            <a:effectLst/>
          </c:spPr>
          <c:invertIfNegative val="0"/>
          <c:cat>
            <c:strRef>
              <c:f>'[Distance comparisons of optimal and random routing.xlsx]Sheet1'!$B$6:$B$10</c:f>
              <c:strCache>
                <c:ptCount val="5"/>
                <c:pt idx="0">
                  <c:v>Total distance (km)</c:v>
                </c:pt>
                <c:pt idx="1">
                  <c:v>Vehicle 1 (km)</c:v>
                </c:pt>
                <c:pt idx="2">
                  <c:v>Vehicle 2 (km)</c:v>
                </c:pt>
                <c:pt idx="3">
                  <c:v>Vehicle 3 (km)</c:v>
                </c:pt>
                <c:pt idx="4">
                  <c:v>Diesel cost (US$)</c:v>
                </c:pt>
              </c:strCache>
              <c:extLst xmlns:c15="http://schemas.microsoft.com/office/drawing/2012/chart"/>
            </c:strRef>
          </c:cat>
          <c:val>
            <c:numRef>
              <c:f>'[Distance comparisons of optimal and random routing.xlsx]Sheet1'!$D$6:$D$10</c:f>
              <c:extLst xmlns:c15="http://schemas.microsoft.com/office/drawing/2012/chart"/>
            </c:numRef>
          </c:val>
          <c:extLst xmlns:c15="http://schemas.microsoft.com/office/drawing/2012/chart">
            <c:ext xmlns:c16="http://schemas.microsoft.com/office/drawing/2014/chart" uri="{C3380CC4-5D6E-409C-BE32-E72D297353CC}">
              <c16:uniqueId val="{00000008-8C0E-497A-9479-06A1BE8C80C9}"/>
            </c:ext>
          </c:extLst>
        </c:ser>
        <c:dLbls>
          <c:showLegendKey val="0"/>
          <c:showVal val="0"/>
          <c:showCatName val="0"/>
          <c:showSerName val="0"/>
          <c:showPercent val="0"/>
          <c:showBubbleSize val="0"/>
        </c:dLbls>
        <c:gapWidth val="219"/>
        <c:overlap val="-27"/>
        <c:axId val="1005206400"/>
        <c:axId val="1055737888"/>
        <c:extLst/>
      </c:barChart>
      <c:catAx>
        <c:axId val="1005206400"/>
        <c:scaling>
          <c:orientation val="minMax"/>
        </c:scaling>
        <c:delete val="1"/>
        <c:axPos val="b"/>
        <c:numFmt formatCode="General" sourceLinked="1"/>
        <c:majorTickMark val="none"/>
        <c:minorTickMark val="none"/>
        <c:tickLblPos val="nextTo"/>
        <c:crossAx val="1055737888"/>
        <c:crosses val="autoZero"/>
        <c:auto val="1"/>
        <c:lblAlgn val="ctr"/>
        <c:lblOffset val="100"/>
        <c:noMultiLvlLbl val="0"/>
      </c:catAx>
      <c:valAx>
        <c:axId val="105573788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0052064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741662-5EEA-524F-8182-B950BCB8E596}"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GB"/>
        </a:p>
      </dgm:t>
    </dgm:pt>
    <dgm:pt modelId="{D9CF9075-3197-624D-B969-3AE9194FD5F8}">
      <dgm:prSet phldrT="[Text]"/>
      <dgm:spPr>
        <a:solidFill>
          <a:srgbClr val="744930"/>
        </a:solidFill>
      </dgm:spPr>
      <dgm:t>
        <a:bodyPr/>
        <a:lstStyle/>
        <a:p>
          <a:r>
            <a:rPr lang="en-GB" b="1">
              <a:latin typeface="Century Gothic" panose="020B0502020202020204" pitchFamily="34" charset="0"/>
            </a:rPr>
            <a:t>Max Profit</a:t>
          </a:r>
        </a:p>
        <a:p>
          <a:r>
            <a:rPr lang="en-GB">
              <a:latin typeface="Century Gothic" panose="020B0502020202020204" pitchFamily="34" charset="0"/>
            </a:rPr>
            <a:t>=Sales- Cost</a:t>
          </a:r>
        </a:p>
        <a:p>
          <a:r>
            <a:rPr lang="en-GB">
              <a:latin typeface="Century Gothic" panose="020B0502020202020204" pitchFamily="34" charset="0"/>
            </a:rPr>
            <a:t>=(ASP-Cost/unit)*Quantity</a:t>
          </a:r>
        </a:p>
      </dgm:t>
    </dgm:pt>
    <dgm:pt modelId="{577C7DA5-A0B5-E548-8A3A-71A843064944}" type="parTrans" cxnId="{DF54BC7A-45FC-124D-B4C2-F359EAB2A838}">
      <dgm:prSet/>
      <dgm:spPr/>
      <dgm:t>
        <a:bodyPr/>
        <a:lstStyle/>
        <a:p>
          <a:endParaRPr lang="en-GB">
            <a:latin typeface="Century Gothic" panose="020B0502020202020204" pitchFamily="34" charset="0"/>
          </a:endParaRPr>
        </a:p>
      </dgm:t>
    </dgm:pt>
    <dgm:pt modelId="{3A0F0C2F-F3D5-2A4A-9090-64FAE8460A35}" type="sibTrans" cxnId="{DF54BC7A-45FC-124D-B4C2-F359EAB2A838}">
      <dgm:prSet/>
      <dgm:spPr/>
      <dgm:t>
        <a:bodyPr/>
        <a:lstStyle/>
        <a:p>
          <a:endParaRPr lang="en-GB">
            <a:latin typeface="Century Gothic" panose="020B0502020202020204" pitchFamily="34" charset="0"/>
          </a:endParaRPr>
        </a:p>
      </dgm:t>
    </dgm:pt>
    <dgm:pt modelId="{24BAE90D-439E-724F-88A0-8B6FF7824B2C}" type="asst">
      <dgm:prSet phldrT="[Text]"/>
      <dgm:spPr>
        <a:solidFill>
          <a:srgbClr val="744930"/>
        </a:solidFill>
      </dgm:spPr>
      <dgm:t>
        <a:bodyPr/>
        <a:lstStyle/>
        <a:p>
          <a:r>
            <a:rPr lang="en-GB" b="1">
              <a:latin typeface="Century Gothic" panose="020B0502020202020204" pitchFamily="34" charset="0"/>
            </a:rPr>
            <a:t>Increase Sales</a:t>
          </a:r>
        </a:p>
      </dgm:t>
    </dgm:pt>
    <dgm:pt modelId="{8825C0DC-9157-784A-9E24-2CC30ADCE464}" type="parTrans" cxnId="{C66BA288-87CF-1845-B31F-7D5D7C840E13}">
      <dgm:prSet/>
      <dgm:spPr/>
      <dgm:t>
        <a:bodyPr/>
        <a:lstStyle/>
        <a:p>
          <a:endParaRPr lang="en-GB">
            <a:latin typeface="Century Gothic" panose="020B0502020202020204" pitchFamily="34" charset="0"/>
          </a:endParaRPr>
        </a:p>
      </dgm:t>
    </dgm:pt>
    <dgm:pt modelId="{311B1BA6-5A23-6F48-A877-C43F197C7CB5}" type="sibTrans" cxnId="{C66BA288-87CF-1845-B31F-7D5D7C840E13}">
      <dgm:prSet/>
      <dgm:spPr/>
      <dgm:t>
        <a:bodyPr/>
        <a:lstStyle/>
        <a:p>
          <a:endParaRPr lang="en-GB">
            <a:latin typeface="Century Gothic" panose="020B0502020202020204" pitchFamily="34" charset="0"/>
          </a:endParaRPr>
        </a:p>
      </dgm:t>
    </dgm:pt>
    <dgm:pt modelId="{AC05E5CD-3B8C-984D-99A8-C0B202F223CA}" type="asst">
      <dgm:prSet/>
      <dgm:spPr>
        <a:solidFill>
          <a:srgbClr val="A3897A"/>
        </a:solidFill>
      </dgm:spPr>
      <dgm:t>
        <a:bodyPr/>
        <a:lstStyle/>
        <a:p>
          <a:r>
            <a:rPr lang="en-GB" b="1">
              <a:latin typeface="Century Gothic" panose="020B0502020202020204" pitchFamily="34" charset="0"/>
            </a:rPr>
            <a:t>Reduce Cost</a:t>
          </a:r>
        </a:p>
      </dgm:t>
    </dgm:pt>
    <dgm:pt modelId="{166935D0-36B0-704A-9D04-30EEA4620A5E}" type="parTrans" cxnId="{D92568DC-2FE7-FC43-83D0-C5A6AE0B2CA1}">
      <dgm:prSet/>
      <dgm:spPr/>
      <dgm:t>
        <a:bodyPr/>
        <a:lstStyle/>
        <a:p>
          <a:endParaRPr lang="en-GB">
            <a:latin typeface="Century Gothic" panose="020B0502020202020204" pitchFamily="34" charset="0"/>
          </a:endParaRPr>
        </a:p>
      </dgm:t>
    </dgm:pt>
    <dgm:pt modelId="{74523385-BCE4-4A43-9F56-C22370F763AE}" type="sibTrans" cxnId="{D92568DC-2FE7-FC43-83D0-C5A6AE0B2CA1}">
      <dgm:prSet/>
      <dgm:spPr/>
      <dgm:t>
        <a:bodyPr/>
        <a:lstStyle/>
        <a:p>
          <a:endParaRPr lang="en-GB">
            <a:latin typeface="Century Gothic" panose="020B0502020202020204" pitchFamily="34" charset="0"/>
          </a:endParaRPr>
        </a:p>
      </dgm:t>
    </dgm:pt>
    <dgm:pt modelId="{E30F7D5D-90F0-2B40-865C-0571FFB269C8}">
      <dgm:prSet/>
      <dgm:spPr>
        <a:solidFill>
          <a:srgbClr val="A3897A"/>
        </a:solidFill>
      </dgm:spPr>
      <dgm:t>
        <a:bodyPr/>
        <a:lstStyle/>
        <a:p>
          <a:r>
            <a:rPr lang="en-GB" b="0" u="none">
              <a:latin typeface="Century Gothic" panose="020B0502020202020204" pitchFamily="34" charset="0"/>
            </a:rPr>
            <a:t>Inventory Management</a:t>
          </a:r>
        </a:p>
      </dgm:t>
    </dgm:pt>
    <dgm:pt modelId="{AF4DA007-6A79-0943-95F2-F8D7CFC63BCE}" type="parTrans" cxnId="{6DFD1D3E-0BD2-0142-9CFE-D2CD0FCCFC25}">
      <dgm:prSet/>
      <dgm:spPr/>
      <dgm:t>
        <a:bodyPr/>
        <a:lstStyle/>
        <a:p>
          <a:endParaRPr lang="en-GB">
            <a:latin typeface="Century Gothic" panose="020B0502020202020204" pitchFamily="34" charset="0"/>
          </a:endParaRPr>
        </a:p>
      </dgm:t>
    </dgm:pt>
    <dgm:pt modelId="{EAC6A472-9DCE-6649-B13F-1BED3AB4B5EF}" type="sibTrans" cxnId="{6DFD1D3E-0BD2-0142-9CFE-D2CD0FCCFC25}">
      <dgm:prSet/>
      <dgm:spPr/>
      <dgm:t>
        <a:bodyPr/>
        <a:lstStyle/>
        <a:p>
          <a:endParaRPr lang="en-GB">
            <a:latin typeface="Century Gothic" panose="020B0502020202020204" pitchFamily="34" charset="0"/>
          </a:endParaRPr>
        </a:p>
      </dgm:t>
    </dgm:pt>
    <dgm:pt modelId="{031721BC-6F06-8646-98A5-04C9F54B899F}">
      <dgm:prSet/>
      <dgm:spPr>
        <a:solidFill>
          <a:srgbClr val="A3897A"/>
        </a:solidFill>
      </dgm:spPr>
      <dgm:t>
        <a:bodyPr/>
        <a:lstStyle/>
        <a:p>
          <a:r>
            <a:rPr lang="en-GB" b="0" u="none">
              <a:latin typeface="Century Gothic" panose="020B0502020202020204" pitchFamily="34" charset="0"/>
            </a:rPr>
            <a:t>Reduce Delivery Cost</a:t>
          </a:r>
        </a:p>
      </dgm:t>
    </dgm:pt>
    <dgm:pt modelId="{A5BA04ED-5BD4-1B46-871F-C7CAB43D5BB5}" type="parTrans" cxnId="{BB1AB0EF-D7DE-BF47-A508-2A0A2138B3CD}">
      <dgm:prSet/>
      <dgm:spPr/>
      <dgm:t>
        <a:bodyPr/>
        <a:lstStyle/>
        <a:p>
          <a:endParaRPr lang="en-GB">
            <a:latin typeface="Century Gothic" panose="020B0502020202020204" pitchFamily="34" charset="0"/>
          </a:endParaRPr>
        </a:p>
      </dgm:t>
    </dgm:pt>
    <dgm:pt modelId="{575BB856-4457-4E42-BA31-74CD4A99B893}" type="sibTrans" cxnId="{BB1AB0EF-D7DE-BF47-A508-2A0A2138B3CD}">
      <dgm:prSet/>
      <dgm:spPr/>
      <dgm:t>
        <a:bodyPr/>
        <a:lstStyle/>
        <a:p>
          <a:endParaRPr lang="en-GB">
            <a:latin typeface="Century Gothic" panose="020B0502020202020204" pitchFamily="34" charset="0"/>
          </a:endParaRPr>
        </a:p>
      </dgm:t>
    </dgm:pt>
    <dgm:pt modelId="{EF1E4ABE-0A5C-1345-875E-4FACF799A8D6}">
      <dgm:prSet/>
      <dgm:spPr>
        <a:solidFill>
          <a:srgbClr val="744930"/>
        </a:solidFill>
      </dgm:spPr>
      <dgm:t>
        <a:bodyPr/>
        <a:lstStyle/>
        <a:p>
          <a:r>
            <a:rPr lang="en-GB">
              <a:latin typeface="Century Gothic" panose="020B0502020202020204" pitchFamily="34" charset="0"/>
            </a:rPr>
            <a:t>CRM</a:t>
          </a:r>
        </a:p>
      </dgm:t>
    </dgm:pt>
    <dgm:pt modelId="{F03DB2CA-0BA2-8242-AEAB-1498A6B966BA}" type="parTrans" cxnId="{F57D310F-204F-D94C-A195-2829114EB0BA}">
      <dgm:prSet/>
      <dgm:spPr/>
      <dgm:t>
        <a:bodyPr/>
        <a:lstStyle/>
        <a:p>
          <a:endParaRPr lang="en-GB">
            <a:latin typeface="Century Gothic" panose="020B0502020202020204" pitchFamily="34" charset="0"/>
          </a:endParaRPr>
        </a:p>
      </dgm:t>
    </dgm:pt>
    <dgm:pt modelId="{54DA152D-F373-C24F-9607-ADEEDB231D21}" type="sibTrans" cxnId="{F57D310F-204F-D94C-A195-2829114EB0BA}">
      <dgm:prSet/>
      <dgm:spPr/>
      <dgm:t>
        <a:bodyPr/>
        <a:lstStyle/>
        <a:p>
          <a:endParaRPr lang="en-GB">
            <a:latin typeface="Century Gothic" panose="020B0502020202020204" pitchFamily="34" charset="0"/>
          </a:endParaRPr>
        </a:p>
      </dgm:t>
    </dgm:pt>
    <dgm:pt modelId="{DF89FAE8-68CB-B546-9FDD-52DE9F88E958}">
      <dgm:prSet/>
      <dgm:spPr>
        <a:solidFill>
          <a:srgbClr val="744930"/>
        </a:solidFill>
        <a:ln>
          <a:solidFill>
            <a:srgbClr val="FFC000"/>
          </a:solidFill>
        </a:ln>
      </dgm:spPr>
      <dgm:t>
        <a:bodyPr/>
        <a:lstStyle/>
        <a:p>
          <a:r>
            <a:rPr lang="en-GB" b="0" i="0" u="none">
              <a:latin typeface="Century Gothic" panose="020B0502020202020204" pitchFamily="34" charset="0"/>
            </a:rPr>
            <a:t>Target Marketing</a:t>
          </a:r>
        </a:p>
      </dgm:t>
    </dgm:pt>
    <dgm:pt modelId="{7245B05D-EFBE-D14C-906C-386052B7608B}" type="parTrans" cxnId="{5F8E4770-8D54-BF4B-A1A3-AC46478B5833}">
      <dgm:prSet/>
      <dgm:spPr/>
      <dgm:t>
        <a:bodyPr/>
        <a:lstStyle/>
        <a:p>
          <a:endParaRPr lang="en-GB">
            <a:latin typeface="Century Gothic" panose="020B0502020202020204" pitchFamily="34" charset="0"/>
          </a:endParaRPr>
        </a:p>
      </dgm:t>
    </dgm:pt>
    <dgm:pt modelId="{BF45B394-C14A-524D-A72D-B08FBC78F4B3}" type="sibTrans" cxnId="{5F8E4770-8D54-BF4B-A1A3-AC46478B5833}">
      <dgm:prSet/>
      <dgm:spPr/>
      <dgm:t>
        <a:bodyPr/>
        <a:lstStyle/>
        <a:p>
          <a:endParaRPr lang="en-GB">
            <a:latin typeface="Century Gothic" panose="020B0502020202020204" pitchFamily="34" charset="0"/>
          </a:endParaRPr>
        </a:p>
      </dgm:t>
    </dgm:pt>
    <dgm:pt modelId="{1AAC4A71-D46F-9F4C-84A8-D273D83B6101}">
      <dgm:prSet/>
      <dgm:spPr>
        <a:solidFill>
          <a:srgbClr val="A3897A"/>
        </a:solidFill>
      </dgm:spPr>
      <dgm:t>
        <a:bodyPr/>
        <a:lstStyle/>
        <a:p>
          <a:r>
            <a:rPr lang="en-GB">
              <a:latin typeface="Century Gothic" panose="020B0502020202020204" pitchFamily="34" charset="0"/>
            </a:rPr>
            <a:t>Demand Forecast</a:t>
          </a:r>
        </a:p>
      </dgm:t>
    </dgm:pt>
    <dgm:pt modelId="{4B19DB00-A787-C049-9085-B056FFF653EA}" type="parTrans" cxnId="{F74E56FC-F7D0-964F-8785-F4EBC2E7C7FC}">
      <dgm:prSet/>
      <dgm:spPr/>
      <dgm:t>
        <a:bodyPr/>
        <a:lstStyle/>
        <a:p>
          <a:endParaRPr lang="en-GB">
            <a:latin typeface="Century Gothic" panose="020B0502020202020204" pitchFamily="34" charset="0"/>
          </a:endParaRPr>
        </a:p>
      </dgm:t>
    </dgm:pt>
    <dgm:pt modelId="{88C641AF-C2AB-784C-B9F6-3610030D665A}" type="sibTrans" cxnId="{F74E56FC-F7D0-964F-8785-F4EBC2E7C7FC}">
      <dgm:prSet/>
      <dgm:spPr/>
      <dgm:t>
        <a:bodyPr/>
        <a:lstStyle/>
        <a:p>
          <a:endParaRPr lang="en-GB">
            <a:latin typeface="Century Gothic" panose="020B0502020202020204" pitchFamily="34" charset="0"/>
          </a:endParaRPr>
        </a:p>
      </dgm:t>
    </dgm:pt>
    <dgm:pt modelId="{66FCD207-FF91-104D-954D-F89A37047058}" type="asst">
      <dgm:prSet/>
      <dgm:spPr>
        <a:solidFill>
          <a:srgbClr val="A3897A"/>
        </a:solidFill>
      </dgm:spPr>
      <dgm:t>
        <a:bodyPr/>
        <a:lstStyle/>
        <a:p>
          <a:r>
            <a:rPr lang="en-GB">
              <a:latin typeface="Century Gothic" panose="020B0502020202020204" pitchFamily="34" charset="0"/>
            </a:rPr>
            <a:t>Min distance</a:t>
          </a:r>
        </a:p>
      </dgm:t>
    </dgm:pt>
    <dgm:pt modelId="{0EC3C236-D6D1-B047-A7E6-3E6ECC70F4C8}" type="parTrans" cxnId="{58E1DE1D-51D9-8945-AF6D-7732E4E00258}">
      <dgm:prSet/>
      <dgm:spPr/>
      <dgm:t>
        <a:bodyPr/>
        <a:lstStyle/>
        <a:p>
          <a:endParaRPr lang="en-GB">
            <a:latin typeface="Century Gothic" panose="020B0502020202020204" pitchFamily="34" charset="0"/>
          </a:endParaRPr>
        </a:p>
      </dgm:t>
    </dgm:pt>
    <dgm:pt modelId="{3599E510-0764-3A4D-8EC8-AE17F481F962}" type="sibTrans" cxnId="{58E1DE1D-51D9-8945-AF6D-7732E4E00258}">
      <dgm:prSet/>
      <dgm:spPr/>
      <dgm:t>
        <a:bodyPr/>
        <a:lstStyle/>
        <a:p>
          <a:endParaRPr lang="en-GB">
            <a:latin typeface="Century Gothic" panose="020B0502020202020204" pitchFamily="34" charset="0"/>
          </a:endParaRPr>
        </a:p>
      </dgm:t>
    </dgm:pt>
    <dgm:pt modelId="{53C5F241-1383-F14D-9325-8C9D89C05A7F}" type="asst">
      <dgm:prSet/>
      <dgm:spPr>
        <a:solidFill>
          <a:srgbClr val="A3897A"/>
        </a:solidFill>
      </dgm:spPr>
      <dgm:t>
        <a:bodyPr/>
        <a:lstStyle/>
        <a:p>
          <a:r>
            <a:rPr lang="en-GB">
              <a:latin typeface="Century Gothic" panose="020B0502020202020204" pitchFamily="34" charset="0"/>
            </a:rPr>
            <a:t>Min man-hour</a:t>
          </a:r>
        </a:p>
      </dgm:t>
    </dgm:pt>
    <dgm:pt modelId="{D69C31FE-04A5-224D-B1D6-2C427F5E4B16}" type="parTrans" cxnId="{A248BB4C-5C6C-BA49-9FA2-A2019EAEFC42}">
      <dgm:prSet/>
      <dgm:spPr/>
      <dgm:t>
        <a:bodyPr/>
        <a:lstStyle/>
        <a:p>
          <a:endParaRPr lang="en-GB">
            <a:latin typeface="Century Gothic" panose="020B0502020202020204" pitchFamily="34" charset="0"/>
          </a:endParaRPr>
        </a:p>
      </dgm:t>
    </dgm:pt>
    <dgm:pt modelId="{B653DA0B-6D42-924E-9739-F8C7D5210123}" type="sibTrans" cxnId="{A248BB4C-5C6C-BA49-9FA2-A2019EAEFC42}">
      <dgm:prSet/>
      <dgm:spPr/>
      <dgm:t>
        <a:bodyPr/>
        <a:lstStyle/>
        <a:p>
          <a:endParaRPr lang="en-GB">
            <a:latin typeface="Century Gothic" panose="020B0502020202020204" pitchFamily="34" charset="0"/>
          </a:endParaRPr>
        </a:p>
      </dgm:t>
    </dgm:pt>
    <dgm:pt modelId="{E8A18C7A-31C2-064F-B737-B86A63FBE40D}">
      <dgm:prSet/>
      <dgm:spPr>
        <a:solidFill>
          <a:srgbClr val="744930"/>
        </a:solidFill>
      </dgm:spPr>
      <dgm:t>
        <a:bodyPr/>
        <a:lstStyle/>
        <a:p>
          <a:r>
            <a:rPr lang="en-GB">
              <a:latin typeface="Century Gothic" panose="020B0502020202020204" pitchFamily="34" charset="0"/>
            </a:rPr>
            <a:t>Frequent Pattern Mining</a:t>
          </a:r>
        </a:p>
      </dgm:t>
    </dgm:pt>
    <dgm:pt modelId="{5717D329-B6D9-AF4A-B8CF-8A6B839DED70}" type="parTrans" cxnId="{F0DD86C0-B9B2-6B4C-8AFE-61ED4BF99613}">
      <dgm:prSet/>
      <dgm:spPr/>
      <dgm:t>
        <a:bodyPr/>
        <a:lstStyle/>
        <a:p>
          <a:endParaRPr lang="en-GB">
            <a:latin typeface="Century Gothic" panose="020B0502020202020204" pitchFamily="34" charset="0"/>
          </a:endParaRPr>
        </a:p>
      </dgm:t>
    </dgm:pt>
    <dgm:pt modelId="{BDE1667B-93E6-BA43-9CD2-929A856557C9}" type="sibTrans" cxnId="{F0DD86C0-B9B2-6B4C-8AFE-61ED4BF99613}">
      <dgm:prSet/>
      <dgm:spPr/>
      <dgm:t>
        <a:bodyPr/>
        <a:lstStyle/>
        <a:p>
          <a:endParaRPr lang="en-GB">
            <a:latin typeface="Century Gothic" panose="020B0502020202020204" pitchFamily="34" charset="0"/>
          </a:endParaRPr>
        </a:p>
      </dgm:t>
    </dgm:pt>
    <dgm:pt modelId="{54532E5C-10CD-F64D-A806-0EEC973E322D}">
      <dgm:prSet/>
      <dgm:spPr>
        <a:solidFill>
          <a:srgbClr val="744930"/>
        </a:solidFill>
        <a:ln w="28575"/>
      </dgm:spPr>
      <dgm:t>
        <a:bodyPr/>
        <a:lstStyle/>
        <a:p>
          <a:r>
            <a:rPr lang="en-GB" b="0" i="0" u="none">
              <a:solidFill>
                <a:schemeClr val="bg1"/>
              </a:solidFill>
              <a:latin typeface="Century Gothic" panose="020B0502020202020204" pitchFamily="34" charset="0"/>
            </a:rPr>
            <a:t>Recommender System</a:t>
          </a:r>
        </a:p>
      </dgm:t>
    </dgm:pt>
    <dgm:pt modelId="{500AE84D-D779-894C-915E-23449B090F78}" type="sibTrans" cxnId="{3DACC87F-F166-164B-B719-6291EA46F858}">
      <dgm:prSet/>
      <dgm:spPr/>
      <dgm:t>
        <a:bodyPr/>
        <a:lstStyle/>
        <a:p>
          <a:endParaRPr lang="en-GB">
            <a:latin typeface="Century Gothic" panose="020B0502020202020204" pitchFamily="34" charset="0"/>
          </a:endParaRPr>
        </a:p>
      </dgm:t>
    </dgm:pt>
    <dgm:pt modelId="{959BDD6F-ABCF-4B4F-9B6C-BE26ED665848}" type="parTrans" cxnId="{3DACC87F-F166-164B-B719-6291EA46F858}">
      <dgm:prSet/>
      <dgm:spPr/>
      <dgm:t>
        <a:bodyPr/>
        <a:lstStyle/>
        <a:p>
          <a:endParaRPr lang="en-GB">
            <a:latin typeface="Century Gothic" panose="020B0502020202020204" pitchFamily="34" charset="0"/>
          </a:endParaRPr>
        </a:p>
      </dgm:t>
    </dgm:pt>
    <dgm:pt modelId="{BE930769-061B-8D4E-9682-5CDAB5958D5A}" type="pres">
      <dgm:prSet presAssocID="{18741662-5EEA-524F-8182-B950BCB8E596}" presName="hierChild1" presStyleCnt="0">
        <dgm:presLayoutVars>
          <dgm:orgChart val="1"/>
          <dgm:chPref val="1"/>
          <dgm:dir/>
          <dgm:animOne val="branch"/>
          <dgm:animLvl val="lvl"/>
          <dgm:resizeHandles/>
        </dgm:presLayoutVars>
      </dgm:prSet>
      <dgm:spPr/>
    </dgm:pt>
    <dgm:pt modelId="{6D310C02-42F9-CF4B-A9F1-29A0A836A19A}" type="pres">
      <dgm:prSet presAssocID="{D9CF9075-3197-624D-B969-3AE9194FD5F8}" presName="hierRoot1" presStyleCnt="0">
        <dgm:presLayoutVars>
          <dgm:hierBranch val="init"/>
        </dgm:presLayoutVars>
      </dgm:prSet>
      <dgm:spPr/>
    </dgm:pt>
    <dgm:pt modelId="{8868600D-8BB8-6041-A911-7EA8F2AC9840}" type="pres">
      <dgm:prSet presAssocID="{D9CF9075-3197-624D-B969-3AE9194FD5F8}" presName="rootComposite1" presStyleCnt="0"/>
      <dgm:spPr/>
    </dgm:pt>
    <dgm:pt modelId="{4E51CB73-415B-0C4E-ABCF-7882AF78DA0B}" type="pres">
      <dgm:prSet presAssocID="{D9CF9075-3197-624D-B969-3AE9194FD5F8}" presName="rootText1" presStyleLbl="node0" presStyleIdx="0" presStyleCnt="1" custScaleX="234364" custScaleY="114893" custLinFactNeighborX="-25304" custLinFactNeighborY="11952">
        <dgm:presLayoutVars>
          <dgm:chPref val="3"/>
        </dgm:presLayoutVars>
      </dgm:prSet>
      <dgm:spPr/>
    </dgm:pt>
    <dgm:pt modelId="{F6F1B05B-49E8-C242-BAB3-14CDBE910F5A}" type="pres">
      <dgm:prSet presAssocID="{D9CF9075-3197-624D-B969-3AE9194FD5F8}" presName="rootConnector1" presStyleLbl="node1" presStyleIdx="0" presStyleCnt="0"/>
      <dgm:spPr/>
    </dgm:pt>
    <dgm:pt modelId="{30673524-FC50-7944-97B2-A8BCA11DBA6E}" type="pres">
      <dgm:prSet presAssocID="{D9CF9075-3197-624D-B969-3AE9194FD5F8}" presName="hierChild2" presStyleCnt="0"/>
      <dgm:spPr/>
    </dgm:pt>
    <dgm:pt modelId="{4CCEEFE1-83AF-2B43-8F8D-5F7058B7E25B}" type="pres">
      <dgm:prSet presAssocID="{D9CF9075-3197-624D-B969-3AE9194FD5F8}" presName="hierChild3" presStyleCnt="0"/>
      <dgm:spPr/>
    </dgm:pt>
    <dgm:pt modelId="{638FEBDE-E019-A44A-BE71-824C2DCE89B1}" type="pres">
      <dgm:prSet presAssocID="{8825C0DC-9157-784A-9E24-2CC30ADCE464}" presName="Name111" presStyleLbl="parChTrans1D2" presStyleIdx="0" presStyleCnt="2"/>
      <dgm:spPr/>
    </dgm:pt>
    <dgm:pt modelId="{890EB0D4-850B-0B4A-86C9-EFC0D3F48B5D}" type="pres">
      <dgm:prSet presAssocID="{24BAE90D-439E-724F-88A0-8B6FF7824B2C}" presName="hierRoot3" presStyleCnt="0">
        <dgm:presLayoutVars>
          <dgm:hierBranch val="init"/>
        </dgm:presLayoutVars>
      </dgm:prSet>
      <dgm:spPr/>
    </dgm:pt>
    <dgm:pt modelId="{DC6AC481-E2E4-DD4B-9C2F-3AA87F9BB8CC}" type="pres">
      <dgm:prSet presAssocID="{24BAE90D-439E-724F-88A0-8B6FF7824B2C}" presName="rootComposite3" presStyleCnt="0"/>
      <dgm:spPr/>
    </dgm:pt>
    <dgm:pt modelId="{B5E9E41A-738A-A64F-A675-223C8F97D3ED}" type="pres">
      <dgm:prSet presAssocID="{24BAE90D-439E-724F-88A0-8B6FF7824B2C}" presName="rootText3" presStyleLbl="asst1" presStyleIdx="0" presStyleCnt="2" custScaleX="115798" custScaleY="90746">
        <dgm:presLayoutVars>
          <dgm:chPref val="3"/>
        </dgm:presLayoutVars>
      </dgm:prSet>
      <dgm:spPr/>
    </dgm:pt>
    <dgm:pt modelId="{656EC508-011D-094F-9333-89713748410A}" type="pres">
      <dgm:prSet presAssocID="{24BAE90D-439E-724F-88A0-8B6FF7824B2C}" presName="rootConnector3" presStyleLbl="asst1" presStyleIdx="0" presStyleCnt="2"/>
      <dgm:spPr/>
    </dgm:pt>
    <dgm:pt modelId="{E1F1BDB5-7512-4A4D-9B11-A839379681FF}" type="pres">
      <dgm:prSet presAssocID="{24BAE90D-439E-724F-88A0-8B6FF7824B2C}" presName="hierChild6" presStyleCnt="0"/>
      <dgm:spPr/>
    </dgm:pt>
    <dgm:pt modelId="{48B6F8AE-2D1F-4E4A-855B-965E086C716D}" type="pres">
      <dgm:prSet presAssocID="{F03DB2CA-0BA2-8242-AEAB-1498A6B966BA}" presName="Name37" presStyleLbl="parChTrans1D3" presStyleIdx="0" presStyleCnt="5"/>
      <dgm:spPr/>
    </dgm:pt>
    <dgm:pt modelId="{99510D39-790D-4945-B41D-3A4F37878912}" type="pres">
      <dgm:prSet presAssocID="{EF1E4ABE-0A5C-1345-875E-4FACF799A8D6}" presName="hierRoot2" presStyleCnt="0">
        <dgm:presLayoutVars>
          <dgm:hierBranch val="init"/>
        </dgm:presLayoutVars>
      </dgm:prSet>
      <dgm:spPr/>
    </dgm:pt>
    <dgm:pt modelId="{1C17736F-7D5A-2E45-B4D7-801E9D540112}" type="pres">
      <dgm:prSet presAssocID="{EF1E4ABE-0A5C-1345-875E-4FACF799A8D6}" presName="rootComposite" presStyleCnt="0"/>
      <dgm:spPr/>
    </dgm:pt>
    <dgm:pt modelId="{C522ED9E-A5CE-944D-B5C5-BA9C60A1521A}" type="pres">
      <dgm:prSet presAssocID="{EF1E4ABE-0A5C-1345-875E-4FACF799A8D6}" presName="rootText" presStyleLbl="node3" presStyleIdx="0" presStyleCnt="5">
        <dgm:presLayoutVars>
          <dgm:chPref val="3"/>
        </dgm:presLayoutVars>
      </dgm:prSet>
      <dgm:spPr/>
    </dgm:pt>
    <dgm:pt modelId="{C8662C02-239F-DB46-AA8E-B4EC2245F526}" type="pres">
      <dgm:prSet presAssocID="{EF1E4ABE-0A5C-1345-875E-4FACF799A8D6}" presName="rootConnector" presStyleLbl="node3" presStyleIdx="0" presStyleCnt="5"/>
      <dgm:spPr/>
    </dgm:pt>
    <dgm:pt modelId="{9496DA96-D633-F244-B53F-C49EC196EFDC}" type="pres">
      <dgm:prSet presAssocID="{EF1E4ABE-0A5C-1345-875E-4FACF799A8D6}" presName="hierChild4" presStyleCnt="0"/>
      <dgm:spPr/>
    </dgm:pt>
    <dgm:pt modelId="{6118A3C0-0B69-894D-8178-4754CD825165}" type="pres">
      <dgm:prSet presAssocID="{EF1E4ABE-0A5C-1345-875E-4FACF799A8D6}" presName="hierChild5" presStyleCnt="0"/>
      <dgm:spPr/>
    </dgm:pt>
    <dgm:pt modelId="{1ECB33EE-60AA-014F-BFA1-3CE7A7B96512}" type="pres">
      <dgm:prSet presAssocID="{959BDD6F-ABCF-4B4F-9B6C-BE26ED665848}" presName="Name37" presStyleLbl="parChTrans1D3" presStyleIdx="1" presStyleCnt="5"/>
      <dgm:spPr/>
    </dgm:pt>
    <dgm:pt modelId="{84FA3815-B7E7-0540-A516-B8BFFF817160}" type="pres">
      <dgm:prSet presAssocID="{54532E5C-10CD-F64D-A806-0EEC973E322D}" presName="hierRoot2" presStyleCnt="0">
        <dgm:presLayoutVars>
          <dgm:hierBranch val="init"/>
        </dgm:presLayoutVars>
      </dgm:prSet>
      <dgm:spPr/>
    </dgm:pt>
    <dgm:pt modelId="{FF279367-B90F-7B4B-8790-72BDAF3685DF}" type="pres">
      <dgm:prSet presAssocID="{54532E5C-10CD-F64D-A806-0EEC973E322D}" presName="rootComposite" presStyleCnt="0"/>
      <dgm:spPr/>
    </dgm:pt>
    <dgm:pt modelId="{8CA535D0-52AC-5C49-8E5A-9E48406D6438}" type="pres">
      <dgm:prSet presAssocID="{54532E5C-10CD-F64D-A806-0EEC973E322D}" presName="rootText" presStyleLbl="node3" presStyleIdx="1" presStyleCnt="5">
        <dgm:presLayoutVars>
          <dgm:chPref val="3"/>
        </dgm:presLayoutVars>
      </dgm:prSet>
      <dgm:spPr/>
    </dgm:pt>
    <dgm:pt modelId="{2B3573C5-FA84-6942-9979-3B9BF138D209}" type="pres">
      <dgm:prSet presAssocID="{54532E5C-10CD-F64D-A806-0EEC973E322D}" presName="rootConnector" presStyleLbl="node3" presStyleIdx="1" presStyleCnt="5"/>
      <dgm:spPr/>
    </dgm:pt>
    <dgm:pt modelId="{ADECCCD1-9ECC-E64E-99C7-7871E50277FC}" type="pres">
      <dgm:prSet presAssocID="{54532E5C-10CD-F64D-A806-0EEC973E322D}" presName="hierChild4" presStyleCnt="0"/>
      <dgm:spPr/>
    </dgm:pt>
    <dgm:pt modelId="{8641363B-0B0E-8142-A833-1C522C947FF6}" type="pres">
      <dgm:prSet presAssocID="{5717D329-B6D9-AF4A-B8CF-8A6B839DED70}" presName="Name37" presStyleLbl="parChTrans1D4" presStyleIdx="0" presStyleCnt="4"/>
      <dgm:spPr/>
    </dgm:pt>
    <dgm:pt modelId="{C57487DA-959C-AA45-8271-EE240C4BE780}" type="pres">
      <dgm:prSet presAssocID="{E8A18C7A-31C2-064F-B737-B86A63FBE40D}" presName="hierRoot2" presStyleCnt="0">
        <dgm:presLayoutVars>
          <dgm:hierBranch val="init"/>
        </dgm:presLayoutVars>
      </dgm:prSet>
      <dgm:spPr/>
    </dgm:pt>
    <dgm:pt modelId="{2F745DAD-1DCC-0340-B8E6-B2DCB812841E}" type="pres">
      <dgm:prSet presAssocID="{E8A18C7A-31C2-064F-B737-B86A63FBE40D}" presName="rootComposite" presStyleCnt="0"/>
      <dgm:spPr/>
    </dgm:pt>
    <dgm:pt modelId="{5FBD6900-C725-C844-85DE-16184BD07887}" type="pres">
      <dgm:prSet presAssocID="{E8A18C7A-31C2-064F-B737-B86A63FBE40D}" presName="rootText" presStyleLbl="node4" presStyleIdx="0" presStyleCnt="2" custLinFactNeighborX="25410" custLinFactNeighborY="4692">
        <dgm:presLayoutVars>
          <dgm:chPref val="3"/>
        </dgm:presLayoutVars>
      </dgm:prSet>
      <dgm:spPr/>
    </dgm:pt>
    <dgm:pt modelId="{A54851B2-C86E-244E-9408-412C25AA980D}" type="pres">
      <dgm:prSet presAssocID="{E8A18C7A-31C2-064F-B737-B86A63FBE40D}" presName="rootConnector" presStyleLbl="node4" presStyleIdx="0" presStyleCnt="2"/>
      <dgm:spPr/>
    </dgm:pt>
    <dgm:pt modelId="{E32863DD-80A3-EE40-B957-ADEDF90E59BC}" type="pres">
      <dgm:prSet presAssocID="{E8A18C7A-31C2-064F-B737-B86A63FBE40D}" presName="hierChild4" presStyleCnt="0"/>
      <dgm:spPr/>
    </dgm:pt>
    <dgm:pt modelId="{D8AE0E64-5350-1946-8B02-1FE81A8268ED}" type="pres">
      <dgm:prSet presAssocID="{E8A18C7A-31C2-064F-B737-B86A63FBE40D}" presName="hierChild5" presStyleCnt="0"/>
      <dgm:spPr/>
    </dgm:pt>
    <dgm:pt modelId="{FD756555-30F1-9843-982D-4A69C8C0C5DE}" type="pres">
      <dgm:prSet presAssocID="{54532E5C-10CD-F64D-A806-0EEC973E322D}" presName="hierChild5" presStyleCnt="0"/>
      <dgm:spPr/>
    </dgm:pt>
    <dgm:pt modelId="{0FCF3BA8-905B-5D40-8C50-F63F4178483A}" type="pres">
      <dgm:prSet presAssocID="{7245B05D-EFBE-D14C-906C-386052B7608B}" presName="Name37" presStyleLbl="parChTrans1D3" presStyleIdx="2" presStyleCnt="5"/>
      <dgm:spPr/>
    </dgm:pt>
    <dgm:pt modelId="{B8BA20D2-BA00-B042-9A30-065B153EBB97}" type="pres">
      <dgm:prSet presAssocID="{DF89FAE8-68CB-B546-9FDD-52DE9F88E958}" presName="hierRoot2" presStyleCnt="0">
        <dgm:presLayoutVars>
          <dgm:hierBranch val="init"/>
        </dgm:presLayoutVars>
      </dgm:prSet>
      <dgm:spPr/>
    </dgm:pt>
    <dgm:pt modelId="{ED09E5DB-18D5-F84A-AD7A-F1DC0BF5F26B}" type="pres">
      <dgm:prSet presAssocID="{DF89FAE8-68CB-B546-9FDD-52DE9F88E958}" presName="rootComposite" presStyleCnt="0"/>
      <dgm:spPr/>
    </dgm:pt>
    <dgm:pt modelId="{6DF5A3C2-9BEB-B34D-81B6-7F878901CECA}" type="pres">
      <dgm:prSet presAssocID="{DF89FAE8-68CB-B546-9FDD-52DE9F88E958}" presName="rootText" presStyleLbl="node3" presStyleIdx="2" presStyleCnt="5">
        <dgm:presLayoutVars>
          <dgm:chPref val="3"/>
        </dgm:presLayoutVars>
      </dgm:prSet>
      <dgm:spPr/>
    </dgm:pt>
    <dgm:pt modelId="{18E4E5B7-F03C-7E41-AD63-68627E6EEA5B}" type="pres">
      <dgm:prSet presAssocID="{DF89FAE8-68CB-B546-9FDD-52DE9F88E958}" presName="rootConnector" presStyleLbl="node3" presStyleIdx="2" presStyleCnt="5"/>
      <dgm:spPr/>
    </dgm:pt>
    <dgm:pt modelId="{0F4C3B8F-24CB-8046-B67B-1C3A1A98C96B}" type="pres">
      <dgm:prSet presAssocID="{DF89FAE8-68CB-B546-9FDD-52DE9F88E958}" presName="hierChild4" presStyleCnt="0"/>
      <dgm:spPr/>
    </dgm:pt>
    <dgm:pt modelId="{789B14FD-DF30-E045-824A-E67353761ED9}" type="pres">
      <dgm:prSet presAssocID="{DF89FAE8-68CB-B546-9FDD-52DE9F88E958}" presName="hierChild5" presStyleCnt="0"/>
      <dgm:spPr/>
    </dgm:pt>
    <dgm:pt modelId="{65A7A20C-A10E-624F-92AA-9CB606A9B157}" type="pres">
      <dgm:prSet presAssocID="{24BAE90D-439E-724F-88A0-8B6FF7824B2C}" presName="hierChild7" presStyleCnt="0"/>
      <dgm:spPr/>
    </dgm:pt>
    <dgm:pt modelId="{3474B1C8-691B-C447-BA8E-2E71991CCC26}" type="pres">
      <dgm:prSet presAssocID="{166935D0-36B0-704A-9D04-30EEA4620A5E}" presName="Name111" presStyleLbl="parChTrans1D2" presStyleIdx="1" presStyleCnt="2"/>
      <dgm:spPr/>
    </dgm:pt>
    <dgm:pt modelId="{0418182B-97B1-B841-8361-501EA6127170}" type="pres">
      <dgm:prSet presAssocID="{AC05E5CD-3B8C-984D-99A8-C0B202F223CA}" presName="hierRoot3" presStyleCnt="0">
        <dgm:presLayoutVars>
          <dgm:hierBranch val="init"/>
        </dgm:presLayoutVars>
      </dgm:prSet>
      <dgm:spPr/>
    </dgm:pt>
    <dgm:pt modelId="{723A83B7-9FBA-8542-A454-428DD3880C86}" type="pres">
      <dgm:prSet presAssocID="{AC05E5CD-3B8C-984D-99A8-C0B202F223CA}" presName="rootComposite3" presStyleCnt="0"/>
      <dgm:spPr/>
    </dgm:pt>
    <dgm:pt modelId="{FD55E04A-7F12-7146-8784-BBF0F941EDF6}" type="pres">
      <dgm:prSet presAssocID="{AC05E5CD-3B8C-984D-99A8-C0B202F223CA}" presName="rootText3" presStyleLbl="asst1" presStyleIdx="1" presStyleCnt="2" custScaleX="137622" custScaleY="96669">
        <dgm:presLayoutVars>
          <dgm:chPref val="3"/>
        </dgm:presLayoutVars>
      </dgm:prSet>
      <dgm:spPr/>
    </dgm:pt>
    <dgm:pt modelId="{3ED13FBB-2A66-CA48-869E-026B8D5D072E}" type="pres">
      <dgm:prSet presAssocID="{AC05E5CD-3B8C-984D-99A8-C0B202F223CA}" presName="rootConnector3" presStyleLbl="asst1" presStyleIdx="1" presStyleCnt="2"/>
      <dgm:spPr/>
    </dgm:pt>
    <dgm:pt modelId="{282C7984-698E-8A4E-A67F-5BB88C2A89EE}" type="pres">
      <dgm:prSet presAssocID="{AC05E5CD-3B8C-984D-99A8-C0B202F223CA}" presName="hierChild6" presStyleCnt="0"/>
      <dgm:spPr/>
    </dgm:pt>
    <dgm:pt modelId="{584B4B49-9FF3-C446-BC2A-9C0227A76A19}" type="pres">
      <dgm:prSet presAssocID="{AF4DA007-6A79-0943-95F2-F8D7CFC63BCE}" presName="Name37" presStyleLbl="parChTrans1D3" presStyleIdx="3" presStyleCnt="5"/>
      <dgm:spPr/>
    </dgm:pt>
    <dgm:pt modelId="{CF5F2A20-F28A-9742-8087-FA933EFE5101}" type="pres">
      <dgm:prSet presAssocID="{E30F7D5D-90F0-2B40-865C-0571FFB269C8}" presName="hierRoot2" presStyleCnt="0">
        <dgm:presLayoutVars>
          <dgm:hierBranch val="init"/>
        </dgm:presLayoutVars>
      </dgm:prSet>
      <dgm:spPr/>
    </dgm:pt>
    <dgm:pt modelId="{89CF3633-1AF4-9741-8718-D2B4226309D8}" type="pres">
      <dgm:prSet presAssocID="{E30F7D5D-90F0-2B40-865C-0571FFB269C8}" presName="rootComposite" presStyleCnt="0"/>
      <dgm:spPr/>
    </dgm:pt>
    <dgm:pt modelId="{6E51738D-BAE8-384B-9AF3-A0A4E80EEF38}" type="pres">
      <dgm:prSet presAssocID="{E30F7D5D-90F0-2B40-865C-0571FFB269C8}" presName="rootText" presStyleLbl="node3" presStyleIdx="3" presStyleCnt="5">
        <dgm:presLayoutVars>
          <dgm:chPref val="3"/>
        </dgm:presLayoutVars>
      </dgm:prSet>
      <dgm:spPr/>
    </dgm:pt>
    <dgm:pt modelId="{C7D058EC-D93D-2B47-8D4F-28EA48AA46D9}" type="pres">
      <dgm:prSet presAssocID="{E30F7D5D-90F0-2B40-865C-0571FFB269C8}" presName="rootConnector" presStyleLbl="node3" presStyleIdx="3" presStyleCnt="5"/>
      <dgm:spPr/>
    </dgm:pt>
    <dgm:pt modelId="{C7E94BAE-C0D0-EF4A-9B9A-2238D95A0306}" type="pres">
      <dgm:prSet presAssocID="{E30F7D5D-90F0-2B40-865C-0571FFB269C8}" presName="hierChild4" presStyleCnt="0"/>
      <dgm:spPr/>
    </dgm:pt>
    <dgm:pt modelId="{90C13539-59AF-3C46-B515-0C71AD0E6784}" type="pres">
      <dgm:prSet presAssocID="{4B19DB00-A787-C049-9085-B056FFF653EA}" presName="Name37" presStyleLbl="parChTrans1D4" presStyleIdx="1" presStyleCnt="4"/>
      <dgm:spPr/>
    </dgm:pt>
    <dgm:pt modelId="{C07E7F21-1F52-E94D-9DDE-ED8F22C60D51}" type="pres">
      <dgm:prSet presAssocID="{1AAC4A71-D46F-9F4C-84A8-D273D83B6101}" presName="hierRoot2" presStyleCnt="0">
        <dgm:presLayoutVars>
          <dgm:hierBranch val="init"/>
        </dgm:presLayoutVars>
      </dgm:prSet>
      <dgm:spPr/>
    </dgm:pt>
    <dgm:pt modelId="{4380B0B1-C510-7741-84C9-ADF736887B03}" type="pres">
      <dgm:prSet presAssocID="{1AAC4A71-D46F-9F4C-84A8-D273D83B6101}" presName="rootComposite" presStyleCnt="0"/>
      <dgm:spPr/>
    </dgm:pt>
    <dgm:pt modelId="{633DAE1E-CF7C-E44C-8632-4211981FE4F3}" type="pres">
      <dgm:prSet presAssocID="{1AAC4A71-D46F-9F4C-84A8-D273D83B6101}" presName="rootText" presStyleLbl="node4" presStyleIdx="1" presStyleCnt="2">
        <dgm:presLayoutVars>
          <dgm:chPref val="3"/>
        </dgm:presLayoutVars>
      </dgm:prSet>
      <dgm:spPr/>
    </dgm:pt>
    <dgm:pt modelId="{99699D74-AC2B-F843-978B-5DEFF1BB8F45}" type="pres">
      <dgm:prSet presAssocID="{1AAC4A71-D46F-9F4C-84A8-D273D83B6101}" presName="rootConnector" presStyleLbl="node4" presStyleIdx="1" presStyleCnt="2"/>
      <dgm:spPr/>
    </dgm:pt>
    <dgm:pt modelId="{DE4D4FFF-55F8-484B-BA70-3B9419D124F0}" type="pres">
      <dgm:prSet presAssocID="{1AAC4A71-D46F-9F4C-84A8-D273D83B6101}" presName="hierChild4" presStyleCnt="0"/>
      <dgm:spPr/>
    </dgm:pt>
    <dgm:pt modelId="{7683AC70-0F41-B941-8776-3672CEBF996F}" type="pres">
      <dgm:prSet presAssocID="{1AAC4A71-D46F-9F4C-84A8-D273D83B6101}" presName="hierChild5" presStyleCnt="0"/>
      <dgm:spPr/>
    </dgm:pt>
    <dgm:pt modelId="{0883D95C-C219-3B4C-8037-0C957C6B9453}" type="pres">
      <dgm:prSet presAssocID="{E30F7D5D-90F0-2B40-865C-0571FFB269C8}" presName="hierChild5" presStyleCnt="0"/>
      <dgm:spPr/>
    </dgm:pt>
    <dgm:pt modelId="{AE752F49-F0A4-DF48-B05C-F1DCF4060869}" type="pres">
      <dgm:prSet presAssocID="{A5BA04ED-5BD4-1B46-871F-C7CAB43D5BB5}" presName="Name37" presStyleLbl="parChTrans1D3" presStyleIdx="4" presStyleCnt="5"/>
      <dgm:spPr/>
    </dgm:pt>
    <dgm:pt modelId="{E6D49F00-72DC-364B-89D8-D621F49E742A}" type="pres">
      <dgm:prSet presAssocID="{031721BC-6F06-8646-98A5-04C9F54B899F}" presName="hierRoot2" presStyleCnt="0">
        <dgm:presLayoutVars>
          <dgm:hierBranch val="init"/>
        </dgm:presLayoutVars>
      </dgm:prSet>
      <dgm:spPr/>
    </dgm:pt>
    <dgm:pt modelId="{C7E17669-AC9B-0443-A9A5-CF961EEC961D}" type="pres">
      <dgm:prSet presAssocID="{031721BC-6F06-8646-98A5-04C9F54B899F}" presName="rootComposite" presStyleCnt="0"/>
      <dgm:spPr/>
    </dgm:pt>
    <dgm:pt modelId="{97D8EB6F-90E6-AF4B-A18C-E25F3A45B687}" type="pres">
      <dgm:prSet presAssocID="{031721BC-6F06-8646-98A5-04C9F54B899F}" presName="rootText" presStyleLbl="node3" presStyleIdx="4" presStyleCnt="5">
        <dgm:presLayoutVars>
          <dgm:chPref val="3"/>
        </dgm:presLayoutVars>
      </dgm:prSet>
      <dgm:spPr/>
    </dgm:pt>
    <dgm:pt modelId="{74376DA8-4C42-9942-8BD1-94C3AB78D2DB}" type="pres">
      <dgm:prSet presAssocID="{031721BC-6F06-8646-98A5-04C9F54B899F}" presName="rootConnector" presStyleLbl="node3" presStyleIdx="4" presStyleCnt="5"/>
      <dgm:spPr/>
    </dgm:pt>
    <dgm:pt modelId="{805AA278-AC2D-0146-9E19-78D9195AC08E}" type="pres">
      <dgm:prSet presAssocID="{031721BC-6F06-8646-98A5-04C9F54B899F}" presName="hierChild4" presStyleCnt="0"/>
      <dgm:spPr/>
    </dgm:pt>
    <dgm:pt modelId="{F00B1CBA-6E88-FA41-9996-5FE843B2D27D}" type="pres">
      <dgm:prSet presAssocID="{031721BC-6F06-8646-98A5-04C9F54B899F}" presName="hierChild5" presStyleCnt="0"/>
      <dgm:spPr/>
    </dgm:pt>
    <dgm:pt modelId="{C3A5728B-B888-7E4C-9829-91D71B8BE0E3}" type="pres">
      <dgm:prSet presAssocID="{0EC3C236-D6D1-B047-A7E6-3E6ECC70F4C8}" presName="Name111" presStyleLbl="parChTrans1D4" presStyleIdx="2" presStyleCnt="4"/>
      <dgm:spPr/>
    </dgm:pt>
    <dgm:pt modelId="{7611B9CC-04C7-5744-84A5-72B88CFD1446}" type="pres">
      <dgm:prSet presAssocID="{66FCD207-FF91-104D-954D-F89A37047058}" presName="hierRoot3" presStyleCnt="0">
        <dgm:presLayoutVars>
          <dgm:hierBranch val="init"/>
        </dgm:presLayoutVars>
      </dgm:prSet>
      <dgm:spPr/>
    </dgm:pt>
    <dgm:pt modelId="{A9BC9D34-3115-B342-A31E-712A20407F6D}" type="pres">
      <dgm:prSet presAssocID="{66FCD207-FF91-104D-954D-F89A37047058}" presName="rootComposite3" presStyleCnt="0"/>
      <dgm:spPr/>
    </dgm:pt>
    <dgm:pt modelId="{B70F25F5-55FA-0845-9C7D-583202F54742}" type="pres">
      <dgm:prSet presAssocID="{66FCD207-FF91-104D-954D-F89A37047058}" presName="rootText3" presStyleLbl="asst3" presStyleIdx="0" presStyleCnt="2">
        <dgm:presLayoutVars>
          <dgm:chPref val="3"/>
        </dgm:presLayoutVars>
      </dgm:prSet>
      <dgm:spPr/>
    </dgm:pt>
    <dgm:pt modelId="{7C66B808-3341-4048-B56F-31DBC50F9A0C}" type="pres">
      <dgm:prSet presAssocID="{66FCD207-FF91-104D-954D-F89A37047058}" presName="rootConnector3" presStyleLbl="asst3" presStyleIdx="0" presStyleCnt="2"/>
      <dgm:spPr/>
    </dgm:pt>
    <dgm:pt modelId="{5BA0BD7F-BEE3-174E-AD41-6B1A02849F12}" type="pres">
      <dgm:prSet presAssocID="{66FCD207-FF91-104D-954D-F89A37047058}" presName="hierChild6" presStyleCnt="0"/>
      <dgm:spPr/>
    </dgm:pt>
    <dgm:pt modelId="{78012FBE-5B96-3A4B-AE3C-A39F9B4BEA48}" type="pres">
      <dgm:prSet presAssocID="{66FCD207-FF91-104D-954D-F89A37047058}" presName="hierChild7" presStyleCnt="0"/>
      <dgm:spPr/>
    </dgm:pt>
    <dgm:pt modelId="{8395AC99-48A1-9244-9F12-9556C8CA9068}" type="pres">
      <dgm:prSet presAssocID="{D69C31FE-04A5-224D-B1D6-2C427F5E4B16}" presName="Name111" presStyleLbl="parChTrans1D4" presStyleIdx="3" presStyleCnt="4"/>
      <dgm:spPr/>
    </dgm:pt>
    <dgm:pt modelId="{08AFEF3B-3FB7-7744-8E28-D8DDF229594E}" type="pres">
      <dgm:prSet presAssocID="{53C5F241-1383-F14D-9325-8C9D89C05A7F}" presName="hierRoot3" presStyleCnt="0">
        <dgm:presLayoutVars>
          <dgm:hierBranch val="init"/>
        </dgm:presLayoutVars>
      </dgm:prSet>
      <dgm:spPr/>
    </dgm:pt>
    <dgm:pt modelId="{017AA723-C8F7-E64C-97AC-CBF59A18F9DA}" type="pres">
      <dgm:prSet presAssocID="{53C5F241-1383-F14D-9325-8C9D89C05A7F}" presName="rootComposite3" presStyleCnt="0"/>
      <dgm:spPr/>
    </dgm:pt>
    <dgm:pt modelId="{F7649A5A-B8A6-654F-8FA3-B9845519EC0A}" type="pres">
      <dgm:prSet presAssocID="{53C5F241-1383-F14D-9325-8C9D89C05A7F}" presName="rootText3" presStyleLbl="asst3" presStyleIdx="1" presStyleCnt="2">
        <dgm:presLayoutVars>
          <dgm:chPref val="3"/>
        </dgm:presLayoutVars>
      </dgm:prSet>
      <dgm:spPr/>
    </dgm:pt>
    <dgm:pt modelId="{2DF65592-BD9F-FF45-8EEF-E406CE16845C}" type="pres">
      <dgm:prSet presAssocID="{53C5F241-1383-F14D-9325-8C9D89C05A7F}" presName="rootConnector3" presStyleLbl="asst3" presStyleIdx="1" presStyleCnt="2"/>
      <dgm:spPr/>
    </dgm:pt>
    <dgm:pt modelId="{8AB5CABB-50D1-F841-A4B5-34D82D35E60E}" type="pres">
      <dgm:prSet presAssocID="{53C5F241-1383-F14D-9325-8C9D89C05A7F}" presName="hierChild6" presStyleCnt="0"/>
      <dgm:spPr/>
    </dgm:pt>
    <dgm:pt modelId="{154FAADB-AF96-F141-A804-8972667A49C2}" type="pres">
      <dgm:prSet presAssocID="{53C5F241-1383-F14D-9325-8C9D89C05A7F}" presName="hierChild7" presStyleCnt="0"/>
      <dgm:spPr/>
    </dgm:pt>
    <dgm:pt modelId="{575B98AD-8E9D-FA43-9764-FCEBDF4B8910}" type="pres">
      <dgm:prSet presAssocID="{AC05E5CD-3B8C-984D-99A8-C0B202F223CA}" presName="hierChild7" presStyleCnt="0"/>
      <dgm:spPr/>
    </dgm:pt>
  </dgm:ptLst>
  <dgm:cxnLst>
    <dgm:cxn modelId="{945C710A-EC13-0A48-B20B-77902FB9087A}" type="presOf" srcId="{5717D329-B6D9-AF4A-B8CF-8A6B839DED70}" destId="{8641363B-0B0E-8142-A833-1C522C947FF6}" srcOrd="0" destOrd="0" presId="urn:microsoft.com/office/officeart/2005/8/layout/orgChart1"/>
    <dgm:cxn modelId="{F57D310F-204F-D94C-A195-2829114EB0BA}" srcId="{24BAE90D-439E-724F-88A0-8B6FF7824B2C}" destId="{EF1E4ABE-0A5C-1345-875E-4FACF799A8D6}" srcOrd="0" destOrd="0" parTransId="{F03DB2CA-0BA2-8242-AEAB-1498A6B966BA}" sibTransId="{54DA152D-F373-C24F-9607-ADEEDB231D21}"/>
    <dgm:cxn modelId="{7A421114-6500-D94A-81E0-A651205350C7}" type="presOf" srcId="{AC05E5CD-3B8C-984D-99A8-C0B202F223CA}" destId="{FD55E04A-7F12-7146-8784-BBF0F941EDF6}" srcOrd="0" destOrd="0" presId="urn:microsoft.com/office/officeart/2005/8/layout/orgChart1"/>
    <dgm:cxn modelId="{BA679C1D-D846-A849-8894-13CB1CE4C996}" type="presOf" srcId="{66FCD207-FF91-104D-954D-F89A37047058}" destId="{7C66B808-3341-4048-B56F-31DBC50F9A0C}" srcOrd="1" destOrd="0" presId="urn:microsoft.com/office/officeart/2005/8/layout/orgChart1"/>
    <dgm:cxn modelId="{58E1DE1D-51D9-8945-AF6D-7732E4E00258}" srcId="{031721BC-6F06-8646-98A5-04C9F54B899F}" destId="{66FCD207-FF91-104D-954D-F89A37047058}" srcOrd="0" destOrd="0" parTransId="{0EC3C236-D6D1-B047-A7E6-3E6ECC70F4C8}" sibTransId="{3599E510-0764-3A4D-8EC8-AE17F481F962}"/>
    <dgm:cxn modelId="{52609D21-9CDD-1D4E-9AAE-70924EBCFB57}" type="presOf" srcId="{24BAE90D-439E-724F-88A0-8B6FF7824B2C}" destId="{B5E9E41A-738A-A64F-A675-223C8F97D3ED}" srcOrd="0" destOrd="0" presId="urn:microsoft.com/office/officeart/2005/8/layout/orgChart1"/>
    <dgm:cxn modelId="{9E7F5622-3C88-2E4D-929E-CEFB575FA196}" type="presOf" srcId="{031721BC-6F06-8646-98A5-04C9F54B899F}" destId="{97D8EB6F-90E6-AF4B-A18C-E25F3A45B687}" srcOrd="0" destOrd="0" presId="urn:microsoft.com/office/officeart/2005/8/layout/orgChart1"/>
    <dgm:cxn modelId="{4FCE5136-B968-A143-A033-E55E0B5033B3}" type="presOf" srcId="{DF89FAE8-68CB-B546-9FDD-52DE9F88E958}" destId="{18E4E5B7-F03C-7E41-AD63-68627E6EEA5B}" srcOrd="1" destOrd="0" presId="urn:microsoft.com/office/officeart/2005/8/layout/orgChart1"/>
    <dgm:cxn modelId="{3A8BD639-B0A0-0343-9629-928A3723AF41}" type="presOf" srcId="{1AAC4A71-D46F-9F4C-84A8-D273D83B6101}" destId="{99699D74-AC2B-F843-978B-5DEFF1BB8F45}" srcOrd="1" destOrd="0" presId="urn:microsoft.com/office/officeart/2005/8/layout/orgChart1"/>
    <dgm:cxn modelId="{7CA78A3A-A6F9-C842-8717-CC1CE6215C14}" type="presOf" srcId="{7245B05D-EFBE-D14C-906C-386052B7608B}" destId="{0FCF3BA8-905B-5D40-8C50-F63F4178483A}" srcOrd="0" destOrd="0" presId="urn:microsoft.com/office/officeart/2005/8/layout/orgChart1"/>
    <dgm:cxn modelId="{E2F80A3E-8F5D-5049-977C-4E9B00002C7D}" type="presOf" srcId="{A5BA04ED-5BD4-1B46-871F-C7CAB43D5BB5}" destId="{AE752F49-F0A4-DF48-B05C-F1DCF4060869}" srcOrd="0" destOrd="0" presId="urn:microsoft.com/office/officeart/2005/8/layout/orgChart1"/>
    <dgm:cxn modelId="{6DFD1D3E-0BD2-0142-9CFE-D2CD0FCCFC25}" srcId="{AC05E5CD-3B8C-984D-99A8-C0B202F223CA}" destId="{E30F7D5D-90F0-2B40-865C-0571FFB269C8}" srcOrd="0" destOrd="0" parTransId="{AF4DA007-6A79-0943-95F2-F8D7CFC63BCE}" sibTransId="{EAC6A472-9DCE-6649-B13F-1BED3AB4B5EF}"/>
    <dgm:cxn modelId="{B9BAC444-9CF0-5942-B0DF-0CA3AA9B2575}" type="presOf" srcId="{959BDD6F-ABCF-4B4F-9B6C-BE26ED665848}" destId="{1ECB33EE-60AA-014F-BFA1-3CE7A7B96512}" srcOrd="0" destOrd="0" presId="urn:microsoft.com/office/officeart/2005/8/layout/orgChart1"/>
    <dgm:cxn modelId="{172FD54B-224B-4244-B279-3F0F1F798846}" type="presOf" srcId="{1AAC4A71-D46F-9F4C-84A8-D273D83B6101}" destId="{633DAE1E-CF7C-E44C-8632-4211981FE4F3}" srcOrd="0" destOrd="0" presId="urn:microsoft.com/office/officeart/2005/8/layout/orgChart1"/>
    <dgm:cxn modelId="{A248BB4C-5C6C-BA49-9FA2-A2019EAEFC42}" srcId="{031721BC-6F06-8646-98A5-04C9F54B899F}" destId="{53C5F241-1383-F14D-9325-8C9D89C05A7F}" srcOrd="1" destOrd="0" parTransId="{D69C31FE-04A5-224D-B1D6-2C427F5E4B16}" sibTransId="{B653DA0B-6D42-924E-9739-F8C7D5210123}"/>
    <dgm:cxn modelId="{9402AD51-D639-2948-9434-AD03C5962EAC}" type="presOf" srcId="{166935D0-36B0-704A-9D04-30EEA4620A5E}" destId="{3474B1C8-691B-C447-BA8E-2E71991CCC26}" srcOrd="0" destOrd="0" presId="urn:microsoft.com/office/officeart/2005/8/layout/orgChart1"/>
    <dgm:cxn modelId="{42043156-C037-094E-AB7F-E156949A2046}" type="presOf" srcId="{0EC3C236-D6D1-B047-A7E6-3E6ECC70F4C8}" destId="{C3A5728B-B888-7E4C-9829-91D71B8BE0E3}" srcOrd="0" destOrd="0" presId="urn:microsoft.com/office/officeart/2005/8/layout/orgChart1"/>
    <dgm:cxn modelId="{1AF80F57-D8CC-E44B-94F4-4349E67C3DF0}" type="presOf" srcId="{D9CF9075-3197-624D-B969-3AE9194FD5F8}" destId="{F6F1B05B-49E8-C242-BAB3-14CDBE910F5A}" srcOrd="1" destOrd="0" presId="urn:microsoft.com/office/officeart/2005/8/layout/orgChart1"/>
    <dgm:cxn modelId="{4FDFF659-0EF3-784E-B361-36ED57621CEB}" type="presOf" srcId="{E30F7D5D-90F0-2B40-865C-0571FFB269C8}" destId="{6E51738D-BAE8-384B-9AF3-A0A4E80EEF38}" srcOrd="0" destOrd="0" presId="urn:microsoft.com/office/officeart/2005/8/layout/orgChart1"/>
    <dgm:cxn modelId="{4CCEFF67-504E-3A4F-B6CF-166BD158247D}" type="presOf" srcId="{E30F7D5D-90F0-2B40-865C-0571FFB269C8}" destId="{C7D058EC-D93D-2B47-8D4F-28EA48AA46D9}" srcOrd="1" destOrd="0" presId="urn:microsoft.com/office/officeart/2005/8/layout/orgChart1"/>
    <dgm:cxn modelId="{3A72736B-7144-424D-BD80-87ED3ECFE013}" type="presOf" srcId="{4B19DB00-A787-C049-9085-B056FFF653EA}" destId="{90C13539-59AF-3C46-B515-0C71AD0E6784}" srcOrd="0" destOrd="0" presId="urn:microsoft.com/office/officeart/2005/8/layout/orgChart1"/>
    <dgm:cxn modelId="{5F8E4770-8D54-BF4B-A1A3-AC46478B5833}" srcId="{24BAE90D-439E-724F-88A0-8B6FF7824B2C}" destId="{DF89FAE8-68CB-B546-9FDD-52DE9F88E958}" srcOrd="2" destOrd="0" parTransId="{7245B05D-EFBE-D14C-906C-386052B7608B}" sibTransId="{BF45B394-C14A-524D-A72D-B08FBC78F4B3}"/>
    <dgm:cxn modelId="{342A9F75-C8DF-4A4F-8744-4D43DF75F8F2}" type="presOf" srcId="{24BAE90D-439E-724F-88A0-8B6FF7824B2C}" destId="{656EC508-011D-094F-9333-89713748410A}" srcOrd="1" destOrd="0" presId="urn:microsoft.com/office/officeart/2005/8/layout/orgChart1"/>
    <dgm:cxn modelId="{DF54BC7A-45FC-124D-B4C2-F359EAB2A838}" srcId="{18741662-5EEA-524F-8182-B950BCB8E596}" destId="{D9CF9075-3197-624D-B969-3AE9194FD5F8}" srcOrd="0" destOrd="0" parTransId="{577C7DA5-A0B5-E548-8A3A-71A843064944}" sibTransId="{3A0F0C2F-F3D5-2A4A-9090-64FAE8460A35}"/>
    <dgm:cxn modelId="{3DACC87F-F166-164B-B719-6291EA46F858}" srcId="{24BAE90D-439E-724F-88A0-8B6FF7824B2C}" destId="{54532E5C-10CD-F64D-A806-0EEC973E322D}" srcOrd="1" destOrd="0" parTransId="{959BDD6F-ABCF-4B4F-9B6C-BE26ED665848}" sibTransId="{500AE84D-D779-894C-915E-23449B090F78}"/>
    <dgm:cxn modelId="{05900284-0BB4-B145-BFC0-DFA0896C1F09}" type="presOf" srcId="{54532E5C-10CD-F64D-A806-0EEC973E322D}" destId="{8CA535D0-52AC-5C49-8E5A-9E48406D6438}" srcOrd="0" destOrd="0" presId="urn:microsoft.com/office/officeart/2005/8/layout/orgChart1"/>
    <dgm:cxn modelId="{80E63384-0E09-BB4E-B449-C0DD91F11165}" type="presOf" srcId="{18741662-5EEA-524F-8182-B950BCB8E596}" destId="{BE930769-061B-8D4E-9682-5CDAB5958D5A}" srcOrd="0" destOrd="0" presId="urn:microsoft.com/office/officeart/2005/8/layout/orgChart1"/>
    <dgm:cxn modelId="{51348888-3AA1-6049-A743-70B6737254AF}" type="presOf" srcId="{8825C0DC-9157-784A-9E24-2CC30ADCE464}" destId="{638FEBDE-E019-A44A-BE71-824C2DCE89B1}" srcOrd="0" destOrd="0" presId="urn:microsoft.com/office/officeart/2005/8/layout/orgChart1"/>
    <dgm:cxn modelId="{C66BA288-87CF-1845-B31F-7D5D7C840E13}" srcId="{D9CF9075-3197-624D-B969-3AE9194FD5F8}" destId="{24BAE90D-439E-724F-88A0-8B6FF7824B2C}" srcOrd="0" destOrd="0" parTransId="{8825C0DC-9157-784A-9E24-2CC30ADCE464}" sibTransId="{311B1BA6-5A23-6F48-A877-C43F197C7CB5}"/>
    <dgm:cxn modelId="{6981E29B-9312-ED4E-8309-570D7310BB93}" type="presOf" srcId="{54532E5C-10CD-F64D-A806-0EEC973E322D}" destId="{2B3573C5-FA84-6942-9979-3B9BF138D209}" srcOrd="1" destOrd="0" presId="urn:microsoft.com/office/officeart/2005/8/layout/orgChart1"/>
    <dgm:cxn modelId="{8009C2A4-79E4-E44B-9AE5-A9155281642F}" type="presOf" srcId="{E8A18C7A-31C2-064F-B737-B86A63FBE40D}" destId="{5FBD6900-C725-C844-85DE-16184BD07887}" srcOrd="0" destOrd="0" presId="urn:microsoft.com/office/officeart/2005/8/layout/orgChart1"/>
    <dgm:cxn modelId="{47942CB6-3C99-9A4E-964F-E9D4F4BE6787}" type="presOf" srcId="{E8A18C7A-31C2-064F-B737-B86A63FBE40D}" destId="{A54851B2-C86E-244E-9408-412C25AA980D}" srcOrd="1" destOrd="0" presId="urn:microsoft.com/office/officeart/2005/8/layout/orgChart1"/>
    <dgm:cxn modelId="{6A1883B6-9F94-5746-9D2D-1F2BCDD36E30}" type="presOf" srcId="{F03DB2CA-0BA2-8242-AEAB-1498A6B966BA}" destId="{48B6F8AE-2D1F-4E4A-855B-965E086C716D}" srcOrd="0" destOrd="0" presId="urn:microsoft.com/office/officeart/2005/8/layout/orgChart1"/>
    <dgm:cxn modelId="{9DC81BBB-2183-5C44-B665-FE1FDE0A34B2}" type="presOf" srcId="{AC05E5CD-3B8C-984D-99A8-C0B202F223CA}" destId="{3ED13FBB-2A66-CA48-869E-026B8D5D072E}" srcOrd="1" destOrd="0" presId="urn:microsoft.com/office/officeart/2005/8/layout/orgChart1"/>
    <dgm:cxn modelId="{F0DD86C0-B9B2-6B4C-8AFE-61ED4BF99613}" srcId="{54532E5C-10CD-F64D-A806-0EEC973E322D}" destId="{E8A18C7A-31C2-064F-B737-B86A63FBE40D}" srcOrd="0" destOrd="0" parTransId="{5717D329-B6D9-AF4A-B8CF-8A6B839DED70}" sibTransId="{BDE1667B-93E6-BA43-9CD2-929A856557C9}"/>
    <dgm:cxn modelId="{55339AC5-229B-7C45-8513-FF133C366208}" type="presOf" srcId="{53C5F241-1383-F14D-9325-8C9D89C05A7F}" destId="{F7649A5A-B8A6-654F-8FA3-B9845519EC0A}" srcOrd="0" destOrd="0" presId="urn:microsoft.com/office/officeart/2005/8/layout/orgChart1"/>
    <dgm:cxn modelId="{5708E7C5-85DD-4446-AB28-E2C2441FEBDA}" type="presOf" srcId="{031721BC-6F06-8646-98A5-04C9F54B899F}" destId="{74376DA8-4C42-9942-8BD1-94C3AB78D2DB}" srcOrd="1" destOrd="0" presId="urn:microsoft.com/office/officeart/2005/8/layout/orgChart1"/>
    <dgm:cxn modelId="{3716B5CB-A8DB-B446-BE79-B2E8B9C7080C}" type="presOf" srcId="{AF4DA007-6A79-0943-95F2-F8D7CFC63BCE}" destId="{584B4B49-9FF3-C446-BC2A-9C0227A76A19}" srcOrd="0" destOrd="0" presId="urn:microsoft.com/office/officeart/2005/8/layout/orgChart1"/>
    <dgm:cxn modelId="{E012CBD3-D9BD-2045-B5BB-4E53F6972CF3}" type="presOf" srcId="{DF89FAE8-68CB-B546-9FDD-52DE9F88E958}" destId="{6DF5A3C2-9BEB-B34D-81B6-7F878901CECA}" srcOrd="0" destOrd="0" presId="urn:microsoft.com/office/officeart/2005/8/layout/orgChart1"/>
    <dgm:cxn modelId="{6BF8FCD6-111A-8240-B40E-C3FDB3992AFC}" type="presOf" srcId="{53C5F241-1383-F14D-9325-8C9D89C05A7F}" destId="{2DF65592-BD9F-FF45-8EEF-E406CE16845C}" srcOrd="1" destOrd="0" presId="urn:microsoft.com/office/officeart/2005/8/layout/orgChart1"/>
    <dgm:cxn modelId="{F39174D7-589B-CE46-92B5-DB2A99404C49}" type="presOf" srcId="{D69C31FE-04A5-224D-B1D6-2C427F5E4B16}" destId="{8395AC99-48A1-9244-9F12-9556C8CA9068}" srcOrd="0" destOrd="0" presId="urn:microsoft.com/office/officeart/2005/8/layout/orgChart1"/>
    <dgm:cxn modelId="{D92568DC-2FE7-FC43-83D0-C5A6AE0B2CA1}" srcId="{D9CF9075-3197-624D-B969-3AE9194FD5F8}" destId="{AC05E5CD-3B8C-984D-99A8-C0B202F223CA}" srcOrd="1" destOrd="0" parTransId="{166935D0-36B0-704A-9D04-30EEA4620A5E}" sibTransId="{74523385-BCE4-4A43-9F56-C22370F763AE}"/>
    <dgm:cxn modelId="{F3EFCEE3-F43F-A946-9D79-EB904F096B5D}" type="presOf" srcId="{66FCD207-FF91-104D-954D-F89A37047058}" destId="{B70F25F5-55FA-0845-9C7D-583202F54742}" srcOrd="0" destOrd="0" presId="urn:microsoft.com/office/officeart/2005/8/layout/orgChart1"/>
    <dgm:cxn modelId="{1EA530E9-D11B-F04E-BAFC-0182B8C3FABE}" type="presOf" srcId="{EF1E4ABE-0A5C-1345-875E-4FACF799A8D6}" destId="{C522ED9E-A5CE-944D-B5C5-BA9C60A1521A}" srcOrd="0" destOrd="0" presId="urn:microsoft.com/office/officeart/2005/8/layout/orgChart1"/>
    <dgm:cxn modelId="{BB1AB0EF-D7DE-BF47-A508-2A0A2138B3CD}" srcId="{AC05E5CD-3B8C-984D-99A8-C0B202F223CA}" destId="{031721BC-6F06-8646-98A5-04C9F54B899F}" srcOrd="1" destOrd="0" parTransId="{A5BA04ED-5BD4-1B46-871F-C7CAB43D5BB5}" sibTransId="{575BB856-4457-4E42-BA31-74CD4A99B893}"/>
    <dgm:cxn modelId="{601F1AF2-BBF1-6841-89CA-4DD74B209429}" type="presOf" srcId="{EF1E4ABE-0A5C-1345-875E-4FACF799A8D6}" destId="{C8662C02-239F-DB46-AA8E-B4EC2245F526}" srcOrd="1" destOrd="0" presId="urn:microsoft.com/office/officeart/2005/8/layout/orgChart1"/>
    <dgm:cxn modelId="{FA2022F2-9942-3446-B389-A201BB287671}" type="presOf" srcId="{D9CF9075-3197-624D-B969-3AE9194FD5F8}" destId="{4E51CB73-415B-0C4E-ABCF-7882AF78DA0B}" srcOrd="0" destOrd="0" presId="urn:microsoft.com/office/officeart/2005/8/layout/orgChart1"/>
    <dgm:cxn modelId="{F74E56FC-F7D0-964F-8785-F4EBC2E7C7FC}" srcId="{E30F7D5D-90F0-2B40-865C-0571FFB269C8}" destId="{1AAC4A71-D46F-9F4C-84A8-D273D83B6101}" srcOrd="0" destOrd="0" parTransId="{4B19DB00-A787-C049-9085-B056FFF653EA}" sibTransId="{88C641AF-C2AB-784C-B9F6-3610030D665A}"/>
    <dgm:cxn modelId="{E85A2BFA-8399-084C-A4FE-A3198B06BD86}" type="presParOf" srcId="{BE930769-061B-8D4E-9682-5CDAB5958D5A}" destId="{6D310C02-42F9-CF4B-A9F1-29A0A836A19A}" srcOrd="0" destOrd="0" presId="urn:microsoft.com/office/officeart/2005/8/layout/orgChart1"/>
    <dgm:cxn modelId="{45F569C3-2E79-6F49-9FF7-3CF8A3D23DDB}" type="presParOf" srcId="{6D310C02-42F9-CF4B-A9F1-29A0A836A19A}" destId="{8868600D-8BB8-6041-A911-7EA8F2AC9840}" srcOrd="0" destOrd="0" presId="urn:microsoft.com/office/officeart/2005/8/layout/orgChart1"/>
    <dgm:cxn modelId="{A43C41BD-A512-5843-AE89-BE20C97AA736}" type="presParOf" srcId="{8868600D-8BB8-6041-A911-7EA8F2AC9840}" destId="{4E51CB73-415B-0C4E-ABCF-7882AF78DA0B}" srcOrd="0" destOrd="0" presId="urn:microsoft.com/office/officeart/2005/8/layout/orgChart1"/>
    <dgm:cxn modelId="{5A867BBA-3E24-D644-B8FA-DBAE82E2D4B4}" type="presParOf" srcId="{8868600D-8BB8-6041-A911-7EA8F2AC9840}" destId="{F6F1B05B-49E8-C242-BAB3-14CDBE910F5A}" srcOrd="1" destOrd="0" presId="urn:microsoft.com/office/officeart/2005/8/layout/orgChart1"/>
    <dgm:cxn modelId="{24158751-6FFF-0A48-B29E-F98592B13833}" type="presParOf" srcId="{6D310C02-42F9-CF4B-A9F1-29A0A836A19A}" destId="{30673524-FC50-7944-97B2-A8BCA11DBA6E}" srcOrd="1" destOrd="0" presId="urn:microsoft.com/office/officeart/2005/8/layout/orgChart1"/>
    <dgm:cxn modelId="{5B7F0D19-DC79-534E-AEED-162303E31E5B}" type="presParOf" srcId="{6D310C02-42F9-CF4B-A9F1-29A0A836A19A}" destId="{4CCEEFE1-83AF-2B43-8F8D-5F7058B7E25B}" srcOrd="2" destOrd="0" presId="urn:microsoft.com/office/officeart/2005/8/layout/orgChart1"/>
    <dgm:cxn modelId="{D712AF54-B95A-274D-A142-F916820963AC}" type="presParOf" srcId="{4CCEEFE1-83AF-2B43-8F8D-5F7058B7E25B}" destId="{638FEBDE-E019-A44A-BE71-824C2DCE89B1}" srcOrd="0" destOrd="0" presId="urn:microsoft.com/office/officeart/2005/8/layout/orgChart1"/>
    <dgm:cxn modelId="{F27DCFBF-6531-5A40-8E80-40935D2CAF04}" type="presParOf" srcId="{4CCEEFE1-83AF-2B43-8F8D-5F7058B7E25B}" destId="{890EB0D4-850B-0B4A-86C9-EFC0D3F48B5D}" srcOrd="1" destOrd="0" presId="urn:microsoft.com/office/officeart/2005/8/layout/orgChart1"/>
    <dgm:cxn modelId="{351D6543-C0C4-4147-A85B-0A18D017E956}" type="presParOf" srcId="{890EB0D4-850B-0B4A-86C9-EFC0D3F48B5D}" destId="{DC6AC481-E2E4-DD4B-9C2F-3AA87F9BB8CC}" srcOrd="0" destOrd="0" presId="urn:microsoft.com/office/officeart/2005/8/layout/orgChart1"/>
    <dgm:cxn modelId="{7A3B09AF-3EEA-FD43-A077-CEE629FD24E0}" type="presParOf" srcId="{DC6AC481-E2E4-DD4B-9C2F-3AA87F9BB8CC}" destId="{B5E9E41A-738A-A64F-A675-223C8F97D3ED}" srcOrd="0" destOrd="0" presId="urn:microsoft.com/office/officeart/2005/8/layout/orgChart1"/>
    <dgm:cxn modelId="{46984784-9DB5-F449-A5E3-1E5CC75C243F}" type="presParOf" srcId="{DC6AC481-E2E4-DD4B-9C2F-3AA87F9BB8CC}" destId="{656EC508-011D-094F-9333-89713748410A}" srcOrd="1" destOrd="0" presId="urn:microsoft.com/office/officeart/2005/8/layout/orgChart1"/>
    <dgm:cxn modelId="{B4CE0918-5836-7C43-AE7B-CCBC2232A0A5}" type="presParOf" srcId="{890EB0D4-850B-0B4A-86C9-EFC0D3F48B5D}" destId="{E1F1BDB5-7512-4A4D-9B11-A839379681FF}" srcOrd="1" destOrd="0" presId="urn:microsoft.com/office/officeart/2005/8/layout/orgChart1"/>
    <dgm:cxn modelId="{D2AD2DE9-BA2F-6D4E-99D1-C64BAB0BF15D}" type="presParOf" srcId="{E1F1BDB5-7512-4A4D-9B11-A839379681FF}" destId="{48B6F8AE-2D1F-4E4A-855B-965E086C716D}" srcOrd="0" destOrd="0" presId="urn:microsoft.com/office/officeart/2005/8/layout/orgChart1"/>
    <dgm:cxn modelId="{241B2B37-6D28-4A4C-A146-67D30B5703FD}" type="presParOf" srcId="{E1F1BDB5-7512-4A4D-9B11-A839379681FF}" destId="{99510D39-790D-4945-B41D-3A4F37878912}" srcOrd="1" destOrd="0" presId="urn:microsoft.com/office/officeart/2005/8/layout/orgChart1"/>
    <dgm:cxn modelId="{87828CDF-9716-CB44-8DEB-2F1A32E9E29A}" type="presParOf" srcId="{99510D39-790D-4945-B41D-3A4F37878912}" destId="{1C17736F-7D5A-2E45-B4D7-801E9D540112}" srcOrd="0" destOrd="0" presId="urn:microsoft.com/office/officeart/2005/8/layout/orgChart1"/>
    <dgm:cxn modelId="{56CB1066-BBBA-184F-8BAD-AB0A407E8B57}" type="presParOf" srcId="{1C17736F-7D5A-2E45-B4D7-801E9D540112}" destId="{C522ED9E-A5CE-944D-B5C5-BA9C60A1521A}" srcOrd="0" destOrd="0" presId="urn:microsoft.com/office/officeart/2005/8/layout/orgChart1"/>
    <dgm:cxn modelId="{2FE69980-B845-6B4A-B683-49C06162C46C}" type="presParOf" srcId="{1C17736F-7D5A-2E45-B4D7-801E9D540112}" destId="{C8662C02-239F-DB46-AA8E-B4EC2245F526}" srcOrd="1" destOrd="0" presId="urn:microsoft.com/office/officeart/2005/8/layout/orgChart1"/>
    <dgm:cxn modelId="{AE9EC97F-5A7E-B94C-B924-17C61D2A1720}" type="presParOf" srcId="{99510D39-790D-4945-B41D-3A4F37878912}" destId="{9496DA96-D633-F244-B53F-C49EC196EFDC}" srcOrd="1" destOrd="0" presId="urn:microsoft.com/office/officeart/2005/8/layout/orgChart1"/>
    <dgm:cxn modelId="{1C8A335B-68D1-C947-B022-D785F43ED7BF}" type="presParOf" srcId="{99510D39-790D-4945-B41D-3A4F37878912}" destId="{6118A3C0-0B69-894D-8178-4754CD825165}" srcOrd="2" destOrd="0" presId="urn:microsoft.com/office/officeart/2005/8/layout/orgChart1"/>
    <dgm:cxn modelId="{B149A33A-E9EA-9B45-AE6A-6846BA45773A}" type="presParOf" srcId="{E1F1BDB5-7512-4A4D-9B11-A839379681FF}" destId="{1ECB33EE-60AA-014F-BFA1-3CE7A7B96512}" srcOrd="2" destOrd="0" presId="urn:microsoft.com/office/officeart/2005/8/layout/orgChart1"/>
    <dgm:cxn modelId="{D16F099E-7BBC-624E-982A-387A84B4796E}" type="presParOf" srcId="{E1F1BDB5-7512-4A4D-9B11-A839379681FF}" destId="{84FA3815-B7E7-0540-A516-B8BFFF817160}" srcOrd="3" destOrd="0" presId="urn:microsoft.com/office/officeart/2005/8/layout/orgChart1"/>
    <dgm:cxn modelId="{35E9F658-DE3A-FE49-9F02-FBC02279E37B}" type="presParOf" srcId="{84FA3815-B7E7-0540-A516-B8BFFF817160}" destId="{FF279367-B90F-7B4B-8790-72BDAF3685DF}" srcOrd="0" destOrd="0" presId="urn:microsoft.com/office/officeart/2005/8/layout/orgChart1"/>
    <dgm:cxn modelId="{E029CE60-3B88-D44D-A9B7-8465F342DB4D}" type="presParOf" srcId="{FF279367-B90F-7B4B-8790-72BDAF3685DF}" destId="{8CA535D0-52AC-5C49-8E5A-9E48406D6438}" srcOrd="0" destOrd="0" presId="urn:microsoft.com/office/officeart/2005/8/layout/orgChart1"/>
    <dgm:cxn modelId="{07E900DD-6B48-494C-BEDD-93831325597D}" type="presParOf" srcId="{FF279367-B90F-7B4B-8790-72BDAF3685DF}" destId="{2B3573C5-FA84-6942-9979-3B9BF138D209}" srcOrd="1" destOrd="0" presId="urn:microsoft.com/office/officeart/2005/8/layout/orgChart1"/>
    <dgm:cxn modelId="{F63A850E-912D-E14E-A540-DE68E15D50B7}" type="presParOf" srcId="{84FA3815-B7E7-0540-A516-B8BFFF817160}" destId="{ADECCCD1-9ECC-E64E-99C7-7871E50277FC}" srcOrd="1" destOrd="0" presId="urn:microsoft.com/office/officeart/2005/8/layout/orgChart1"/>
    <dgm:cxn modelId="{9A960C3A-D015-D04A-83C6-CD6B17B43331}" type="presParOf" srcId="{ADECCCD1-9ECC-E64E-99C7-7871E50277FC}" destId="{8641363B-0B0E-8142-A833-1C522C947FF6}" srcOrd="0" destOrd="0" presId="urn:microsoft.com/office/officeart/2005/8/layout/orgChart1"/>
    <dgm:cxn modelId="{E7CC1545-8445-E74E-8093-F8466609F245}" type="presParOf" srcId="{ADECCCD1-9ECC-E64E-99C7-7871E50277FC}" destId="{C57487DA-959C-AA45-8271-EE240C4BE780}" srcOrd="1" destOrd="0" presId="urn:microsoft.com/office/officeart/2005/8/layout/orgChart1"/>
    <dgm:cxn modelId="{3C6052F0-82CF-9247-A465-C152866911AB}" type="presParOf" srcId="{C57487DA-959C-AA45-8271-EE240C4BE780}" destId="{2F745DAD-1DCC-0340-B8E6-B2DCB812841E}" srcOrd="0" destOrd="0" presId="urn:microsoft.com/office/officeart/2005/8/layout/orgChart1"/>
    <dgm:cxn modelId="{BBBC44D2-018B-204B-A7A7-12052C75F292}" type="presParOf" srcId="{2F745DAD-1DCC-0340-B8E6-B2DCB812841E}" destId="{5FBD6900-C725-C844-85DE-16184BD07887}" srcOrd="0" destOrd="0" presId="urn:microsoft.com/office/officeart/2005/8/layout/orgChart1"/>
    <dgm:cxn modelId="{6CEE3D49-997D-E444-8737-CBE2A69B2705}" type="presParOf" srcId="{2F745DAD-1DCC-0340-B8E6-B2DCB812841E}" destId="{A54851B2-C86E-244E-9408-412C25AA980D}" srcOrd="1" destOrd="0" presId="urn:microsoft.com/office/officeart/2005/8/layout/orgChart1"/>
    <dgm:cxn modelId="{DC95C673-85DB-2F44-A222-3B2CBDA46D89}" type="presParOf" srcId="{C57487DA-959C-AA45-8271-EE240C4BE780}" destId="{E32863DD-80A3-EE40-B957-ADEDF90E59BC}" srcOrd="1" destOrd="0" presId="urn:microsoft.com/office/officeart/2005/8/layout/orgChart1"/>
    <dgm:cxn modelId="{6E012E07-6565-B34A-B025-CE161F1043C8}" type="presParOf" srcId="{C57487DA-959C-AA45-8271-EE240C4BE780}" destId="{D8AE0E64-5350-1946-8B02-1FE81A8268ED}" srcOrd="2" destOrd="0" presId="urn:microsoft.com/office/officeart/2005/8/layout/orgChart1"/>
    <dgm:cxn modelId="{61DF7C17-B9E9-5C4A-AAE7-6168510CB7B5}" type="presParOf" srcId="{84FA3815-B7E7-0540-A516-B8BFFF817160}" destId="{FD756555-30F1-9843-982D-4A69C8C0C5DE}" srcOrd="2" destOrd="0" presId="urn:microsoft.com/office/officeart/2005/8/layout/orgChart1"/>
    <dgm:cxn modelId="{C1E55E13-3905-E740-BBE5-9E25C6FCF8AD}" type="presParOf" srcId="{E1F1BDB5-7512-4A4D-9B11-A839379681FF}" destId="{0FCF3BA8-905B-5D40-8C50-F63F4178483A}" srcOrd="4" destOrd="0" presId="urn:microsoft.com/office/officeart/2005/8/layout/orgChart1"/>
    <dgm:cxn modelId="{000F61AD-106B-F449-A1EF-B19205D9C345}" type="presParOf" srcId="{E1F1BDB5-7512-4A4D-9B11-A839379681FF}" destId="{B8BA20D2-BA00-B042-9A30-065B153EBB97}" srcOrd="5" destOrd="0" presId="urn:microsoft.com/office/officeart/2005/8/layout/orgChart1"/>
    <dgm:cxn modelId="{BD543D2E-0A8C-894D-B136-5D99F09A5510}" type="presParOf" srcId="{B8BA20D2-BA00-B042-9A30-065B153EBB97}" destId="{ED09E5DB-18D5-F84A-AD7A-F1DC0BF5F26B}" srcOrd="0" destOrd="0" presId="urn:microsoft.com/office/officeart/2005/8/layout/orgChart1"/>
    <dgm:cxn modelId="{E99A2718-D575-804E-9116-D4A0CDF22530}" type="presParOf" srcId="{ED09E5DB-18D5-F84A-AD7A-F1DC0BF5F26B}" destId="{6DF5A3C2-9BEB-B34D-81B6-7F878901CECA}" srcOrd="0" destOrd="0" presId="urn:microsoft.com/office/officeart/2005/8/layout/orgChart1"/>
    <dgm:cxn modelId="{B5CB46A8-4EBF-4543-94AC-B89EF0E36173}" type="presParOf" srcId="{ED09E5DB-18D5-F84A-AD7A-F1DC0BF5F26B}" destId="{18E4E5B7-F03C-7E41-AD63-68627E6EEA5B}" srcOrd="1" destOrd="0" presId="urn:microsoft.com/office/officeart/2005/8/layout/orgChart1"/>
    <dgm:cxn modelId="{2E68EF46-04C1-0C4D-8D82-9097C11C0E24}" type="presParOf" srcId="{B8BA20D2-BA00-B042-9A30-065B153EBB97}" destId="{0F4C3B8F-24CB-8046-B67B-1C3A1A98C96B}" srcOrd="1" destOrd="0" presId="urn:microsoft.com/office/officeart/2005/8/layout/orgChart1"/>
    <dgm:cxn modelId="{80D48E54-21F5-424C-A581-311FCC600899}" type="presParOf" srcId="{B8BA20D2-BA00-B042-9A30-065B153EBB97}" destId="{789B14FD-DF30-E045-824A-E67353761ED9}" srcOrd="2" destOrd="0" presId="urn:microsoft.com/office/officeart/2005/8/layout/orgChart1"/>
    <dgm:cxn modelId="{FEC3CB56-885B-A141-A964-C1F151978EAF}" type="presParOf" srcId="{890EB0D4-850B-0B4A-86C9-EFC0D3F48B5D}" destId="{65A7A20C-A10E-624F-92AA-9CB606A9B157}" srcOrd="2" destOrd="0" presId="urn:microsoft.com/office/officeart/2005/8/layout/orgChart1"/>
    <dgm:cxn modelId="{E9B9A82E-9542-D449-B486-B79C2AE9865A}" type="presParOf" srcId="{4CCEEFE1-83AF-2B43-8F8D-5F7058B7E25B}" destId="{3474B1C8-691B-C447-BA8E-2E71991CCC26}" srcOrd="2" destOrd="0" presId="urn:microsoft.com/office/officeart/2005/8/layout/orgChart1"/>
    <dgm:cxn modelId="{398F7E93-488E-6540-887E-031A0DA71DA9}" type="presParOf" srcId="{4CCEEFE1-83AF-2B43-8F8D-5F7058B7E25B}" destId="{0418182B-97B1-B841-8361-501EA6127170}" srcOrd="3" destOrd="0" presId="urn:microsoft.com/office/officeart/2005/8/layout/orgChart1"/>
    <dgm:cxn modelId="{97D0F170-5B81-934F-B522-D063DA1A03BF}" type="presParOf" srcId="{0418182B-97B1-B841-8361-501EA6127170}" destId="{723A83B7-9FBA-8542-A454-428DD3880C86}" srcOrd="0" destOrd="0" presId="urn:microsoft.com/office/officeart/2005/8/layout/orgChart1"/>
    <dgm:cxn modelId="{B97BC925-17A3-7140-B007-7C439528952A}" type="presParOf" srcId="{723A83B7-9FBA-8542-A454-428DD3880C86}" destId="{FD55E04A-7F12-7146-8784-BBF0F941EDF6}" srcOrd="0" destOrd="0" presId="urn:microsoft.com/office/officeart/2005/8/layout/orgChart1"/>
    <dgm:cxn modelId="{19D3BC4B-73E0-3442-B836-98388A2F7DF1}" type="presParOf" srcId="{723A83B7-9FBA-8542-A454-428DD3880C86}" destId="{3ED13FBB-2A66-CA48-869E-026B8D5D072E}" srcOrd="1" destOrd="0" presId="urn:microsoft.com/office/officeart/2005/8/layout/orgChart1"/>
    <dgm:cxn modelId="{83D2F410-4106-634A-B48E-D64C9C081614}" type="presParOf" srcId="{0418182B-97B1-B841-8361-501EA6127170}" destId="{282C7984-698E-8A4E-A67F-5BB88C2A89EE}" srcOrd="1" destOrd="0" presId="urn:microsoft.com/office/officeart/2005/8/layout/orgChart1"/>
    <dgm:cxn modelId="{66E32457-8A59-C446-97FF-A6EF3ACD2869}" type="presParOf" srcId="{282C7984-698E-8A4E-A67F-5BB88C2A89EE}" destId="{584B4B49-9FF3-C446-BC2A-9C0227A76A19}" srcOrd="0" destOrd="0" presId="urn:microsoft.com/office/officeart/2005/8/layout/orgChart1"/>
    <dgm:cxn modelId="{B4DEB236-A492-3346-A2BC-BC9CE698E0DA}" type="presParOf" srcId="{282C7984-698E-8A4E-A67F-5BB88C2A89EE}" destId="{CF5F2A20-F28A-9742-8087-FA933EFE5101}" srcOrd="1" destOrd="0" presId="urn:microsoft.com/office/officeart/2005/8/layout/orgChart1"/>
    <dgm:cxn modelId="{9A8A1F2C-D1C1-0648-A55D-AF0054814049}" type="presParOf" srcId="{CF5F2A20-F28A-9742-8087-FA933EFE5101}" destId="{89CF3633-1AF4-9741-8718-D2B4226309D8}" srcOrd="0" destOrd="0" presId="urn:microsoft.com/office/officeart/2005/8/layout/orgChart1"/>
    <dgm:cxn modelId="{CB0772BE-3008-BB4C-A9F5-9487CF344B12}" type="presParOf" srcId="{89CF3633-1AF4-9741-8718-D2B4226309D8}" destId="{6E51738D-BAE8-384B-9AF3-A0A4E80EEF38}" srcOrd="0" destOrd="0" presId="urn:microsoft.com/office/officeart/2005/8/layout/orgChart1"/>
    <dgm:cxn modelId="{959A4C24-CAFA-2549-B398-46ED059397C0}" type="presParOf" srcId="{89CF3633-1AF4-9741-8718-D2B4226309D8}" destId="{C7D058EC-D93D-2B47-8D4F-28EA48AA46D9}" srcOrd="1" destOrd="0" presId="urn:microsoft.com/office/officeart/2005/8/layout/orgChart1"/>
    <dgm:cxn modelId="{807D376E-A74D-2348-ADED-0053B513D841}" type="presParOf" srcId="{CF5F2A20-F28A-9742-8087-FA933EFE5101}" destId="{C7E94BAE-C0D0-EF4A-9B9A-2238D95A0306}" srcOrd="1" destOrd="0" presId="urn:microsoft.com/office/officeart/2005/8/layout/orgChart1"/>
    <dgm:cxn modelId="{D710DB17-3CA3-E94F-8FD9-5A2BD2EA4D18}" type="presParOf" srcId="{C7E94BAE-C0D0-EF4A-9B9A-2238D95A0306}" destId="{90C13539-59AF-3C46-B515-0C71AD0E6784}" srcOrd="0" destOrd="0" presId="urn:microsoft.com/office/officeart/2005/8/layout/orgChart1"/>
    <dgm:cxn modelId="{C23EE201-9715-0547-80E4-E37DF7E8D8D3}" type="presParOf" srcId="{C7E94BAE-C0D0-EF4A-9B9A-2238D95A0306}" destId="{C07E7F21-1F52-E94D-9DDE-ED8F22C60D51}" srcOrd="1" destOrd="0" presId="urn:microsoft.com/office/officeart/2005/8/layout/orgChart1"/>
    <dgm:cxn modelId="{232B9210-0943-AE41-A29D-F7E15F584896}" type="presParOf" srcId="{C07E7F21-1F52-E94D-9DDE-ED8F22C60D51}" destId="{4380B0B1-C510-7741-84C9-ADF736887B03}" srcOrd="0" destOrd="0" presId="urn:microsoft.com/office/officeart/2005/8/layout/orgChart1"/>
    <dgm:cxn modelId="{13492884-1FCA-894E-BDAE-73F92F606561}" type="presParOf" srcId="{4380B0B1-C510-7741-84C9-ADF736887B03}" destId="{633DAE1E-CF7C-E44C-8632-4211981FE4F3}" srcOrd="0" destOrd="0" presId="urn:microsoft.com/office/officeart/2005/8/layout/orgChart1"/>
    <dgm:cxn modelId="{3A71323C-9A67-E04B-8253-5DFD059E0914}" type="presParOf" srcId="{4380B0B1-C510-7741-84C9-ADF736887B03}" destId="{99699D74-AC2B-F843-978B-5DEFF1BB8F45}" srcOrd="1" destOrd="0" presId="urn:microsoft.com/office/officeart/2005/8/layout/orgChart1"/>
    <dgm:cxn modelId="{32025F56-8C5A-FB41-A990-58F7CA6DC032}" type="presParOf" srcId="{C07E7F21-1F52-E94D-9DDE-ED8F22C60D51}" destId="{DE4D4FFF-55F8-484B-BA70-3B9419D124F0}" srcOrd="1" destOrd="0" presId="urn:microsoft.com/office/officeart/2005/8/layout/orgChart1"/>
    <dgm:cxn modelId="{F8D79D61-BA71-4148-9AF7-A4BC95EC179C}" type="presParOf" srcId="{C07E7F21-1F52-E94D-9DDE-ED8F22C60D51}" destId="{7683AC70-0F41-B941-8776-3672CEBF996F}" srcOrd="2" destOrd="0" presId="urn:microsoft.com/office/officeart/2005/8/layout/orgChart1"/>
    <dgm:cxn modelId="{CB90B610-3E26-1B4A-8A76-765498C52EBA}" type="presParOf" srcId="{CF5F2A20-F28A-9742-8087-FA933EFE5101}" destId="{0883D95C-C219-3B4C-8037-0C957C6B9453}" srcOrd="2" destOrd="0" presId="urn:microsoft.com/office/officeart/2005/8/layout/orgChart1"/>
    <dgm:cxn modelId="{3BC7CF4B-3D73-DF46-986B-437018A37944}" type="presParOf" srcId="{282C7984-698E-8A4E-A67F-5BB88C2A89EE}" destId="{AE752F49-F0A4-DF48-B05C-F1DCF4060869}" srcOrd="2" destOrd="0" presId="urn:microsoft.com/office/officeart/2005/8/layout/orgChart1"/>
    <dgm:cxn modelId="{C197BD02-F927-844B-87B3-C68DE31EB868}" type="presParOf" srcId="{282C7984-698E-8A4E-A67F-5BB88C2A89EE}" destId="{E6D49F00-72DC-364B-89D8-D621F49E742A}" srcOrd="3" destOrd="0" presId="urn:microsoft.com/office/officeart/2005/8/layout/orgChart1"/>
    <dgm:cxn modelId="{8A16819C-39C9-8A49-9781-8CE9A6566F63}" type="presParOf" srcId="{E6D49F00-72DC-364B-89D8-D621F49E742A}" destId="{C7E17669-AC9B-0443-A9A5-CF961EEC961D}" srcOrd="0" destOrd="0" presId="urn:microsoft.com/office/officeart/2005/8/layout/orgChart1"/>
    <dgm:cxn modelId="{0EE86CB4-E5CA-3842-85CB-FC6E35791F03}" type="presParOf" srcId="{C7E17669-AC9B-0443-A9A5-CF961EEC961D}" destId="{97D8EB6F-90E6-AF4B-A18C-E25F3A45B687}" srcOrd="0" destOrd="0" presId="urn:microsoft.com/office/officeart/2005/8/layout/orgChart1"/>
    <dgm:cxn modelId="{CCA8973F-575E-664D-8EC3-FF6C6E789A88}" type="presParOf" srcId="{C7E17669-AC9B-0443-A9A5-CF961EEC961D}" destId="{74376DA8-4C42-9942-8BD1-94C3AB78D2DB}" srcOrd="1" destOrd="0" presId="urn:microsoft.com/office/officeart/2005/8/layout/orgChart1"/>
    <dgm:cxn modelId="{34019762-1C0E-7145-A13C-269D0E04DAC4}" type="presParOf" srcId="{E6D49F00-72DC-364B-89D8-D621F49E742A}" destId="{805AA278-AC2D-0146-9E19-78D9195AC08E}" srcOrd="1" destOrd="0" presId="urn:microsoft.com/office/officeart/2005/8/layout/orgChart1"/>
    <dgm:cxn modelId="{28BEAE35-68D9-5647-9D64-3B4059221A3F}" type="presParOf" srcId="{E6D49F00-72DC-364B-89D8-D621F49E742A}" destId="{F00B1CBA-6E88-FA41-9996-5FE843B2D27D}" srcOrd="2" destOrd="0" presId="urn:microsoft.com/office/officeart/2005/8/layout/orgChart1"/>
    <dgm:cxn modelId="{7E784065-3DB9-284B-BAD9-6819B1B21386}" type="presParOf" srcId="{F00B1CBA-6E88-FA41-9996-5FE843B2D27D}" destId="{C3A5728B-B888-7E4C-9829-91D71B8BE0E3}" srcOrd="0" destOrd="0" presId="urn:microsoft.com/office/officeart/2005/8/layout/orgChart1"/>
    <dgm:cxn modelId="{09F4EB1E-2B8D-9342-8DAE-BA33B19F3AA2}" type="presParOf" srcId="{F00B1CBA-6E88-FA41-9996-5FE843B2D27D}" destId="{7611B9CC-04C7-5744-84A5-72B88CFD1446}" srcOrd="1" destOrd="0" presId="urn:microsoft.com/office/officeart/2005/8/layout/orgChart1"/>
    <dgm:cxn modelId="{9386B692-5C26-324A-8796-621847E7240E}" type="presParOf" srcId="{7611B9CC-04C7-5744-84A5-72B88CFD1446}" destId="{A9BC9D34-3115-B342-A31E-712A20407F6D}" srcOrd="0" destOrd="0" presId="urn:microsoft.com/office/officeart/2005/8/layout/orgChart1"/>
    <dgm:cxn modelId="{F98C8719-B464-6946-BFF1-DE095089F690}" type="presParOf" srcId="{A9BC9D34-3115-B342-A31E-712A20407F6D}" destId="{B70F25F5-55FA-0845-9C7D-583202F54742}" srcOrd="0" destOrd="0" presId="urn:microsoft.com/office/officeart/2005/8/layout/orgChart1"/>
    <dgm:cxn modelId="{1F1FA8AC-F499-9D4B-BA5C-FF83DE8A314A}" type="presParOf" srcId="{A9BC9D34-3115-B342-A31E-712A20407F6D}" destId="{7C66B808-3341-4048-B56F-31DBC50F9A0C}" srcOrd="1" destOrd="0" presId="urn:microsoft.com/office/officeart/2005/8/layout/orgChart1"/>
    <dgm:cxn modelId="{023FE4EB-9599-DB4F-9044-6CA52D6F872D}" type="presParOf" srcId="{7611B9CC-04C7-5744-84A5-72B88CFD1446}" destId="{5BA0BD7F-BEE3-174E-AD41-6B1A02849F12}" srcOrd="1" destOrd="0" presId="urn:microsoft.com/office/officeart/2005/8/layout/orgChart1"/>
    <dgm:cxn modelId="{2BC7E190-0AAF-D54E-AACC-F505F77815BB}" type="presParOf" srcId="{7611B9CC-04C7-5744-84A5-72B88CFD1446}" destId="{78012FBE-5B96-3A4B-AE3C-A39F9B4BEA48}" srcOrd="2" destOrd="0" presId="urn:microsoft.com/office/officeart/2005/8/layout/orgChart1"/>
    <dgm:cxn modelId="{9AD7EACB-EDF0-6D45-94E9-644DC866A359}" type="presParOf" srcId="{F00B1CBA-6E88-FA41-9996-5FE843B2D27D}" destId="{8395AC99-48A1-9244-9F12-9556C8CA9068}" srcOrd="2" destOrd="0" presId="urn:microsoft.com/office/officeart/2005/8/layout/orgChart1"/>
    <dgm:cxn modelId="{C649388D-5B78-7C46-9D21-DC81CE6AC52A}" type="presParOf" srcId="{F00B1CBA-6E88-FA41-9996-5FE843B2D27D}" destId="{08AFEF3B-3FB7-7744-8E28-D8DDF229594E}" srcOrd="3" destOrd="0" presId="urn:microsoft.com/office/officeart/2005/8/layout/orgChart1"/>
    <dgm:cxn modelId="{962E8E05-8BAC-9643-AF70-3213FFB08C56}" type="presParOf" srcId="{08AFEF3B-3FB7-7744-8E28-D8DDF229594E}" destId="{017AA723-C8F7-E64C-97AC-CBF59A18F9DA}" srcOrd="0" destOrd="0" presId="urn:microsoft.com/office/officeart/2005/8/layout/orgChart1"/>
    <dgm:cxn modelId="{0E23D570-E79C-9C4B-A0C2-38F75FAEE7FB}" type="presParOf" srcId="{017AA723-C8F7-E64C-97AC-CBF59A18F9DA}" destId="{F7649A5A-B8A6-654F-8FA3-B9845519EC0A}" srcOrd="0" destOrd="0" presId="urn:microsoft.com/office/officeart/2005/8/layout/orgChart1"/>
    <dgm:cxn modelId="{62830CFF-68A0-4B4F-BA9E-A3FC33854AA2}" type="presParOf" srcId="{017AA723-C8F7-E64C-97AC-CBF59A18F9DA}" destId="{2DF65592-BD9F-FF45-8EEF-E406CE16845C}" srcOrd="1" destOrd="0" presId="urn:microsoft.com/office/officeart/2005/8/layout/orgChart1"/>
    <dgm:cxn modelId="{9BEACD9D-C215-5341-A462-399F27A65675}" type="presParOf" srcId="{08AFEF3B-3FB7-7744-8E28-D8DDF229594E}" destId="{8AB5CABB-50D1-F841-A4B5-34D82D35E60E}" srcOrd="1" destOrd="0" presId="urn:microsoft.com/office/officeart/2005/8/layout/orgChart1"/>
    <dgm:cxn modelId="{BDAD0EF6-1511-F84D-A05C-FF044980F691}" type="presParOf" srcId="{08AFEF3B-3FB7-7744-8E28-D8DDF229594E}" destId="{154FAADB-AF96-F141-A804-8972667A49C2}" srcOrd="2" destOrd="0" presId="urn:microsoft.com/office/officeart/2005/8/layout/orgChart1"/>
    <dgm:cxn modelId="{57F39534-10ED-BF40-9D65-8541D0F5D410}" type="presParOf" srcId="{0418182B-97B1-B841-8361-501EA6127170}" destId="{575B98AD-8E9D-FA43-9764-FCEBDF4B891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8741662-5EEA-524F-8182-B950BCB8E596}"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GB"/>
        </a:p>
      </dgm:t>
    </dgm:pt>
    <dgm:pt modelId="{D9CF9075-3197-624D-B969-3AE9194FD5F8}">
      <dgm:prSet phldrT="[Text]"/>
      <dgm:spPr>
        <a:solidFill>
          <a:srgbClr val="744930"/>
        </a:solidFill>
      </dgm:spPr>
      <dgm:t>
        <a:bodyPr/>
        <a:lstStyle/>
        <a:p>
          <a:r>
            <a:rPr lang="en-GB" b="1">
              <a:latin typeface="Century Gothic" panose="020B0502020202020204" pitchFamily="34" charset="0"/>
            </a:rPr>
            <a:t>Max Profit</a:t>
          </a:r>
        </a:p>
        <a:p>
          <a:r>
            <a:rPr lang="en-GB">
              <a:latin typeface="Century Gothic" panose="020B0502020202020204" pitchFamily="34" charset="0"/>
            </a:rPr>
            <a:t>=Sales- Cost</a:t>
          </a:r>
        </a:p>
        <a:p>
          <a:r>
            <a:rPr lang="en-GB">
              <a:latin typeface="Century Gothic" panose="020B0502020202020204" pitchFamily="34" charset="0"/>
            </a:rPr>
            <a:t>=(ASP-Cost/unit)*Quantity</a:t>
          </a:r>
        </a:p>
      </dgm:t>
    </dgm:pt>
    <dgm:pt modelId="{577C7DA5-A0B5-E548-8A3A-71A843064944}" type="parTrans" cxnId="{DF54BC7A-45FC-124D-B4C2-F359EAB2A838}">
      <dgm:prSet/>
      <dgm:spPr/>
      <dgm:t>
        <a:bodyPr/>
        <a:lstStyle/>
        <a:p>
          <a:endParaRPr lang="en-GB">
            <a:latin typeface="Century Gothic" panose="020B0502020202020204" pitchFamily="34" charset="0"/>
          </a:endParaRPr>
        </a:p>
      </dgm:t>
    </dgm:pt>
    <dgm:pt modelId="{3A0F0C2F-F3D5-2A4A-9090-64FAE8460A35}" type="sibTrans" cxnId="{DF54BC7A-45FC-124D-B4C2-F359EAB2A838}">
      <dgm:prSet/>
      <dgm:spPr/>
      <dgm:t>
        <a:bodyPr/>
        <a:lstStyle/>
        <a:p>
          <a:endParaRPr lang="en-GB">
            <a:latin typeface="Century Gothic" panose="020B0502020202020204" pitchFamily="34" charset="0"/>
          </a:endParaRPr>
        </a:p>
      </dgm:t>
    </dgm:pt>
    <dgm:pt modelId="{24BAE90D-439E-724F-88A0-8B6FF7824B2C}" type="asst">
      <dgm:prSet phldrT="[Text]"/>
      <dgm:spPr>
        <a:solidFill>
          <a:srgbClr val="744930"/>
        </a:solidFill>
      </dgm:spPr>
      <dgm:t>
        <a:bodyPr/>
        <a:lstStyle/>
        <a:p>
          <a:r>
            <a:rPr lang="en-GB" b="1">
              <a:latin typeface="Century Gothic" panose="020B0502020202020204" pitchFamily="34" charset="0"/>
            </a:rPr>
            <a:t>Increase Sales</a:t>
          </a:r>
        </a:p>
      </dgm:t>
    </dgm:pt>
    <dgm:pt modelId="{8825C0DC-9157-784A-9E24-2CC30ADCE464}" type="parTrans" cxnId="{C66BA288-87CF-1845-B31F-7D5D7C840E13}">
      <dgm:prSet/>
      <dgm:spPr/>
      <dgm:t>
        <a:bodyPr/>
        <a:lstStyle/>
        <a:p>
          <a:endParaRPr lang="en-GB">
            <a:latin typeface="Century Gothic" panose="020B0502020202020204" pitchFamily="34" charset="0"/>
          </a:endParaRPr>
        </a:p>
      </dgm:t>
    </dgm:pt>
    <dgm:pt modelId="{311B1BA6-5A23-6F48-A877-C43F197C7CB5}" type="sibTrans" cxnId="{C66BA288-87CF-1845-B31F-7D5D7C840E13}">
      <dgm:prSet/>
      <dgm:spPr/>
      <dgm:t>
        <a:bodyPr/>
        <a:lstStyle/>
        <a:p>
          <a:endParaRPr lang="en-GB">
            <a:latin typeface="Century Gothic" panose="020B0502020202020204" pitchFamily="34" charset="0"/>
          </a:endParaRPr>
        </a:p>
      </dgm:t>
    </dgm:pt>
    <dgm:pt modelId="{AC05E5CD-3B8C-984D-99A8-C0B202F223CA}" type="asst">
      <dgm:prSet/>
      <dgm:spPr>
        <a:solidFill>
          <a:srgbClr val="A3897A"/>
        </a:solidFill>
      </dgm:spPr>
      <dgm:t>
        <a:bodyPr/>
        <a:lstStyle/>
        <a:p>
          <a:r>
            <a:rPr lang="en-GB" b="1">
              <a:latin typeface="Century Gothic" panose="020B0502020202020204" pitchFamily="34" charset="0"/>
            </a:rPr>
            <a:t>Reduce Cost</a:t>
          </a:r>
        </a:p>
      </dgm:t>
    </dgm:pt>
    <dgm:pt modelId="{166935D0-36B0-704A-9D04-30EEA4620A5E}" type="parTrans" cxnId="{D92568DC-2FE7-FC43-83D0-C5A6AE0B2CA1}">
      <dgm:prSet/>
      <dgm:spPr/>
      <dgm:t>
        <a:bodyPr/>
        <a:lstStyle/>
        <a:p>
          <a:endParaRPr lang="en-GB">
            <a:latin typeface="Century Gothic" panose="020B0502020202020204" pitchFamily="34" charset="0"/>
          </a:endParaRPr>
        </a:p>
      </dgm:t>
    </dgm:pt>
    <dgm:pt modelId="{74523385-BCE4-4A43-9F56-C22370F763AE}" type="sibTrans" cxnId="{D92568DC-2FE7-FC43-83D0-C5A6AE0B2CA1}">
      <dgm:prSet/>
      <dgm:spPr/>
      <dgm:t>
        <a:bodyPr/>
        <a:lstStyle/>
        <a:p>
          <a:endParaRPr lang="en-GB">
            <a:latin typeface="Century Gothic" panose="020B0502020202020204" pitchFamily="34" charset="0"/>
          </a:endParaRPr>
        </a:p>
      </dgm:t>
    </dgm:pt>
    <dgm:pt modelId="{E30F7D5D-90F0-2B40-865C-0571FFB269C8}">
      <dgm:prSet/>
      <dgm:spPr>
        <a:solidFill>
          <a:srgbClr val="A3897A"/>
        </a:solidFill>
      </dgm:spPr>
      <dgm:t>
        <a:bodyPr/>
        <a:lstStyle/>
        <a:p>
          <a:r>
            <a:rPr lang="en-GB" b="0" u="none">
              <a:latin typeface="Century Gothic" panose="020B0502020202020204" pitchFamily="34" charset="0"/>
            </a:rPr>
            <a:t>Inventory Management</a:t>
          </a:r>
        </a:p>
      </dgm:t>
    </dgm:pt>
    <dgm:pt modelId="{AF4DA007-6A79-0943-95F2-F8D7CFC63BCE}" type="parTrans" cxnId="{6DFD1D3E-0BD2-0142-9CFE-D2CD0FCCFC25}">
      <dgm:prSet/>
      <dgm:spPr/>
      <dgm:t>
        <a:bodyPr/>
        <a:lstStyle/>
        <a:p>
          <a:endParaRPr lang="en-GB">
            <a:latin typeface="Century Gothic" panose="020B0502020202020204" pitchFamily="34" charset="0"/>
          </a:endParaRPr>
        </a:p>
      </dgm:t>
    </dgm:pt>
    <dgm:pt modelId="{EAC6A472-9DCE-6649-B13F-1BED3AB4B5EF}" type="sibTrans" cxnId="{6DFD1D3E-0BD2-0142-9CFE-D2CD0FCCFC25}">
      <dgm:prSet/>
      <dgm:spPr/>
      <dgm:t>
        <a:bodyPr/>
        <a:lstStyle/>
        <a:p>
          <a:endParaRPr lang="en-GB">
            <a:latin typeface="Century Gothic" panose="020B0502020202020204" pitchFamily="34" charset="0"/>
          </a:endParaRPr>
        </a:p>
      </dgm:t>
    </dgm:pt>
    <dgm:pt modelId="{031721BC-6F06-8646-98A5-04C9F54B899F}">
      <dgm:prSet/>
      <dgm:spPr>
        <a:solidFill>
          <a:srgbClr val="A3897A"/>
        </a:solidFill>
      </dgm:spPr>
      <dgm:t>
        <a:bodyPr/>
        <a:lstStyle/>
        <a:p>
          <a:r>
            <a:rPr lang="en-GB" b="0" u="none">
              <a:latin typeface="Century Gothic" panose="020B0502020202020204" pitchFamily="34" charset="0"/>
            </a:rPr>
            <a:t>Reduce Delivery Cost</a:t>
          </a:r>
        </a:p>
      </dgm:t>
    </dgm:pt>
    <dgm:pt modelId="{A5BA04ED-5BD4-1B46-871F-C7CAB43D5BB5}" type="parTrans" cxnId="{BB1AB0EF-D7DE-BF47-A508-2A0A2138B3CD}">
      <dgm:prSet/>
      <dgm:spPr/>
      <dgm:t>
        <a:bodyPr/>
        <a:lstStyle/>
        <a:p>
          <a:endParaRPr lang="en-GB">
            <a:latin typeface="Century Gothic" panose="020B0502020202020204" pitchFamily="34" charset="0"/>
          </a:endParaRPr>
        </a:p>
      </dgm:t>
    </dgm:pt>
    <dgm:pt modelId="{575BB856-4457-4E42-BA31-74CD4A99B893}" type="sibTrans" cxnId="{BB1AB0EF-D7DE-BF47-A508-2A0A2138B3CD}">
      <dgm:prSet/>
      <dgm:spPr/>
      <dgm:t>
        <a:bodyPr/>
        <a:lstStyle/>
        <a:p>
          <a:endParaRPr lang="en-GB">
            <a:latin typeface="Century Gothic" panose="020B0502020202020204" pitchFamily="34" charset="0"/>
          </a:endParaRPr>
        </a:p>
      </dgm:t>
    </dgm:pt>
    <dgm:pt modelId="{EF1E4ABE-0A5C-1345-875E-4FACF799A8D6}">
      <dgm:prSet/>
      <dgm:spPr>
        <a:solidFill>
          <a:srgbClr val="744930"/>
        </a:solidFill>
      </dgm:spPr>
      <dgm:t>
        <a:bodyPr/>
        <a:lstStyle/>
        <a:p>
          <a:r>
            <a:rPr lang="en-GB">
              <a:latin typeface="Century Gothic" panose="020B0502020202020204" pitchFamily="34" charset="0"/>
            </a:rPr>
            <a:t>CRM</a:t>
          </a:r>
        </a:p>
      </dgm:t>
    </dgm:pt>
    <dgm:pt modelId="{F03DB2CA-0BA2-8242-AEAB-1498A6B966BA}" type="parTrans" cxnId="{F57D310F-204F-D94C-A195-2829114EB0BA}">
      <dgm:prSet/>
      <dgm:spPr/>
      <dgm:t>
        <a:bodyPr/>
        <a:lstStyle/>
        <a:p>
          <a:endParaRPr lang="en-GB">
            <a:latin typeface="Century Gothic" panose="020B0502020202020204" pitchFamily="34" charset="0"/>
          </a:endParaRPr>
        </a:p>
      </dgm:t>
    </dgm:pt>
    <dgm:pt modelId="{54DA152D-F373-C24F-9607-ADEEDB231D21}" type="sibTrans" cxnId="{F57D310F-204F-D94C-A195-2829114EB0BA}">
      <dgm:prSet/>
      <dgm:spPr/>
      <dgm:t>
        <a:bodyPr/>
        <a:lstStyle/>
        <a:p>
          <a:endParaRPr lang="en-GB">
            <a:latin typeface="Century Gothic" panose="020B0502020202020204" pitchFamily="34" charset="0"/>
          </a:endParaRPr>
        </a:p>
      </dgm:t>
    </dgm:pt>
    <dgm:pt modelId="{54532E5C-10CD-F64D-A806-0EEC973E322D}">
      <dgm:prSet/>
      <dgm:spPr>
        <a:solidFill>
          <a:srgbClr val="FFFF00"/>
        </a:solidFill>
        <a:ln w="28575"/>
      </dgm:spPr>
      <dgm:t>
        <a:bodyPr/>
        <a:lstStyle/>
        <a:p>
          <a:r>
            <a:rPr lang="en-GB" b="1" i="0" u="none">
              <a:solidFill>
                <a:schemeClr val="tx1"/>
              </a:solidFill>
              <a:latin typeface="Century Gothic" panose="020B0502020202020204" pitchFamily="34" charset="0"/>
            </a:rPr>
            <a:t>Recommender System</a:t>
          </a:r>
        </a:p>
      </dgm:t>
    </dgm:pt>
    <dgm:pt modelId="{959BDD6F-ABCF-4B4F-9B6C-BE26ED665848}" type="parTrans" cxnId="{3DACC87F-F166-164B-B719-6291EA46F858}">
      <dgm:prSet/>
      <dgm:spPr/>
      <dgm:t>
        <a:bodyPr/>
        <a:lstStyle/>
        <a:p>
          <a:endParaRPr lang="en-GB">
            <a:latin typeface="Century Gothic" panose="020B0502020202020204" pitchFamily="34" charset="0"/>
          </a:endParaRPr>
        </a:p>
      </dgm:t>
    </dgm:pt>
    <dgm:pt modelId="{500AE84D-D779-894C-915E-23449B090F78}" type="sibTrans" cxnId="{3DACC87F-F166-164B-B719-6291EA46F858}">
      <dgm:prSet/>
      <dgm:spPr/>
      <dgm:t>
        <a:bodyPr/>
        <a:lstStyle/>
        <a:p>
          <a:endParaRPr lang="en-GB">
            <a:latin typeface="Century Gothic" panose="020B0502020202020204" pitchFamily="34" charset="0"/>
          </a:endParaRPr>
        </a:p>
      </dgm:t>
    </dgm:pt>
    <dgm:pt modelId="{DF89FAE8-68CB-B546-9FDD-52DE9F88E958}">
      <dgm:prSet/>
      <dgm:spPr>
        <a:solidFill>
          <a:srgbClr val="744930"/>
        </a:solidFill>
        <a:ln>
          <a:solidFill>
            <a:srgbClr val="FFC000"/>
          </a:solidFill>
        </a:ln>
      </dgm:spPr>
      <dgm:t>
        <a:bodyPr/>
        <a:lstStyle/>
        <a:p>
          <a:r>
            <a:rPr lang="en-GB" b="0" i="0" u="sng">
              <a:latin typeface="Century Gothic" panose="020B0502020202020204" pitchFamily="34" charset="0"/>
            </a:rPr>
            <a:t>Target Marketing</a:t>
          </a:r>
        </a:p>
      </dgm:t>
    </dgm:pt>
    <dgm:pt modelId="{7245B05D-EFBE-D14C-906C-386052B7608B}" type="parTrans" cxnId="{5F8E4770-8D54-BF4B-A1A3-AC46478B5833}">
      <dgm:prSet/>
      <dgm:spPr/>
      <dgm:t>
        <a:bodyPr/>
        <a:lstStyle/>
        <a:p>
          <a:endParaRPr lang="en-GB">
            <a:latin typeface="Century Gothic" panose="020B0502020202020204" pitchFamily="34" charset="0"/>
          </a:endParaRPr>
        </a:p>
      </dgm:t>
    </dgm:pt>
    <dgm:pt modelId="{BF45B394-C14A-524D-A72D-B08FBC78F4B3}" type="sibTrans" cxnId="{5F8E4770-8D54-BF4B-A1A3-AC46478B5833}">
      <dgm:prSet/>
      <dgm:spPr/>
      <dgm:t>
        <a:bodyPr/>
        <a:lstStyle/>
        <a:p>
          <a:endParaRPr lang="en-GB">
            <a:latin typeface="Century Gothic" panose="020B0502020202020204" pitchFamily="34" charset="0"/>
          </a:endParaRPr>
        </a:p>
      </dgm:t>
    </dgm:pt>
    <dgm:pt modelId="{1AAC4A71-D46F-9F4C-84A8-D273D83B6101}">
      <dgm:prSet/>
      <dgm:spPr>
        <a:solidFill>
          <a:srgbClr val="A3897A"/>
        </a:solidFill>
      </dgm:spPr>
      <dgm:t>
        <a:bodyPr/>
        <a:lstStyle/>
        <a:p>
          <a:r>
            <a:rPr lang="en-GB">
              <a:latin typeface="Century Gothic" panose="020B0502020202020204" pitchFamily="34" charset="0"/>
            </a:rPr>
            <a:t>Demand Forecast</a:t>
          </a:r>
        </a:p>
      </dgm:t>
    </dgm:pt>
    <dgm:pt modelId="{4B19DB00-A787-C049-9085-B056FFF653EA}" type="parTrans" cxnId="{F74E56FC-F7D0-964F-8785-F4EBC2E7C7FC}">
      <dgm:prSet/>
      <dgm:spPr/>
      <dgm:t>
        <a:bodyPr/>
        <a:lstStyle/>
        <a:p>
          <a:endParaRPr lang="en-GB">
            <a:latin typeface="Century Gothic" panose="020B0502020202020204" pitchFamily="34" charset="0"/>
          </a:endParaRPr>
        </a:p>
      </dgm:t>
    </dgm:pt>
    <dgm:pt modelId="{88C641AF-C2AB-784C-B9F6-3610030D665A}" type="sibTrans" cxnId="{F74E56FC-F7D0-964F-8785-F4EBC2E7C7FC}">
      <dgm:prSet/>
      <dgm:spPr/>
      <dgm:t>
        <a:bodyPr/>
        <a:lstStyle/>
        <a:p>
          <a:endParaRPr lang="en-GB">
            <a:latin typeface="Century Gothic" panose="020B0502020202020204" pitchFamily="34" charset="0"/>
          </a:endParaRPr>
        </a:p>
      </dgm:t>
    </dgm:pt>
    <dgm:pt modelId="{66FCD207-FF91-104D-954D-F89A37047058}" type="asst">
      <dgm:prSet/>
      <dgm:spPr>
        <a:solidFill>
          <a:srgbClr val="A3897A"/>
        </a:solidFill>
      </dgm:spPr>
      <dgm:t>
        <a:bodyPr/>
        <a:lstStyle/>
        <a:p>
          <a:r>
            <a:rPr lang="en-GB">
              <a:latin typeface="Century Gothic" panose="020B0502020202020204" pitchFamily="34" charset="0"/>
            </a:rPr>
            <a:t>Min distance</a:t>
          </a:r>
        </a:p>
      </dgm:t>
    </dgm:pt>
    <dgm:pt modelId="{0EC3C236-D6D1-B047-A7E6-3E6ECC70F4C8}" type="parTrans" cxnId="{58E1DE1D-51D9-8945-AF6D-7732E4E00258}">
      <dgm:prSet/>
      <dgm:spPr/>
      <dgm:t>
        <a:bodyPr/>
        <a:lstStyle/>
        <a:p>
          <a:endParaRPr lang="en-GB">
            <a:latin typeface="Century Gothic" panose="020B0502020202020204" pitchFamily="34" charset="0"/>
          </a:endParaRPr>
        </a:p>
      </dgm:t>
    </dgm:pt>
    <dgm:pt modelId="{3599E510-0764-3A4D-8EC8-AE17F481F962}" type="sibTrans" cxnId="{58E1DE1D-51D9-8945-AF6D-7732E4E00258}">
      <dgm:prSet/>
      <dgm:spPr/>
      <dgm:t>
        <a:bodyPr/>
        <a:lstStyle/>
        <a:p>
          <a:endParaRPr lang="en-GB">
            <a:latin typeface="Century Gothic" panose="020B0502020202020204" pitchFamily="34" charset="0"/>
          </a:endParaRPr>
        </a:p>
      </dgm:t>
    </dgm:pt>
    <dgm:pt modelId="{53C5F241-1383-F14D-9325-8C9D89C05A7F}" type="asst">
      <dgm:prSet/>
      <dgm:spPr>
        <a:solidFill>
          <a:srgbClr val="A3897A"/>
        </a:solidFill>
      </dgm:spPr>
      <dgm:t>
        <a:bodyPr/>
        <a:lstStyle/>
        <a:p>
          <a:r>
            <a:rPr lang="en-GB">
              <a:latin typeface="Century Gothic" panose="020B0502020202020204" pitchFamily="34" charset="0"/>
            </a:rPr>
            <a:t>Min man-hour</a:t>
          </a:r>
        </a:p>
      </dgm:t>
    </dgm:pt>
    <dgm:pt modelId="{D69C31FE-04A5-224D-B1D6-2C427F5E4B16}" type="parTrans" cxnId="{A248BB4C-5C6C-BA49-9FA2-A2019EAEFC42}">
      <dgm:prSet/>
      <dgm:spPr/>
      <dgm:t>
        <a:bodyPr/>
        <a:lstStyle/>
        <a:p>
          <a:endParaRPr lang="en-GB">
            <a:latin typeface="Century Gothic" panose="020B0502020202020204" pitchFamily="34" charset="0"/>
          </a:endParaRPr>
        </a:p>
      </dgm:t>
    </dgm:pt>
    <dgm:pt modelId="{B653DA0B-6D42-924E-9739-F8C7D5210123}" type="sibTrans" cxnId="{A248BB4C-5C6C-BA49-9FA2-A2019EAEFC42}">
      <dgm:prSet/>
      <dgm:spPr/>
      <dgm:t>
        <a:bodyPr/>
        <a:lstStyle/>
        <a:p>
          <a:endParaRPr lang="en-GB">
            <a:latin typeface="Century Gothic" panose="020B0502020202020204" pitchFamily="34" charset="0"/>
          </a:endParaRPr>
        </a:p>
      </dgm:t>
    </dgm:pt>
    <dgm:pt modelId="{E8A18C7A-31C2-064F-B737-B86A63FBE40D}">
      <dgm:prSet/>
      <dgm:spPr>
        <a:solidFill>
          <a:srgbClr val="744930"/>
        </a:solidFill>
      </dgm:spPr>
      <dgm:t>
        <a:bodyPr/>
        <a:lstStyle/>
        <a:p>
          <a:r>
            <a:rPr lang="en-GB">
              <a:latin typeface="Century Gothic" panose="020B0502020202020204" pitchFamily="34" charset="0"/>
            </a:rPr>
            <a:t>Frequent Pattern Mining</a:t>
          </a:r>
        </a:p>
      </dgm:t>
    </dgm:pt>
    <dgm:pt modelId="{5717D329-B6D9-AF4A-B8CF-8A6B839DED70}" type="parTrans" cxnId="{F0DD86C0-B9B2-6B4C-8AFE-61ED4BF99613}">
      <dgm:prSet/>
      <dgm:spPr/>
      <dgm:t>
        <a:bodyPr/>
        <a:lstStyle/>
        <a:p>
          <a:endParaRPr lang="en-GB">
            <a:latin typeface="Century Gothic" panose="020B0502020202020204" pitchFamily="34" charset="0"/>
          </a:endParaRPr>
        </a:p>
      </dgm:t>
    </dgm:pt>
    <dgm:pt modelId="{BDE1667B-93E6-BA43-9CD2-929A856557C9}" type="sibTrans" cxnId="{F0DD86C0-B9B2-6B4C-8AFE-61ED4BF99613}">
      <dgm:prSet/>
      <dgm:spPr/>
      <dgm:t>
        <a:bodyPr/>
        <a:lstStyle/>
        <a:p>
          <a:endParaRPr lang="en-GB">
            <a:latin typeface="Century Gothic" panose="020B0502020202020204" pitchFamily="34" charset="0"/>
          </a:endParaRPr>
        </a:p>
      </dgm:t>
    </dgm:pt>
    <dgm:pt modelId="{BE930769-061B-8D4E-9682-5CDAB5958D5A}" type="pres">
      <dgm:prSet presAssocID="{18741662-5EEA-524F-8182-B950BCB8E596}" presName="hierChild1" presStyleCnt="0">
        <dgm:presLayoutVars>
          <dgm:orgChart val="1"/>
          <dgm:chPref val="1"/>
          <dgm:dir/>
          <dgm:animOne val="branch"/>
          <dgm:animLvl val="lvl"/>
          <dgm:resizeHandles/>
        </dgm:presLayoutVars>
      </dgm:prSet>
      <dgm:spPr/>
    </dgm:pt>
    <dgm:pt modelId="{6D310C02-42F9-CF4B-A9F1-29A0A836A19A}" type="pres">
      <dgm:prSet presAssocID="{D9CF9075-3197-624D-B969-3AE9194FD5F8}" presName="hierRoot1" presStyleCnt="0">
        <dgm:presLayoutVars>
          <dgm:hierBranch val="init"/>
        </dgm:presLayoutVars>
      </dgm:prSet>
      <dgm:spPr/>
    </dgm:pt>
    <dgm:pt modelId="{8868600D-8BB8-6041-A911-7EA8F2AC9840}" type="pres">
      <dgm:prSet presAssocID="{D9CF9075-3197-624D-B969-3AE9194FD5F8}" presName="rootComposite1" presStyleCnt="0"/>
      <dgm:spPr/>
    </dgm:pt>
    <dgm:pt modelId="{4E51CB73-415B-0C4E-ABCF-7882AF78DA0B}" type="pres">
      <dgm:prSet presAssocID="{D9CF9075-3197-624D-B969-3AE9194FD5F8}" presName="rootText1" presStyleLbl="node0" presStyleIdx="0" presStyleCnt="1" custScaleX="234364" custScaleY="114893" custLinFactNeighborX="-25304" custLinFactNeighborY="11952">
        <dgm:presLayoutVars>
          <dgm:chPref val="3"/>
        </dgm:presLayoutVars>
      </dgm:prSet>
      <dgm:spPr/>
    </dgm:pt>
    <dgm:pt modelId="{F6F1B05B-49E8-C242-BAB3-14CDBE910F5A}" type="pres">
      <dgm:prSet presAssocID="{D9CF9075-3197-624D-B969-3AE9194FD5F8}" presName="rootConnector1" presStyleLbl="node1" presStyleIdx="0" presStyleCnt="0"/>
      <dgm:spPr/>
    </dgm:pt>
    <dgm:pt modelId="{30673524-FC50-7944-97B2-A8BCA11DBA6E}" type="pres">
      <dgm:prSet presAssocID="{D9CF9075-3197-624D-B969-3AE9194FD5F8}" presName="hierChild2" presStyleCnt="0"/>
      <dgm:spPr/>
    </dgm:pt>
    <dgm:pt modelId="{4CCEEFE1-83AF-2B43-8F8D-5F7058B7E25B}" type="pres">
      <dgm:prSet presAssocID="{D9CF9075-3197-624D-B969-3AE9194FD5F8}" presName="hierChild3" presStyleCnt="0"/>
      <dgm:spPr/>
    </dgm:pt>
    <dgm:pt modelId="{638FEBDE-E019-A44A-BE71-824C2DCE89B1}" type="pres">
      <dgm:prSet presAssocID="{8825C0DC-9157-784A-9E24-2CC30ADCE464}" presName="Name111" presStyleLbl="parChTrans1D2" presStyleIdx="0" presStyleCnt="2"/>
      <dgm:spPr/>
    </dgm:pt>
    <dgm:pt modelId="{890EB0D4-850B-0B4A-86C9-EFC0D3F48B5D}" type="pres">
      <dgm:prSet presAssocID="{24BAE90D-439E-724F-88A0-8B6FF7824B2C}" presName="hierRoot3" presStyleCnt="0">
        <dgm:presLayoutVars>
          <dgm:hierBranch val="init"/>
        </dgm:presLayoutVars>
      </dgm:prSet>
      <dgm:spPr/>
    </dgm:pt>
    <dgm:pt modelId="{DC6AC481-E2E4-DD4B-9C2F-3AA87F9BB8CC}" type="pres">
      <dgm:prSet presAssocID="{24BAE90D-439E-724F-88A0-8B6FF7824B2C}" presName="rootComposite3" presStyleCnt="0"/>
      <dgm:spPr/>
    </dgm:pt>
    <dgm:pt modelId="{B5E9E41A-738A-A64F-A675-223C8F97D3ED}" type="pres">
      <dgm:prSet presAssocID="{24BAE90D-439E-724F-88A0-8B6FF7824B2C}" presName="rootText3" presStyleLbl="asst1" presStyleIdx="0" presStyleCnt="2" custScaleX="115798" custScaleY="90746">
        <dgm:presLayoutVars>
          <dgm:chPref val="3"/>
        </dgm:presLayoutVars>
      </dgm:prSet>
      <dgm:spPr/>
    </dgm:pt>
    <dgm:pt modelId="{656EC508-011D-094F-9333-89713748410A}" type="pres">
      <dgm:prSet presAssocID="{24BAE90D-439E-724F-88A0-8B6FF7824B2C}" presName="rootConnector3" presStyleLbl="asst1" presStyleIdx="0" presStyleCnt="2"/>
      <dgm:spPr/>
    </dgm:pt>
    <dgm:pt modelId="{E1F1BDB5-7512-4A4D-9B11-A839379681FF}" type="pres">
      <dgm:prSet presAssocID="{24BAE90D-439E-724F-88A0-8B6FF7824B2C}" presName="hierChild6" presStyleCnt="0"/>
      <dgm:spPr/>
    </dgm:pt>
    <dgm:pt modelId="{48B6F8AE-2D1F-4E4A-855B-965E086C716D}" type="pres">
      <dgm:prSet presAssocID="{F03DB2CA-0BA2-8242-AEAB-1498A6B966BA}" presName="Name37" presStyleLbl="parChTrans1D3" presStyleIdx="0" presStyleCnt="5"/>
      <dgm:spPr/>
    </dgm:pt>
    <dgm:pt modelId="{99510D39-790D-4945-B41D-3A4F37878912}" type="pres">
      <dgm:prSet presAssocID="{EF1E4ABE-0A5C-1345-875E-4FACF799A8D6}" presName="hierRoot2" presStyleCnt="0">
        <dgm:presLayoutVars>
          <dgm:hierBranch val="init"/>
        </dgm:presLayoutVars>
      </dgm:prSet>
      <dgm:spPr/>
    </dgm:pt>
    <dgm:pt modelId="{1C17736F-7D5A-2E45-B4D7-801E9D540112}" type="pres">
      <dgm:prSet presAssocID="{EF1E4ABE-0A5C-1345-875E-4FACF799A8D6}" presName="rootComposite" presStyleCnt="0"/>
      <dgm:spPr/>
    </dgm:pt>
    <dgm:pt modelId="{C522ED9E-A5CE-944D-B5C5-BA9C60A1521A}" type="pres">
      <dgm:prSet presAssocID="{EF1E4ABE-0A5C-1345-875E-4FACF799A8D6}" presName="rootText" presStyleLbl="node3" presStyleIdx="0" presStyleCnt="5">
        <dgm:presLayoutVars>
          <dgm:chPref val="3"/>
        </dgm:presLayoutVars>
      </dgm:prSet>
      <dgm:spPr/>
    </dgm:pt>
    <dgm:pt modelId="{C8662C02-239F-DB46-AA8E-B4EC2245F526}" type="pres">
      <dgm:prSet presAssocID="{EF1E4ABE-0A5C-1345-875E-4FACF799A8D6}" presName="rootConnector" presStyleLbl="node3" presStyleIdx="0" presStyleCnt="5"/>
      <dgm:spPr/>
    </dgm:pt>
    <dgm:pt modelId="{9496DA96-D633-F244-B53F-C49EC196EFDC}" type="pres">
      <dgm:prSet presAssocID="{EF1E4ABE-0A5C-1345-875E-4FACF799A8D6}" presName="hierChild4" presStyleCnt="0"/>
      <dgm:spPr/>
    </dgm:pt>
    <dgm:pt modelId="{6118A3C0-0B69-894D-8178-4754CD825165}" type="pres">
      <dgm:prSet presAssocID="{EF1E4ABE-0A5C-1345-875E-4FACF799A8D6}" presName="hierChild5" presStyleCnt="0"/>
      <dgm:spPr/>
    </dgm:pt>
    <dgm:pt modelId="{1ECB33EE-60AA-014F-BFA1-3CE7A7B96512}" type="pres">
      <dgm:prSet presAssocID="{959BDD6F-ABCF-4B4F-9B6C-BE26ED665848}" presName="Name37" presStyleLbl="parChTrans1D3" presStyleIdx="1" presStyleCnt="5"/>
      <dgm:spPr/>
    </dgm:pt>
    <dgm:pt modelId="{84FA3815-B7E7-0540-A516-B8BFFF817160}" type="pres">
      <dgm:prSet presAssocID="{54532E5C-10CD-F64D-A806-0EEC973E322D}" presName="hierRoot2" presStyleCnt="0">
        <dgm:presLayoutVars>
          <dgm:hierBranch val="init"/>
        </dgm:presLayoutVars>
      </dgm:prSet>
      <dgm:spPr/>
    </dgm:pt>
    <dgm:pt modelId="{FF279367-B90F-7B4B-8790-72BDAF3685DF}" type="pres">
      <dgm:prSet presAssocID="{54532E5C-10CD-F64D-A806-0EEC973E322D}" presName="rootComposite" presStyleCnt="0"/>
      <dgm:spPr/>
    </dgm:pt>
    <dgm:pt modelId="{8CA535D0-52AC-5C49-8E5A-9E48406D6438}" type="pres">
      <dgm:prSet presAssocID="{54532E5C-10CD-F64D-A806-0EEC973E322D}" presName="rootText" presStyleLbl="node3" presStyleIdx="1" presStyleCnt="5">
        <dgm:presLayoutVars>
          <dgm:chPref val="3"/>
        </dgm:presLayoutVars>
      </dgm:prSet>
      <dgm:spPr/>
    </dgm:pt>
    <dgm:pt modelId="{2B3573C5-FA84-6942-9979-3B9BF138D209}" type="pres">
      <dgm:prSet presAssocID="{54532E5C-10CD-F64D-A806-0EEC973E322D}" presName="rootConnector" presStyleLbl="node3" presStyleIdx="1" presStyleCnt="5"/>
      <dgm:spPr/>
    </dgm:pt>
    <dgm:pt modelId="{ADECCCD1-9ECC-E64E-99C7-7871E50277FC}" type="pres">
      <dgm:prSet presAssocID="{54532E5C-10CD-F64D-A806-0EEC973E322D}" presName="hierChild4" presStyleCnt="0"/>
      <dgm:spPr/>
    </dgm:pt>
    <dgm:pt modelId="{8641363B-0B0E-8142-A833-1C522C947FF6}" type="pres">
      <dgm:prSet presAssocID="{5717D329-B6D9-AF4A-B8CF-8A6B839DED70}" presName="Name37" presStyleLbl="parChTrans1D4" presStyleIdx="0" presStyleCnt="4"/>
      <dgm:spPr/>
    </dgm:pt>
    <dgm:pt modelId="{C57487DA-959C-AA45-8271-EE240C4BE780}" type="pres">
      <dgm:prSet presAssocID="{E8A18C7A-31C2-064F-B737-B86A63FBE40D}" presName="hierRoot2" presStyleCnt="0">
        <dgm:presLayoutVars>
          <dgm:hierBranch val="init"/>
        </dgm:presLayoutVars>
      </dgm:prSet>
      <dgm:spPr/>
    </dgm:pt>
    <dgm:pt modelId="{2F745DAD-1DCC-0340-B8E6-B2DCB812841E}" type="pres">
      <dgm:prSet presAssocID="{E8A18C7A-31C2-064F-B737-B86A63FBE40D}" presName="rootComposite" presStyleCnt="0"/>
      <dgm:spPr/>
    </dgm:pt>
    <dgm:pt modelId="{5FBD6900-C725-C844-85DE-16184BD07887}" type="pres">
      <dgm:prSet presAssocID="{E8A18C7A-31C2-064F-B737-B86A63FBE40D}" presName="rootText" presStyleLbl="node4" presStyleIdx="0" presStyleCnt="2" custLinFactNeighborX="25410" custLinFactNeighborY="4692">
        <dgm:presLayoutVars>
          <dgm:chPref val="3"/>
        </dgm:presLayoutVars>
      </dgm:prSet>
      <dgm:spPr/>
    </dgm:pt>
    <dgm:pt modelId="{A54851B2-C86E-244E-9408-412C25AA980D}" type="pres">
      <dgm:prSet presAssocID="{E8A18C7A-31C2-064F-B737-B86A63FBE40D}" presName="rootConnector" presStyleLbl="node4" presStyleIdx="0" presStyleCnt="2"/>
      <dgm:spPr/>
    </dgm:pt>
    <dgm:pt modelId="{E32863DD-80A3-EE40-B957-ADEDF90E59BC}" type="pres">
      <dgm:prSet presAssocID="{E8A18C7A-31C2-064F-B737-B86A63FBE40D}" presName="hierChild4" presStyleCnt="0"/>
      <dgm:spPr/>
    </dgm:pt>
    <dgm:pt modelId="{D8AE0E64-5350-1946-8B02-1FE81A8268ED}" type="pres">
      <dgm:prSet presAssocID="{E8A18C7A-31C2-064F-B737-B86A63FBE40D}" presName="hierChild5" presStyleCnt="0"/>
      <dgm:spPr/>
    </dgm:pt>
    <dgm:pt modelId="{FD756555-30F1-9843-982D-4A69C8C0C5DE}" type="pres">
      <dgm:prSet presAssocID="{54532E5C-10CD-F64D-A806-0EEC973E322D}" presName="hierChild5" presStyleCnt="0"/>
      <dgm:spPr/>
    </dgm:pt>
    <dgm:pt modelId="{0FCF3BA8-905B-5D40-8C50-F63F4178483A}" type="pres">
      <dgm:prSet presAssocID="{7245B05D-EFBE-D14C-906C-386052B7608B}" presName="Name37" presStyleLbl="parChTrans1D3" presStyleIdx="2" presStyleCnt="5"/>
      <dgm:spPr/>
    </dgm:pt>
    <dgm:pt modelId="{B8BA20D2-BA00-B042-9A30-065B153EBB97}" type="pres">
      <dgm:prSet presAssocID="{DF89FAE8-68CB-B546-9FDD-52DE9F88E958}" presName="hierRoot2" presStyleCnt="0">
        <dgm:presLayoutVars>
          <dgm:hierBranch val="init"/>
        </dgm:presLayoutVars>
      </dgm:prSet>
      <dgm:spPr/>
    </dgm:pt>
    <dgm:pt modelId="{ED09E5DB-18D5-F84A-AD7A-F1DC0BF5F26B}" type="pres">
      <dgm:prSet presAssocID="{DF89FAE8-68CB-B546-9FDD-52DE9F88E958}" presName="rootComposite" presStyleCnt="0"/>
      <dgm:spPr/>
    </dgm:pt>
    <dgm:pt modelId="{6DF5A3C2-9BEB-B34D-81B6-7F878901CECA}" type="pres">
      <dgm:prSet presAssocID="{DF89FAE8-68CB-B546-9FDD-52DE9F88E958}" presName="rootText" presStyleLbl="node3" presStyleIdx="2" presStyleCnt="5">
        <dgm:presLayoutVars>
          <dgm:chPref val="3"/>
        </dgm:presLayoutVars>
      </dgm:prSet>
      <dgm:spPr/>
    </dgm:pt>
    <dgm:pt modelId="{18E4E5B7-F03C-7E41-AD63-68627E6EEA5B}" type="pres">
      <dgm:prSet presAssocID="{DF89FAE8-68CB-B546-9FDD-52DE9F88E958}" presName="rootConnector" presStyleLbl="node3" presStyleIdx="2" presStyleCnt="5"/>
      <dgm:spPr/>
    </dgm:pt>
    <dgm:pt modelId="{0F4C3B8F-24CB-8046-B67B-1C3A1A98C96B}" type="pres">
      <dgm:prSet presAssocID="{DF89FAE8-68CB-B546-9FDD-52DE9F88E958}" presName="hierChild4" presStyleCnt="0"/>
      <dgm:spPr/>
    </dgm:pt>
    <dgm:pt modelId="{789B14FD-DF30-E045-824A-E67353761ED9}" type="pres">
      <dgm:prSet presAssocID="{DF89FAE8-68CB-B546-9FDD-52DE9F88E958}" presName="hierChild5" presStyleCnt="0"/>
      <dgm:spPr/>
    </dgm:pt>
    <dgm:pt modelId="{65A7A20C-A10E-624F-92AA-9CB606A9B157}" type="pres">
      <dgm:prSet presAssocID="{24BAE90D-439E-724F-88A0-8B6FF7824B2C}" presName="hierChild7" presStyleCnt="0"/>
      <dgm:spPr/>
    </dgm:pt>
    <dgm:pt modelId="{3474B1C8-691B-C447-BA8E-2E71991CCC26}" type="pres">
      <dgm:prSet presAssocID="{166935D0-36B0-704A-9D04-30EEA4620A5E}" presName="Name111" presStyleLbl="parChTrans1D2" presStyleIdx="1" presStyleCnt="2"/>
      <dgm:spPr/>
    </dgm:pt>
    <dgm:pt modelId="{0418182B-97B1-B841-8361-501EA6127170}" type="pres">
      <dgm:prSet presAssocID="{AC05E5CD-3B8C-984D-99A8-C0B202F223CA}" presName="hierRoot3" presStyleCnt="0">
        <dgm:presLayoutVars>
          <dgm:hierBranch val="init"/>
        </dgm:presLayoutVars>
      </dgm:prSet>
      <dgm:spPr/>
    </dgm:pt>
    <dgm:pt modelId="{723A83B7-9FBA-8542-A454-428DD3880C86}" type="pres">
      <dgm:prSet presAssocID="{AC05E5CD-3B8C-984D-99A8-C0B202F223CA}" presName="rootComposite3" presStyleCnt="0"/>
      <dgm:spPr/>
    </dgm:pt>
    <dgm:pt modelId="{FD55E04A-7F12-7146-8784-BBF0F941EDF6}" type="pres">
      <dgm:prSet presAssocID="{AC05E5CD-3B8C-984D-99A8-C0B202F223CA}" presName="rootText3" presStyleLbl="asst1" presStyleIdx="1" presStyleCnt="2" custScaleX="137622" custScaleY="96669">
        <dgm:presLayoutVars>
          <dgm:chPref val="3"/>
        </dgm:presLayoutVars>
      </dgm:prSet>
      <dgm:spPr/>
    </dgm:pt>
    <dgm:pt modelId="{3ED13FBB-2A66-CA48-869E-026B8D5D072E}" type="pres">
      <dgm:prSet presAssocID="{AC05E5CD-3B8C-984D-99A8-C0B202F223CA}" presName="rootConnector3" presStyleLbl="asst1" presStyleIdx="1" presStyleCnt="2"/>
      <dgm:spPr/>
    </dgm:pt>
    <dgm:pt modelId="{282C7984-698E-8A4E-A67F-5BB88C2A89EE}" type="pres">
      <dgm:prSet presAssocID="{AC05E5CD-3B8C-984D-99A8-C0B202F223CA}" presName="hierChild6" presStyleCnt="0"/>
      <dgm:spPr/>
    </dgm:pt>
    <dgm:pt modelId="{584B4B49-9FF3-C446-BC2A-9C0227A76A19}" type="pres">
      <dgm:prSet presAssocID="{AF4DA007-6A79-0943-95F2-F8D7CFC63BCE}" presName="Name37" presStyleLbl="parChTrans1D3" presStyleIdx="3" presStyleCnt="5"/>
      <dgm:spPr/>
    </dgm:pt>
    <dgm:pt modelId="{CF5F2A20-F28A-9742-8087-FA933EFE5101}" type="pres">
      <dgm:prSet presAssocID="{E30F7D5D-90F0-2B40-865C-0571FFB269C8}" presName="hierRoot2" presStyleCnt="0">
        <dgm:presLayoutVars>
          <dgm:hierBranch val="init"/>
        </dgm:presLayoutVars>
      </dgm:prSet>
      <dgm:spPr/>
    </dgm:pt>
    <dgm:pt modelId="{89CF3633-1AF4-9741-8718-D2B4226309D8}" type="pres">
      <dgm:prSet presAssocID="{E30F7D5D-90F0-2B40-865C-0571FFB269C8}" presName="rootComposite" presStyleCnt="0"/>
      <dgm:spPr/>
    </dgm:pt>
    <dgm:pt modelId="{6E51738D-BAE8-384B-9AF3-A0A4E80EEF38}" type="pres">
      <dgm:prSet presAssocID="{E30F7D5D-90F0-2B40-865C-0571FFB269C8}" presName="rootText" presStyleLbl="node3" presStyleIdx="3" presStyleCnt="5">
        <dgm:presLayoutVars>
          <dgm:chPref val="3"/>
        </dgm:presLayoutVars>
      </dgm:prSet>
      <dgm:spPr/>
    </dgm:pt>
    <dgm:pt modelId="{C7D058EC-D93D-2B47-8D4F-28EA48AA46D9}" type="pres">
      <dgm:prSet presAssocID="{E30F7D5D-90F0-2B40-865C-0571FFB269C8}" presName="rootConnector" presStyleLbl="node3" presStyleIdx="3" presStyleCnt="5"/>
      <dgm:spPr/>
    </dgm:pt>
    <dgm:pt modelId="{C7E94BAE-C0D0-EF4A-9B9A-2238D95A0306}" type="pres">
      <dgm:prSet presAssocID="{E30F7D5D-90F0-2B40-865C-0571FFB269C8}" presName="hierChild4" presStyleCnt="0"/>
      <dgm:spPr/>
    </dgm:pt>
    <dgm:pt modelId="{90C13539-59AF-3C46-B515-0C71AD0E6784}" type="pres">
      <dgm:prSet presAssocID="{4B19DB00-A787-C049-9085-B056FFF653EA}" presName="Name37" presStyleLbl="parChTrans1D4" presStyleIdx="1" presStyleCnt="4"/>
      <dgm:spPr/>
    </dgm:pt>
    <dgm:pt modelId="{C07E7F21-1F52-E94D-9DDE-ED8F22C60D51}" type="pres">
      <dgm:prSet presAssocID="{1AAC4A71-D46F-9F4C-84A8-D273D83B6101}" presName="hierRoot2" presStyleCnt="0">
        <dgm:presLayoutVars>
          <dgm:hierBranch val="init"/>
        </dgm:presLayoutVars>
      </dgm:prSet>
      <dgm:spPr/>
    </dgm:pt>
    <dgm:pt modelId="{4380B0B1-C510-7741-84C9-ADF736887B03}" type="pres">
      <dgm:prSet presAssocID="{1AAC4A71-D46F-9F4C-84A8-D273D83B6101}" presName="rootComposite" presStyleCnt="0"/>
      <dgm:spPr/>
    </dgm:pt>
    <dgm:pt modelId="{633DAE1E-CF7C-E44C-8632-4211981FE4F3}" type="pres">
      <dgm:prSet presAssocID="{1AAC4A71-D46F-9F4C-84A8-D273D83B6101}" presName="rootText" presStyleLbl="node4" presStyleIdx="1" presStyleCnt="2">
        <dgm:presLayoutVars>
          <dgm:chPref val="3"/>
        </dgm:presLayoutVars>
      </dgm:prSet>
      <dgm:spPr/>
    </dgm:pt>
    <dgm:pt modelId="{99699D74-AC2B-F843-978B-5DEFF1BB8F45}" type="pres">
      <dgm:prSet presAssocID="{1AAC4A71-D46F-9F4C-84A8-D273D83B6101}" presName="rootConnector" presStyleLbl="node4" presStyleIdx="1" presStyleCnt="2"/>
      <dgm:spPr/>
    </dgm:pt>
    <dgm:pt modelId="{DE4D4FFF-55F8-484B-BA70-3B9419D124F0}" type="pres">
      <dgm:prSet presAssocID="{1AAC4A71-D46F-9F4C-84A8-D273D83B6101}" presName="hierChild4" presStyleCnt="0"/>
      <dgm:spPr/>
    </dgm:pt>
    <dgm:pt modelId="{7683AC70-0F41-B941-8776-3672CEBF996F}" type="pres">
      <dgm:prSet presAssocID="{1AAC4A71-D46F-9F4C-84A8-D273D83B6101}" presName="hierChild5" presStyleCnt="0"/>
      <dgm:spPr/>
    </dgm:pt>
    <dgm:pt modelId="{0883D95C-C219-3B4C-8037-0C957C6B9453}" type="pres">
      <dgm:prSet presAssocID="{E30F7D5D-90F0-2B40-865C-0571FFB269C8}" presName="hierChild5" presStyleCnt="0"/>
      <dgm:spPr/>
    </dgm:pt>
    <dgm:pt modelId="{AE752F49-F0A4-DF48-B05C-F1DCF4060869}" type="pres">
      <dgm:prSet presAssocID="{A5BA04ED-5BD4-1B46-871F-C7CAB43D5BB5}" presName="Name37" presStyleLbl="parChTrans1D3" presStyleIdx="4" presStyleCnt="5"/>
      <dgm:spPr/>
    </dgm:pt>
    <dgm:pt modelId="{E6D49F00-72DC-364B-89D8-D621F49E742A}" type="pres">
      <dgm:prSet presAssocID="{031721BC-6F06-8646-98A5-04C9F54B899F}" presName="hierRoot2" presStyleCnt="0">
        <dgm:presLayoutVars>
          <dgm:hierBranch val="init"/>
        </dgm:presLayoutVars>
      </dgm:prSet>
      <dgm:spPr/>
    </dgm:pt>
    <dgm:pt modelId="{C7E17669-AC9B-0443-A9A5-CF961EEC961D}" type="pres">
      <dgm:prSet presAssocID="{031721BC-6F06-8646-98A5-04C9F54B899F}" presName="rootComposite" presStyleCnt="0"/>
      <dgm:spPr/>
    </dgm:pt>
    <dgm:pt modelId="{97D8EB6F-90E6-AF4B-A18C-E25F3A45B687}" type="pres">
      <dgm:prSet presAssocID="{031721BC-6F06-8646-98A5-04C9F54B899F}" presName="rootText" presStyleLbl="node3" presStyleIdx="4" presStyleCnt="5">
        <dgm:presLayoutVars>
          <dgm:chPref val="3"/>
        </dgm:presLayoutVars>
      </dgm:prSet>
      <dgm:spPr/>
    </dgm:pt>
    <dgm:pt modelId="{74376DA8-4C42-9942-8BD1-94C3AB78D2DB}" type="pres">
      <dgm:prSet presAssocID="{031721BC-6F06-8646-98A5-04C9F54B899F}" presName="rootConnector" presStyleLbl="node3" presStyleIdx="4" presStyleCnt="5"/>
      <dgm:spPr/>
    </dgm:pt>
    <dgm:pt modelId="{805AA278-AC2D-0146-9E19-78D9195AC08E}" type="pres">
      <dgm:prSet presAssocID="{031721BC-6F06-8646-98A5-04C9F54B899F}" presName="hierChild4" presStyleCnt="0"/>
      <dgm:spPr/>
    </dgm:pt>
    <dgm:pt modelId="{F00B1CBA-6E88-FA41-9996-5FE843B2D27D}" type="pres">
      <dgm:prSet presAssocID="{031721BC-6F06-8646-98A5-04C9F54B899F}" presName="hierChild5" presStyleCnt="0"/>
      <dgm:spPr/>
    </dgm:pt>
    <dgm:pt modelId="{C3A5728B-B888-7E4C-9829-91D71B8BE0E3}" type="pres">
      <dgm:prSet presAssocID="{0EC3C236-D6D1-B047-A7E6-3E6ECC70F4C8}" presName="Name111" presStyleLbl="parChTrans1D4" presStyleIdx="2" presStyleCnt="4"/>
      <dgm:spPr/>
    </dgm:pt>
    <dgm:pt modelId="{7611B9CC-04C7-5744-84A5-72B88CFD1446}" type="pres">
      <dgm:prSet presAssocID="{66FCD207-FF91-104D-954D-F89A37047058}" presName="hierRoot3" presStyleCnt="0">
        <dgm:presLayoutVars>
          <dgm:hierBranch val="init"/>
        </dgm:presLayoutVars>
      </dgm:prSet>
      <dgm:spPr/>
    </dgm:pt>
    <dgm:pt modelId="{A9BC9D34-3115-B342-A31E-712A20407F6D}" type="pres">
      <dgm:prSet presAssocID="{66FCD207-FF91-104D-954D-F89A37047058}" presName="rootComposite3" presStyleCnt="0"/>
      <dgm:spPr/>
    </dgm:pt>
    <dgm:pt modelId="{B70F25F5-55FA-0845-9C7D-583202F54742}" type="pres">
      <dgm:prSet presAssocID="{66FCD207-FF91-104D-954D-F89A37047058}" presName="rootText3" presStyleLbl="asst3" presStyleIdx="0" presStyleCnt="2">
        <dgm:presLayoutVars>
          <dgm:chPref val="3"/>
        </dgm:presLayoutVars>
      </dgm:prSet>
      <dgm:spPr/>
    </dgm:pt>
    <dgm:pt modelId="{7C66B808-3341-4048-B56F-31DBC50F9A0C}" type="pres">
      <dgm:prSet presAssocID="{66FCD207-FF91-104D-954D-F89A37047058}" presName="rootConnector3" presStyleLbl="asst3" presStyleIdx="0" presStyleCnt="2"/>
      <dgm:spPr/>
    </dgm:pt>
    <dgm:pt modelId="{5BA0BD7F-BEE3-174E-AD41-6B1A02849F12}" type="pres">
      <dgm:prSet presAssocID="{66FCD207-FF91-104D-954D-F89A37047058}" presName="hierChild6" presStyleCnt="0"/>
      <dgm:spPr/>
    </dgm:pt>
    <dgm:pt modelId="{78012FBE-5B96-3A4B-AE3C-A39F9B4BEA48}" type="pres">
      <dgm:prSet presAssocID="{66FCD207-FF91-104D-954D-F89A37047058}" presName="hierChild7" presStyleCnt="0"/>
      <dgm:spPr/>
    </dgm:pt>
    <dgm:pt modelId="{8395AC99-48A1-9244-9F12-9556C8CA9068}" type="pres">
      <dgm:prSet presAssocID="{D69C31FE-04A5-224D-B1D6-2C427F5E4B16}" presName="Name111" presStyleLbl="parChTrans1D4" presStyleIdx="3" presStyleCnt="4"/>
      <dgm:spPr/>
    </dgm:pt>
    <dgm:pt modelId="{08AFEF3B-3FB7-7744-8E28-D8DDF229594E}" type="pres">
      <dgm:prSet presAssocID="{53C5F241-1383-F14D-9325-8C9D89C05A7F}" presName="hierRoot3" presStyleCnt="0">
        <dgm:presLayoutVars>
          <dgm:hierBranch val="init"/>
        </dgm:presLayoutVars>
      </dgm:prSet>
      <dgm:spPr/>
    </dgm:pt>
    <dgm:pt modelId="{017AA723-C8F7-E64C-97AC-CBF59A18F9DA}" type="pres">
      <dgm:prSet presAssocID="{53C5F241-1383-F14D-9325-8C9D89C05A7F}" presName="rootComposite3" presStyleCnt="0"/>
      <dgm:spPr/>
    </dgm:pt>
    <dgm:pt modelId="{F7649A5A-B8A6-654F-8FA3-B9845519EC0A}" type="pres">
      <dgm:prSet presAssocID="{53C5F241-1383-F14D-9325-8C9D89C05A7F}" presName="rootText3" presStyleLbl="asst3" presStyleIdx="1" presStyleCnt="2">
        <dgm:presLayoutVars>
          <dgm:chPref val="3"/>
        </dgm:presLayoutVars>
      </dgm:prSet>
      <dgm:spPr/>
    </dgm:pt>
    <dgm:pt modelId="{2DF65592-BD9F-FF45-8EEF-E406CE16845C}" type="pres">
      <dgm:prSet presAssocID="{53C5F241-1383-F14D-9325-8C9D89C05A7F}" presName="rootConnector3" presStyleLbl="asst3" presStyleIdx="1" presStyleCnt="2"/>
      <dgm:spPr/>
    </dgm:pt>
    <dgm:pt modelId="{8AB5CABB-50D1-F841-A4B5-34D82D35E60E}" type="pres">
      <dgm:prSet presAssocID="{53C5F241-1383-F14D-9325-8C9D89C05A7F}" presName="hierChild6" presStyleCnt="0"/>
      <dgm:spPr/>
    </dgm:pt>
    <dgm:pt modelId="{154FAADB-AF96-F141-A804-8972667A49C2}" type="pres">
      <dgm:prSet presAssocID="{53C5F241-1383-F14D-9325-8C9D89C05A7F}" presName="hierChild7" presStyleCnt="0"/>
      <dgm:spPr/>
    </dgm:pt>
    <dgm:pt modelId="{575B98AD-8E9D-FA43-9764-FCEBDF4B8910}" type="pres">
      <dgm:prSet presAssocID="{AC05E5CD-3B8C-984D-99A8-C0B202F223CA}" presName="hierChild7" presStyleCnt="0"/>
      <dgm:spPr/>
    </dgm:pt>
  </dgm:ptLst>
  <dgm:cxnLst>
    <dgm:cxn modelId="{945C710A-EC13-0A48-B20B-77902FB9087A}" type="presOf" srcId="{5717D329-B6D9-AF4A-B8CF-8A6B839DED70}" destId="{8641363B-0B0E-8142-A833-1C522C947FF6}" srcOrd="0" destOrd="0" presId="urn:microsoft.com/office/officeart/2005/8/layout/orgChart1"/>
    <dgm:cxn modelId="{F57D310F-204F-D94C-A195-2829114EB0BA}" srcId="{24BAE90D-439E-724F-88A0-8B6FF7824B2C}" destId="{EF1E4ABE-0A5C-1345-875E-4FACF799A8D6}" srcOrd="0" destOrd="0" parTransId="{F03DB2CA-0BA2-8242-AEAB-1498A6B966BA}" sibTransId="{54DA152D-F373-C24F-9607-ADEEDB231D21}"/>
    <dgm:cxn modelId="{7A421114-6500-D94A-81E0-A651205350C7}" type="presOf" srcId="{AC05E5CD-3B8C-984D-99A8-C0B202F223CA}" destId="{FD55E04A-7F12-7146-8784-BBF0F941EDF6}" srcOrd="0" destOrd="0" presId="urn:microsoft.com/office/officeart/2005/8/layout/orgChart1"/>
    <dgm:cxn modelId="{BA679C1D-D846-A849-8894-13CB1CE4C996}" type="presOf" srcId="{66FCD207-FF91-104D-954D-F89A37047058}" destId="{7C66B808-3341-4048-B56F-31DBC50F9A0C}" srcOrd="1" destOrd="0" presId="urn:microsoft.com/office/officeart/2005/8/layout/orgChart1"/>
    <dgm:cxn modelId="{58E1DE1D-51D9-8945-AF6D-7732E4E00258}" srcId="{031721BC-6F06-8646-98A5-04C9F54B899F}" destId="{66FCD207-FF91-104D-954D-F89A37047058}" srcOrd="0" destOrd="0" parTransId="{0EC3C236-D6D1-B047-A7E6-3E6ECC70F4C8}" sibTransId="{3599E510-0764-3A4D-8EC8-AE17F481F962}"/>
    <dgm:cxn modelId="{52609D21-9CDD-1D4E-9AAE-70924EBCFB57}" type="presOf" srcId="{24BAE90D-439E-724F-88A0-8B6FF7824B2C}" destId="{B5E9E41A-738A-A64F-A675-223C8F97D3ED}" srcOrd="0" destOrd="0" presId="urn:microsoft.com/office/officeart/2005/8/layout/orgChart1"/>
    <dgm:cxn modelId="{9E7F5622-3C88-2E4D-929E-CEFB575FA196}" type="presOf" srcId="{031721BC-6F06-8646-98A5-04C9F54B899F}" destId="{97D8EB6F-90E6-AF4B-A18C-E25F3A45B687}" srcOrd="0" destOrd="0" presId="urn:microsoft.com/office/officeart/2005/8/layout/orgChart1"/>
    <dgm:cxn modelId="{4FCE5136-B968-A143-A033-E55E0B5033B3}" type="presOf" srcId="{DF89FAE8-68CB-B546-9FDD-52DE9F88E958}" destId="{18E4E5B7-F03C-7E41-AD63-68627E6EEA5B}" srcOrd="1" destOrd="0" presId="urn:microsoft.com/office/officeart/2005/8/layout/orgChart1"/>
    <dgm:cxn modelId="{3A8BD639-B0A0-0343-9629-928A3723AF41}" type="presOf" srcId="{1AAC4A71-D46F-9F4C-84A8-D273D83B6101}" destId="{99699D74-AC2B-F843-978B-5DEFF1BB8F45}" srcOrd="1" destOrd="0" presId="urn:microsoft.com/office/officeart/2005/8/layout/orgChart1"/>
    <dgm:cxn modelId="{7CA78A3A-A6F9-C842-8717-CC1CE6215C14}" type="presOf" srcId="{7245B05D-EFBE-D14C-906C-386052B7608B}" destId="{0FCF3BA8-905B-5D40-8C50-F63F4178483A}" srcOrd="0" destOrd="0" presId="urn:microsoft.com/office/officeart/2005/8/layout/orgChart1"/>
    <dgm:cxn modelId="{E2F80A3E-8F5D-5049-977C-4E9B00002C7D}" type="presOf" srcId="{A5BA04ED-5BD4-1B46-871F-C7CAB43D5BB5}" destId="{AE752F49-F0A4-DF48-B05C-F1DCF4060869}" srcOrd="0" destOrd="0" presId="urn:microsoft.com/office/officeart/2005/8/layout/orgChart1"/>
    <dgm:cxn modelId="{6DFD1D3E-0BD2-0142-9CFE-D2CD0FCCFC25}" srcId="{AC05E5CD-3B8C-984D-99A8-C0B202F223CA}" destId="{E30F7D5D-90F0-2B40-865C-0571FFB269C8}" srcOrd="0" destOrd="0" parTransId="{AF4DA007-6A79-0943-95F2-F8D7CFC63BCE}" sibTransId="{EAC6A472-9DCE-6649-B13F-1BED3AB4B5EF}"/>
    <dgm:cxn modelId="{B9BAC444-9CF0-5942-B0DF-0CA3AA9B2575}" type="presOf" srcId="{959BDD6F-ABCF-4B4F-9B6C-BE26ED665848}" destId="{1ECB33EE-60AA-014F-BFA1-3CE7A7B96512}" srcOrd="0" destOrd="0" presId="urn:microsoft.com/office/officeart/2005/8/layout/orgChart1"/>
    <dgm:cxn modelId="{172FD54B-224B-4244-B279-3F0F1F798846}" type="presOf" srcId="{1AAC4A71-D46F-9F4C-84A8-D273D83B6101}" destId="{633DAE1E-CF7C-E44C-8632-4211981FE4F3}" srcOrd="0" destOrd="0" presId="urn:microsoft.com/office/officeart/2005/8/layout/orgChart1"/>
    <dgm:cxn modelId="{A248BB4C-5C6C-BA49-9FA2-A2019EAEFC42}" srcId="{031721BC-6F06-8646-98A5-04C9F54B899F}" destId="{53C5F241-1383-F14D-9325-8C9D89C05A7F}" srcOrd="1" destOrd="0" parTransId="{D69C31FE-04A5-224D-B1D6-2C427F5E4B16}" sibTransId="{B653DA0B-6D42-924E-9739-F8C7D5210123}"/>
    <dgm:cxn modelId="{9402AD51-D639-2948-9434-AD03C5962EAC}" type="presOf" srcId="{166935D0-36B0-704A-9D04-30EEA4620A5E}" destId="{3474B1C8-691B-C447-BA8E-2E71991CCC26}" srcOrd="0" destOrd="0" presId="urn:microsoft.com/office/officeart/2005/8/layout/orgChart1"/>
    <dgm:cxn modelId="{42043156-C037-094E-AB7F-E156949A2046}" type="presOf" srcId="{0EC3C236-D6D1-B047-A7E6-3E6ECC70F4C8}" destId="{C3A5728B-B888-7E4C-9829-91D71B8BE0E3}" srcOrd="0" destOrd="0" presId="urn:microsoft.com/office/officeart/2005/8/layout/orgChart1"/>
    <dgm:cxn modelId="{1AF80F57-D8CC-E44B-94F4-4349E67C3DF0}" type="presOf" srcId="{D9CF9075-3197-624D-B969-3AE9194FD5F8}" destId="{F6F1B05B-49E8-C242-BAB3-14CDBE910F5A}" srcOrd="1" destOrd="0" presId="urn:microsoft.com/office/officeart/2005/8/layout/orgChart1"/>
    <dgm:cxn modelId="{4FDFF659-0EF3-784E-B361-36ED57621CEB}" type="presOf" srcId="{E30F7D5D-90F0-2B40-865C-0571FFB269C8}" destId="{6E51738D-BAE8-384B-9AF3-A0A4E80EEF38}" srcOrd="0" destOrd="0" presId="urn:microsoft.com/office/officeart/2005/8/layout/orgChart1"/>
    <dgm:cxn modelId="{4CCEFF67-504E-3A4F-B6CF-166BD158247D}" type="presOf" srcId="{E30F7D5D-90F0-2B40-865C-0571FFB269C8}" destId="{C7D058EC-D93D-2B47-8D4F-28EA48AA46D9}" srcOrd="1" destOrd="0" presId="urn:microsoft.com/office/officeart/2005/8/layout/orgChart1"/>
    <dgm:cxn modelId="{3A72736B-7144-424D-BD80-87ED3ECFE013}" type="presOf" srcId="{4B19DB00-A787-C049-9085-B056FFF653EA}" destId="{90C13539-59AF-3C46-B515-0C71AD0E6784}" srcOrd="0" destOrd="0" presId="urn:microsoft.com/office/officeart/2005/8/layout/orgChart1"/>
    <dgm:cxn modelId="{5F8E4770-8D54-BF4B-A1A3-AC46478B5833}" srcId="{24BAE90D-439E-724F-88A0-8B6FF7824B2C}" destId="{DF89FAE8-68CB-B546-9FDD-52DE9F88E958}" srcOrd="2" destOrd="0" parTransId="{7245B05D-EFBE-D14C-906C-386052B7608B}" sibTransId="{BF45B394-C14A-524D-A72D-B08FBC78F4B3}"/>
    <dgm:cxn modelId="{342A9F75-C8DF-4A4F-8744-4D43DF75F8F2}" type="presOf" srcId="{24BAE90D-439E-724F-88A0-8B6FF7824B2C}" destId="{656EC508-011D-094F-9333-89713748410A}" srcOrd="1" destOrd="0" presId="urn:microsoft.com/office/officeart/2005/8/layout/orgChart1"/>
    <dgm:cxn modelId="{DF54BC7A-45FC-124D-B4C2-F359EAB2A838}" srcId="{18741662-5EEA-524F-8182-B950BCB8E596}" destId="{D9CF9075-3197-624D-B969-3AE9194FD5F8}" srcOrd="0" destOrd="0" parTransId="{577C7DA5-A0B5-E548-8A3A-71A843064944}" sibTransId="{3A0F0C2F-F3D5-2A4A-9090-64FAE8460A35}"/>
    <dgm:cxn modelId="{3DACC87F-F166-164B-B719-6291EA46F858}" srcId="{24BAE90D-439E-724F-88A0-8B6FF7824B2C}" destId="{54532E5C-10CD-F64D-A806-0EEC973E322D}" srcOrd="1" destOrd="0" parTransId="{959BDD6F-ABCF-4B4F-9B6C-BE26ED665848}" sibTransId="{500AE84D-D779-894C-915E-23449B090F78}"/>
    <dgm:cxn modelId="{05900284-0BB4-B145-BFC0-DFA0896C1F09}" type="presOf" srcId="{54532E5C-10CD-F64D-A806-0EEC973E322D}" destId="{8CA535D0-52AC-5C49-8E5A-9E48406D6438}" srcOrd="0" destOrd="0" presId="urn:microsoft.com/office/officeart/2005/8/layout/orgChart1"/>
    <dgm:cxn modelId="{80E63384-0E09-BB4E-B449-C0DD91F11165}" type="presOf" srcId="{18741662-5EEA-524F-8182-B950BCB8E596}" destId="{BE930769-061B-8D4E-9682-5CDAB5958D5A}" srcOrd="0" destOrd="0" presId="urn:microsoft.com/office/officeart/2005/8/layout/orgChart1"/>
    <dgm:cxn modelId="{51348888-3AA1-6049-A743-70B6737254AF}" type="presOf" srcId="{8825C0DC-9157-784A-9E24-2CC30ADCE464}" destId="{638FEBDE-E019-A44A-BE71-824C2DCE89B1}" srcOrd="0" destOrd="0" presId="urn:microsoft.com/office/officeart/2005/8/layout/orgChart1"/>
    <dgm:cxn modelId="{C66BA288-87CF-1845-B31F-7D5D7C840E13}" srcId="{D9CF9075-3197-624D-B969-3AE9194FD5F8}" destId="{24BAE90D-439E-724F-88A0-8B6FF7824B2C}" srcOrd="0" destOrd="0" parTransId="{8825C0DC-9157-784A-9E24-2CC30ADCE464}" sibTransId="{311B1BA6-5A23-6F48-A877-C43F197C7CB5}"/>
    <dgm:cxn modelId="{6981E29B-9312-ED4E-8309-570D7310BB93}" type="presOf" srcId="{54532E5C-10CD-F64D-A806-0EEC973E322D}" destId="{2B3573C5-FA84-6942-9979-3B9BF138D209}" srcOrd="1" destOrd="0" presId="urn:microsoft.com/office/officeart/2005/8/layout/orgChart1"/>
    <dgm:cxn modelId="{8009C2A4-79E4-E44B-9AE5-A9155281642F}" type="presOf" srcId="{E8A18C7A-31C2-064F-B737-B86A63FBE40D}" destId="{5FBD6900-C725-C844-85DE-16184BD07887}" srcOrd="0" destOrd="0" presId="urn:microsoft.com/office/officeart/2005/8/layout/orgChart1"/>
    <dgm:cxn modelId="{47942CB6-3C99-9A4E-964F-E9D4F4BE6787}" type="presOf" srcId="{E8A18C7A-31C2-064F-B737-B86A63FBE40D}" destId="{A54851B2-C86E-244E-9408-412C25AA980D}" srcOrd="1" destOrd="0" presId="urn:microsoft.com/office/officeart/2005/8/layout/orgChart1"/>
    <dgm:cxn modelId="{6A1883B6-9F94-5746-9D2D-1F2BCDD36E30}" type="presOf" srcId="{F03DB2CA-0BA2-8242-AEAB-1498A6B966BA}" destId="{48B6F8AE-2D1F-4E4A-855B-965E086C716D}" srcOrd="0" destOrd="0" presId="urn:microsoft.com/office/officeart/2005/8/layout/orgChart1"/>
    <dgm:cxn modelId="{9DC81BBB-2183-5C44-B665-FE1FDE0A34B2}" type="presOf" srcId="{AC05E5CD-3B8C-984D-99A8-C0B202F223CA}" destId="{3ED13FBB-2A66-CA48-869E-026B8D5D072E}" srcOrd="1" destOrd="0" presId="urn:microsoft.com/office/officeart/2005/8/layout/orgChart1"/>
    <dgm:cxn modelId="{F0DD86C0-B9B2-6B4C-8AFE-61ED4BF99613}" srcId="{54532E5C-10CD-F64D-A806-0EEC973E322D}" destId="{E8A18C7A-31C2-064F-B737-B86A63FBE40D}" srcOrd="0" destOrd="0" parTransId="{5717D329-B6D9-AF4A-B8CF-8A6B839DED70}" sibTransId="{BDE1667B-93E6-BA43-9CD2-929A856557C9}"/>
    <dgm:cxn modelId="{55339AC5-229B-7C45-8513-FF133C366208}" type="presOf" srcId="{53C5F241-1383-F14D-9325-8C9D89C05A7F}" destId="{F7649A5A-B8A6-654F-8FA3-B9845519EC0A}" srcOrd="0" destOrd="0" presId="urn:microsoft.com/office/officeart/2005/8/layout/orgChart1"/>
    <dgm:cxn modelId="{5708E7C5-85DD-4446-AB28-E2C2441FEBDA}" type="presOf" srcId="{031721BC-6F06-8646-98A5-04C9F54B899F}" destId="{74376DA8-4C42-9942-8BD1-94C3AB78D2DB}" srcOrd="1" destOrd="0" presId="urn:microsoft.com/office/officeart/2005/8/layout/orgChart1"/>
    <dgm:cxn modelId="{3716B5CB-A8DB-B446-BE79-B2E8B9C7080C}" type="presOf" srcId="{AF4DA007-6A79-0943-95F2-F8D7CFC63BCE}" destId="{584B4B49-9FF3-C446-BC2A-9C0227A76A19}" srcOrd="0" destOrd="0" presId="urn:microsoft.com/office/officeart/2005/8/layout/orgChart1"/>
    <dgm:cxn modelId="{E012CBD3-D9BD-2045-B5BB-4E53F6972CF3}" type="presOf" srcId="{DF89FAE8-68CB-B546-9FDD-52DE9F88E958}" destId="{6DF5A3C2-9BEB-B34D-81B6-7F878901CECA}" srcOrd="0" destOrd="0" presId="urn:microsoft.com/office/officeart/2005/8/layout/orgChart1"/>
    <dgm:cxn modelId="{6BF8FCD6-111A-8240-B40E-C3FDB3992AFC}" type="presOf" srcId="{53C5F241-1383-F14D-9325-8C9D89C05A7F}" destId="{2DF65592-BD9F-FF45-8EEF-E406CE16845C}" srcOrd="1" destOrd="0" presId="urn:microsoft.com/office/officeart/2005/8/layout/orgChart1"/>
    <dgm:cxn modelId="{F39174D7-589B-CE46-92B5-DB2A99404C49}" type="presOf" srcId="{D69C31FE-04A5-224D-B1D6-2C427F5E4B16}" destId="{8395AC99-48A1-9244-9F12-9556C8CA9068}" srcOrd="0" destOrd="0" presId="urn:microsoft.com/office/officeart/2005/8/layout/orgChart1"/>
    <dgm:cxn modelId="{D92568DC-2FE7-FC43-83D0-C5A6AE0B2CA1}" srcId="{D9CF9075-3197-624D-B969-3AE9194FD5F8}" destId="{AC05E5CD-3B8C-984D-99A8-C0B202F223CA}" srcOrd="1" destOrd="0" parTransId="{166935D0-36B0-704A-9D04-30EEA4620A5E}" sibTransId="{74523385-BCE4-4A43-9F56-C22370F763AE}"/>
    <dgm:cxn modelId="{F3EFCEE3-F43F-A946-9D79-EB904F096B5D}" type="presOf" srcId="{66FCD207-FF91-104D-954D-F89A37047058}" destId="{B70F25F5-55FA-0845-9C7D-583202F54742}" srcOrd="0" destOrd="0" presId="urn:microsoft.com/office/officeart/2005/8/layout/orgChart1"/>
    <dgm:cxn modelId="{1EA530E9-D11B-F04E-BAFC-0182B8C3FABE}" type="presOf" srcId="{EF1E4ABE-0A5C-1345-875E-4FACF799A8D6}" destId="{C522ED9E-A5CE-944D-B5C5-BA9C60A1521A}" srcOrd="0" destOrd="0" presId="urn:microsoft.com/office/officeart/2005/8/layout/orgChart1"/>
    <dgm:cxn modelId="{BB1AB0EF-D7DE-BF47-A508-2A0A2138B3CD}" srcId="{AC05E5CD-3B8C-984D-99A8-C0B202F223CA}" destId="{031721BC-6F06-8646-98A5-04C9F54B899F}" srcOrd="1" destOrd="0" parTransId="{A5BA04ED-5BD4-1B46-871F-C7CAB43D5BB5}" sibTransId="{575BB856-4457-4E42-BA31-74CD4A99B893}"/>
    <dgm:cxn modelId="{601F1AF2-BBF1-6841-89CA-4DD74B209429}" type="presOf" srcId="{EF1E4ABE-0A5C-1345-875E-4FACF799A8D6}" destId="{C8662C02-239F-DB46-AA8E-B4EC2245F526}" srcOrd="1" destOrd="0" presId="urn:microsoft.com/office/officeart/2005/8/layout/orgChart1"/>
    <dgm:cxn modelId="{FA2022F2-9942-3446-B389-A201BB287671}" type="presOf" srcId="{D9CF9075-3197-624D-B969-3AE9194FD5F8}" destId="{4E51CB73-415B-0C4E-ABCF-7882AF78DA0B}" srcOrd="0" destOrd="0" presId="urn:microsoft.com/office/officeart/2005/8/layout/orgChart1"/>
    <dgm:cxn modelId="{F74E56FC-F7D0-964F-8785-F4EBC2E7C7FC}" srcId="{E30F7D5D-90F0-2B40-865C-0571FFB269C8}" destId="{1AAC4A71-D46F-9F4C-84A8-D273D83B6101}" srcOrd="0" destOrd="0" parTransId="{4B19DB00-A787-C049-9085-B056FFF653EA}" sibTransId="{88C641AF-C2AB-784C-B9F6-3610030D665A}"/>
    <dgm:cxn modelId="{E85A2BFA-8399-084C-A4FE-A3198B06BD86}" type="presParOf" srcId="{BE930769-061B-8D4E-9682-5CDAB5958D5A}" destId="{6D310C02-42F9-CF4B-A9F1-29A0A836A19A}" srcOrd="0" destOrd="0" presId="urn:microsoft.com/office/officeart/2005/8/layout/orgChart1"/>
    <dgm:cxn modelId="{45F569C3-2E79-6F49-9FF7-3CF8A3D23DDB}" type="presParOf" srcId="{6D310C02-42F9-CF4B-A9F1-29A0A836A19A}" destId="{8868600D-8BB8-6041-A911-7EA8F2AC9840}" srcOrd="0" destOrd="0" presId="urn:microsoft.com/office/officeart/2005/8/layout/orgChart1"/>
    <dgm:cxn modelId="{A43C41BD-A512-5843-AE89-BE20C97AA736}" type="presParOf" srcId="{8868600D-8BB8-6041-A911-7EA8F2AC9840}" destId="{4E51CB73-415B-0C4E-ABCF-7882AF78DA0B}" srcOrd="0" destOrd="0" presId="urn:microsoft.com/office/officeart/2005/8/layout/orgChart1"/>
    <dgm:cxn modelId="{5A867BBA-3E24-D644-B8FA-DBAE82E2D4B4}" type="presParOf" srcId="{8868600D-8BB8-6041-A911-7EA8F2AC9840}" destId="{F6F1B05B-49E8-C242-BAB3-14CDBE910F5A}" srcOrd="1" destOrd="0" presId="urn:microsoft.com/office/officeart/2005/8/layout/orgChart1"/>
    <dgm:cxn modelId="{24158751-6FFF-0A48-B29E-F98592B13833}" type="presParOf" srcId="{6D310C02-42F9-CF4B-A9F1-29A0A836A19A}" destId="{30673524-FC50-7944-97B2-A8BCA11DBA6E}" srcOrd="1" destOrd="0" presId="urn:microsoft.com/office/officeart/2005/8/layout/orgChart1"/>
    <dgm:cxn modelId="{5B7F0D19-DC79-534E-AEED-162303E31E5B}" type="presParOf" srcId="{6D310C02-42F9-CF4B-A9F1-29A0A836A19A}" destId="{4CCEEFE1-83AF-2B43-8F8D-5F7058B7E25B}" srcOrd="2" destOrd="0" presId="urn:microsoft.com/office/officeart/2005/8/layout/orgChart1"/>
    <dgm:cxn modelId="{D712AF54-B95A-274D-A142-F916820963AC}" type="presParOf" srcId="{4CCEEFE1-83AF-2B43-8F8D-5F7058B7E25B}" destId="{638FEBDE-E019-A44A-BE71-824C2DCE89B1}" srcOrd="0" destOrd="0" presId="urn:microsoft.com/office/officeart/2005/8/layout/orgChart1"/>
    <dgm:cxn modelId="{F27DCFBF-6531-5A40-8E80-40935D2CAF04}" type="presParOf" srcId="{4CCEEFE1-83AF-2B43-8F8D-5F7058B7E25B}" destId="{890EB0D4-850B-0B4A-86C9-EFC0D3F48B5D}" srcOrd="1" destOrd="0" presId="urn:microsoft.com/office/officeart/2005/8/layout/orgChart1"/>
    <dgm:cxn modelId="{351D6543-C0C4-4147-A85B-0A18D017E956}" type="presParOf" srcId="{890EB0D4-850B-0B4A-86C9-EFC0D3F48B5D}" destId="{DC6AC481-E2E4-DD4B-9C2F-3AA87F9BB8CC}" srcOrd="0" destOrd="0" presId="urn:microsoft.com/office/officeart/2005/8/layout/orgChart1"/>
    <dgm:cxn modelId="{7A3B09AF-3EEA-FD43-A077-CEE629FD24E0}" type="presParOf" srcId="{DC6AC481-E2E4-DD4B-9C2F-3AA87F9BB8CC}" destId="{B5E9E41A-738A-A64F-A675-223C8F97D3ED}" srcOrd="0" destOrd="0" presId="urn:microsoft.com/office/officeart/2005/8/layout/orgChart1"/>
    <dgm:cxn modelId="{46984784-9DB5-F449-A5E3-1E5CC75C243F}" type="presParOf" srcId="{DC6AC481-E2E4-DD4B-9C2F-3AA87F9BB8CC}" destId="{656EC508-011D-094F-9333-89713748410A}" srcOrd="1" destOrd="0" presId="urn:microsoft.com/office/officeart/2005/8/layout/orgChart1"/>
    <dgm:cxn modelId="{B4CE0918-5836-7C43-AE7B-CCBC2232A0A5}" type="presParOf" srcId="{890EB0D4-850B-0B4A-86C9-EFC0D3F48B5D}" destId="{E1F1BDB5-7512-4A4D-9B11-A839379681FF}" srcOrd="1" destOrd="0" presId="urn:microsoft.com/office/officeart/2005/8/layout/orgChart1"/>
    <dgm:cxn modelId="{D2AD2DE9-BA2F-6D4E-99D1-C64BAB0BF15D}" type="presParOf" srcId="{E1F1BDB5-7512-4A4D-9B11-A839379681FF}" destId="{48B6F8AE-2D1F-4E4A-855B-965E086C716D}" srcOrd="0" destOrd="0" presId="urn:microsoft.com/office/officeart/2005/8/layout/orgChart1"/>
    <dgm:cxn modelId="{241B2B37-6D28-4A4C-A146-67D30B5703FD}" type="presParOf" srcId="{E1F1BDB5-7512-4A4D-9B11-A839379681FF}" destId="{99510D39-790D-4945-B41D-3A4F37878912}" srcOrd="1" destOrd="0" presId="urn:microsoft.com/office/officeart/2005/8/layout/orgChart1"/>
    <dgm:cxn modelId="{87828CDF-9716-CB44-8DEB-2F1A32E9E29A}" type="presParOf" srcId="{99510D39-790D-4945-B41D-3A4F37878912}" destId="{1C17736F-7D5A-2E45-B4D7-801E9D540112}" srcOrd="0" destOrd="0" presId="urn:microsoft.com/office/officeart/2005/8/layout/orgChart1"/>
    <dgm:cxn modelId="{56CB1066-BBBA-184F-8BAD-AB0A407E8B57}" type="presParOf" srcId="{1C17736F-7D5A-2E45-B4D7-801E9D540112}" destId="{C522ED9E-A5CE-944D-B5C5-BA9C60A1521A}" srcOrd="0" destOrd="0" presId="urn:microsoft.com/office/officeart/2005/8/layout/orgChart1"/>
    <dgm:cxn modelId="{2FE69980-B845-6B4A-B683-49C06162C46C}" type="presParOf" srcId="{1C17736F-7D5A-2E45-B4D7-801E9D540112}" destId="{C8662C02-239F-DB46-AA8E-B4EC2245F526}" srcOrd="1" destOrd="0" presId="urn:microsoft.com/office/officeart/2005/8/layout/orgChart1"/>
    <dgm:cxn modelId="{AE9EC97F-5A7E-B94C-B924-17C61D2A1720}" type="presParOf" srcId="{99510D39-790D-4945-B41D-3A4F37878912}" destId="{9496DA96-D633-F244-B53F-C49EC196EFDC}" srcOrd="1" destOrd="0" presId="urn:microsoft.com/office/officeart/2005/8/layout/orgChart1"/>
    <dgm:cxn modelId="{1C8A335B-68D1-C947-B022-D785F43ED7BF}" type="presParOf" srcId="{99510D39-790D-4945-B41D-3A4F37878912}" destId="{6118A3C0-0B69-894D-8178-4754CD825165}" srcOrd="2" destOrd="0" presId="urn:microsoft.com/office/officeart/2005/8/layout/orgChart1"/>
    <dgm:cxn modelId="{B149A33A-E9EA-9B45-AE6A-6846BA45773A}" type="presParOf" srcId="{E1F1BDB5-7512-4A4D-9B11-A839379681FF}" destId="{1ECB33EE-60AA-014F-BFA1-3CE7A7B96512}" srcOrd="2" destOrd="0" presId="urn:microsoft.com/office/officeart/2005/8/layout/orgChart1"/>
    <dgm:cxn modelId="{D16F099E-7BBC-624E-982A-387A84B4796E}" type="presParOf" srcId="{E1F1BDB5-7512-4A4D-9B11-A839379681FF}" destId="{84FA3815-B7E7-0540-A516-B8BFFF817160}" srcOrd="3" destOrd="0" presId="urn:microsoft.com/office/officeart/2005/8/layout/orgChart1"/>
    <dgm:cxn modelId="{35E9F658-DE3A-FE49-9F02-FBC02279E37B}" type="presParOf" srcId="{84FA3815-B7E7-0540-A516-B8BFFF817160}" destId="{FF279367-B90F-7B4B-8790-72BDAF3685DF}" srcOrd="0" destOrd="0" presId="urn:microsoft.com/office/officeart/2005/8/layout/orgChart1"/>
    <dgm:cxn modelId="{E029CE60-3B88-D44D-A9B7-8465F342DB4D}" type="presParOf" srcId="{FF279367-B90F-7B4B-8790-72BDAF3685DF}" destId="{8CA535D0-52AC-5C49-8E5A-9E48406D6438}" srcOrd="0" destOrd="0" presId="urn:microsoft.com/office/officeart/2005/8/layout/orgChart1"/>
    <dgm:cxn modelId="{07E900DD-6B48-494C-BEDD-93831325597D}" type="presParOf" srcId="{FF279367-B90F-7B4B-8790-72BDAF3685DF}" destId="{2B3573C5-FA84-6942-9979-3B9BF138D209}" srcOrd="1" destOrd="0" presId="urn:microsoft.com/office/officeart/2005/8/layout/orgChart1"/>
    <dgm:cxn modelId="{F63A850E-912D-E14E-A540-DE68E15D50B7}" type="presParOf" srcId="{84FA3815-B7E7-0540-A516-B8BFFF817160}" destId="{ADECCCD1-9ECC-E64E-99C7-7871E50277FC}" srcOrd="1" destOrd="0" presId="urn:microsoft.com/office/officeart/2005/8/layout/orgChart1"/>
    <dgm:cxn modelId="{9A960C3A-D015-D04A-83C6-CD6B17B43331}" type="presParOf" srcId="{ADECCCD1-9ECC-E64E-99C7-7871E50277FC}" destId="{8641363B-0B0E-8142-A833-1C522C947FF6}" srcOrd="0" destOrd="0" presId="urn:microsoft.com/office/officeart/2005/8/layout/orgChart1"/>
    <dgm:cxn modelId="{E7CC1545-8445-E74E-8093-F8466609F245}" type="presParOf" srcId="{ADECCCD1-9ECC-E64E-99C7-7871E50277FC}" destId="{C57487DA-959C-AA45-8271-EE240C4BE780}" srcOrd="1" destOrd="0" presId="urn:microsoft.com/office/officeart/2005/8/layout/orgChart1"/>
    <dgm:cxn modelId="{3C6052F0-82CF-9247-A465-C152866911AB}" type="presParOf" srcId="{C57487DA-959C-AA45-8271-EE240C4BE780}" destId="{2F745DAD-1DCC-0340-B8E6-B2DCB812841E}" srcOrd="0" destOrd="0" presId="urn:microsoft.com/office/officeart/2005/8/layout/orgChart1"/>
    <dgm:cxn modelId="{BBBC44D2-018B-204B-A7A7-12052C75F292}" type="presParOf" srcId="{2F745DAD-1DCC-0340-B8E6-B2DCB812841E}" destId="{5FBD6900-C725-C844-85DE-16184BD07887}" srcOrd="0" destOrd="0" presId="urn:microsoft.com/office/officeart/2005/8/layout/orgChart1"/>
    <dgm:cxn modelId="{6CEE3D49-997D-E444-8737-CBE2A69B2705}" type="presParOf" srcId="{2F745DAD-1DCC-0340-B8E6-B2DCB812841E}" destId="{A54851B2-C86E-244E-9408-412C25AA980D}" srcOrd="1" destOrd="0" presId="urn:microsoft.com/office/officeart/2005/8/layout/orgChart1"/>
    <dgm:cxn modelId="{DC95C673-85DB-2F44-A222-3B2CBDA46D89}" type="presParOf" srcId="{C57487DA-959C-AA45-8271-EE240C4BE780}" destId="{E32863DD-80A3-EE40-B957-ADEDF90E59BC}" srcOrd="1" destOrd="0" presId="urn:microsoft.com/office/officeart/2005/8/layout/orgChart1"/>
    <dgm:cxn modelId="{6E012E07-6565-B34A-B025-CE161F1043C8}" type="presParOf" srcId="{C57487DA-959C-AA45-8271-EE240C4BE780}" destId="{D8AE0E64-5350-1946-8B02-1FE81A8268ED}" srcOrd="2" destOrd="0" presId="urn:microsoft.com/office/officeart/2005/8/layout/orgChart1"/>
    <dgm:cxn modelId="{61DF7C17-B9E9-5C4A-AAE7-6168510CB7B5}" type="presParOf" srcId="{84FA3815-B7E7-0540-A516-B8BFFF817160}" destId="{FD756555-30F1-9843-982D-4A69C8C0C5DE}" srcOrd="2" destOrd="0" presId="urn:microsoft.com/office/officeart/2005/8/layout/orgChart1"/>
    <dgm:cxn modelId="{C1E55E13-3905-E740-BBE5-9E25C6FCF8AD}" type="presParOf" srcId="{E1F1BDB5-7512-4A4D-9B11-A839379681FF}" destId="{0FCF3BA8-905B-5D40-8C50-F63F4178483A}" srcOrd="4" destOrd="0" presId="urn:microsoft.com/office/officeart/2005/8/layout/orgChart1"/>
    <dgm:cxn modelId="{000F61AD-106B-F449-A1EF-B19205D9C345}" type="presParOf" srcId="{E1F1BDB5-7512-4A4D-9B11-A839379681FF}" destId="{B8BA20D2-BA00-B042-9A30-065B153EBB97}" srcOrd="5" destOrd="0" presId="urn:microsoft.com/office/officeart/2005/8/layout/orgChart1"/>
    <dgm:cxn modelId="{BD543D2E-0A8C-894D-B136-5D99F09A5510}" type="presParOf" srcId="{B8BA20D2-BA00-B042-9A30-065B153EBB97}" destId="{ED09E5DB-18D5-F84A-AD7A-F1DC0BF5F26B}" srcOrd="0" destOrd="0" presId="urn:microsoft.com/office/officeart/2005/8/layout/orgChart1"/>
    <dgm:cxn modelId="{E99A2718-D575-804E-9116-D4A0CDF22530}" type="presParOf" srcId="{ED09E5DB-18D5-F84A-AD7A-F1DC0BF5F26B}" destId="{6DF5A3C2-9BEB-B34D-81B6-7F878901CECA}" srcOrd="0" destOrd="0" presId="urn:microsoft.com/office/officeart/2005/8/layout/orgChart1"/>
    <dgm:cxn modelId="{B5CB46A8-4EBF-4543-94AC-B89EF0E36173}" type="presParOf" srcId="{ED09E5DB-18D5-F84A-AD7A-F1DC0BF5F26B}" destId="{18E4E5B7-F03C-7E41-AD63-68627E6EEA5B}" srcOrd="1" destOrd="0" presId="urn:microsoft.com/office/officeart/2005/8/layout/orgChart1"/>
    <dgm:cxn modelId="{2E68EF46-04C1-0C4D-8D82-9097C11C0E24}" type="presParOf" srcId="{B8BA20D2-BA00-B042-9A30-065B153EBB97}" destId="{0F4C3B8F-24CB-8046-B67B-1C3A1A98C96B}" srcOrd="1" destOrd="0" presId="urn:microsoft.com/office/officeart/2005/8/layout/orgChart1"/>
    <dgm:cxn modelId="{80D48E54-21F5-424C-A581-311FCC600899}" type="presParOf" srcId="{B8BA20D2-BA00-B042-9A30-065B153EBB97}" destId="{789B14FD-DF30-E045-824A-E67353761ED9}" srcOrd="2" destOrd="0" presId="urn:microsoft.com/office/officeart/2005/8/layout/orgChart1"/>
    <dgm:cxn modelId="{FEC3CB56-885B-A141-A964-C1F151978EAF}" type="presParOf" srcId="{890EB0D4-850B-0B4A-86C9-EFC0D3F48B5D}" destId="{65A7A20C-A10E-624F-92AA-9CB606A9B157}" srcOrd="2" destOrd="0" presId="urn:microsoft.com/office/officeart/2005/8/layout/orgChart1"/>
    <dgm:cxn modelId="{E9B9A82E-9542-D449-B486-B79C2AE9865A}" type="presParOf" srcId="{4CCEEFE1-83AF-2B43-8F8D-5F7058B7E25B}" destId="{3474B1C8-691B-C447-BA8E-2E71991CCC26}" srcOrd="2" destOrd="0" presId="urn:microsoft.com/office/officeart/2005/8/layout/orgChart1"/>
    <dgm:cxn modelId="{398F7E93-488E-6540-887E-031A0DA71DA9}" type="presParOf" srcId="{4CCEEFE1-83AF-2B43-8F8D-5F7058B7E25B}" destId="{0418182B-97B1-B841-8361-501EA6127170}" srcOrd="3" destOrd="0" presId="urn:microsoft.com/office/officeart/2005/8/layout/orgChart1"/>
    <dgm:cxn modelId="{97D0F170-5B81-934F-B522-D063DA1A03BF}" type="presParOf" srcId="{0418182B-97B1-B841-8361-501EA6127170}" destId="{723A83B7-9FBA-8542-A454-428DD3880C86}" srcOrd="0" destOrd="0" presId="urn:microsoft.com/office/officeart/2005/8/layout/orgChart1"/>
    <dgm:cxn modelId="{B97BC925-17A3-7140-B007-7C439528952A}" type="presParOf" srcId="{723A83B7-9FBA-8542-A454-428DD3880C86}" destId="{FD55E04A-7F12-7146-8784-BBF0F941EDF6}" srcOrd="0" destOrd="0" presId="urn:microsoft.com/office/officeart/2005/8/layout/orgChart1"/>
    <dgm:cxn modelId="{19D3BC4B-73E0-3442-B836-98388A2F7DF1}" type="presParOf" srcId="{723A83B7-9FBA-8542-A454-428DD3880C86}" destId="{3ED13FBB-2A66-CA48-869E-026B8D5D072E}" srcOrd="1" destOrd="0" presId="urn:microsoft.com/office/officeart/2005/8/layout/orgChart1"/>
    <dgm:cxn modelId="{83D2F410-4106-634A-B48E-D64C9C081614}" type="presParOf" srcId="{0418182B-97B1-B841-8361-501EA6127170}" destId="{282C7984-698E-8A4E-A67F-5BB88C2A89EE}" srcOrd="1" destOrd="0" presId="urn:microsoft.com/office/officeart/2005/8/layout/orgChart1"/>
    <dgm:cxn modelId="{66E32457-8A59-C446-97FF-A6EF3ACD2869}" type="presParOf" srcId="{282C7984-698E-8A4E-A67F-5BB88C2A89EE}" destId="{584B4B49-9FF3-C446-BC2A-9C0227A76A19}" srcOrd="0" destOrd="0" presId="urn:microsoft.com/office/officeart/2005/8/layout/orgChart1"/>
    <dgm:cxn modelId="{B4DEB236-A492-3346-A2BC-BC9CE698E0DA}" type="presParOf" srcId="{282C7984-698E-8A4E-A67F-5BB88C2A89EE}" destId="{CF5F2A20-F28A-9742-8087-FA933EFE5101}" srcOrd="1" destOrd="0" presId="urn:microsoft.com/office/officeart/2005/8/layout/orgChart1"/>
    <dgm:cxn modelId="{9A8A1F2C-D1C1-0648-A55D-AF0054814049}" type="presParOf" srcId="{CF5F2A20-F28A-9742-8087-FA933EFE5101}" destId="{89CF3633-1AF4-9741-8718-D2B4226309D8}" srcOrd="0" destOrd="0" presId="urn:microsoft.com/office/officeart/2005/8/layout/orgChart1"/>
    <dgm:cxn modelId="{CB0772BE-3008-BB4C-A9F5-9487CF344B12}" type="presParOf" srcId="{89CF3633-1AF4-9741-8718-D2B4226309D8}" destId="{6E51738D-BAE8-384B-9AF3-A0A4E80EEF38}" srcOrd="0" destOrd="0" presId="urn:microsoft.com/office/officeart/2005/8/layout/orgChart1"/>
    <dgm:cxn modelId="{959A4C24-CAFA-2549-B398-46ED059397C0}" type="presParOf" srcId="{89CF3633-1AF4-9741-8718-D2B4226309D8}" destId="{C7D058EC-D93D-2B47-8D4F-28EA48AA46D9}" srcOrd="1" destOrd="0" presId="urn:microsoft.com/office/officeart/2005/8/layout/orgChart1"/>
    <dgm:cxn modelId="{807D376E-A74D-2348-ADED-0053B513D841}" type="presParOf" srcId="{CF5F2A20-F28A-9742-8087-FA933EFE5101}" destId="{C7E94BAE-C0D0-EF4A-9B9A-2238D95A0306}" srcOrd="1" destOrd="0" presId="urn:microsoft.com/office/officeart/2005/8/layout/orgChart1"/>
    <dgm:cxn modelId="{D710DB17-3CA3-E94F-8FD9-5A2BD2EA4D18}" type="presParOf" srcId="{C7E94BAE-C0D0-EF4A-9B9A-2238D95A0306}" destId="{90C13539-59AF-3C46-B515-0C71AD0E6784}" srcOrd="0" destOrd="0" presId="urn:microsoft.com/office/officeart/2005/8/layout/orgChart1"/>
    <dgm:cxn modelId="{C23EE201-9715-0547-80E4-E37DF7E8D8D3}" type="presParOf" srcId="{C7E94BAE-C0D0-EF4A-9B9A-2238D95A0306}" destId="{C07E7F21-1F52-E94D-9DDE-ED8F22C60D51}" srcOrd="1" destOrd="0" presId="urn:microsoft.com/office/officeart/2005/8/layout/orgChart1"/>
    <dgm:cxn modelId="{232B9210-0943-AE41-A29D-F7E15F584896}" type="presParOf" srcId="{C07E7F21-1F52-E94D-9DDE-ED8F22C60D51}" destId="{4380B0B1-C510-7741-84C9-ADF736887B03}" srcOrd="0" destOrd="0" presId="urn:microsoft.com/office/officeart/2005/8/layout/orgChart1"/>
    <dgm:cxn modelId="{13492884-1FCA-894E-BDAE-73F92F606561}" type="presParOf" srcId="{4380B0B1-C510-7741-84C9-ADF736887B03}" destId="{633DAE1E-CF7C-E44C-8632-4211981FE4F3}" srcOrd="0" destOrd="0" presId="urn:microsoft.com/office/officeart/2005/8/layout/orgChart1"/>
    <dgm:cxn modelId="{3A71323C-9A67-E04B-8253-5DFD059E0914}" type="presParOf" srcId="{4380B0B1-C510-7741-84C9-ADF736887B03}" destId="{99699D74-AC2B-F843-978B-5DEFF1BB8F45}" srcOrd="1" destOrd="0" presId="urn:microsoft.com/office/officeart/2005/8/layout/orgChart1"/>
    <dgm:cxn modelId="{32025F56-8C5A-FB41-A990-58F7CA6DC032}" type="presParOf" srcId="{C07E7F21-1F52-E94D-9DDE-ED8F22C60D51}" destId="{DE4D4FFF-55F8-484B-BA70-3B9419D124F0}" srcOrd="1" destOrd="0" presId="urn:microsoft.com/office/officeart/2005/8/layout/orgChart1"/>
    <dgm:cxn modelId="{F8D79D61-BA71-4148-9AF7-A4BC95EC179C}" type="presParOf" srcId="{C07E7F21-1F52-E94D-9DDE-ED8F22C60D51}" destId="{7683AC70-0F41-B941-8776-3672CEBF996F}" srcOrd="2" destOrd="0" presId="urn:microsoft.com/office/officeart/2005/8/layout/orgChart1"/>
    <dgm:cxn modelId="{CB90B610-3E26-1B4A-8A76-765498C52EBA}" type="presParOf" srcId="{CF5F2A20-F28A-9742-8087-FA933EFE5101}" destId="{0883D95C-C219-3B4C-8037-0C957C6B9453}" srcOrd="2" destOrd="0" presId="urn:microsoft.com/office/officeart/2005/8/layout/orgChart1"/>
    <dgm:cxn modelId="{3BC7CF4B-3D73-DF46-986B-437018A37944}" type="presParOf" srcId="{282C7984-698E-8A4E-A67F-5BB88C2A89EE}" destId="{AE752F49-F0A4-DF48-B05C-F1DCF4060869}" srcOrd="2" destOrd="0" presId="urn:microsoft.com/office/officeart/2005/8/layout/orgChart1"/>
    <dgm:cxn modelId="{C197BD02-F927-844B-87B3-C68DE31EB868}" type="presParOf" srcId="{282C7984-698E-8A4E-A67F-5BB88C2A89EE}" destId="{E6D49F00-72DC-364B-89D8-D621F49E742A}" srcOrd="3" destOrd="0" presId="urn:microsoft.com/office/officeart/2005/8/layout/orgChart1"/>
    <dgm:cxn modelId="{8A16819C-39C9-8A49-9781-8CE9A6566F63}" type="presParOf" srcId="{E6D49F00-72DC-364B-89D8-D621F49E742A}" destId="{C7E17669-AC9B-0443-A9A5-CF961EEC961D}" srcOrd="0" destOrd="0" presId="urn:microsoft.com/office/officeart/2005/8/layout/orgChart1"/>
    <dgm:cxn modelId="{0EE86CB4-E5CA-3842-85CB-FC6E35791F03}" type="presParOf" srcId="{C7E17669-AC9B-0443-A9A5-CF961EEC961D}" destId="{97D8EB6F-90E6-AF4B-A18C-E25F3A45B687}" srcOrd="0" destOrd="0" presId="urn:microsoft.com/office/officeart/2005/8/layout/orgChart1"/>
    <dgm:cxn modelId="{CCA8973F-575E-664D-8EC3-FF6C6E789A88}" type="presParOf" srcId="{C7E17669-AC9B-0443-A9A5-CF961EEC961D}" destId="{74376DA8-4C42-9942-8BD1-94C3AB78D2DB}" srcOrd="1" destOrd="0" presId="urn:microsoft.com/office/officeart/2005/8/layout/orgChart1"/>
    <dgm:cxn modelId="{34019762-1C0E-7145-A13C-269D0E04DAC4}" type="presParOf" srcId="{E6D49F00-72DC-364B-89D8-D621F49E742A}" destId="{805AA278-AC2D-0146-9E19-78D9195AC08E}" srcOrd="1" destOrd="0" presId="urn:microsoft.com/office/officeart/2005/8/layout/orgChart1"/>
    <dgm:cxn modelId="{28BEAE35-68D9-5647-9D64-3B4059221A3F}" type="presParOf" srcId="{E6D49F00-72DC-364B-89D8-D621F49E742A}" destId="{F00B1CBA-6E88-FA41-9996-5FE843B2D27D}" srcOrd="2" destOrd="0" presId="urn:microsoft.com/office/officeart/2005/8/layout/orgChart1"/>
    <dgm:cxn modelId="{7E784065-3DB9-284B-BAD9-6819B1B21386}" type="presParOf" srcId="{F00B1CBA-6E88-FA41-9996-5FE843B2D27D}" destId="{C3A5728B-B888-7E4C-9829-91D71B8BE0E3}" srcOrd="0" destOrd="0" presId="urn:microsoft.com/office/officeart/2005/8/layout/orgChart1"/>
    <dgm:cxn modelId="{09F4EB1E-2B8D-9342-8DAE-BA33B19F3AA2}" type="presParOf" srcId="{F00B1CBA-6E88-FA41-9996-5FE843B2D27D}" destId="{7611B9CC-04C7-5744-84A5-72B88CFD1446}" srcOrd="1" destOrd="0" presId="urn:microsoft.com/office/officeart/2005/8/layout/orgChart1"/>
    <dgm:cxn modelId="{9386B692-5C26-324A-8796-621847E7240E}" type="presParOf" srcId="{7611B9CC-04C7-5744-84A5-72B88CFD1446}" destId="{A9BC9D34-3115-B342-A31E-712A20407F6D}" srcOrd="0" destOrd="0" presId="urn:microsoft.com/office/officeart/2005/8/layout/orgChart1"/>
    <dgm:cxn modelId="{F98C8719-B464-6946-BFF1-DE095089F690}" type="presParOf" srcId="{A9BC9D34-3115-B342-A31E-712A20407F6D}" destId="{B70F25F5-55FA-0845-9C7D-583202F54742}" srcOrd="0" destOrd="0" presId="urn:microsoft.com/office/officeart/2005/8/layout/orgChart1"/>
    <dgm:cxn modelId="{1F1FA8AC-F499-9D4B-BA5C-FF83DE8A314A}" type="presParOf" srcId="{A9BC9D34-3115-B342-A31E-712A20407F6D}" destId="{7C66B808-3341-4048-B56F-31DBC50F9A0C}" srcOrd="1" destOrd="0" presId="urn:microsoft.com/office/officeart/2005/8/layout/orgChart1"/>
    <dgm:cxn modelId="{023FE4EB-9599-DB4F-9044-6CA52D6F872D}" type="presParOf" srcId="{7611B9CC-04C7-5744-84A5-72B88CFD1446}" destId="{5BA0BD7F-BEE3-174E-AD41-6B1A02849F12}" srcOrd="1" destOrd="0" presId="urn:microsoft.com/office/officeart/2005/8/layout/orgChart1"/>
    <dgm:cxn modelId="{2BC7E190-0AAF-D54E-AACC-F505F77815BB}" type="presParOf" srcId="{7611B9CC-04C7-5744-84A5-72B88CFD1446}" destId="{78012FBE-5B96-3A4B-AE3C-A39F9B4BEA48}" srcOrd="2" destOrd="0" presId="urn:microsoft.com/office/officeart/2005/8/layout/orgChart1"/>
    <dgm:cxn modelId="{9AD7EACB-EDF0-6D45-94E9-644DC866A359}" type="presParOf" srcId="{F00B1CBA-6E88-FA41-9996-5FE843B2D27D}" destId="{8395AC99-48A1-9244-9F12-9556C8CA9068}" srcOrd="2" destOrd="0" presId="urn:microsoft.com/office/officeart/2005/8/layout/orgChart1"/>
    <dgm:cxn modelId="{C649388D-5B78-7C46-9D21-DC81CE6AC52A}" type="presParOf" srcId="{F00B1CBA-6E88-FA41-9996-5FE843B2D27D}" destId="{08AFEF3B-3FB7-7744-8E28-D8DDF229594E}" srcOrd="3" destOrd="0" presId="urn:microsoft.com/office/officeart/2005/8/layout/orgChart1"/>
    <dgm:cxn modelId="{962E8E05-8BAC-9643-AF70-3213FFB08C56}" type="presParOf" srcId="{08AFEF3B-3FB7-7744-8E28-D8DDF229594E}" destId="{017AA723-C8F7-E64C-97AC-CBF59A18F9DA}" srcOrd="0" destOrd="0" presId="urn:microsoft.com/office/officeart/2005/8/layout/orgChart1"/>
    <dgm:cxn modelId="{0E23D570-E79C-9C4B-A0C2-38F75FAEE7FB}" type="presParOf" srcId="{017AA723-C8F7-E64C-97AC-CBF59A18F9DA}" destId="{F7649A5A-B8A6-654F-8FA3-B9845519EC0A}" srcOrd="0" destOrd="0" presId="urn:microsoft.com/office/officeart/2005/8/layout/orgChart1"/>
    <dgm:cxn modelId="{62830CFF-68A0-4B4F-BA9E-A3FC33854AA2}" type="presParOf" srcId="{017AA723-C8F7-E64C-97AC-CBF59A18F9DA}" destId="{2DF65592-BD9F-FF45-8EEF-E406CE16845C}" srcOrd="1" destOrd="0" presId="urn:microsoft.com/office/officeart/2005/8/layout/orgChart1"/>
    <dgm:cxn modelId="{9BEACD9D-C215-5341-A462-399F27A65675}" type="presParOf" srcId="{08AFEF3B-3FB7-7744-8E28-D8DDF229594E}" destId="{8AB5CABB-50D1-F841-A4B5-34D82D35E60E}" srcOrd="1" destOrd="0" presId="urn:microsoft.com/office/officeart/2005/8/layout/orgChart1"/>
    <dgm:cxn modelId="{BDAD0EF6-1511-F84D-A05C-FF044980F691}" type="presParOf" srcId="{08AFEF3B-3FB7-7744-8E28-D8DDF229594E}" destId="{154FAADB-AF96-F141-A804-8972667A49C2}" srcOrd="2" destOrd="0" presId="urn:microsoft.com/office/officeart/2005/8/layout/orgChart1"/>
    <dgm:cxn modelId="{57F39534-10ED-BF40-9D65-8541D0F5D410}" type="presParOf" srcId="{0418182B-97B1-B841-8361-501EA6127170}" destId="{575B98AD-8E9D-FA43-9764-FCEBDF4B891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18741662-5EEA-524F-8182-B950BCB8E596}"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GB"/>
        </a:p>
      </dgm:t>
    </dgm:pt>
    <dgm:pt modelId="{D9CF9075-3197-624D-B969-3AE9194FD5F8}">
      <dgm:prSet phldrT="[Text]"/>
      <dgm:spPr>
        <a:solidFill>
          <a:srgbClr val="744930"/>
        </a:solidFill>
      </dgm:spPr>
      <dgm:t>
        <a:bodyPr/>
        <a:lstStyle/>
        <a:p>
          <a:r>
            <a:rPr lang="en-GB" b="1">
              <a:latin typeface="Century Gothic" panose="020B0502020202020204" pitchFamily="34" charset="0"/>
            </a:rPr>
            <a:t>Max Profit</a:t>
          </a:r>
        </a:p>
        <a:p>
          <a:r>
            <a:rPr lang="en-GB">
              <a:latin typeface="Century Gothic" panose="020B0502020202020204" pitchFamily="34" charset="0"/>
            </a:rPr>
            <a:t>=Sales- Cost</a:t>
          </a:r>
        </a:p>
        <a:p>
          <a:r>
            <a:rPr lang="en-GB">
              <a:latin typeface="Century Gothic" panose="020B0502020202020204" pitchFamily="34" charset="0"/>
            </a:rPr>
            <a:t>=(ASP-Cost/unit)*Quantity</a:t>
          </a:r>
        </a:p>
      </dgm:t>
    </dgm:pt>
    <dgm:pt modelId="{577C7DA5-A0B5-E548-8A3A-71A843064944}" type="parTrans" cxnId="{DF54BC7A-45FC-124D-B4C2-F359EAB2A838}">
      <dgm:prSet/>
      <dgm:spPr/>
      <dgm:t>
        <a:bodyPr/>
        <a:lstStyle/>
        <a:p>
          <a:endParaRPr lang="en-GB">
            <a:latin typeface="Century Gothic" panose="020B0502020202020204" pitchFamily="34" charset="0"/>
          </a:endParaRPr>
        </a:p>
      </dgm:t>
    </dgm:pt>
    <dgm:pt modelId="{3A0F0C2F-F3D5-2A4A-9090-64FAE8460A35}" type="sibTrans" cxnId="{DF54BC7A-45FC-124D-B4C2-F359EAB2A838}">
      <dgm:prSet/>
      <dgm:spPr/>
      <dgm:t>
        <a:bodyPr/>
        <a:lstStyle/>
        <a:p>
          <a:endParaRPr lang="en-GB">
            <a:latin typeface="Century Gothic" panose="020B0502020202020204" pitchFamily="34" charset="0"/>
          </a:endParaRPr>
        </a:p>
      </dgm:t>
    </dgm:pt>
    <dgm:pt modelId="{24BAE90D-439E-724F-88A0-8B6FF7824B2C}" type="asst">
      <dgm:prSet phldrT="[Text]"/>
      <dgm:spPr>
        <a:solidFill>
          <a:srgbClr val="744930"/>
        </a:solidFill>
      </dgm:spPr>
      <dgm:t>
        <a:bodyPr/>
        <a:lstStyle/>
        <a:p>
          <a:r>
            <a:rPr lang="en-GB" b="1">
              <a:latin typeface="Century Gothic" panose="020B0502020202020204" pitchFamily="34" charset="0"/>
            </a:rPr>
            <a:t>Increase Sales</a:t>
          </a:r>
        </a:p>
      </dgm:t>
    </dgm:pt>
    <dgm:pt modelId="{8825C0DC-9157-784A-9E24-2CC30ADCE464}" type="parTrans" cxnId="{C66BA288-87CF-1845-B31F-7D5D7C840E13}">
      <dgm:prSet/>
      <dgm:spPr/>
      <dgm:t>
        <a:bodyPr/>
        <a:lstStyle/>
        <a:p>
          <a:endParaRPr lang="en-GB">
            <a:latin typeface="Century Gothic" panose="020B0502020202020204" pitchFamily="34" charset="0"/>
          </a:endParaRPr>
        </a:p>
      </dgm:t>
    </dgm:pt>
    <dgm:pt modelId="{311B1BA6-5A23-6F48-A877-C43F197C7CB5}" type="sibTrans" cxnId="{C66BA288-87CF-1845-B31F-7D5D7C840E13}">
      <dgm:prSet/>
      <dgm:spPr/>
      <dgm:t>
        <a:bodyPr/>
        <a:lstStyle/>
        <a:p>
          <a:endParaRPr lang="en-GB">
            <a:latin typeface="Century Gothic" panose="020B0502020202020204" pitchFamily="34" charset="0"/>
          </a:endParaRPr>
        </a:p>
      </dgm:t>
    </dgm:pt>
    <dgm:pt modelId="{AC05E5CD-3B8C-984D-99A8-C0B202F223CA}" type="asst">
      <dgm:prSet/>
      <dgm:spPr>
        <a:solidFill>
          <a:srgbClr val="A3897A"/>
        </a:solidFill>
      </dgm:spPr>
      <dgm:t>
        <a:bodyPr/>
        <a:lstStyle/>
        <a:p>
          <a:r>
            <a:rPr lang="en-GB" b="1">
              <a:latin typeface="Century Gothic" panose="020B0502020202020204" pitchFamily="34" charset="0"/>
            </a:rPr>
            <a:t>Reduce Cost</a:t>
          </a:r>
        </a:p>
      </dgm:t>
    </dgm:pt>
    <dgm:pt modelId="{166935D0-36B0-704A-9D04-30EEA4620A5E}" type="parTrans" cxnId="{D92568DC-2FE7-FC43-83D0-C5A6AE0B2CA1}">
      <dgm:prSet/>
      <dgm:spPr/>
      <dgm:t>
        <a:bodyPr/>
        <a:lstStyle/>
        <a:p>
          <a:endParaRPr lang="en-GB">
            <a:latin typeface="Century Gothic" panose="020B0502020202020204" pitchFamily="34" charset="0"/>
          </a:endParaRPr>
        </a:p>
      </dgm:t>
    </dgm:pt>
    <dgm:pt modelId="{74523385-BCE4-4A43-9F56-C22370F763AE}" type="sibTrans" cxnId="{D92568DC-2FE7-FC43-83D0-C5A6AE0B2CA1}">
      <dgm:prSet/>
      <dgm:spPr/>
      <dgm:t>
        <a:bodyPr/>
        <a:lstStyle/>
        <a:p>
          <a:endParaRPr lang="en-GB">
            <a:latin typeface="Century Gothic" panose="020B0502020202020204" pitchFamily="34" charset="0"/>
          </a:endParaRPr>
        </a:p>
      </dgm:t>
    </dgm:pt>
    <dgm:pt modelId="{E30F7D5D-90F0-2B40-865C-0571FFB269C8}">
      <dgm:prSet/>
      <dgm:spPr>
        <a:solidFill>
          <a:srgbClr val="FFFF00"/>
        </a:solidFill>
        <a:ln w="38100">
          <a:solidFill>
            <a:schemeClr val="tx1"/>
          </a:solidFill>
        </a:ln>
      </dgm:spPr>
      <dgm:t>
        <a:bodyPr/>
        <a:lstStyle/>
        <a:p>
          <a:r>
            <a:rPr lang="en-GB" b="1" u="none">
              <a:solidFill>
                <a:schemeClr val="tx1"/>
              </a:solidFill>
              <a:latin typeface="Century Gothic" panose="020B0502020202020204" pitchFamily="34" charset="0"/>
            </a:rPr>
            <a:t>Inventory Management</a:t>
          </a:r>
        </a:p>
      </dgm:t>
    </dgm:pt>
    <dgm:pt modelId="{AF4DA007-6A79-0943-95F2-F8D7CFC63BCE}" type="parTrans" cxnId="{6DFD1D3E-0BD2-0142-9CFE-D2CD0FCCFC25}">
      <dgm:prSet/>
      <dgm:spPr/>
      <dgm:t>
        <a:bodyPr/>
        <a:lstStyle/>
        <a:p>
          <a:endParaRPr lang="en-GB">
            <a:latin typeface="Century Gothic" panose="020B0502020202020204" pitchFamily="34" charset="0"/>
          </a:endParaRPr>
        </a:p>
      </dgm:t>
    </dgm:pt>
    <dgm:pt modelId="{EAC6A472-9DCE-6649-B13F-1BED3AB4B5EF}" type="sibTrans" cxnId="{6DFD1D3E-0BD2-0142-9CFE-D2CD0FCCFC25}">
      <dgm:prSet/>
      <dgm:spPr/>
      <dgm:t>
        <a:bodyPr/>
        <a:lstStyle/>
        <a:p>
          <a:endParaRPr lang="en-GB">
            <a:latin typeface="Century Gothic" panose="020B0502020202020204" pitchFamily="34" charset="0"/>
          </a:endParaRPr>
        </a:p>
      </dgm:t>
    </dgm:pt>
    <dgm:pt modelId="{031721BC-6F06-8646-98A5-04C9F54B899F}">
      <dgm:prSet/>
      <dgm:spPr>
        <a:solidFill>
          <a:srgbClr val="A3897A"/>
        </a:solidFill>
      </dgm:spPr>
      <dgm:t>
        <a:bodyPr/>
        <a:lstStyle/>
        <a:p>
          <a:r>
            <a:rPr lang="en-GB" b="0" u="none">
              <a:latin typeface="Century Gothic" panose="020B0502020202020204" pitchFamily="34" charset="0"/>
            </a:rPr>
            <a:t>Reduce Delivery Cost</a:t>
          </a:r>
        </a:p>
      </dgm:t>
    </dgm:pt>
    <dgm:pt modelId="{A5BA04ED-5BD4-1B46-871F-C7CAB43D5BB5}" type="parTrans" cxnId="{BB1AB0EF-D7DE-BF47-A508-2A0A2138B3CD}">
      <dgm:prSet/>
      <dgm:spPr/>
      <dgm:t>
        <a:bodyPr/>
        <a:lstStyle/>
        <a:p>
          <a:endParaRPr lang="en-GB">
            <a:latin typeface="Century Gothic" panose="020B0502020202020204" pitchFamily="34" charset="0"/>
          </a:endParaRPr>
        </a:p>
      </dgm:t>
    </dgm:pt>
    <dgm:pt modelId="{575BB856-4457-4E42-BA31-74CD4A99B893}" type="sibTrans" cxnId="{BB1AB0EF-D7DE-BF47-A508-2A0A2138B3CD}">
      <dgm:prSet/>
      <dgm:spPr/>
      <dgm:t>
        <a:bodyPr/>
        <a:lstStyle/>
        <a:p>
          <a:endParaRPr lang="en-GB">
            <a:latin typeface="Century Gothic" panose="020B0502020202020204" pitchFamily="34" charset="0"/>
          </a:endParaRPr>
        </a:p>
      </dgm:t>
    </dgm:pt>
    <dgm:pt modelId="{EF1E4ABE-0A5C-1345-875E-4FACF799A8D6}">
      <dgm:prSet/>
      <dgm:spPr>
        <a:solidFill>
          <a:srgbClr val="744930"/>
        </a:solidFill>
      </dgm:spPr>
      <dgm:t>
        <a:bodyPr/>
        <a:lstStyle/>
        <a:p>
          <a:r>
            <a:rPr lang="en-GB">
              <a:latin typeface="Century Gothic" panose="020B0502020202020204" pitchFamily="34" charset="0"/>
            </a:rPr>
            <a:t>CRM</a:t>
          </a:r>
        </a:p>
      </dgm:t>
    </dgm:pt>
    <dgm:pt modelId="{F03DB2CA-0BA2-8242-AEAB-1498A6B966BA}" type="parTrans" cxnId="{F57D310F-204F-D94C-A195-2829114EB0BA}">
      <dgm:prSet/>
      <dgm:spPr/>
      <dgm:t>
        <a:bodyPr/>
        <a:lstStyle/>
        <a:p>
          <a:endParaRPr lang="en-GB">
            <a:latin typeface="Century Gothic" panose="020B0502020202020204" pitchFamily="34" charset="0"/>
          </a:endParaRPr>
        </a:p>
      </dgm:t>
    </dgm:pt>
    <dgm:pt modelId="{54DA152D-F373-C24F-9607-ADEEDB231D21}" type="sibTrans" cxnId="{F57D310F-204F-D94C-A195-2829114EB0BA}">
      <dgm:prSet/>
      <dgm:spPr/>
      <dgm:t>
        <a:bodyPr/>
        <a:lstStyle/>
        <a:p>
          <a:endParaRPr lang="en-GB">
            <a:latin typeface="Century Gothic" panose="020B0502020202020204" pitchFamily="34" charset="0"/>
          </a:endParaRPr>
        </a:p>
      </dgm:t>
    </dgm:pt>
    <dgm:pt modelId="{54532E5C-10CD-F64D-A806-0EEC973E322D}">
      <dgm:prSet/>
      <dgm:spPr>
        <a:solidFill>
          <a:srgbClr val="744930"/>
        </a:solidFill>
      </dgm:spPr>
      <dgm:t>
        <a:bodyPr/>
        <a:lstStyle/>
        <a:p>
          <a:r>
            <a:rPr lang="en-GB">
              <a:latin typeface="Century Gothic" panose="020B0502020202020204" pitchFamily="34" charset="0"/>
            </a:rPr>
            <a:t>Recommender System</a:t>
          </a:r>
        </a:p>
      </dgm:t>
    </dgm:pt>
    <dgm:pt modelId="{959BDD6F-ABCF-4B4F-9B6C-BE26ED665848}" type="parTrans" cxnId="{3DACC87F-F166-164B-B719-6291EA46F858}">
      <dgm:prSet/>
      <dgm:spPr/>
      <dgm:t>
        <a:bodyPr/>
        <a:lstStyle/>
        <a:p>
          <a:endParaRPr lang="en-GB">
            <a:latin typeface="Century Gothic" panose="020B0502020202020204" pitchFamily="34" charset="0"/>
          </a:endParaRPr>
        </a:p>
      </dgm:t>
    </dgm:pt>
    <dgm:pt modelId="{500AE84D-D779-894C-915E-23449B090F78}" type="sibTrans" cxnId="{3DACC87F-F166-164B-B719-6291EA46F858}">
      <dgm:prSet/>
      <dgm:spPr/>
      <dgm:t>
        <a:bodyPr/>
        <a:lstStyle/>
        <a:p>
          <a:endParaRPr lang="en-GB">
            <a:latin typeface="Century Gothic" panose="020B0502020202020204" pitchFamily="34" charset="0"/>
          </a:endParaRPr>
        </a:p>
      </dgm:t>
    </dgm:pt>
    <dgm:pt modelId="{DF89FAE8-68CB-B546-9FDD-52DE9F88E958}">
      <dgm:prSet/>
      <dgm:spPr>
        <a:solidFill>
          <a:srgbClr val="744930"/>
        </a:solidFill>
        <a:ln>
          <a:solidFill>
            <a:srgbClr val="FFC000"/>
          </a:solidFill>
        </a:ln>
      </dgm:spPr>
      <dgm:t>
        <a:bodyPr/>
        <a:lstStyle/>
        <a:p>
          <a:r>
            <a:rPr lang="en-GB" b="0" i="0" u="none">
              <a:latin typeface="Century Gothic" panose="020B0502020202020204" pitchFamily="34" charset="0"/>
            </a:rPr>
            <a:t>Target Marketing</a:t>
          </a:r>
        </a:p>
      </dgm:t>
    </dgm:pt>
    <dgm:pt modelId="{7245B05D-EFBE-D14C-906C-386052B7608B}" type="parTrans" cxnId="{5F8E4770-8D54-BF4B-A1A3-AC46478B5833}">
      <dgm:prSet/>
      <dgm:spPr/>
      <dgm:t>
        <a:bodyPr/>
        <a:lstStyle/>
        <a:p>
          <a:endParaRPr lang="en-GB">
            <a:latin typeface="Century Gothic" panose="020B0502020202020204" pitchFamily="34" charset="0"/>
          </a:endParaRPr>
        </a:p>
      </dgm:t>
    </dgm:pt>
    <dgm:pt modelId="{BF45B394-C14A-524D-A72D-B08FBC78F4B3}" type="sibTrans" cxnId="{5F8E4770-8D54-BF4B-A1A3-AC46478B5833}">
      <dgm:prSet/>
      <dgm:spPr/>
      <dgm:t>
        <a:bodyPr/>
        <a:lstStyle/>
        <a:p>
          <a:endParaRPr lang="en-GB">
            <a:latin typeface="Century Gothic" panose="020B0502020202020204" pitchFamily="34" charset="0"/>
          </a:endParaRPr>
        </a:p>
      </dgm:t>
    </dgm:pt>
    <dgm:pt modelId="{1AAC4A71-D46F-9F4C-84A8-D273D83B6101}">
      <dgm:prSet/>
      <dgm:spPr>
        <a:solidFill>
          <a:srgbClr val="A3897A"/>
        </a:solidFill>
      </dgm:spPr>
      <dgm:t>
        <a:bodyPr/>
        <a:lstStyle/>
        <a:p>
          <a:r>
            <a:rPr lang="en-GB">
              <a:latin typeface="Century Gothic" panose="020B0502020202020204" pitchFamily="34" charset="0"/>
            </a:rPr>
            <a:t>Demand Forecast</a:t>
          </a:r>
        </a:p>
      </dgm:t>
    </dgm:pt>
    <dgm:pt modelId="{4B19DB00-A787-C049-9085-B056FFF653EA}" type="parTrans" cxnId="{F74E56FC-F7D0-964F-8785-F4EBC2E7C7FC}">
      <dgm:prSet/>
      <dgm:spPr/>
      <dgm:t>
        <a:bodyPr/>
        <a:lstStyle/>
        <a:p>
          <a:endParaRPr lang="en-GB">
            <a:latin typeface="Century Gothic" panose="020B0502020202020204" pitchFamily="34" charset="0"/>
          </a:endParaRPr>
        </a:p>
      </dgm:t>
    </dgm:pt>
    <dgm:pt modelId="{88C641AF-C2AB-784C-B9F6-3610030D665A}" type="sibTrans" cxnId="{F74E56FC-F7D0-964F-8785-F4EBC2E7C7FC}">
      <dgm:prSet/>
      <dgm:spPr/>
      <dgm:t>
        <a:bodyPr/>
        <a:lstStyle/>
        <a:p>
          <a:endParaRPr lang="en-GB">
            <a:latin typeface="Century Gothic" panose="020B0502020202020204" pitchFamily="34" charset="0"/>
          </a:endParaRPr>
        </a:p>
      </dgm:t>
    </dgm:pt>
    <dgm:pt modelId="{66FCD207-FF91-104D-954D-F89A37047058}" type="asst">
      <dgm:prSet/>
      <dgm:spPr>
        <a:solidFill>
          <a:srgbClr val="A3897A"/>
        </a:solidFill>
      </dgm:spPr>
      <dgm:t>
        <a:bodyPr/>
        <a:lstStyle/>
        <a:p>
          <a:r>
            <a:rPr lang="en-GB">
              <a:latin typeface="Century Gothic" panose="020B0502020202020204" pitchFamily="34" charset="0"/>
            </a:rPr>
            <a:t>Min distance</a:t>
          </a:r>
        </a:p>
      </dgm:t>
    </dgm:pt>
    <dgm:pt modelId="{0EC3C236-D6D1-B047-A7E6-3E6ECC70F4C8}" type="parTrans" cxnId="{58E1DE1D-51D9-8945-AF6D-7732E4E00258}">
      <dgm:prSet/>
      <dgm:spPr/>
      <dgm:t>
        <a:bodyPr/>
        <a:lstStyle/>
        <a:p>
          <a:endParaRPr lang="en-GB">
            <a:latin typeface="Century Gothic" panose="020B0502020202020204" pitchFamily="34" charset="0"/>
          </a:endParaRPr>
        </a:p>
      </dgm:t>
    </dgm:pt>
    <dgm:pt modelId="{3599E510-0764-3A4D-8EC8-AE17F481F962}" type="sibTrans" cxnId="{58E1DE1D-51D9-8945-AF6D-7732E4E00258}">
      <dgm:prSet/>
      <dgm:spPr/>
      <dgm:t>
        <a:bodyPr/>
        <a:lstStyle/>
        <a:p>
          <a:endParaRPr lang="en-GB">
            <a:latin typeface="Century Gothic" panose="020B0502020202020204" pitchFamily="34" charset="0"/>
          </a:endParaRPr>
        </a:p>
      </dgm:t>
    </dgm:pt>
    <dgm:pt modelId="{53C5F241-1383-F14D-9325-8C9D89C05A7F}" type="asst">
      <dgm:prSet/>
      <dgm:spPr>
        <a:solidFill>
          <a:srgbClr val="A3897A"/>
        </a:solidFill>
      </dgm:spPr>
      <dgm:t>
        <a:bodyPr/>
        <a:lstStyle/>
        <a:p>
          <a:r>
            <a:rPr lang="en-GB">
              <a:latin typeface="Century Gothic" panose="020B0502020202020204" pitchFamily="34" charset="0"/>
            </a:rPr>
            <a:t>Min man-hour</a:t>
          </a:r>
        </a:p>
      </dgm:t>
    </dgm:pt>
    <dgm:pt modelId="{D69C31FE-04A5-224D-B1D6-2C427F5E4B16}" type="parTrans" cxnId="{A248BB4C-5C6C-BA49-9FA2-A2019EAEFC42}">
      <dgm:prSet/>
      <dgm:spPr/>
      <dgm:t>
        <a:bodyPr/>
        <a:lstStyle/>
        <a:p>
          <a:endParaRPr lang="en-GB">
            <a:latin typeface="Century Gothic" panose="020B0502020202020204" pitchFamily="34" charset="0"/>
          </a:endParaRPr>
        </a:p>
      </dgm:t>
    </dgm:pt>
    <dgm:pt modelId="{B653DA0B-6D42-924E-9739-F8C7D5210123}" type="sibTrans" cxnId="{A248BB4C-5C6C-BA49-9FA2-A2019EAEFC42}">
      <dgm:prSet/>
      <dgm:spPr/>
      <dgm:t>
        <a:bodyPr/>
        <a:lstStyle/>
        <a:p>
          <a:endParaRPr lang="en-GB">
            <a:latin typeface="Century Gothic" panose="020B0502020202020204" pitchFamily="34" charset="0"/>
          </a:endParaRPr>
        </a:p>
      </dgm:t>
    </dgm:pt>
    <dgm:pt modelId="{E8A18C7A-31C2-064F-B737-B86A63FBE40D}">
      <dgm:prSet/>
      <dgm:spPr>
        <a:solidFill>
          <a:srgbClr val="744930"/>
        </a:solidFill>
      </dgm:spPr>
      <dgm:t>
        <a:bodyPr/>
        <a:lstStyle/>
        <a:p>
          <a:r>
            <a:rPr lang="en-GB">
              <a:latin typeface="Century Gothic" panose="020B0502020202020204" pitchFamily="34" charset="0"/>
            </a:rPr>
            <a:t>Frequent Pattern Mining</a:t>
          </a:r>
        </a:p>
      </dgm:t>
    </dgm:pt>
    <dgm:pt modelId="{5717D329-B6D9-AF4A-B8CF-8A6B839DED70}" type="parTrans" cxnId="{F0DD86C0-B9B2-6B4C-8AFE-61ED4BF99613}">
      <dgm:prSet/>
      <dgm:spPr/>
      <dgm:t>
        <a:bodyPr/>
        <a:lstStyle/>
        <a:p>
          <a:endParaRPr lang="en-GB">
            <a:latin typeface="Century Gothic" panose="020B0502020202020204" pitchFamily="34" charset="0"/>
          </a:endParaRPr>
        </a:p>
      </dgm:t>
    </dgm:pt>
    <dgm:pt modelId="{BDE1667B-93E6-BA43-9CD2-929A856557C9}" type="sibTrans" cxnId="{F0DD86C0-B9B2-6B4C-8AFE-61ED4BF99613}">
      <dgm:prSet/>
      <dgm:spPr/>
      <dgm:t>
        <a:bodyPr/>
        <a:lstStyle/>
        <a:p>
          <a:endParaRPr lang="en-GB">
            <a:latin typeface="Century Gothic" panose="020B0502020202020204" pitchFamily="34" charset="0"/>
          </a:endParaRPr>
        </a:p>
      </dgm:t>
    </dgm:pt>
    <dgm:pt modelId="{BE930769-061B-8D4E-9682-5CDAB5958D5A}" type="pres">
      <dgm:prSet presAssocID="{18741662-5EEA-524F-8182-B950BCB8E596}" presName="hierChild1" presStyleCnt="0">
        <dgm:presLayoutVars>
          <dgm:orgChart val="1"/>
          <dgm:chPref val="1"/>
          <dgm:dir/>
          <dgm:animOne val="branch"/>
          <dgm:animLvl val="lvl"/>
          <dgm:resizeHandles/>
        </dgm:presLayoutVars>
      </dgm:prSet>
      <dgm:spPr/>
    </dgm:pt>
    <dgm:pt modelId="{6D310C02-42F9-CF4B-A9F1-29A0A836A19A}" type="pres">
      <dgm:prSet presAssocID="{D9CF9075-3197-624D-B969-3AE9194FD5F8}" presName="hierRoot1" presStyleCnt="0">
        <dgm:presLayoutVars>
          <dgm:hierBranch val="init"/>
        </dgm:presLayoutVars>
      </dgm:prSet>
      <dgm:spPr/>
    </dgm:pt>
    <dgm:pt modelId="{8868600D-8BB8-6041-A911-7EA8F2AC9840}" type="pres">
      <dgm:prSet presAssocID="{D9CF9075-3197-624D-B969-3AE9194FD5F8}" presName="rootComposite1" presStyleCnt="0"/>
      <dgm:spPr/>
    </dgm:pt>
    <dgm:pt modelId="{4E51CB73-415B-0C4E-ABCF-7882AF78DA0B}" type="pres">
      <dgm:prSet presAssocID="{D9CF9075-3197-624D-B969-3AE9194FD5F8}" presName="rootText1" presStyleLbl="node0" presStyleIdx="0" presStyleCnt="1" custScaleX="234364" custScaleY="114893" custLinFactNeighborX="-25304" custLinFactNeighborY="11952">
        <dgm:presLayoutVars>
          <dgm:chPref val="3"/>
        </dgm:presLayoutVars>
      </dgm:prSet>
      <dgm:spPr/>
    </dgm:pt>
    <dgm:pt modelId="{F6F1B05B-49E8-C242-BAB3-14CDBE910F5A}" type="pres">
      <dgm:prSet presAssocID="{D9CF9075-3197-624D-B969-3AE9194FD5F8}" presName="rootConnector1" presStyleLbl="node1" presStyleIdx="0" presStyleCnt="0"/>
      <dgm:spPr/>
    </dgm:pt>
    <dgm:pt modelId="{30673524-FC50-7944-97B2-A8BCA11DBA6E}" type="pres">
      <dgm:prSet presAssocID="{D9CF9075-3197-624D-B969-3AE9194FD5F8}" presName="hierChild2" presStyleCnt="0"/>
      <dgm:spPr/>
    </dgm:pt>
    <dgm:pt modelId="{4CCEEFE1-83AF-2B43-8F8D-5F7058B7E25B}" type="pres">
      <dgm:prSet presAssocID="{D9CF9075-3197-624D-B969-3AE9194FD5F8}" presName="hierChild3" presStyleCnt="0"/>
      <dgm:spPr/>
    </dgm:pt>
    <dgm:pt modelId="{638FEBDE-E019-A44A-BE71-824C2DCE89B1}" type="pres">
      <dgm:prSet presAssocID="{8825C0DC-9157-784A-9E24-2CC30ADCE464}" presName="Name111" presStyleLbl="parChTrans1D2" presStyleIdx="0" presStyleCnt="2"/>
      <dgm:spPr/>
    </dgm:pt>
    <dgm:pt modelId="{890EB0D4-850B-0B4A-86C9-EFC0D3F48B5D}" type="pres">
      <dgm:prSet presAssocID="{24BAE90D-439E-724F-88A0-8B6FF7824B2C}" presName="hierRoot3" presStyleCnt="0">
        <dgm:presLayoutVars>
          <dgm:hierBranch val="init"/>
        </dgm:presLayoutVars>
      </dgm:prSet>
      <dgm:spPr/>
    </dgm:pt>
    <dgm:pt modelId="{DC6AC481-E2E4-DD4B-9C2F-3AA87F9BB8CC}" type="pres">
      <dgm:prSet presAssocID="{24BAE90D-439E-724F-88A0-8B6FF7824B2C}" presName="rootComposite3" presStyleCnt="0"/>
      <dgm:spPr/>
    </dgm:pt>
    <dgm:pt modelId="{B5E9E41A-738A-A64F-A675-223C8F97D3ED}" type="pres">
      <dgm:prSet presAssocID="{24BAE90D-439E-724F-88A0-8B6FF7824B2C}" presName="rootText3" presStyleLbl="asst1" presStyleIdx="0" presStyleCnt="2" custScaleX="115798" custScaleY="90746">
        <dgm:presLayoutVars>
          <dgm:chPref val="3"/>
        </dgm:presLayoutVars>
      </dgm:prSet>
      <dgm:spPr/>
    </dgm:pt>
    <dgm:pt modelId="{656EC508-011D-094F-9333-89713748410A}" type="pres">
      <dgm:prSet presAssocID="{24BAE90D-439E-724F-88A0-8B6FF7824B2C}" presName="rootConnector3" presStyleLbl="asst1" presStyleIdx="0" presStyleCnt="2"/>
      <dgm:spPr/>
    </dgm:pt>
    <dgm:pt modelId="{E1F1BDB5-7512-4A4D-9B11-A839379681FF}" type="pres">
      <dgm:prSet presAssocID="{24BAE90D-439E-724F-88A0-8B6FF7824B2C}" presName="hierChild6" presStyleCnt="0"/>
      <dgm:spPr/>
    </dgm:pt>
    <dgm:pt modelId="{48B6F8AE-2D1F-4E4A-855B-965E086C716D}" type="pres">
      <dgm:prSet presAssocID="{F03DB2CA-0BA2-8242-AEAB-1498A6B966BA}" presName="Name37" presStyleLbl="parChTrans1D3" presStyleIdx="0" presStyleCnt="5"/>
      <dgm:spPr/>
    </dgm:pt>
    <dgm:pt modelId="{99510D39-790D-4945-B41D-3A4F37878912}" type="pres">
      <dgm:prSet presAssocID="{EF1E4ABE-0A5C-1345-875E-4FACF799A8D6}" presName="hierRoot2" presStyleCnt="0">
        <dgm:presLayoutVars>
          <dgm:hierBranch val="init"/>
        </dgm:presLayoutVars>
      </dgm:prSet>
      <dgm:spPr/>
    </dgm:pt>
    <dgm:pt modelId="{1C17736F-7D5A-2E45-B4D7-801E9D540112}" type="pres">
      <dgm:prSet presAssocID="{EF1E4ABE-0A5C-1345-875E-4FACF799A8D6}" presName="rootComposite" presStyleCnt="0"/>
      <dgm:spPr/>
    </dgm:pt>
    <dgm:pt modelId="{C522ED9E-A5CE-944D-B5C5-BA9C60A1521A}" type="pres">
      <dgm:prSet presAssocID="{EF1E4ABE-0A5C-1345-875E-4FACF799A8D6}" presName="rootText" presStyleLbl="node3" presStyleIdx="0" presStyleCnt="5">
        <dgm:presLayoutVars>
          <dgm:chPref val="3"/>
        </dgm:presLayoutVars>
      </dgm:prSet>
      <dgm:spPr/>
    </dgm:pt>
    <dgm:pt modelId="{C8662C02-239F-DB46-AA8E-B4EC2245F526}" type="pres">
      <dgm:prSet presAssocID="{EF1E4ABE-0A5C-1345-875E-4FACF799A8D6}" presName="rootConnector" presStyleLbl="node3" presStyleIdx="0" presStyleCnt="5"/>
      <dgm:spPr/>
    </dgm:pt>
    <dgm:pt modelId="{9496DA96-D633-F244-B53F-C49EC196EFDC}" type="pres">
      <dgm:prSet presAssocID="{EF1E4ABE-0A5C-1345-875E-4FACF799A8D6}" presName="hierChild4" presStyleCnt="0"/>
      <dgm:spPr/>
    </dgm:pt>
    <dgm:pt modelId="{6118A3C0-0B69-894D-8178-4754CD825165}" type="pres">
      <dgm:prSet presAssocID="{EF1E4ABE-0A5C-1345-875E-4FACF799A8D6}" presName="hierChild5" presStyleCnt="0"/>
      <dgm:spPr/>
    </dgm:pt>
    <dgm:pt modelId="{1ECB33EE-60AA-014F-BFA1-3CE7A7B96512}" type="pres">
      <dgm:prSet presAssocID="{959BDD6F-ABCF-4B4F-9B6C-BE26ED665848}" presName="Name37" presStyleLbl="parChTrans1D3" presStyleIdx="1" presStyleCnt="5"/>
      <dgm:spPr/>
    </dgm:pt>
    <dgm:pt modelId="{84FA3815-B7E7-0540-A516-B8BFFF817160}" type="pres">
      <dgm:prSet presAssocID="{54532E5C-10CD-F64D-A806-0EEC973E322D}" presName="hierRoot2" presStyleCnt="0">
        <dgm:presLayoutVars>
          <dgm:hierBranch val="init"/>
        </dgm:presLayoutVars>
      </dgm:prSet>
      <dgm:spPr/>
    </dgm:pt>
    <dgm:pt modelId="{FF279367-B90F-7B4B-8790-72BDAF3685DF}" type="pres">
      <dgm:prSet presAssocID="{54532E5C-10CD-F64D-A806-0EEC973E322D}" presName="rootComposite" presStyleCnt="0"/>
      <dgm:spPr/>
    </dgm:pt>
    <dgm:pt modelId="{8CA535D0-52AC-5C49-8E5A-9E48406D6438}" type="pres">
      <dgm:prSet presAssocID="{54532E5C-10CD-F64D-A806-0EEC973E322D}" presName="rootText" presStyleLbl="node3" presStyleIdx="1" presStyleCnt="5">
        <dgm:presLayoutVars>
          <dgm:chPref val="3"/>
        </dgm:presLayoutVars>
      </dgm:prSet>
      <dgm:spPr/>
    </dgm:pt>
    <dgm:pt modelId="{2B3573C5-FA84-6942-9979-3B9BF138D209}" type="pres">
      <dgm:prSet presAssocID="{54532E5C-10CD-F64D-A806-0EEC973E322D}" presName="rootConnector" presStyleLbl="node3" presStyleIdx="1" presStyleCnt="5"/>
      <dgm:spPr/>
    </dgm:pt>
    <dgm:pt modelId="{ADECCCD1-9ECC-E64E-99C7-7871E50277FC}" type="pres">
      <dgm:prSet presAssocID="{54532E5C-10CD-F64D-A806-0EEC973E322D}" presName="hierChild4" presStyleCnt="0"/>
      <dgm:spPr/>
    </dgm:pt>
    <dgm:pt modelId="{8641363B-0B0E-8142-A833-1C522C947FF6}" type="pres">
      <dgm:prSet presAssocID="{5717D329-B6D9-AF4A-B8CF-8A6B839DED70}" presName="Name37" presStyleLbl="parChTrans1D4" presStyleIdx="0" presStyleCnt="4"/>
      <dgm:spPr/>
    </dgm:pt>
    <dgm:pt modelId="{C57487DA-959C-AA45-8271-EE240C4BE780}" type="pres">
      <dgm:prSet presAssocID="{E8A18C7A-31C2-064F-B737-B86A63FBE40D}" presName="hierRoot2" presStyleCnt="0">
        <dgm:presLayoutVars>
          <dgm:hierBranch val="init"/>
        </dgm:presLayoutVars>
      </dgm:prSet>
      <dgm:spPr/>
    </dgm:pt>
    <dgm:pt modelId="{2F745DAD-1DCC-0340-B8E6-B2DCB812841E}" type="pres">
      <dgm:prSet presAssocID="{E8A18C7A-31C2-064F-B737-B86A63FBE40D}" presName="rootComposite" presStyleCnt="0"/>
      <dgm:spPr/>
    </dgm:pt>
    <dgm:pt modelId="{5FBD6900-C725-C844-85DE-16184BD07887}" type="pres">
      <dgm:prSet presAssocID="{E8A18C7A-31C2-064F-B737-B86A63FBE40D}" presName="rootText" presStyleLbl="node4" presStyleIdx="0" presStyleCnt="2">
        <dgm:presLayoutVars>
          <dgm:chPref val="3"/>
        </dgm:presLayoutVars>
      </dgm:prSet>
      <dgm:spPr/>
    </dgm:pt>
    <dgm:pt modelId="{A54851B2-C86E-244E-9408-412C25AA980D}" type="pres">
      <dgm:prSet presAssocID="{E8A18C7A-31C2-064F-B737-B86A63FBE40D}" presName="rootConnector" presStyleLbl="node4" presStyleIdx="0" presStyleCnt="2"/>
      <dgm:spPr/>
    </dgm:pt>
    <dgm:pt modelId="{E32863DD-80A3-EE40-B957-ADEDF90E59BC}" type="pres">
      <dgm:prSet presAssocID="{E8A18C7A-31C2-064F-B737-B86A63FBE40D}" presName="hierChild4" presStyleCnt="0"/>
      <dgm:spPr/>
    </dgm:pt>
    <dgm:pt modelId="{D8AE0E64-5350-1946-8B02-1FE81A8268ED}" type="pres">
      <dgm:prSet presAssocID="{E8A18C7A-31C2-064F-B737-B86A63FBE40D}" presName="hierChild5" presStyleCnt="0"/>
      <dgm:spPr/>
    </dgm:pt>
    <dgm:pt modelId="{FD756555-30F1-9843-982D-4A69C8C0C5DE}" type="pres">
      <dgm:prSet presAssocID="{54532E5C-10CD-F64D-A806-0EEC973E322D}" presName="hierChild5" presStyleCnt="0"/>
      <dgm:spPr/>
    </dgm:pt>
    <dgm:pt modelId="{0FCF3BA8-905B-5D40-8C50-F63F4178483A}" type="pres">
      <dgm:prSet presAssocID="{7245B05D-EFBE-D14C-906C-386052B7608B}" presName="Name37" presStyleLbl="parChTrans1D3" presStyleIdx="2" presStyleCnt="5"/>
      <dgm:spPr/>
    </dgm:pt>
    <dgm:pt modelId="{B8BA20D2-BA00-B042-9A30-065B153EBB97}" type="pres">
      <dgm:prSet presAssocID="{DF89FAE8-68CB-B546-9FDD-52DE9F88E958}" presName="hierRoot2" presStyleCnt="0">
        <dgm:presLayoutVars>
          <dgm:hierBranch val="init"/>
        </dgm:presLayoutVars>
      </dgm:prSet>
      <dgm:spPr/>
    </dgm:pt>
    <dgm:pt modelId="{ED09E5DB-18D5-F84A-AD7A-F1DC0BF5F26B}" type="pres">
      <dgm:prSet presAssocID="{DF89FAE8-68CB-B546-9FDD-52DE9F88E958}" presName="rootComposite" presStyleCnt="0"/>
      <dgm:spPr/>
    </dgm:pt>
    <dgm:pt modelId="{6DF5A3C2-9BEB-B34D-81B6-7F878901CECA}" type="pres">
      <dgm:prSet presAssocID="{DF89FAE8-68CB-B546-9FDD-52DE9F88E958}" presName="rootText" presStyleLbl="node3" presStyleIdx="2" presStyleCnt="5">
        <dgm:presLayoutVars>
          <dgm:chPref val="3"/>
        </dgm:presLayoutVars>
      </dgm:prSet>
      <dgm:spPr/>
    </dgm:pt>
    <dgm:pt modelId="{18E4E5B7-F03C-7E41-AD63-68627E6EEA5B}" type="pres">
      <dgm:prSet presAssocID="{DF89FAE8-68CB-B546-9FDD-52DE9F88E958}" presName="rootConnector" presStyleLbl="node3" presStyleIdx="2" presStyleCnt="5"/>
      <dgm:spPr/>
    </dgm:pt>
    <dgm:pt modelId="{0F4C3B8F-24CB-8046-B67B-1C3A1A98C96B}" type="pres">
      <dgm:prSet presAssocID="{DF89FAE8-68CB-B546-9FDD-52DE9F88E958}" presName="hierChild4" presStyleCnt="0"/>
      <dgm:spPr/>
    </dgm:pt>
    <dgm:pt modelId="{789B14FD-DF30-E045-824A-E67353761ED9}" type="pres">
      <dgm:prSet presAssocID="{DF89FAE8-68CB-B546-9FDD-52DE9F88E958}" presName="hierChild5" presStyleCnt="0"/>
      <dgm:spPr/>
    </dgm:pt>
    <dgm:pt modelId="{65A7A20C-A10E-624F-92AA-9CB606A9B157}" type="pres">
      <dgm:prSet presAssocID="{24BAE90D-439E-724F-88A0-8B6FF7824B2C}" presName="hierChild7" presStyleCnt="0"/>
      <dgm:spPr/>
    </dgm:pt>
    <dgm:pt modelId="{3474B1C8-691B-C447-BA8E-2E71991CCC26}" type="pres">
      <dgm:prSet presAssocID="{166935D0-36B0-704A-9D04-30EEA4620A5E}" presName="Name111" presStyleLbl="parChTrans1D2" presStyleIdx="1" presStyleCnt="2"/>
      <dgm:spPr/>
    </dgm:pt>
    <dgm:pt modelId="{0418182B-97B1-B841-8361-501EA6127170}" type="pres">
      <dgm:prSet presAssocID="{AC05E5CD-3B8C-984D-99A8-C0B202F223CA}" presName="hierRoot3" presStyleCnt="0">
        <dgm:presLayoutVars>
          <dgm:hierBranch val="init"/>
        </dgm:presLayoutVars>
      </dgm:prSet>
      <dgm:spPr/>
    </dgm:pt>
    <dgm:pt modelId="{723A83B7-9FBA-8542-A454-428DD3880C86}" type="pres">
      <dgm:prSet presAssocID="{AC05E5CD-3B8C-984D-99A8-C0B202F223CA}" presName="rootComposite3" presStyleCnt="0"/>
      <dgm:spPr/>
    </dgm:pt>
    <dgm:pt modelId="{FD55E04A-7F12-7146-8784-BBF0F941EDF6}" type="pres">
      <dgm:prSet presAssocID="{AC05E5CD-3B8C-984D-99A8-C0B202F223CA}" presName="rootText3" presStyleLbl="asst1" presStyleIdx="1" presStyleCnt="2" custScaleX="137622" custScaleY="96669">
        <dgm:presLayoutVars>
          <dgm:chPref val="3"/>
        </dgm:presLayoutVars>
      </dgm:prSet>
      <dgm:spPr/>
    </dgm:pt>
    <dgm:pt modelId="{3ED13FBB-2A66-CA48-869E-026B8D5D072E}" type="pres">
      <dgm:prSet presAssocID="{AC05E5CD-3B8C-984D-99A8-C0B202F223CA}" presName="rootConnector3" presStyleLbl="asst1" presStyleIdx="1" presStyleCnt="2"/>
      <dgm:spPr/>
    </dgm:pt>
    <dgm:pt modelId="{282C7984-698E-8A4E-A67F-5BB88C2A89EE}" type="pres">
      <dgm:prSet presAssocID="{AC05E5CD-3B8C-984D-99A8-C0B202F223CA}" presName="hierChild6" presStyleCnt="0"/>
      <dgm:spPr/>
    </dgm:pt>
    <dgm:pt modelId="{584B4B49-9FF3-C446-BC2A-9C0227A76A19}" type="pres">
      <dgm:prSet presAssocID="{AF4DA007-6A79-0943-95F2-F8D7CFC63BCE}" presName="Name37" presStyleLbl="parChTrans1D3" presStyleIdx="3" presStyleCnt="5"/>
      <dgm:spPr/>
    </dgm:pt>
    <dgm:pt modelId="{CF5F2A20-F28A-9742-8087-FA933EFE5101}" type="pres">
      <dgm:prSet presAssocID="{E30F7D5D-90F0-2B40-865C-0571FFB269C8}" presName="hierRoot2" presStyleCnt="0">
        <dgm:presLayoutVars>
          <dgm:hierBranch val="init"/>
        </dgm:presLayoutVars>
      </dgm:prSet>
      <dgm:spPr/>
    </dgm:pt>
    <dgm:pt modelId="{89CF3633-1AF4-9741-8718-D2B4226309D8}" type="pres">
      <dgm:prSet presAssocID="{E30F7D5D-90F0-2B40-865C-0571FFB269C8}" presName="rootComposite" presStyleCnt="0"/>
      <dgm:spPr/>
    </dgm:pt>
    <dgm:pt modelId="{6E51738D-BAE8-384B-9AF3-A0A4E80EEF38}" type="pres">
      <dgm:prSet presAssocID="{E30F7D5D-90F0-2B40-865C-0571FFB269C8}" presName="rootText" presStyleLbl="node3" presStyleIdx="3" presStyleCnt="5">
        <dgm:presLayoutVars>
          <dgm:chPref val="3"/>
        </dgm:presLayoutVars>
      </dgm:prSet>
      <dgm:spPr/>
    </dgm:pt>
    <dgm:pt modelId="{C7D058EC-D93D-2B47-8D4F-28EA48AA46D9}" type="pres">
      <dgm:prSet presAssocID="{E30F7D5D-90F0-2B40-865C-0571FFB269C8}" presName="rootConnector" presStyleLbl="node3" presStyleIdx="3" presStyleCnt="5"/>
      <dgm:spPr/>
    </dgm:pt>
    <dgm:pt modelId="{C7E94BAE-C0D0-EF4A-9B9A-2238D95A0306}" type="pres">
      <dgm:prSet presAssocID="{E30F7D5D-90F0-2B40-865C-0571FFB269C8}" presName="hierChild4" presStyleCnt="0"/>
      <dgm:spPr/>
    </dgm:pt>
    <dgm:pt modelId="{90C13539-59AF-3C46-B515-0C71AD0E6784}" type="pres">
      <dgm:prSet presAssocID="{4B19DB00-A787-C049-9085-B056FFF653EA}" presName="Name37" presStyleLbl="parChTrans1D4" presStyleIdx="1" presStyleCnt="4"/>
      <dgm:spPr/>
    </dgm:pt>
    <dgm:pt modelId="{C07E7F21-1F52-E94D-9DDE-ED8F22C60D51}" type="pres">
      <dgm:prSet presAssocID="{1AAC4A71-D46F-9F4C-84A8-D273D83B6101}" presName="hierRoot2" presStyleCnt="0">
        <dgm:presLayoutVars>
          <dgm:hierBranch val="init"/>
        </dgm:presLayoutVars>
      </dgm:prSet>
      <dgm:spPr/>
    </dgm:pt>
    <dgm:pt modelId="{4380B0B1-C510-7741-84C9-ADF736887B03}" type="pres">
      <dgm:prSet presAssocID="{1AAC4A71-D46F-9F4C-84A8-D273D83B6101}" presName="rootComposite" presStyleCnt="0"/>
      <dgm:spPr/>
    </dgm:pt>
    <dgm:pt modelId="{633DAE1E-CF7C-E44C-8632-4211981FE4F3}" type="pres">
      <dgm:prSet presAssocID="{1AAC4A71-D46F-9F4C-84A8-D273D83B6101}" presName="rootText" presStyleLbl="node4" presStyleIdx="1" presStyleCnt="2">
        <dgm:presLayoutVars>
          <dgm:chPref val="3"/>
        </dgm:presLayoutVars>
      </dgm:prSet>
      <dgm:spPr/>
    </dgm:pt>
    <dgm:pt modelId="{99699D74-AC2B-F843-978B-5DEFF1BB8F45}" type="pres">
      <dgm:prSet presAssocID="{1AAC4A71-D46F-9F4C-84A8-D273D83B6101}" presName="rootConnector" presStyleLbl="node4" presStyleIdx="1" presStyleCnt="2"/>
      <dgm:spPr/>
    </dgm:pt>
    <dgm:pt modelId="{DE4D4FFF-55F8-484B-BA70-3B9419D124F0}" type="pres">
      <dgm:prSet presAssocID="{1AAC4A71-D46F-9F4C-84A8-D273D83B6101}" presName="hierChild4" presStyleCnt="0"/>
      <dgm:spPr/>
    </dgm:pt>
    <dgm:pt modelId="{7683AC70-0F41-B941-8776-3672CEBF996F}" type="pres">
      <dgm:prSet presAssocID="{1AAC4A71-D46F-9F4C-84A8-D273D83B6101}" presName="hierChild5" presStyleCnt="0"/>
      <dgm:spPr/>
    </dgm:pt>
    <dgm:pt modelId="{0883D95C-C219-3B4C-8037-0C957C6B9453}" type="pres">
      <dgm:prSet presAssocID="{E30F7D5D-90F0-2B40-865C-0571FFB269C8}" presName="hierChild5" presStyleCnt="0"/>
      <dgm:spPr/>
    </dgm:pt>
    <dgm:pt modelId="{AE752F49-F0A4-DF48-B05C-F1DCF4060869}" type="pres">
      <dgm:prSet presAssocID="{A5BA04ED-5BD4-1B46-871F-C7CAB43D5BB5}" presName="Name37" presStyleLbl="parChTrans1D3" presStyleIdx="4" presStyleCnt="5"/>
      <dgm:spPr/>
    </dgm:pt>
    <dgm:pt modelId="{E6D49F00-72DC-364B-89D8-D621F49E742A}" type="pres">
      <dgm:prSet presAssocID="{031721BC-6F06-8646-98A5-04C9F54B899F}" presName="hierRoot2" presStyleCnt="0">
        <dgm:presLayoutVars>
          <dgm:hierBranch val="init"/>
        </dgm:presLayoutVars>
      </dgm:prSet>
      <dgm:spPr/>
    </dgm:pt>
    <dgm:pt modelId="{C7E17669-AC9B-0443-A9A5-CF961EEC961D}" type="pres">
      <dgm:prSet presAssocID="{031721BC-6F06-8646-98A5-04C9F54B899F}" presName="rootComposite" presStyleCnt="0"/>
      <dgm:spPr/>
    </dgm:pt>
    <dgm:pt modelId="{97D8EB6F-90E6-AF4B-A18C-E25F3A45B687}" type="pres">
      <dgm:prSet presAssocID="{031721BC-6F06-8646-98A5-04C9F54B899F}" presName="rootText" presStyleLbl="node3" presStyleIdx="4" presStyleCnt="5">
        <dgm:presLayoutVars>
          <dgm:chPref val="3"/>
        </dgm:presLayoutVars>
      </dgm:prSet>
      <dgm:spPr/>
    </dgm:pt>
    <dgm:pt modelId="{74376DA8-4C42-9942-8BD1-94C3AB78D2DB}" type="pres">
      <dgm:prSet presAssocID="{031721BC-6F06-8646-98A5-04C9F54B899F}" presName="rootConnector" presStyleLbl="node3" presStyleIdx="4" presStyleCnt="5"/>
      <dgm:spPr/>
    </dgm:pt>
    <dgm:pt modelId="{805AA278-AC2D-0146-9E19-78D9195AC08E}" type="pres">
      <dgm:prSet presAssocID="{031721BC-6F06-8646-98A5-04C9F54B899F}" presName="hierChild4" presStyleCnt="0"/>
      <dgm:spPr/>
    </dgm:pt>
    <dgm:pt modelId="{F00B1CBA-6E88-FA41-9996-5FE843B2D27D}" type="pres">
      <dgm:prSet presAssocID="{031721BC-6F06-8646-98A5-04C9F54B899F}" presName="hierChild5" presStyleCnt="0"/>
      <dgm:spPr/>
    </dgm:pt>
    <dgm:pt modelId="{C3A5728B-B888-7E4C-9829-91D71B8BE0E3}" type="pres">
      <dgm:prSet presAssocID="{0EC3C236-D6D1-B047-A7E6-3E6ECC70F4C8}" presName="Name111" presStyleLbl="parChTrans1D4" presStyleIdx="2" presStyleCnt="4"/>
      <dgm:spPr/>
    </dgm:pt>
    <dgm:pt modelId="{7611B9CC-04C7-5744-84A5-72B88CFD1446}" type="pres">
      <dgm:prSet presAssocID="{66FCD207-FF91-104D-954D-F89A37047058}" presName="hierRoot3" presStyleCnt="0">
        <dgm:presLayoutVars>
          <dgm:hierBranch val="init"/>
        </dgm:presLayoutVars>
      </dgm:prSet>
      <dgm:spPr/>
    </dgm:pt>
    <dgm:pt modelId="{A9BC9D34-3115-B342-A31E-712A20407F6D}" type="pres">
      <dgm:prSet presAssocID="{66FCD207-FF91-104D-954D-F89A37047058}" presName="rootComposite3" presStyleCnt="0"/>
      <dgm:spPr/>
    </dgm:pt>
    <dgm:pt modelId="{B70F25F5-55FA-0845-9C7D-583202F54742}" type="pres">
      <dgm:prSet presAssocID="{66FCD207-FF91-104D-954D-F89A37047058}" presName="rootText3" presStyleLbl="asst3" presStyleIdx="0" presStyleCnt="2">
        <dgm:presLayoutVars>
          <dgm:chPref val="3"/>
        </dgm:presLayoutVars>
      </dgm:prSet>
      <dgm:spPr/>
    </dgm:pt>
    <dgm:pt modelId="{7C66B808-3341-4048-B56F-31DBC50F9A0C}" type="pres">
      <dgm:prSet presAssocID="{66FCD207-FF91-104D-954D-F89A37047058}" presName="rootConnector3" presStyleLbl="asst3" presStyleIdx="0" presStyleCnt="2"/>
      <dgm:spPr/>
    </dgm:pt>
    <dgm:pt modelId="{5BA0BD7F-BEE3-174E-AD41-6B1A02849F12}" type="pres">
      <dgm:prSet presAssocID="{66FCD207-FF91-104D-954D-F89A37047058}" presName="hierChild6" presStyleCnt="0"/>
      <dgm:spPr/>
    </dgm:pt>
    <dgm:pt modelId="{78012FBE-5B96-3A4B-AE3C-A39F9B4BEA48}" type="pres">
      <dgm:prSet presAssocID="{66FCD207-FF91-104D-954D-F89A37047058}" presName="hierChild7" presStyleCnt="0"/>
      <dgm:spPr/>
    </dgm:pt>
    <dgm:pt modelId="{8395AC99-48A1-9244-9F12-9556C8CA9068}" type="pres">
      <dgm:prSet presAssocID="{D69C31FE-04A5-224D-B1D6-2C427F5E4B16}" presName="Name111" presStyleLbl="parChTrans1D4" presStyleIdx="3" presStyleCnt="4"/>
      <dgm:spPr/>
    </dgm:pt>
    <dgm:pt modelId="{08AFEF3B-3FB7-7744-8E28-D8DDF229594E}" type="pres">
      <dgm:prSet presAssocID="{53C5F241-1383-F14D-9325-8C9D89C05A7F}" presName="hierRoot3" presStyleCnt="0">
        <dgm:presLayoutVars>
          <dgm:hierBranch val="init"/>
        </dgm:presLayoutVars>
      </dgm:prSet>
      <dgm:spPr/>
    </dgm:pt>
    <dgm:pt modelId="{017AA723-C8F7-E64C-97AC-CBF59A18F9DA}" type="pres">
      <dgm:prSet presAssocID="{53C5F241-1383-F14D-9325-8C9D89C05A7F}" presName="rootComposite3" presStyleCnt="0"/>
      <dgm:spPr/>
    </dgm:pt>
    <dgm:pt modelId="{F7649A5A-B8A6-654F-8FA3-B9845519EC0A}" type="pres">
      <dgm:prSet presAssocID="{53C5F241-1383-F14D-9325-8C9D89C05A7F}" presName="rootText3" presStyleLbl="asst3" presStyleIdx="1" presStyleCnt="2">
        <dgm:presLayoutVars>
          <dgm:chPref val="3"/>
        </dgm:presLayoutVars>
      </dgm:prSet>
      <dgm:spPr/>
    </dgm:pt>
    <dgm:pt modelId="{2DF65592-BD9F-FF45-8EEF-E406CE16845C}" type="pres">
      <dgm:prSet presAssocID="{53C5F241-1383-F14D-9325-8C9D89C05A7F}" presName="rootConnector3" presStyleLbl="asst3" presStyleIdx="1" presStyleCnt="2"/>
      <dgm:spPr/>
    </dgm:pt>
    <dgm:pt modelId="{8AB5CABB-50D1-F841-A4B5-34D82D35E60E}" type="pres">
      <dgm:prSet presAssocID="{53C5F241-1383-F14D-9325-8C9D89C05A7F}" presName="hierChild6" presStyleCnt="0"/>
      <dgm:spPr/>
    </dgm:pt>
    <dgm:pt modelId="{154FAADB-AF96-F141-A804-8972667A49C2}" type="pres">
      <dgm:prSet presAssocID="{53C5F241-1383-F14D-9325-8C9D89C05A7F}" presName="hierChild7" presStyleCnt="0"/>
      <dgm:spPr/>
    </dgm:pt>
    <dgm:pt modelId="{575B98AD-8E9D-FA43-9764-FCEBDF4B8910}" type="pres">
      <dgm:prSet presAssocID="{AC05E5CD-3B8C-984D-99A8-C0B202F223CA}" presName="hierChild7" presStyleCnt="0"/>
      <dgm:spPr/>
    </dgm:pt>
  </dgm:ptLst>
  <dgm:cxnLst>
    <dgm:cxn modelId="{945C710A-EC13-0A48-B20B-77902FB9087A}" type="presOf" srcId="{5717D329-B6D9-AF4A-B8CF-8A6B839DED70}" destId="{8641363B-0B0E-8142-A833-1C522C947FF6}" srcOrd="0" destOrd="0" presId="urn:microsoft.com/office/officeart/2005/8/layout/orgChart1"/>
    <dgm:cxn modelId="{F57D310F-204F-D94C-A195-2829114EB0BA}" srcId="{24BAE90D-439E-724F-88A0-8B6FF7824B2C}" destId="{EF1E4ABE-0A5C-1345-875E-4FACF799A8D6}" srcOrd="0" destOrd="0" parTransId="{F03DB2CA-0BA2-8242-AEAB-1498A6B966BA}" sibTransId="{54DA152D-F373-C24F-9607-ADEEDB231D21}"/>
    <dgm:cxn modelId="{7A421114-6500-D94A-81E0-A651205350C7}" type="presOf" srcId="{AC05E5CD-3B8C-984D-99A8-C0B202F223CA}" destId="{FD55E04A-7F12-7146-8784-BBF0F941EDF6}" srcOrd="0" destOrd="0" presId="urn:microsoft.com/office/officeart/2005/8/layout/orgChart1"/>
    <dgm:cxn modelId="{BA679C1D-D846-A849-8894-13CB1CE4C996}" type="presOf" srcId="{66FCD207-FF91-104D-954D-F89A37047058}" destId="{7C66B808-3341-4048-B56F-31DBC50F9A0C}" srcOrd="1" destOrd="0" presId="urn:microsoft.com/office/officeart/2005/8/layout/orgChart1"/>
    <dgm:cxn modelId="{58E1DE1D-51D9-8945-AF6D-7732E4E00258}" srcId="{031721BC-6F06-8646-98A5-04C9F54B899F}" destId="{66FCD207-FF91-104D-954D-F89A37047058}" srcOrd="0" destOrd="0" parTransId="{0EC3C236-D6D1-B047-A7E6-3E6ECC70F4C8}" sibTransId="{3599E510-0764-3A4D-8EC8-AE17F481F962}"/>
    <dgm:cxn modelId="{52609D21-9CDD-1D4E-9AAE-70924EBCFB57}" type="presOf" srcId="{24BAE90D-439E-724F-88A0-8B6FF7824B2C}" destId="{B5E9E41A-738A-A64F-A675-223C8F97D3ED}" srcOrd="0" destOrd="0" presId="urn:microsoft.com/office/officeart/2005/8/layout/orgChart1"/>
    <dgm:cxn modelId="{9E7F5622-3C88-2E4D-929E-CEFB575FA196}" type="presOf" srcId="{031721BC-6F06-8646-98A5-04C9F54B899F}" destId="{97D8EB6F-90E6-AF4B-A18C-E25F3A45B687}" srcOrd="0" destOrd="0" presId="urn:microsoft.com/office/officeart/2005/8/layout/orgChart1"/>
    <dgm:cxn modelId="{4FCE5136-B968-A143-A033-E55E0B5033B3}" type="presOf" srcId="{DF89FAE8-68CB-B546-9FDD-52DE9F88E958}" destId="{18E4E5B7-F03C-7E41-AD63-68627E6EEA5B}" srcOrd="1" destOrd="0" presId="urn:microsoft.com/office/officeart/2005/8/layout/orgChart1"/>
    <dgm:cxn modelId="{3A8BD639-B0A0-0343-9629-928A3723AF41}" type="presOf" srcId="{1AAC4A71-D46F-9F4C-84A8-D273D83B6101}" destId="{99699D74-AC2B-F843-978B-5DEFF1BB8F45}" srcOrd="1" destOrd="0" presId="urn:microsoft.com/office/officeart/2005/8/layout/orgChart1"/>
    <dgm:cxn modelId="{7CA78A3A-A6F9-C842-8717-CC1CE6215C14}" type="presOf" srcId="{7245B05D-EFBE-D14C-906C-386052B7608B}" destId="{0FCF3BA8-905B-5D40-8C50-F63F4178483A}" srcOrd="0" destOrd="0" presId="urn:microsoft.com/office/officeart/2005/8/layout/orgChart1"/>
    <dgm:cxn modelId="{E2F80A3E-8F5D-5049-977C-4E9B00002C7D}" type="presOf" srcId="{A5BA04ED-5BD4-1B46-871F-C7CAB43D5BB5}" destId="{AE752F49-F0A4-DF48-B05C-F1DCF4060869}" srcOrd="0" destOrd="0" presId="urn:microsoft.com/office/officeart/2005/8/layout/orgChart1"/>
    <dgm:cxn modelId="{6DFD1D3E-0BD2-0142-9CFE-D2CD0FCCFC25}" srcId="{AC05E5CD-3B8C-984D-99A8-C0B202F223CA}" destId="{E30F7D5D-90F0-2B40-865C-0571FFB269C8}" srcOrd="0" destOrd="0" parTransId="{AF4DA007-6A79-0943-95F2-F8D7CFC63BCE}" sibTransId="{EAC6A472-9DCE-6649-B13F-1BED3AB4B5EF}"/>
    <dgm:cxn modelId="{B9BAC444-9CF0-5942-B0DF-0CA3AA9B2575}" type="presOf" srcId="{959BDD6F-ABCF-4B4F-9B6C-BE26ED665848}" destId="{1ECB33EE-60AA-014F-BFA1-3CE7A7B96512}" srcOrd="0" destOrd="0" presId="urn:microsoft.com/office/officeart/2005/8/layout/orgChart1"/>
    <dgm:cxn modelId="{172FD54B-224B-4244-B279-3F0F1F798846}" type="presOf" srcId="{1AAC4A71-D46F-9F4C-84A8-D273D83B6101}" destId="{633DAE1E-CF7C-E44C-8632-4211981FE4F3}" srcOrd="0" destOrd="0" presId="urn:microsoft.com/office/officeart/2005/8/layout/orgChart1"/>
    <dgm:cxn modelId="{A248BB4C-5C6C-BA49-9FA2-A2019EAEFC42}" srcId="{031721BC-6F06-8646-98A5-04C9F54B899F}" destId="{53C5F241-1383-F14D-9325-8C9D89C05A7F}" srcOrd="1" destOrd="0" parTransId="{D69C31FE-04A5-224D-B1D6-2C427F5E4B16}" sibTransId="{B653DA0B-6D42-924E-9739-F8C7D5210123}"/>
    <dgm:cxn modelId="{9402AD51-D639-2948-9434-AD03C5962EAC}" type="presOf" srcId="{166935D0-36B0-704A-9D04-30EEA4620A5E}" destId="{3474B1C8-691B-C447-BA8E-2E71991CCC26}" srcOrd="0" destOrd="0" presId="urn:microsoft.com/office/officeart/2005/8/layout/orgChart1"/>
    <dgm:cxn modelId="{42043156-C037-094E-AB7F-E156949A2046}" type="presOf" srcId="{0EC3C236-D6D1-B047-A7E6-3E6ECC70F4C8}" destId="{C3A5728B-B888-7E4C-9829-91D71B8BE0E3}" srcOrd="0" destOrd="0" presId="urn:microsoft.com/office/officeart/2005/8/layout/orgChart1"/>
    <dgm:cxn modelId="{1AF80F57-D8CC-E44B-94F4-4349E67C3DF0}" type="presOf" srcId="{D9CF9075-3197-624D-B969-3AE9194FD5F8}" destId="{F6F1B05B-49E8-C242-BAB3-14CDBE910F5A}" srcOrd="1" destOrd="0" presId="urn:microsoft.com/office/officeart/2005/8/layout/orgChart1"/>
    <dgm:cxn modelId="{4FDFF659-0EF3-784E-B361-36ED57621CEB}" type="presOf" srcId="{E30F7D5D-90F0-2B40-865C-0571FFB269C8}" destId="{6E51738D-BAE8-384B-9AF3-A0A4E80EEF38}" srcOrd="0" destOrd="0" presId="urn:microsoft.com/office/officeart/2005/8/layout/orgChart1"/>
    <dgm:cxn modelId="{4CCEFF67-504E-3A4F-B6CF-166BD158247D}" type="presOf" srcId="{E30F7D5D-90F0-2B40-865C-0571FFB269C8}" destId="{C7D058EC-D93D-2B47-8D4F-28EA48AA46D9}" srcOrd="1" destOrd="0" presId="urn:microsoft.com/office/officeart/2005/8/layout/orgChart1"/>
    <dgm:cxn modelId="{3A72736B-7144-424D-BD80-87ED3ECFE013}" type="presOf" srcId="{4B19DB00-A787-C049-9085-B056FFF653EA}" destId="{90C13539-59AF-3C46-B515-0C71AD0E6784}" srcOrd="0" destOrd="0" presId="urn:microsoft.com/office/officeart/2005/8/layout/orgChart1"/>
    <dgm:cxn modelId="{5F8E4770-8D54-BF4B-A1A3-AC46478B5833}" srcId="{24BAE90D-439E-724F-88A0-8B6FF7824B2C}" destId="{DF89FAE8-68CB-B546-9FDD-52DE9F88E958}" srcOrd="2" destOrd="0" parTransId="{7245B05D-EFBE-D14C-906C-386052B7608B}" sibTransId="{BF45B394-C14A-524D-A72D-B08FBC78F4B3}"/>
    <dgm:cxn modelId="{342A9F75-C8DF-4A4F-8744-4D43DF75F8F2}" type="presOf" srcId="{24BAE90D-439E-724F-88A0-8B6FF7824B2C}" destId="{656EC508-011D-094F-9333-89713748410A}" srcOrd="1" destOrd="0" presId="urn:microsoft.com/office/officeart/2005/8/layout/orgChart1"/>
    <dgm:cxn modelId="{DF54BC7A-45FC-124D-B4C2-F359EAB2A838}" srcId="{18741662-5EEA-524F-8182-B950BCB8E596}" destId="{D9CF9075-3197-624D-B969-3AE9194FD5F8}" srcOrd="0" destOrd="0" parTransId="{577C7DA5-A0B5-E548-8A3A-71A843064944}" sibTransId="{3A0F0C2F-F3D5-2A4A-9090-64FAE8460A35}"/>
    <dgm:cxn modelId="{3DACC87F-F166-164B-B719-6291EA46F858}" srcId="{24BAE90D-439E-724F-88A0-8B6FF7824B2C}" destId="{54532E5C-10CD-F64D-A806-0EEC973E322D}" srcOrd="1" destOrd="0" parTransId="{959BDD6F-ABCF-4B4F-9B6C-BE26ED665848}" sibTransId="{500AE84D-D779-894C-915E-23449B090F78}"/>
    <dgm:cxn modelId="{05900284-0BB4-B145-BFC0-DFA0896C1F09}" type="presOf" srcId="{54532E5C-10CD-F64D-A806-0EEC973E322D}" destId="{8CA535D0-52AC-5C49-8E5A-9E48406D6438}" srcOrd="0" destOrd="0" presId="urn:microsoft.com/office/officeart/2005/8/layout/orgChart1"/>
    <dgm:cxn modelId="{80E63384-0E09-BB4E-B449-C0DD91F11165}" type="presOf" srcId="{18741662-5EEA-524F-8182-B950BCB8E596}" destId="{BE930769-061B-8D4E-9682-5CDAB5958D5A}" srcOrd="0" destOrd="0" presId="urn:microsoft.com/office/officeart/2005/8/layout/orgChart1"/>
    <dgm:cxn modelId="{51348888-3AA1-6049-A743-70B6737254AF}" type="presOf" srcId="{8825C0DC-9157-784A-9E24-2CC30ADCE464}" destId="{638FEBDE-E019-A44A-BE71-824C2DCE89B1}" srcOrd="0" destOrd="0" presId="urn:microsoft.com/office/officeart/2005/8/layout/orgChart1"/>
    <dgm:cxn modelId="{C66BA288-87CF-1845-B31F-7D5D7C840E13}" srcId="{D9CF9075-3197-624D-B969-3AE9194FD5F8}" destId="{24BAE90D-439E-724F-88A0-8B6FF7824B2C}" srcOrd="0" destOrd="0" parTransId="{8825C0DC-9157-784A-9E24-2CC30ADCE464}" sibTransId="{311B1BA6-5A23-6F48-A877-C43F197C7CB5}"/>
    <dgm:cxn modelId="{6981E29B-9312-ED4E-8309-570D7310BB93}" type="presOf" srcId="{54532E5C-10CD-F64D-A806-0EEC973E322D}" destId="{2B3573C5-FA84-6942-9979-3B9BF138D209}" srcOrd="1" destOrd="0" presId="urn:microsoft.com/office/officeart/2005/8/layout/orgChart1"/>
    <dgm:cxn modelId="{8009C2A4-79E4-E44B-9AE5-A9155281642F}" type="presOf" srcId="{E8A18C7A-31C2-064F-B737-B86A63FBE40D}" destId="{5FBD6900-C725-C844-85DE-16184BD07887}" srcOrd="0" destOrd="0" presId="urn:microsoft.com/office/officeart/2005/8/layout/orgChart1"/>
    <dgm:cxn modelId="{47942CB6-3C99-9A4E-964F-E9D4F4BE6787}" type="presOf" srcId="{E8A18C7A-31C2-064F-B737-B86A63FBE40D}" destId="{A54851B2-C86E-244E-9408-412C25AA980D}" srcOrd="1" destOrd="0" presId="urn:microsoft.com/office/officeart/2005/8/layout/orgChart1"/>
    <dgm:cxn modelId="{6A1883B6-9F94-5746-9D2D-1F2BCDD36E30}" type="presOf" srcId="{F03DB2CA-0BA2-8242-AEAB-1498A6B966BA}" destId="{48B6F8AE-2D1F-4E4A-855B-965E086C716D}" srcOrd="0" destOrd="0" presId="urn:microsoft.com/office/officeart/2005/8/layout/orgChart1"/>
    <dgm:cxn modelId="{9DC81BBB-2183-5C44-B665-FE1FDE0A34B2}" type="presOf" srcId="{AC05E5CD-3B8C-984D-99A8-C0B202F223CA}" destId="{3ED13FBB-2A66-CA48-869E-026B8D5D072E}" srcOrd="1" destOrd="0" presId="urn:microsoft.com/office/officeart/2005/8/layout/orgChart1"/>
    <dgm:cxn modelId="{F0DD86C0-B9B2-6B4C-8AFE-61ED4BF99613}" srcId="{54532E5C-10CD-F64D-A806-0EEC973E322D}" destId="{E8A18C7A-31C2-064F-B737-B86A63FBE40D}" srcOrd="0" destOrd="0" parTransId="{5717D329-B6D9-AF4A-B8CF-8A6B839DED70}" sibTransId="{BDE1667B-93E6-BA43-9CD2-929A856557C9}"/>
    <dgm:cxn modelId="{55339AC5-229B-7C45-8513-FF133C366208}" type="presOf" srcId="{53C5F241-1383-F14D-9325-8C9D89C05A7F}" destId="{F7649A5A-B8A6-654F-8FA3-B9845519EC0A}" srcOrd="0" destOrd="0" presId="urn:microsoft.com/office/officeart/2005/8/layout/orgChart1"/>
    <dgm:cxn modelId="{5708E7C5-85DD-4446-AB28-E2C2441FEBDA}" type="presOf" srcId="{031721BC-6F06-8646-98A5-04C9F54B899F}" destId="{74376DA8-4C42-9942-8BD1-94C3AB78D2DB}" srcOrd="1" destOrd="0" presId="urn:microsoft.com/office/officeart/2005/8/layout/orgChart1"/>
    <dgm:cxn modelId="{3716B5CB-A8DB-B446-BE79-B2E8B9C7080C}" type="presOf" srcId="{AF4DA007-6A79-0943-95F2-F8D7CFC63BCE}" destId="{584B4B49-9FF3-C446-BC2A-9C0227A76A19}" srcOrd="0" destOrd="0" presId="urn:microsoft.com/office/officeart/2005/8/layout/orgChart1"/>
    <dgm:cxn modelId="{E012CBD3-D9BD-2045-B5BB-4E53F6972CF3}" type="presOf" srcId="{DF89FAE8-68CB-B546-9FDD-52DE9F88E958}" destId="{6DF5A3C2-9BEB-B34D-81B6-7F878901CECA}" srcOrd="0" destOrd="0" presId="urn:microsoft.com/office/officeart/2005/8/layout/orgChart1"/>
    <dgm:cxn modelId="{6BF8FCD6-111A-8240-B40E-C3FDB3992AFC}" type="presOf" srcId="{53C5F241-1383-F14D-9325-8C9D89C05A7F}" destId="{2DF65592-BD9F-FF45-8EEF-E406CE16845C}" srcOrd="1" destOrd="0" presId="urn:microsoft.com/office/officeart/2005/8/layout/orgChart1"/>
    <dgm:cxn modelId="{F39174D7-589B-CE46-92B5-DB2A99404C49}" type="presOf" srcId="{D69C31FE-04A5-224D-B1D6-2C427F5E4B16}" destId="{8395AC99-48A1-9244-9F12-9556C8CA9068}" srcOrd="0" destOrd="0" presId="urn:microsoft.com/office/officeart/2005/8/layout/orgChart1"/>
    <dgm:cxn modelId="{D92568DC-2FE7-FC43-83D0-C5A6AE0B2CA1}" srcId="{D9CF9075-3197-624D-B969-3AE9194FD5F8}" destId="{AC05E5CD-3B8C-984D-99A8-C0B202F223CA}" srcOrd="1" destOrd="0" parTransId="{166935D0-36B0-704A-9D04-30EEA4620A5E}" sibTransId="{74523385-BCE4-4A43-9F56-C22370F763AE}"/>
    <dgm:cxn modelId="{F3EFCEE3-F43F-A946-9D79-EB904F096B5D}" type="presOf" srcId="{66FCD207-FF91-104D-954D-F89A37047058}" destId="{B70F25F5-55FA-0845-9C7D-583202F54742}" srcOrd="0" destOrd="0" presId="urn:microsoft.com/office/officeart/2005/8/layout/orgChart1"/>
    <dgm:cxn modelId="{1EA530E9-D11B-F04E-BAFC-0182B8C3FABE}" type="presOf" srcId="{EF1E4ABE-0A5C-1345-875E-4FACF799A8D6}" destId="{C522ED9E-A5CE-944D-B5C5-BA9C60A1521A}" srcOrd="0" destOrd="0" presId="urn:microsoft.com/office/officeart/2005/8/layout/orgChart1"/>
    <dgm:cxn modelId="{BB1AB0EF-D7DE-BF47-A508-2A0A2138B3CD}" srcId="{AC05E5CD-3B8C-984D-99A8-C0B202F223CA}" destId="{031721BC-6F06-8646-98A5-04C9F54B899F}" srcOrd="1" destOrd="0" parTransId="{A5BA04ED-5BD4-1B46-871F-C7CAB43D5BB5}" sibTransId="{575BB856-4457-4E42-BA31-74CD4A99B893}"/>
    <dgm:cxn modelId="{601F1AF2-BBF1-6841-89CA-4DD74B209429}" type="presOf" srcId="{EF1E4ABE-0A5C-1345-875E-4FACF799A8D6}" destId="{C8662C02-239F-DB46-AA8E-B4EC2245F526}" srcOrd="1" destOrd="0" presId="urn:microsoft.com/office/officeart/2005/8/layout/orgChart1"/>
    <dgm:cxn modelId="{FA2022F2-9942-3446-B389-A201BB287671}" type="presOf" srcId="{D9CF9075-3197-624D-B969-3AE9194FD5F8}" destId="{4E51CB73-415B-0C4E-ABCF-7882AF78DA0B}" srcOrd="0" destOrd="0" presId="urn:microsoft.com/office/officeart/2005/8/layout/orgChart1"/>
    <dgm:cxn modelId="{F74E56FC-F7D0-964F-8785-F4EBC2E7C7FC}" srcId="{E30F7D5D-90F0-2B40-865C-0571FFB269C8}" destId="{1AAC4A71-D46F-9F4C-84A8-D273D83B6101}" srcOrd="0" destOrd="0" parTransId="{4B19DB00-A787-C049-9085-B056FFF653EA}" sibTransId="{88C641AF-C2AB-784C-B9F6-3610030D665A}"/>
    <dgm:cxn modelId="{E85A2BFA-8399-084C-A4FE-A3198B06BD86}" type="presParOf" srcId="{BE930769-061B-8D4E-9682-5CDAB5958D5A}" destId="{6D310C02-42F9-CF4B-A9F1-29A0A836A19A}" srcOrd="0" destOrd="0" presId="urn:microsoft.com/office/officeart/2005/8/layout/orgChart1"/>
    <dgm:cxn modelId="{45F569C3-2E79-6F49-9FF7-3CF8A3D23DDB}" type="presParOf" srcId="{6D310C02-42F9-CF4B-A9F1-29A0A836A19A}" destId="{8868600D-8BB8-6041-A911-7EA8F2AC9840}" srcOrd="0" destOrd="0" presId="urn:microsoft.com/office/officeart/2005/8/layout/orgChart1"/>
    <dgm:cxn modelId="{A43C41BD-A512-5843-AE89-BE20C97AA736}" type="presParOf" srcId="{8868600D-8BB8-6041-A911-7EA8F2AC9840}" destId="{4E51CB73-415B-0C4E-ABCF-7882AF78DA0B}" srcOrd="0" destOrd="0" presId="urn:microsoft.com/office/officeart/2005/8/layout/orgChart1"/>
    <dgm:cxn modelId="{5A867BBA-3E24-D644-B8FA-DBAE82E2D4B4}" type="presParOf" srcId="{8868600D-8BB8-6041-A911-7EA8F2AC9840}" destId="{F6F1B05B-49E8-C242-BAB3-14CDBE910F5A}" srcOrd="1" destOrd="0" presId="urn:microsoft.com/office/officeart/2005/8/layout/orgChart1"/>
    <dgm:cxn modelId="{24158751-6FFF-0A48-B29E-F98592B13833}" type="presParOf" srcId="{6D310C02-42F9-CF4B-A9F1-29A0A836A19A}" destId="{30673524-FC50-7944-97B2-A8BCA11DBA6E}" srcOrd="1" destOrd="0" presId="urn:microsoft.com/office/officeart/2005/8/layout/orgChart1"/>
    <dgm:cxn modelId="{5B7F0D19-DC79-534E-AEED-162303E31E5B}" type="presParOf" srcId="{6D310C02-42F9-CF4B-A9F1-29A0A836A19A}" destId="{4CCEEFE1-83AF-2B43-8F8D-5F7058B7E25B}" srcOrd="2" destOrd="0" presId="urn:microsoft.com/office/officeart/2005/8/layout/orgChart1"/>
    <dgm:cxn modelId="{D712AF54-B95A-274D-A142-F916820963AC}" type="presParOf" srcId="{4CCEEFE1-83AF-2B43-8F8D-5F7058B7E25B}" destId="{638FEBDE-E019-A44A-BE71-824C2DCE89B1}" srcOrd="0" destOrd="0" presId="urn:microsoft.com/office/officeart/2005/8/layout/orgChart1"/>
    <dgm:cxn modelId="{F27DCFBF-6531-5A40-8E80-40935D2CAF04}" type="presParOf" srcId="{4CCEEFE1-83AF-2B43-8F8D-5F7058B7E25B}" destId="{890EB0D4-850B-0B4A-86C9-EFC0D3F48B5D}" srcOrd="1" destOrd="0" presId="urn:microsoft.com/office/officeart/2005/8/layout/orgChart1"/>
    <dgm:cxn modelId="{351D6543-C0C4-4147-A85B-0A18D017E956}" type="presParOf" srcId="{890EB0D4-850B-0B4A-86C9-EFC0D3F48B5D}" destId="{DC6AC481-E2E4-DD4B-9C2F-3AA87F9BB8CC}" srcOrd="0" destOrd="0" presId="urn:microsoft.com/office/officeart/2005/8/layout/orgChart1"/>
    <dgm:cxn modelId="{7A3B09AF-3EEA-FD43-A077-CEE629FD24E0}" type="presParOf" srcId="{DC6AC481-E2E4-DD4B-9C2F-3AA87F9BB8CC}" destId="{B5E9E41A-738A-A64F-A675-223C8F97D3ED}" srcOrd="0" destOrd="0" presId="urn:microsoft.com/office/officeart/2005/8/layout/orgChart1"/>
    <dgm:cxn modelId="{46984784-9DB5-F449-A5E3-1E5CC75C243F}" type="presParOf" srcId="{DC6AC481-E2E4-DD4B-9C2F-3AA87F9BB8CC}" destId="{656EC508-011D-094F-9333-89713748410A}" srcOrd="1" destOrd="0" presId="urn:microsoft.com/office/officeart/2005/8/layout/orgChart1"/>
    <dgm:cxn modelId="{B4CE0918-5836-7C43-AE7B-CCBC2232A0A5}" type="presParOf" srcId="{890EB0D4-850B-0B4A-86C9-EFC0D3F48B5D}" destId="{E1F1BDB5-7512-4A4D-9B11-A839379681FF}" srcOrd="1" destOrd="0" presId="urn:microsoft.com/office/officeart/2005/8/layout/orgChart1"/>
    <dgm:cxn modelId="{D2AD2DE9-BA2F-6D4E-99D1-C64BAB0BF15D}" type="presParOf" srcId="{E1F1BDB5-7512-4A4D-9B11-A839379681FF}" destId="{48B6F8AE-2D1F-4E4A-855B-965E086C716D}" srcOrd="0" destOrd="0" presId="urn:microsoft.com/office/officeart/2005/8/layout/orgChart1"/>
    <dgm:cxn modelId="{241B2B37-6D28-4A4C-A146-67D30B5703FD}" type="presParOf" srcId="{E1F1BDB5-7512-4A4D-9B11-A839379681FF}" destId="{99510D39-790D-4945-B41D-3A4F37878912}" srcOrd="1" destOrd="0" presId="urn:microsoft.com/office/officeart/2005/8/layout/orgChart1"/>
    <dgm:cxn modelId="{87828CDF-9716-CB44-8DEB-2F1A32E9E29A}" type="presParOf" srcId="{99510D39-790D-4945-B41D-3A4F37878912}" destId="{1C17736F-7D5A-2E45-B4D7-801E9D540112}" srcOrd="0" destOrd="0" presId="urn:microsoft.com/office/officeart/2005/8/layout/orgChart1"/>
    <dgm:cxn modelId="{56CB1066-BBBA-184F-8BAD-AB0A407E8B57}" type="presParOf" srcId="{1C17736F-7D5A-2E45-B4D7-801E9D540112}" destId="{C522ED9E-A5CE-944D-B5C5-BA9C60A1521A}" srcOrd="0" destOrd="0" presId="urn:microsoft.com/office/officeart/2005/8/layout/orgChart1"/>
    <dgm:cxn modelId="{2FE69980-B845-6B4A-B683-49C06162C46C}" type="presParOf" srcId="{1C17736F-7D5A-2E45-B4D7-801E9D540112}" destId="{C8662C02-239F-DB46-AA8E-B4EC2245F526}" srcOrd="1" destOrd="0" presId="urn:microsoft.com/office/officeart/2005/8/layout/orgChart1"/>
    <dgm:cxn modelId="{AE9EC97F-5A7E-B94C-B924-17C61D2A1720}" type="presParOf" srcId="{99510D39-790D-4945-B41D-3A4F37878912}" destId="{9496DA96-D633-F244-B53F-C49EC196EFDC}" srcOrd="1" destOrd="0" presId="urn:microsoft.com/office/officeart/2005/8/layout/orgChart1"/>
    <dgm:cxn modelId="{1C8A335B-68D1-C947-B022-D785F43ED7BF}" type="presParOf" srcId="{99510D39-790D-4945-B41D-3A4F37878912}" destId="{6118A3C0-0B69-894D-8178-4754CD825165}" srcOrd="2" destOrd="0" presId="urn:microsoft.com/office/officeart/2005/8/layout/orgChart1"/>
    <dgm:cxn modelId="{B149A33A-E9EA-9B45-AE6A-6846BA45773A}" type="presParOf" srcId="{E1F1BDB5-7512-4A4D-9B11-A839379681FF}" destId="{1ECB33EE-60AA-014F-BFA1-3CE7A7B96512}" srcOrd="2" destOrd="0" presId="urn:microsoft.com/office/officeart/2005/8/layout/orgChart1"/>
    <dgm:cxn modelId="{D16F099E-7BBC-624E-982A-387A84B4796E}" type="presParOf" srcId="{E1F1BDB5-7512-4A4D-9B11-A839379681FF}" destId="{84FA3815-B7E7-0540-A516-B8BFFF817160}" srcOrd="3" destOrd="0" presId="urn:microsoft.com/office/officeart/2005/8/layout/orgChart1"/>
    <dgm:cxn modelId="{35E9F658-DE3A-FE49-9F02-FBC02279E37B}" type="presParOf" srcId="{84FA3815-B7E7-0540-A516-B8BFFF817160}" destId="{FF279367-B90F-7B4B-8790-72BDAF3685DF}" srcOrd="0" destOrd="0" presId="urn:microsoft.com/office/officeart/2005/8/layout/orgChart1"/>
    <dgm:cxn modelId="{E029CE60-3B88-D44D-A9B7-8465F342DB4D}" type="presParOf" srcId="{FF279367-B90F-7B4B-8790-72BDAF3685DF}" destId="{8CA535D0-52AC-5C49-8E5A-9E48406D6438}" srcOrd="0" destOrd="0" presId="urn:microsoft.com/office/officeart/2005/8/layout/orgChart1"/>
    <dgm:cxn modelId="{07E900DD-6B48-494C-BEDD-93831325597D}" type="presParOf" srcId="{FF279367-B90F-7B4B-8790-72BDAF3685DF}" destId="{2B3573C5-FA84-6942-9979-3B9BF138D209}" srcOrd="1" destOrd="0" presId="urn:microsoft.com/office/officeart/2005/8/layout/orgChart1"/>
    <dgm:cxn modelId="{F63A850E-912D-E14E-A540-DE68E15D50B7}" type="presParOf" srcId="{84FA3815-B7E7-0540-A516-B8BFFF817160}" destId="{ADECCCD1-9ECC-E64E-99C7-7871E50277FC}" srcOrd="1" destOrd="0" presId="urn:microsoft.com/office/officeart/2005/8/layout/orgChart1"/>
    <dgm:cxn modelId="{9A960C3A-D015-D04A-83C6-CD6B17B43331}" type="presParOf" srcId="{ADECCCD1-9ECC-E64E-99C7-7871E50277FC}" destId="{8641363B-0B0E-8142-A833-1C522C947FF6}" srcOrd="0" destOrd="0" presId="urn:microsoft.com/office/officeart/2005/8/layout/orgChart1"/>
    <dgm:cxn modelId="{E7CC1545-8445-E74E-8093-F8466609F245}" type="presParOf" srcId="{ADECCCD1-9ECC-E64E-99C7-7871E50277FC}" destId="{C57487DA-959C-AA45-8271-EE240C4BE780}" srcOrd="1" destOrd="0" presId="urn:microsoft.com/office/officeart/2005/8/layout/orgChart1"/>
    <dgm:cxn modelId="{3C6052F0-82CF-9247-A465-C152866911AB}" type="presParOf" srcId="{C57487DA-959C-AA45-8271-EE240C4BE780}" destId="{2F745DAD-1DCC-0340-B8E6-B2DCB812841E}" srcOrd="0" destOrd="0" presId="urn:microsoft.com/office/officeart/2005/8/layout/orgChart1"/>
    <dgm:cxn modelId="{BBBC44D2-018B-204B-A7A7-12052C75F292}" type="presParOf" srcId="{2F745DAD-1DCC-0340-B8E6-B2DCB812841E}" destId="{5FBD6900-C725-C844-85DE-16184BD07887}" srcOrd="0" destOrd="0" presId="urn:microsoft.com/office/officeart/2005/8/layout/orgChart1"/>
    <dgm:cxn modelId="{6CEE3D49-997D-E444-8737-CBE2A69B2705}" type="presParOf" srcId="{2F745DAD-1DCC-0340-B8E6-B2DCB812841E}" destId="{A54851B2-C86E-244E-9408-412C25AA980D}" srcOrd="1" destOrd="0" presId="urn:microsoft.com/office/officeart/2005/8/layout/orgChart1"/>
    <dgm:cxn modelId="{DC95C673-85DB-2F44-A222-3B2CBDA46D89}" type="presParOf" srcId="{C57487DA-959C-AA45-8271-EE240C4BE780}" destId="{E32863DD-80A3-EE40-B957-ADEDF90E59BC}" srcOrd="1" destOrd="0" presId="urn:microsoft.com/office/officeart/2005/8/layout/orgChart1"/>
    <dgm:cxn modelId="{6E012E07-6565-B34A-B025-CE161F1043C8}" type="presParOf" srcId="{C57487DA-959C-AA45-8271-EE240C4BE780}" destId="{D8AE0E64-5350-1946-8B02-1FE81A8268ED}" srcOrd="2" destOrd="0" presId="urn:microsoft.com/office/officeart/2005/8/layout/orgChart1"/>
    <dgm:cxn modelId="{61DF7C17-B9E9-5C4A-AAE7-6168510CB7B5}" type="presParOf" srcId="{84FA3815-B7E7-0540-A516-B8BFFF817160}" destId="{FD756555-30F1-9843-982D-4A69C8C0C5DE}" srcOrd="2" destOrd="0" presId="urn:microsoft.com/office/officeart/2005/8/layout/orgChart1"/>
    <dgm:cxn modelId="{C1E55E13-3905-E740-BBE5-9E25C6FCF8AD}" type="presParOf" srcId="{E1F1BDB5-7512-4A4D-9B11-A839379681FF}" destId="{0FCF3BA8-905B-5D40-8C50-F63F4178483A}" srcOrd="4" destOrd="0" presId="urn:microsoft.com/office/officeart/2005/8/layout/orgChart1"/>
    <dgm:cxn modelId="{000F61AD-106B-F449-A1EF-B19205D9C345}" type="presParOf" srcId="{E1F1BDB5-7512-4A4D-9B11-A839379681FF}" destId="{B8BA20D2-BA00-B042-9A30-065B153EBB97}" srcOrd="5" destOrd="0" presId="urn:microsoft.com/office/officeart/2005/8/layout/orgChart1"/>
    <dgm:cxn modelId="{BD543D2E-0A8C-894D-B136-5D99F09A5510}" type="presParOf" srcId="{B8BA20D2-BA00-B042-9A30-065B153EBB97}" destId="{ED09E5DB-18D5-F84A-AD7A-F1DC0BF5F26B}" srcOrd="0" destOrd="0" presId="urn:microsoft.com/office/officeart/2005/8/layout/orgChart1"/>
    <dgm:cxn modelId="{E99A2718-D575-804E-9116-D4A0CDF22530}" type="presParOf" srcId="{ED09E5DB-18D5-F84A-AD7A-F1DC0BF5F26B}" destId="{6DF5A3C2-9BEB-B34D-81B6-7F878901CECA}" srcOrd="0" destOrd="0" presId="urn:microsoft.com/office/officeart/2005/8/layout/orgChart1"/>
    <dgm:cxn modelId="{B5CB46A8-4EBF-4543-94AC-B89EF0E36173}" type="presParOf" srcId="{ED09E5DB-18D5-F84A-AD7A-F1DC0BF5F26B}" destId="{18E4E5B7-F03C-7E41-AD63-68627E6EEA5B}" srcOrd="1" destOrd="0" presId="urn:microsoft.com/office/officeart/2005/8/layout/orgChart1"/>
    <dgm:cxn modelId="{2E68EF46-04C1-0C4D-8D82-9097C11C0E24}" type="presParOf" srcId="{B8BA20D2-BA00-B042-9A30-065B153EBB97}" destId="{0F4C3B8F-24CB-8046-B67B-1C3A1A98C96B}" srcOrd="1" destOrd="0" presId="urn:microsoft.com/office/officeart/2005/8/layout/orgChart1"/>
    <dgm:cxn modelId="{80D48E54-21F5-424C-A581-311FCC600899}" type="presParOf" srcId="{B8BA20D2-BA00-B042-9A30-065B153EBB97}" destId="{789B14FD-DF30-E045-824A-E67353761ED9}" srcOrd="2" destOrd="0" presId="urn:microsoft.com/office/officeart/2005/8/layout/orgChart1"/>
    <dgm:cxn modelId="{FEC3CB56-885B-A141-A964-C1F151978EAF}" type="presParOf" srcId="{890EB0D4-850B-0B4A-86C9-EFC0D3F48B5D}" destId="{65A7A20C-A10E-624F-92AA-9CB606A9B157}" srcOrd="2" destOrd="0" presId="urn:microsoft.com/office/officeart/2005/8/layout/orgChart1"/>
    <dgm:cxn modelId="{E9B9A82E-9542-D449-B486-B79C2AE9865A}" type="presParOf" srcId="{4CCEEFE1-83AF-2B43-8F8D-5F7058B7E25B}" destId="{3474B1C8-691B-C447-BA8E-2E71991CCC26}" srcOrd="2" destOrd="0" presId="urn:microsoft.com/office/officeart/2005/8/layout/orgChart1"/>
    <dgm:cxn modelId="{398F7E93-488E-6540-887E-031A0DA71DA9}" type="presParOf" srcId="{4CCEEFE1-83AF-2B43-8F8D-5F7058B7E25B}" destId="{0418182B-97B1-B841-8361-501EA6127170}" srcOrd="3" destOrd="0" presId="urn:microsoft.com/office/officeart/2005/8/layout/orgChart1"/>
    <dgm:cxn modelId="{97D0F170-5B81-934F-B522-D063DA1A03BF}" type="presParOf" srcId="{0418182B-97B1-B841-8361-501EA6127170}" destId="{723A83B7-9FBA-8542-A454-428DD3880C86}" srcOrd="0" destOrd="0" presId="urn:microsoft.com/office/officeart/2005/8/layout/orgChart1"/>
    <dgm:cxn modelId="{B97BC925-17A3-7140-B007-7C439528952A}" type="presParOf" srcId="{723A83B7-9FBA-8542-A454-428DD3880C86}" destId="{FD55E04A-7F12-7146-8784-BBF0F941EDF6}" srcOrd="0" destOrd="0" presId="urn:microsoft.com/office/officeart/2005/8/layout/orgChart1"/>
    <dgm:cxn modelId="{19D3BC4B-73E0-3442-B836-98388A2F7DF1}" type="presParOf" srcId="{723A83B7-9FBA-8542-A454-428DD3880C86}" destId="{3ED13FBB-2A66-CA48-869E-026B8D5D072E}" srcOrd="1" destOrd="0" presId="urn:microsoft.com/office/officeart/2005/8/layout/orgChart1"/>
    <dgm:cxn modelId="{83D2F410-4106-634A-B48E-D64C9C081614}" type="presParOf" srcId="{0418182B-97B1-B841-8361-501EA6127170}" destId="{282C7984-698E-8A4E-A67F-5BB88C2A89EE}" srcOrd="1" destOrd="0" presId="urn:microsoft.com/office/officeart/2005/8/layout/orgChart1"/>
    <dgm:cxn modelId="{66E32457-8A59-C446-97FF-A6EF3ACD2869}" type="presParOf" srcId="{282C7984-698E-8A4E-A67F-5BB88C2A89EE}" destId="{584B4B49-9FF3-C446-BC2A-9C0227A76A19}" srcOrd="0" destOrd="0" presId="urn:microsoft.com/office/officeart/2005/8/layout/orgChart1"/>
    <dgm:cxn modelId="{B4DEB236-A492-3346-A2BC-BC9CE698E0DA}" type="presParOf" srcId="{282C7984-698E-8A4E-A67F-5BB88C2A89EE}" destId="{CF5F2A20-F28A-9742-8087-FA933EFE5101}" srcOrd="1" destOrd="0" presId="urn:microsoft.com/office/officeart/2005/8/layout/orgChart1"/>
    <dgm:cxn modelId="{9A8A1F2C-D1C1-0648-A55D-AF0054814049}" type="presParOf" srcId="{CF5F2A20-F28A-9742-8087-FA933EFE5101}" destId="{89CF3633-1AF4-9741-8718-D2B4226309D8}" srcOrd="0" destOrd="0" presId="urn:microsoft.com/office/officeart/2005/8/layout/orgChart1"/>
    <dgm:cxn modelId="{CB0772BE-3008-BB4C-A9F5-9487CF344B12}" type="presParOf" srcId="{89CF3633-1AF4-9741-8718-D2B4226309D8}" destId="{6E51738D-BAE8-384B-9AF3-A0A4E80EEF38}" srcOrd="0" destOrd="0" presId="urn:microsoft.com/office/officeart/2005/8/layout/orgChart1"/>
    <dgm:cxn modelId="{959A4C24-CAFA-2549-B398-46ED059397C0}" type="presParOf" srcId="{89CF3633-1AF4-9741-8718-D2B4226309D8}" destId="{C7D058EC-D93D-2B47-8D4F-28EA48AA46D9}" srcOrd="1" destOrd="0" presId="urn:microsoft.com/office/officeart/2005/8/layout/orgChart1"/>
    <dgm:cxn modelId="{807D376E-A74D-2348-ADED-0053B513D841}" type="presParOf" srcId="{CF5F2A20-F28A-9742-8087-FA933EFE5101}" destId="{C7E94BAE-C0D0-EF4A-9B9A-2238D95A0306}" srcOrd="1" destOrd="0" presId="urn:microsoft.com/office/officeart/2005/8/layout/orgChart1"/>
    <dgm:cxn modelId="{D710DB17-3CA3-E94F-8FD9-5A2BD2EA4D18}" type="presParOf" srcId="{C7E94BAE-C0D0-EF4A-9B9A-2238D95A0306}" destId="{90C13539-59AF-3C46-B515-0C71AD0E6784}" srcOrd="0" destOrd="0" presId="urn:microsoft.com/office/officeart/2005/8/layout/orgChart1"/>
    <dgm:cxn modelId="{C23EE201-9715-0547-80E4-E37DF7E8D8D3}" type="presParOf" srcId="{C7E94BAE-C0D0-EF4A-9B9A-2238D95A0306}" destId="{C07E7F21-1F52-E94D-9DDE-ED8F22C60D51}" srcOrd="1" destOrd="0" presId="urn:microsoft.com/office/officeart/2005/8/layout/orgChart1"/>
    <dgm:cxn modelId="{232B9210-0943-AE41-A29D-F7E15F584896}" type="presParOf" srcId="{C07E7F21-1F52-E94D-9DDE-ED8F22C60D51}" destId="{4380B0B1-C510-7741-84C9-ADF736887B03}" srcOrd="0" destOrd="0" presId="urn:microsoft.com/office/officeart/2005/8/layout/orgChart1"/>
    <dgm:cxn modelId="{13492884-1FCA-894E-BDAE-73F92F606561}" type="presParOf" srcId="{4380B0B1-C510-7741-84C9-ADF736887B03}" destId="{633DAE1E-CF7C-E44C-8632-4211981FE4F3}" srcOrd="0" destOrd="0" presId="urn:microsoft.com/office/officeart/2005/8/layout/orgChart1"/>
    <dgm:cxn modelId="{3A71323C-9A67-E04B-8253-5DFD059E0914}" type="presParOf" srcId="{4380B0B1-C510-7741-84C9-ADF736887B03}" destId="{99699D74-AC2B-F843-978B-5DEFF1BB8F45}" srcOrd="1" destOrd="0" presId="urn:microsoft.com/office/officeart/2005/8/layout/orgChart1"/>
    <dgm:cxn modelId="{32025F56-8C5A-FB41-A990-58F7CA6DC032}" type="presParOf" srcId="{C07E7F21-1F52-E94D-9DDE-ED8F22C60D51}" destId="{DE4D4FFF-55F8-484B-BA70-3B9419D124F0}" srcOrd="1" destOrd="0" presId="urn:microsoft.com/office/officeart/2005/8/layout/orgChart1"/>
    <dgm:cxn modelId="{F8D79D61-BA71-4148-9AF7-A4BC95EC179C}" type="presParOf" srcId="{C07E7F21-1F52-E94D-9DDE-ED8F22C60D51}" destId="{7683AC70-0F41-B941-8776-3672CEBF996F}" srcOrd="2" destOrd="0" presId="urn:microsoft.com/office/officeart/2005/8/layout/orgChart1"/>
    <dgm:cxn modelId="{CB90B610-3E26-1B4A-8A76-765498C52EBA}" type="presParOf" srcId="{CF5F2A20-F28A-9742-8087-FA933EFE5101}" destId="{0883D95C-C219-3B4C-8037-0C957C6B9453}" srcOrd="2" destOrd="0" presId="urn:microsoft.com/office/officeart/2005/8/layout/orgChart1"/>
    <dgm:cxn modelId="{3BC7CF4B-3D73-DF46-986B-437018A37944}" type="presParOf" srcId="{282C7984-698E-8A4E-A67F-5BB88C2A89EE}" destId="{AE752F49-F0A4-DF48-B05C-F1DCF4060869}" srcOrd="2" destOrd="0" presId="urn:microsoft.com/office/officeart/2005/8/layout/orgChart1"/>
    <dgm:cxn modelId="{C197BD02-F927-844B-87B3-C68DE31EB868}" type="presParOf" srcId="{282C7984-698E-8A4E-A67F-5BB88C2A89EE}" destId="{E6D49F00-72DC-364B-89D8-D621F49E742A}" srcOrd="3" destOrd="0" presId="urn:microsoft.com/office/officeart/2005/8/layout/orgChart1"/>
    <dgm:cxn modelId="{8A16819C-39C9-8A49-9781-8CE9A6566F63}" type="presParOf" srcId="{E6D49F00-72DC-364B-89D8-D621F49E742A}" destId="{C7E17669-AC9B-0443-A9A5-CF961EEC961D}" srcOrd="0" destOrd="0" presId="urn:microsoft.com/office/officeart/2005/8/layout/orgChart1"/>
    <dgm:cxn modelId="{0EE86CB4-E5CA-3842-85CB-FC6E35791F03}" type="presParOf" srcId="{C7E17669-AC9B-0443-A9A5-CF961EEC961D}" destId="{97D8EB6F-90E6-AF4B-A18C-E25F3A45B687}" srcOrd="0" destOrd="0" presId="urn:microsoft.com/office/officeart/2005/8/layout/orgChart1"/>
    <dgm:cxn modelId="{CCA8973F-575E-664D-8EC3-FF6C6E789A88}" type="presParOf" srcId="{C7E17669-AC9B-0443-A9A5-CF961EEC961D}" destId="{74376DA8-4C42-9942-8BD1-94C3AB78D2DB}" srcOrd="1" destOrd="0" presId="urn:microsoft.com/office/officeart/2005/8/layout/orgChart1"/>
    <dgm:cxn modelId="{34019762-1C0E-7145-A13C-269D0E04DAC4}" type="presParOf" srcId="{E6D49F00-72DC-364B-89D8-D621F49E742A}" destId="{805AA278-AC2D-0146-9E19-78D9195AC08E}" srcOrd="1" destOrd="0" presId="urn:microsoft.com/office/officeart/2005/8/layout/orgChart1"/>
    <dgm:cxn modelId="{28BEAE35-68D9-5647-9D64-3B4059221A3F}" type="presParOf" srcId="{E6D49F00-72DC-364B-89D8-D621F49E742A}" destId="{F00B1CBA-6E88-FA41-9996-5FE843B2D27D}" srcOrd="2" destOrd="0" presId="urn:microsoft.com/office/officeart/2005/8/layout/orgChart1"/>
    <dgm:cxn modelId="{7E784065-3DB9-284B-BAD9-6819B1B21386}" type="presParOf" srcId="{F00B1CBA-6E88-FA41-9996-5FE843B2D27D}" destId="{C3A5728B-B888-7E4C-9829-91D71B8BE0E3}" srcOrd="0" destOrd="0" presId="urn:microsoft.com/office/officeart/2005/8/layout/orgChart1"/>
    <dgm:cxn modelId="{09F4EB1E-2B8D-9342-8DAE-BA33B19F3AA2}" type="presParOf" srcId="{F00B1CBA-6E88-FA41-9996-5FE843B2D27D}" destId="{7611B9CC-04C7-5744-84A5-72B88CFD1446}" srcOrd="1" destOrd="0" presId="urn:microsoft.com/office/officeart/2005/8/layout/orgChart1"/>
    <dgm:cxn modelId="{9386B692-5C26-324A-8796-621847E7240E}" type="presParOf" srcId="{7611B9CC-04C7-5744-84A5-72B88CFD1446}" destId="{A9BC9D34-3115-B342-A31E-712A20407F6D}" srcOrd="0" destOrd="0" presId="urn:microsoft.com/office/officeart/2005/8/layout/orgChart1"/>
    <dgm:cxn modelId="{F98C8719-B464-6946-BFF1-DE095089F690}" type="presParOf" srcId="{A9BC9D34-3115-B342-A31E-712A20407F6D}" destId="{B70F25F5-55FA-0845-9C7D-583202F54742}" srcOrd="0" destOrd="0" presId="urn:microsoft.com/office/officeart/2005/8/layout/orgChart1"/>
    <dgm:cxn modelId="{1F1FA8AC-F499-9D4B-BA5C-FF83DE8A314A}" type="presParOf" srcId="{A9BC9D34-3115-B342-A31E-712A20407F6D}" destId="{7C66B808-3341-4048-B56F-31DBC50F9A0C}" srcOrd="1" destOrd="0" presId="urn:microsoft.com/office/officeart/2005/8/layout/orgChart1"/>
    <dgm:cxn modelId="{023FE4EB-9599-DB4F-9044-6CA52D6F872D}" type="presParOf" srcId="{7611B9CC-04C7-5744-84A5-72B88CFD1446}" destId="{5BA0BD7F-BEE3-174E-AD41-6B1A02849F12}" srcOrd="1" destOrd="0" presId="urn:microsoft.com/office/officeart/2005/8/layout/orgChart1"/>
    <dgm:cxn modelId="{2BC7E190-0AAF-D54E-AACC-F505F77815BB}" type="presParOf" srcId="{7611B9CC-04C7-5744-84A5-72B88CFD1446}" destId="{78012FBE-5B96-3A4B-AE3C-A39F9B4BEA48}" srcOrd="2" destOrd="0" presId="urn:microsoft.com/office/officeart/2005/8/layout/orgChart1"/>
    <dgm:cxn modelId="{9AD7EACB-EDF0-6D45-94E9-644DC866A359}" type="presParOf" srcId="{F00B1CBA-6E88-FA41-9996-5FE843B2D27D}" destId="{8395AC99-48A1-9244-9F12-9556C8CA9068}" srcOrd="2" destOrd="0" presId="urn:microsoft.com/office/officeart/2005/8/layout/orgChart1"/>
    <dgm:cxn modelId="{C649388D-5B78-7C46-9D21-DC81CE6AC52A}" type="presParOf" srcId="{F00B1CBA-6E88-FA41-9996-5FE843B2D27D}" destId="{08AFEF3B-3FB7-7744-8E28-D8DDF229594E}" srcOrd="3" destOrd="0" presId="urn:microsoft.com/office/officeart/2005/8/layout/orgChart1"/>
    <dgm:cxn modelId="{962E8E05-8BAC-9643-AF70-3213FFB08C56}" type="presParOf" srcId="{08AFEF3B-3FB7-7744-8E28-D8DDF229594E}" destId="{017AA723-C8F7-E64C-97AC-CBF59A18F9DA}" srcOrd="0" destOrd="0" presId="urn:microsoft.com/office/officeart/2005/8/layout/orgChart1"/>
    <dgm:cxn modelId="{0E23D570-E79C-9C4B-A0C2-38F75FAEE7FB}" type="presParOf" srcId="{017AA723-C8F7-E64C-97AC-CBF59A18F9DA}" destId="{F7649A5A-B8A6-654F-8FA3-B9845519EC0A}" srcOrd="0" destOrd="0" presId="urn:microsoft.com/office/officeart/2005/8/layout/orgChart1"/>
    <dgm:cxn modelId="{62830CFF-68A0-4B4F-BA9E-A3FC33854AA2}" type="presParOf" srcId="{017AA723-C8F7-E64C-97AC-CBF59A18F9DA}" destId="{2DF65592-BD9F-FF45-8EEF-E406CE16845C}" srcOrd="1" destOrd="0" presId="urn:microsoft.com/office/officeart/2005/8/layout/orgChart1"/>
    <dgm:cxn modelId="{9BEACD9D-C215-5341-A462-399F27A65675}" type="presParOf" srcId="{08AFEF3B-3FB7-7744-8E28-D8DDF229594E}" destId="{8AB5CABB-50D1-F841-A4B5-34D82D35E60E}" srcOrd="1" destOrd="0" presId="urn:microsoft.com/office/officeart/2005/8/layout/orgChart1"/>
    <dgm:cxn modelId="{BDAD0EF6-1511-F84D-A05C-FF044980F691}" type="presParOf" srcId="{08AFEF3B-3FB7-7744-8E28-D8DDF229594E}" destId="{154FAADB-AF96-F141-A804-8972667A49C2}" srcOrd="2" destOrd="0" presId="urn:microsoft.com/office/officeart/2005/8/layout/orgChart1"/>
    <dgm:cxn modelId="{57F39534-10ED-BF40-9D65-8541D0F5D410}" type="presParOf" srcId="{0418182B-97B1-B841-8361-501EA6127170}" destId="{575B98AD-8E9D-FA43-9764-FCEBDF4B891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18741662-5EEA-524F-8182-B950BCB8E596}"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GB"/>
        </a:p>
      </dgm:t>
    </dgm:pt>
    <dgm:pt modelId="{D9CF9075-3197-624D-B969-3AE9194FD5F8}">
      <dgm:prSet phldrT="[Text]"/>
      <dgm:spPr>
        <a:solidFill>
          <a:srgbClr val="744930"/>
        </a:solidFill>
      </dgm:spPr>
      <dgm:t>
        <a:bodyPr/>
        <a:lstStyle/>
        <a:p>
          <a:r>
            <a:rPr lang="en-GB" b="1">
              <a:latin typeface="Century Gothic" panose="020B0502020202020204" pitchFamily="34" charset="0"/>
            </a:rPr>
            <a:t>Max Profit</a:t>
          </a:r>
        </a:p>
        <a:p>
          <a:r>
            <a:rPr lang="en-GB">
              <a:latin typeface="Century Gothic" panose="020B0502020202020204" pitchFamily="34" charset="0"/>
            </a:rPr>
            <a:t>=Sales- Cost</a:t>
          </a:r>
        </a:p>
        <a:p>
          <a:r>
            <a:rPr lang="en-GB">
              <a:latin typeface="Century Gothic" panose="020B0502020202020204" pitchFamily="34" charset="0"/>
            </a:rPr>
            <a:t>=(ASP-Cost/unit)*Quantity</a:t>
          </a:r>
        </a:p>
      </dgm:t>
    </dgm:pt>
    <dgm:pt modelId="{577C7DA5-A0B5-E548-8A3A-71A843064944}" type="parTrans" cxnId="{DF54BC7A-45FC-124D-B4C2-F359EAB2A838}">
      <dgm:prSet/>
      <dgm:spPr/>
      <dgm:t>
        <a:bodyPr/>
        <a:lstStyle/>
        <a:p>
          <a:endParaRPr lang="en-GB">
            <a:latin typeface="Century Gothic" panose="020B0502020202020204" pitchFamily="34" charset="0"/>
          </a:endParaRPr>
        </a:p>
      </dgm:t>
    </dgm:pt>
    <dgm:pt modelId="{3A0F0C2F-F3D5-2A4A-9090-64FAE8460A35}" type="sibTrans" cxnId="{DF54BC7A-45FC-124D-B4C2-F359EAB2A838}">
      <dgm:prSet/>
      <dgm:spPr/>
      <dgm:t>
        <a:bodyPr/>
        <a:lstStyle/>
        <a:p>
          <a:endParaRPr lang="en-GB">
            <a:latin typeface="Century Gothic" panose="020B0502020202020204" pitchFamily="34" charset="0"/>
          </a:endParaRPr>
        </a:p>
      </dgm:t>
    </dgm:pt>
    <dgm:pt modelId="{24BAE90D-439E-724F-88A0-8B6FF7824B2C}" type="asst">
      <dgm:prSet phldrT="[Text]"/>
      <dgm:spPr>
        <a:solidFill>
          <a:srgbClr val="744930"/>
        </a:solidFill>
      </dgm:spPr>
      <dgm:t>
        <a:bodyPr/>
        <a:lstStyle/>
        <a:p>
          <a:r>
            <a:rPr lang="en-GB" b="1">
              <a:latin typeface="Century Gothic" panose="020B0502020202020204" pitchFamily="34" charset="0"/>
            </a:rPr>
            <a:t>Increase Sales</a:t>
          </a:r>
        </a:p>
      </dgm:t>
    </dgm:pt>
    <dgm:pt modelId="{8825C0DC-9157-784A-9E24-2CC30ADCE464}" type="parTrans" cxnId="{C66BA288-87CF-1845-B31F-7D5D7C840E13}">
      <dgm:prSet/>
      <dgm:spPr/>
      <dgm:t>
        <a:bodyPr/>
        <a:lstStyle/>
        <a:p>
          <a:endParaRPr lang="en-GB">
            <a:latin typeface="Century Gothic" panose="020B0502020202020204" pitchFamily="34" charset="0"/>
          </a:endParaRPr>
        </a:p>
      </dgm:t>
    </dgm:pt>
    <dgm:pt modelId="{311B1BA6-5A23-6F48-A877-C43F197C7CB5}" type="sibTrans" cxnId="{C66BA288-87CF-1845-B31F-7D5D7C840E13}">
      <dgm:prSet/>
      <dgm:spPr/>
      <dgm:t>
        <a:bodyPr/>
        <a:lstStyle/>
        <a:p>
          <a:endParaRPr lang="en-GB">
            <a:latin typeface="Century Gothic" panose="020B0502020202020204" pitchFamily="34" charset="0"/>
          </a:endParaRPr>
        </a:p>
      </dgm:t>
    </dgm:pt>
    <dgm:pt modelId="{AC05E5CD-3B8C-984D-99A8-C0B202F223CA}" type="asst">
      <dgm:prSet/>
      <dgm:spPr>
        <a:solidFill>
          <a:srgbClr val="A3897A"/>
        </a:solidFill>
      </dgm:spPr>
      <dgm:t>
        <a:bodyPr/>
        <a:lstStyle/>
        <a:p>
          <a:r>
            <a:rPr lang="en-GB" b="1">
              <a:latin typeface="Century Gothic" panose="020B0502020202020204" pitchFamily="34" charset="0"/>
            </a:rPr>
            <a:t>Reduce Cost</a:t>
          </a:r>
        </a:p>
      </dgm:t>
    </dgm:pt>
    <dgm:pt modelId="{166935D0-36B0-704A-9D04-30EEA4620A5E}" type="parTrans" cxnId="{D92568DC-2FE7-FC43-83D0-C5A6AE0B2CA1}">
      <dgm:prSet/>
      <dgm:spPr/>
      <dgm:t>
        <a:bodyPr/>
        <a:lstStyle/>
        <a:p>
          <a:endParaRPr lang="en-GB">
            <a:latin typeface="Century Gothic" panose="020B0502020202020204" pitchFamily="34" charset="0"/>
          </a:endParaRPr>
        </a:p>
      </dgm:t>
    </dgm:pt>
    <dgm:pt modelId="{74523385-BCE4-4A43-9F56-C22370F763AE}" type="sibTrans" cxnId="{D92568DC-2FE7-FC43-83D0-C5A6AE0B2CA1}">
      <dgm:prSet/>
      <dgm:spPr/>
      <dgm:t>
        <a:bodyPr/>
        <a:lstStyle/>
        <a:p>
          <a:endParaRPr lang="en-GB">
            <a:latin typeface="Century Gothic" panose="020B0502020202020204" pitchFamily="34" charset="0"/>
          </a:endParaRPr>
        </a:p>
      </dgm:t>
    </dgm:pt>
    <dgm:pt modelId="{E30F7D5D-90F0-2B40-865C-0571FFB269C8}">
      <dgm:prSet/>
      <dgm:spPr>
        <a:solidFill>
          <a:srgbClr val="A3897A"/>
        </a:solidFill>
        <a:ln w="38100">
          <a:noFill/>
        </a:ln>
      </dgm:spPr>
      <dgm:t>
        <a:bodyPr/>
        <a:lstStyle/>
        <a:p>
          <a:r>
            <a:rPr lang="en-GB" b="0" u="none">
              <a:solidFill>
                <a:schemeClr val="bg1"/>
              </a:solidFill>
              <a:latin typeface="Century Gothic" panose="020B0502020202020204" pitchFamily="34" charset="0"/>
            </a:rPr>
            <a:t>Inventory Management</a:t>
          </a:r>
        </a:p>
      </dgm:t>
    </dgm:pt>
    <dgm:pt modelId="{AF4DA007-6A79-0943-95F2-F8D7CFC63BCE}" type="parTrans" cxnId="{6DFD1D3E-0BD2-0142-9CFE-D2CD0FCCFC25}">
      <dgm:prSet/>
      <dgm:spPr/>
      <dgm:t>
        <a:bodyPr/>
        <a:lstStyle/>
        <a:p>
          <a:endParaRPr lang="en-GB">
            <a:latin typeface="Century Gothic" panose="020B0502020202020204" pitchFamily="34" charset="0"/>
          </a:endParaRPr>
        </a:p>
      </dgm:t>
    </dgm:pt>
    <dgm:pt modelId="{EAC6A472-9DCE-6649-B13F-1BED3AB4B5EF}" type="sibTrans" cxnId="{6DFD1D3E-0BD2-0142-9CFE-D2CD0FCCFC25}">
      <dgm:prSet/>
      <dgm:spPr/>
      <dgm:t>
        <a:bodyPr/>
        <a:lstStyle/>
        <a:p>
          <a:endParaRPr lang="en-GB">
            <a:latin typeface="Century Gothic" panose="020B0502020202020204" pitchFamily="34" charset="0"/>
          </a:endParaRPr>
        </a:p>
      </dgm:t>
    </dgm:pt>
    <dgm:pt modelId="{031721BC-6F06-8646-98A5-04C9F54B899F}">
      <dgm:prSet/>
      <dgm:spPr>
        <a:solidFill>
          <a:srgbClr val="FFFF00"/>
        </a:solidFill>
        <a:ln w="38100"/>
      </dgm:spPr>
      <dgm:t>
        <a:bodyPr/>
        <a:lstStyle/>
        <a:p>
          <a:r>
            <a:rPr lang="en-GB" b="1" u="none">
              <a:solidFill>
                <a:schemeClr val="tx1"/>
              </a:solidFill>
              <a:latin typeface="Century Gothic" panose="020B0502020202020204" pitchFamily="34" charset="0"/>
            </a:rPr>
            <a:t>Reduce Delivery Cost</a:t>
          </a:r>
        </a:p>
      </dgm:t>
    </dgm:pt>
    <dgm:pt modelId="{A5BA04ED-5BD4-1B46-871F-C7CAB43D5BB5}" type="parTrans" cxnId="{BB1AB0EF-D7DE-BF47-A508-2A0A2138B3CD}">
      <dgm:prSet/>
      <dgm:spPr/>
      <dgm:t>
        <a:bodyPr/>
        <a:lstStyle/>
        <a:p>
          <a:endParaRPr lang="en-GB">
            <a:latin typeface="Century Gothic" panose="020B0502020202020204" pitchFamily="34" charset="0"/>
          </a:endParaRPr>
        </a:p>
      </dgm:t>
    </dgm:pt>
    <dgm:pt modelId="{575BB856-4457-4E42-BA31-74CD4A99B893}" type="sibTrans" cxnId="{BB1AB0EF-D7DE-BF47-A508-2A0A2138B3CD}">
      <dgm:prSet/>
      <dgm:spPr/>
      <dgm:t>
        <a:bodyPr/>
        <a:lstStyle/>
        <a:p>
          <a:endParaRPr lang="en-GB">
            <a:latin typeface="Century Gothic" panose="020B0502020202020204" pitchFamily="34" charset="0"/>
          </a:endParaRPr>
        </a:p>
      </dgm:t>
    </dgm:pt>
    <dgm:pt modelId="{EF1E4ABE-0A5C-1345-875E-4FACF799A8D6}">
      <dgm:prSet/>
      <dgm:spPr>
        <a:solidFill>
          <a:srgbClr val="744930"/>
        </a:solidFill>
      </dgm:spPr>
      <dgm:t>
        <a:bodyPr/>
        <a:lstStyle/>
        <a:p>
          <a:r>
            <a:rPr lang="en-GB">
              <a:latin typeface="Century Gothic" panose="020B0502020202020204" pitchFamily="34" charset="0"/>
            </a:rPr>
            <a:t>CRM</a:t>
          </a:r>
        </a:p>
      </dgm:t>
    </dgm:pt>
    <dgm:pt modelId="{F03DB2CA-0BA2-8242-AEAB-1498A6B966BA}" type="parTrans" cxnId="{F57D310F-204F-D94C-A195-2829114EB0BA}">
      <dgm:prSet/>
      <dgm:spPr/>
      <dgm:t>
        <a:bodyPr/>
        <a:lstStyle/>
        <a:p>
          <a:endParaRPr lang="en-GB">
            <a:latin typeface="Century Gothic" panose="020B0502020202020204" pitchFamily="34" charset="0"/>
          </a:endParaRPr>
        </a:p>
      </dgm:t>
    </dgm:pt>
    <dgm:pt modelId="{54DA152D-F373-C24F-9607-ADEEDB231D21}" type="sibTrans" cxnId="{F57D310F-204F-D94C-A195-2829114EB0BA}">
      <dgm:prSet/>
      <dgm:spPr/>
      <dgm:t>
        <a:bodyPr/>
        <a:lstStyle/>
        <a:p>
          <a:endParaRPr lang="en-GB">
            <a:latin typeface="Century Gothic" panose="020B0502020202020204" pitchFamily="34" charset="0"/>
          </a:endParaRPr>
        </a:p>
      </dgm:t>
    </dgm:pt>
    <dgm:pt modelId="{54532E5C-10CD-F64D-A806-0EEC973E322D}">
      <dgm:prSet/>
      <dgm:spPr>
        <a:solidFill>
          <a:srgbClr val="744930"/>
        </a:solidFill>
      </dgm:spPr>
      <dgm:t>
        <a:bodyPr/>
        <a:lstStyle/>
        <a:p>
          <a:r>
            <a:rPr lang="en-GB">
              <a:latin typeface="Century Gothic" panose="020B0502020202020204" pitchFamily="34" charset="0"/>
            </a:rPr>
            <a:t>Recommender System</a:t>
          </a:r>
        </a:p>
      </dgm:t>
    </dgm:pt>
    <dgm:pt modelId="{959BDD6F-ABCF-4B4F-9B6C-BE26ED665848}" type="parTrans" cxnId="{3DACC87F-F166-164B-B719-6291EA46F858}">
      <dgm:prSet/>
      <dgm:spPr/>
      <dgm:t>
        <a:bodyPr/>
        <a:lstStyle/>
        <a:p>
          <a:endParaRPr lang="en-GB">
            <a:latin typeface="Century Gothic" panose="020B0502020202020204" pitchFamily="34" charset="0"/>
          </a:endParaRPr>
        </a:p>
      </dgm:t>
    </dgm:pt>
    <dgm:pt modelId="{500AE84D-D779-894C-915E-23449B090F78}" type="sibTrans" cxnId="{3DACC87F-F166-164B-B719-6291EA46F858}">
      <dgm:prSet/>
      <dgm:spPr/>
      <dgm:t>
        <a:bodyPr/>
        <a:lstStyle/>
        <a:p>
          <a:endParaRPr lang="en-GB">
            <a:latin typeface="Century Gothic" panose="020B0502020202020204" pitchFamily="34" charset="0"/>
          </a:endParaRPr>
        </a:p>
      </dgm:t>
    </dgm:pt>
    <dgm:pt modelId="{DF89FAE8-68CB-B546-9FDD-52DE9F88E958}">
      <dgm:prSet/>
      <dgm:spPr>
        <a:solidFill>
          <a:srgbClr val="744930"/>
        </a:solidFill>
        <a:ln>
          <a:solidFill>
            <a:srgbClr val="FFC000"/>
          </a:solidFill>
        </a:ln>
      </dgm:spPr>
      <dgm:t>
        <a:bodyPr/>
        <a:lstStyle/>
        <a:p>
          <a:r>
            <a:rPr lang="en-GB" b="0" i="0" u="none">
              <a:latin typeface="Century Gothic" panose="020B0502020202020204" pitchFamily="34" charset="0"/>
            </a:rPr>
            <a:t>Target Marketing</a:t>
          </a:r>
        </a:p>
      </dgm:t>
    </dgm:pt>
    <dgm:pt modelId="{7245B05D-EFBE-D14C-906C-386052B7608B}" type="parTrans" cxnId="{5F8E4770-8D54-BF4B-A1A3-AC46478B5833}">
      <dgm:prSet/>
      <dgm:spPr/>
      <dgm:t>
        <a:bodyPr/>
        <a:lstStyle/>
        <a:p>
          <a:endParaRPr lang="en-GB">
            <a:latin typeface="Century Gothic" panose="020B0502020202020204" pitchFamily="34" charset="0"/>
          </a:endParaRPr>
        </a:p>
      </dgm:t>
    </dgm:pt>
    <dgm:pt modelId="{BF45B394-C14A-524D-A72D-B08FBC78F4B3}" type="sibTrans" cxnId="{5F8E4770-8D54-BF4B-A1A3-AC46478B5833}">
      <dgm:prSet/>
      <dgm:spPr/>
      <dgm:t>
        <a:bodyPr/>
        <a:lstStyle/>
        <a:p>
          <a:endParaRPr lang="en-GB">
            <a:latin typeface="Century Gothic" panose="020B0502020202020204" pitchFamily="34" charset="0"/>
          </a:endParaRPr>
        </a:p>
      </dgm:t>
    </dgm:pt>
    <dgm:pt modelId="{1AAC4A71-D46F-9F4C-84A8-D273D83B6101}">
      <dgm:prSet/>
      <dgm:spPr>
        <a:solidFill>
          <a:srgbClr val="A3897A"/>
        </a:solidFill>
      </dgm:spPr>
      <dgm:t>
        <a:bodyPr/>
        <a:lstStyle/>
        <a:p>
          <a:r>
            <a:rPr lang="en-GB">
              <a:latin typeface="Century Gothic" panose="020B0502020202020204" pitchFamily="34" charset="0"/>
            </a:rPr>
            <a:t>Demand Forecast</a:t>
          </a:r>
        </a:p>
      </dgm:t>
    </dgm:pt>
    <dgm:pt modelId="{4B19DB00-A787-C049-9085-B056FFF653EA}" type="parTrans" cxnId="{F74E56FC-F7D0-964F-8785-F4EBC2E7C7FC}">
      <dgm:prSet/>
      <dgm:spPr/>
      <dgm:t>
        <a:bodyPr/>
        <a:lstStyle/>
        <a:p>
          <a:endParaRPr lang="en-GB">
            <a:latin typeface="Century Gothic" panose="020B0502020202020204" pitchFamily="34" charset="0"/>
          </a:endParaRPr>
        </a:p>
      </dgm:t>
    </dgm:pt>
    <dgm:pt modelId="{88C641AF-C2AB-784C-B9F6-3610030D665A}" type="sibTrans" cxnId="{F74E56FC-F7D0-964F-8785-F4EBC2E7C7FC}">
      <dgm:prSet/>
      <dgm:spPr/>
      <dgm:t>
        <a:bodyPr/>
        <a:lstStyle/>
        <a:p>
          <a:endParaRPr lang="en-GB">
            <a:latin typeface="Century Gothic" panose="020B0502020202020204" pitchFamily="34" charset="0"/>
          </a:endParaRPr>
        </a:p>
      </dgm:t>
    </dgm:pt>
    <dgm:pt modelId="{66FCD207-FF91-104D-954D-F89A37047058}" type="asst">
      <dgm:prSet/>
      <dgm:spPr>
        <a:solidFill>
          <a:srgbClr val="A3897A"/>
        </a:solidFill>
      </dgm:spPr>
      <dgm:t>
        <a:bodyPr/>
        <a:lstStyle/>
        <a:p>
          <a:r>
            <a:rPr lang="en-GB">
              <a:latin typeface="Century Gothic" panose="020B0502020202020204" pitchFamily="34" charset="0"/>
            </a:rPr>
            <a:t>Min distance</a:t>
          </a:r>
        </a:p>
      </dgm:t>
    </dgm:pt>
    <dgm:pt modelId="{0EC3C236-D6D1-B047-A7E6-3E6ECC70F4C8}" type="parTrans" cxnId="{58E1DE1D-51D9-8945-AF6D-7732E4E00258}">
      <dgm:prSet/>
      <dgm:spPr/>
      <dgm:t>
        <a:bodyPr/>
        <a:lstStyle/>
        <a:p>
          <a:endParaRPr lang="en-GB">
            <a:latin typeface="Century Gothic" panose="020B0502020202020204" pitchFamily="34" charset="0"/>
          </a:endParaRPr>
        </a:p>
      </dgm:t>
    </dgm:pt>
    <dgm:pt modelId="{3599E510-0764-3A4D-8EC8-AE17F481F962}" type="sibTrans" cxnId="{58E1DE1D-51D9-8945-AF6D-7732E4E00258}">
      <dgm:prSet/>
      <dgm:spPr/>
      <dgm:t>
        <a:bodyPr/>
        <a:lstStyle/>
        <a:p>
          <a:endParaRPr lang="en-GB">
            <a:latin typeface="Century Gothic" panose="020B0502020202020204" pitchFamily="34" charset="0"/>
          </a:endParaRPr>
        </a:p>
      </dgm:t>
    </dgm:pt>
    <dgm:pt modelId="{53C5F241-1383-F14D-9325-8C9D89C05A7F}" type="asst">
      <dgm:prSet/>
      <dgm:spPr>
        <a:solidFill>
          <a:srgbClr val="A3897A"/>
        </a:solidFill>
      </dgm:spPr>
      <dgm:t>
        <a:bodyPr/>
        <a:lstStyle/>
        <a:p>
          <a:r>
            <a:rPr lang="en-GB">
              <a:latin typeface="Century Gothic" panose="020B0502020202020204" pitchFamily="34" charset="0"/>
            </a:rPr>
            <a:t>Min man-hour</a:t>
          </a:r>
        </a:p>
      </dgm:t>
    </dgm:pt>
    <dgm:pt modelId="{D69C31FE-04A5-224D-B1D6-2C427F5E4B16}" type="parTrans" cxnId="{A248BB4C-5C6C-BA49-9FA2-A2019EAEFC42}">
      <dgm:prSet/>
      <dgm:spPr/>
      <dgm:t>
        <a:bodyPr/>
        <a:lstStyle/>
        <a:p>
          <a:endParaRPr lang="en-GB">
            <a:latin typeface="Century Gothic" panose="020B0502020202020204" pitchFamily="34" charset="0"/>
          </a:endParaRPr>
        </a:p>
      </dgm:t>
    </dgm:pt>
    <dgm:pt modelId="{B653DA0B-6D42-924E-9739-F8C7D5210123}" type="sibTrans" cxnId="{A248BB4C-5C6C-BA49-9FA2-A2019EAEFC42}">
      <dgm:prSet/>
      <dgm:spPr/>
      <dgm:t>
        <a:bodyPr/>
        <a:lstStyle/>
        <a:p>
          <a:endParaRPr lang="en-GB">
            <a:latin typeface="Century Gothic" panose="020B0502020202020204" pitchFamily="34" charset="0"/>
          </a:endParaRPr>
        </a:p>
      </dgm:t>
    </dgm:pt>
    <dgm:pt modelId="{E8A18C7A-31C2-064F-B737-B86A63FBE40D}">
      <dgm:prSet/>
      <dgm:spPr>
        <a:solidFill>
          <a:srgbClr val="744930"/>
        </a:solidFill>
      </dgm:spPr>
      <dgm:t>
        <a:bodyPr/>
        <a:lstStyle/>
        <a:p>
          <a:r>
            <a:rPr lang="en-GB">
              <a:latin typeface="Century Gothic" panose="020B0502020202020204" pitchFamily="34" charset="0"/>
            </a:rPr>
            <a:t>Frequent Pattern Mining</a:t>
          </a:r>
        </a:p>
      </dgm:t>
    </dgm:pt>
    <dgm:pt modelId="{5717D329-B6D9-AF4A-B8CF-8A6B839DED70}" type="parTrans" cxnId="{F0DD86C0-B9B2-6B4C-8AFE-61ED4BF99613}">
      <dgm:prSet/>
      <dgm:spPr/>
      <dgm:t>
        <a:bodyPr/>
        <a:lstStyle/>
        <a:p>
          <a:endParaRPr lang="en-GB">
            <a:latin typeface="Century Gothic" panose="020B0502020202020204" pitchFamily="34" charset="0"/>
          </a:endParaRPr>
        </a:p>
      </dgm:t>
    </dgm:pt>
    <dgm:pt modelId="{BDE1667B-93E6-BA43-9CD2-929A856557C9}" type="sibTrans" cxnId="{F0DD86C0-B9B2-6B4C-8AFE-61ED4BF99613}">
      <dgm:prSet/>
      <dgm:spPr/>
      <dgm:t>
        <a:bodyPr/>
        <a:lstStyle/>
        <a:p>
          <a:endParaRPr lang="en-GB">
            <a:latin typeface="Century Gothic" panose="020B0502020202020204" pitchFamily="34" charset="0"/>
          </a:endParaRPr>
        </a:p>
      </dgm:t>
    </dgm:pt>
    <dgm:pt modelId="{BE930769-061B-8D4E-9682-5CDAB5958D5A}" type="pres">
      <dgm:prSet presAssocID="{18741662-5EEA-524F-8182-B950BCB8E596}" presName="hierChild1" presStyleCnt="0">
        <dgm:presLayoutVars>
          <dgm:orgChart val="1"/>
          <dgm:chPref val="1"/>
          <dgm:dir/>
          <dgm:animOne val="branch"/>
          <dgm:animLvl val="lvl"/>
          <dgm:resizeHandles/>
        </dgm:presLayoutVars>
      </dgm:prSet>
      <dgm:spPr/>
    </dgm:pt>
    <dgm:pt modelId="{6D310C02-42F9-CF4B-A9F1-29A0A836A19A}" type="pres">
      <dgm:prSet presAssocID="{D9CF9075-3197-624D-B969-3AE9194FD5F8}" presName="hierRoot1" presStyleCnt="0">
        <dgm:presLayoutVars>
          <dgm:hierBranch val="init"/>
        </dgm:presLayoutVars>
      </dgm:prSet>
      <dgm:spPr/>
    </dgm:pt>
    <dgm:pt modelId="{8868600D-8BB8-6041-A911-7EA8F2AC9840}" type="pres">
      <dgm:prSet presAssocID="{D9CF9075-3197-624D-B969-3AE9194FD5F8}" presName="rootComposite1" presStyleCnt="0"/>
      <dgm:spPr/>
    </dgm:pt>
    <dgm:pt modelId="{4E51CB73-415B-0C4E-ABCF-7882AF78DA0B}" type="pres">
      <dgm:prSet presAssocID="{D9CF9075-3197-624D-B969-3AE9194FD5F8}" presName="rootText1" presStyleLbl="node0" presStyleIdx="0" presStyleCnt="1" custScaleX="234364" custScaleY="114893" custLinFactNeighborX="-25304" custLinFactNeighborY="11952">
        <dgm:presLayoutVars>
          <dgm:chPref val="3"/>
        </dgm:presLayoutVars>
      </dgm:prSet>
      <dgm:spPr/>
    </dgm:pt>
    <dgm:pt modelId="{F6F1B05B-49E8-C242-BAB3-14CDBE910F5A}" type="pres">
      <dgm:prSet presAssocID="{D9CF9075-3197-624D-B969-3AE9194FD5F8}" presName="rootConnector1" presStyleLbl="node1" presStyleIdx="0" presStyleCnt="0"/>
      <dgm:spPr/>
    </dgm:pt>
    <dgm:pt modelId="{30673524-FC50-7944-97B2-A8BCA11DBA6E}" type="pres">
      <dgm:prSet presAssocID="{D9CF9075-3197-624D-B969-3AE9194FD5F8}" presName="hierChild2" presStyleCnt="0"/>
      <dgm:spPr/>
    </dgm:pt>
    <dgm:pt modelId="{4CCEEFE1-83AF-2B43-8F8D-5F7058B7E25B}" type="pres">
      <dgm:prSet presAssocID="{D9CF9075-3197-624D-B969-3AE9194FD5F8}" presName="hierChild3" presStyleCnt="0"/>
      <dgm:spPr/>
    </dgm:pt>
    <dgm:pt modelId="{638FEBDE-E019-A44A-BE71-824C2DCE89B1}" type="pres">
      <dgm:prSet presAssocID="{8825C0DC-9157-784A-9E24-2CC30ADCE464}" presName="Name111" presStyleLbl="parChTrans1D2" presStyleIdx="0" presStyleCnt="2"/>
      <dgm:spPr/>
    </dgm:pt>
    <dgm:pt modelId="{890EB0D4-850B-0B4A-86C9-EFC0D3F48B5D}" type="pres">
      <dgm:prSet presAssocID="{24BAE90D-439E-724F-88A0-8B6FF7824B2C}" presName="hierRoot3" presStyleCnt="0">
        <dgm:presLayoutVars>
          <dgm:hierBranch val="init"/>
        </dgm:presLayoutVars>
      </dgm:prSet>
      <dgm:spPr/>
    </dgm:pt>
    <dgm:pt modelId="{DC6AC481-E2E4-DD4B-9C2F-3AA87F9BB8CC}" type="pres">
      <dgm:prSet presAssocID="{24BAE90D-439E-724F-88A0-8B6FF7824B2C}" presName="rootComposite3" presStyleCnt="0"/>
      <dgm:spPr/>
    </dgm:pt>
    <dgm:pt modelId="{B5E9E41A-738A-A64F-A675-223C8F97D3ED}" type="pres">
      <dgm:prSet presAssocID="{24BAE90D-439E-724F-88A0-8B6FF7824B2C}" presName="rootText3" presStyleLbl="asst1" presStyleIdx="0" presStyleCnt="2" custScaleX="115798" custScaleY="90746">
        <dgm:presLayoutVars>
          <dgm:chPref val="3"/>
        </dgm:presLayoutVars>
      </dgm:prSet>
      <dgm:spPr/>
    </dgm:pt>
    <dgm:pt modelId="{656EC508-011D-094F-9333-89713748410A}" type="pres">
      <dgm:prSet presAssocID="{24BAE90D-439E-724F-88A0-8B6FF7824B2C}" presName="rootConnector3" presStyleLbl="asst1" presStyleIdx="0" presStyleCnt="2"/>
      <dgm:spPr/>
    </dgm:pt>
    <dgm:pt modelId="{E1F1BDB5-7512-4A4D-9B11-A839379681FF}" type="pres">
      <dgm:prSet presAssocID="{24BAE90D-439E-724F-88A0-8B6FF7824B2C}" presName="hierChild6" presStyleCnt="0"/>
      <dgm:spPr/>
    </dgm:pt>
    <dgm:pt modelId="{48B6F8AE-2D1F-4E4A-855B-965E086C716D}" type="pres">
      <dgm:prSet presAssocID="{F03DB2CA-0BA2-8242-AEAB-1498A6B966BA}" presName="Name37" presStyleLbl="parChTrans1D3" presStyleIdx="0" presStyleCnt="5"/>
      <dgm:spPr/>
    </dgm:pt>
    <dgm:pt modelId="{99510D39-790D-4945-B41D-3A4F37878912}" type="pres">
      <dgm:prSet presAssocID="{EF1E4ABE-0A5C-1345-875E-4FACF799A8D6}" presName="hierRoot2" presStyleCnt="0">
        <dgm:presLayoutVars>
          <dgm:hierBranch val="init"/>
        </dgm:presLayoutVars>
      </dgm:prSet>
      <dgm:spPr/>
    </dgm:pt>
    <dgm:pt modelId="{1C17736F-7D5A-2E45-B4D7-801E9D540112}" type="pres">
      <dgm:prSet presAssocID="{EF1E4ABE-0A5C-1345-875E-4FACF799A8D6}" presName="rootComposite" presStyleCnt="0"/>
      <dgm:spPr/>
    </dgm:pt>
    <dgm:pt modelId="{C522ED9E-A5CE-944D-B5C5-BA9C60A1521A}" type="pres">
      <dgm:prSet presAssocID="{EF1E4ABE-0A5C-1345-875E-4FACF799A8D6}" presName="rootText" presStyleLbl="node3" presStyleIdx="0" presStyleCnt="5">
        <dgm:presLayoutVars>
          <dgm:chPref val="3"/>
        </dgm:presLayoutVars>
      </dgm:prSet>
      <dgm:spPr/>
    </dgm:pt>
    <dgm:pt modelId="{C8662C02-239F-DB46-AA8E-B4EC2245F526}" type="pres">
      <dgm:prSet presAssocID="{EF1E4ABE-0A5C-1345-875E-4FACF799A8D6}" presName="rootConnector" presStyleLbl="node3" presStyleIdx="0" presStyleCnt="5"/>
      <dgm:spPr/>
    </dgm:pt>
    <dgm:pt modelId="{9496DA96-D633-F244-B53F-C49EC196EFDC}" type="pres">
      <dgm:prSet presAssocID="{EF1E4ABE-0A5C-1345-875E-4FACF799A8D6}" presName="hierChild4" presStyleCnt="0"/>
      <dgm:spPr/>
    </dgm:pt>
    <dgm:pt modelId="{6118A3C0-0B69-894D-8178-4754CD825165}" type="pres">
      <dgm:prSet presAssocID="{EF1E4ABE-0A5C-1345-875E-4FACF799A8D6}" presName="hierChild5" presStyleCnt="0"/>
      <dgm:spPr/>
    </dgm:pt>
    <dgm:pt modelId="{1ECB33EE-60AA-014F-BFA1-3CE7A7B96512}" type="pres">
      <dgm:prSet presAssocID="{959BDD6F-ABCF-4B4F-9B6C-BE26ED665848}" presName="Name37" presStyleLbl="parChTrans1D3" presStyleIdx="1" presStyleCnt="5"/>
      <dgm:spPr/>
    </dgm:pt>
    <dgm:pt modelId="{84FA3815-B7E7-0540-A516-B8BFFF817160}" type="pres">
      <dgm:prSet presAssocID="{54532E5C-10CD-F64D-A806-0EEC973E322D}" presName="hierRoot2" presStyleCnt="0">
        <dgm:presLayoutVars>
          <dgm:hierBranch val="init"/>
        </dgm:presLayoutVars>
      </dgm:prSet>
      <dgm:spPr/>
    </dgm:pt>
    <dgm:pt modelId="{FF279367-B90F-7B4B-8790-72BDAF3685DF}" type="pres">
      <dgm:prSet presAssocID="{54532E5C-10CD-F64D-A806-0EEC973E322D}" presName="rootComposite" presStyleCnt="0"/>
      <dgm:spPr/>
    </dgm:pt>
    <dgm:pt modelId="{8CA535D0-52AC-5C49-8E5A-9E48406D6438}" type="pres">
      <dgm:prSet presAssocID="{54532E5C-10CD-F64D-A806-0EEC973E322D}" presName="rootText" presStyleLbl="node3" presStyleIdx="1" presStyleCnt="5">
        <dgm:presLayoutVars>
          <dgm:chPref val="3"/>
        </dgm:presLayoutVars>
      </dgm:prSet>
      <dgm:spPr/>
    </dgm:pt>
    <dgm:pt modelId="{2B3573C5-FA84-6942-9979-3B9BF138D209}" type="pres">
      <dgm:prSet presAssocID="{54532E5C-10CD-F64D-A806-0EEC973E322D}" presName="rootConnector" presStyleLbl="node3" presStyleIdx="1" presStyleCnt="5"/>
      <dgm:spPr/>
    </dgm:pt>
    <dgm:pt modelId="{ADECCCD1-9ECC-E64E-99C7-7871E50277FC}" type="pres">
      <dgm:prSet presAssocID="{54532E5C-10CD-F64D-A806-0EEC973E322D}" presName="hierChild4" presStyleCnt="0"/>
      <dgm:spPr/>
    </dgm:pt>
    <dgm:pt modelId="{8641363B-0B0E-8142-A833-1C522C947FF6}" type="pres">
      <dgm:prSet presAssocID="{5717D329-B6D9-AF4A-B8CF-8A6B839DED70}" presName="Name37" presStyleLbl="parChTrans1D4" presStyleIdx="0" presStyleCnt="4"/>
      <dgm:spPr/>
    </dgm:pt>
    <dgm:pt modelId="{C57487DA-959C-AA45-8271-EE240C4BE780}" type="pres">
      <dgm:prSet presAssocID="{E8A18C7A-31C2-064F-B737-B86A63FBE40D}" presName="hierRoot2" presStyleCnt="0">
        <dgm:presLayoutVars>
          <dgm:hierBranch val="init"/>
        </dgm:presLayoutVars>
      </dgm:prSet>
      <dgm:spPr/>
    </dgm:pt>
    <dgm:pt modelId="{2F745DAD-1DCC-0340-B8E6-B2DCB812841E}" type="pres">
      <dgm:prSet presAssocID="{E8A18C7A-31C2-064F-B737-B86A63FBE40D}" presName="rootComposite" presStyleCnt="0"/>
      <dgm:spPr/>
    </dgm:pt>
    <dgm:pt modelId="{5FBD6900-C725-C844-85DE-16184BD07887}" type="pres">
      <dgm:prSet presAssocID="{E8A18C7A-31C2-064F-B737-B86A63FBE40D}" presName="rootText" presStyleLbl="node4" presStyleIdx="0" presStyleCnt="2">
        <dgm:presLayoutVars>
          <dgm:chPref val="3"/>
        </dgm:presLayoutVars>
      </dgm:prSet>
      <dgm:spPr/>
    </dgm:pt>
    <dgm:pt modelId="{A54851B2-C86E-244E-9408-412C25AA980D}" type="pres">
      <dgm:prSet presAssocID="{E8A18C7A-31C2-064F-B737-B86A63FBE40D}" presName="rootConnector" presStyleLbl="node4" presStyleIdx="0" presStyleCnt="2"/>
      <dgm:spPr/>
    </dgm:pt>
    <dgm:pt modelId="{E32863DD-80A3-EE40-B957-ADEDF90E59BC}" type="pres">
      <dgm:prSet presAssocID="{E8A18C7A-31C2-064F-B737-B86A63FBE40D}" presName="hierChild4" presStyleCnt="0"/>
      <dgm:spPr/>
    </dgm:pt>
    <dgm:pt modelId="{D8AE0E64-5350-1946-8B02-1FE81A8268ED}" type="pres">
      <dgm:prSet presAssocID="{E8A18C7A-31C2-064F-B737-B86A63FBE40D}" presName="hierChild5" presStyleCnt="0"/>
      <dgm:spPr/>
    </dgm:pt>
    <dgm:pt modelId="{FD756555-30F1-9843-982D-4A69C8C0C5DE}" type="pres">
      <dgm:prSet presAssocID="{54532E5C-10CD-F64D-A806-0EEC973E322D}" presName="hierChild5" presStyleCnt="0"/>
      <dgm:spPr/>
    </dgm:pt>
    <dgm:pt modelId="{0FCF3BA8-905B-5D40-8C50-F63F4178483A}" type="pres">
      <dgm:prSet presAssocID="{7245B05D-EFBE-D14C-906C-386052B7608B}" presName="Name37" presStyleLbl="parChTrans1D3" presStyleIdx="2" presStyleCnt="5"/>
      <dgm:spPr/>
    </dgm:pt>
    <dgm:pt modelId="{B8BA20D2-BA00-B042-9A30-065B153EBB97}" type="pres">
      <dgm:prSet presAssocID="{DF89FAE8-68CB-B546-9FDD-52DE9F88E958}" presName="hierRoot2" presStyleCnt="0">
        <dgm:presLayoutVars>
          <dgm:hierBranch val="init"/>
        </dgm:presLayoutVars>
      </dgm:prSet>
      <dgm:spPr/>
    </dgm:pt>
    <dgm:pt modelId="{ED09E5DB-18D5-F84A-AD7A-F1DC0BF5F26B}" type="pres">
      <dgm:prSet presAssocID="{DF89FAE8-68CB-B546-9FDD-52DE9F88E958}" presName="rootComposite" presStyleCnt="0"/>
      <dgm:spPr/>
    </dgm:pt>
    <dgm:pt modelId="{6DF5A3C2-9BEB-B34D-81B6-7F878901CECA}" type="pres">
      <dgm:prSet presAssocID="{DF89FAE8-68CB-B546-9FDD-52DE9F88E958}" presName="rootText" presStyleLbl="node3" presStyleIdx="2" presStyleCnt="5">
        <dgm:presLayoutVars>
          <dgm:chPref val="3"/>
        </dgm:presLayoutVars>
      </dgm:prSet>
      <dgm:spPr/>
    </dgm:pt>
    <dgm:pt modelId="{18E4E5B7-F03C-7E41-AD63-68627E6EEA5B}" type="pres">
      <dgm:prSet presAssocID="{DF89FAE8-68CB-B546-9FDD-52DE9F88E958}" presName="rootConnector" presStyleLbl="node3" presStyleIdx="2" presStyleCnt="5"/>
      <dgm:spPr/>
    </dgm:pt>
    <dgm:pt modelId="{0F4C3B8F-24CB-8046-B67B-1C3A1A98C96B}" type="pres">
      <dgm:prSet presAssocID="{DF89FAE8-68CB-B546-9FDD-52DE9F88E958}" presName="hierChild4" presStyleCnt="0"/>
      <dgm:spPr/>
    </dgm:pt>
    <dgm:pt modelId="{789B14FD-DF30-E045-824A-E67353761ED9}" type="pres">
      <dgm:prSet presAssocID="{DF89FAE8-68CB-B546-9FDD-52DE9F88E958}" presName="hierChild5" presStyleCnt="0"/>
      <dgm:spPr/>
    </dgm:pt>
    <dgm:pt modelId="{65A7A20C-A10E-624F-92AA-9CB606A9B157}" type="pres">
      <dgm:prSet presAssocID="{24BAE90D-439E-724F-88A0-8B6FF7824B2C}" presName="hierChild7" presStyleCnt="0"/>
      <dgm:spPr/>
    </dgm:pt>
    <dgm:pt modelId="{3474B1C8-691B-C447-BA8E-2E71991CCC26}" type="pres">
      <dgm:prSet presAssocID="{166935D0-36B0-704A-9D04-30EEA4620A5E}" presName="Name111" presStyleLbl="parChTrans1D2" presStyleIdx="1" presStyleCnt="2"/>
      <dgm:spPr/>
    </dgm:pt>
    <dgm:pt modelId="{0418182B-97B1-B841-8361-501EA6127170}" type="pres">
      <dgm:prSet presAssocID="{AC05E5CD-3B8C-984D-99A8-C0B202F223CA}" presName="hierRoot3" presStyleCnt="0">
        <dgm:presLayoutVars>
          <dgm:hierBranch val="init"/>
        </dgm:presLayoutVars>
      </dgm:prSet>
      <dgm:spPr/>
    </dgm:pt>
    <dgm:pt modelId="{723A83B7-9FBA-8542-A454-428DD3880C86}" type="pres">
      <dgm:prSet presAssocID="{AC05E5CD-3B8C-984D-99A8-C0B202F223CA}" presName="rootComposite3" presStyleCnt="0"/>
      <dgm:spPr/>
    </dgm:pt>
    <dgm:pt modelId="{FD55E04A-7F12-7146-8784-BBF0F941EDF6}" type="pres">
      <dgm:prSet presAssocID="{AC05E5CD-3B8C-984D-99A8-C0B202F223CA}" presName="rootText3" presStyleLbl="asst1" presStyleIdx="1" presStyleCnt="2" custScaleX="137622" custScaleY="96669">
        <dgm:presLayoutVars>
          <dgm:chPref val="3"/>
        </dgm:presLayoutVars>
      </dgm:prSet>
      <dgm:spPr/>
    </dgm:pt>
    <dgm:pt modelId="{3ED13FBB-2A66-CA48-869E-026B8D5D072E}" type="pres">
      <dgm:prSet presAssocID="{AC05E5CD-3B8C-984D-99A8-C0B202F223CA}" presName="rootConnector3" presStyleLbl="asst1" presStyleIdx="1" presStyleCnt="2"/>
      <dgm:spPr/>
    </dgm:pt>
    <dgm:pt modelId="{282C7984-698E-8A4E-A67F-5BB88C2A89EE}" type="pres">
      <dgm:prSet presAssocID="{AC05E5CD-3B8C-984D-99A8-C0B202F223CA}" presName="hierChild6" presStyleCnt="0"/>
      <dgm:spPr/>
    </dgm:pt>
    <dgm:pt modelId="{584B4B49-9FF3-C446-BC2A-9C0227A76A19}" type="pres">
      <dgm:prSet presAssocID="{AF4DA007-6A79-0943-95F2-F8D7CFC63BCE}" presName="Name37" presStyleLbl="parChTrans1D3" presStyleIdx="3" presStyleCnt="5"/>
      <dgm:spPr/>
    </dgm:pt>
    <dgm:pt modelId="{CF5F2A20-F28A-9742-8087-FA933EFE5101}" type="pres">
      <dgm:prSet presAssocID="{E30F7D5D-90F0-2B40-865C-0571FFB269C8}" presName="hierRoot2" presStyleCnt="0">
        <dgm:presLayoutVars>
          <dgm:hierBranch val="init"/>
        </dgm:presLayoutVars>
      </dgm:prSet>
      <dgm:spPr/>
    </dgm:pt>
    <dgm:pt modelId="{89CF3633-1AF4-9741-8718-D2B4226309D8}" type="pres">
      <dgm:prSet presAssocID="{E30F7D5D-90F0-2B40-865C-0571FFB269C8}" presName="rootComposite" presStyleCnt="0"/>
      <dgm:spPr/>
    </dgm:pt>
    <dgm:pt modelId="{6E51738D-BAE8-384B-9AF3-A0A4E80EEF38}" type="pres">
      <dgm:prSet presAssocID="{E30F7D5D-90F0-2B40-865C-0571FFB269C8}" presName="rootText" presStyleLbl="node3" presStyleIdx="3" presStyleCnt="5">
        <dgm:presLayoutVars>
          <dgm:chPref val="3"/>
        </dgm:presLayoutVars>
      </dgm:prSet>
      <dgm:spPr/>
    </dgm:pt>
    <dgm:pt modelId="{C7D058EC-D93D-2B47-8D4F-28EA48AA46D9}" type="pres">
      <dgm:prSet presAssocID="{E30F7D5D-90F0-2B40-865C-0571FFB269C8}" presName="rootConnector" presStyleLbl="node3" presStyleIdx="3" presStyleCnt="5"/>
      <dgm:spPr/>
    </dgm:pt>
    <dgm:pt modelId="{C7E94BAE-C0D0-EF4A-9B9A-2238D95A0306}" type="pres">
      <dgm:prSet presAssocID="{E30F7D5D-90F0-2B40-865C-0571FFB269C8}" presName="hierChild4" presStyleCnt="0"/>
      <dgm:spPr/>
    </dgm:pt>
    <dgm:pt modelId="{90C13539-59AF-3C46-B515-0C71AD0E6784}" type="pres">
      <dgm:prSet presAssocID="{4B19DB00-A787-C049-9085-B056FFF653EA}" presName="Name37" presStyleLbl="parChTrans1D4" presStyleIdx="1" presStyleCnt="4"/>
      <dgm:spPr/>
    </dgm:pt>
    <dgm:pt modelId="{C07E7F21-1F52-E94D-9DDE-ED8F22C60D51}" type="pres">
      <dgm:prSet presAssocID="{1AAC4A71-D46F-9F4C-84A8-D273D83B6101}" presName="hierRoot2" presStyleCnt="0">
        <dgm:presLayoutVars>
          <dgm:hierBranch val="init"/>
        </dgm:presLayoutVars>
      </dgm:prSet>
      <dgm:spPr/>
    </dgm:pt>
    <dgm:pt modelId="{4380B0B1-C510-7741-84C9-ADF736887B03}" type="pres">
      <dgm:prSet presAssocID="{1AAC4A71-D46F-9F4C-84A8-D273D83B6101}" presName="rootComposite" presStyleCnt="0"/>
      <dgm:spPr/>
    </dgm:pt>
    <dgm:pt modelId="{633DAE1E-CF7C-E44C-8632-4211981FE4F3}" type="pres">
      <dgm:prSet presAssocID="{1AAC4A71-D46F-9F4C-84A8-D273D83B6101}" presName="rootText" presStyleLbl="node4" presStyleIdx="1" presStyleCnt="2">
        <dgm:presLayoutVars>
          <dgm:chPref val="3"/>
        </dgm:presLayoutVars>
      </dgm:prSet>
      <dgm:spPr/>
    </dgm:pt>
    <dgm:pt modelId="{99699D74-AC2B-F843-978B-5DEFF1BB8F45}" type="pres">
      <dgm:prSet presAssocID="{1AAC4A71-D46F-9F4C-84A8-D273D83B6101}" presName="rootConnector" presStyleLbl="node4" presStyleIdx="1" presStyleCnt="2"/>
      <dgm:spPr/>
    </dgm:pt>
    <dgm:pt modelId="{DE4D4FFF-55F8-484B-BA70-3B9419D124F0}" type="pres">
      <dgm:prSet presAssocID="{1AAC4A71-D46F-9F4C-84A8-D273D83B6101}" presName="hierChild4" presStyleCnt="0"/>
      <dgm:spPr/>
    </dgm:pt>
    <dgm:pt modelId="{7683AC70-0F41-B941-8776-3672CEBF996F}" type="pres">
      <dgm:prSet presAssocID="{1AAC4A71-D46F-9F4C-84A8-D273D83B6101}" presName="hierChild5" presStyleCnt="0"/>
      <dgm:spPr/>
    </dgm:pt>
    <dgm:pt modelId="{0883D95C-C219-3B4C-8037-0C957C6B9453}" type="pres">
      <dgm:prSet presAssocID="{E30F7D5D-90F0-2B40-865C-0571FFB269C8}" presName="hierChild5" presStyleCnt="0"/>
      <dgm:spPr/>
    </dgm:pt>
    <dgm:pt modelId="{AE752F49-F0A4-DF48-B05C-F1DCF4060869}" type="pres">
      <dgm:prSet presAssocID="{A5BA04ED-5BD4-1B46-871F-C7CAB43D5BB5}" presName="Name37" presStyleLbl="parChTrans1D3" presStyleIdx="4" presStyleCnt="5"/>
      <dgm:spPr/>
    </dgm:pt>
    <dgm:pt modelId="{E6D49F00-72DC-364B-89D8-D621F49E742A}" type="pres">
      <dgm:prSet presAssocID="{031721BC-6F06-8646-98A5-04C9F54B899F}" presName="hierRoot2" presStyleCnt="0">
        <dgm:presLayoutVars>
          <dgm:hierBranch val="init"/>
        </dgm:presLayoutVars>
      </dgm:prSet>
      <dgm:spPr/>
    </dgm:pt>
    <dgm:pt modelId="{C7E17669-AC9B-0443-A9A5-CF961EEC961D}" type="pres">
      <dgm:prSet presAssocID="{031721BC-6F06-8646-98A5-04C9F54B899F}" presName="rootComposite" presStyleCnt="0"/>
      <dgm:spPr/>
    </dgm:pt>
    <dgm:pt modelId="{97D8EB6F-90E6-AF4B-A18C-E25F3A45B687}" type="pres">
      <dgm:prSet presAssocID="{031721BC-6F06-8646-98A5-04C9F54B899F}" presName="rootText" presStyleLbl="node3" presStyleIdx="4" presStyleCnt="5">
        <dgm:presLayoutVars>
          <dgm:chPref val="3"/>
        </dgm:presLayoutVars>
      </dgm:prSet>
      <dgm:spPr/>
    </dgm:pt>
    <dgm:pt modelId="{74376DA8-4C42-9942-8BD1-94C3AB78D2DB}" type="pres">
      <dgm:prSet presAssocID="{031721BC-6F06-8646-98A5-04C9F54B899F}" presName="rootConnector" presStyleLbl="node3" presStyleIdx="4" presStyleCnt="5"/>
      <dgm:spPr/>
    </dgm:pt>
    <dgm:pt modelId="{805AA278-AC2D-0146-9E19-78D9195AC08E}" type="pres">
      <dgm:prSet presAssocID="{031721BC-6F06-8646-98A5-04C9F54B899F}" presName="hierChild4" presStyleCnt="0"/>
      <dgm:spPr/>
    </dgm:pt>
    <dgm:pt modelId="{F00B1CBA-6E88-FA41-9996-5FE843B2D27D}" type="pres">
      <dgm:prSet presAssocID="{031721BC-6F06-8646-98A5-04C9F54B899F}" presName="hierChild5" presStyleCnt="0"/>
      <dgm:spPr/>
    </dgm:pt>
    <dgm:pt modelId="{C3A5728B-B888-7E4C-9829-91D71B8BE0E3}" type="pres">
      <dgm:prSet presAssocID="{0EC3C236-D6D1-B047-A7E6-3E6ECC70F4C8}" presName="Name111" presStyleLbl="parChTrans1D4" presStyleIdx="2" presStyleCnt="4"/>
      <dgm:spPr/>
    </dgm:pt>
    <dgm:pt modelId="{7611B9CC-04C7-5744-84A5-72B88CFD1446}" type="pres">
      <dgm:prSet presAssocID="{66FCD207-FF91-104D-954D-F89A37047058}" presName="hierRoot3" presStyleCnt="0">
        <dgm:presLayoutVars>
          <dgm:hierBranch val="init"/>
        </dgm:presLayoutVars>
      </dgm:prSet>
      <dgm:spPr/>
    </dgm:pt>
    <dgm:pt modelId="{A9BC9D34-3115-B342-A31E-712A20407F6D}" type="pres">
      <dgm:prSet presAssocID="{66FCD207-FF91-104D-954D-F89A37047058}" presName="rootComposite3" presStyleCnt="0"/>
      <dgm:spPr/>
    </dgm:pt>
    <dgm:pt modelId="{B70F25F5-55FA-0845-9C7D-583202F54742}" type="pres">
      <dgm:prSet presAssocID="{66FCD207-FF91-104D-954D-F89A37047058}" presName="rootText3" presStyleLbl="asst3" presStyleIdx="0" presStyleCnt="2">
        <dgm:presLayoutVars>
          <dgm:chPref val="3"/>
        </dgm:presLayoutVars>
      </dgm:prSet>
      <dgm:spPr/>
    </dgm:pt>
    <dgm:pt modelId="{7C66B808-3341-4048-B56F-31DBC50F9A0C}" type="pres">
      <dgm:prSet presAssocID="{66FCD207-FF91-104D-954D-F89A37047058}" presName="rootConnector3" presStyleLbl="asst3" presStyleIdx="0" presStyleCnt="2"/>
      <dgm:spPr/>
    </dgm:pt>
    <dgm:pt modelId="{5BA0BD7F-BEE3-174E-AD41-6B1A02849F12}" type="pres">
      <dgm:prSet presAssocID="{66FCD207-FF91-104D-954D-F89A37047058}" presName="hierChild6" presStyleCnt="0"/>
      <dgm:spPr/>
    </dgm:pt>
    <dgm:pt modelId="{78012FBE-5B96-3A4B-AE3C-A39F9B4BEA48}" type="pres">
      <dgm:prSet presAssocID="{66FCD207-FF91-104D-954D-F89A37047058}" presName="hierChild7" presStyleCnt="0"/>
      <dgm:spPr/>
    </dgm:pt>
    <dgm:pt modelId="{8395AC99-48A1-9244-9F12-9556C8CA9068}" type="pres">
      <dgm:prSet presAssocID="{D69C31FE-04A5-224D-B1D6-2C427F5E4B16}" presName="Name111" presStyleLbl="parChTrans1D4" presStyleIdx="3" presStyleCnt="4"/>
      <dgm:spPr/>
    </dgm:pt>
    <dgm:pt modelId="{08AFEF3B-3FB7-7744-8E28-D8DDF229594E}" type="pres">
      <dgm:prSet presAssocID="{53C5F241-1383-F14D-9325-8C9D89C05A7F}" presName="hierRoot3" presStyleCnt="0">
        <dgm:presLayoutVars>
          <dgm:hierBranch val="init"/>
        </dgm:presLayoutVars>
      </dgm:prSet>
      <dgm:spPr/>
    </dgm:pt>
    <dgm:pt modelId="{017AA723-C8F7-E64C-97AC-CBF59A18F9DA}" type="pres">
      <dgm:prSet presAssocID="{53C5F241-1383-F14D-9325-8C9D89C05A7F}" presName="rootComposite3" presStyleCnt="0"/>
      <dgm:spPr/>
    </dgm:pt>
    <dgm:pt modelId="{F7649A5A-B8A6-654F-8FA3-B9845519EC0A}" type="pres">
      <dgm:prSet presAssocID="{53C5F241-1383-F14D-9325-8C9D89C05A7F}" presName="rootText3" presStyleLbl="asst3" presStyleIdx="1" presStyleCnt="2">
        <dgm:presLayoutVars>
          <dgm:chPref val="3"/>
        </dgm:presLayoutVars>
      </dgm:prSet>
      <dgm:spPr/>
    </dgm:pt>
    <dgm:pt modelId="{2DF65592-BD9F-FF45-8EEF-E406CE16845C}" type="pres">
      <dgm:prSet presAssocID="{53C5F241-1383-F14D-9325-8C9D89C05A7F}" presName="rootConnector3" presStyleLbl="asst3" presStyleIdx="1" presStyleCnt="2"/>
      <dgm:spPr/>
    </dgm:pt>
    <dgm:pt modelId="{8AB5CABB-50D1-F841-A4B5-34D82D35E60E}" type="pres">
      <dgm:prSet presAssocID="{53C5F241-1383-F14D-9325-8C9D89C05A7F}" presName="hierChild6" presStyleCnt="0"/>
      <dgm:spPr/>
    </dgm:pt>
    <dgm:pt modelId="{154FAADB-AF96-F141-A804-8972667A49C2}" type="pres">
      <dgm:prSet presAssocID="{53C5F241-1383-F14D-9325-8C9D89C05A7F}" presName="hierChild7" presStyleCnt="0"/>
      <dgm:spPr/>
    </dgm:pt>
    <dgm:pt modelId="{575B98AD-8E9D-FA43-9764-FCEBDF4B8910}" type="pres">
      <dgm:prSet presAssocID="{AC05E5CD-3B8C-984D-99A8-C0B202F223CA}" presName="hierChild7" presStyleCnt="0"/>
      <dgm:spPr/>
    </dgm:pt>
  </dgm:ptLst>
  <dgm:cxnLst>
    <dgm:cxn modelId="{945C710A-EC13-0A48-B20B-77902FB9087A}" type="presOf" srcId="{5717D329-B6D9-AF4A-B8CF-8A6B839DED70}" destId="{8641363B-0B0E-8142-A833-1C522C947FF6}" srcOrd="0" destOrd="0" presId="urn:microsoft.com/office/officeart/2005/8/layout/orgChart1"/>
    <dgm:cxn modelId="{F57D310F-204F-D94C-A195-2829114EB0BA}" srcId="{24BAE90D-439E-724F-88A0-8B6FF7824B2C}" destId="{EF1E4ABE-0A5C-1345-875E-4FACF799A8D6}" srcOrd="0" destOrd="0" parTransId="{F03DB2CA-0BA2-8242-AEAB-1498A6B966BA}" sibTransId="{54DA152D-F373-C24F-9607-ADEEDB231D21}"/>
    <dgm:cxn modelId="{7A421114-6500-D94A-81E0-A651205350C7}" type="presOf" srcId="{AC05E5CD-3B8C-984D-99A8-C0B202F223CA}" destId="{FD55E04A-7F12-7146-8784-BBF0F941EDF6}" srcOrd="0" destOrd="0" presId="urn:microsoft.com/office/officeart/2005/8/layout/orgChart1"/>
    <dgm:cxn modelId="{BA679C1D-D846-A849-8894-13CB1CE4C996}" type="presOf" srcId="{66FCD207-FF91-104D-954D-F89A37047058}" destId="{7C66B808-3341-4048-B56F-31DBC50F9A0C}" srcOrd="1" destOrd="0" presId="urn:microsoft.com/office/officeart/2005/8/layout/orgChart1"/>
    <dgm:cxn modelId="{58E1DE1D-51D9-8945-AF6D-7732E4E00258}" srcId="{031721BC-6F06-8646-98A5-04C9F54B899F}" destId="{66FCD207-FF91-104D-954D-F89A37047058}" srcOrd="0" destOrd="0" parTransId="{0EC3C236-D6D1-B047-A7E6-3E6ECC70F4C8}" sibTransId="{3599E510-0764-3A4D-8EC8-AE17F481F962}"/>
    <dgm:cxn modelId="{52609D21-9CDD-1D4E-9AAE-70924EBCFB57}" type="presOf" srcId="{24BAE90D-439E-724F-88A0-8B6FF7824B2C}" destId="{B5E9E41A-738A-A64F-A675-223C8F97D3ED}" srcOrd="0" destOrd="0" presId="urn:microsoft.com/office/officeart/2005/8/layout/orgChart1"/>
    <dgm:cxn modelId="{9E7F5622-3C88-2E4D-929E-CEFB575FA196}" type="presOf" srcId="{031721BC-6F06-8646-98A5-04C9F54B899F}" destId="{97D8EB6F-90E6-AF4B-A18C-E25F3A45B687}" srcOrd="0" destOrd="0" presId="urn:microsoft.com/office/officeart/2005/8/layout/orgChart1"/>
    <dgm:cxn modelId="{4FCE5136-B968-A143-A033-E55E0B5033B3}" type="presOf" srcId="{DF89FAE8-68CB-B546-9FDD-52DE9F88E958}" destId="{18E4E5B7-F03C-7E41-AD63-68627E6EEA5B}" srcOrd="1" destOrd="0" presId="urn:microsoft.com/office/officeart/2005/8/layout/orgChart1"/>
    <dgm:cxn modelId="{3A8BD639-B0A0-0343-9629-928A3723AF41}" type="presOf" srcId="{1AAC4A71-D46F-9F4C-84A8-D273D83B6101}" destId="{99699D74-AC2B-F843-978B-5DEFF1BB8F45}" srcOrd="1" destOrd="0" presId="urn:microsoft.com/office/officeart/2005/8/layout/orgChart1"/>
    <dgm:cxn modelId="{7CA78A3A-A6F9-C842-8717-CC1CE6215C14}" type="presOf" srcId="{7245B05D-EFBE-D14C-906C-386052B7608B}" destId="{0FCF3BA8-905B-5D40-8C50-F63F4178483A}" srcOrd="0" destOrd="0" presId="urn:microsoft.com/office/officeart/2005/8/layout/orgChart1"/>
    <dgm:cxn modelId="{E2F80A3E-8F5D-5049-977C-4E9B00002C7D}" type="presOf" srcId="{A5BA04ED-5BD4-1B46-871F-C7CAB43D5BB5}" destId="{AE752F49-F0A4-DF48-B05C-F1DCF4060869}" srcOrd="0" destOrd="0" presId="urn:microsoft.com/office/officeart/2005/8/layout/orgChart1"/>
    <dgm:cxn modelId="{6DFD1D3E-0BD2-0142-9CFE-D2CD0FCCFC25}" srcId="{AC05E5CD-3B8C-984D-99A8-C0B202F223CA}" destId="{E30F7D5D-90F0-2B40-865C-0571FFB269C8}" srcOrd="0" destOrd="0" parTransId="{AF4DA007-6A79-0943-95F2-F8D7CFC63BCE}" sibTransId="{EAC6A472-9DCE-6649-B13F-1BED3AB4B5EF}"/>
    <dgm:cxn modelId="{B9BAC444-9CF0-5942-B0DF-0CA3AA9B2575}" type="presOf" srcId="{959BDD6F-ABCF-4B4F-9B6C-BE26ED665848}" destId="{1ECB33EE-60AA-014F-BFA1-3CE7A7B96512}" srcOrd="0" destOrd="0" presId="urn:microsoft.com/office/officeart/2005/8/layout/orgChart1"/>
    <dgm:cxn modelId="{172FD54B-224B-4244-B279-3F0F1F798846}" type="presOf" srcId="{1AAC4A71-D46F-9F4C-84A8-D273D83B6101}" destId="{633DAE1E-CF7C-E44C-8632-4211981FE4F3}" srcOrd="0" destOrd="0" presId="urn:microsoft.com/office/officeart/2005/8/layout/orgChart1"/>
    <dgm:cxn modelId="{A248BB4C-5C6C-BA49-9FA2-A2019EAEFC42}" srcId="{031721BC-6F06-8646-98A5-04C9F54B899F}" destId="{53C5F241-1383-F14D-9325-8C9D89C05A7F}" srcOrd="1" destOrd="0" parTransId="{D69C31FE-04A5-224D-B1D6-2C427F5E4B16}" sibTransId="{B653DA0B-6D42-924E-9739-F8C7D5210123}"/>
    <dgm:cxn modelId="{9402AD51-D639-2948-9434-AD03C5962EAC}" type="presOf" srcId="{166935D0-36B0-704A-9D04-30EEA4620A5E}" destId="{3474B1C8-691B-C447-BA8E-2E71991CCC26}" srcOrd="0" destOrd="0" presId="urn:microsoft.com/office/officeart/2005/8/layout/orgChart1"/>
    <dgm:cxn modelId="{42043156-C037-094E-AB7F-E156949A2046}" type="presOf" srcId="{0EC3C236-D6D1-B047-A7E6-3E6ECC70F4C8}" destId="{C3A5728B-B888-7E4C-9829-91D71B8BE0E3}" srcOrd="0" destOrd="0" presId="urn:microsoft.com/office/officeart/2005/8/layout/orgChart1"/>
    <dgm:cxn modelId="{1AF80F57-D8CC-E44B-94F4-4349E67C3DF0}" type="presOf" srcId="{D9CF9075-3197-624D-B969-3AE9194FD5F8}" destId="{F6F1B05B-49E8-C242-BAB3-14CDBE910F5A}" srcOrd="1" destOrd="0" presId="urn:microsoft.com/office/officeart/2005/8/layout/orgChart1"/>
    <dgm:cxn modelId="{4FDFF659-0EF3-784E-B361-36ED57621CEB}" type="presOf" srcId="{E30F7D5D-90F0-2B40-865C-0571FFB269C8}" destId="{6E51738D-BAE8-384B-9AF3-A0A4E80EEF38}" srcOrd="0" destOrd="0" presId="urn:microsoft.com/office/officeart/2005/8/layout/orgChart1"/>
    <dgm:cxn modelId="{4CCEFF67-504E-3A4F-B6CF-166BD158247D}" type="presOf" srcId="{E30F7D5D-90F0-2B40-865C-0571FFB269C8}" destId="{C7D058EC-D93D-2B47-8D4F-28EA48AA46D9}" srcOrd="1" destOrd="0" presId="urn:microsoft.com/office/officeart/2005/8/layout/orgChart1"/>
    <dgm:cxn modelId="{3A72736B-7144-424D-BD80-87ED3ECFE013}" type="presOf" srcId="{4B19DB00-A787-C049-9085-B056FFF653EA}" destId="{90C13539-59AF-3C46-B515-0C71AD0E6784}" srcOrd="0" destOrd="0" presId="urn:microsoft.com/office/officeart/2005/8/layout/orgChart1"/>
    <dgm:cxn modelId="{5F8E4770-8D54-BF4B-A1A3-AC46478B5833}" srcId="{24BAE90D-439E-724F-88A0-8B6FF7824B2C}" destId="{DF89FAE8-68CB-B546-9FDD-52DE9F88E958}" srcOrd="2" destOrd="0" parTransId="{7245B05D-EFBE-D14C-906C-386052B7608B}" sibTransId="{BF45B394-C14A-524D-A72D-B08FBC78F4B3}"/>
    <dgm:cxn modelId="{342A9F75-C8DF-4A4F-8744-4D43DF75F8F2}" type="presOf" srcId="{24BAE90D-439E-724F-88A0-8B6FF7824B2C}" destId="{656EC508-011D-094F-9333-89713748410A}" srcOrd="1" destOrd="0" presId="urn:microsoft.com/office/officeart/2005/8/layout/orgChart1"/>
    <dgm:cxn modelId="{DF54BC7A-45FC-124D-B4C2-F359EAB2A838}" srcId="{18741662-5EEA-524F-8182-B950BCB8E596}" destId="{D9CF9075-3197-624D-B969-3AE9194FD5F8}" srcOrd="0" destOrd="0" parTransId="{577C7DA5-A0B5-E548-8A3A-71A843064944}" sibTransId="{3A0F0C2F-F3D5-2A4A-9090-64FAE8460A35}"/>
    <dgm:cxn modelId="{3DACC87F-F166-164B-B719-6291EA46F858}" srcId="{24BAE90D-439E-724F-88A0-8B6FF7824B2C}" destId="{54532E5C-10CD-F64D-A806-0EEC973E322D}" srcOrd="1" destOrd="0" parTransId="{959BDD6F-ABCF-4B4F-9B6C-BE26ED665848}" sibTransId="{500AE84D-D779-894C-915E-23449B090F78}"/>
    <dgm:cxn modelId="{05900284-0BB4-B145-BFC0-DFA0896C1F09}" type="presOf" srcId="{54532E5C-10CD-F64D-A806-0EEC973E322D}" destId="{8CA535D0-52AC-5C49-8E5A-9E48406D6438}" srcOrd="0" destOrd="0" presId="urn:microsoft.com/office/officeart/2005/8/layout/orgChart1"/>
    <dgm:cxn modelId="{80E63384-0E09-BB4E-B449-C0DD91F11165}" type="presOf" srcId="{18741662-5EEA-524F-8182-B950BCB8E596}" destId="{BE930769-061B-8D4E-9682-5CDAB5958D5A}" srcOrd="0" destOrd="0" presId="urn:microsoft.com/office/officeart/2005/8/layout/orgChart1"/>
    <dgm:cxn modelId="{51348888-3AA1-6049-A743-70B6737254AF}" type="presOf" srcId="{8825C0DC-9157-784A-9E24-2CC30ADCE464}" destId="{638FEBDE-E019-A44A-BE71-824C2DCE89B1}" srcOrd="0" destOrd="0" presId="urn:microsoft.com/office/officeart/2005/8/layout/orgChart1"/>
    <dgm:cxn modelId="{C66BA288-87CF-1845-B31F-7D5D7C840E13}" srcId="{D9CF9075-3197-624D-B969-3AE9194FD5F8}" destId="{24BAE90D-439E-724F-88A0-8B6FF7824B2C}" srcOrd="0" destOrd="0" parTransId="{8825C0DC-9157-784A-9E24-2CC30ADCE464}" sibTransId="{311B1BA6-5A23-6F48-A877-C43F197C7CB5}"/>
    <dgm:cxn modelId="{6981E29B-9312-ED4E-8309-570D7310BB93}" type="presOf" srcId="{54532E5C-10CD-F64D-A806-0EEC973E322D}" destId="{2B3573C5-FA84-6942-9979-3B9BF138D209}" srcOrd="1" destOrd="0" presId="urn:microsoft.com/office/officeart/2005/8/layout/orgChart1"/>
    <dgm:cxn modelId="{8009C2A4-79E4-E44B-9AE5-A9155281642F}" type="presOf" srcId="{E8A18C7A-31C2-064F-B737-B86A63FBE40D}" destId="{5FBD6900-C725-C844-85DE-16184BD07887}" srcOrd="0" destOrd="0" presId="urn:microsoft.com/office/officeart/2005/8/layout/orgChart1"/>
    <dgm:cxn modelId="{47942CB6-3C99-9A4E-964F-E9D4F4BE6787}" type="presOf" srcId="{E8A18C7A-31C2-064F-B737-B86A63FBE40D}" destId="{A54851B2-C86E-244E-9408-412C25AA980D}" srcOrd="1" destOrd="0" presId="urn:microsoft.com/office/officeart/2005/8/layout/orgChart1"/>
    <dgm:cxn modelId="{6A1883B6-9F94-5746-9D2D-1F2BCDD36E30}" type="presOf" srcId="{F03DB2CA-0BA2-8242-AEAB-1498A6B966BA}" destId="{48B6F8AE-2D1F-4E4A-855B-965E086C716D}" srcOrd="0" destOrd="0" presId="urn:microsoft.com/office/officeart/2005/8/layout/orgChart1"/>
    <dgm:cxn modelId="{9DC81BBB-2183-5C44-B665-FE1FDE0A34B2}" type="presOf" srcId="{AC05E5CD-3B8C-984D-99A8-C0B202F223CA}" destId="{3ED13FBB-2A66-CA48-869E-026B8D5D072E}" srcOrd="1" destOrd="0" presId="urn:microsoft.com/office/officeart/2005/8/layout/orgChart1"/>
    <dgm:cxn modelId="{F0DD86C0-B9B2-6B4C-8AFE-61ED4BF99613}" srcId="{54532E5C-10CD-F64D-A806-0EEC973E322D}" destId="{E8A18C7A-31C2-064F-B737-B86A63FBE40D}" srcOrd="0" destOrd="0" parTransId="{5717D329-B6D9-AF4A-B8CF-8A6B839DED70}" sibTransId="{BDE1667B-93E6-BA43-9CD2-929A856557C9}"/>
    <dgm:cxn modelId="{55339AC5-229B-7C45-8513-FF133C366208}" type="presOf" srcId="{53C5F241-1383-F14D-9325-8C9D89C05A7F}" destId="{F7649A5A-B8A6-654F-8FA3-B9845519EC0A}" srcOrd="0" destOrd="0" presId="urn:microsoft.com/office/officeart/2005/8/layout/orgChart1"/>
    <dgm:cxn modelId="{5708E7C5-85DD-4446-AB28-E2C2441FEBDA}" type="presOf" srcId="{031721BC-6F06-8646-98A5-04C9F54B899F}" destId="{74376DA8-4C42-9942-8BD1-94C3AB78D2DB}" srcOrd="1" destOrd="0" presId="urn:microsoft.com/office/officeart/2005/8/layout/orgChart1"/>
    <dgm:cxn modelId="{3716B5CB-A8DB-B446-BE79-B2E8B9C7080C}" type="presOf" srcId="{AF4DA007-6A79-0943-95F2-F8D7CFC63BCE}" destId="{584B4B49-9FF3-C446-BC2A-9C0227A76A19}" srcOrd="0" destOrd="0" presId="urn:microsoft.com/office/officeart/2005/8/layout/orgChart1"/>
    <dgm:cxn modelId="{E012CBD3-D9BD-2045-B5BB-4E53F6972CF3}" type="presOf" srcId="{DF89FAE8-68CB-B546-9FDD-52DE9F88E958}" destId="{6DF5A3C2-9BEB-B34D-81B6-7F878901CECA}" srcOrd="0" destOrd="0" presId="urn:microsoft.com/office/officeart/2005/8/layout/orgChart1"/>
    <dgm:cxn modelId="{6BF8FCD6-111A-8240-B40E-C3FDB3992AFC}" type="presOf" srcId="{53C5F241-1383-F14D-9325-8C9D89C05A7F}" destId="{2DF65592-BD9F-FF45-8EEF-E406CE16845C}" srcOrd="1" destOrd="0" presId="urn:microsoft.com/office/officeart/2005/8/layout/orgChart1"/>
    <dgm:cxn modelId="{F39174D7-589B-CE46-92B5-DB2A99404C49}" type="presOf" srcId="{D69C31FE-04A5-224D-B1D6-2C427F5E4B16}" destId="{8395AC99-48A1-9244-9F12-9556C8CA9068}" srcOrd="0" destOrd="0" presId="urn:microsoft.com/office/officeart/2005/8/layout/orgChart1"/>
    <dgm:cxn modelId="{D92568DC-2FE7-FC43-83D0-C5A6AE0B2CA1}" srcId="{D9CF9075-3197-624D-B969-3AE9194FD5F8}" destId="{AC05E5CD-3B8C-984D-99A8-C0B202F223CA}" srcOrd="1" destOrd="0" parTransId="{166935D0-36B0-704A-9D04-30EEA4620A5E}" sibTransId="{74523385-BCE4-4A43-9F56-C22370F763AE}"/>
    <dgm:cxn modelId="{F3EFCEE3-F43F-A946-9D79-EB904F096B5D}" type="presOf" srcId="{66FCD207-FF91-104D-954D-F89A37047058}" destId="{B70F25F5-55FA-0845-9C7D-583202F54742}" srcOrd="0" destOrd="0" presId="urn:microsoft.com/office/officeart/2005/8/layout/orgChart1"/>
    <dgm:cxn modelId="{1EA530E9-D11B-F04E-BAFC-0182B8C3FABE}" type="presOf" srcId="{EF1E4ABE-0A5C-1345-875E-4FACF799A8D6}" destId="{C522ED9E-A5CE-944D-B5C5-BA9C60A1521A}" srcOrd="0" destOrd="0" presId="urn:microsoft.com/office/officeart/2005/8/layout/orgChart1"/>
    <dgm:cxn modelId="{BB1AB0EF-D7DE-BF47-A508-2A0A2138B3CD}" srcId="{AC05E5CD-3B8C-984D-99A8-C0B202F223CA}" destId="{031721BC-6F06-8646-98A5-04C9F54B899F}" srcOrd="1" destOrd="0" parTransId="{A5BA04ED-5BD4-1B46-871F-C7CAB43D5BB5}" sibTransId="{575BB856-4457-4E42-BA31-74CD4A99B893}"/>
    <dgm:cxn modelId="{601F1AF2-BBF1-6841-89CA-4DD74B209429}" type="presOf" srcId="{EF1E4ABE-0A5C-1345-875E-4FACF799A8D6}" destId="{C8662C02-239F-DB46-AA8E-B4EC2245F526}" srcOrd="1" destOrd="0" presId="urn:microsoft.com/office/officeart/2005/8/layout/orgChart1"/>
    <dgm:cxn modelId="{FA2022F2-9942-3446-B389-A201BB287671}" type="presOf" srcId="{D9CF9075-3197-624D-B969-3AE9194FD5F8}" destId="{4E51CB73-415B-0C4E-ABCF-7882AF78DA0B}" srcOrd="0" destOrd="0" presId="urn:microsoft.com/office/officeart/2005/8/layout/orgChart1"/>
    <dgm:cxn modelId="{F74E56FC-F7D0-964F-8785-F4EBC2E7C7FC}" srcId="{E30F7D5D-90F0-2B40-865C-0571FFB269C8}" destId="{1AAC4A71-D46F-9F4C-84A8-D273D83B6101}" srcOrd="0" destOrd="0" parTransId="{4B19DB00-A787-C049-9085-B056FFF653EA}" sibTransId="{88C641AF-C2AB-784C-B9F6-3610030D665A}"/>
    <dgm:cxn modelId="{E85A2BFA-8399-084C-A4FE-A3198B06BD86}" type="presParOf" srcId="{BE930769-061B-8D4E-9682-5CDAB5958D5A}" destId="{6D310C02-42F9-CF4B-A9F1-29A0A836A19A}" srcOrd="0" destOrd="0" presId="urn:microsoft.com/office/officeart/2005/8/layout/orgChart1"/>
    <dgm:cxn modelId="{45F569C3-2E79-6F49-9FF7-3CF8A3D23DDB}" type="presParOf" srcId="{6D310C02-42F9-CF4B-A9F1-29A0A836A19A}" destId="{8868600D-8BB8-6041-A911-7EA8F2AC9840}" srcOrd="0" destOrd="0" presId="urn:microsoft.com/office/officeart/2005/8/layout/orgChart1"/>
    <dgm:cxn modelId="{A43C41BD-A512-5843-AE89-BE20C97AA736}" type="presParOf" srcId="{8868600D-8BB8-6041-A911-7EA8F2AC9840}" destId="{4E51CB73-415B-0C4E-ABCF-7882AF78DA0B}" srcOrd="0" destOrd="0" presId="urn:microsoft.com/office/officeart/2005/8/layout/orgChart1"/>
    <dgm:cxn modelId="{5A867BBA-3E24-D644-B8FA-DBAE82E2D4B4}" type="presParOf" srcId="{8868600D-8BB8-6041-A911-7EA8F2AC9840}" destId="{F6F1B05B-49E8-C242-BAB3-14CDBE910F5A}" srcOrd="1" destOrd="0" presId="urn:microsoft.com/office/officeart/2005/8/layout/orgChart1"/>
    <dgm:cxn modelId="{24158751-6FFF-0A48-B29E-F98592B13833}" type="presParOf" srcId="{6D310C02-42F9-CF4B-A9F1-29A0A836A19A}" destId="{30673524-FC50-7944-97B2-A8BCA11DBA6E}" srcOrd="1" destOrd="0" presId="urn:microsoft.com/office/officeart/2005/8/layout/orgChart1"/>
    <dgm:cxn modelId="{5B7F0D19-DC79-534E-AEED-162303E31E5B}" type="presParOf" srcId="{6D310C02-42F9-CF4B-A9F1-29A0A836A19A}" destId="{4CCEEFE1-83AF-2B43-8F8D-5F7058B7E25B}" srcOrd="2" destOrd="0" presId="urn:microsoft.com/office/officeart/2005/8/layout/orgChart1"/>
    <dgm:cxn modelId="{D712AF54-B95A-274D-A142-F916820963AC}" type="presParOf" srcId="{4CCEEFE1-83AF-2B43-8F8D-5F7058B7E25B}" destId="{638FEBDE-E019-A44A-BE71-824C2DCE89B1}" srcOrd="0" destOrd="0" presId="urn:microsoft.com/office/officeart/2005/8/layout/orgChart1"/>
    <dgm:cxn modelId="{F27DCFBF-6531-5A40-8E80-40935D2CAF04}" type="presParOf" srcId="{4CCEEFE1-83AF-2B43-8F8D-5F7058B7E25B}" destId="{890EB0D4-850B-0B4A-86C9-EFC0D3F48B5D}" srcOrd="1" destOrd="0" presId="urn:microsoft.com/office/officeart/2005/8/layout/orgChart1"/>
    <dgm:cxn modelId="{351D6543-C0C4-4147-A85B-0A18D017E956}" type="presParOf" srcId="{890EB0D4-850B-0B4A-86C9-EFC0D3F48B5D}" destId="{DC6AC481-E2E4-DD4B-9C2F-3AA87F9BB8CC}" srcOrd="0" destOrd="0" presId="urn:microsoft.com/office/officeart/2005/8/layout/orgChart1"/>
    <dgm:cxn modelId="{7A3B09AF-3EEA-FD43-A077-CEE629FD24E0}" type="presParOf" srcId="{DC6AC481-E2E4-DD4B-9C2F-3AA87F9BB8CC}" destId="{B5E9E41A-738A-A64F-A675-223C8F97D3ED}" srcOrd="0" destOrd="0" presId="urn:microsoft.com/office/officeart/2005/8/layout/orgChart1"/>
    <dgm:cxn modelId="{46984784-9DB5-F449-A5E3-1E5CC75C243F}" type="presParOf" srcId="{DC6AC481-E2E4-DD4B-9C2F-3AA87F9BB8CC}" destId="{656EC508-011D-094F-9333-89713748410A}" srcOrd="1" destOrd="0" presId="urn:microsoft.com/office/officeart/2005/8/layout/orgChart1"/>
    <dgm:cxn modelId="{B4CE0918-5836-7C43-AE7B-CCBC2232A0A5}" type="presParOf" srcId="{890EB0D4-850B-0B4A-86C9-EFC0D3F48B5D}" destId="{E1F1BDB5-7512-4A4D-9B11-A839379681FF}" srcOrd="1" destOrd="0" presId="urn:microsoft.com/office/officeart/2005/8/layout/orgChart1"/>
    <dgm:cxn modelId="{D2AD2DE9-BA2F-6D4E-99D1-C64BAB0BF15D}" type="presParOf" srcId="{E1F1BDB5-7512-4A4D-9B11-A839379681FF}" destId="{48B6F8AE-2D1F-4E4A-855B-965E086C716D}" srcOrd="0" destOrd="0" presId="urn:microsoft.com/office/officeart/2005/8/layout/orgChart1"/>
    <dgm:cxn modelId="{241B2B37-6D28-4A4C-A146-67D30B5703FD}" type="presParOf" srcId="{E1F1BDB5-7512-4A4D-9B11-A839379681FF}" destId="{99510D39-790D-4945-B41D-3A4F37878912}" srcOrd="1" destOrd="0" presId="urn:microsoft.com/office/officeart/2005/8/layout/orgChart1"/>
    <dgm:cxn modelId="{87828CDF-9716-CB44-8DEB-2F1A32E9E29A}" type="presParOf" srcId="{99510D39-790D-4945-B41D-3A4F37878912}" destId="{1C17736F-7D5A-2E45-B4D7-801E9D540112}" srcOrd="0" destOrd="0" presId="urn:microsoft.com/office/officeart/2005/8/layout/orgChart1"/>
    <dgm:cxn modelId="{56CB1066-BBBA-184F-8BAD-AB0A407E8B57}" type="presParOf" srcId="{1C17736F-7D5A-2E45-B4D7-801E9D540112}" destId="{C522ED9E-A5CE-944D-B5C5-BA9C60A1521A}" srcOrd="0" destOrd="0" presId="urn:microsoft.com/office/officeart/2005/8/layout/orgChart1"/>
    <dgm:cxn modelId="{2FE69980-B845-6B4A-B683-49C06162C46C}" type="presParOf" srcId="{1C17736F-7D5A-2E45-B4D7-801E9D540112}" destId="{C8662C02-239F-DB46-AA8E-B4EC2245F526}" srcOrd="1" destOrd="0" presId="urn:microsoft.com/office/officeart/2005/8/layout/orgChart1"/>
    <dgm:cxn modelId="{AE9EC97F-5A7E-B94C-B924-17C61D2A1720}" type="presParOf" srcId="{99510D39-790D-4945-B41D-3A4F37878912}" destId="{9496DA96-D633-F244-B53F-C49EC196EFDC}" srcOrd="1" destOrd="0" presId="urn:microsoft.com/office/officeart/2005/8/layout/orgChart1"/>
    <dgm:cxn modelId="{1C8A335B-68D1-C947-B022-D785F43ED7BF}" type="presParOf" srcId="{99510D39-790D-4945-B41D-3A4F37878912}" destId="{6118A3C0-0B69-894D-8178-4754CD825165}" srcOrd="2" destOrd="0" presId="urn:microsoft.com/office/officeart/2005/8/layout/orgChart1"/>
    <dgm:cxn modelId="{B149A33A-E9EA-9B45-AE6A-6846BA45773A}" type="presParOf" srcId="{E1F1BDB5-7512-4A4D-9B11-A839379681FF}" destId="{1ECB33EE-60AA-014F-BFA1-3CE7A7B96512}" srcOrd="2" destOrd="0" presId="urn:microsoft.com/office/officeart/2005/8/layout/orgChart1"/>
    <dgm:cxn modelId="{D16F099E-7BBC-624E-982A-387A84B4796E}" type="presParOf" srcId="{E1F1BDB5-7512-4A4D-9B11-A839379681FF}" destId="{84FA3815-B7E7-0540-A516-B8BFFF817160}" srcOrd="3" destOrd="0" presId="urn:microsoft.com/office/officeart/2005/8/layout/orgChart1"/>
    <dgm:cxn modelId="{35E9F658-DE3A-FE49-9F02-FBC02279E37B}" type="presParOf" srcId="{84FA3815-B7E7-0540-A516-B8BFFF817160}" destId="{FF279367-B90F-7B4B-8790-72BDAF3685DF}" srcOrd="0" destOrd="0" presId="urn:microsoft.com/office/officeart/2005/8/layout/orgChart1"/>
    <dgm:cxn modelId="{E029CE60-3B88-D44D-A9B7-8465F342DB4D}" type="presParOf" srcId="{FF279367-B90F-7B4B-8790-72BDAF3685DF}" destId="{8CA535D0-52AC-5C49-8E5A-9E48406D6438}" srcOrd="0" destOrd="0" presId="urn:microsoft.com/office/officeart/2005/8/layout/orgChart1"/>
    <dgm:cxn modelId="{07E900DD-6B48-494C-BEDD-93831325597D}" type="presParOf" srcId="{FF279367-B90F-7B4B-8790-72BDAF3685DF}" destId="{2B3573C5-FA84-6942-9979-3B9BF138D209}" srcOrd="1" destOrd="0" presId="urn:microsoft.com/office/officeart/2005/8/layout/orgChart1"/>
    <dgm:cxn modelId="{F63A850E-912D-E14E-A540-DE68E15D50B7}" type="presParOf" srcId="{84FA3815-B7E7-0540-A516-B8BFFF817160}" destId="{ADECCCD1-9ECC-E64E-99C7-7871E50277FC}" srcOrd="1" destOrd="0" presId="urn:microsoft.com/office/officeart/2005/8/layout/orgChart1"/>
    <dgm:cxn modelId="{9A960C3A-D015-D04A-83C6-CD6B17B43331}" type="presParOf" srcId="{ADECCCD1-9ECC-E64E-99C7-7871E50277FC}" destId="{8641363B-0B0E-8142-A833-1C522C947FF6}" srcOrd="0" destOrd="0" presId="urn:microsoft.com/office/officeart/2005/8/layout/orgChart1"/>
    <dgm:cxn modelId="{E7CC1545-8445-E74E-8093-F8466609F245}" type="presParOf" srcId="{ADECCCD1-9ECC-E64E-99C7-7871E50277FC}" destId="{C57487DA-959C-AA45-8271-EE240C4BE780}" srcOrd="1" destOrd="0" presId="urn:microsoft.com/office/officeart/2005/8/layout/orgChart1"/>
    <dgm:cxn modelId="{3C6052F0-82CF-9247-A465-C152866911AB}" type="presParOf" srcId="{C57487DA-959C-AA45-8271-EE240C4BE780}" destId="{2F745DAD-1DCC-0340-B8E6-B2DCB812841E}" srcOrd="0" destOrd="0" presId="urn:microsoft.com/office/officeart/2005/8/layout/orgChart1"/>
    <dgm:cxn modelId="{BBBC44D2-018B-204B-A7A7-12052C75F292}" type="presParOf" srcId="{2F745DAD-1DCC-0340-B8E6-B2DCB812841E}" destId="{5FBD6900-C725-C844-85DE-16184BD07887}" srcOrd="0" destOrd="0" presId="urn:microsoft.com/office/officeart/2005/8/layout/orgChart1"/>
    <dgm:cxn modelId="{6CEE3D49-997D-E444-8737-CBE2A69B2705}" type="presParOf" srcId="{2F745DAD-1DCC-0340-B8E6-B2DCB812841E}" destId="{A54851B2-C86E-244E-9408-412C25AA980D}" srcOrd="1" destOrd="0" presId="urn:microsoft.com/office/officeart/2005/8/layout/orgChart1"/>
    <dgm:cxn modelId="{DC95C673-85DB-2F44-A222-3B2CBDA46D89}" type="presParOf" srcId="{C57487DA-959C-AA45-8271-EE240C4BE780}" destId="{E32863DD-80A3-EE40-B957-ADEDF90E59BC}" srcOrd="1" destOrd="0" presId="urn:microsoft.com/office/officeart/2005/8/layout/orgChart1"/>
    <dgm:cxn modelId="{6E012E07-6565-B34A-B025-CE161F1043C8}" type="presParOf" srcId="{C57487DA-959C-AA45-8271-EE240C4BE780}" destId="{D8AE0E64-5350-1946-8B02-1FE81A8268ED}" srcOrd="2" destOrd="0" presId="urn:microsoft.com/office/officeart/2005/8/layout/orgChart1"/>
    <dgm:cxn modelId="{61DF7C17-B9E9-5C4A-AAE7-6168510CB7B5}" type="presParOf" srcId="{84FA3815-B7E7-0540-A516-B8BFFF817160}" destId="{FD756555-30F1-9843-982D-4A69C8C0C5DE}" srcOrd="2" destOrd="0" presId="urn:microsoft.com/office/officeart/2005/8/layout/orgChart1"/>
    <dgm:cxn modelId="{C1E55E13-3905-E740-BBE5-9E25C6FCF8AD}" type="presParOf" srcId="{E1F1BDB5-7512-4A4D-9B11-A839379681FF}" destId="{0FCF3BA8-905B-5D40-8C50-F63F4178483A}" srcOrd="4" destOrd="0" presId="urn:microsoft.com/office/officeart/2005/8/layout/orgChart1"/>
    <dgm:cxn modelId="{000F61AD-106B-F449-A1EF-B19205D9C345}" type="presParOf" srcId="{E1F1BDB5-7512-4A4D-9B11-A839379681FF}" destId="{B8BA20D2-BA00-B042-9A30-065B153EBB97}" srcOrd="5" destOrd="0" presId="urn:microsoft.com/office/officeart/2005/8/layout/orgChart1"/>
    <dgm:cxn modelId="{BD543D2E-0A8C-894D-B136-5D99F09A5510}" type="presParOf" srcId="{B8BA20D2-BA00-B042-9A30-065B153EBB97}" destId="{ED09E5DB-18D5-F84A-AD7A-F1DC0BF5F26B}" srcOrd="0" destOrd="0" presId="urn:microsoft.com/office/officeart/2005/8/layout/orgChart1"/>
    <dgm:cxn modelId="{E99A2718-D575-804E-9116-D4A0CDF22530}" type="presParOf" srcId="{ED09E5DB-18D5-F84A-AD7A-F1DC0BF5F26B}" destId="{6DF5A3C2-9BEB-B34D-81B6-7F878901CECA}" srcOrd="0" destOrd="0" presId="urn:microsoft.com/office/officeart/2005/8/layout/orgChart1"/>
    <dgm:cxn modelId="{B5CB46A8-4EBF-4543-94AC-B89EF0E36173}" type="presParOf" srcId="{ED09E5DB-18D5-F84A-AD7A-F1DC0BF5F26B}" destId="{18E4E5B7-F03C-7E41-AD63-68627E6EEA5B}" srcOrd="1" destOrd="0" presId="urn:microsoft.com/office/officeart/2005/8/layout/orgChart1"/>
    <dgm:cxn modelId="{2E68EF46-04C1-0C4D-8D82-9097C11C0E24}" type="presParOf" srcId="{B8BA20D2-BA00-B042-9A30-065B153EBB97}" destId="{0F4C3B8F-24CB-8046-B67B-1C3A1A98C96B}" srcOrd="1" destOrd="0" presId="urn:microsoft.com/office/officeart/2005/8/layout/orgChart1"/>
    <dgm:cxn modelId="{80D48E54-21F5-424C-A581-311FCC600899}" type="presParOf" srcId="{B8BA20D2-BA00-B042-9A30-065B153EBB97}" destId="{789B14FD-DF30-E045-824A-E67353761ED9}" srcOrd="2" destOrd="0" presId="urn:microsoft.com/office/officeart/2005/8/layout/orgChart1"/>
    <dgm:cxn modelId="{FEC3CB56-885B-A141-A964-C1F151978EAF}" type="presParOf" srcId="{890EB0D4-850B-0B4A-86C9-EFC0D3F48B5D}" destId="{65A7A20C-A10E-624F-92AA-9CB606A9B157}" srcOrd="2" destOrd="0" presId="urn:microsoft.com/office/officeart/2005/8/layout/orgChart1"/>
    <dgm:cxn modelId="{E9B9A82E-9542-D449-B486-B79C2AE9865A}" type="presParOf" srcId="{4CCEEFE1-83AF-2B43-8F8D-5F7058B7E25B}" destId="{3474B1C8-691B-C447-BA8E-2E71991CCC26}" srcOrd="2" destOrd="0" presId="urn:microsoft.com/office/officeart/2005/8/layout/orgChart1"/>
    <dgm:cxn modelId="{398F7E93-488E-6540-887E-031A0DA71DA9}" type="presParOf" srcId="{4CCEEFE1-83AF-2B43-8F8D-5F7058B7E25B}" destId="{0418182B-97B1-B841-8361-501EA6127170}" srcOrd="3" destOrd="0" presId="urn:microsoft.com/office/officeart/2005/8/layout/orgChart1"/>
    <dgm:cxn modelId="{97D0F170-5B81-934F-B522-D063DA1A03BF}" type="presParOf" srcId="{0418182B-97B1-B841-8361-501EA6127170}" destId="{723A83B7-9FBA-8542-A454-428DD3880C86}" srcOrd="0" destOrd="0" presId="urn:microsoft.com/office/officeart/2005/8/layout/orgChart1"/>
    <dgm:cxn modelId="{B97BC925-17A3-7140-B007-7C439528952A}" type="presParOf" srcId="{723A83B7-9FBA-8542-A454-428DD3880C86}" destId="{FD55E04A-7F12-7146-8784-BBF0F941EDF6}" srcOrd="0" destOrd="0" presId="urn:microsoft.com/office/officeart/2005/8/layout/orgChart1"/>
    <dgm:cxn modelId="{19D3BC4B-73E0-3442-B836-98388A2F7DF1}" type="presParOf" srcId="{723A83B7-9FBA-8542-A454-428DD3880C86}" destId="{3ED13FBB-2A66-CA48-869E-026B8D5D072E}" srcOrd="1" destOrd="0" presId="urn:microsoft.com/office/officeart/2005/8/layout/orgChart1"/>
    <dgm:cxn modelId="{83D2F410-4106-634A-B48E-D64C9C081614}" type="presParOf" srcId="{0418182B-97B1-B841-8361-501EA6127170}" destId="{282C7984-698E-8A4E-A67F-5BB88C2A89EE}" srcOrd="1" destOrd="0" presId="urn:microsoft.com/office/officeart/2005/8/layout/orgChart1"/>
    <dgm:cxn modelId="{66E32457-8A59-C446-97FF-A6EF3ACD2869}" type="presParOf" srcId="{282C7984-698E-8A4E-A67F-5BB88C2A89EE}" destId="{584B4B49-9FF3-C446-BC2A-9C0227A76A19}" srcOrd="0" destOrd="0" presId="urn:microsoft.com/office/officeart/2005/8/layout/orgChart1"/>
    <dgm:cxn modelId="{B4DEB236-A492-3346-A2BC-BC9CE698E0DA}" type="presParOf" srcId="{282C7984-698E-8A4E-A67F-5BB88C2A89EE}" destId="{CF5F2A20-F28A-9742-8087-FA933EFE5101}" srcOrd="1" destOrd="0" presId="urn:microsoft.com/office/officeart/2005/8/layout/orgChart1"/>
    <dgm:cxn modelId="{9A8A1F2C-D1C1-0648-A55D-AF0054814049}" type="presParOf" srcId="{CF5F2A20-F28A-9742-8087-FA933EFE5101}" destId="{89CF3633-1AF4-9741-8718-D2B4226309D8}" srcOrd="0" destOrd="0" presId="urn:microsoft.com/office/officeart/2005/8/layout/orgChart1"/>
    <dgm:cxn modelId="{CB0772BE-3008-BB4C-A9F5-9487CF344B12}" type="presParOf" srcId="{89CF3633-1AF4-9741-8718-D2B4226309D8}" destId="{6E51738D-BAE8-384B-9AF3-A0A4E80EEF38}" srcOrd="0" destOrd="0" presId="urn:microsoft.com/office/officeart/2005/8/layout/orgChart1"/>
    <dgm:cxn modelId="{959A4C24-CAFA-2549-B398-46ED059397C0}" type="presParOf" srcId="{89CF3633-1AF4-9741-8718-D2B4226309D8}" destId="{C7D058EC-D93D-2B47-8D4F-28EA48AA46D9}" srcOrd="1" destOrd="0" presId="urn:microsoft.com/office/officeart/2005/8/layout/orgChart1"/>
    <dgm:cxn modelId="{807D376E-A74D-2348-ADED-0053B513D841}" type="presParOf" srcId="{CF5F2A20-F28A-9742-8087-FA933EFE5101}" destId="{C7E94BAE-C0D0-EF4A-9B9A-2238D95A0306}" srcOrd="1" destOrd="0" presId="urn:microsoft.com/office/officeart/2005/8/layout/orgChart1"/>
    <dgm:cxn modelId="{D710DB17-3CA3-E94F-8FD9-5A2BD2EA4D18}" type="presParOf" srcId="{C7E94BAE-C0D0-EF4A-9B9A-2238D95A0306}" destId="{90C13539-59AF-3C46-B515-0C71AD0E6784}" srcOrd="0" destOrd="0" presId="urn:microsoft.com/office/officeart/2005/8/layout/orgChart1"/>
    <dgm:cxn modelId="{C23EE201-9715-0547-80E4-E37DF7E8D8D3}" type="presParOf" srcId="{C7E94BAE-C0D0-EF4A-9B9A-2238D95A0306}" destId="{C07E7F21-1F52-E94D-9DDE-ED8F22C60D51}" srcOrd="1" destOrd="0" presId="urn:microsoft.com/office/officeart/2005/8/layout/orgChart1"/>
    <dgm:cxn modelId="{232B9210-0943-AE41-A29D-F7E15F584896}" type="presParOf" srcId="{C07E7F21-1F52-E94D-9DDE-ED8F22C60D51}" destId="{4380B0B1-C510-7741-84C9-ADF736887B03}" srcOrd="0" destOrd="0" presId="urn:microsoft.com/office/officeart/2005/8/layout/orgChart1"/>
    <dgm:cxn modelId="{13492884-1FCA-894E-BDAE-73F92F606561}" type="presParOf" srcId="{4380B0B1-C510-7741-84C9-ADF736887B03}" destId="{633DAE1E-CF7C-E44C-8632-4211981FE4F3}" srcOrd="0" destOrd="0" presId="urn:microsoft.com/office/officeart/2005/8/layout/orgChart1"/>
    <dgm:cxn modelId="{3A71323C-9A67-E04B-8253-5DFD059E0914}" type="presParOf" srcId="{4380B0B1-C510-7741-84C9-ADF736887B03}" destId="{99699D74-AC2B-F843-978B-5DEFF1BB8F45}" srcOrd="1" destOrd="0" presId="urn:microsoft.com/office/officeart/2005/8/layout/orgChart1"/>
    <dgm:cxn modelId="{32025F56-8C5A-FB41-A990-58F7CA6DC032}" type="presParOf" srcId="{C07E7F21-1F52-E94D-9DDE-ED8F22C60D51}" destId="{DE4D4FFF-55F8-484B-BA70-3B9419D124F0}" srcOrd="1" destOrd="0" presId="urn:microsoft.com/office/officeart/2005/8/layout/orgChart1"/>
    <dgm:cxn modelId="{F8D79D61-BA71-4148-9AF7-A4BC95EC179C}" type="presParOf" srcId="{C07E7F21-1F52-E94D-9DDE-ED8F22C60D51}" destId="{7683AC70-0F41-B941-8776-3672CEBF996F}" srcOrd="2" destOrd="0" presId="urn:microsoft.com/office/officeart/2005/8/layout/orgChart1"/>
    <dgm:cxn modelId="{CB90B610-3E26-1B4A-8A76-765498C52EBA}" type="presParOf" srcId="{CF5F2A20-F28A-9742-8087-FA933EFE5101}" destId="{0883D95C-C219-3B4C-8037-0C957C6B9453}" srcOrd="2" destOrd="0" presId="urn:microsoft.com/office/officeart/2005/8/layout/orgChart1"/>
    <dgm:cxn modelId="{3BC7CF4B-3D73-DF46-986B-437018A37944}" type="presParOf" srcId="{282C7984-698E-8A4E-A67F-5BB88C2A89EE}" destId="{AE752F49-F0A4-DF48-B05C-F1DCF4060869}" srcOrd="2" destOrd="0" presId="urn:microsoft.com/office/officeart/2005/8/layout/orgChart1"/>
    <dgm:cxn modelId="{C197BD02-F927-844B-87B3-C68DE31EB868}" type="presParOf" srcId="{282C7984-698E-8A4E-A67F-5BB88C2A89EE}" destId="{E6D49F00-72DC-364B-89D8-D621F49E742A}" srcOrd="3" destOrd="0" presId="urn:microsoft.com/office/officeart/2005/8/layout/orgChart1"/>
    <dgm:cxn modelId="{8A16819C-39C9-8A49-9781-8CE9A6566F63}" type="presParOf" srcId="{E6D49F00-72DC-364B-89D8-D621F49E742A}" destId="{C7E17669-AC9B-0443-A9A5-CF961EEC961D}" srcOrd="0" destOrd="0" presId="urn:microsoft.com/office/officeart/2005/8/layout/orgChart1"/>
    <dgm:cxn modelId="{0EE86CB4-E5CA-3842-85CB-FC6E35791F03}" type="presParOf" srcId="{C7E17669-AC9B-0443-A9A5-CF961EEC961D}" destId="{97D8EB6F-90E6-AF4B-A18C-E25F3A45B687}" srcOrd="0" destOrd="0" presId="urn:microsoft.com/office/officeart/2005/8/layout/orgChart1"/>
    <dgm:cxn modelId="{CCA8973F-575E-664D-8EC3-FF6C6E789A88}" type="presParOf" srcId="{C7E17669-AC9B-0443-A9A5-CF961EEC961D}" destId="{74376DA8-4C42-9942-8BD1-94C3AB78D2DB}" srcOrd="1" destOrd="0" presId="urn:microsoft.com/office/officeart/2005/8/layout/orgChart1"/>
    <dgm:cxn modelId="{34019762-1C0E-7145-A13C-269D0E04DAC4}" type="presParOf" srcId="{E6D49F00-72DC-364B-89D8-D621F49E742A}" destId="{805AA278-AC2D-0146-9E19-78D9195AC08E}" srcOrd="1" destOrd="0" presId="urn:microsoft.com/office/officeart/2005/8/layout/orgChart1"/>
    <dgm:cxn modelId="{28BEAE35-68D9-5647-9D64-3B4059221A3F}" type="presParOf" srcId="{E6D49F00-72DC-364B-89D8-D621F49E742A}" destId="{F00B1CBA-6E88-FA41-9996-5FE843B2D27D}" srcOrd="2" destOrd="0" presId="urn:microsoft.com/office/officeart/2005/8/layout/orgChart1"/>
    <dgm:cxn modelId="{7E784065-3DB9-284B-BAD9-6819B1B21386}" type="presParOf" srcId="{F00B1CBA-6E88-FA41-9996-5FE843B2D27D}" destId="{C3A5728B-B888-7E4C-9829-91D71B8BE0E3}" srcOrd="0" destOrd="0" presId="urn:microsoft.com/office/officeart/2005/8/layout/orgChart1"/>
    <dgm:cxn modelId="{09F4EB1E-2B8D-9342-8DAE-BA33B19F3AA2}" type="presParOf" srcId="{F00B1CBA-6E88-FA41-9996-5FE843B2D27D}" destId="{7611B9CC-04C7-5744-84A5-72B88CFD1446}" srcOrd="1" destOrd="0" presId="urn:microsoft.com/office/officeart/2005/8/layout/orgChart1"/>
    <dgm:cxn modelId="{9386B692-5C26-324A-8796-621847E7240E}" type="presParOf" srcId="{7611B9CC-04C7-5744-84A5-72B88CFD1446}" destId="{A9BC9D34-3115-B342-A31E-712A20407F6D}" srcOrd="0" destOrd="0" presId="urn:microsoft.com/office/officeart/2005/8/layout/orgChart1"/>
    <dgm:cxn modelId="{F98C8719-B464-6946-BFF1-DE095089F690}" type="presParOf" srcId="{A9BC9D34-3115-B342-A31E-712A20407F6D}" destId="{B70F25F5-55FA-0845-9C7D-583202F54742}" srcOrd="0" destOrd="0" presId="urn:microsoft.com/office/officeart/2005/8/layout/orgChart1"/>
    <dgm:cxn modelId="{1F1FA8AC-F499-9D4B-BA5C-FF83DE8A314A}" type="presParOf" srcId="{A9BC9D34-3115-B342-A31E-712A20407F6D}" destId="{7C66B808-3341-4048-B56F-31DBC50F9A0C}" srcOrd="1" destOrd="0" presId="urn:microsoft.com/office/officeart/2005/8/layout/orgChart1"/>
    <dgm:cxn modelId="{023FE4EB-9599-DB4F-9044-6CA52D6F872D}" type="presParOf" srcId="{7611B9CC-04C7-5744-84A5-72B88CFD1446}" destId="{5BA0BD7F-BEE3-174E-AD41-6B1A02849F12}" srcOrd="1" destOrd="0" presId="urn:microsoft.com/office/officeart/2005/8/layout/orgChart1"/>
    <dgm:cxn modelId="{2BC7E190-0AAF-D54E-AACC-F505F77815BB}" type="presParOf" srcId="{7611B9CC-04C7-5744-84A5-72B88CFD1446}" destId="{78012FBE-5B96-3A4B-AE3C-A39F9B4BEA48}" srcOrd="2" destOrd="0" presId="urn:microsoft.com/office/officeart/2005/8/layout/orgChart1"/>
    <dgm:cxn modelId="{9AD7EACB-EDF0-6D45-94E9-644DC866A359}" type="presParOf" srcId="{F00B1CBA-6E88-FA41-9996-5FE843B2D27D}" destId="{8395AC99-48A1-9244-9F12-9556C8CA9068}" srcOrd="2" destOrd="0" presId="urn:microsoft.com/office/officeart/2005/8/layout/orgChart1"/>
    <dgm:cxn modelId="{C649388D-5B78-7C46-9D21-DC81CE6AC52A}" type="presParOf" srcId="{F00B1CBA-6E88-FA41-9996-5FE843B2D27D}" destId="{08AFEF3B-3FB7-7744-8E28-D8DDF229594E}" srcOrd="3" destOrd="0" presId="urn:microsoft.com/office/officeart/2005/8/layout/orgChart1"/>
    <dgm:cxn modelId="{962E8E05-8BAC-9643-AF70-3213FFB08C56}" type="presParOf" srcId="{08AFEF3B-3FB7-7744-8E28-D8DDF229594E}" destId="{017AA723-C8F7-E64C-97AC-CBF59A18F9DA}" srcOrd="0" destOrd="0" presId="urn:microsoft.com/office/officeart/2005/8/layout/orgChart1"/>
    <dgm:cxn modelId="{0E23D570-E79C-9C4B-A0C2-38F75FAEE7FB}" type="presParOf" srcId="{017AA723-C8F7-E64C-97AC-CBF59A18F9DA}" destId="{F7649A5A-B8A6-654F-8FA3-B9845519EC0A}" srcOrd="0" destOrd="0" presId="urn:microsoft.com/office/officeart/2005/8/layout/orgChart1"/>
    <dgm:cxn modelId="{62830CFF-68A0-4B4F-BA9E-A3FC33854AA2}" type="presParOf" srcId="{017AA723-C8F7-E64C-97AC-CBF59A18F9DA}" destId="{2DF65592-BD9F-FF45-8EEF-E406CE16845C}" srcOrd="1" destOrd="0" presId="urn:microsoft.com/office/officeart/2005/8/layout/orgChart1"/>
    <dgm:cxn modelId="{9BEACD9D-C215-5341-A462-399F27A65675}" type="presParOf" srcId="{08AFEF3B-3FB7-7744-8E28-D8DDF229594E}" destId="{8AB5CABB-50D1-F841-A4B5-34D82D35E60E}" srcOrd="1" destOrd="0" presId="urn:microsoft.com/office/officeart/2005/8/layout/orgChart1"/>
    <dgm:cxn modelId="{BDAD0EF6-1511-F84D-A05C-FF044980F691}" type="presParOf" srcId="{08AFEF3B-3FB7-7744-8E28-D8DDF229594E}" destId="{154FAADB-AF96-F141-A804-8972667A49C2}" srcOrd="2" destOrd="0" presId="urn:microsoft.com/office/officeart/2005/8/layout/orgChart1"/>
    <dgm:cxn modelId="{57F39534-10ED-BF40-9D65-8541D0F5D410}" type="presParOf" srcId="{0418182B-97B1-B841-8361-501EA6127170}" destId="{575B98AD-8E9D-FA43-9764-FCEBDF4B891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4DA58ABD-E562-4E8A-933D-C48F4D0AF37C}" type="doc">
      <dgm:prSet loTypeId="urn:microsoft.com/office/officeart/2011/layout/RadialPictureList" loCatId="picture" qsTypeId="urn:microsoft.com/office/officeart/2005/8/quickstyle/simple5" qsCatId="simple" csTypeId="urn:microsoft.com/office/officeart/2005/8/colors/accent1_2" csCatId="accent1" phldr="1"/>
      <dgm:spPr/>
      <dgm:t>
        <a:bodyPr/>
        <a:lstStyle/>
        <a:p>
          <a:endParaRPr lang="en-SG"/>
        </a:p>
      </dgm:t>
    </dgm:pt>
    <dgm:pt modelId="{455F75AC-34C1-40AB-8ACB-C4472AF89280}">
      <dgm:prSet phldrT="[Text]" custT="1"/>
      <dgm:spPr>
        <a:solidFill>
          <a:srgbClr val="A3897A"/>
        </a:solidFill>
      </dgm:spPr>
      <dgm:t>
        <a:bodyPr/>
        <a:lstStyle/>
        <a:p>
          <a:r>
            <a:rPr lang="en-US" sz="2400">
              <a:latin typeface="Optima" panose="02000503060000020004" pitchFamily="2" charset="0"/>
            </a:rPr>
            <a:t>Last Mile Data Feedback Loop</a:t>
          </a:r>
          <a:endParaRPr lang="en-SG" sz="2300" b="1">
            <a:solidFill>
              <a:schemeClr val="bg1"/>
            </a:solidFill>
            <a:effectLst>
              <a:outerShdw blurRad="38100" dist="38100" dir="2700000" algn="tl">
                <a:srgbClr val="000000">
                  <a:alpha val="43137"/>
                </a:srgbClr>
              </a:outerShdw>
            </a:effectLst>
            <a:latin typeface="Century Gothic" panose="020B0502020202020204" pitchFamily="34" charset="0"/>
          </a:endParaRPr>
        </a:p>
      </dgm:t>
    </dgm:pt>
    <dgm:pt modelId="{2E2EA995-7328-4C47-83E3-A09F9F3DC985}" type="parTrans" cxnId="{DDDF3924-3E62-4828-B9E7-CF3D9FD00B0F}">
      <dgm:prSet/>
      <dgm:spPr/>
      <dgm:t>
        <a:bodyPr/>
        <a:lstStyle/>
        <a:p>
          <a:endParaRPr lang="en-SG">
            <a:latin typeface="Abadi Extra Light" panose="020B0204020104020204" pitchFamily="34" charset="0"/>
          </a:endParaRPr>
        </a:p>
      </dgm:t>
    </dgm:pt>
    <dgm:pt modelId="{642D971E-39F7-49C1-A347-5F23AF8408CE}" type="sibTrans" cxnId="{DDDF3924-3E62-4828-B9E7-CF3D9FD00B0F}">
      <dgm:prSet/>
      <dgm:spPr/>
      <dgm:t>
        <a:bodyPr/>
        <a:lstStyle/>
        <a:p>
          <a:endParaRPr lang="en-SG">
            <a:latin typeface="Abadi Extra Light" panose="020B0204020104020204" pitchFamily="34" charset="0"/>
          </a:endParaRPr>
        </a:p>
      </dgm:t>
    </dgm:pt>
    <dgm:pt modelId="{61EE5018-B2CB-4AD0-9705-803624964DED}">
      <dgm:prSet phldrT="[Text]" custT="1"/>
      <dgm:spPr/>
      <dgm:t>
        <a:bodyPr/>
        <a:lstStyle/>
        <a:p>
          <a:pPr>
            <a:buFont typeface="Courier New" panose="02070309020205020404" pitchFamily="49" charset="0"/>
            <a:buChar char="o"/>
          </a:pPr>
          <a:r>
            <a:rPr lang="en-US" sz="1400">
              <a:latin typeface="Century Gothic" panose="020B0502020202020204" pitchFamily="34" charset="0"/>
            </a:rPr>
            <a:t> Collect data for different traffic conditions and for average </a:t>
          </a:r>
        </a:p>
        <a:p>
          <a:pPr>
            <a:buFont typeface="Arial" panose="020B0604020202020204" pitchFamily="34" charset="0"/>
            <a:buNone/>
          </a:pPr>
          <a:r>
            <a:rPr lang="en-US" sz="1400">
              <a:latin typeface="Century Gothic" panose="020B0502020202020204" pitchFamily="34" charset="0"/>
            </a:rPr>
            <a:t>speeds of different routes </a:t>
          </a:r>
        </a:p>
        <a:p>
          <a:pPr>
            <a:buFont typeface="Arial" panose="020B0604020202020204" pitchFamily="34" charset="0"/>
            <a:buNone/>
          </a:pPr>
          <a:endParaRPr lang="en-US" sz="1400">
            <a:latin typeface="Century Gothic" panose="020B0502020202020204" pitchFamily="34" charset="0"/>
          </a:endParaRPr>
        </a:p>
      </dgm:t>
    </dgm:pt>
    <dgm:pt modelId="{60A2D443-2D02-4770-8AC0-8FBD516F939D}" type="parTrans" cxnId="{F73EC3A9-4439-4C6F-81D4-ACDCB8B3DFB6}">
      <dgm:prSet/>
      <dgm:spPr/>
      <dgm:t>
        <a:bodyPr/>
        <a:lstStyle/>
        <a:p>
          <a:endParaRPr lang="en-SG">
            <a:latin typeface="Abadi Extra Light" panose="020B0204020104020204" pitchFamily="34" charset="0"/>
          </a:endParaRPr>
        </a:p>
      </dgm:t>
    </dgm:pt>
    <dgm:pt modelId="{D0B196C8-F98C-4618-A9FA-0C6E67C8BA47}" type="sibTrans" cxnId="{F73EC3A9-4439-4C6F-81D4-ACDCB8B3DFB6}">
      <dgm:prSet/>
      <dgm:spPr/>
      <dgm:t>
        <a:bodyPr/>
        <a:lstStyle/>
        <a:p>
          <a:endParaRPr lang="en-SG">
            <a:latin typeface="Abadi Extra Light" panose="020B0204020104020204" pitchFamily="34" charset="0"/>
          </a:endParaRPr>
        </a:p>
      </dgm:t>
    </dgm:pt>
    <dgm:pt modelId="{7D5B7991-A510-40A0-AD4C-A17EC6F8EE1F}">
      <dgm:prSet phldrT="[Text]" custT="1"/>
      <dgm:spPr/>
      <dgm:t>
        <a:bodyPr/>
        <a:lstStyle/>
        <a:p>
          <a:pPr>
            <a:buFont typeface="Arial" panose="020B0604020202020204" pitchFamily="34" charset="0"/>
            <a:buChar char="•"/>
          </a:pPr>
          <a:r>
            <a:rPr lang="en-US" sz="1400">
              <a:latin typeface="Century Gothic" panose="020B0502020202020204" pitchFamily="34" charset="0"/>
            </a:rPr>
            <a:t>Collect data for maximum and minimum number of vans needed </a:t>
          </a:r>
        </a:p>
        <a:p>
          <a:pPr>
            <a:buFont typeface="Arial" panose="020B0604020202020204" pitchFamily="34" charset="0"/>
            <a:buChar char="•"/>
          </a:pPr>
          <a:r>
            <a:rPr lang="en-US" sz="1400">
              <a:latin typeface="Century Gothic" panose="020B0502020202020204" pitchFamily="34" charset="0"/>
            </a:rPr>
            <a:t>Collect data on van maintenance costs which facilities better vehicle fleet maintenance and planning</a:t>
          </a:r>
          <a:endParaRPr lang="en-SG" sz="1400">
            <a:latin typeface="Century Gothic" panose="020B0502020202020204" pitchFamily="34" charset="0"/>
          </a:endParaRPr>
        </a:p>
      </dgm:t>
    </dgm:pt>
    <dgm:pt modelId="{830247B9-4607-45D8-A2A4-F14120FE10C9}" type="parTrans" cxnId="{3980CAA0-26D1-4AAB-B4A1-31594E66334A}">
      <dgm:prSet/>
      <dgm:spPr/>
      <dgm:t>
        <a:bodyPr/>
        <a:lstStyle/>
        <a:p>
          <a:endParaRPr lang="en-SG">
            <a:latin typeface="Abadi Extra Light" panose="020B0204020104020204" pitchFamily="34" charset="0"/>
          </a:endParaRPr>
        </a:p>
      </dgm:t>
    </dgm:pt>
    <dgm:pt modelId="{8BFD5586-6B71-4E87-AC4C-7A353F69EF5A}" type="sibTrans" cxnId="{3980CAA0-26D1-4AAB-B4A1-31594E66334A}">
      <dgm:prSet/>
      <dgm:spPr/>
      <dgm:t>
        <a:bodyPr/>
        <a:lstStyle/>
        <a:p>
          <a:endParaRPr lang="en-SG">
            <a:latin typeface="Abadi Extra Light" panose="020B0204020104020204" pitchFamily="34" charset="0"/>
          </a:endParaRPr>
        </a:p>
      </dgm:t>
    </dgm:pt>
    <dgm:pt modelId="{50EB0FFA-0146-4CB1-8F90-43FA4E95F41A}">
      <dgm:prSet phldrT="[Text]" custT="1"/>
      <dgm:spPr/>
      <dgm:t>
        <a:bodyPr/>
        <a:lstStyle/>
        <a:p>
          <a:r>
            <a:rPr lang="en-US" sz="1400">
              <a:latin typeface="Century Gothic" panose="020B0502020202020204" pitchFamily="34" charset="0"/>
            </a:rPr>
            <a:t>Understanding the sales history, delivery history and odd shaped cargo to formulate the best method to fit in various furniture pieces that maximises the space</a:t>
          </a:r>
          <a:r>
            <a:rPr lang="en-US" sz="1500">
              <a:latin typeface="Century Gothic" panose="020B0502020202020204" pitchFamily="34" charset="0"/>
            </a:rPr>
            <a:t>. </a:t>
          </a:r>
        </a:p>
      </dgm:t>
    </dgm:pt>
    <dgm:pt modelId="{0FF765B6-8FBE-42C5-BC5C-CBA352DFDE7B}" type="parTrans" cxnId="{63D54C75-39E1-4800-95FC-697A269A1D08}">
      <dgm:prSet/>
      <dgm:spPr/>
      <dgm:t>
        <a:bodyPr/>
        <a:lstStyle/>
        <a:p>
          <a:endParaRPr lang="en-SG">
            <a:latin typeface="Abadi Extra Light" panose="020B0204020104020204" pitchFamily="34" charset="0"/>
          </a:endParaRPr>
        </a:p>
      </dgm:t>
    </dgm:pt>
    <dgm:pt modelId="{9249662F-4DFA-4645-9E51-0D86B39C1A3F}" type="sibTrans" cxnId="{63D54C75-39E1-4800-95FC-697A269A1D08}">
      <dgm:prSet/>
      <dgm:spPr/>
      <dgm:t>
        <a:bodyPr/>
        <a:lstStyle/>
        <a:p>
          <a:endParaRPr lang="en-SG">
            <a:latin typeface="Abadi Extra Light" panose="020B0204020104020204" pitchFamily="34" charset="0"/>
          </a:endParaRPr>
        </a:p>
      </dgm:t>
    </dgm:pt>
    <dgm:pt modelId="{C49C4CCC-3D2C-4411-AF60-F392CCF90AE6}">
      <dgm:prSet phldrT="[Text]" custT="1"/>
      <dgm:spPr/>
      <dgm:t>
        <a:bodyPr/>
        <a:lstStyle/>
        <a:p>
          <a:r>
            <a:rPr lang="en-US" sz="1400">
              <a:latin typeface="Century Gothic" panose="020B0502020202020204" pitchFamily="34" charset="0"/>
            </a:rPr>
            <a:t>Collect data on total delivery time for each driver - add in constraint to limit working hours </a:t>
          </a:r>
        </a:p>
      </dgm:t>
    </dgm:pt>
    <dgm:pt modelId="{74BF4DC0-BF79-4238-9D5A-2C59C7DC5D0E}" type="parTrans" cxnId="{25050043-BED3-4B2F-943A-194BA3E863B9}">
      <dgm:prSet/>
      <dgm:spPr/>
      <dgm:t>
        <a:bodyPr/>
        <a:lstStyle/>
        <a:p>
          <a:endParaRPr lang="en-SG"/>
        </a:p>
      </dgm:t>
    </dgm:pt>
    <dgm:pt modelId="{83B9943D-B423-4D44-8CFE-F8F35214951B}" type="sibTrans" cxnId="{25050043-BED3-4B2F-943A-194BA3E863B9}">
      <dgm:prSet/>
      <dgm:spPr/>
      <dgm:t>
        <a:bodyPr/>
        <a:lstStyle/>
        <a:p>
          <a:endParaRPr lang="en-SG"/>
        </a:p>
      </dgm:t>
    </dgm:pt>
    <dgm:pt modelId="{61C83B17-2D42-4C4F-8392-0151FA58F47A}" type="pres">
      <dgm:prSet presAssocID="{4DA58ABD-E562-4E8A-933D-C48F4D0AF37C}" presName="Name0" presStyleCnt="0">
        <dgm:presLayoutVars>
          <dgm:chMax val="1"/>
          <dgm:chPref val="1"/>
          <dgm:dir/>
          <dgm:resizeHandles/>
        </dgm:presLayoutVars>
      </dgm:prSet>
      <dgm:spPr/>
    </dgm:pt>
    <dgm:pt modelId="{A9E39720-16D0-4A71-831B-50F011DA162C}" type="pres">
      <dgm:prSet presAssocID="{455F75AC-34C1-40AB-8ACB-C4472AF89280}" presName="Parent" presStyleLbl="node1" presStyleIdx="0" presStyleCnt="2" custScaleX="108930" custLinFactNeighborX="-35465" custLinFactNeighborY="5620">
        <dgm:presLayoutVars>
          <dgm:chMax val="4"/>
          <dgm:chPref val="3"/>
        </dgm:presLayoutVars>
      </dgm:prSet>
      <dgm:spPr/>
    </dgm:pt>
    <dgm:pt modelId="{AB5821AC-77AF-4E57-A7F5-78020F6518C3}" type="pres">
      <dgm:prSet presAssocID="{61EE5018-B2CB-4AD0-9705-803624964DED}" presName="Accent" presStyleLbl="node1" presStyleIdx="1" presStyleCnt="2" custLinFactNeighborX="-25360" custLinFactNeighborY="2048"/>
      <dgm:spPr>
        <a:solidFill>
          <a:srgbClr val="A3897A"/>
        </a:solidFill>
      </dgm:spPr>
    </dgm:pt>
    <dgm:pt modelId="{E0891872-AA39-4EB1-8C84-1221E8EEEB68}" type="pres">
      <dgm:prSet presAssocID="{61EE5018-B2CB-4AD0-9705-803624964DED}" presName="Image1" presStyleLbl="fgImgPlace1" presStyleIdx="0" presStyleCnt="4" custLinFactNeighborX="-44731" custLinFactNeighborY="-9057"/>
      <dgm:spPr>
        <a:solidFill>
          <a:srgbClr val="A3897A"/>
        </a:solidFill>
      </dgm:spPr>
    </dgm:pt>
    <dgm:pt modelId="{02D438AD-3704-4903-AC27-915359F42D31}" type="pres">
      <dgm:prSet presAssocID="{61EE5018-B2CB-4AD0-9705-803624964DED}" presName="Child1" presStyleLbl="revTx" presStyleIdx="0" presStyleCnt="4" custScaleX="342202" custLinFactNeighborX="86459" custLinFactNeighborY="7626">
        <dgm:presLayoutVars>
          <dgm:chMax val="0"/>
          <dgm:chPref val="0"/>
          <dgm:bulletEnabled val="1"/>
        </dgm:presLayoutVars>
      </dgm:prSet>
      <dgm:spPr/>
    </dgm:pt>
    <dgm:pt modelId="{5389D785-4ADB-4FFB-9C4E-00CB6F5DA5A6}" type="pres">
      <dgm:prSet presAssocID="{7D5B7991-A510-40A0-AD4C-A17EC6F8EE1F}" presName="Image2" presStyleCnt="0"/>
      <dgm:spPr/>
    </dgm:pt>
    <dgm:pt modelId="{8D03E0C0-96C7-4E17-AE5B-137A85B71C33}" type="pres">
      <dgm:prSet presAssocID="{7D5B7991-A510-40A0-AD4C-A17EC6F8EE1F}" presName="Image" presStyleLbl="fgImgPlace1" presStyleIdx="1" presStyleCnt="4"/>
      <dgm:spPr>
        <a:solidFill>
          <a:srgbClr val="A3897A"/>
        </a:solidFill>
      </dgm:spPr>
    </dgm:pt>
    <dgm:pt modelId="{264F9D18-1A1A-42ED-8CEA-FEEB2E2E3FBA}" type="pres">
      <dgm:prSet presAssocID="{7D5B7991-A510-40A0-AD4C-A17EC6F8EE1F}" presName="Child2" presStyleLbl="revTx" presStyleIdx="1" presStyleCnt="4" custScaleX="190468" custScaleY="141304" custLinFactNeighborX="40017" custLinFactNeighborY="17352">
        <dgm:presLayoutVars>
          <dgm:chMax val="0"/>
          <dgm:chPref val="0"/>
          <dgm:bulletEnabled val="1"/>
        </dgm:presLayoutVars>
      </dgm:prSet>
      <dgm:spPr/>
    </dgm:pt>
    <dgm:pt modelId="{6EC0FA2C-AC51-47AA-BE96-71858F498703}" type="pres">
      <dgm:prSet presAssocID="{50EB0FFA-0146-4CB1-8F90-43FA4E95F41A}" presName="Image3" presStyleCnt="0"/>
      <dgm:spPr/>
    </dgm:pt>
    <dgm:pt modelId="{9D27B755-DC9B-4B9B-B19C-4EFB5E963737}" type="pres">
      <dgm:prSet presAssocID="{50EB0FFA-0146-4CB1-8F90-43FA4E95F41A}" presName="Image" presStyleLbl="fgImgPlace1" presStyleIdx="2" presStyleCnt="4" custLinFactNeighborX="-89" custLinFactNeighborY="-9709"/>
      <dgm:spPr>
        <a:solidFill>
          <a:srgbClr val="A3897A"/>
        </a:solidFill>
      </dgm:spPr>
    </dgm:pt>
    <dgm:pt modelId="{FD378448-C0D4-4B79-969D-98F6DAE2BF0E}" type="pres">
      <dgm:prSet presAssocID="{50EB0FFA-0146-4CB1-8F90-43FA4E95F41A}" presName="Child3" presStyleLbl="revTx" presStyleIdx="2" presStyleCnt="4" custScaleX="177938" custLinFactY="10118" custLinFactNeighborX="-19222" custLinFactNeighborY="100000">
        <dgm:presLayoutVars>
          <dgm:chMax val="0"/>
          <dgm:chPref val="0"/>
          <dgm:bulletEnabled val="1"/>
        </dgm:presLayoutVars>
      </dgm:prSet>
      <dgm:spPr/>
    </dgm:pt>
    <dgm:pt modelId="{E0BE44A2-619C-4C45-B65A-59C7A0B38B0F}" type="pres">
      <dgm:prSet presAssocID="{C49C4CCC-3D2C-4411-AF60-F392CCF90AE6}" presName="Image4" presStyleCnt="0"/>
      <dgm:spPr/>
    </dgm:pt>
    <dgm:pt modelId="{070A4D9B-F238-454E-A51E-194C8C019125}" type="pres">
      <dgm:prSet presAssocID="{C49C4CCC-3D2C-4411-AF60-F392CCF90AE6}" presName="Image" presStyleLbl="fgImgPlace1" presStyleIdx="3" presStyleCnt="4" custLinFactNeighborX="-11843"/>
      <dgm:spPr>
        <a:solidFill>
          <a:srgbClr val="A3897A"/>
        </a:solidFill>
      </dgm:spPr>
    </dgm:pt>
    <dgm:pt modelId="{ED4B1FE9-941F-417F-A8FB-F953D658F55A}" type="pres">
      <dgm:prSet presAssocID="{C49C4CCC-3D2C-4411-AF60-F392CCF90AE6}" presName="Child4" presStyleLbl="revTx" presStyleIdx="3" presStyleCnt="4" custScaleX="168945" custLinFactNeighborX="89505" custLinFactNeighborY="-99297">
        <dgm:presLayoutVars>
          <dgm:chMax val="0"/>
          <dgm:chPref val="0"/>
          <dgm:bulletEnabled val="1"/>
        </dgm:presLayoutVars>
      </dgm:prSet>
      <dgm:spPr/>
    </dgm:pt>
  </dgm:ptLst>
  <dgm:cxnLst>
    <dgm:cxn modelId="{DDDF3924-3E62-4828-B9E7-CF3D9FD00B0F}" srcId="{4DA58ABD-E562-4E8A-933D-C48F4D0AF37C}" destId="{455F75AC-34C1-40AB-8ACB-C4472AF89280}" srcOrd="0" destOrd="0" parTransId="{2E2EA995-7328-4C47-83E3-A09F9F3DC985}" sibTransId="{642D971E-39F7-49C1-A347-5F23AF8408CE}"/>
    <dgm:cxn modelId="{25050043-BED3-4B2F-943A-194BA3E863B9}" srcId="{455F75AC-34C1-40AB-8ACB-C4472AF89280}" destId="{C49C4CCC-3D2C-4411-AF60-F392CCF90AE6}" srcOrd="3" destOrd="0" parTransId="{74BF4DC0-BF79-4238-9D5A-2C59C7DC5D0E}" sibTransId="{83B9943D-B423-4D44-8CFE-F8F35214951B}"/>
    <dgm:cxn modelId="{AABFC974-487F-45E4-B10D-CCF9C528A9DA}" type="presOf" srcId="{4DA58ABD-E562-4E8A-933D-C48F4D0AF37C}" destId="{61C83B17-2D42-4C4F-8392-0151FA58F47A}" srcOrd="0" destOrd="0" presId="urn:microsoft.com/office/officeart/2011/layout/RadialPictureList"/>
    <dgm:cxn modelId="{63D54C75-39E1-4800-95FC-697A269A1D08}" srcId="{455F75AC-34C1-40AB-8ACB-C4472AF89280}" destId="{50EB0FFA-0146-4CB1-8F90-43FA4E95F41A}" srcOrd="2" destOrd="0" parTransId="{0FF765B6-8FBE-42C5-BC5C-CBA352DFDE7B}" sibTransId="{9249662F-4DFA-4645-9E51-0D86B39C1A3F}"/>
    <dgm:cxn modelId="{C252DA7B-73EA-431C-AB4E-5ED39A73B8D9}" type="presOf" srcId="{61EE5018-B2CB-4AD0-9705-803624964DED}" destId="{02D438AD-3704-4903-AC27-915359F42D31}" srcOrd="0" destOrd="0" presId="urn:microsoft.com/office/officeart/2011/layout/RadialPictureList"/>
    <dgm:cxn modelId="{B91DFF8E-2717-458E-83B6-7BC27CBEC102}" type="presOf" srcId="{C49C4CCC-3D2C-4411-AF60-F392CCF90AE6}" destId="{ED4B1FE9-941F-417F-A8FB-F953D658F55A}" srcOrd="0" destOrd="0" presId="urn:microsoft.com/office/officeart/2011/layout/RadialPictureList"/>
    <dgm:cxn modelId="{A27D449E-39D7-4957-AC23-75AE2D495844}" type="presOf" srcId="{455F75AC-34C1-40AB-8ACB-C4472AF89280}" destId="{A9E39720-16D0-4A71-831B-50F011DA162C}" srcOrd="0" destOrd="0" presId="urn:microsoft.com/office/officeart/2011/layout/RadialPictureList"/>
    <dgm:cxn modelId="{3980CAA0-26D1-4AAB-B4A1-31594E66334A}" srcId="{455F75AC-34C1-40AB-8ACB-C4472AF89280}" destId="{7D5B7991-A510-40A0-AD4C-A17EC6F8EE1F}" srcOrd="1" destOrd="0" parTransId="{830247B9-4607-45D8-A2A4-F14120FE10C9}" sibTransId="{8BFD5586-6B71-4E87-AC4C-7A353F69EF5A}"/>
    <dgm:cxn modelId="{F73EC3A9-4439-4C6F-81D4-ACDCB8B3DFB6}" srcId="{455F75AC-34C1-40AB-8ACB-C4472AF89280}" destId="{61EE5018-B2CB-4AD0-9705-803624964DED}" srcOrd="0" destOrd="0" parTransId="{60A2D443-2D02-4770-8AC0-8FBD516F939D}" sibTransId="{D0B196C8-F98C-4618-A9FA-0C6E67C8BA47}"/>
    <dgm:cxn modelId="{86C48DC3-096F-4439-888F-E5203B0370F1}" type="presOf" srcId="{50EB0FFA-0146-4CB1-8F90-43FA4E95F41A}" destId="{FD378448-C0D4-4B79-969D-98F6DAE2BF0E}" srcOrd="0" destOrd="0" presId="urn:microsoft.com/office/officeart/2011/layout/RadialPictureList"/>
    <dgm:cxn modelId="{2A82D7C7-8883-4EE1-B0C5-C09464C36EE6}" type="presOf" srcId="{7D5B7991-A510-40A0-AD4C-A17EC6F8EE1F}" destId="{264F9D18-1A1A-42ED-8CEA-FEEB2E2E3FBA}" srcOrd="0" destOrd="0" presId="urn:microsoft.com/office/officeart/2011/layout/RadialPictureList"/>
    <dgm:cxn modelId="{61D86436-6FEA-4328-B522-E617D4C45DE1}" type="presParOf" srcId="{61C83B17-2D42-4C4F-8392-0151FA58F47A}" destId="{A9E39720-16D0-4A71-831B-50F011DA162C}" srcOrd="0" destOrd="0" presId="urn:microsoft.com/office/officeart/2011/layout/RadialPictureList"/>
    <dgm:cxn modelId="{F6BF570A-5C5B-4C9F-B13A-579881C4E1AE}" type="presParOf" srcId="{61C83B17-2D42-4C4F-8392-0151FA58F47A}" destId="{AB5821AC-77AF-4E57-A7F5-78020F6518C3}" srcOrd="1" destOrd="0" presId="urn:microsoft.com/office/officeart/2011/layout/RadialPictureList"/>
    <dgm:cxn modelId="{0425500C-3FC3-471D-85D9-67D6906BDFA9}" type="presParOf" srcId="{61C83B17-2D42-4C4F-8392-0151FA58F47A}" destId="{E0891872-AA39-4EB1-8C84-1221E8EEEB68}" srcOrd="2" destOrd="0" presId="urn:microsoft.com/office/officeart/2011/layout/RadialPictureList"/>
    <dgm:cxn modelId="{ABC968CC-97AC-4AC2-B5D9-4CE17BC12117}" type="presParOf" srcId="{61C83B17-2D42-4C4F-8392-0151FA58F47A}" destId="{02D438AD-3704-4903-AC27-915359F42D31}" srcOrd="3" destOrd="0" presId="urn:microsoft.com/office/officeart/2011/layout/RadialPictureList"/>
    <dgm:cxn modelId="{6349635F-195C-44E8-891F-E7480DB89E29}" type="presParOf" srcId="{61C83B17-2D42-4C4F-8392-0151FA58F47A}" destId="{5389D785-4ADB-4FFB-9C4E-00CB6F5DA5A6}" srcOrd="4" destOrd="0" presId="urn:microsoft.com/office/officeart/2011/layout/RadialPictureList"/>
    <dgm:cxn modelId="{9A230A02-FE76-41D5-9A9D-63468B7371F4}" type="presParOf" srcId="{5389D785-4ADB-4FFB-9C4E-00CB6F5DA5A6}" destId="{8D03E0C0-96C7-4E17-AE5B-137A85B71C33}" srcOrd="0" destOrd="0" presId="urn:microsoft.com/office/officeart/2011/layout/RadialPictureList"/>
    <dgm:cxn modelId="{86938B47-BE5B-4CA9-8175-5F15DEDD4940}" type="presParOf" srcId="{61C83B17-2D42-4C4F-8392-0151FA58F47A}" destId="{264F9D18-1A1A-42ED-8CEA-FEEB2E2E3FBA}" srcOrd="5" destOrd="0" presId="urn:microsoft.com/office/officeart/2011/layout/RadialPictureList"/>
    <dgm:cxn modelId="{F20FD04F-8509-44B6-957E-0B12AFC1CEED}" type="presParOf" srcId="{61C83B17-2D42-4C4F-8392-0151FA58F47A}" destId="{6EC0FA2C-AC51-47AA-BE96-71858F498703}" srcOrd="6" destOrd="0" presId="urn:microsoft.com/office/officeart/2011/layout/RadialPictureList"/>
    <dgm:cxn modelId="{AF2251E0-C2DC-4CFC-9FA5-CD7845E2D103}" type="presParOf" srcId="{6EC0FA2C-AC51-47AA-BE96-71858F498703}" destId="{9D27B755-DC9B-4B9B-B19C-4EFB5E963737}" srcOrd="0" destOrd="0" presId="urn:microsoft.com/office/officeart/2011/layout/RadialPictureList"/>
    <dgm:cxn modelId="{E65CA81E-6F40-4008-9925-3F1C28FF15AC}" type="presParOf" srcId="{61C83B17-2D42-4C4F-8392-0151FA58F47A}" destId="{FD378448-C0D4-4B79-969D-98F6DAE2BF0E}" srcOrd="7" destOrd="0" presId="urn:microsoft.com/office/officeart/2011/layout/RadialPictureList"/>
    <dgm:cxn modelId="{A33090F4-BA53-42D9-997E-77303FAB64B9}" type="presParOf" srcId="{61C83B17-2D42-4C4F-8392-0151FA58F47A}" destId="{E0BE44A2-619C-4C45-B65A-59C7A0B38B0F}" srcOrd="8" destOrd="0" presId="urn:microsoft.com/office/officeart/2011/layout/RadialPictureList"/>
    <dgm:cxn modelId="{3A94A608-9945-4C64-BD6F-C3AA97E73D46}" type="presParOf" srcId="{E0BE44A2-619C-4C45-B65A-59C7A0B38B0F}" destId="{070A4D9B-F238-454E-A51E-194C8C019125}" srcOrd="0" destOrd="0" presId="urn:microsoft.com/office/officeart/2011/layout/RadialPictureList"/>
    <dgm:cxn modelId="{2E707A64-100B-4DA0-B2E1-FF1170F46B2E}" type="presParOf" srcId="{61C83B17-2D42-4C4F-8392-0151FA58F47A}" destId="{ED4B1FE9-941F-417F-A8FB-F953D658F55A}" srcOrd="9" destOrd="0" presId="urn:microsoft.com/office/officeart/2011/layout/RadialPictureLis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C5E6FA1-30CD-47CA-AF04-BC2DAD5E6FCC}" type="doc">
      <dgm:prSet loTypeId="urn:microsoft.com/office/officeart/2008/layout/CircularPictureCallout" loCatId="picture" qsTypeId="urn:microsoft.com/office/officeart/2005/8/quickstyle/simple1" qsCatId="simple" csTypeId="urn:microsoft.com/office/officeart/2005/8/colors/accent1_2" csCatId="accent1" phldr="1"/>
      <dgm:spPr/>
      <dgm:t>
        <a:bodyPr/>
        <a:lstStyle/>
        <a:p>
          <a:endParaRPr lang="en-SG"/>
        </a:p>
      </dgm:t>
    </dgm:pt>
    <dgm:pt modelId="{832E472A-7913-4021-84C8-1F9BA0727501}">
      <dgm:prSet custT="1"/>
      <dgm:spPr/>
      <dgm:t>
        <a:bodyPr/>
        <a:lstStyle/>
        <a:p>
          <a:r>
            <a:rPr lang="en-US" sz="2800" b="1">
              <a:effectLst>
                <a:outerShdw blurRad="38100" dist="38100" dir="2700000" algn="tl">
                  <a:srgbClr val="000000">
                    <a:alpha val="43137"/>
                  </a:srgbClr>
                </a:outerShdw>
              </a:effectLst>
              <a:latin typeface="Century Gothic" panose="020B0502020202020204" pitchFamily="34" charset="0"/>
            </a:rPr>
            <a:t>Last Mile Data</a:t>
          </a:r>
        </a:p>
        <a:p>
          <a:r>
            <a:rPr lang="en-US" sz="2800" b="1">
              <a:effectLst>
                <a:outerShdw blurRad="38100" dist="38100" dir="2700000" algn="tl">
                  <a:srgbClr val="000000">
                    <a:alpha val="43137"/>
                  </a:srgbClr>
                </a:outerShdw>
              </a:effectLst>
              <a:latin typeface="Century Gothic" panose="020B0502020202020204" pitchFamily="34" charset="0"/>
            </a:rPr>
            <a:t> Feedback Loop</a:t>
          </a:r>
          <a:endParaRPr lang="en-SG" sz="2800" b="1">
            <a:effectLst>
              <a:outerShdw blurRad="38100" dist="38100" dir="2700000" algn="tl">
                <a:srgbClr val="000000">
                  <a:alpha val="43137"/>
                </a:srgbClr>
              </a:outerShdw>
            </a:effectLst>
          </a:endParaRPr>
        </a:p>
      </dgm:t>
    </dgm:pt>
    <dgm:pt modelId="{D014628F-5DCF-4811-9134-19B68030AF53}" type="parTrans" cxnId="{53512C1D-30C8-447D-901A-CF2CBCB79991}">
      <dgm:prSet/>
      <dgm:spPr/>
      <dgm:t>
        <a:bodyPr/>
        <a:lstStyle/>
        <a:p>
          <a:endParaRPr lang="en-SG"/>
        </a:p>
      </dgm:t>
    </dgm:pt>
    <dgm:pt modelId="{0BD7FA44-CF70-4BCA-B774-8C8AE24B94D4}" type="sibTrans" cxnId="{53512C1D-30C8-447D-901A-CF2CBCB79991}">
      <dgm:prSet/>
      <dgm:spPr>
        <a:solidFill>
          <a:srgbClr val="A3897A"/>
        </a:solidFill>
      </dgm:spPr>
      <dgm:t>
        <a:bodyPr/>
        <a:lstStyle/>
        <a:p>
          <a:endParaRPr lang="en-SG" sz="1600"/>
        </a:p>
      </dgm:t>
    </dgm:pt>
    <dgm:pt modelId="{EDD4BACE-A665-46C4-9C96-30AFD477E867}">
      <dgm:prSet phldrT="[Text]" custT="1"/>
      <dgm:spPr>
        <a:solidFill>
          <a:schemeClr val="bg1"/>
        </a:solidFill>
      </dgm:spPr>
      <dgm:t>
        <a:bodyPr/>
        <a:lstStyle/>
        <a:p>
          <a:r>
            <a:rPr lang="en-US" sz="1200">
              <a:latin typeface="Century Gothic" panose="020B0502020202020204" pitchFamily="34" charset="0"/>
            </a:rPr>
            <a:t>Collect data for different traffic conditions and for actual average speeds of different routes </a:t>
          </a:r>
          <a:endParaRPr lang="en-SG" sz="1200"/>
        </a:p>
      </dgm:t>
    </dgm:pt>
    <dgm:pt modelId="{2E182093-4208-4412-BD6F-F69F1C5FB77C}" type="parTrans" cxnId="{7AE6DDF6-DFF0-4EE2-962A-0C04B0FB9EFC}">
      <dgm:prSet/>
      <dgm:spPr/>
      <dgm:t>
        <a:bodyPr/>
        <a:lstStyle/>
        <a:p>
          <a:endParaRPr lang="en-SG"/>
        </a:p>
      </dgm:t>
    </dgm:pt>
    <dgm:pt modelId="{5A590B4E-F65E-4192-BE31-EAA206FAFC9B}" type="sibTrans" cxnId="{7AE6DDF6-DFF0-4EE2-962A-0C04B0FB9EFC}">
      <dgm:prSet/>
      <dgm:spPr>
        <a:solidFill>
          <a:srgbClr val="A3897A"/>
        </a:solidFill>
      </dgm:spPr>
      <dgm:t>
        <a:bodyPr/>
        <a:lstStyle/>
        <a:p>
          <a:endParaRPr lang="en-SG"/>
        </a:p>
      </dgm:t>
    </dgm:pt>
    <dgm:pt modelId="{D3C4B6B9-912A-4D9F-8598-2F2DBCB85852}">
      <dgm:prSet phldrT="[Text]" custT="1"/>
      <dgm:spPr/>
      <dgm:t>
        <a:bodyPr/>
        <a:lstStyle/>
        <a:p>
          <a:pPr>
            <a:buFont typeface="Arial" panose="020B0604020202020204" pitchFamily="34" charset="0"/>
            <a:buChar char="•"/>
          </a:pPr>
          <a:r>
            <a:rPr lang="en-US" sz="1200">
              <a:latin typeface="Century Gothic" panose="020B0502020202020204" pitchFamily="34" charset="0"/>
            </a:rPr>
            <a:t>Fleet Management - Collect data for maximum and minimum number of vans needed </a:t>
          </a:r>
          <a:endParaRPr lang="en-SG" sz="1200"/>
        </a:p>
      </dgm:t>
    </dgm:pt>
    <dgm:pt modelId="{64FB687C-8F84-4AA1-AB1C-3F697C27792F}" type="parTrans" cxnId="{5F5CF403-7DFB-402F-B931-561397B4D2DB}">
      <dgm:prSet/>
      <dgm:spPr/>
      <dgm:t>
        <a:bodyPr/>
        <a:lstStyle/>
        <a:p>
          <a:endParaRPr lang="en-SG"/>
        </a:p>
      </dgm:t>
    </dgm:pt>
    <dgm:pt modelId="{429A2106-BDA0-43CA-86DC-E42BF8DCF6F6}" type="sibTrans" cxnId="{5F5CF403-7DFB-402F-B931-561397B4D2DB}">
      <dgm:prSet/>
      <dgm:spPr>
        <a:solidFill>
          <a:srgbClr val="A3897A"/>
        </a:solidFill>
      </dgm:spPr>
      <dgm:t>
        <a:bodyPr/>
        <a:lstStyle/>
        <a:p>
          <a:endParaRPr lang="en-SG"/>
        </a:p>
      </dgm:t>
    </dgm:pt>
    <dgm:pt modelId="{32C7638A-4154-4157-9DE1-CF5875FF4DB5}">
      <dgm:prSet phldrT="[Text]" custT="1"/>
      <dgm:spPr/>
      <dgm:t>
        <a:bodyPr/>
        <a:lstStyle/>
        <a:p>
          <a:r>
            <a:rPr lang="en-US" sz="1200">
              <a:latin typeface="Century Gothic" panose="020B0502020202020204" pitchFamily="34" charset="0"/>
            </a:rPr>
            <a:t>Collect data on total delivery time for each driver - add in constraint to limit working hours </a:t>
          </a:r>
          <a:endParaRPr lang="en-SG" sz="1200"/>
        </a:p>
      </dgm:t>
    </dgm:pt>
    <dgm:pt modelId="{D04A0AE3-A748-43EC-864B-DDDDCDCD29AA}" type="parTrans" cxnId="{84BE9AC5-4DCF-426E-9121-962710A2CC32}">
      <dgm:prSet/>
      <dgm:spPr/>
      <dgm:t>
        <a:bodyPr/>
        <a:lstStyle/>
        <a:p>
          <a:endParaRPr lang="en-SG"/>
        </a:p>
      </dgm:t>
    </dgm:pt>
    <dgm:pt modelId="{07887E1E-7CB7-41E5-89CB-F815518FA5A6}" type="sibTrans" cxnId="{84BE9AC5-4DCF-426E-9121-962710A2CC32}">
      <dgm:prSet/>
      <dgm:spPr>
        <a:solidFill>
          <a:srgbClr val="A3897A"/>
        </a:solidFill>
      </dgm:spPr>
      <dgm:t>
        <a:bodyPr/>
        <a:lstStyle/>
        <a:p>
          <a:endParaRPr lang="en-SG"/>
        </a:p>
      </dgm:t>
    </dgm:pt>
    <dgm:pt modelId="{BD51BCB9-4910-4203-810E-C8E530F7DEFD}">
      <dgm:prSet custT="1"/>
      <dgm:spPr/>
      <dgm:t>
        <a:bodyPr/>
        <a:lstStyle/>
        <a:p>
          <a:r>
            <a:rPr lang="en-US" sz="1200">
              <a:latin typeface="Century Gothic" panose="020B0502020202020204" pitchFamily="34" charset="0"/>
            </a:rPr>
            <a:t>Collect data on van maintenance costs which facilitates better vehicle fleet maintenance and planning</a:t>
          </a:r>
          <a:endParaRPr lang="en-SG" sz="1200">
            <a:latin typeface="Century Gothic" panose="020B0502020202020204" pitchFamily="34" charset="0"/>
          </a:endParaRPr>
        </a:p>
      </dgm:t>
    </dgm:pt>
    <dgm:pt modelId="{15FA5F75-EC0F-42B5-ADF8-A6F0EFFB10B6}" type="parTrans" cxnId="{1F11931E-F757-4720-A028-3B60110B1F50}">
      <dgm:prSet/>
      <dgm:spPr/>
      <dgm:t>
        <a:bodyPr/>
        <a:lstStyle/>
        <a:p>
          <a:endParaRPr lang="en-SG"/>
        </a:p>
      </dgm:t>
    </dgm:pt>
    <dgm:pt modelId="{F58F31EA-EBF9-474D-ADDB-E3F1CCA64249}" type="sibTrans" cxnId="{1F11931E-F757-4720-A028-3B60110B1F50}">
      <dgm:prSet/>
      <dgm:spPr>
        <a:solidFill>
          <a:srgbClr val="A3897A"/>
        </a:solidFill>
      </dgm:spPr>
      <dgm:t>
        <a:bodyPr/>
        <a:lstStyle/>
        <a:p>
          <a:endParaRPr lang="en-SG"/>
        </a:p>
      </dgm:t>
    </dgm:pt>
    <dgm:pt modelId="{AFAF6E5B-C69C-496E-8A81-9A58D8E89EDF}">
      <dgm:prSet phldrT="[Text]" custT="1"/>
      <dgm:spPr>
        <a:solidFill>
          <a:schemeClr val="bg1"/>
        </a:solidFill>
      </dgm:spPr>
      <dgm:t>
        <a:bodyPr/>
        <a:lstStyle/>
        <a:p>
          <a:pPr algn="l"/>
          <a:r>
            <a:rPr lang="en-US" sz="1200">
              <a:latin typeface="Century Gothic" panose="020B0502020202020204" pitchFamily="34" charset="0"/>
            </a:rPr>
            <a:t>Understanding the sales &amp; delivery history and odd shaped cargo -  to formulate the best method to fit in various furniture pieces that maximises the space </a:t>
          </a:r>
          <a:endParaRPr lang="en-SG" sz="1200" b="1"/>
        </a:p>
      </dgm:t>
    </dgm:pt>
    <dgm:pt modelId="{01F20CF6-0ECB-465D-8B62-BB5657E1866A}" type="parTrans" cxnId="{DFC02857-100A-43BA-8337-2DA83BEDA357}">
      <dgm:prSet/>
      <dgm:spPr/>
      <dgm:t>
        <a:bodyPr/>
        <a:lstStyle/>
        <a:p>
          <a:endParaRPr lang="en-SG"/>
        </a:p>
      </dgm:t>
    </dgm:pt>
    <dgm:pt modelId="{77F76E68-740C-4BEB-9F8C-B4DDF64FE277}" type="sibTrans" cxnId="{DFC02857-100A-43BA-8337-2DA83BEDA357}">
      <dgm:prSet/>
      <dgm:spPr>
        <a:solidFill>
          <a:srgbClr val="A3897A"/>
        </a:solidFill>
      </dgm:spPr>
      <dgm:t>
        <a:bodyPr/>
        <a:lstStyle/>
        <a:p>
          <a:endParaRPr lang="en-SG"/>
        </a:p>
      </dgm:t>
    </dgm:pt>
    <dgm:pt modelId="{E412D10C-146F-4DD6-8B57-E80EDAEE7FAD}" type="pres">
      <dgm:prSet presAssocID="{CC5E6FA1-30CD-47CA-AF04-BC2DAD5E6FCC}" presName="Name0" presStyleCnt="0">
        <dgm:presLayoutVars>
          <dgm:chMax val="7"/>
          <dgm:chPref val="7"/>
          <dgm:dir/>
        </dgm:presLayoutVars>
      </dgm:prSet>
      <dgm:spPr/>
    </dgm:pt>
    <dgm:pt modelId="{42722041-C07D-413F-8CA1-ACCC1220C848}" type="pres">
      <dgm:prSet presAssocID="{CC5E6FA1-30CD-47CA-AF04-BC2DAD5E6FCC}" presName="Name1" presStyleCnt="0"/>
      <dgm:spPr/>
    </dgm:pt>
    <dgm:pt modelId="{B22B55C4-7DB3-4787-95EB-94BAB586795E}" type="pres">
      <dgm:prSet presAssocID="{0BD7FA44-CF70-4BCA-B774-8C8AE24B94D4}" presName="picture_1" presStyleCnt="0"/>
      <dgm:spPr/>
    </dgm:pt>
    <dgm:pt modelId="{51D1D499-4048-4905-8163-189A9AAB2F3D}" type="pres">
      <dgm:prSet presAssocID="{0BD7FA44-CF70-4BCA-B774-8C8AE24B94D4}" presName="pictureRepeatNode" presStyleLbl="alignImgPlace1" presStyleIdx="0" presStyleCnt="6" custScaleX="92034" custScaleY="91223" custLinFactNeighborX="-2355" custLinFactNeighborY="1963"/>
      <dgm:spPr/>
    </dgm:pt>
    <dgm:pt modelId="{D9B62671-B3C9-4B54-B6AD-83D9CC687C77}" type="pres">
      <dgm:prSet presAssocID="{832E472A-7913-4021-84C8-1F9BA0727501}" presName="text_1" presStyleLbl="node1" presStyleIdx="0" presStyleCnt="0" custScaleX="181167" custLinFactNeighborX="-190" custLinFactNeighborY="-78057">
        <dgm:presLayoutVars>
          <dgm:bulletEnabled val="1"/>
        </dgm:presLayoutVars>
      </dgm:prSet>
      <dgm:spPr/>
    </dgm:pt>
    <dgm:pt modelId="{57ECD675-AC93-4E6F-8CAB-BDBCAD05EBE2}" type="pres">
      <dgm:prSet presAssocID="{5A590B4E-F65E-4192-BE31-EAA206FAFC9B}" presName="picture_2" presStyleCnt="0"/>
      <dgm:spPr/>
    </dgm:pt>
    <dgm:pt modelId="{D2115C37-E742-4AAE-A0FB-AB46A5B70F5E}" type="pres">
      <dgm:prSet presAssocID="{5A590B4E-F65E-4192-BE31-EAA206FAFC9B}" presName="pictureRepeatNode" presStyleLbl="alignImgPlace1" presStyleIdx="1" presStyleCnt="6" custLinFactX="-98085" custLinFactNeighborX="-100000" custLinFactNeighborY="-4150"/>
      <dgm:spPr/>
    </dgm:pt>
    <dgm:pt modelId="{31BB97ED-C2FC-47BC-A080-E56CFBCE2554}" type="pres">
      <dgm:prSet presAssocID="{EDD4BACE-A665-46C4-9C96-30AFD477E867}" presName="line_2" presStyleLbl="parChTrans1D1" presStyleIdx="0" presStyleCnt="5" custLinFactY="58741" custLinFactNeighborY="100000"/>
      <dgm:spPr/>
    </dgm:pt>
    <dgm:pt modelId="{6CEA94FB-F850-4D81-AB05-FF29EC57DA8E}" type="pres">
      <dgm:prSet presAssocID="{EDD4BACE-A665-46C4-9C96-30AFD477E867}" presName="textparent_2" presStyleLbl="node1" presStyleIdx="0" presStyleCnt="0"/>
      <dgm:spPr/>
    </dgm:pt>
    <dgm:pt modelId="{20290610-431D-47FD-BE38-ACDD800D5181}" type="pres">
      <dgm:prSet presAssocID="{EDD4BACE-A665-46C4-9C96-30AFD477E867}" presName="text_2" presStyleLbl="revTx" presStyleIdx="0" presStyleCnt="5" custScaleX="1220759" custLinFactX="-500000" custLinFactNeighborX="-581390" custLinFactNeighborY="-3738">
        <dgm:presLayoutVars>
          <dgm:bulletEnabled val="1"/>
        </dgm:presLayoutVars>
      </dgm:prSet>
      <dgm:spPr/>
    </dgm:pt>
    <dgm:pt modelId="{C6CAFCD7-4AFB-475C-8CBD-977E8C093EB0}" type="pres">
      <dgm:prSet presAssocID="{429A2106-BDA0-43CA-86DC-E42BF8DCF6F6}" presName="picture_3" presStyleCnt="0"/>
      <dgm:spPr/>
    </dgm:pt>
    <dgm:pt modelId="{831B09D8-8321-4177-A002-0DA078A78F1D}" type="pres">
      <dgm:prSet presAssocID="{429A2106-BDA0-43CA-86DC-E42BF8DCF6F6}" presName="pictureRepeatNode" presStyleLbl="alignImgPlace1" presStyleIdx="2" presStyleCnt="6" custLinFactNeighborX="-31228" custLinFactNeighborY="10297"/>
      <dgm:spPr/>
    </dgm:pt>
    <dgm:pt modelId="{0019FB19-A276-4340-A34E-6E76BAA66924}" type="pres">
      <dgm:prSet presAssocID="{D3C4B6B9-912A-4D9F-8598-2F2DBCB85852}" presName="line_3" presStyleLbl="parChTrans1D1" presStyleIdx="1" presStyleCnt="5" custLinFactY="100000" custLinFactNeighborY="106744"/>
      <dgm:spPr/>
    </dgm:pt>
    <dgm:pt modelId="{6CE9C50F-EFB8-499C-836F-E6702E0DBBEA}" type="pres">
      <dgm:prSet presAssocID="{D3C4B6B9-912A-4D9F-8598-2F2DBCB85852}" presName="textparent_3" presStyleLbl="node1" presStyleIdx="0" presStyleCnt="0"/>
      <dgm:spPr/>
    </dgm:pt>
    <dgm:pt modelId="{44E6565D-FC2B-490B-B86C-B2001C2AD8C9}" type="pres">
      <dgm:prSet presAssocID="{D3C4B6B9-912A-4D9F-8598-2F2DBCB85852}" presName="text_3" presStyleLbl="revTx" presStyleIdx="1" presStyleCnt="5" custScaleX="160385" custLinFactNeighborX="-16338" custLinFactNeighborY="11412">
        <dgm:presLayoutVars>
          <dgm:bulletEnabled val="1"/>
        </dgm:presLayoutVars>
      </dgm:prSet>
      <dgm:spPr/>
    </dgm:pt>
    <dgm:pt modelId="{68372DB4-0B36-4FC4-AFCA-F6EE1F854556}" type="pres">
      <dgm:prSet presAssocID="{F58F31EA-EBF9-474D-ADDB-E3F1CCA64249}" presName="picture_4" presStyleCnt="0"/>
      <dgm:spPr/>
    </dgm:pt>
    <dgm:pt modelId="{A278DA13-D8F1-4B17-9F02-CB86D6321E3B}" type="pres">
      <dgm:prSet presAssocID="{F58F31EA-EBF9-474D-ADDB-E3F1CCA64249}" presName="pictureRepeatNode" presStyleLbl="alignImgPlace1" presStyleIdx="3" presStyleCnt="6" custLinFactNeighborX="52992" custLinFactNeighborY="0"/>
      <dgm:spPr/>
    </dgm:pt>
    <dgm:pt modelId="{9E273665-7929-42A3-92CE-E46E52EC230C}" type="pres">
      <dgm:prSet presAssocID="{BD51BCB9-4910-4203-810E-C8E530F7DEFD}" presName="line_4" presStyleLbl="parChTrans1D1" presStyleIdx="2" presStyleCnt="5"/>
      <dgm:spPr/>
    </dgm:pt>
    <dgm:pt modelId="{6A8185CB-1FCA-4A49-8729-0D7B85F5E83F}" type="pres">
      <dgm:prSet presAssocID="{BD51BCB9-4910-4203-810E-C8E530F7DEFD}" presName="textparent_4" presStyleLbl="node1" presStyleIdx="0" presStyleCnt="0"/>
      <dgm:spPr/>
    </dgm:pt>
    <dgm:pt modelId="{C1F730A8-A3A3-403B-95B4-3E9B0F08DD95}" type="pres">
      <dgm:prSet presAssocID="{BD51BCB9-4910-4203-810E-C8E530F7DEFD}" presName="text_4" presStyleLbl="revTx" presStyleIdx="2" presStyleCnt="5" custLinFactNeighborX="24494" custLinFactNeighborY="0">
        <dgm:presLayoutVars>
          <dgm:bulletEnabled val="1"/>
        </dgm:presLayoutVars>
      </dgm:prSet>
      <dgm:spPr/>
    </dgm:pt>
    <dgm:pt modelId="{AC0D123D-71CF-4208-BACF-7D0558C1D913}" type="pres">
      <dgm:prSet presAssocID="{07887E1E-7CB7-41E5-89CB-F815518FA5A6}" presName="picture_5" presStyleCnt="0"/>
      <dgm:spPr/>
    </dgm:pt>
    <dgm:pt modelId="{08FF2CF6-D9D0-40CB-96C4-3780302DD088}" type="pres">
      <dgm:prSet presAssocID="{07887E1E-7CB7-41E5-89CB-F815518FA5A6}" presName="pictureRepeatNode" presStyleLbl="alignImgPlace1" presStyleIdx="4" presStyleCnt="6" custLinFactNeighborY="-12492"/>
      <dgm:spPr/>
    </dgm:pt>
    <dgm:pt modelId="{7EDF32D7-2BCB-4ABA-BE6B-8881297BEB39}" type="pres">
      <dgm:prSet presAssocID="{32C7638A-4154-4157-9DE1-CF5875FF4DB5}" presName="line_5" presStyleLbl="parChTrans1D1" presStyleIdx="3" presStyleCnt="5" custLinFactY="-100000" custLinFactNeighborX="-125" custLinFactNeighborY="-151047"/>
      <dgm:spPr/>
    </dgm:pt>
    <dgm:pt modelId="{333CA4B8-B2B5-4105-A1CD-C328CCB55693}" type="pres">
      <dgm:prSet presAssocID="{32C7638A-4154-4157-9DE1-CF5875FF4DB5}" presName="textparent_5" presStyleLbl="node1" presStyleIdx="0" presStyleCnt="0"/>
      <dgm:spPr/>
    </dgm:pt>
    <dgm:pt modelId="{94C6D91D-9C78-4E6C-B4B9-4CEFB5D53394}" type="pres">
      <dgm:prSet presAssocID="{32C7638A-4154-4157-9DE1-CF5875FF4DB5}" presName="text_5" presStyleLbl="revTx" presStyleIdx="3" presStyleCnt="5" custScaleX="146239" custLinFactNeighborX="-451" custLinFactNeighborY="-14289">
        <dgm:presLayoutVars>
          <dgm:bulletEnabled val="1"/>
        </dgm:presLayoutVars>
      </dgm:prSet>
      <dgm:spPr/>
    </dgm:pt>
    <dgm:pt modelId="{7F0C48D4-F3BB-4784-871E-673415DBF320}" type="pres">
      <dgm:prSet presAssocID="{77F76E68-740C-4BEB-9F8C-B4DDF64FE277}" presName="picture_6" presStyleCnt="0"/>
      <dgm:spPr/>
    </dgm:pt>
    <dgm:pt modelId="{69287F92-6BCE-48B3-A37A-5F3763A2AD42}" type="pres">
      <dgm:prSet presAssocID="{77F76E68-740C-4BEB-9F8C-B4DDF64FE277}" presName="pictureRepeatNode" presStyleLbl="alignImgPlace1" presStyleIdx="5" presStyleCnt="6" custLinFactX="-97444" custLinFactNeighborX="-100000" custLinFactNeighborY="18179"/>
      <dgm:spPr/>
    </dgm:pt>
    <dgm:pt modelId="{7500615D-DA3A-4352-B3EF-3E20BE5ACC51}" type="pres">
      <dgm:prSet presAssocID="{AFAF6E5B-C69C-496E-8A81-9A58D8E89EDF}" presName="line_6" presStyleLbl="parChTrans1D1" presStyleIdx="4" presStyleCnt="5" custLinFactY="400000" custLinFactNeighborX="-1457" custLinFactNeighborY="412208"/>
      <dgm:spPr/>
    </dgm:pt>
    <dgm:pt modelId="{2A7F5543-1429-43B4-8AB9-458CE6F972F5}" type="pres">
      <dgm:prSet presAssocID="{AFAF6E5B-C69C-496E-8A81-9A58D8E89EDF}" presName="textparent_6" presStyleLbl="node1" presStyleIdx="0" presStyleCnt="0"/>
      <dgm:spPr/>
    </dgm:pt>
    <dgm:pt modelId="{03ACB450-242C-4966-AADD-969FC807B485}" type="pres">
      <dgm:prSet presAssocID="{AFAF6E5B-C69C-496E-8A81-9A58D8E89EDF}" presName="text_6" presStyleLbl="revTx" presStyleIdx="4" presStyleCnt="5" custScaleX="791812" custLinFactX="-300000" custLinFactNeighborX="-363127" custLinFactNeighborY="46907">
        <dgm:presLayoutVars>
          <dgm:bulletEnabled val="1"/>
        </dgm:presLayoutVars>
      </dgm:prSet>
      <dgm:spPr/>
    </dgm:pt>
  </dgm:ptLst>
  <dgm:cxnLst>
    <dgm:cxn modelId="{5F5CF403-7DFB-402F-B931-561397B4D2DB}" srcId="{CC5E6FA1-30CD-47CA-AF04-BC2DAD5E6FCC}" destId="{D3C4B6B9-912A-4D9F-8598-2F2DBCB85852}" srcOrd="2" destOrd="0" parTransId="{64FB687C-8F84-4AA1-AB1C-3F697C27792F}" sibTransId="{429A2106-BDA0-43CA-86DC-E42BF8DCF6F6}"/>
    <dgm:cxn modelId="{53512C1D-30C8-447D-901A-CF2CBCB79991}" srcId="{CC5E6FA1-30CD-47CA-AF04-BC2DAD5E6FCC}" destId="{832E472A-7913-4021-84C8-1F9BA0727501}" srcOrd="0" destOrd="0" parTransId="{D014628F-5DCF-4811-9134-19B68030AF53}" sibTransId="{0BD7FA44-CF70-4BCA-B774-8C8AE24B94D4}"/>
    <dgm:cxn modelId="{1F11931E-F757-4720-A028-3B60110B1F50}" srcId="{CC5E6FA1-30CD-47CA-AF04-BC2DAD5E6FCC}" destId="{BD51BCB9-4910-4203-810E-C8E530F7DEFD}" srcOrd="3" destOrd="0" parTransId="{15FA5F75-EC0F-42B5-ADF8-A6F0EFFB10B6}" sibTransId="{F58F31EA-EBF9-474D-ADDB-E3F1CCA64249}"/>
    <dgm:cxn modelId="{4F557833-CA24-49A6-A465-D2525B413103}" type="presOf" srcId="{0BD7FA44-CF70-4BCA-B774-8C8AE24B94D4}" destId="{51D1D499-4048-4905-8163-189A9AAB2F3D}" srcOrd="0" destOrd="0" presId="urn:microsoft.com/office/officeart/2008/layout/CircularPictureCallout"/>
    <dgm:cxn modelId="{F3D1B43D-0204-4BDD-B95A-3BD6F2C4B986}" type="presOf" srcId="{BD51BCB9-4910-4203-810E-C8E530F7DEFD}" destId="{C1F730A8-A3A3-403B-95B4-3E9B0F08DD95}" srcOrd="0" destOrd="0" presId="urn:microsoft.com/office/officeart/2008/layout/CircularPictureCallout"/>
    <dgm:cxn modelId="{C305E946-ECE6-402C-8A01-F7C11FF1DA87}" type="presOf" srcId="{429A2106-BDA0-43CA-86DC-E42BF8DCF6F6}" destId="{831B09D8-8321-4177-A002-0DA078A78F1D}" srcOrd="0" destOrd="0" presId="urn:microsoft.com/office/officeart/2008/layout/CircularPictureCallout"/>
    <dgm:cxn modelId="{20AFAE4B-A270-4C65-9CD5-B3136548DE14}" type="presOf" srcId="{77F76E68-740C-4BEB-9F8C-B4DDF64FE277}" destId="{69287F92-6BCE-48B3-A37A-5F3763A2AD42}" srcOrd="0" destOrd="0" presId="urn:microsoft.com/office/officeart/2008/layout/CircularPictureCallout"/>
    <dgm:cxn modelId="{5B19F74B-E78E-4CFB-96FF-D9847F132765}" type="presOf" srcId="{F58F31EA-EBF9-474D-ADDB-E3F1CCA64249}" destId="{A278DA13-D8F1-4B17-9F02-CB86D6321E3B}" srcOrd="0" destOrd="0" presId="urn:microsoft.com/office/officeart/2008/layout/CircularPictureCallout"/>
    <dgm:cxn modelId="{DFC02857-100A-43BA-8337-2DA83BEDA357}" srcId="{CC5E6FA1-30CD-47CA-AF04-BC2DAD5E6FCC}" destId="{AFAF6E5B-C69C-496E-8A81-9A58D8E89EDF}" srcOrd="5" destOrd="0" parTransId="{01F20CF6-0ECB-465D-8B62-BB5657E1866A}" sibTransId="{77F76E68-740C-4BEB-9F8C-B4DDF64FE277}"/>
    <dgm:cxn modelId="{0A539A7C-EA30-446D-ADF4-6874A0874E40}" type="presOf" srcId="{07887E1E-7CB7-41E5-89CB-F815518FA5A6}" destId="{08FF2CF6-D9D0-40CB-96C4-3780302DD088}" srcOrd="0" destOrd="0" presId="urn:microsoft.com/office/officeart/2008/layout/CircularPictureCallout"/>
    <dgm:cxn modelId="{11EF7686-7BC9-4085-AC42-8E4170D90AB4}" type="presOf" srcId="{CC5E6FA1-30CD-47CA-AF04-BC2DAD5E6FCC}" destId="{E412D10C-146F-4DD6-8B57-E80EDAEE7FAD}" srcOrd="0" destOrd="0" presId="urn:microsoft.com/office/officeart/2008/layout/CircularPictureCallout"/>
    <dgm:cxn modelId="{6EECF089-C522-44D9-AF1B-768B5E92CF4C}" type="presOf" srcId="{5A590B4E-F65E-4192-BE31-EAA206FAFC9B}" destId="{D2115C37-E742-4AAE-A0FB-AB46A5B70F5E}" srcOrd="0" destOrd="0" presId="urn:microsoft.com/office/officeart/2008/layout/CircularPictureCallout"/>
    <dgm:cxn modelId="{158A4CA6-BAD0-4150-BDA5-76C832C90814}" type="presOf" srcId="{32C7638A-4154-4157-9DE1-CF5875FF4DB5}" destId="{94C6D91D-9C78-4E6C-B4B9-4CEFB5D53394}" srcOrd="0" destOrd="0" presId="urn:microsoft.com/office/officeart/2008/layout/CircularPictureCallout"/>
    <dgm:cxn modelId="{B4D635AA-89B2-489E-8259-667C73BF0DE0}" type="presOf" srcId="{832E472A-7913-4021-84C8-1F9BA0727501}" destId="{D9B62671-B3C9-4B54-B6AD-83D9CC687C77}" srcOrd="0" destOrd="0" presId="urn:microsoft.com/office/officeart/2008/layout/CircularPictureCallout"/>
    <dgm:cxn modelId="{84BE9AC5-4DCF-426E-9121-962710A2CC32}" srcId="{CC5E6FA1-30CD-47CA-AF04-BC2DAD5E6FCC}" destId="{32C7638A-4154-4157-9DE1-CF5875FF4DB5}" srcOrd="4" destOrd="0" parTransId="{D04A0AE3-A748-43EC-864B-DDDDCDCD29AA}" sibTransId="{07887E1E-7CB7-41E5-89CB-F815518FA5A6}"/>
    <dgm:cxn modelId="{35114BD9-CB66-4A60-B3AD-930B69359768}" type="presOf" srcId="{D3C4B6B9-912A-4D9F-8598-2F2DBCB85852}" destId="{44E6565D-FC2B-490B-B86C-B2001C2AD8C9}" srcOrd="0" destOrd="0" presId="urn:microsoft.com/office/officeart/2008/layout/CircularPictureCallout"/>
    <dgm:cxn modelId="{7AE6DDF6-DFF0-4EE2-962A-0C04B0FB9EFC}" srcId="{CC5E6FA1-30CD-47CA-AF04-BC2DAD5E6FCC}" destId="{EDD4BACE-A665-46C4-9C96-30AFD477E867}" srcOrd="1" destOrd="0" parTransId="{2E182093-4208-4412-BD6F-F69F1C5FB77C}" sibTransId="{5A590B4E-F65E-4192-BE31-EAA206FAFC9B}"/>
    <dgm:cxn modelId="{470A14FE-22BB-4A6F-BD9A-F3C6F0288C06}" type="presOf" srcId="{AFAF6E5B-C69C-496E-8A81-9A58D8E89EDF}" destId="{03ACB450-242C-4966-AADD-969FC807B485}" srcOrd="0" destOrd="0" presId="urn:microsoft.com/office/officeart/2008/layout/CircularPictureCallout"/>
    <dgm:cxn modelId="{85295DFE-BF40-47D4-A1BE-DB350C149A52}" type="presOf" srcId="{EDD4BACE-A665-46C4-9C96-30AFD477E867}" destId="{20290610-431D-47FD-BE38-ACDD800D5181}" srcOrd="0" destOrd="0" presId="urn:microsoft.com/office/officeart/2008/layout/CircularPictureCallout"/>
    <dgm:cxn modelId="{FAB1F4CC-1ED3-4E82-8AB0-BF59DA790E76}" type="presParOf" srcId="{E412D10C-146F-4DD6-8B57-E80EDAEE7FAD}" destId="{42722041-C07D-413F-8CA1-ACCC1220C848}" srcOrd="0" destOrd="0" presId="urn:microsoft.com/office/officeart/2008/layout/CircularPictureCallout"/>
    <dgm:cxn modelId="{DCC49C7E-54E4-4DA8-A200-B0043A11CA5C}" type="presParOf" srcId="{42722041-C07D-413F-8CA1-ACCC1220C848}" destId="{B22B55C4-7DB3-4787-95EB-94BAB586795E}" srcOrd="0" destOrd="0" presId="urn:microsoft.com/office/officeart/2008/layout/CircularPictureCallout"/>
    <dgm:cxn modelId="{18A46DD8-AEB4-411B-AB41-475F76722ED2}" type="presParOf" srcId="{B22B55C4-7DB3-4787-95EB-94BAB586795E}" destId="{51D1D499-4048-4905-8163-189A9AAB2F3D}" srcOrd="0" destOrd="0" presId="urn:microsoft.com/office/officeart/2008/layout/CircularPictureCallout"/>
    <dgm:cxn modelId="{5E924EFE-FB0A-45C7-AF85-0E44CF90A41E}" type="presParOf" srcId="{42722041-C07D-413F-8CA1-ACCC1220C848}" destId="{D9B62671-B3C9-4B54-B6AD-83D9CC687C77}" srcOrd="1" destOrd="0" presId="urn:microsoft.com/office/officeart/2008/layout/CircularPictureCallout"/>
    <dgm:cxn modelId="{3A237E3A-B0CB-44CA-9D84-42B0604E0E76}" type="presParOf" srcId="{42722041-C07D-413F-8CA1-ACCC1220C848}" destId="{57ECD675-AC93-4E6F-8CAB-BDBCAD05EBE2}" srcOrd="2" destOrd="0" presId="urn:microsoft.com/office/officeart/2008/layout/CircularPictureCallout"/>
    <dgm:cxn modelId="{C8C72E8F-845B-49F7-BE6B-372DE1F7473A}" type="presParOf" srcId="{57ECD675-AC93-4E6F-8CAB-BDBCAD05EBE2}" destId="{D2115C37-E742-4AAE-A0FB-AB46A5B70F5E}" srcOrd="0" destOrd="0" presId="urn:microsoft.com/office/officeart/2008/layout/CircularPictureCallout"/>
    <dgm:cxn modelId="{D143F894-A372-4611-A7A5-6D4511CC3C80}" type="presParOf" srcId="{42722041-C07D-413F-8CA1-ACCC1220C848}" destId="{31BB97ED-C2FC-47BC-A080-E56CFBCE2554}" srcOrd="3" destOrd="0" presId="urn:microsoft.com/office/officeart/2008/layout/CircularPictureCallout"/>
    <dgm:cxn modelId="{7B05C1F9-3C81-4639-892B-1ABBBDBFB1EF}" type="presParOf" srcId="{42722041-C07D-413F-8CA1-ACCC1220C848}" destId="{6CEA94FB-F850-4D81-AB05-FF29EC57DA8E}" srcOrd="4" destOrd="0" presId="urn:microsoft.com/office/officeart/2008/layout/CircularPictureCallout"/>
    <dgm:cxn modelId="{5376105E-5209-4678-9114-0C289D8FA57A}" type="presParOf" srcId="{6CEA94FB-F850-4D81-AB05-FF29EC57DA8E}" destId="{20290610-431D-47FD-BE38-ACDD800D5181}" srcOrd="0" destOrd="0" presId="urn:microsoft.com/office/officeart/2008/layout/CircularPictureCallout"/>
    <dgm:cxn modelId="{7801907D-CF3D-49F1-9666-6409B58B6F9F}" type="presParOf" srcId="{42722041-C07D-413F-8CA1-ACCC1220C848}" destId="{C6CAFCD7-4AFB-475C-8CBD-977E8C093EB0}" srcOrd="5" destOrd="0" presId="urn:microsoft.com/office/officeart/2008/layout/CircularPictureCallout"/>
    <dgm:cxn modelId="{B6C2E279-3F6C-4061-B2A9-E4EA359A33CF}" type="presParOf" srcId="{C6CAFCD7-4AFB-475C-8CBD-977E8C093EB0}" destId="{831B09D8-8321-4177-A002-0DA078A78F1D}" srcOrd="0" destOrd="0" presId="urn:microsoft.com/office/officeart/2008/layout/CircularPictureCallout"/>
    <dgm:cxn modelId="{6B5442B3-071A-433D-92B9-8B500A2A0691}" type="presParOf" srcId="{42722041-C07D-413F-8CA1-ACCC1220C848}" destId="{0019FB19-A276-4340-A34E-6E76BAA66924}" srcOrd="6" destOrd="0" presId="urn:microsoft.com/office/officeart/2008/layout/CircularPictureCallout"/>
    <dgm:cxn modelId="{1FB28B23-80FF-422A-BB57-1E4E2F3A19B9}" type="presParOf" srcId="{42722041-C07D-413F-8CA1-ACCC1220C848}" destId="{6CE9C50F-EFB8-499C-836F-E6702E0DBBEA}" srcOrd="7" destOrd="0" presId="urn:microsoft.com/office/officeart/2008/layout/CircularPictureCallout"/>
    <dgm:cxn modelId="{02679800-8477-4D1A-9D26-EB5623C071BE}" type="presParOf" srcId="{6CE9C50F-EFB8-499C-836F-E6702E0DBBEA}" destId="{44E6565D-FC2B-490B-B86C-B2001C2AD8C9}" srcOrd="0" destOrd="0" presId="urn:microsoft.com/office/officeart/2008/layout/CircularPictureCallout"/>
    <dgm:cxn modelId="{48A069BE-B72C-4316-A132-87E8E47616ED}" type="presParOf" srcId="{42722041-C07D-413F-8CA1-ACCC1220C848}" destId="{68372DB4-0B36-4FC4-AFCA-F6EE1F854556}" srcOrd="8" destOrd="0" presId="urn:microsoft.com/office/officeart/2008/layout/CircularPictureCallout"/>
    <dgm:cxn modelId="{57D7D1CC-6210-4FAF-AF8B-ADF2E4BED0DF}" type="presParOf" srcId="{68372DB4-0B36-4FC4-AFCA-F6EE1F854556}" destId="{A278DA13-D8F1-4B17-9F02-CB86D6321E3B}" srcOrd="0" destOrd="0" presId="urn:microsoft.com/office/officeart/2008/layout/CircularPictureCallout"/>
    <dgm:cxn modelId="{D5200750-88A7-4FA6-AF65-512B5E4F23D2}" type="presParOf" srcId="{42722041-C07D-413F-8CA1-ACCC1220C848}" destId="{9E273665-7929-42A3-92CE-E46E52EC230C}" srcOrd="9" destOrd="0" presId="urn:microsoft.com/office/officeart/2008/layout/CircularPictureCallout"/>
    <dgm:cxn modelId="{119BE936-7DE9-4D6D-855A-DD838ADF2ACD}" type="presParOf" srcId="{42722041-C07D-413F-8CA1-ACCC1220C848}" destId="{6A8185CB-1FCA-4A49-8729-0D7B85F5E83F}" srcOrd="10" destOrd="0" presId="urn:microsoft.com/office/officeart/2008/layout/CircularPictureCallout"/>
    <dgm:cxn modelId="{B214742F-B989-4D20-8DC9-4D658297E7DE}" type="presParOf" srcId="{6A8185CB-1FCA-4A49-8729-0D7B85F5E83F}" destId="{C1F730A8-A3A3-403B-95B4-3E9B0F08DD95}" srcOrd="0" destOrd="0" presId="urn:microsoft.com/office/officeart/2008/layout/CircularPictureCallout"/>
    <dgm:cxn modelId="{7972913D-2C95-4371-BD92-970B4EFFBFD9}" type="presParOf" srcId="{42722041-C07D-413F-8CA1-ACCC1220C848}" destId="{AC0D123D-71CF-4208-BACF-7D0558C1D913}" srcOrd="11" destOrd="0" presId="urn:microsoft.com/office/officeart/2008/layout/CircularPictureCallout"/>
    <dgm:cxn modelId="{A7102344-E160-4AEA-BF60-97BE025CBD8E}" type="presParOf" srcId="{AC0D123D-71CF-4208-BACF-7D0558C1D913}" destId="{08FF2CF6-D9D0-40CB-96C4-3780302DD088}" srcOrd="0" destOrd="0" presId="urn:microsoft.com/office/officeart/2008/layout/CircularPictureCallout"/>
    <dgm:cxn modelId="{B4DEA134-6487-43A5-9EC8-BD2AE83A757C}" type="presParOf" srcId="{42722041-C07D-413F-8CA1-ACCC1220C848}" destId="{7EDF32D7-2BCB-4ABA-BE6B-8881297BEB39}" srcOrd="12" destOrd="0" presId="urn:microsoft.com/office/officeart/2008/layout/CircularPictureCallout"/>
    <dgm:cxn modelId="{2E6D3D93-B6DB-4DEA-A9E3-39E008F4B608}" type="presParOf" srcId="{42722041-C07D-413F-8CA1-ACCC1220C848}" destId="{333CA4B8-B2B5-4105-A1CD-C328CCB55693}" srcOrd="13" destOrd="0" presId="urn:microsoft.com/office/officeart/2008/layout/CircularPictureCallout"/>
    <dgm:cxn modelId="{1B069C48-ABBB-4C5B-BCA9-F33704295C29}" type="presParOf" srcId="{333CA4B8-B2B5-4105-A1CD-C328CCB55693}" destId="{94C6D91D-9C78-4E6C-B4B9-4CEFB5D53394}" srcOrd="0" destOrd="0" presId="urn:microsoft.com/office/officeart/2008/layout/CircularPictureCallout"/>
    <dgm:cxn modelId="{2B650CFC-ACAE-42AA-9A8F-551EA65E5F31}" type="presParOf" srcId="{42722041-C07D-413F-8CA1-ACCC1220C848}" destId="{7F0C48D4-F3BB-4784-871E-673415DBF320}" srcOrd="14" destOrd="0" presId="urn:microsoft.com/office/officeart/2008/layout/CircularPictureCallout"/>
    <dgm:cxn modelId="{F0DED0C5-4663-44AB-BFF8-8738686CC41B}" type="presParOf" srcId="{7F0C48D4-F3BB-4784-871E-673415DBF320}" destId="{69287F92-6BCE-48B3-A37A-5F3763A2AD42}" srcOrd="0" destOrd="0" presId="urn:microsoft.com/office/officeart/2008/layout/CircularPictureCallout"/>
    <dgm:cxn modelId="{1109198D-E23F-40D4-9D30-66928C44AA82}" type="presParOf" srcId="{42722041-C07D-413F-8CA1-ACCC1220C848}" destId="{7500615D-DA3A-4352-B3EF-3E20BE5ACC51}" srcOrd="15" destOrd="0" presId="urn:microsoft.com/office/officeart/2008/layout/CircularPictureCallout"/>
    <dgm:cxn modelId="{8689E054-C6A3-427C-A919-13542DCF661E}" type="presParOf" srcId="{42722041-C07D-413F-8CA1-ACCC1220C848}" destId="{2A7F5543-1429-43B4-8AB9-458CE6F972F5}" srcOrd="16" destOrd="0" presId="urn:microsoft.com/office/officeart/2008/layout/CircularPictureCallout"/>
    <dgm:cxn modelId="{29E72686-28A0-4897-87B3-ADAEBF43D295}" type="presParOf" srcId="{2A7F5543-1429-43B4-8AB9-458CE6F972F5}" destId="{03ACB450-242C-4966-AADD-969FC807B485}" srcOrd="0" destOrd="0" presId="urn:microsoft.com/office/officeart/2008/layout/CircularPictureCallout"/>
  </dgm:cxnLst>
  <dgm:bg>
    <a:noFill/>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DA58ABD-E562-4E8A-933D-C48F4D0AF37C}" type="doc">
      <dgm:prSet loTypeId="urn:microsoft.com/office/officeart/2011/layout/RadialPictureList" loCatId="picture" qsTypeId="urn:microsoft.com/office/officeart/2005/8/quickstyle/simple5" qsCatId="simple" csTypeId="urn:microsoft.com/office/officeart/2005/8/colors/accent1_2" csCatId="accent1" phldr="1"/>
      <dgm:spPr/>
      <dgm:t>
        <a:bodyPr/>
        <a:lstStyle/>
        <a:p>
          <a:endParaRPr lang="en-SG"/>
        </a:p>
      </dgm:t>
    </dgm:pt>
    <dgm:pt modelId="{455F75AC-34C1-40AB-8ACB-C4472AF89280}">
      <dgm:prSet phldrT="[Text]" custT="1"/>
      <dgm:spPr>
        <a:solidFill>
          <a:srgbClr val="A3897A"/>
        </a:solidFill>
      </dgm:spPr>
      <dgm:t>
        <a:bodyPr/>
        <a:lstStyle/>
        <a:p>
          <a:r>
            <a:rPr lang="en-US" sz="2400" b="0">
              <a:solidFill>
                <a:schemeClr val="bg1"/>
              </a:solidFill>
              <a:effectLst>
                <a:outerShdw blurRad="38100" dist="38100" dir="2700000" algn="tl">
                  <a:srgbClr val="000000">
                    <a:alpha val="43137"/>
                  </a:srgbClr>
                </a:outerShdw>
              </a:effectLst>
              <a:latin typeface="Optima" panose="02000503060000020004" pitchFamily="2" charset="0"/>
            </a:rPr>
            <a:t>Closed-Loop Data </a:t>
          </a:r>
        </a:p>
        <a:p>
          <a:r>
            <a:rPr lang="en-US" sz="2400" b="0">
              <a:solidFill>
                <a:schemeClr val="bg1"/>
              </a:solidFill>
              <a:effectLst>
                <a:outerShdw blurRad="38100" dist="38100" dir="2700000" algn="tl">
                  <a:srgbClr val="000000">
                    <a:alpha val="43137"/>
                  </a:srgbClr>
                </a:outerShdw>
              </a:effectLst>
              <a:latin typeface="Optima" panose="02000503060000020004" pitchFamily="2" charset="0"/>
            </a:rPr>
            <a:t>Eco-system</a:t>
          </a:r>
          <a:endParaRPr lang="en-SG" sz="2300" b="0">
            <a:solidFill>
              <a:schemeClr val="bg1"/>
            </a:solidFill>
            <a:effectLst>
              <a:outerShdw blurRad="38100" dist="38100" dir="2700000" algn="tl">
                <a:srgbClr val="000000">
                  <a:alpha val="43137"/>
                </a:srgbClr>
              </a:outerShdw>
            </a:effectLst>
            <a:latin typeface="Optima" panose="02000503060000020004" pitchFamily="2" charset="0"/>
          </a:endParaRPr>
        </a:p>
      </dgm:t>
    </dgm:pt>
    <dgm:pt modelId="{2E2EA995-7328-4C47-83E3-A09F9F3DC985}" type="parTrans" cxnId="{DDDF3924-3E62-4828-B9E7-CF3D9FD00B0F}">
      <dgm:prSet/>
      <dgm:spPr/>
      <dgm:t>
        <a:bodyPr/>
        <a:lstStyle/>
        <a:p>
          <a:endParaRPr lang="en-SG">
            <a:latin typeface="Abadi Extra Light" panose="020B0204020104020204" pitchFamily="34" charset="0"/>
          </a:endParaRPr>
        </a:p>
      </dgm:t>
    </dgm:pt>
    <dgm:pt modelId="{642D971E-39F7-49C1-A347-5F23AF8408CE}" type="sibTrans" cxnId="{DDDF3924-3E62-4828-B9E7-CF3D9FD00B0F}">
      <dgm:prSet/>
      <dgm:spPr/>
      <dgm:t>
        <a:bodyPr/>
        <a:lstStyle/>
        <a:p>
          <a:endParaRPr lang="en-SG">
            <a:latin typeface="Abadi Extra Light" panose="020B0204020104020204" pitchFamily="34" charset="0"/>
          </a:endParaRPr>
        </a:p>
      </dgm:t>
    </dgm:pt>
    <dgm:pt modelId="{61EE5018-B2CB-4AD0-9705-803624964DED}">
      <dgm:prSet phldrT="[Text]" custT="1"/>
      <dgm:spPr/>
      <dgm:t>
        <a:bodyPr/>
        <a:lstStyle/>
        <a:p>
          <a:r>
            <a:rPr lang="en-US" sz="1800">
              <a:latin typeface="Century Gothic" panose="020B0502020202020204" pitchFamily="34" charset="0"/>
            </a:rPr>
            <a:t>Sales History, Recommender System &amp; </a:t>
          </a:r>
        </a:p>
        <a:p>
          <a:r>
            <a:rPr lang="en-US" sz="1800">
              <a:latin typeface="Century Gothic" panose="020B0502020202020204" pitchFamily="34" charset="0"/>
            </a:rPr>
            <a:t>Targeted Marketing</a:t>
          </a:r>
        </a:p>
      </dgm:t>
    </dgm:pt>
    <dgm:pt modelId="{60A2D443-2D02-4770-8AC0-8FBD516F939D}" type="parTrans" cxnId="{F73EC3A9-4439-4C6F-81D4-ACDCB8B3DFB6}">
      <dgm:prSet/>
      <dgm:spPr/>
      <dgm:t>
        <a:bodyPr/>
        <a:lstStyle/>
        <a:p>
          <a:endParaRPr lang="en-SG">
            <a:latin typeface="Abadi Extra Light" panose="020B0204020104020204" pitchFamily="34" charset="0"/>
          </a:endParaRPr>
        </a:p>
      </dgm:t>
    </dgm:pt>
    <dgm:pt modelId="{D0B196C8-F98C-4618-A9FA-0C6E67C8BA47}" type="sibTrans" cxnId="{F73EC3A9-4439-4C6F-81D4-ACDCB8B3DFB6}">
      <dgm:prSet/>
      <dgm:spPr/>
      <dgm:t>
        <a:bodyPr/>
        <a:lstStyle/>
        <a:p>
          <a:endParaRPr lang="en-SG">
            <a:latin typeface="Abadi Extra Light" panose="020B0204020104020204" pitchFamily="34" charset="0"/>
          </a:endParaRPr>
        </a:p>
      </dgm:t>
    </dgm:pt>
    <dgm:pt modelId="{7D5B7991-A510-40A0-AD4C-A17EC6F8EE1F}">
      <dgm:prSet phldrT="[Text]" custT="1"/>
      <dgm:spPr/>
      <dgm:t>
        <a:bodyPr/>
        <a:lstStyle/>
        <a:p>
          <a:r>
            <a:rPr lang="en-US" sz="1800">
              <a:latin typeface="Century Gothic" panose="020B0502020202020204" pitchFamily="34" charset="0"/>
            </a:rPr>
            <a:t>Intelligent Inventory Management &amp; Forecasting</a:t>
          </a:r>
          <a:endParaRPr lang="en-SG" sz="1800">
            <a:latin typeface="Century Gothic" panose="020B0502020202020204" pitchFamily="34" charset="0"/>
          </a:endParaRPr>
        </a:p>
      </dgm:t>
    </dgm:pt>
    <dgm:pt modelId="{830247B9-4607-45D8-A2A4-F14120FE10C9}" type="parTrans" cxnId="{3980CAA0-26D1-4AAB-B4A1-31594E66334A}">
      <dgm:prSet/>
      <dgm:spPr/>
      <dgm:t>
        <a:bodyPr/>
        <a:lstStyle/>
        <a:p>
          <a:endParaRPr lang="en-SG">
            <a:latin typeface="Abadi Extra Light" panose="020B0204020104020204" pitchFamily="34" charset="0"/>
          </a:endParaRPr>
        </a:p>
      </dgm:t>
    </dgm:pt>
    <dgm:pt modelId="{8BFD5586-6B71-4E87-AC4C-7A353F69EF5A}" type="sibTrans" cxnId="{3980CAA0-26D1-4AAB-B4A1-31594E66334A}">
      <dgm:prSet/>
      <dgm:spPr/>
      <dgm:t>
        <a:bodyPr/>
        <a:lstStyle/>
        <a:p>
          <a:endParaRPr lang="en-SG">
            <a:latin typeface="Abadi Extra Light" panose="020B0204020104020204" pitchFamily="34" charset="0"/>
          </a:endParaRPr>
        </a:p>
      </dgm:t>
    </dgm:pt>
    <dgm:pt modelId="{50EB0FFA-0146-4CB1-8F90-43FA4E95F41A}">
      <dgm:prSet phldrT="[Text]" custT="1"/>
      <dgm:spPr/>
      <dgm:t>
        <a:bodyPr/>
        <a:lstStyle/>
        <a:p>
          <a:r>
            <a:rPr lang="en-US" sz="1800">
              <a:latin typeface="Century Gothic" panose="020B0502020202020204" pitchFamily="34" charset="0"/>
            </a:rPr>
            <a:t>Customer Feedback &amp; After-sale Service</a:t>
          </a:r>
        </a:p>
      </dgm:t>
    </dgm:pt>
    <dgm:pt modelId="{0FF765B6-8FBE-42C5-BC5C-CBA352DFDE7B}" type="parTrans" cxnId="{63D54C75-39E1-4800-95FC-697A269A1D08}">
      <dgm:prSet/>
      <dgm:spPr/>
      <dgm:t>
        <a:bodyPr/>
        <a:lstStyle/>
        <a:p>
          <a:endParaRPr lang="en-SG">
            <a:latin typeface="Abadi Extra Light" panose="020B0204020104020204" pitchFamily="34" charset="0"/>
          </a:endParaRPr>
        </a:p>
      </dgm:t>
    </dgm:pt>
    <dgm:pt modelId="{9249662F-4DFA-4645-9E51-0D86B39C1A3F}" type="sibTrans" cxnId="{63D54C75-39E1-4800-95FC-697A269A1D08}">
      <dgm:prSet/>
      <dgm:spPr/>
      <dgm:t>
        <a:bodyPr/>
        <a:lstStyle/>
        <a:p>
          <a:endParaRPr lang="en-SG">
            <a:latin typeface="Abadi Extra Light" panose="020B0204020104020204" pitchFamily="34" charset="0"/>
          </a:endParaRPr>
        </a:p>
      </dgm:t>
    </dgm:pt>
    <dgm:pt modelId="{C49C4CCC-3D2C-4411-AF60-F392CCF90AE6}">
      <dgm:prSet phldrT="[Text]" custT="1"/>
      <dgm:spPr/>
      <dgm:t>
        <a:bodyPr/>
        <a:lstStyle/>
        <a:p>
          <a:r>
            <a:rPr lang="en-US" sz="1800">
              <a:latin typeface="Century Gothic" panose="020B0502020202020204" pitchFamily="34" charset="0"/>
            </a:rPr>
            <a:t>Delivery Optimisation, Routing Efficiency &amp; On-Time Delivery</a:t>
          </a:r>
        </a:p>
      </dgm:t>
    </dgm:pt>
    <dgm:pt modelId="{74BF4DC0-BF79-4238-9D5A-2C59C7DC5D0E}" type="parTrans" cxnId="{25050043-BED3-4B2F-943A-194BA3E863B9}">
      <dgm:prSet/>
      <dgm:spPr/>
      <dgm:t>
        <a:bodyPr/>
        <a:lstStyle/>
        <a:p>
          <a:endParaRPr lang="en-SG"/>
        </a:p>
      </dgm:t>
    </dgm:pt>
    <dgm:pt modelId="{83B9943D-B423-4D44-8CFE-F8F35214951B}" type="sibTrans" cxnId="{25050043-BED3-4B2F-943A-194BA3E863B9}">
      <dgm:prSet/>
      <dgm:spPr/>
      <dgm:t>
        <a:bodyPr/>
        <a:lstStyle/>
        <a:p>
          <a:endParaRPr lang="en-SG"/>
        </a:p>
      </dgm:t>
    </dgm:pt>
    <dgm:pt modelId="{61C83B17-2D42-4C4F-8392-0151FA58F47A}" type="pres">
      <dgm:prSet presAssocID="{4DA58ABD-E562-4E8A-933D-C48F4D0AF37C}" presName="Name0" presStyleCnt="0">
        <dgm:presLayoutVars>
          <dgm:chMax val="1"/>
          <dgm:chPref val="1"/>
          <dgm:dir/>
          <dgm:resizeHandles/>
        </dgm:presLayoutVars>
      </dgm:prSet>
      <dgm:spPr/>
    </dgm:pt>
    <dgm:pt modelId="{A9E39720-16D0-4A71-831B-50F011DA162C}" type="pres">
      <dgm:prSet presAssocID="{455F75AC-34C1-40AB-8ACB-C4472AF89280}" presName="Parent" presStyleLbl="node1" presStyleIdx="0" presStyleCnt="2" custScaleX="108930" custLinFactNeighborX="-61077" custLinFactNeighborY="598">
        <dgm:presLayoutVars>
          <dgm:chMax val="4"/>
          <dgm:chPref val="3"/>
        </dgm:presLayoutVars>
      </dgm:prSet>
      <dgm:spPr/>
    </dgm:pt>
    <dgm:pt modelId="{AB5821AC-77AF-4E57-A7F5-78020F6518C3}" type="pres">
      <dgm:prSet presAssocID="{61EE5018-B2CB-4AD0-9705-803624964DED}" presName="Accent" presStyleLbl="node1" presStyleIdx="1" presStyleCnt="2" custLinFactNeighborX="-25360" custLinFactNeighborY="2048"/>
      <dgm:spPr>
        <a:solidFill>
          <a:srgbClr val="A3897A"/>
        </a:solidFill>
      </dgm:spPr>
    </dgm:pt>
    <dgm:pt modelId="{E0891872-AA39-4EB1-8C84-1221E8EEEB68}" type="pres">
      <dgm:prSet presAssocID="{61EE5018-B2CB-4AD0-9705-803624964DED}" presName="Image1" presStyleLbl="fgImgPlace1" presStyleIdx="0" presStyleCnt="4" custLinFactNeighborX="-43903" custLinFactNeighborY="-4026"/>
      <dgm:spPr>
        <a:solidFill>
          <a:srgbClr val="A3897A"/>
        </a:solidFill>
      </dgm:spPr>
    </dgm:pt>
    <dgm:pt modelId="{02D438AD-3704-4903-AC27-915359F42D31}" type="pres">
      <dgm:prSet presAssocID="{61EE5018-B2CB-4AD0-9705-803624964DED}" presName="Child1" presStyleLbl="revTx" presStyleIdx="0" presStyleCnt="4" custScaleX="342202" custLinFactNeighborX="91963" custLinFactNeighborY="1328">
        <dgm:presLayoutVars>
          <dgm:chMax val="0"/>
          <dgm:chPref val="0"/>
          <dgm:bulletEnabled val="1"/>
        </dgm:presLayoutVars>
      </dgm:prSet>
      <dgm:spPr/>
    </dgm:pt>
    <dgm:pt modelId="{5389D785-4ADB-4FFB-9C4E-00CB6F5DA5A6}" type="pres">
      <dgm:prSet presAssocID="{7D5B7991-A510-40A0-AD4C-A17EC6F8EE1F}" presName="Image2" presStyleCnt="0"/>
      <dgm:spPr/>
    </dgm:pt>
    <dgm:pt modelId="{8D03E0C0-96C7-4E17-AE5B-137A85B71C33}" type="pres">
      <dgm:prSet presAssocID="{7D5B7991-A510-40A0-AD4C-A17EC6F8EE1F}" presName="Image" presStyleLbl="fgImgPlace1" presStyleIdx="1" presStyleCnt="4"/>
      <dgm:spPr>
        <a:solidFill>
          <a:srgbClr val="A3897A"/>
        </a:solidFill>
      </dgm:spPr>
    </dgm:pt>
    <dgm:pt modelId="{264F9D18-1A1A-42ED-8CEA-FEEB2E2E3FBA}" type="pres">
      <dgm:prSet presAssocID="{7D5B7991-A510-40A0-AD4C-A17EC6F8EE1F}" presName="Child2" presStyleLbl="revTx" presStyleIdx="1" presStyleCnt="4" custScaleX="165527" custLinFactNeighborX="30683" custLinFactNeighborY="5728">
        <dgm:presLayoutVars>
          <dgm:chMax val="0"/>
          <dgm:chPref val="0"/>
          <dgm:bulletEnabled val="1"/>
        </dgm:presLayoutVars>
      </dgm:prSet>
      <dgm:spPr/>
    </dgm:pt>
    <dgm:pt modelId="{6EC0FA2C-AC51-47AA-BE96-71858F498703}" type="pres">
      <dgm:prSet presAssocID="{50EB0FFA-0146-4CB1-8F90-43FA4E95F41A}" presName="Image3" presStyleCnt="0"/>
      <dgm:spPr/>
    </dgm:pt>
    <dgm:pt modelId="{9D27B755-DC9B-4B9B-B19C-4EFB5E963737}" type="pres">
      <dgm:prSet presAssocID="{50EB0FFA-0146-4CB1-8F90-43FA4E95F41A}" presName="Image" presStyleLbl="fgImgPlace1" presStyleIdx="2" presStyleCnt="4" custLinFactNeighborX="-89" custLinFactNeighborY="-9709"/>
      <dgm:spPr>
        <a:solidFill>
          <a:srgbClr val="A3897A"/>
        </a:solidFill>
      </dgm:spPr>
    </dgm:pt>
    <dgm:pt modelId="{FD378448-C0D4-4B79-969D-98F6DAE2BF0E}" type="pres">
      <dgm:prSet presAssocID="{50EB0FFA-0146-4CB1-8F90-43FA4E95F41A}" presName="Child3" presStyleLbl="revTx" presStyleIdx="2" presStyleCnt="4" custScaleX="177938" custLinFactY="10118" custLinFactNeighborX="-19222" custLinFactNeighborY="100000">
        <dgm:presLayoutVars>
          <dgm:chMax val="0"/>
          <dgm:chPref val="0"/>
          <dgm:bulletEnabled val="1"/>
        </dgm:presLayoutVars>
      </dgm:prSet>
      <dgm:spPr/>
    </dgm:pt>
    <dgm:pt modelId="{E0BE44A2-619C-4C45-B65A-59C7A0B38B0F}" type="pres">
      <dgm:prSet presAssocID="{C49C4CCC-3D2C-4411-AF60-F392CCF90AE6}" presName="Image4" presStyleCnt="0"/>
      <dgm:spPr/>
    </dgm:pt>
    <dgm:pt modelId="{070A4D9B-F238-454E-A51E-194C8C019125}" type="pres">
      <dgm:prSet presAssocID="{C49C4CCC-3D2C-4411-AF60-F392CCF90AE6}" presName="Image" presStyleLbl="fgImgPlace1" presStyleIdx="3" presStyleCnt="4" custLinFactNeighborX="-11843"/>
      <dgm:spPr>
        <a:solidFill>
          <a:srgbClr val="A3897A"/>
        </a:solidFill>
      </dgm:spPr>
    </dgm:pt>
    <dgm:pt modelId="{ED4B1FE9-941F-417F-A8FB-F953D658F55A}" type="pres">
      <dgm:prSet presAssocID="{C49C4CCC-3D2C-4411-AF60-F392CCF90AE6}" presName="Child4" presStyleLbl="revTx" presStyleIdx="3" presStyleCnt="4" custScaleX="149946" custLinFactY="-3818" custLinFactNeighborX="78474" custLinFactNeighborY="-100000">
        <dgm:presLayoutVars>
          <dgm:chMax val="0"/>
          <dgm:chPref val="0"/>
          <dgm:bulletEnabled val="1"/>
        </dgm:presLayoutVars>
      </dgm:prSet>
      <dgm:spPr/>
    </dgm:pt>
  </dgm:ptLst>
  <dgm:cxnLst>
    <dgm:cxn modelId="{DDDF3924-3E62-4828-B9E7-CF3D9FD00B0F}" srcId="{4DA58ABD-E562-4E8A-933D-C48F4D0AF37C}" destId="{455F75AC-34C1-40AB-8ACB-C4472AF89280}" srcOrd="0" destOrd="0" parTransId="{2E2EA995-7328-4C47-83E3-A09F9F3DC985}" sibTransId="{642D971E-39F7-49C1-A347-5F23AF8408CE}"/>
    <dgm:cxn modelId="{25050043-BED3-4B2F-943A-194BA3E863B9}" srcId="{455F75AC-34C1-40AB-8ACB-C4472AF89280}" destId="{C49C4CCC-3D2C-4411-AF60-F392CCF90AE6}" srcOrd="3" destOrd="0" parTransId="{74BF4DC0-BF79-4238-9D5A-2C59C7DC5D0E}" sibTransId="{83B9943D-B423-4D44-8CFE-F8F35214951B}"/>
    <dgm:cxn modelId="{AABFC974-487F-45E4-B10D-CCF9C528A9DA}" type="presOf" srcId="{4DA58ABD-E562-4E8A-933D-C48F4D0AF37C}" destId="{61C83B17-2D42-4C4F-8392-0151FA58F47A}" srcOrd="0" destOrd="0" presId="urn:microsoft.com/office/officeart/2011/layout/RadialPictureList"/>
    <dgm:cxn modelId="{63D54C75-39E1-4800-95FC-697A269A1D08}" srcId="{455F75AC-34C1-40AB-8ACB-C4472AF89280}" destId="{50EB0FFA-0146-4CB1-8F90-43FA4E95F41A}" srcOrd="2" destOrd="0" parTransId="{0FF765B6-8FBE-42C5-BC5C-CBA352DFDE7B}" sibTransId="{9249662F-4DFA-4645-9E51-0D86B39C1A3F}"/>
    <dgm:cxn modelId="{C252DA7B-73EA-431C-AB4E-5ED39A73B8D9}" type="presOf" srcId="{61EE5018-B2CB-4AD0-9705-803624964DED}" destId="{02D438AD-3704-4903-AC27-915359F42D31}" srcOrd="0" destOrd="0" presId="urn:microsoft.com/office/officeart/2011/layout/RadialPictureList"/>
    <dgm:cxn modelId="{B91DFF8E-2717-458E-83B6-7BC27CBEC102}" type="presOf" srcId="{C49C4CCC-3D2C-4411-AF60-F392CCF90AE6}" destId="{ED4B1FE9-941F-417F-A8FB-F953D658F55A}" srcOrd="0" destOrd="0" presId="urn:microsoft.com/office/officeart/2011/layout/RadialPictureList"/>
    <dgm:cxn modelId="{A27D449E-39D7-4957-AC23-75AE2D495844}" type="presOf" srcId="{455F75AC-34C1-40AB-8ACB-C4472AF89280}" destId="{A9E39720-16D0-4A71-831B-50F011DA162C}" srcOrd="0" destOrd="0" presId="urn:microsoft.com/office/officeart/2011/layout/RadialPictureList"/>
    <dgm:cxn modelId="{3980CAA0-26D1-4AAB-B4A1-31594E66334A}" srcId="{455F75AC-34C1-40AB-8ACB-C4472AF89280}" destId="{7D5B7991-A510-40A0-AD4C-A17EC6F8EE1F}" srcOrd="1" destOrd="0" parTransId="{830247B9-4607-45D8-A2A4-F14120FE10C9}" sibTransId="{8BFD5586-6B71-4E87-AC4C-7A353F69EF5A}"/>
    <dgm:cxn modelId="{F73EC3A9-4439-4C6F-81D4-ACDCB8B3DFB6}" srcId="{455F75AC-34C1-40AB-8ACB-C4472AF89280}" destId="{61EE5018-B2CB-4AD0-9705-803624964DED}" srcOrd="0" destOrd="0" parTransId="{60A2D443-2D02-4770-8AC0-8FBD516F939D}" sibTransId="{D0B196C8-F98C-4618-A9FA-0C6E67C8BA47}"/>
    <dgm:cxn modelId="{86C48DC3-096F-4439-888F-E5203B0370F1}" type="presOf" srcId="{50EB0FFA-0146-4CB1-8F90-43FA4E95F41A}" destId="{FD378448-C0D4-4B79-969D-98F6DAE2BF0E}" srcOrd="0" destOrd="0" presId="urn:microsoft.com/office/officeart/2011/layout/RadialPictureList"/>
    <dgm:cxn modelId="{2A82D7C7-8883-4EE1-B0C5-C09464C36EE6}" type="presOf" srcId="{7D5B7991-A510-40A0-AD4C-A17EC6F8EE1F}" destId="{264F9D18-1A1A-42ED-8CEA-FEEB2E2E3FBA}" srcOrd="0" destOrd="0" presId="urn:microsoft.com/office/officeart/2011/layout/RadialPictureList"/>
    <dgm:cxn modelId="{61D86436-6FEA-4328-B522-E617D4C45DE1}" type="presParOf" srcId="{61C83B17-2D42-4C4F-8392-0151FA58F47A}" destId="{A9E39720-16D0-4A71-831B-50F011DA162C}" srcOrd="0" destOrd="0" presId="urn:microsoft.com/office/officeart/2011/layout/RadialPictureList"/>
    <dgm:cxn modelId="{F6BF570A-5C5B-4C9F-B13A-579881C4E1AE}" type="presParOf" srcId="{61C83B17-2D42-4C4F-8392-0151FA58F47A}" destId="{AB5821AC-77AF-4E57-A7F5-78020F6518C3}" srcOrd="1" destOrd="0" presId="urn:microsoft.com/office/officeart/2011/layout/RadialPictureList"/>
    <dgm:cxn modelId="{0425500C-3FC3-471D-85D9-67D6906BDFA9}" type="presParOf" srcId="{61C83B17-2D42-4C4F-8392-0151FA58F47A}" destId="{E0891872-AA39-4EB1-8C84-1221E8EEEB68}" srcOrd="2" destOrd="0" presId="urn:microsoft.com/office/officeart/2011/layout/RadialPictureList"/>
    <dgm:cxn modelId="{ABC968CC-97AC-4AC2-B5D9-4CE17BC12117}" type="presParOf" srcId="{61C83B17-2D42-4C4F-8392-0151FA58F47A}" destId="{02D438AD-3704-4903-AC27-915359F42D31}" srcOrd="3" destOrd="0" presId="urn:microsoft.com/office/officeart/2011/layout/RadialPictureList"/>
    <dgm:cxn modelId="{6349635F-195C-44E8-891F-E7480DB89E29}" type="presParOf" srcId="{61C83B17-2D42-4C4F-8392-0151FA58F47A}" destId="{5389D785-4ADB-4FFB-9C4E-00CB6F5DA5A6}" srcOrd="4" destOrd="0" presId="urn:microsoft.com/office/officeart/2011/layout/RadialPictureList"/>
    <dgm:cxn modelId="{9A230A02-FE76-41D5-9A9D-63468B7371F4}" type="presParOf" srcId="{5389D785-4ADB-4FFB-9C4E-00CB6F5DA5A6}" destId="{8D03E0C0-96C7-4E17-AE5B-137A85B71C33}" srcOrd="0" destOrd="0" presId="urn:microsoft.com/office/officeart/2011/layout/RadialPictureList"/>
    <dgm:cxn modelId="{86938B47-BE5B-4CA9-8175-5F15DEDD4940}" type="presParOf" srcId="{61C83B17-2D42-4C4F-8392-0151FA58F47A}" destId="{264F9D18-1A1A-42ED-8CEA-FEEB2E2E3FBA}" srcOrd="5" destOrd="0" presId="urn:microsoft.com/office/officeart/2011/layout/RadialPictureList"/>
    <dgm:cxn modelId="{F20FD04F-8509-44B6-957E-0B12AFC1CEED}" type="presParOf" srcId="{61C83B17-2D42-4C4F-8392-0151FA58F47A}" destId="{6EC0FA2C-AC51-47AA-BE96-71858F498703}" srcOrd="6" destOrd="0" presId="urn:microsoft.com/office/officeart/2011/layout/RadialPictureList"/>
    <dgm:cxn modelId="{AF2251E0-C2DC-4CFC-9FA5-CD7845E2D103}" type="presParOf" srcId="{6EC0FA2C-AC51-47AA-BE96-71858F498703}" destId="{9D27B755-DC9B-4B9B-B19C-4EFB5E963737}" srcOrd="0" destOrd="0" presId="urn:microsoft.com/office/officeart/2011/layout/RadialPictureList"/>
    <dgm:cxn modelId="{E65CA81E-6F40-4008-9925-3F1C28FF15AC}" type="presParOf" srcId="{61C83B17-2D42-4C4F-8392-0151FA58F47A}" destId="{FD378448-C0D4-4B79-969D-98F6DAE2BF0E}" srcOrd="7" destOrd="0" presId="urn:microsoft.com/office/officeart/2011/layout/RadialPictureList"/>
    <dgm:cxn modelId="{A33090F4-BA53-42D9-997E-77303FAB64B9}" type="presParOf" srcId="{61C83B17-2D42-4C4F-8392-0151FA58F47A}" destId="{E0BE44A2-619C-4C45-B65A-59C7A0B38B0F}" srcOrd="8" destOrd="0" presId="urn:microsoft.com/office/officeart/2011/layout/RadialPictureList"/>
    <dgm:cxn modelId="{3A94A608-9945-4C64-BD6F-C3AA97E73D46}" type="presParOf" srcId="{E0BE44A2-619C-4C45-B65A-59C7A0B38B0F}" destId="{070A4D9B-F238-454E-A51E-194C8C019125}" srcOrd="0" destOrd="0" presId="urn:microsoft.com/office/officeart/2011/layout/RadialPictureList"/>
    <dgm:cxn modelId="{2E707A64-100B-4DA0-B2E1-FF1170F46B2E}" type="presParOf" srcId="{61C83B17-2D42-4C4F-8392-0151FA58F47A}" destId="{ED4B1FE9-941F-417F-A8FB-F953D658F55A}" srcOrd="9" destOrd="0" presId="urn:microsoft.com/office/officeart/2011/layout/RadialPictureLis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5AC99-48A1-9244-9F12-9556C8CA9068}">
      <dsp:nvSpPr>
        <dsp:cNvPr id="0" name=""/>
        <dsp:cNvSpPr/>
      </dsp:nvSpPr>
      <dsp:spPr>
        <a:xfrm>
          <a:off x="8230412" y="3562154"/>
          <a:ext cx="139429" cy="610834"/>
        </a:xfrm>
        <a:custGeom>
          <a:avLst/>
          <a:gdLst/>
          <a:ahLst/>
          <a:cxnLst/>
          <a:rect l="0" t="0" r="0" b="0"/>
          <a:pathLst>
            <a:path>
              <a:moveTo>
                <a:pt x="0" y="0"/>
              </a:moveTo>
              <a:lnTo>
                <a:pt x="0" y="610834"/>
              </a:lnTo>
              <a:lnTo>
                <a:pt x="139429" y="6108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A5728B-B888-7E4C-9829-91D71B8BE0E3}">
      <dsp:nvSpPr>
        <dsp:cNvPr id="0" name=""/>
        <dsp:cNvSpPr/>
      </dsp:nvSpPr>
      <dsp:spPr>
        <a:xfrm>
          <a:off x="8090982" y="3562154"/>
          <a:ext cx="139429" cy="610834"/>
        </a:xfrm>
        <a:custGeom>
          <a:avLst/>
          <a:gdLst/>
          <a:ahLst/>
          <a:cxnLst/>
          <a:rect l="0" t="0" r="0" b="0"/>
          <a:pathLst>
            <a:path>
              <a:moveTo>
                <a:pt x="139429" y="0"/>
              </a:moveTo>
              <a:lnTo>
                <a:pt x="139429" y="610834"/>
              </a:lnTo>
              <a:lnTo>
                <a:pt x="0" y="6108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52F49-F0A4-DF48-B05C-F1DCF4060869}">
      <dsp:nvSpPr>
        <dsp:cNvPr id="0" name=""/>
        <dsp:cNvSpPr/>
      </dsp:nvSpPr>
      <dsp:spPr>
        <a:xfrm>
          <a:off x="6859355" y="2608286"/>
          <a:ext cx="1371056" cy="289917"/>
        </a:xfrm>
        <a:custGeom>
          <a:avLst/>
          <a:gdLst/>
          <a:ahLst/>
          <a:cxnLst/>
          <a:rect l="0" t="0" r="0" b="0"/>
          <a:pathLst>
            <a:path>
              <a:moveTo>
                <a:pt x="0" y="0"/>
              </a:moveTo>
              <a:lnTo>
                <a:pt x="0" y="150487"/>
              </a:lnTo>
              <a:lnTo>
                <a:pt x="1371056" y="150487"/>
              </a:lnTo>
              <a:lnTo>
                <a:pt x="1371056" y="2899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C13539-59AF-3C46-B515-0C71AD0E6784}">
      <dsp:nvSpPr>
        <dsp:cNvPr id="0" name=""/>
        <dsp:cNvSpPr/>
      </dsp:nvSpPr>
      <dsp:spPr>
        <a:xfrm>
          <a:off x="4957138" y="3562154"/>
          <a:ext cx="199185" cy="610834"/>
        </a:xfrm>
        <a:custGeom>
          <a:avLst/>
          <a:gdLst/>
          <a:ahLst/>
          <a:cxnLst/>
          <a:rect l="0" t="0" r="0" b="0"/>
          <a:pathLst>
            <a:path>
              <a:moveTo>
                <a:pt x="0" y="0"/>
              </a:moveTo>
              <a:lnTo>
                <a:pt x="0" y="610834"/>
              </a:lnTo>
              <a:lnTo>
                <a:pt x="199185" y="6108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4B4B49-9FF3-C446-BC2A-9C0227A76A19}">
      <dsp:nvSpPr>
        <dsp:cNvPr id="0" name=""/>
        <dsp:cNvSpPr/>
      </dsp:nvSpPr>
      <dsp:spPr>
        <a:xfrm>
          <a:off x="5488298" y="2608286"/>
          <a:ext cx="1371056" cy="289917"/>
        </a:xfrm>
        <a:custGeom>
          <a:avLst/>
          <a:gdLst/>
          <a:ahLst/>
          <a:cxnLst/>
          <a:rect l="0" t="0" r="0" b="0"/>
          <a:pathLst>
            <a:path>
              <a:moveTo>
                <a:pt x="1371056" y="0"/>
              </a:moveTo>
              <a:lnTo>
                <a:pt x="1371056" y="150487"/>
              </a:lnTo>
              <a:lnTo>
                <a:pt x="0" y="150487"/>
              </a:lnTo>
              <a:lnTo>
                <a:pt x="0" y="2899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74B1C8-691B-C447-BA8E-2E71991CCC26}">
      <dsp:nvSpPr>
        <dsp:cNvPr id="0" name=""/>
        <dsp:cNvSpPr/>
      </dsp:nvSpPr>
      <dsp:spPr>
        <a:xfrm>
          <a:off x="4348907" y="1755891"/>
          <a:ext cx="1596706" cy="531478"/>
        </a:xfrm>
        <a:custGeom>
          <a:avLst/>
          <a:gdLst/>
          <a:ahLst/>
          <a:cxnLst/>
          <a:rect l="0" t="0" r="0" b="0"/>
          <a:pathLst>
            <a:path>
              <a:moveTo>
                <a:pt x="0" y="0"/>
              </a:moveTo>
              <a:lnTo>
                <a:pt x="0" y="531478"/>
              </a:lnTo>
              <a:lnTo>
                <a:pt x="1596706" y="5314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CF3BA8-905B-5D40-8C50-F63F4178483A}">
      <dsp:nvSpPr>
        <dsp:cNvPr id="0" name=""/>
        <dsp:cNvSpPr/>
      </dsp:nvSpPr>
      <dsp:spPr>
        <a:xfrm>
          <a:off x="2274780" y="2588624"/>
          <a:ext cx="1606759" cy="309579"/>
        </a:xfrm>
        <a:custGeom>
          <a:avLst/>
          <a:gdLst/>
          <a:ahLst/>
          <a:cxnLst/>
          <a:rect l="0" t="0" r="0" b="0"/>
          <a:pathLst>
            <a:path>
              <a:moveTo>
                <a:pt x="0" y="0"/>
              </a:moveTo>
              <a:lnTo>
                <a:pt x="0" y="170150"/>
              </a:lnTo>
              <a:lnTo>
                <a:pt x="1606759" y="170150"/>
              </a:lnTo>
              <a:lnTo>
                <a:pt x="1606759" y="30957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41363B-0B0E-8142-A833-1C522C947FF6}">
      <dsp:nvSpPr>
        <dsp:cNvPr id="0" name=""/>
        <dsp:cNvSpPr/>
      </dsp:nvSpPr>
      <dsp:spPr>
        <a:xfrm>
          <a:off x="1743620" y="3562154"/>
          <a:ext cx="536604" cy="641986"/>
        </a:xfrm>
        <a:custGeom>
          <a:avLst/>
          <a:gdLst/>
          <a:ahLst/>
          <a:cxnLst/>
          <a:rect l="0" t="0" r="0" b="0"/>
          <a:pathLst>
            <a:path>
              <a:moveTo>
                <a:pt x="0" y="0"/>
              </a:moveTo>
              <a:lnTo>
                <a:pt x="0" y="641986"/>
              </a:lnTo>
              <a:lnTo>
                <a:pt x="536604" y="64198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CB33EE-60AA-014F-BFA1-3CE7A7B96512}">
      <dsp:nvSpPr>
        <dsp:cNvPr id="0" name=""/>
        <dsp:cNvSpPr/>
      </dsp:nvSpPr>
      <dsp:spPr>
        <a:xfrm>
          <a:off x="2229060" y="2588624"/>
          <a:ext cx="91440" cy="309579"/>
        </a:xfrm>
        <a:custGeom>
          <a:avLst/>
          <a:gdLst/>
          <a:ahLst/>
          <a:cxnLst/>
          <a:rect l="0" t="0" r="0" b="0"/>
          <a:pathLst>
            <a:path>
              <a:moveTo>
                <a:pt x="45720" y="0"/>
              </a:moveTo>
              <a:lnTo>
                <a:pt x="45720" y="30957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B6F8AE-2D1F-4E4A-855B-965E086C716D}">
      <dsp:nvSpPr>
        <dsp:cNvPr id="0" name=""/>
        <dsp:cNvSpPr/>
      </dsp:nvSpPr>
      <dsp:spPr>
        <a:xfrm>
          <a:off x="668021" y="2588624"/>
          <a:ext cx="1606759" cy="309579"/>
        </a:xfrm>
        <a:custGeom>
          <a:avLst/>
          <a:gdLst/>
          <a:ahLst/>
          <a:cxnLst/>
          <a:rect l="0" t="0" r="0" b="0"/>
          <a:pathLst>
            <a:path>
              <a:moveTo>
                <a:pt x="1606759" y="0"/>
              </a:moveTo>
              <a:lnTo>
                <a:pt x="1606759" y="170150"/>
              </a:lnTo>
              <a:lnTo>
                <a:pt x="0" y="170150"/>
              </a:lnTo>
              <a:lnTo>
                <a:pt x="0" y="30957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8FEBDE-E019-A44A-BE71-824C2DCE89B1}">
      <dsp:nvSpPr>
        <dsp:cNvPr id="0" name=""/>
        <dsp:cNvSpPr/>
      </dsp:nvSpPr>
      <dsp:spPr>
        <a:xfrm>
          <a:off x="3043621" y="1755891"/>
          <a:ext cx="1305285" cy="531478"/>
        </a:xfrm>
        <a:custGeom>
          <a:avLst/>
          <a:gdLst/>
          <a:ahLst/>
          <a:cxnLst/>
          <a:rect l="0" t="0" r="0" b="0"/>
          <a:pathLst>
            <a:path>
              <a:moveTo>
                <a:pt x="1305285" y="0"/>
              </a:moveTo>
              <a:lnTo>
                <a:pt x="1305285" y="531478"/>
              </a:lnTo>
              <a:lnTo>
                <a:pt x="0" y="5314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51CB73-415B-0C4E-ABCF-7882AF78DA0B}">
      <dsp:nvSpPr>
        <dsp:cNvPr id="0" name=""/>
        <dsp:cNvSpPr/>
      </dsp:nvSpPr>
      <dsp:spPr>
        <a:xfrm>
          <a:off x="2792847" y="993059"/>
          <a:ext cx="3112119" cy="762832"/>
        </a:xfrm>
        <a:prstGeom prst="rect">
          <a:avLst/>
        </a:prstGeom>
        <a:solidFill>
          <a:srgbClr val="74493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1" kern="1200">
              <a:latin typeface="Century Gothic" panose="020B0502020202020204" pitchFamily="34" charset="0"/>
            </a:rPr>
            <a:t>Max Profit</a:t>
          </a:r>
        </a:p>
        <a:p>
          <a:pPr marL="0" lvl="0" indent="0" algn="ctr" defTabSz="622300">
            <a:lnSpc>
              <a:spcPct val="90000"/>
            </a:lnSpc>
            <a:spcBef>
              <a:spcPct val="0"/>
            </a:spcBef>
            <a:spcAft>
              <a:spcPct val="35000"/>
            </a:spcAft>
            <a:buNone/>
          </a:pPr>
          <a:r>
            <a:rPr lang="en-GB" sz="1400" kern="1200">
              <a:latin typeface="Century Gothic" panose="020B0502020202020204" pitchFamily="34" charset="0"/>
            </a:rPr>
            <a:t>=Sales- Cost</a:t>
          </a:r>
        </a:p>
        <a:p>
          <a:pPr marL="0" lvl="0" indent="0" algn="ctr" defTabSz="622300">
            <a:lnSpc>
              <a:spcPct val="90000"/>
            </a:lnSpc>
            <a:spcBef>
              <a:spcPct val="0"/>
            </a:spcBef>
            <a:spcAft>
              <a:spcPct val="35000"/>
            </a:spcAft>
            <a:buNone/>
          </a:pPr>
          <a:r>
            <a:rPr lang="en-GB" sz="1400" kern="1200">
              <a:latin typeface="Century Gothic" panose="020B0502020202020204" pitchFamily="34" charset="0"/>
            </a:rPr>
            <a:t>=(ASP-Cost/unit)*Quantity</a:t>
          </a:r>
        </a:p>
      </dsp:txBody>
      <dsp:txXfrm>
        <a:off x="2792847" y="993059"/>
        <a:ext cx="3112119" cy="762832"/>
      </dsp:txXfrm>
    </dsp:sp>
    <dsp:sp modelId="{B5E9E41A-738A-A64F-A675-223C8F97D3ED}">
      <dsp:nvSpPr>
        <dsp:cNvPr id="0" name=""/>
        <dsp:cNvSpPr/>
      </dsp:nvSpPr>
      <dsp:spPr>
        <a:xfrm>
          <a:off x="1505939" y="1986115"/>
          <a:ext cx="1537681" cy="602508"/>
        </a:xfrm>
        <a:prstGeom prst="rect">
          <a:avLst/>
        </a:prstGeom>
        <a:solidFill>
          <a:srgbClr val="74493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1" kern="1200">
              <a:latin typeface="Century Gothic" panose="020B0502020202020204" pitchFamily="34" charset="0"/>
            </a:rPr>
            <a:t>Increase Sales</a:t>
          </a:r>
        </a:p>
      </dsp:txBody>
      <dsp:txXfrm>
        <a:off x="1505939" y="1986115"/>
        <a:ext cx="1537681" cy="602508"/>
      </dsp:txXfrm>
    </dsp:sp>
    <dsp:sp modelId="{C522ED9E-A5CE-944D-B5C5-BA9C60A1521A}">
      <dsp:nvSpPr>
        <dsp:cNvPr id="0" name=""/>
        <dsp:cNvSpPr/>
      </dsp:nvSpPr>
      <dsp:spPr>
        <a:xfrm>
          <a:off x="4071" y="2898204"/>
          <a:ext cx="1327900" cy="663950"/>
        </a:xfrm>
        <a:prstGeom prst="rect">
          <a:avLst/>
        </a:prstGeom>
        <a:solidFill>
          <a:srgbClr val="74493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a:latin typeface="Century Gothic" panose="020B0502020202020204" pitchFamily="34" charset="0"/>
            </a:rPr>
            <a:t>CRM</a:t>
          </a:r>
        </a:p>
      </dsp:txBody>
      <dsp:txXfrm>
        <a:off x="4071" y="2898204"/>
        <a:ext cx="1327900" cy="663950"/>
      </dsp:txXfrm>
    </dsp:sp>
    <dsp:sp modelId="{8CA535D0-52AC-5C49-8E5A-9E48406D6438}">
      <dsp:nvSpPr>
        <dsp:cNvPr id="0" name=""/>
        <dsp:cNvSpPr/>
      </dsp:nvSpPr>
      <dsp:spPr>
        <a:xfrm>
          <a:off x="1610830" y="2898204"/>
          <a:ext cx="1327900" cy="663950"/>
        </a:xfrm>
        <a:prstGeom prst="rect">
          <a:avLst/>
        </a:prstGeom>
        <a:solidFill>
          <a:srgbClr val="744930"/>
        </a:solidFill>
        <a:ln w="285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i="0" u="none" kern="1200">
              <a:solidFill>
                <a:schemeClr val="bg1"/>
              </a:solidFill>
              <a:latin typeface="Century Gothic" panose="020B0502020202020204" pitchFamily="34" charset="0"/>
            </a:rPr>
            <a:t>Recommender System</a:t>
          </a:r>
        </a:p>
      </dsp:txBody>
      <dsp:txXfrm>
        <a:off x="1610830" y="2898204"/>
        <a:ext cx="1327900" cy="663950"/>
      </dsp:txXfrm>
    </dsp:sp>
    <dsp:sp modelId="{5FBD6900-C725-C844-85DE-16184BD07887}">
      <dsp:nvSpPr>
        <dsp:cNvPr id="0" name=""/>
        <dsp:cNvSpPr/>
      </dsp:nvSpPr>
      <dsp:spPr>
        <a:xfrm>
          <a:off x="2280224" y="3872165"/>
          <a:ext cx="1327900" cy="663950"/>
        </a:xfrm>
        <a:prstGeom prst="rect">
          <a:avLst/>
        </a:prstGeom>
        <a:solidFill>
          <a:srgbClr val="74493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a:latin typeface="Century Gothic" panose="020B0502020202020204" pitchFamily="34" charset="0"/>
            </a:rPr>
            <a:t>Frequent Pattern Mining</a:t>
          </a:r>
        </a:p>
      </dsp:txBody>
      <dsp:txXfrm>
        <a:off x="2280224" y="3872165"/>
        <a:ext cx="1327900" cy="663950"/>
      </dsp:txXfrm>
    </dsp:sp>
    <dsp:sp modelId="{6DF5A3C2-9BEB-B34D-81B6-7F878901CECA}">
      <dsp:nvSpPr>
        <dsp:cNvPr id="0" name=""/>
        <dsp:cNvSpPr/>
      </dsp:nvSpPr>
      <dsp:spPr>
        <a:xfrm>
          <a:off x="3217589" y="2898204"/>
          <a:ext cx="1327900" cy="663950"/>
        </a:xfrm>
        <a:prstGeom prst="rect">
          <a:avLst/>
        </a:prstGeom>
        <a:solidFill>
          <a:srgbClr val="744930"/>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i="0" u="none" kern="1200">
              <a:latin typeface="Century Gothic" panose="020B0502020202020204" pitchFamily="34" charset="0"/>
            </a:rPr>
            <a:t>Target Marketing</a:t>
          </a:r>
        </a:p>
      </dsp:txBody>
      <dsp:txXfrm>
        <a:off x="3217589" y="2898204"/>
        <a:ext cx="1327900" cy="663950"/>
      </dsp:txXfrm>
    </dsp:sp>
    <dsp:sp modelId="{FD55E04A-7F12-7146-8784-BBF0F941EDF6}">
      <dsp:nvSpPr>
        <dsp:cNvPr id="0" name=""/>
        <dsp:cNvSpPr/>
      </dsp:nvSpPr>
      <dsp:spPr>
        <a:xfrm>
          <a:off x="5945614" y="1966453"/>
          <a:ext cx="1827482" cy="641833"/>
        </a:xfrm>
        <a:prstGeom prst="rect">
          <a:avLst/>
        </a:prstGeom>
        <a:solidFill>
          <a:srgbClr val="A3897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1" kern="1200">
              <a:latin typeface="Century Gothic" panose="020B0502020202020204" pitchFamily="34" charset="0"/>
            </a:rPr>
            <a:t>Reduce Cost</a:t>
          </a:r>
        </a:p>
      </dsp:txBody>
      <dsp:txXfrm>
        <a:off x="5945614" y="1966453"/>
        <a:ext cx="1827482" cy="641833"/>
      </dsp:txXfrm>
    </dsp:sp>
    <dsp:sp modelId="{6E51738D-BAE8-384B-9AF3-A0A4E80EEF38}">
      <dsp:nvSpPr>
        <dsp:cNvPr id="0" name=""/>
        <dsp:cNvSpPr/>
      </dsp:nvSpPr>
      <dsp:spPr>
        <a:xfrm>
          <a:off x="4824348" y="2898204"/>
          <a:ext cx="1327900" cy="663950"/>
        </a:xfrm>
        <a:prstGeom prst="rect">
          <a:avLst/>
        </a:prstGeom>
        <a:solidFill>
          <a:srgbClr val="A3897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u="none" kern="1200">
              <a:latin typeface="Century Gothic" panose="020B0502020202020204" pitchFamily="34" charset="0"/>
            </a:rPr>
            <a:t>Inventory Management</a:t>
          </a:r>
        </a:p>
      </dsp:txBody>
      <dsp:txXfrm>
        <a:off x="4824348" y="2898204"/>
        <a:ext cx="1327900" cy="663950"/>
      </dsp:txXfrm>
    </dsp:sp>
    <dsp:sp modelId="{633DAE1E-CF7C-E44C-8632-4211981FE4F3}">
      <dsp:nvSpPr>
        <dsp:cNvPr id="0" name=""/>
        <dsp:cNvSpPr/>
      </dsp:nvSpPr>
      <dsp:spPr>
        <a:xfrm>
          <a:off x="5156323" y="3841013"/>
          <a:ext cx="1327900" cy="663950"/>
        </a:xfrm>
        <a:prstGeom prst="rect">
          <a:avLst/>
        </a:prstGeom>
        <a:solidFill>
          <a:srgbClr val="A3897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a:latin typeface="Century Gothic" panose="020B0502020202020204" pitchFamily="34" charset="0"/>
            </a:rPr>
            <a:t>Demand Forecast</a:t>
          </a:r>
        </a:p>
      </dsp:txBody>
      <dsp:txXfrm>
        <a:off x="5156323" y="3841013"/>
        <a:ext cx="1327900" cy="663950"/>
      </dsp:txXfrm>
    </dsp:sp>
    <dsp:sp modelId="{97D8EB6F-90E6-AF4B-A18C-E25F3A45B687}">
      <dsp:nvSpPr>
        <dsp:cNvPr id="0" name=""/>
        <dsp:cNvSpPr/>
      </dsp:nvSpPr>
      <dsp:spPr>
        <a:xfrm>
          <a:off x="7566462" y="2898204"/>
          <a:ext cx="1327900" cy="663950"/>
        </a:xfrm>
        <a:prstGeom prst="rect">
          <a:avLst/>
        </a:prstGeom>
        <a:solidFill>
          <a:srgbClr val="A3897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u="none" kern="1200">
              <a:latin typeface="Century Gothic" panose="020B0502020202020204" pitchFamily="34" charset="0"/>
            </a:rPr>
            <a:t>Reduce Delivery Cost</a:t>
          </a:r>
        </a:p>
      </dsp:txBody>
      <dsp:txXfrm>
        <a:off x="7566462" y="2898204"/>
        <a:ext cx="1327900" cy="663950"/>
      </dsp:txXfrm>
    </dsp:sp>
    <dsp:sp modelId="{B70F25F5-55FA-0845-9C7D-583202F54742}">
      <dsp:nvSpPr>
        <dsp:cNvPr id="0" name=""/>
        <dsp:cNvSpPr/>
      </dsp:nvSpPr>
      <dsp:spPr>
        <a:xfrm>
          <a:off x="6763082" y="3841013"/>
          <a:ext cx="1327900" cy="663950"/>
        </a:xfrm>
        <a:prstGeom prst="rect">
          <a:avLst/>
        </a:prstGeom>
        <a:solidFill>
          <a:srgbClr val="A3897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a:latin typeface="Century Gothic" panose="020B0502020202020204" pitchFamily="34" charset="0"/>
            </a:rPr>
            <a:t>Min distance</a:t>
          </a:r>
        </a:p>
      </dsp:txBody>
      <dsp:txXfrm>
        <a:off x="6763082" y="3841013"/>
        <a:ext cx="1327900" cy="663950"/>
      </dsp:txXfrm>
    </dsp:sp>
    <dsp:sp modelId="{F7649A5A-B8A6-654F-8FA3-B9845519EC0A}">
      <dsp:nvSpPr>
        <dsp:cNvPr id="0" name=""/>
        <dsp:cNvSpPr/>
      </dsp:nvSpPr>
      <dsp:spPr>
        <a:xfrm>
          <a:off x="8369841" y="3841013"/>
          <a:ext cx="1327900" cy="663950"/>
        </a:xfrm>
        <a:prstGeom prst="rect">
          <a:avLst/>
        </a:prstGeom>
        <a:solidFill>
          <a:srgbClr val="A3897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a:latin typeface="Century Gothic" panose="020B0502020202020204" pitchFamily="34" charset="0"/>
            </a:rPr>
            <a:t>Min man-hour</a:t>
          </a:r>
        </a:p>
      </dsp:txBody>
      <dsp:txXfrm>
        <a:off x="8369841" y="3841013"/>
        <a:ext cx="1327900" cy="6639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5AC99-48A1-9244-9F12-9556C8CA9068}">
      <dsp:nvSpPr>
        <dsp:cNvPr id="0" name=""/>
        <dsp:cNvSpPr/>
      </dsp:nvSpPr>
      <dsp:spPr>
        <a:xfrm>
          <a:off x="8230412" y="3562154"/>
          <a:ext cx="139429" cy="610834"/>
        </a:xfrm>
        <a:custGeom>
          <a:avLst/>
          <a:gdLst/>
          <a:ahLst/>
          <a:cxnLst/>
          <a:rect l="0" t="0" r="0" b="0"/>
          <a:pathLst>
            <a:path>
              <a:moveTo>
                <a:pt x="0" y="0"/>
              </a:moveTo>
              <a:lnTo>
                <a:pt x="0" y="610834"/>
              </a:lnTo>
              <a:lnTo>
                <a:pt x="139429" y="6108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A5728B-B888-7E4C-9829-91D71B8BE0E3}">
      <dsp:nvSpPr>
        <dsp:cNvPr id="0" name=""/>
        <dsp:cNvSpPr/>
      </dsp:nvSpPr>
      <dsp:spPr>
        <a:xfrm>
          <a:off x="8090982" y="3562154"/>
          <a:ext cx="139429" cy="610834"/>
        </a:xfrm>
        <a:custGeom>
          <a:avLst/>
          <a:gdLst/>
          <a:ahLst/>
          <a:cxnLst/>
          <a:rect l="0" t="0" r="0" b="0"/>
          <a:pathLst>
            <a:path>
              <a:moveTo>
                <a:pt x="139429" y="0"/>
              </a:moveTo>
              <a:lnTo>
                <a:pt x="139429" y="610834"/>
              </a:lnTo>
              <a:lnTo>
                <a:pt x="0" y="6108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52F49-F0A4-DF48-B05C-F1DCF4060869}">
      <dsp:nvSpPr>
        <dsp:cNvPr id="0" name=""/>
        <dsp:cNvSpPr/>
      </dsp:nvSpPr>
      <dsp:spPr>
        <a:xfrm>
          <a:off x="6859355" y="2608286"/>
          <a:ext cx="1371056" cy="289917"/>
        </a:xfrm>
        <a:custGeom>
          <a:avLst/>
          <a:gdLst/>
          <a:ahLst/>
          <a:cxnLst/>
          <a:rect l="0" t="0" r="0" b="0"/>
          <a:pathLst>
            <a:path>
              <a:moveTo>
                <a:pt x="0" y="0"/>
              </a:moveTo>
              <a:lnTo>
                <a:pt x="0" y="150487"/>
              </a:lnTo>
              <a:lnTo>
                <a:pt x="1371056" y="150487"/>
              </a:lnTo>
              <a:lnTo>
                <a:pt x="1371056" y="2899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C13539-59AF-3C46-B515-0C71AD0E6784}">
      <dsp:nvSpPr>
        <dsp:cNvPr id="0" name=""/>
        <dsp:cNvSpPr/>
      </dsp:nvSpPr>
      <dsp:spPr>
        <a:xfrm>
          <a:off x="4957138" y="3562154"/>
          <a:ext cx="199185" cy="610834"/>
        </a:xfrm>
        <a:custGeom>
          <a:avLst/>
          <a:gdLst/>
          <a:ahLst/>
          <a:cxnLst/>
          <a:rect l="0" t="0" r="0" b="0"/>
          <a:pathLst>
            <a:path>
              <a:moveTo>
                <a:pt x="0" y="0"/>
              </a:moveTo>
              <a:lnTo>
                <a:pt x="0" y="610834"/>
              </a:lnTo>
              <a:lnTo>
                <a:pt x="199185" y="6108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4B4B49-9FF3-C446-BC2A-9C0227A76A19}">
      <dsp:nvSpPr>
        <dsp:cNvPr id="0" name=""/>
        <dsp:cNvSpPr/>
      </dsp:nvSpPr>
      <dsp:spPr>
        <a:xfrm>
          <a:off x="5488298" y="2608286"/>
          <a:ext cx="1371056" cy="289917"/>
        </a:xfrm>
        <a:custGeom>
          <a:avLst/>
          <a:gdLst/>
          <a:ahLst/>
          <a:cxnLst/>
          <a:rect l="0" t="0" r="0" b="0"/>
          <a:pathLst>
            <a:path>
              <a:moveTo>
                <a:pt x="1371056" y="0"/>
              </a:moveTo>
              <a:lnTo>
                <a:pt x="1371056" y="150487"/>
              </a:lnTo>
              <a:lnTo>
                <a:pt x="0" y="150487"/>
              </a:lnTo>
              <a:lnTo>
                <a:pt x="0" y="2899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74B1C8-691B-C447-BA8E-2E71991CCC26}">
      <dsp:nvSpPr>
        <dsp:cNvPr id="0" name=""/>
        <dsp:cNvSpPr/>
      </dsp:nvSpPr>
      <dsp:spPr>
        <a:xfrm>
          <a:off x="4348907" y="1755891"/>
          <a:ext cx="1596706" cy="531478"/>
        </a:xfrm>
        <a:custGeom>
          <a:avLst/>
          <a:gdLst/>
          <a:ahLst/>
          <a:cxnLst/>
          <a:rect l="0" t="0" r="0" b="0"/>
          <a:pathLst>
            <a:path>
              <a:moveTo>
                <a:pt x="0" y="0"/>
              </a:moveTo>
              <a:lnTo>
                <a:pt x="0" y="531478"/>
              </a:lnTo>
              <a:lnTo>
                <a:pt x="1596706" y="5314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CF3BA8-905B-5D40-8C50-F63F4178483A}">
      <dsp:nvSpPr>
        <dsp:cNvPr id="0" name=""/>
        <dsp:cNvSpPr/>
      </dsp:nvSpPr>
      <dsp:spPr>
        <a:xfrm>
          <a:off x="2274780" y="2588624"/>
          <a:ext cx="1606759" cy="309579"/>
        </a:xfrm>
        <a:custGeom>
          <a:avLst/>
          <a:gdLst/>
          <a:ahLst/>
          <a:cxnLst/>
          <a:rect l="0" t="0" r="0" b="0"/>
          <a:pathLst>
            <a:path>
              <a:moveTo>
                <a:pt x="0" y="0"/>
              </a:moveTo>
              <a:lnTo>
                <a:pt x="0" y="170150"/>
              </a:lnTo>
              <a:lnTo>
                <a:pt x="1606759" y="170150"/>
              </a:lnTo>
              <a:lnTo>
                <a:pt x="1606759" y="30957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41363B-0B0E-8142-A833-1C522C947FF6}">
      <dsp:nvSpPr>
        <dsp:cNvPr id="0" name=""/>
        <dsp:cNvSpPr/>
      </dsp:nvSpPr>
      <dsp:spPr>
        <a:xfrm>
          <a:off x="1743620" y="3562154"/>
          <a:ext cx="536604" cy="641986"/>
        </a:xfrm>
        <a:custGeom>
          <a:avLst/>
          <a:gdLst/>
          <a:ahLst/>
          <a:cxnLst/>
          <a:rect l="0" t="0" r="0" b="0"/>
          <a:pathLst>
            <a:path>
              <a:moveTo>
                <a:pt x="0" y="0"/>
              </a:moveTo>
              <a:lnTo>
                <a:pt x="0" y="641986"/>
              </a:lnTo>
              <a:lnTo>
                <a:pt x="536604" y="64198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CB33EE-60AA-014F-BFA1-3CE7A7B96512}">
      <dsp:nvSpPr>
        <dsp:cNvPr id="0" name=""/>
        <dsp:cNvSpPr/>
      </dsp:nvSpPr>
      <dsp:spPr>
        <a:xfrm>
          <a:off x="2229060" y="2588624"/>
          <a:ext cx="91440" cy="309579"/>
        </a:xfrm>
        <a:custGeom>
          <a:avLst/>
          <a:gdLst/>
          <a:ahLst/>
          <a:cxnLst/>
          <a:rect l="0" t="0" r="0" b="0"/>
          <a:pathLst>
            <a:path>
              <a:moveTo>
                <a:pt x="45720" y="0"/>
              </a:moveTo>
              <a:lnTo>
                <a:pt x="45720" y="30957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B6F8AE-2D1F-4E4A-855B-965E086C716D}">
      <dsp:nvSpPr>
        <dsp:cNvPr id="0" name=""/>
        <dsp:cNvSpPr/>
      </dsp:nvSpPr>
      <dsp:spPr>
        <a:xfrm>
          <a:off x="668021" y="2588624"/>
          <a:ext cx="1606759" cy="309579"/>
        </a:xfrm>
        <a:custGeom>
          <a:avLst/>
          <a:gdLst/>
          <a:ahLst/>
          <a:cxnLst/>
          <a:rect l="0" t="0" r="0" b="0"/>
          <a:pathLst>
            <a:path>
              <a:moveTo>
                <a:pt x="1606759" y="0"/>
              </a:moveTo>
              <a:lnTo>
                <a:pt x="1606759" y="170150"/>
              </a:lnTo>
              <a:lnTo>
                <a:pt x="0" y="170150"/>
              </a:lnTo>
              <a:lnTo>
                <a:pt x="0" y="30957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8FEBDE-E019-A44A-BE71-824C2DCE89B1}">
      <dsp:nvSpPr>
        <dsp:cNvPr id="0" name=""/>
        <dsp:cNvSpPr/>
      </dsp:nvSpPr>
      <dsp:spPr>
        <a:xfrm>
          <a:off x="3043621" y="1755891"/>
          <a:ext cx="1305285" cy="531478"/>
        </a:xfrm>
        <a:custGeom>
          <a:avLst/>
          <a:gdLst/>
          <a:ahLst/>
          <a:cxnLst/>
          <a:rect l="0" t="0" r="0" b="0"/>
          <a:pathLst>
            <a:path>
              <a:moveTo>
                <a:pt x="1305285" y="0"/>
              </a:moveTo>
              <a:lnTo>
                <a:pt x="1305285" y="531478"/>
              </a:lnTo>
              <a:lnTo>
                <a:pt x="0" y="5314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51CB73-415B-0C4E-ABCF-7882AF78DA0B}">
      <dsp:nvSpPr>
        <dsp:cNvPr id="0" name=""/>
        <dsp:cNvSpPr/>
      </dsp:nvSpPr>
      <dsp:spPr>
        <a:xfrm>
          <a:off x="2792847" y="993059"/>
          <a:ext cx="3112119" cy="762832"/>
        </a:xfrm>
        <a:prstGeom prst="rect">
          <a:avLst/>
        </a:prstGeom>
        <a:solidFill>
          <a:srgbClr val="74493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1" kern="1200">
              <a:latin typeface="Century Gothic" panose="020B0502020202020204" pitchFamily="34" charset="0"/>
            </a:rPr>
            <a:t>Max Profit</a:t>
          </a:r>
        </a:p>
        <a:p>
          <a:pPr marL="0" lvl="0" indent="0" algn="ctr" defTabSz="622300">
            <a:lnSpc>
              <a:spcPct val="90000"/>
            </a:lnSpc>
            <a:spcBef>
              <a:spcPct val="0"/>
            </a:spcBef>
            <a:spcAft>
              <a:spcPct val="35000"/>
            </a:spcAft>
            <a:buNone/>
          </a:pPr>
          <a:r>
            <a:rPr lang="en-GB" sz="1400" kern="1200">
              <a:latin typeface="Century Gothic" panose="020B0502020202020204" pitchFamily="34" charset="0"/>
            </a:rPr>
            <a:t>=Sales- Cost</a:t>
          </a:r>
        </a:p>
        <a:p>
          <a:pPr marL="0" lvl="0" indent="0" algn="ctr" defTabSz="622300">
            <a:lnSpc>
              <a:spcPct val="90000"/>
            </a:lnSpc>
            <a:spcBef>
              <a:spcPct val="0"/>
            </a:spcBef>
            <a:spcAft>
              <a:spcPct val="35000"/>
            </a:spcAft>
            <a:buNone/>
          </a:pPr>
          <a:r>
            <a:rPr lang="en-GB" sz="1400" kern="1200">
              <a:latin typeface="Century Gothic" panose="020B0502020202020204" pitchFamily="34" charset="0"/>
            </a:rPr>
            <a:t>=(ASP-Cost/unit)*Quantity</a:t>
          </a:r>
        </a:p>
      </dsp:txBody>
      <dsp:txXfrm>
        <a:off x="2792847" y="993059"/>
        <a:ext cx="3112119" cy="762832"/>
      </dsp:txXfrm>
    </dsp:sp>
    <dsp:sp modelId="{B5E9E41A-738A-A64F-A675-223C8F97D3ED}">
      <dsp:nvSpPr>
        <dsp:cNvPr id="0" name=""/>
        <dsp:cNvSpPr/>
      </dsp:nvSpPr>
      <dsp:spPr>
        <a:xfrm>
          <a:off x="1505939" y="1986115"/>
          <a:ext cx="1537681" cy="602508"/>
        </a:xfrm>
        <a:prstGeom prst="rect">
          <a:avLst/>
        </a:prstGeom>
        <a:solidFill>
          <a:srgbClr val="74493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1" kern="1200">
              <a:latin typeface="Century Gothic" panose="020B0502020202020204" pitchFamily="34" charset="0"/>
            </a:rPr>
            <a:t>Increase Sales</a:t>
          </a:r>
        </a:p>
      </dsp:txBody>
      <dsp:txXfrm>
        <a:off x="1505939" y="1986115"/>
        <a:ext cx="1537681" cy="602508"/>
      </dsp:txXfrm>
    </dsp:sp>
    <dsp:sp modelId="{C522ED9E-A5CE-944D-B5C5-BA9C60A1521A}">
      <dsp:nvSpPr>
        <dsp:cNvPr id="0" name=""/>
        <dsp:cNvSpPr/>
      </dsp:nvSpPr>
      <dsp:spPr>
        <a:xfrm>
          <a:off x="4071" y="2898204"/>
          <a:ext cx="1327900" cy="663950"/>
        </a:xfrm>
        <a:prstGeom prst="rect">
          <a:avLst/>
        </a:prstGeom>
        <a:solidFill>
          <a:srgbClr val="74493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a:latin typeface="Century Gothic" panose="020B0502020202020204" pitchFamily="34" charset="0"/>
            </a:rPr>
            <a:t>CRM</a:t>
          </a:r>
        </a:p>
      </dsp:txBody>
      <dsp:txXfrm>
        <a:off x="4071" y="2898204"/>
        <a:ext cx="1327900" cy="663950"/>
      </dsp:txXfrm>
    </dsp:sp>
    <dsp:sp modelId="{8CA535D0-52AC-5C49-8E5A-9E48406D6438}">
      <dsp:nvSpPr>
        <dsp:cNvPr id="0" name=""/>
        <dsp:cNvSpPr/>
      </dsp:nvSpPr>
      <dsp:spPr>
        <a:xfrm>
          <a:off x="1610830" y="2898204"/>
          <a:ext cx="1327900" cy="663950"/>
        </a:xfrm>
        <a:prstGeom prst="rect">
          <a:avLst/>
        </a:prstGeom>
        <a:solidFill>
          <a:srgbClr val="FFFF00"/>
        </a:solidFill>
        <a:ln w="285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1" i="0" u="none" kern="1200">
              <a:solidFill>
                <a:schemeClr val="tx1"/>
              </a:solidFill>
              <a:latin typeface="Century Gothic" panose="020B0502020202020204" pitchFamily="34" charset="0"/>
            </a:rPr>
            <a:t>Recommender System</a:t>
          </a:r>
        </a:p>
      </dsp:txBody>
      <dsp:txXfrm>
        <a:off x="1610830" y="2898204"/>
        <a:ext cx="1327900" cy="663950"/>
      </dsp:txXfrm>
    </dsp:sp>
    <dsp:sp modelId="{5FBD6900-C725-C844-85DE-16184BD07887}">
      <dsp:nvSpPr>
        <dsp:cNvPr id="0" name=""/>
        <dsp:cNvSpPr/>
      </dsp:nvSpPr>
      <dsp:spPr>
        <a:xfrm>
          <a:off x="2280224" y="3872165"/>
          <a:ext cx="1327900" cy="663950"/>
        </a:xfrm>
        <a:prstGeom prst="rect">
          <a:avLst/>
        </a:prstGeom>
        <a:solidFill>
          <a:srgbClr val="74493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a:latin typeface="Century Gothic" panose="020B0502020202020204" pitchFamily="34" charset="0"/>
            </a:rPr>
            <a:t>Frequent Pattern Mining</a:t>
          </a:r>
        </a:p>
      </dsp:txBody>
      <dsp:txXfrm>
        <a:off x="2280224" y="3872165"/>
        <a:ext cx="1327900" cy="663950"/>
      </dsp:txXfrm>
    </dsp:sp>
    <dsp:sp modelId="{6DF5A3C2-9BEB-B34D-81B6-7F878901CECA}">
      <dsp:nvSpPr>
        <dsp:cNvPr id="0" name=""/>
        <dsp:cNvSpPr/>
      </dsp:nvSpPr>
      <dsp:spPr>
        <a:xfrm>
          <a:off x="3217589" y="2898204"/>
          <a:ext cx="1327900" cy="663950"/>
        </a:xfrm>
        <a:prstGeom prst="rect">
          <a:avLst/>
        </a:prstGeom>
        <a:solidFill>
          <a:srgbClr val="744930"/>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i="0" u="sng" kern="1200">
              <a:latin typeface="Century Gothic" panose="020B0502020202020204" pitchFamily="34" charset="0"/>
            </a:rPr>
            <a:t>Target Marketing</a:t>
          </a:r>
        </a:p>
      </dsp:txBody>
      <dsp:txXfrm>
        <a:off x="3217589" y="2898204"/>
        <a:ext cx="1327900" cy="663950"/>
      </dsp:txXfrm>
    </dsp:sp>
    <dsp:sp modelId="{FD55E04A-7F12-7146-8784-BBF0F941EDF6}">
      <dsp:nvSpPr>
        <dsp:cNvPr id="0" name=""/>
        <dsp:cNvSpPr/>
      </dsp:nvSpPr>
      <dsp:spPr>
        <a:xfrm>
          <a:off x="5945614" y="1966453"/>
          <a:ext cx="1827482" cy="641833"/>
        </a:xfrm>
        <a:prstGeom prst="rect">
          <a:avLst/>
        </a:prstGeom>
        <a:solidFill>
          <a:srgbClr val="A3897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1" kern="1200">
              <a:latin typeface="Century Gothic" panose="020B0502020202020204" pitchFamily="34" charset="0"/>
            </a:rPr>
            <a:t>Reduce Cost</a:t>
          </a:r>
        </a:p>
      </dsp:txBody>
      <dsp:txXfrm>
        <a:off x="5945614" y="1966453"/>
        <a:ext cx="1827482" cy="641833"/>
      </dsp:txXfrm>
    </dsp:sp>
    <dsp:sp modelId="{6E51738D-BAE8-384B-9AF3-A0A4E80EEF38}">
      <dsp:nvSpPr>
        <dsp:cNvPr id="0" name=""/>
        <dsp:cNvSpPr/>
      </dsp:nvSpPr>
      <dsp:spPr>
        <a:xfrm>
          <a:off x="4824348" y="2898204"/>
          <a:ext cx="1327900" cy="663950"/>
        </a:xfrm>
        <a:prstGeom prst="rect">
          <a:avLst/>
        </a:prstGeom>
        <a:solidFill>
          <a:srgbClr val="A3897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u="none" kern="1200">
              <a:latin typeface="Century Gothic" panose="020B0502020202020204" pitchFamily="34" charset="0"/>
            </a:rPr>
            <a:t>Inventory Management</a:t>
          </a:r>
        </a:p>
      </dsp:txBody>
      <dsp:txXfrm>
        <a:off x="4824348" y="2898204"/>
        <a:ext cx="1327900" cy="663950"/>
      </dsp:txXfrm>
    </dsp:sp>
    <dsp:sp modelId="{633DAE1E-CF7C-E44C-8632-4211981FE4F3}">
      <dsp:nvSpPr>
        <dsp:cNvPr id="0" name=""/>
        <dsp:cNvSpPr/>
      </dsp:nvSpPr>
      <dsp:spPr>
        <a:xfrm>
          <a:off x="5156323" y="3841013"/>
          <a:ext cx="1327900" cy="663950"/>
        </a:xfrm>
        <a:prstGeom prst="rect">
          <a:avLst/>
        </a:prstGeom>
        <a:solidFill>
          <a:srgbClr val="A3897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a:latin typeface="Century Gothic" panose="020B0502020202020204" pitchFamily="34" charset="0"/>
            </a:rPr>
            <a:t>Demand Forecast</a:t>
          </a:r>
        </a:p>
      </dsp:txBody>
      <dsp:txXfrm>
        <a:off x="5156323" y="3841013"/>
        <a:ext cx="1327900" cy="663950"/>
      </dsp:txXfrm>
    </dsp:sp>
    <dsp:sp modelId="{97D8EB6F-90E6-AF4B-A18C-E25F3A45B687}">
      <dsp:nvSpPr>
        <dsp:cNvPr id="0" name=""/>
        <dsp:cNvSpPr/>
      </dsp:nvSpPr>
      <dsp:spPr>
        <a:xfrm>
          <a:off x="7566462" y="2898204"/>
          <a:ext cx="1327900" cy="663950"/>
        </a:xfrm>
        <a:prstGeom prst="rect">
          <a:avLst/>
        </a:prstGeom>
        <a:solidFill>
          <a:srgbClr val="A3897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u="none" kern="1200">
              <a:latin typeface="Century Gothic" panose="020B0502020202020204" pitchFamily="34" charset="0"/>
            </a:rPr>
            <a:t>Reduce Delivery Cost</a:t>
          </a:r>
        </a:p>
      </dsp:txBody>
      <dsp:txXfrm>
        <a:off x="7566462" y="2898204"/>
        <a:ext cx="1327900" cy="663950"/>
      </dsp:txXfrm>
    </dsp:sp>
    <dsp:sp modelId="{B70F25F5-55FA-0845-9C7D-583202F54742}">
      <dsp:nvSpPr>
        <dsp:cNvPr id="0" name=""/>
        <dsp:cNvSpPr/>
      </dsp:nvSpPr>
      <dsp:spPr>
        <a:xfrm>
          <a:off x="6763082" y="3841013"/>
          <a:ext cx="1327900" cy="663950"/>
        </a:xfrm>
        <a:prstGeom prst="rect">
          <a:avLst/>
        </a:prstGeom>
        <a:solidFill>
          <a:srgbClr val="A3897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a:latin typeface="Century Gothic" panose="020B0502020202020204" pitchFamily="34" charset="0"/>
            </a:rPr>
            <a:t>Min distance</a:t>
          </a:r>
        </a:p>
      </dsp:txBody>
      <dsp:txXfrm>
        <a:off x="6763082" y="3841013"/>
        <a:ext cx="1327900" cy="663950"/>
      </dsp:txXfrm>
    </dsp:sp>
    <dsp:sp modelId="{F7649A5A-B8A6-654F-8FA3-B9845519EC0A}">
      <dsp:nvSpPr>
        <dsp:cNvPr id="0" name=""/>
        <dsp:cNvSpPr/>
      </dsp:nvSpPr>
      <dsp:spPr>
        <a:xfrm>
          <a:off x="8369841" y="3841013"/>
          <a:ext cx="1327900" cy="663950"/>
        </a:xfrm>
        <a:prstGeom prst="rect">
          <a:avLst/>
        </a:prstGeom>
        <a:solidFill>
          <a:srgbClr val="A3897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a:latin typeface="Century Gothic" panose="020B0502020202020204" pitchFamily="34" charset="0"/>
            </a:rPr>
            <a:t>Min man-hour</a:t>
          </a:r>
        </a:p>
      </dsp:txBody>
      <dsp:txXfrm>
        <a:off x="8369841" y="3841013"/>
        <a:ext cx="1327900" cy="6639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5AC99-48A1-9244-9F12-9556C8CA9068}">
      <dsp:nvSpPr>
        <dsp:cNvPr id="0" name=""/>
        <dsp:cNvSpPr/>
      </dsp:nvSpPr>
      <dsp:spPr>
        <a:xfrm>
          <a:off x="8230412" y="3562154"/>
          <a:ext cx="139429" cy="610834"/>
        </a:xfrm>
        <a:custGeom>
          <a:avLst/>
          <a:gdLst/>
          <a:ahLst/>
          <a:cxnLst/>
          <a:rect l="0" t="0" r="0" b="0"/>
          <a:pathLst>
            <a:path>
              <a:moveTo>
                <a:pt x="0" y="0"/>
              </a:moveTo>
              <a:lnTo>
                <a:pt x="0" y="610834"/>
              </a:lnTo>
              <a:lnTo>
                <a:pt x="139429" y="6108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A5728B-B888-7E4C-9829-91D71B8BE0E3}">
      <dsp:nvSpPr>
        <dsp:cNvPr id="0" name=""/>
        <dsp:cNvSpPr/>
      </dsp:nvSpPr>
      <dsp:spPr>
        <a:xfrm>
          <a:off x="8090982" y="3562154"/>
          <a:ext cx="139429" cy="610834"/>
        </a:xfrm>
        <a:custGeom>
          <a:avLst/>
          <a:gdLst/>
          <a:ahLst/>
          <a:cxnLst/>
          <a:rect l="0" t="0" r="0" b="0"/>
          <a:pathLst>
            <a:path>
              <a:moveTo>
                <a:pt x="139429" y="0"/>
              </a:moveTo>
              <a:lnTo>
                <a:pt x="139429" y="610834"/>
              </a:lnTo>
              <a:lnTo>
                <a:pt x="0" y="6108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52F49-F0A4-DF48-B05C-F1DCF4060869}">
      <dsp:nvSpPr>
        <dsp:cNvPr id="0" name=""/>
        <dsp:cNvSpPr/>
      </dsp:nvSpPr>
      <dsp:spPr>
        <a:xfrm>
          <a:off x="6859355" y="2608286"/>
          <a:ext cx="1371056" cy="289917"/>
        </a:xfrm>
        <a:custGeom>
          <a:avLst/>
          <a:gdLst/>
          <a:ahLst/>
          <a:cxnLst/>
          <a:rect l="0" t="0" r="0" b="0"/>
          <a:pathLst>
            <a:path>
              <a:moveTo>
                <a:pt x="0" y="0"/>
              </a:moveTo>
              <a:lnTo>
                <a:pt x="0" y="150487"/>
              </a:lnTo>
              <a:lnTo>
                <a:pt x="1371056" y="150487"/>
              </a:lnTo>
              <a:lnTo>
                <a:pt x="1371056" y="2899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C13539-59AF-3C46-B515-0C71AD0E6784}">
      <dsp:nvSpPr>
        <dsp:cNvPr id="0" name=""/>
        <dsp:cNvSpPr/>
      </dsp:nvSpPr>
      <dsp:spPr>
        <a:xfrm>
          <a:off x="4957138" y="3562154"/>
          <a:ext cx="199185" cy="610834"/>
        </a:xfrm>
        <a:custGeom>
          <a:avLst/>
          <a:gdLst/>
          <a:ahLst/>
          <a:cxnLst/>
          <a:rect l="0" t="0" r="0" b="0"/>
          <a:pathLst>
            <a:path>
              <a:moveTo>
                <a:pt x="0" y="0"/>
              </a:moveTo>
              <a:lnTo>
                <a:pt x="0" y="610834"/>
              </a:lnTo>
              <a:lnTo>
                <a:pt x="199185" y="6108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4B4B49-9FF3-C446-BC2A-9C0227A76A19}">
      <dsp:nvSpPr>
        <dsp:cNvPr id="0" name=""/>
        <dsp:cNvSpPr/>
      </dsp:nvSpPr>
      <dsp:spPr>
        <a:xfrm>
          <a:off x="5488298" y="2608286"/>
          <a:ext cx="1371056" cy="289917"/>
        </a:xfrm>
        <a:custGeom>
          <a:avLst/>
          <a:gdLst/>
          <a:ahLst/>
          <a:cxnLst/>
          <a:rect l="0" t="0" r="0" b="0"/>
          <a:pathLst>
            <a:path>
              <a:moveTo>
                <a:pt x="1371056" y="0"/>
              </a:moveTo>
              <a:lnTo>
                <a:pt x="1371056" y="150487"/>
              </a:lnTo>
              <a:lnTo>
                <a:pt x="0" y="150487"/>
              </a:lnTo>
              <a:lnTo>
                <a:pt x="0" y="2899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74B1C8-691B-C447-BA8E-2E71991CCC26}">
      <dsp:nvSpPr>
        <dsp:cNvPr id="0" name=""/>
        <dsp:cNvSpPr/>
      </dsp:nvSpPr>
      <dsp:spPr>
        <a:xfrm>
          <a:off x="4348907" y="1755891"/>
          <a:ext cx="1596706" cy="531478"/>
        </a:xfrm>
        <a:custGeom>
          <a:avLst/>
          <a:gdLst/>
          <a:ahLst/>
          <a:cxnLst/>
          <a:rect l="0" t="0" r="0" b="0"/>
          <a:pathLst>
            <a:path>
              <a:moveTo>
                <a:pt x="0" y="0"/>
              </a:moveTo>
              <a:lnTo>
                <a:pt x="0" y="531478"/>
              </a:lnTo>
              <a:lnTo>
                <a:pt x="1596706" y="5314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CF3BA8-905B-5D40-8C50-F63F4178483A}">
      <dsp:nvSpPr>
        <dsp:cNvPr id="0" name=""/>
        <dsp:cNvSpPr/>
      </dsp:nvSpPr>
      <dsp:spPr>
        <a:xfrm>
          <a:off x="2274780" y="2588624"/>
          <a:ext cx="1606759" cy="309579"/>
        </a:xfrm>
        <a:custGeom>
          <a:avLst/>
          <a:gdLst/>
          <a:ahLst/>
          <a:cxnLst/>
          <a:rect l="0" t="0" r="0" b="0"/>
          <a:pathLst>
            <a:path>
              <a:moveTo>
                <a:pt x="0" y="0"/>
              </a:moveTo>
              <a:lnTo>
                <a:pt x="0" y="170150"/>
              </a:lnTo>
              <a:lnTo>
                <a:pt x="1606759" y="170150"/>
              </a:lnTo>
              <a:lnTo>
                <a:pt x="1606759" y="30957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41363B-0B0E-8142-A833-1C522C947FF6}">
      <dsp:nvSpPr>
        <dsp:cNvPr id="0" name=""/>
        <dsp:cNvSpPr/>
      </dsp:nvSpPr>
      <dsp:spPr>
        <a:xfrm>
          <a:off x="1743620" y="3562154"/>
          <a:ext cx="199185" cy="610834"/>
        </a:xfrm>
        <a:custGeom>
          <a:avLst/>
          <a:gdLst/>
          <a:ahLst/>
          <a:cxnLst/>
          <a:rect l="0" t="0" r="0" b="0"/>
          <a:pathLst>
            <a:path>
              <a:moveTo>
                <a:pt x="0" y="0"/>
              </a:moveTo>
              <a:lnTo>
                <a:pt x="0" y="610834"/>
              </a:lnTo>
              <a:lnTo>
                <a:pt x="199185" y="6108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CB33EE-60AA-014F-BFA1-3CE7A7B96512}">
      <dsp:nvSpPr>
        <dsp:cNvPr id="0" name=""/>
        <dsp:cNvSpPr/>
      </dsp:nvSpPr>
      <dsp:spPr>
        <a:xfrm>
          <a:off x="2229060" y="2588624"/>
          <a:ext cx="91440" cy="309579"/>
        </a:xfrm>
        <a:custGeom>
          <a:avLst/>
          <a:gdLst/>
          <a:ahLst/>
          <a:cxnLst/>
          <a:rect l="0" t="0" r="0" b="0"/>
          <a:pathLst>
            <a:path>
              <a:moveTo>
                <a:pt x="45720" y="0"/>
              </a:moveTo>
              <a:lnTo>
                <a:pt x="45720" y="30957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B6F8AE-2D1F-4E4A-855B-965E086C716D}">
      <dsp:nvSpPr>
        <dsp:cNvPr id="0" name=""/>
        <dsp:cNvSpPr/>
      </dsp:nvSpPr>
      <dsp:spPr>
        <a:xfrm>
          <a:off x="668021" y="2588624"/>
          <a:ext cx="1606759" cy="309579"/>
        </a:xfrm>
        <a:custGeom>
          <a:avLst/>
          <a:gdLst/>
          <a:ahLst/>
          <a:cxnLst/>
          <a:rect l="0" t="0" r="0" b="0"/>
          <a:pathLst>
            <a:path>
              <a:moveTo>
                <a:pt x="1606759" y="0"/>
              </a:moveTo>
              <a:lnTo>
                <a:pt x="1606759" y="170150"/>
              </a:lnTo>
              <a:lnTo>
                <a:pt x="0" y="170150"/>
              </a:lnTo>
              <a:lnTo>
                <a:pt x="0" y="30957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8FEBDE-E019-A44A-BE71-824C2DCE89B1}">
      <dsp:nvSpPr>
        <dsp:cNvPr id="0" name=""/>
        <dsp:cNvSpPr/>
      </dsp:nvSpPr>
      <dsp:spPr>
        <a:xfrm>
          <a:off x="3043621" y="1755891"/>
          <a:ext cx="1305285" cy="531478"/>
        </a:xfrm>
        <a:custGeom>
          <a:avLst/>
          <a:gdLst/>
          <a:ahLst/>
          <a:cxnLst/>
          <a:rect l="0" t="0" r="0" b="0"/>
          <a:pathLst>
            <a:path>
              <a:moveTo>
                <a:pt x="1305285" y="0"/>
              </a:moveTo>
              <a:lnTo>
                <a:pt x="1305285" y="531478"/>
              </a:lnTo>
              <a:lnTo>
                <a:pt x="0" y="5314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51CB73-415B-0C4E-ABCF-7882AF78DA0B}">
      <dsp:nvSpPr>
        <dsp:cNvPr id="0" name=""/>
        <dsp:cNvSpPr/>
      </dsp:nvSpPr>
      <dsp:spPr>
        <a:xfrm>
          <a:off x="2792847" y="993059"/>
          <a:ext cx="3112119" cy="762832"/>
        </a:xfrm>
        <a:prstGeom prst="rect">
          <a:avLst/>
        </a:prstGeom>
        <a:solidFill>
          <a:srgbClr val="74493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1" kern="1200">
              <a:latin typeface="Century Gothic" panose="020B0502020202020204" pitchFamily="34" charset="0"/>
            </a:rPr>
            <a:t>Max Profit</a:t>
          </a:r>
        </a:p>
        <a:p>
          <a:pPr marL="0" lvl="0" indent="0" algn="ctr" defTabSz="622300">
            <a:lnSpc>
              <a:spcPct val="90000"/>
            </a:lnSpc>
            <a:spcBef>
              <a:spcPct val="0"/>
            </a:spcBef>
            <a:spcAft>
              <a:spcPct val="35000"/>
            </a:spcAft>
            <a:buNone/>
          </a:pPr>
          <a:r>
            <a:rPr lang="en-GB" sz="1400" kern="1200">
              <a:latin typeface="Century Gothic" panose="020B0502020202020204" pitchFamily="34" charset="0"/>
            </a:rPr>
            <a:t>=Sales- Cost</a:t>
          </a:r>
        </a:p>
        <a:p>
          <a:pPr marL="0" lvl="0" indent="0" algn="ctr" defTabSz="622300">
            <a:lnSpc>
              <a:spcPct val="90000"/>
            </a:lnSpc>
            <a:spcBef>
              <a:spcPct val="0"/>
            </a:spcBef>
            <a:spcAft>
              <a:spcPct val="35000"/>
            </a:spcAft>
            <a:buNone/>
          </a:pPr>
          <a:r>
            <a:rPr lang="en-GB" sz="1400" kern="1200">
              <a:latin typeface="Century Gothic" panose="020B0502020202020204" pitchFamily="34" charset="0"/>
            </a:rPr>
            <a:t>=(ASP-Cost/unit)*Quantity</a:t>
          </a:r>
        </a:p>
      </dsp:txBody>
      <dsp:txXfrm>
        <a:off x="2792847" y="993059"/>
        <a:ext cx="3112119" cy="762832"/>
      </dsp:txXfrm>
    </dsp:sp>
    <dsp:sp modelId="{B5E9E41A-738A-A64F-A675-223C8F97D3ED}">
      <dsp:nvSpPr>
        <dsp:cNvPr id="0" name=""/>
        <dsp:cNvSpPr/>
      </dsp:nvSpPr>
      <dsp:spPr>
        <a:xfrm>
          <a:off x="1505939" y="1986115"/>
          <a:ext cx="1537681" cy="602508"/>
        </a:xfrm>
        <a:prstGeom prst="rect">
          <a:avLst/>
        </a:prstGeom>
        <a:solidFill>
          <a:srgbClr val="74493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1" kern="1200">
              <a:latin typeface="Century Gothic" panose="020B0502020202020204" pitchFamily="34" charset="0"/>
            </a:rPr>
            <a:t>Increase Sales</a:t>
          </a:r>
        </a:p>
      </dsp:txBody>
      <dsp:txXfrm>
        <a:off x="1505939" y="1986115"/>
        <a:ext cx="1537681" cy="602508"/>
      </dsp:txXfrm>
    </dsp:sp>
    <dsp:sp modelId="{C522ED9E-A5CE-944D-B5C5-BA9C60A1521A}">
      <dsp:nvSpPr>
        <dsp:cNvPr id="0" name=""/>
        <dsp:cNvSpPr/>
      </dsp:nvSpPr>
      <dsp:spPr>
        <a:xfrm>
          <a:off x="4071" y="2898204"/>
          <a:ext cx="1327900" cy="663950"/>
        </a:xfrm>
        <a:prstGeom prst="rect">
          <a:avLst/>
        </a:prstGeom>
        <a:solidFill>
          <a:srgbClr val="74493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a:latin typeface="Century Gothic" panose="020B0502020202020204" pitchFamily="34" charset="0"/>
            </a:rPr>
            <a:t>CRM</a:t>
          </a:r>
        </a:p>
      </dsp:txBody>
      <dsp:txXfrm>
        <a:off x="4071" y="2898204"/>
        <a:ext cx="1327900" cy="663950"/>
      </dsp:txXfrm>
    </dsp:sp>
    <dsp:sp modelId="{8CA535D0-52AC-5C49-8E5A-9E48406D6438}">
      <dsp:nvSpPr>
        <dsp:cNvPr id="0" name=""/>
        <dsp:cNvSpPr/>
      </dsp:nvSpPr>
      <dsp:spPr>
        <a:xfrm>
          <a:off x="1610830" y="2898204"/>
          <a:ext cx="1327900" cy="663950"/>
        </a:xfrm>
        <a:prstGeom prst="rect">
          <a:avLst/>
        </a:prstGeom>
        <a:solidFill>
          <a:srgbClr val="74493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a:latin typeface="Century Gothic" panose="020B0502020202020204" pitchFamily="34" charset="0"/>
            </a:rPr>
            <a:t>Recommender System</a:t>
          </a:r>
        </a:p>
      </dsp:txBody>
      <dsp:txXfrm>
        <a:off x="1610830" y="2898204"/>
        <a:ext cx="1327900" cy="663950"/>
      </dsp:txXfrm>
    </dsp:sp>
    <dsp:sp modelId="{5FBD6900-C725-C844-85DE-16184BD07887}">
      <dsp:nvSpPr>
        <dsp:cNvPr id="0" name=""/>
        <dsp:cNvSpPr/>
      </dsp:nvSpPr>
      <dsp:spPr>
        <a:xfrm>
          <a:off x="1942805" y="3841013"/>
          <a:ext cx="1327900" cy="663950"/>
        </a:xfrm>
        <a:prstGeom prst="rect">
          <a:avLst/>
        </a:prstGeom>
        <a:solidFill>
          <a:srgbClr val="74493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a:latin typeface="Century Gothic" panose="020B0502020202020204" pitchFamily="34" charset="0"/>
            </a:rPr>
            <a:t>Frequent Pattern Mining</a:t>
          </a:r>
        </a:p>
      </dsp:txBody>
      <dsp:txXfrm>
        <a:off x="1942805" y="3841013"/>
        <a:ext cx="1327900" cy="663950"/>
      </dsp:txXfrm>
    </dsp:sp>
    <dsp:sp modelId="{6DF5A3C2-9BEB-B34D-81B6-7F878901CECA}">
      <dsp:nvSpPr>
        <dsp:cNvPr id="0" name=""/>
        <dsp:cNvSpPr/>
      </dsp:nvSpPr>
      <dsp:spPr>
        <a:xfrm>
          <a:off x="3217589" y="2898204"/>
          <a:ext cx="1327900" cy="663950"/>
        </a:xfrm>
        <a:prstGeom prst="rect">
          <a:avLst/>
        </a:prstGeom>
        <a:solidFill>
          <a:srgbClr val="744930"/>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i="0" u="none" kern="1200">
              <a:latin typeface="Century Gothic" panose="020B0502020202020204" pitchFamily="34" charset="0"/>
            </a:rPr>
            <a:t>Target Marketing</a:t>
          </a:r>
        </a:p>
      </dsp:txBody>
      <dsp:txXfrm>
        <a:off x="3217589" y="2898204"/>
        <a:ext cx="1327900" cy="663950"/>
      </dsp:txXfrm>
    </dsp:sp>
    <dsp:sp modelId="{FD55E04A-7F12-7146-8784-BBF0F941EDF6}">
      <dsp:nvSpPr>
        <dsp:cNvPr id="0" name=""/>
        <dsp:cNvSpPr/>
      </dsp:nvSpPr>
      <dsp:spPr>
        <a:xfrm>
          <a:off x="5945614" y="1966453"/>
          <a:ext cx="1827482" cy="641833"/>
        </a:xfrm>
        <a:prstGeom prst="rect">
          <a:avLst/>
        </a:prstGeom>
        <a:solidFill>
          <a:srgbClr val="A3897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1" kern="1200">
              <a:latin typeface="Century Gothic" panose="020B0502020202020204" pitchFamily="34" charset="0"/>
            </a:rPr>
            <a:t>Reduce Cost</a:t>
          </a:r>
        </a:p>
      </dsp:txBody>
      <dsp:txXfrm>
        <a:off x="5945614" y="1966453"/>
        <a:ext cx="1827482" cy="641833"/>
      </dsp:txXfrm>
    </dsp:sp>
    <dsp:sp modelId="{6E51738D-BAE8-384B-9AF3-A0A4E80EEF38}">
      <dsp:nvSpPr>
        <dsp:cNvPr id="0" name=""/>
        <dsp:cNvSpPr/>
      </dsp:nvSpPr>
      <dsp:spPr>
        <a:xfrm>
          <a:off x="4824348" y="2898204"/>
          <a:ext cx="1327900" cy="663950"/>
        </a:xfrm>
        <a:prstGeom prst="rect">
          <a:avLst/>
        </a:prstGeom>
        <a:solidFill>
          <a:srgbClr val="FFFF00"/>
        </a:solidFill>
        <a:ln w="381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1" u="none" kern="1200">
              <a:solidFill>
                <a:schemeClr val="tx1"/>
              </a:solidFill>
              <a:latin typeface="Century Gothic" panose="020B0502020202020204" pitchFamily="34" charset="0"/>
            </a:rPr>
            <a:t>Inventory Management</a:t>
          </a:r>
        </a:p>
      </dsp:txBody>
      <dsp:txXfrm>
        <a:off x="4824348" y="2898204"/>
        <a:ext cx="1327900" cy="663950"/>
      </dsp:txXfrm>
    </dsp:sp>
    <dsp:sp modelId="{633DAE1E-CF7C-E44C-8632-4211981FE4F3}">
      <dsp:nvSpPr>
        <dsp:cNvPr id="0" name=""/>
        <dsp:cNvSpPr/>
      </dsp:nvSpPr>
      <dsp:spPr>
        <a:xfrm>
          <a:off x="5156323" y="3841013"/>
          <a:ext cx="1327900" cy="663950"/>
        </a:xfrm>
        <a:prstGeom prst="rect">
          <a:avLst/>
        </a:prstGeom>
        <a:solidFill>
          <a:srgbClr val="A3897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a:latin typeface="Century Gothic" panose="020B0502020202020204" pitchFamily="34" charset="0"/>
            </a:rPr>
            <a:t>Demand Forecast</a:t>
          </a:r>
        </a:p>
      </dsp:txBody>
      <dsp:txXfrm>
        <a:off x="5156323" y="3841013"/>
        <a:ext cx="1327900" cy="663950"/>
      </dsp:txXfrm>
    </dsp:sp>
    <dsp:sp modelId="{97D8EB6F-90E6-AF4B-A18C-E25F3A45B687}">
      <dsp:nvSpPr>
        <dsp:cNvPr id="0" name=""/>
        <dsp:cNvSpPr/>
      </dsp:nvSpPr>
      <dsp:spPr>
        <a:xfrm>
          <a:off x="7566462" y="2898204"/>
          <a:ext cx="1327900" cy="663950"/>
        </a:xfrm>
        <a:prstGeom prst="rect">
          <a:avLst/>
        </a:prstGeom>
        <a:solidFill>
          <a:srgbClr val="A3897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u="none" kern="1200">
              <a:latin typeface="Century Gothic" panose="020B0502020202020204" pitchFamily="34" charset="0"/>
            </a:rPr>
            <a:t>Reduce Delivery Cost</a:t>
          </a:r>
        </a:p>
      </dsp:txBody>
      <dsp:txXfrm>
        <a:off x="7566462" y="2898204"/>
        <a:ext cx="1327900" cy="663950"/>
      </dsp:txXfrm>
    </dsp:sp>
    <dsp:sp modelId="{B70F25F5-55FA-0845-9C7D-583202F54742}">
      <dsp:nvSpPr>
        <dsp:cNvPr id="0" name=""/>
        <dsp:cNvSpPr/>
      </dsp:nvSpPr>
      <dsp:spPr>
        <a:xfrm>
          <a:off x="6763082" y="3841013"/>
          <a:ext cx="1327900" cy="663950"/>
        </a:xfrm>
        <a:prstGeom prst="rect">
          <a:avLst/>
        </a:prstGeom>
        <a:solidFill>
          <a:srgbClr val="A3897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a:latin typeface="Century Gothic" panose="020B0502020202020204" pitchFamily="34" charset="0"/>
            </a:rPr>
            <a:t>Min distance</a:t>
          </a:r>
        </a:p>
      </dsp:txBody>
      <dsp:txXfrm>
        <a:off x="6763082" y="3841013"/>
        <a:ext cx="1327900" cy="663950"/>
      </dsp:txXfrm>
    </dsp:sp>
    <dsp:sp modelId="{F7649A5A-B8A6-654F-8FA3-B9845519EC0A}">
      <dsp:nvSpPr>
        <dsp:cNvPr id="0" name=""/>
        <dsp:cNvSpPr/>
      </dsp:nvSpPr>
      <dsp:spPr>
        <a:xfrm>
          <a:off x="8369841" y="3841013"/>
          <a:ext cx="1327900" cy="663950"/>
        </a:xfrm>
        <a:prstGeom prst="rect">
          <a:avLst/>
        </a:prstGeom>
        <a:solidFill>
          <a:srgbClr val="A3897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a:latin typeface="Century Gothic" panose="020B0502020202020204" pitchFamily="34" charset="0"/>
            </a:rPr>
            <a:t>Min man-hour</a:t>
          </a:r>
        </a:p>
      </dsp:txBody>
      <dsp:txXfrm>
        <a:off x="8369841" y="3841013"/>
        <a:ext cx="1327900" cy="6639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5AC99-48A1-9244-9F12-9556C8CA9068}">
      <dsp:nvSpPr>
        <dsp:cNvPr id="0" name=""/>
        <dsp:cNvSpPr/>
      </dsp:nvSpPr>
      <dsp:spPr>
        <a:xfrm>
          <a:off x="8230412" y="3562154"/>
          <a:ext cx="139429" cy="610834"/>
        </a:xfrm>
        <a:custGeom>
          <a:avLst/>
          <a:gdLst/>
          <a:ahLst/>
          <a:cxnLst/>
          <a:rect l="0" t="0" r="0" b="0"/>
          <a:pathLst>
            <a:path>
              <a:moveTo>
                <a:pt x="0" y="0"/>
              </a:moveTo>
              <a:lnTo>
                <a:pt x="0" y="610834"/>
              </a:lnTo>
              <a:lnTo>
                <a:pt x="139429" y="6108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A5728B-B888-7E4C-9829-91D71B8BE0E3}">
      <dsp:nvSpPr>
        <dsp:cNvPr id="0" name=""/>
        <dsp:cNvSpPr/>
      </dsp:nvSpPr>
      <dsp:spPr>
        <a:xfrm>
          <a:off x="8090982" y="3562154"/>
          <a:ext cx="139429" cy="610834"/>
        </a:xfrm>
        <a:custGeom>
          <a:avLst/>
          <a:gdLst/>
          <a:ahLst/>
          <a:cxnLst/>
          <a:rect l="0" t="0" r="0" b="0"/>
          <a:pathLst>
            <a:path>
              <a:moveTo>
                <a:pt x="139429" y="0"/>
              </a:moveTo>
              <a:lnTo>
                <a:pt x="139429" y="610834"/>
              </a:lnTo>
              <a:lnTo>
                <a:pt x="0" y="6108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52F49-F0A4-DF48-B05C-F1DCF4060869}">
      <dsp:nvSpPr>
        <dsp:cNvPr id="0" name=""/>
        <dsp:cNvSpPr/>
      </dsp:nvSpPr>
      <dsp:spPr>
        <a:xfrm>
          <a:off x="6859355" y="2608286"/>
          <a:ext cx="1371056" cy="289917"/>
        </a:xfrm>
        <a:custGeom>
          <a:avLst/>
          <a:gdLst/>
          <a:ahLst/>
          <a:cxnLst/>
          <a:rect l="0" t="0" r="0" b="0"/>
          <a:pathLst>
            <a:path>
              <a:moveTo>
                <a:pt x="0" y="0"/>
              </a:moveTo>
              <a:lnTo>
                <a:pt x="0" y="150487"/>
              </a:lnTo>
              <a:lnTo>
                <a:pt x="1371056" y="150487"/>
              </a:lnTo>
              <a:lnTo>
                <a:pt x="1371056" y="2899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C13539-59AF-3C46-B515-0C71AD0E6784}">
      <dsp:nvSpPr>
        <dsp:cNvPr id="0" name=""/>
        <dsp:cNvSpPr/>
      </dsp:nvSpPr>
      <dsp:spPr>
        <a:xfrm>
          <a:off x="4957138" y="3562154"/>
          <a:ext cx="199185" cy="610834"/>
        </a:xfrm>
        <a:custGeom>
          <a:avLst/>
          <a:gdLst/>
          <a:ahLst/>
          <a:cxnLst/>
          <a:rect l="0" t="0" r="0" b="0"/>
          <a:pathLst>
            <a:path>
              <a:moveTo>
                <a:pt x="0" y="0"/>
              </a:moveTo>
              <a:lnTo>
                <a:pt x="0" y="610834"/>
              </a:lnTo>
              <a:lnTo>
                <a:pt x="199185" y="6108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4B4B49-9FF3-C446-BC2A-9C0227A76A19}">
      <dsp:nvSpPr>
        <dsp:cNvPr id="0" name=""/>
        <dsp:cNvSpPr/>
      </dsp:nvSpPr>
      <dsp:spPr>
        <a:xfrm>
          <a:off x="5488298" y="2608286"/>
          <a:ext cx="1371056" cy="289917"/>
        </a:xfrm>
        <a:custGeom>
          <a:avLst/>
          <a:gdLst/>
          <a:ahLst/>
          <a:cxnLst/>
          <a:rect l="0" t="0" r="0" b="0"/>
          <a:pathLst>
            <a:path>
              <a:moveTo>
                <a:pt x="1371056" y="0"/>
              </a:moveTo>
              <a:lnTo>
                <a:pt x="1371056" y="150487"/>
              </a:lnTo>
              <a:lnTo>
                <a:pt x="0" y="150487"/>
              </a:lnTo>
              <a:lnTo>
                <a:pt x="0" y="2899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74B1C8-691B-C447-BA8E-2E71991CCC26}">
      <dsp:nvSpPr>
        <dsp:cNvPr id="0" name=""/>
        <dsp:cNvSpPr/>
      </dsp:nvSpPr>
      <dsp:spPr>
        <a:xfrm>
          <a:off x="4348907" y="1755891"/>
          <a:ext cx="1596706" cy="531478"/>
        </a:xfrm>
        <a:custGeom>
          <a:avLst/>
          <a:gdLst/>
          <a:ahLst/>
          <a:cxnLst/>
          <a:rect l="0" t="0" r="0" b="0"/>
          <a:pathLst>
            <a:path>
              <a:moveTo>
                <a:pt x="0" y="0"/>
              </a:moveTo>
              <a:lnTo>
                <a:pt x="0" y="531478"/>
              </a:lnTo>
              <a:lnTo>
                <a:pt x="1596706" y="5314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CF3BA8-905B-5D40-8C50-F63F4178483A}">
      <dsp:nvSpPr>
        <dsp:cNvPr id="0" name=""/>
        <dsp:cNvSpPr/>
      </dsp:nvSpPr>
      <dsp:spPr>
        <a:xfrm>
          <a:off x="2274780" y="2588624"/>
          <a:ext cx="1606759" cy="309579"/>
        </a:xfrm>
        <a:custGeom>
          <a:avLst/>
          <a:gdLst/>
          <a:ahLst/>
          <a:cxnLst/>
          <a:rect l="0" t="0" r="0" b="0"/>
          <a:pathLst>
            <a:path>
              <a:moveTo>
                <a:pt x="0" y="0"/>
              </a:moveTo>
              <a:lnTo>
                <a:pt x="0" y="170150"/>
              </a:lnTo>
              <a:lnTo>
                <a:pt x="1606759" y="170150"/>
              </a:lnTo>
              <a:lnTo>
                <a:pt x="1606759" y="30957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41363B-0B0E-8142-A833-1C522C947FF6}">
      <dsp:nvSpPr>
        <dsp:cNvPr id="0" name=""/>
        <dsp:cNvSpPr/>
      </dsp:nvSpPr>
      <dsp:spPr>
        <a:xfrm>
          <a:off x="1743620" y="3562154"/>
          <a:ext cx="199185" cy="610834"/>
        </a:xfrm>
        <a:custGeom>
          <a:avLst/>
          <a:gdLst/>
          <a:ahLst/>
          <a:cxnLst/>
          <a:rect l="0" t="0" r="0" b="0"/>
          <a:pathLst>
            <a:path>
              <a:moveTo>
                <a:pt x="0" y="0"/>
              </a:moveTo>
              <a:lnTo>
                <a:pt x="0" y="610834"/>
              </a:lnTo>
              <a:lnTo>
                <a:pt x="199185" y="6108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CB33EE-60AA-014F-BFA1-3CE7A7B96512}">
      <dsp:nvSpPr>
        <dsp:cNvPr id="0" name=""/>
        <dsp:cNvSpPr/>
      </dsp:nvSpPr>
      <dsp:spPr>
        <a:xfrm>
          <a:off x="2229060" y="2588624"/>
          <a:ext cx="91440" cy="309579"/>
        </a:xfrm>
        <a:custGeom>
          <a:avLst/>
          <a:gdLst/>
          <a:ahLst/>
          <a:cxnLst/>
          <a:rect l="0" t="0" r="0" b="0"/>
          <a:pathLst>
            <a:path>
              <a:moveTo>
                <a:pt x="45720" y="0"/>
              </a:moveTo>
              <a:lnTo>
                <a:pt x="45720" y="30957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B6F8AE-2D1F-4E4A-855B-965E086C716D}">
      <dsp:nvSpPr>
        <dsp:cNvPr id="0" name=""/>
        <dsp:cNvSpPr/>
      </dsp:nvSpPr>
      <dsp:spPr>
        <a:xfrm>
          <a:off x="668021" y="2588624"/>
          <a:ext cx="1606759" cy="309579"/>
        </a:xfrm>
        <a:custGeom>
          <a:avLst/>
          <a:gdLst/>
          <a:ahLst/>
          <a:cxnLst/>
          <a:rect l="0" t="0" r="0" b="0"/>
          <a:pathLst>
            <a:path>
              <a:moveTo>
                <a:pt x="1606759" y="0"/>
              </a:moveTo>
              <a:lnTo>
                <a:pt x="1606759" y="170150"/>
              </a:lnTo>
              <a:lnTo>
                <a:pt x="0" y="170150"/>
              </a:lnTo>
              <a:lnTo>
                <a:pt x="0" y="30957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8FEBDE-E019-A44A-BE71-824C2DCE89B1}">
      <dsp:nvSpPr>
        <dsp:cNvPr id="0" name=""/>
        <dsp:cNvSpPr/>
      </dsp:nvSpPr>
      <dsp:spPr>
        <a:xfrm>
          <a:off x="3043621" y="1755891"/>
          <a:ext cx="1305285" cy="531478"/>
        </a:xfrm>
        <a:custGeom>
          <a:avLst/>
          <a:gdLst/>
          <a:ahLst/>
          <a:cxnLst/>
          <a:rect l="0" t="0" r="0" b="0"/>
          <a:pathLst>
            <a:path>
              <a:moveTo>
                <a:pt x="1305285" y="0"/>
              </a:moveTo>
              <a:lnTo>
                <a:pt x="1305285" y="531478"/>
              </a:lnTo>
              <a:lnTo>
                <a:pt x="0" y="5314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51CB73-415B-0C4E-ABCF-7882AF78DA0B}">
      <dsp:nvSpPr>
        <dsp:cNvPr id="0" name=""/>
        <dsp:cNvSpPr/>
      </dsp:nvSpPr>
      <dsp:spPr>
        <a:xfrm>
          <a:off x="2792847" y="993059"/>
          <a:ext cx="3112119" cy="762832"/>
        </a:xfrm>
        <a:prstGeom prst="rect">
          <a:avLst/>
        </a:prstGeom>
        <a:solidFill>
          <a:srgbClr val="74493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1" kern="1200">
              <a:latin typeface="Century Gothic" panose="020B0502020202020204" pitchFamily="34" charset="0"/>
            </a:rPr>
            <a:t>Max Profit</a:t>
          </a:r>
        </a:p>
        <a:p>
          <a:pPr marL="0" lvl="0" indent="0" algn="ctr" defTabSz="622300">
            <a:lnSpc>
              <a:spcPct val="90000"/>
            </a:lnSpc>
            <a:spcBef>
              <a:spcPct val="0"/>
            </a:spcBef>
            <a:spcAft>
              <a:spcPct val="35000"/>
            </a:spcAft>
            <a:buNone/>
          </a:pPr>
          <a:r>
            <a:rPr lang="en-GB" sz="1400" kern="1200">
              <a:latin typeface="Century Gothic" panose="020B0502020202020204" pitchFamily="34" charset="0"/>
            </a:rPr>
            <a:t>=Sales- Cost</a:t>
          </a:r>
        </a:p>
        <a:p>
          <a:pPr marL="0" lvl="0" indent="0" algn="ctr" defTabSz="622300">
            <a:lnSpc>
              <a:spcPct val="90000"/>
            </a:lnSpc>
            <a:spcBef>
              <a:spcPct val="0"/>
            </a:spcBef>
            <a:spcAft>
              <a:spcPct val="35000"/>
            </a:spcAft>
            <a:buNone/>
          </a:pPr>
          <a:r>
            <a:rPr lang="en-GB" sz="1400" kern="1200">
              <a:latin typeface="Century Gothic" panose="020B0502020202020204" pitchFamily="34" charset="0"/>
            </a:rPr>
            <a:t>=(ASP-Cost/unit)*Quantity</a:t>
          </a:r>
        </a:p>
      </dsp:txBody>
      <dsp:txXfrm>
        <a:off x="2792847" y="993059"/>
        <a:ext cx="3112119" cy="762832"/>
      </dsp:txXfrm>
    </dsp:sp>
    <dsp:sp modelId="{B5E9E41A-738A-A64F-A675-223C8F97D3ED}">
      <dsp:nvSpPr>
        <dsp:cNvPr id="0" name=""/>
        <dsp:cNvSpPr/>
      </dsp:nvSpPr>
      <dsp:spPr>
        <a:xfrm>
          <a:off x="1505939" y="1986115"/>
          <a:ext cx="1537681" cy="602508"/>
        </a:xfrm>
        <a:prstGeom prst="rect">
          <a:avLst/>
        </a:prstGeom>
        <a:solidFill>
          <a:srgbClr val="74493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1" kern="1200">
              <a:latin typeface="Century Gothic" panose="020B0502020202020204" pitchFamily="34" charset="0"/>
            </a:rPr>
            <a:t>Increase Sales</a:t>
          </a:r>
        </a:p>
      </dsp:txBody>
      <dsp:txXfrm>
        <a:off x="1505939" y="1986115"/>
        <a:ext cx="1537681" cy="602508"/>
      </dsp:txXfrm>
    </dsp:sp>
    <dsp:sp modelId="{C522ED9E-A5CE-944D-B5C5-BA9C60A1521A}">
      <dsp:nvSpPr>
        <dsp:cNvPr id="0" name=""/>
        <dsp:cNvSpPr/>
      </dsp:nvSpPr>
      <dsp:spPr>
        <a:xfrm>
          <a:off x="4071" y="2898204"/>
          <a:ext cx="1327900" cy="663950"/>
        </a:xfrm>
        <a:prstGeom prst="rect">
          <a:avLst/>
        </a:prstGeom>
        <a:solidFill>
          <a:srgbClr val="74493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a:latin typeface="Century Gothic" panose="020B0502020202020204" pitchFamily="34" charset="0"/>
            </a:rPr>
            <a:t>CRM</a:t>
          </a:r>
        </a:p>
      </dsp:txBody>
      <dsp:txXfrm>
        <a:off x="4071" y="2898204"/>
        <a:ext cx="1327900" cy="663950"/>
      </dsp:txXfrm>
    </dsp:sp>
    <dsp:sp modelId="{8CA535D0-52AC-5C49-8E5A-9E48406D6438}">
      <dsp:nvSpPr>
        <dsp:cNvPr id="0" name=""/>
        <dsp:cNvSpPr/>
      </dsp:nvSpPr>
      <dsp:spPr>
        <a:xfrm>
          <a:off x="1610830" y="2898204"/>
          <a:ext cx="1327900" cy="663950"/>
        </a:xfrm>
        <a:prstGeom prst="rect">
          <a:avLst/>
        </a:prstGeom>
        <a:solidFill>
          <a:srgbClr val="74493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a:latin typeface="Century Gothic" panose="020B0502020202020204" pitchFamily="34" charset="0"/>
            </a:rPr>
            <a:t>Recommender System</a:t>
          </a:r>
        </a:p>
      </dsp:txBody>
      <dsp:txXfrm>
        <a:off x="1610830" y="2898204"/>
        <a:ext cx="1327900" cy="663950"/>
      </dsp:txXfrm>
    </dsp:sp>
    <dsp:sp modelId="{5FBD6900-C725-C844-85DE-16184BD07887}">
      <dsp:nvSpPr>
        <dsp:cNvPr id="0" name=""/>
        <dsp:cNvSpPr/>
      </dsp:nvSpPr>
      <dsp:spPr>
        <a:xfrm>
          <a:off x="1942805" y="3841013"/>
          <a:ext cx="1327900" cy="663950"/>
        </a:xfrm>
        <a:prstGeom prst="rect">
          <a:avLst/>
        </a:prstGeom>
        <a:solidFill>
          <a:srgbClr val="74493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a:latin typeface="Century Gothic" panose="020B0502020202020204" pitchFamily="34" charset="0"/>
            </a:rPr>
            <a:t>Frequent Pattern Mining</a:t>
          </a:r>
        </a:p>
      </dsp:txBody>
      <dsp:txXfrm>
        <a:off x="1942805" y="3841013"/>
        <a:ext cx="1327900" cy="663950"/>
      </dsp:txXfrm>
    </dsp:sp>
    <dsp:sp modelId="{6DF5A3C2-9BEB-B34D-81B6-7F878901CECA}">
      <dsp:nvSpPr>
        <dsp:cNvPr id="0" name=""/>
        <dsp:cNvSpPr/>
      </dsp:nvSpPr>
      <dsp:spPr>
        <a:xfrm>
          <a:off x="3217589" y="2898204"/>
          <a:ext cx="1327900" cy="663950"/>
        </a:xfrm>
        <a:prstGeom prst="rect">
          <a:avLst/>
        </a:prstGeom>
        <a:solidFill>
          <a:srgbClr val="744930"/>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i="0" u="none" kern="1200">
              <a:latin typeface="Century Gothic" panose="020B0502020202020204" pitchFamily="34" charset="0"/>
            </a:rPr>
            <a:t>Target Marketing</a:t>
          </a:r>
        </a:p>
      </dsp:txBody>
      <dsp:txXfrm>
        <a:off x="3217589" y="2898204"/>
        <a:ext cx="1327900" cy="663950"/>
      </dsp:txXfrm>
    </dsp:sp>
    <dsp:sp modelId="{FD55E04A-7F12-7146-8784-BBF0F941EDF6}">
      <dsp:nvSpPr>
        <dsp:cNvPr id="0" name=""/>
        <dsp:cNvSpPr/>
      </dsp:nvSpPr>
      <dsp:spPr>
        <a:xfrm>
          <a:off x="5945614" y="1966453"/>
          <a:ext cx="1827482" cy="641833"/>
        </a:xfrm>
        <a:prstGeom prst="rect">
          <a:avLst/>
        </a:prstGeom>
        <a:solidFill>
          <a:srgbClr val="A3897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1" kern="1200">
              <a:latin typeface="Century Gothic" panose="020B0502020202020204" pitchFamily="34" charset="0"/>
            </a:rPr>
            <a:t>Reduce Cost</a:t>
          </a:r>
        </a:p>
      </dsp:txBody>
      <dsp:txXfrm>
        <a:off x="5945614" y="1966453"/>
        <a:ext cx="1827482" cy="641833"/>
      </dsp:txXfrm>
    </dsp:sp>
    <dsp:sp modelId="{6E51738D-BAE8-384B-9AF3-A0A4E80EEF38}">
      <dsp:nvSpPr>
        <dsp:cNvPr id="0" name=""/>
        <dsp:cNvSpPr/>
      </dsp:nvSpPr>
      <dsp:spPr>
        <a:xfrm>
          <a:off x="4824348" y="2898204"/>
          <a:ext cx="1327900" cy="663950"/>
        </a:xfrm>
        <a:prstGeom prst="rect">
          <a:avLst/>
        </a:prstGeom>
        <a:solidFill>
          <a:srgbClr val="A3897A"/>
        </a:solidFill>
        <a:ln w="381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u="none" kern="1200">
              <a:solidFill>
                <a:schemeClr val="bg1"/>
              </a:solidFill>
              <a:latin typeface="Century Gothic" panose="020B0502020202020204" pitchFamily="34" charset="0"/>
            </a:rPr>
            <a:t>Inventory Management</a:t>
          </a:r>
        </a:p>
      </dsp:txBody>
      <dsp:txXfrm>
        <a:off x="4824348" y="2898204"/>
        <a:ext cx="1327900" cy="663950"/>
      </dsp:txXfrm>
    </dsp:sp>
    <dsp:sp modelId="{633DAE1E-CF7C-E44C-8632-4211981FE4F3}">
      <dsp:nvSpPr>
        <dsp:cNvPr id="0" name=""/>
        <dsp:cNvSpPr/>
      </dsp:nvSpPr>
      <dsp:spPr>
        <a:xfrm>
          <a:off x="5156323" y="3841013"/>
          <a:ext cx="1327900" cy="663950"/>
        </a:xfrm>
        <a:prstGeom prst="rect">
          <a:avLst/>
        </a:prstGeom>
        <a:solidFill>
          <a:srgbClr val="A3897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a:latin typeface="Century Gothic" panose="020B0502020202020204" pitchFamily="34" charset="0"/>
            </a:rPr>
            <a:t>Demand Forecast</a:t>
          </a:r>
        </a:p>
      </dsp:txBody>
      <dsp:txXfrm>
        <a:off x="5156323" y="3841013"/>
        <a:ext cx="1327900" cy="663950"/>
      </dsp:txXfrm>
    </dsp:sp>
    <dsp:sp modelId="{97D8EB6F-90E6-AF4B-A18C-E25F3A45B687}">
      <dsp:nvSpPr>
        <dsp:cNvPr id="0" name=""/>
        <dsp:cNvSpPr/>
      </dsp:nvSpPr>
      <dsp:spPr>
        <a:xfrm>
          <a:off x="7566462" y="2898204"/>
          <a:ext cx="1327900" cy="663950"/>
        </a:xfrm>
        <a:prstGeom prst="rect">
          <a:avLst/>
        </a:prstGeom>
        <a:solidFill>
          <a:srgbClr val="FFFF00"/>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1" u="none" kern="1200">
              <a:solidFill>
                <a:schemeClr val="tx1"/>
              </a:solidFill>
              <a:latin typeface="Century Gothic" panose="020B0502020202020204" pitchFamily="34" charset="0"/>
            </a:rPr>
            <a:t>Reduce Delivery Cost</a:t>
          </a:r>
        </a:p>
      </dsp:txBody>
      <dsp:txXfrm>
        <a:off x="7566462" y="2898204"/>
        <a:ext cx="1327900" cy="663950"/>
      </dsp:txXfrm>
    </dsp:sp>
    <dsp:sp modelId="{B70F25F5-55FA-0845-9C7D-583202F54742}">
      <dsp:nvSpPr>
        <dsp:cNvPr id="0" name=""/>
        <dsp:cNvSpPr/>
      </dsp:nvSpPr>
      <dsp:spPr>
        <a:xfrm>
          <a:off x="6763082" y="3841013"/>
          <a:ext cx="1327900" cy="663950"/>
        </a:xfrm>
        <a:prstGeom prst="rect">
          <a:avLst/>
        </a:prstGeom>
        <a:solidFill>
          <a:srgbClr val="A3897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a:latin typeface="Century Gothic" panose="020B0502020202020204" pitchFamily="34" charset="0"/>
            </a:rPr>
            <a:t>Min distance</a:t>
          </a:r>
        </a:p>
      </dsp:txBody>
      <dsp:txXfrm>
        <a:off x="6763082" y="3841013"/>
        <a:ext cx="1327900" cy="663950"/>
      </dsp:txXfrm>
    </dsp:sp>
    <dsp:sp modelId="{F7649A5A-B8A6-654F-8FA3-B9845519EC0A}">
      <dsp:nvSpPr>
        <dsp:cNvPr id="0" name=""/>
        <dsp:cNvSpPr/>
      </dsp:nvSpPr>
      <dsp:spPr>
        <a:xfrm>
          <a:off x="8369841" y="3841013"/>
          <a:ext cx="1327900" cy="663950"/>
        </a:xfrm>
        <a:prstGeom prst="rect">
          <a:avLst/>
        </a:prstGeom>
        <a:solidFill>
          <a:srgbClr val="A3897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a:latin typeface="Century Gothic" panose="020B0502020202020204" pitchFamily="34" charset="0"/>
            </a:rPr>
            <a:t>Min man-hour</a:t>
          </a:r>
        </a:p>
      </dsp:txBody>
      <dsp:txXfrm>
        <a:off x="8369841" y="3841013"/>
        <a:ext cx="1327900" cy="6639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39720-16D0-4A71-831B-50F011DA162C}">
      <dsp:nvSpPr>
        <dsp:cNvPr id="0" name=""/>
        <dsp:cNvSpPr/>
      </dsp:nvSpPr>
      <dsp:spPr>
        <a:xfrm>
          <a:off x="2055295" y="1712276"/>
          <a:ext cx="2684863" cy="2464540"/>
        </a:xfrm>
        <a:prstGeom prst="ellipse">
          <a:avLst/>
        </a:prstGeom>
        <a:solidFill>
          <a:srgbClr val="A3897A"/>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a:latin typeface="Optima" panose="02000503060000020004" pitchFamily="2" charset="0"/>
            </a:rPr>
            <a:t>Last Mile Data Feedback Loop</a:t>
          </a:r>
          <a:endParaRPr lang="en-SG" sz="2300" b="1" kern="1200">
            <a:solidFill>
              <a:schemeClr val="bg1"/>
            </a:solidFill>
            <a:effectLst>
              <a:outerShdw blurRad="38100" dist="38100" dir="2700000" algn="tl">
                <a:srgbClr val="000000">
                  <a:alpha val="43137"/>
                </a:srgbClr>
              </a:outerShdw>
            </a:effectLst>
            <a:latin typeface="Century Gothic" panose="020B0502020202020204" pitchFamily="34" charset="0"/>
          </a:endParaRPr>
        </a:p>
      </dsp:txBody>
      <dsp:txXfrm>
        <a:off x="2448484" y="2073200"/>
        <a:ext cx="1898485" cy="1742692"/>
      </dsp:txXfrm>
    </dsp:sp>
    <dsp:sp modelId="{AB5821AC-77AF-4E57-A7F5-78020F6518C3}">
      <dsp:nvSpPr>
        <dsp:cNvPr id="0" name=""/>
        <dsp:cNvSpPr/>
      </dsp:nvSpPr>
      <dsp:spPr>
        <a:xfrm>
          <a:off x="508887" y="309322"/>
          <a:ext cx="4967874" cy="5178518"/>
        </a:xfrm>
        <a:prstGeom prst="blockArc">
          <a:avLst>
            <a:gd name="adj1" fmla="val 16509444"/>
            <a:gd name="adj2" fmla="val 5088054"/>
            <a:gd name="adj3" fmla="val 5240"/>
          </a:avLst>
        </a:prstGeom>
        <a:solidFill>
          <a:srgbClr val="A3897A"/>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0891872-AA39-4EB1-8C84-1221E8EEEB68}">
      <dsp:nvSpPr>
        <dsp:cNvPr id="0" name=""/>
        <dsp:cNvSpPr/>
      </dsp:nvSpPr>
      <dsp:spPr>
        <a:xfrm>
          <a:off x="4253516" y="0"/>
          <a:ext cx="1320665" cy="1320390"/>
        </a:xfrm>
        <a:prstGeom prst="ellipse">
          <a:avLst/>
        </a:prstGeom>
        <a:solidFill>
          <a:srgbClr val="A3897A"/>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02D438AD-3704-4903-AC27-915359F42D31}">
      <dsp:nvSpPr>
        <dsp:cNvPr id="0" name=""/>
        <dsp:cNvSpPr/>
      </dsp:nvSpPr>
      <dsp:spPr>
        <a:xfrm>
          <a:off x="5653087" y="114364"/>
          <a:ext cx="6049731" cy="1278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10000"/>
            </a:spcAft>
            <a:buFont typeface="Courier New" panose="02070309020205020404" pitchFamily="49" charset="0"/>
            <a:buNone/>
          </a:pPr>
          <a:r>
            <a:rPr lang="en-US" sz="1400" kern="1200">
              <a:latin typeface="Century Gothic" panose="020B0502020202020204" pitchFamily="34" charset="0"/>
            </a:rPr>
            <a:t> Collect data for different traffic conditions and for average </a:t>
          </a:r>
        </a:p>
        <a:p>
          <a:pPr marL="0" lvl="0" indent="0" algn="l" defTabSz="622300">
            <a:lnSpc>
              <a:spcPct val="90000"/>
            </a:lnSpc>
            <a:spcBef>
              <a:spcPct val="0"/>
            </a:spcBef>
            <a:spcAft>
              <a:spcPct val="10000"/>
            </a:spcAft>
            <a:buFont typeface="Arial" panose="020B0604020202020204" pitchFamily="34" charset="0"/>
            <a:buNone/>
          </a:pPr>
          <a:r>
            <a:rPr lang="en-US" sz="1400" kern="1200">
              <a:latin typeface="Century Gothic" panose="020B0502020202020204" pitchFamily="34" charset="0"/>
            </a:rPr>
            <a:t>speeds of different routes </a:t>
          </a:r>
        </a:p>
        <a:p>
          <a:pPr marL="0" lvl="0" indent="0" algn="l" defTabSz="622300">
            <a:lnSpc>
              <a:spcPct val="90000"/>
            </a:lnSpc>
            <a:spcBef>
              <a:spcPct val="0"/>
            </a:spcBef>
            <a:spcAft>
              <a:spcPct val="10000"/>
            </a:spcAft>
            <a:buFont typeface="Arial" panose="020B0604020202020204" pitchFamily="34" charset="0"/>
            <a:buNone/>
          </a:pPr>
          <a:endParaRPr lang="en-US" sz="1400" kern="1200">
            <a:latin typeface="Century Gothic" panose="020B0502020202020204" pitchFamily="34" charset="0"/>
          </a:endParaRPr>
        </a:p>
      </dsp:txBody>
      <dsp:txXfrm>
        <a:off x="5653087" y="114364"/>
        <a:ext cx="6049731" cy="1278160"/>
      </dsp:txXfrm>
    </dsp:sp>
    <dsp:sp modelId="{8D03E0C0-96C7-4E17-AE5B-137A85B71C33}">
      <dsp:nvSpPr>
        <dsp:cNvPr id="0" name=""/>
        <dsp:cNvSpPr/>
      </dsp:nvSpPr>
      <dsp:spPr>
        <a:xfrm>
          <a:off x="5819747" y="1229736"/>
          <a:ext cx="1320665" cy="1320390"/>
        </a:xfrm>
        <a:prstGeom prst="ellipse">
          <a:avLst/>
        </a:prstGeom>
        <a:solidFill>
          <a:srgbClr val="A3897A"/>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264F9D18-1A1A-42ED-8CEA-FEEB2E2E3FBA}">
      <dsp:nvSpPr>
        <dsp:cNvPr id="0" name=""/>
        <dsp:cNvSpPr/>
      </dsp:nvSpPr>
      <dsp:spPr>
        <a:xfrm>
          <a:off x="7145152" y="1210642"/>
          <a:ext cx="3367251" cy="1806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10000"/>
            </a:spcAft>
            <a:buFont typeface="Arial" panose="020B0604020202020204" pitchFamily="34" charset="0"/>
            <a:buNone/>
          </a:pPr>
          <a:r>
            <a:rPr lang="en-US" sz="1400" kern="1200">
              <a:latin typeface="Century Gothic" panose="020B0502020202020204" pitchFamily="34" charset="0"/>
            </a:rPr>
            <a:t>Collect data for maximum and minimum number of vans needed </a:t>
          </a:r>
        </a:p>
        <a:p>
          <a:pPr marL="0" lvl="0" indent="0" algn="l" defTabSz="622300">
            <a:lnSpc>
              <a:spcPct val="90000"/>
            </a:lnSpc>
            <a:spcBef>
              <a:spcPct val="0"/>
            </a:spcBef>
            <a:spcAft>
              <a:spcPct val="10000"/>
            </a:spcAft>
            <a:buFont typeface="Arial" panose="020B0604020202020204" pitchFamily="34" charset="0"/>
            <a:buNone/>
          </a:pPr>
          <a:r>
            <a:rPr lang="en-US" sz="1400" kern="1200">
              <a:latin typeface="Century Gothic" panose="020B0502020202020204" pitchFamily="34" charset="0"/>
            </a:rPr>
            <a:t>Collect data on van maintenance costs which facilities better vehicle fleet maintenance and planning</a:t>
          </a:r>
          <a:endParaRPr lang="en-SG" sz="1400" kern="1200">
            <a:latin typeface="Century Gothic" panose="020B0502020202020204" pitchFamily="34" charset="0"/>
          </a:endParaRPr>
        </a:p>
      </dsp:txBody>
      <dsp:txXfrm>
        <a:off x="7145152" y="1210642"/>
        <a:ext cx="3367251" cy="1806091"/>
      </dsp:txXfrm>
    </dsp:sp>
    <dsp:sp modelId="{9D27B755-DC9B-4B9B-B19C-4EFB5E963737}">
      <dsp:nvSpPr>
        <dsp:cNvPr id="0" name=""/>
        <dsp:cNvSpPr/>
      </dsp:nvSpPr>
      <dsp:spPr>
        <a:xfrm>
          <a:off x="5813506" y="2909544"/>
          <a:ext cx="1320665" cy="1320390"/>
        </a:xfrm>
        <a:prstGeom prst="ellipse">
          <a:avLst/>
        </a:prstGeom>
        <a:solidFill>
          <a:srgbClr val="A3897A"/>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D378448-C0D4-4B79-969D-98F6DAE2BF0E}">
      <dsp:nvSpPr>
        <dsp:cNvPr id="0" name=""/>
        <dsp:cNvSpPr/>
      </dsp:nvSpPr>
      <dsp:spPr>
        <a:xfrm>
          <a:off x="6208633" y="4352500"/>
          <a:ext cx="3145735" cy="1278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10000"/>
            </a:spcAft>
            <a:buNone/>
          </a:pPr>
          <a:r>
            <a:rPr lang="en-US" sz="1400" kern="1200">
              <a:latin typeface="Century Gothic" panose="020B0502020202020204" pitchFamily="34" charset="0"/>
            </a:rPr>
            <a:t>Understanding the sales history, delivery history and odd shaped cargo to formulate the best method to fit in various furniture pieces that maximises the space</a:t>
          </a:r>
          <a:r>
            <a:rPr lang="en-US" sz="1500" kern="1200">
              <a:latin typeface="Century Gothic" panose="020B0502020202020204" pitchFamily="34" charset="0"/>
            </a:rPr>
            <a:t>. </a:t>
          </a:r>
        </a:p>
      </dsp:txBody>
      <dsp:txXfrm>
        <a:off x="6208633" y="4352500"/>
        <a:ext cx="3145735" cy="1278160"/>
      </dsp:txXfrm>
    </dsp:sp>
    <dsp:sp modelId="{070A4D9B-F238-454E-A51E-194C8C019125}">
      <dsp:nvSpPr>
        <dsp:cNvPr id="0" name=""/>
        <dsp:cNvSpPr/>
      </dsp:nvSpPr>
      <dsp:spPr>
        <a:xfrm>
          <a:off x="4687857" y="4310270"/>
          <a:ext cx="1320665" cy="1320390"/>
        </a:xfrm>
        <a:prstGeom prst="ellipse">
          <a:avLst/>
        </a:prstGeom>
        <a:solidFill>
          <a:srgbClr val="A3897A"/>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ED4B1FE9-941F-417F-A8FB-F953D658F55A}">
      <dsp:nvSpPr>
        <dsp:cNvPr id="0" name=""/>
        <dsp:cNvSpPr/>
      </dsp:nvSpPr>
      <dsp:spPr>
        <a:xfrm>
          <a:off x="7238427" y="3068123"/>
          <a:ext cx="2986750" cy="1278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10000"/>
            </a:spcAft>
            <a:buNone/>
          </a:pPr>
          <a:r>
            <a:rPr lang="en-US" sz="1400" kern="1200">
              <a:latin typeface="Century Gothic" panose="020B0502020202020204" pitchFamily="34" charset="0"/>
            </a:rPr>
            <a:t>Collect data on total delivery time for each driver - add in constraint to limit working hours </a:t>
          </a:r>
        </a:p>
      </dsp:txBody>
      <dsp:txXfrm>
        <a:off x="7238427" y="3068123"/>
        <a:ext cx="2986750" cy="12781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0615D-DA3A-4352-B3EF-3E20BE5ACC51}">
      <dsp:nvSpPr>
        <dsp:cNvPr id="0" name=""/>
        <dsp:cNvSpPr/>
      </dsp:nvSpPr>
      <dsp:spPr>
        <a:xfrm>
          <a:off x="2701481" y="5110617"/>
          <a:ext cx="5214614"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DF32D7-2BCB-4ABA-BE6B-8881297BEB39}">
      <dsp:nvSpPr>
        <dsp:cNvPr id="0" name=""/>
        <dsp:cNvSpPr/>
      </dsp:nvSpPr>
      <dsp:spPr>
        <a:xfrm>
          <a:off x="2771950" y="3848284"/>
          <a:ext cx="4406549"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273665-7929-42A3-92CE-E46E52EC230C}">
      <dsp:nvSpPr>
        <dsp:cNvPr id="0" name=""/>
        <dsp:cNvSpPr/>
      </dsp:nvSpPr>
      <dsp:spPr>
        <a:xfrm>
          <a:off x="2777458" y="2709333"/>
          <a:ext cx="4114905"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19FB19-A276-4340-A34E-6E76BAA66924}">
      <dsp:nvSpPr>
        <dsp:cNvPr id="0" name=""/>
        <dsp:cNvSpPr/>
      </dsp:nvSpPr>
      <dsp:spPr>
        <a:xfrm>
          <a:off x="2777458" y="1554433"/>
          <a:ext cx="4406549"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BB97ED-C2FC-47BC-A080-E56CFBCE2554}">
      <dsp:nvSpPr>
        <dsp:cNvPr id="0" name=""/>
        <dsp:cNvSpPr/>
      </dsp:nvSpPr>
      <dsp:spPr>
        <a:xfrm>
          <a:off x="2777458" y="657591"/>
          <a:ext cx="5214614"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D1D499-4048-4905-8163-189A9AAB2F3D}">
      <dsp:nvSpPr>
        <dsp:cNvPr id="0" name=""/>
        <dsp:cNvSpPr/>
      </dsp:nvSpPr>
      <dsp:spPr>
        <a:xfrm>
          <a:off x="289380" y="464215"/>
          <a:ext cx="4733890" cy="4692175"/>
        </a:xfrm>
        <a:prstGeom prst="ellipse">
          <a:avLst/>
        </a:prstGeom>
        <a:solidFill>
          <a:srgbClr val="A3897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B62671-B3C9-4B54-B6AD-83D9CC687C77}">
      <dsp:nvSpPr>
        <dsp:cNvPr id="0" name=""/>
        <dsp:cNvSpPr/>
      </dsp:nvSpPr>
      <dsp:spPr>
        <a:xfrm>
          <a:off x="-204482" y="1543847"/>
          <a:ext cx="5963880" cy="1697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244600">
            <a:lnSpc>
              <a:spcPct val="90000"/>
            </a:lnSpc>
            <a:spcBef>
              <a:spcPct val="0"/>
            </a:spcBef>
            <a:spcAft>
              <a:spcPct val="35000"/>
            </a:spcAft>
            <a:buNone/>
          </a:pPr>
          <a:r>
            <a:rPr lang="en-US" sz="2800" b="1" kern="1200">
              <a:effectLst>
                <a:outerShdw blurRad="38100" dist="38100" dir="2700000" algn="tl">
                  <a:srgbClr val="000000">
                    <a:alpha val="43137"/>
                  </a:srgbClr>
                </a:outerShdw>
              </a:effectLst>
              <a:latin typeface="Century Gothic" panose="020B0502020202020204" pitchFamily="34" charset="0"/>
            </a:rPr>
            <a:t>Last Mile Data</a:t>
          </a:r>
        </a:p>
        <a:p>
          <a:pPr marL="0" lvl="0" indent="0" algn="ctr" defTabSz="1244600">
            <a:lnSpc>
              <a:spcPct val="90000"/>
            </a:lnSpc>
            <a:spcBef>
              <a:spcPct val="0"/>
            </a:spcBef>
            <a:spcAft>
              <a:spcPct val="35000"/>
            </a:spcAft>
            <a:buNone/>
          </a:pPr>
          <a:r>
            <a:rPr lang="en-US" sz="2800" b="1" kern="1200">
              <a:effectLst>
                <a:outerShdw blurRad="38100" dist="38100" dir="2700000" algn="tl">
                  <a:srgbClr val="000000">
                    <a:alpha val="43137"/>
                  </a:srgbClr>
                </a:outerShdw>
              </a:effectLst>
              <a:latin typeface="Century Gothic" panose="020B0502020202020204" pitchFamily="34" charset="0"/>
            </a:rPr>
            <a:t> Feedback Loop</a:t>
          </a:r>
          <a:endParaRPr lang="en-SG" sz="2800" b="1" kern="1200">
            <a:effectLst>
              <a:outerShdw blurRad="38100" dist="38100" dir="2700000" algn="tl">
                <a:srgbClr val="000000">
                  <a:alpha val="43137"/>
                </a:srgbClr>
              </a:outerShdw>
            </a:effectLst>
          </a:endParaRPr>
        </a:p>
      </dsp:txBody>
      <dsp:txXfrm>
        <a:off x="-204482" y="1543847"/>
        <a:ext cx="5963880" cy="1697398"/>
      </dsp:txXfrm>
    </dsp:sp>
    <dsp:sp modelId="{D2115C37-E742-4AAE-A0FB-AB46A5B70F5E}">
      <dsp:nvSpPr>
        <dsp:cNvPr id="0" name=""/>
        <dsp:cNvSpPr/>
      </dsp:nvSpPr>
      <dsp:spPr>
        <a:xfrm>
          <a:off x="5695168" y="99094"/>
          <a:ext cx="925853" cy="925853"/>
        </a:xfrm>
        <a:prstGeom prst="ellipse">
          <a:avLst/>
        </a:prstGeom>
        <a:solidFill>
          <a:srgbClr val="A3897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290610-431D-47FD-BE38-ACDD800D5181}">
      <dsp:nvSpPr>
        <dsp:cNvPr id="0" name=""/>
        <dsp:cNvSpPr/>
      </dsp:nvSpPr>
      <dsp:spPr>
        <a:xfrm>
          <a:off x="6651958" y="102909"/>
          <a:ext cx="2035415" cy="925853"/>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45720" tIns="0" rIns="45720" bIns="0" numCol="1" spcCol="1270" anchor="ctr" anchorCtr="0">
          <a:noAutofit/>
        </a:bodyPr>
        <a:lstStyle/>
        <a:p>
          <a:pPr marL="0" lvl="0" indent="0" algn="l" defTabSz="533400">
            <a:lnSpc>
              <a:spcPct val="90000"/>
            </a:lnSpc>
            <a:spcBef>
              <a:spcPct val="0"/>
            </a:spcBef>
            <a:spcAft>
              <a:spcPct val="35000"/>
            </a:spcAft>
            <a:buNone/>
          </a:pPr>
          <a:r>
            <a:rPr lang="en-US" sz="1200" kern="1200">
              <a:latin typeface="Century Gothic" panose="020B0502020202020204" pitchFamily="34" charset="0"/>
            </a:rPr>
            <a:t>Collect data for different traffic conditions and for actual average speeds of different routes </a:t>
          </a:r>
          <a:endParaRPr lang="en-SG" sz="1200" kern="1200"/>
        </a:p>
      </dsp:txBody>
      <dsp:txXfrm>
        <a:off x="6651958" y="102909"/>
        <a:ext cx="2035415" cy="925853"/>
      </dsp:txXfrm>
    </dsp:sp>
    <dsp:sp modelId="{831B09D8-8321-4177-A002-0DA078A78F1D}">
      <dsp:nvSpPr>
        <dsp:cNvPr id="0" name=""/>
        <dsp:cNvSpPr/>
      </dsp:nvSpPr>
      <dsp:spPr>
        <a:xfrm>
          <a:off x="6431955" y="1112413"/>
          <a:ext cx="925853" cy="925853"/>
        </a:xfrm>
        <a:prstGeom prst="ellipse">
          <a:avLst/>
        </a:prstGeom>
        <a:solidFill>
          <a:srgbClr val="A3897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E6565D-FC2B-490B-B86C-B2001C2AD8C9}">
      <dsp:nvSpPr>
        <dsp:cNvPr id="0" name=""/>
        <dsp:cNvSpPr/>
      </dsp:nvSpPr>
      <dsp:spPr>
        <a:xfrm>
          <a:off x="7391198" y="1122737"/>
          <a:ext cx="2510481" cy="925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0" rIns="45720" bIns="0"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kern="1200">
              <a:latin typeface="Century Gothic" panose="020B0502020202020204" pitchFamily="34" charset="0"/>
            </a:rPr>
            <a:t>Fleet Management - Collect data for maximum and minimum number of vans needed </a:t>
          </a:r>
          <a:endParaRPr lang="en-SG" sz="1200" kern="1200"/>
        </a:p>
      </dsp:txBody>
      <dsp:txXfrm>
        <a:off x="7391198" y="1122737"/>
        <a:ext cx="2510481" cy="925853"/>
      </dsp:txXfrm>
    </dsp:sp>
    <dsp:sp modelId="{A278DA13-D8F1-4B17-9F02-CB86D6321E3B}">
      <dsp:nvSpPr>
        <dsp:cNvPr id="0" name=""/>
        <dsp:cNvSpPr/>
      </dsp:nvSpPr>
      <dsp:spPr>
        <a:xfrm>
          <a:off x="6920065" y="2246406"/>
          <a:ext cx="925853" cy="925853"/>
        </a:xfrm>
        <a:prstGeom prst="ellipse">
          <a:avLst/>
        </a:prstGeom>
        <a:solidFill>
          <a:srgbClr val="A3897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F730A8-A3A3-403B-95B4-3E9B0F08DD95}">
      <dsp:nvSpPr>
        <dsp:cNvPr id="0" name=""/>
        <dsp:cNvSpPr/>
      </dsp:nvSpPr>
      <dsp:spPr>
        <a:xfrm>
          <a:off x="7864440" y="2246406"/>
          <a:ext cx="2078670" cy="925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0" rIns="45720" bIns="0" numCol="1" spcCol="1270" anchor="ctr" anchorCtr="0">
          <a:noAutofit/>
        </a:bodyPr>
        <a:lstStyle/>
        <a:p>
          <a:pPr marL="0" lvl="0" indent="0" algn="l" defTabSz="533400">
            <a:lnSpc>
              <a:spcPct val="90000"/>
            </a:lnSpc>
            <a:spcBef>
              <a:spcPct val="0"/>
            </a:spcBef>
            <a:spcAft>
              <a:spcPct val="35000"/>
            </a:spcAft>
            <a:buNone/>
          </a:pPr>
          <a:r>
            <a:rPr lang="en-US" sz="1200" kern="1200">
              <a:latin typeface="Century Gothic" panose="020B0502020202020204" pitchFamily="34" charset="0"/>
            </a:rPr>
            <a:t>Collect data on van maintenance costs which facilitates better vehicle fleet maintenance and planning</a:t>
          </a:r>
          <a:endParaRPr lang="en-SG" sz="1200" kern="1200">
            <a:latin typeface="Century Gothic" panose="020B0502020202020204" pitchFamily="34" charset="0"/>
          </a:endParaRPr>
        </a:p>
      </dsp:txBody>
      <dsp:txXfrm>
        <a:off x="7864440" y="2246406"/>
        <a:ext cx="2078670" cy="925853"/>
      </dsp:txXfrm>
    </dsp:sp>
    <dsp:sp modelId="{08FF2CF6-D9D0-40CB-96C4-3780302DD088}">
      <dsp:nvSpPr>
        <dsp:cNvPr id="0" name=""/>
        <dsp:cNvSpPr/>
      </dsp:nvSpPr>
      <dsp:spPr>
        <a:xfrm>
          <a:off x="6721080" y="3360077"/>
          <a:ext cx="925853" cy="925853"/>
        </a:xfrm>
        <a:prstGeom prst="ellipse">
          <a:avLst/>
        </a:prstGeom>
        <a:solidFill>
          <a:srgbClr val="A3897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C6D91D-9C78-4E6C-B4B9-4CEFB5D53394}">
      <dsp:nvSpPr>
        <dsp:cNvPr id="0" name=""/>
        <dsp:cNvSpPr/>
      </dsp:nvSpPr>
      <dsp:spPr>
        <a:xfrm>
          <a:off x="7639875" y="3343439"/>
          <a:ext cx="2289056" cy="925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0" rIns="45720" bIns="0" numCol="1" spcCol="1270" anchor="ctr" anchorCtr="0">
          <a:noAutofit/>
        </a:bodyPr>
        <a:lstStyle/>
        <a:p>
          <a:pPr marL="0" lvl="0" indent="0" algn="l" defTabSz="533400">
            <a:lnSpc>
              <a:spcPct val="90000"/>
            </a:lnSpc>
            <a:spcBef>
              <a:spcPct val="0"/>
            </a:spcBef>
            <a:spcAft>
              <a:spcPct val="35000"/>
            </a:spcAft>
            <a:buNone/>
          </a:pPr>
          <a:r>
            <a:rPr lang="en-US" sz="1200" kern="1200">
              <a:latin typeface="Century Gothic" panose="020B0502020202020204" pitchFamily="34" charset="0"/>
            </a:rPr>
            <a:t>Collect data on total delivery time for each driver - add in constraint to limit working hours </a:t>
          </a:r>
          <a:endParaRPr lang="en-SG" sz="1200" kern="1200"/>
        </a:p>
      </dsp:txBody>
      <dsp:txXfrm>
        <a:off x="7639875" y="3343439"/>
        <a:ext cx="2289056" cy="925853"/>
      </dsp:txXfrm>
    </dsp:sp>
    <dsp:sp modelId="{69287F92-6BCE-48B3-A37A-5F3763A2AD42}">
      <dsp:nvSpPr>
        <dsp:cNvPr id="0" name=""/>
        <dsp:cNvSpPr/>
      </dsp:nvSpPr>
      <dsp:spPr>
        <a:xfrm>
          <a:off x="5701102" y="4492813"/>
          <a:ext cx="925853" cy="925853"/>
        </a:xfrm>
        <a:prstGeom prst="ellipse">
          <a:avLst/>
        </a:prstGeom>
        <a:solidFill>
          <a:srgbClr val="A3897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ACB450-242C-4966-AADD-969FC807B485}">
      <dsp:nvSpPr>
        <dsp:cNvPr id="0" name=""/>
        <dsp:cNvSpPr/>
      </dsp:nvSpPr>
      <dsp:spPr>
        <a:xfrm>
          <a:off x="6749263" y="4492813"/>
          <a:ext cx="2036746" cy="925853"/>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45720" tIns="0" rIns="45720" bIns="0" numCol="1" spcCol="1270" anchor="ctr" anchorCtr="0">
          <a:noAutofit/>
        </a:bodyPr>
        <a:lstStyle/>
        <a:p>
          <a:pPr marL="0" lvl="0" indent="0" algn="l" defTabSz="533400">
            <a:lnSpc>
              <a:spcPct val="90000"/>
            </a:lnSpc>
            <a:spcBef>
              <a:spcPct val="0"/>
            </a:spcBef>
            <a:spcAft>
              <a:spcPct val="35000"/>
            </a:spcAft>
            <a:buNone/>
          </a:pPr>
          <a:r>
            <a:rPr lang="en-US" sz="1200" kern="1200">
              <a:latin typeface="Century Gothic" panose="020B0502020202020204" pitchFamily="34" charset="0"/>
            </a:rPr>
            <a:t>Understanding the sales &amp; delivery history and odd shaped cargo -  to formulate the best method to fit in various furniture pieces that maximises the space </a:t>
          </a:r>
          <a:endParaRPr lang="en-SG" sz="1200" b="1" kern="1200"/>
        </a:p>
      </dsp:txBody>
      <dsp:txXfrm>
        <a:off x="6749263" y="4492813"/>
        <a:ext cx="2036746" cy="92585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39720-16D0-4A71-831B-50F011DA162C}">
      <dsp:nvSpPr>
        <dsp:cNvPr id="0" name=""/>
        <dsp:cNvSpPr/>
      </dsp:nvSpPr>
      <dsp:spPr>
        <a:xfrm>
          <a:off x="1424020" y="1588507"/>
          <a:ext cx="2684863" cy="2464540"/>
        </a:xfrm>
        <a:prstGeom prst="ellipse">
          <a:avLst/>
        </a:prstGeom>
        <a:solidFill>
          <a:srgbClr val="A3897A"/>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0" kern="1200">
              <a:solidFill>
                <a:schemeClr val="bg1"/>
              </a:solidFill>
              <a:effectLst>
                <a:outerShdw blurRad="38100" dist="38100" dir="2700000" algn="tl">
                  <a:srgbClr val="000000">
                    <a:alpha val="43137"/>
                  </a:srgbClr>
                </a:outerShdw>
              </a:effectLst>
              <a:latin typeface="Optima" panose="02000503060000020004" pitchFamily="2" charset="0"/>
            </a:rPr>
            <a:t>Closed-Loop Data </a:t>
          </a:r>
        </a:p>
        <a:p>
          <a:pPr marL="0" lvl="0" indent="0" algn="ctr" defTabSz="1066800">
            <a:lnSpc>
              <a:spcPct val="90000"/>
            </a:lnSpc>
            <a:spcBef>
              <a:spcPct val="0"/>
            </a:spcBef>
            <a:spcAft>
              <a:spcPct val="35000"/>
            </a:spcAft>
            <a:buNone/>
          </a:pPr>
          <a:r>
            <a:rPr lang="en-US" sz="2400" b="0" kern="1200">
              <a:solidFill>
                <a:schemeClr val="bg1"/>
              </a:solidFill>
              <a:effectLst>
                <a:outerShdw blurRad="38100" dist="38100" dir="2700000" algn="tl">
                  <a:srgbClr val="000000">
                    <a:alpha val="43137"/>
                  </a:srgbClr>
                </a:outerShdw>
              </a:effectLst>
              <a:latin typeface="Optima" panose="02000503060000020004" pitchFamily="2" charset="0"/>
            </a:rPr>
            <a:t>Eco-system</a:t>
          </a:r>
          <a:endParaRPr lang="en-SG" sz="2300" b="0" kern="1200">
            <a:solidFill>
              <a:schemeClr val="bg1"/>
            </a:solidFill>
            <a:effectLst>
              <a:outerShdw blurRad="38100" dist="38100" dir="2700000" algn="tl">
                <a:srgbClr val="000000">
                  <a:alpha val="43137"/>
                </a:srgbClr>
              </a:outerShdw>
            </a:effectLst>
            <a:latin typeface="Optima" panose="02000503060000020004" pitchFamily="2" charset="0"/>
          </a:endParaRPr>
        </a:p>
      </dsp:txBody>
      <dsp:txXfrm>
        <a:off x="1817209" y="1949431"/>
        <a:ext cx="1898485" cy="1742692"/>
      </dsp:txXfrm>
    </dsp:sp>
    <dsp:sp modelId="{AB5821AC-77AF-4E57-A7F5-78020F6518C3}">
      <dsp:nvSpPr>
        <dsp:cNvPr id="0" name=""/>
        <dsp:cNvSpPr/>
      </dsp:nvSpPr>
      <dsp:spPr>
        <a:xfrm>
          <a:off x="508887" y="309322"/>
          <a:ext cx="4967874" cy="5178518"/>
        </a:xfrm>
        <a:prstGeom prst="blockArc">
          <a:avLst>
            <a:gd name="adj1" fmla="val 16509444"/>
            <a:gd name="adj2" fmla="val 5088054"/>
            <a:gd name="adj3" fmla="val 5240"/>
          </a:avLst>
        </a:prstGeom>
        <a:solidFill>
          <a:srgbClr val="A3897A"/>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0891872-AA39-4EB1-8C84-1221E8EEEB68}">
      <dsp:nvSpPr>
        <dsp:cNvPr id="0" name=""/>
        <dsp:cNvSpPr/>
      </dsp:nvSpPr>
      <dsp:spPr>
        <a:xfrm>
          <a:off x="4264451" y="0"/>
          <a:ext cx="1320665" cy="1320390"/>
        </a:xfrm>
        <a:prstGeom prst="ellipse">
          <a:avLst/>
        </a:prstGeom>
        <a:solidFill>
          <a:srgbClr val="A3897A"/>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02D438AD-3704-4903-AC27-915359F42D31}">
      <dsp:nvSpPr>
        <dsp:cNvPr id="0" name=""/>
        <dsp:cNvSpPr/>
      </dsp:nvSpPr>
      <dsp:spPr>
        <a:xfrm>
          <a:off x="5750391" y="33865"/>
          <a:ext cx="6049731" cy="1278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l" defTabSz="800100">
            <a:lnSpc>
              <a:spcPct val="90000"/>
            </a:lnSpc>
            <a:spcBef>
              <a:spcPct val="0"/>
            </a:spcBef>
            <a:spcAft>
              <a:spcPct val="10000"/>
            </a:spcAft>
            <a:buNone/>
          </a:pPr>
          <a:r>
            <a:rPr lang="en-US" sz="1800" kern="1200">
              <a:latin typeface="Century Gothic" panose="020B0502020202020204" pitchFamily="34" charset="0"/>
            </a:rPr>
            <a:t>Sales History, Recommender System &amp; </a:t>
          </a:r>
        </a:p>
        <a:p>
          <a:pPr marL="0" lvl="0" indent="0" algn="l" defTabSz="800100">
            <a:lnSpc>
              <a:spcPct val="90000"/>
            </a:lnSpc>
            <a:spcBef>
              <a:spcPct val="0"/>
            </a:spcBef>
            <a:spcAft>
              <a:spcPct val="10000"/>
            </a:spcAft>
            <a:buNone/>
          </a:pPr>
          <a:r>
            <a:rPr lang="en-US" sz="1800" kern="1200">
              <a:latin typeface="Century Gothic" panose="020B0502020202020204" pitchFamily="34" charset="0"/>
            </a:rPr>
            <a:t>Targeted Marketing</a:t>
          </a:r>
        </a:p>
      </dsp:txBody>
      <dsp:txXfrm>
        <a:off x="5750391" y="33865"/>
        <a:ext cx="6049731" cy="1278160"/>
      </dsp:txXfrm>
    </dsp:sp>
    <dsp:sp modelId="{8D03E0C0-96C7-4E17-AE5B-137A85B71C33}">
      <dsp:nvSpPr>
        <dsp:cNvPr id="0" name=""/>
        <dsp:cNvSpPr/>
      </dsp:nvSpPr>
      <dsp:spPr>
        <a:xfrm>
          <a:off x="5819747" y="1229736"/>
          <a:ext cx="1320665" cy="1320390"/>
        </a:xfrm>
        <a:prstGeom prst="ellipse">
          <a:avLst/>
        </a:prstGeom>
        <a:solidFill>
          <a:srgbClr val="A3897A"/>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264F9D18-1A1A-42ED-8CEA-FEEB2E2E3FBA}">
      <dsp:nvSpPr>
        <dsp:cNvPr id="0" name=""/>
        <dsp:cNvSpPr/>
      </dsp:nvSpPr>
      <dsp:spPr>
        <a:xfrm>
          <a:off x="7200601" y="1326035"/>
          <a:ext cx="2926323" cy="1278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l" defTabSz="800100">
            <a:lnSpc>
              <a:spcPct val="90000"/>
            </a:lnSpc>
            <a:spcBef>
              <a:spcPct val="0"/>
            </a:spcBef>
            <a:spcAft>
              <a:spcPct val="10000"/>
            </a:spcAft>
            <a:buNone/>
          </a:pPr>
          <a:r>
            <a:rPr lang="en-US" sz="1800" kern="1200">
              <a:latin typeface="Century Gothic" panose="020B0502020202020204" pitchFamily="34" charset="0"/>
            </a:rPr>
            <a:t>Intelligent Inventory Management &amp; Forecasting</a:t>
          </a:r>
          <a:endParaRPr lang="en-SG" sz="1800" kern="1200">
            <a:latin typeface="Century Gothic" panose="020B0502020202020204" pitchFamily="34" charset="0"/>
          </a:endParaRPr>
        </a:p>
      </dsp:txBody>
      <dsp:txXfrm>
        <a:off x="7200601" y="1326035"/>
        <a:ext cx="2926323" cy="1278160"/>
      </dsp:txXfrm>
    </dsp:sp>
    <dsp:sp modelId="{9D27B755-DC9B-4B9B-B19C-4EFB5E963737}">
      <dsp:nvSpPr>
        <dsp:cNvPr id="0" name=""/>
        <dsp:cNvSpPr/>
      </dsp:nvSpPr>
      <dsp:spPr>
        <a:xfrm>
          <a:off x="5813506" y="2909544"/>
          <a:ext cx="1320665" cy="1320390"/>
        </a:xfrm>
        <a:prstGeom prst="ellipse">
          <a:avLst/>
        </a:prstGeom>
        <a:solidFill>
          <a:srgbClr val="A3897A"/>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D378448-C0D4-4B79-969D-98F6DAE2BF0E}">
      <dsp:nvSpPr>
        <dsp:cNvPr id="0" name=""/>
        <dsp:cNvSpPr/>
      </dsp:nvSpPr>
      <dsp:spPr>
        <a:xfrm>
          <a:off x="6208633" y="4352500"/>
          <a:ext cx="3145735" cy="1278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l" defTabSz="800100">
            <a:lnSpc>
              <a:spcPct val="90000"/>
            </a:lnSpc>
            <a:spcBef>
              <a:spcPct val="0"/>
            </a:spcBef>
            <a:spcAft>
              <a:spcPct val="10000"/>
            </a:spcAft>
            <a:buNone/>
          </a:pPr>
          <a:r>
            <a:rPr lang="en-US" sz="1800" kern="1200">
              <a:latin typeface="Century Gothic" panose="020B0502020202020204" pitchFamily="34" charset="0"/>
            </a:rPr>
            <a:t>Customer Feedback &amp; After-sale Service</a:t>
          </a:r>
        </a:p>
      </dsp:txBody>
      <dsp:txXfrm>
        <a:off x="6208633" y="4352500"/>
        <a:ext cx="3145735" cy="1278160"/>
      </dsp:txXfrm>
    </dsp:sp>
    <dsp:sp modelId="{070A4D9B-F238-454E-A51E-194C8C019125}">
      <dsp:nvSpPr>
        <dsp:cNvPr id="0" name=""/>
        <dsp:cNvSpPr/>
      </dsp:nvSpPr>
      <dsp:spPr>
        <a:xfrm>
          <a:off x="4687857" y="4310270"/>
          <a:ext cx="1320665" cy="1320390"/>
        </a:xfrm>
        <a:prstGeom prst="ellipse">
          <a:avLst/>
        </a:prstGeom>
        <a:solidFill>
          <a:srgbClr val="A3897A"/>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ED4B1FE9-941F-417F-A8FB-F953D658F55A}">
      <dsp:nvSpPr>
        <dsp:cNvPr id="0" name=""/>
        <dsp:cNvSpPr/>
      </dsp:nvSpPr>
      <dsp:spPr>
        <a:xfrm>
          <a:off x="7211352" y="3010337"/>
          <a:ext cx="2650870" cy="1278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l" defTabSz="800100">
            <a:lnSpc>
              <a:spcPct val="90000"/>
            </a:lnSpc>
            <a:spcBef>
              <a:spcPct val="0"/>
            </a:spcBef>
            <a:spcAft>
              <a:spcPct val="10000"/>
            </a:spcAft>
            <a:buNone/>
          </a:pPr>
          <a:r>
            <a:rPr lang="en-US" sz="1800" kern="1200">
              <a:latin typeface="Century Gothic" panose="020B0502020202020204" pitchFamily="34" charset="0"/>
            </a:rPr>
            <a:t>Delivery Optimisation, Routing Efficiency &amp; On-Time Delivery</a:t>
          </a:r>
        </a:p>
      </dsp:txBody>
      <dsp:txXfrm>
        <a:off x="7211352" y="3010337"/>
        <a:ext cx="2650870" cy="127816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13.872"/>
    </inkml:context>
    <inkml:brush xml:id="br0">
      <inkml:brushProperty name="width" value="0.1" units="cm"/>
      <inkml:brushProperty name="height" value="0.1" units="cm"/>
      <inkml:brushProperty name="color" value="#FFFFFF"/>
    </inkml:brush>
  </inkml:definitions>
  <inkml:trace contextRef="#ctx0" brushRef="#br0">143 78 24575,'10'-1'0,"0"0"0,-3 1 0,-6-8 0,-5 0 0,-3-5 0,-1 2 0,3 1 0,3 2 0,1 0 0,1 3 0,1 1 0,1 3 0,2 1 0,1 0 0,0 0 0,0 0 0,1 0 0,-2 0 0,1 0 0,-1 0 0,-2 0 0,1 2 0,-1 0 0,-1 1 0,-1 0 0,1 0 0,-1 0 0,0 0 0,0-1 0,-1 1 0,-1 0 0,-1 1 0,0 2 0,-1 1 0,-1 1 0,0 2 0,0 1 0,0-1 0,0 2 0,-1 1 0,-1 0 0,-1 0 0,0 2 0,0-2 0,0 1 0,0-2 0,1 0 0,0 0 0,0-1 0,0-1 0,0-1 0,1 0 0,1 0 0,0-1 0,1 0 0,0-1 0,0 0 0,0-1 0,0 0 0,0-2 0,1-1 0,0-1 0,0 0 0,1 1 0,0-1 0,1 0 0,-1 1 0,0-1 0,1 1 0,-1-1 0,0 0 0,0-1 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31.003"/>
    </inkml:context>
    <inkml:brush xml:id="br0">
      <inkml:brushProperty name="width" value="0.1" units="cm"/>
      <inkml:brushProperty name="height" value="0.1" units="cm"/>
      <inkml:brushProperty name="color" value="#FFFFFF"/>
    </inkml:brush>
  </inkml:definitions>
  <inkml:trace contextRef="#ctx0" brushRef="#br0">1 1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31.737"/>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32.187"/>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32.587"/>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33.004"/>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33.371"/>
    </inkml:context>
    <inkml:brush xml:id="br0">
      <inkml:brushProperty name="width" value="0.1" units="cm"/>
      <inkml:brushProperty name="height" value="0.1" units="cm"/>
      <inkml:brushProperty name="color" value="#FFFFFF"/>
    </inkml:brush>
  </inkml:definitions>
  <inkml:trace contextRef="#ctx0" brushRef="#br0">1 0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16.937"/>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17.528"/>
    </inkml:context>
    <inkml:brush xml:id="br0">
      <inkml:brushProperty name="width" value="0.1" units="cm"/>
      <inkml:brushProperty name="height" value="0.1" units="cm"/>
      <inkml:brushProperty name="color" value="#FFFFFF"/>
    </inkml:brush>
  </inkml:definitions>
  <inkml:trace contextRef="#ctx0" brushRef="#br0">0 1 24575,'0'0'0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17.987"/>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18.636"/>
    </inkml:context>
    <inkml:brush xml:id="br0">
      <inkml:brushProperty name="width" value="0.1" units="cm"/>
      <inkml:brushProperty name="height" value="0.1" units="cm"/>
      <inkml:brushProperty name="color" value="#FFFFFF"/>
    </inkml:brush>
  </inkml:definitions>
  <inkml:trace contextRef="#ctx0" brushRef="#br0">0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21.004"/>
    </inkml:context>
    <inkml:brush xml:id="br0">
      <inkml:brushProperty name="width" value="0.1" units="cm"/>
      <inkml:brushProperty name="height" value="0.1" units="cm"/>
      <inkml:brushProperty name="color" value="#FFFFFF"/>
    </inkml:brush>
  </inkml:definitions>
  <inkml:trace contextRef="#ctx0" brushRef="#br0">1 0 24575,'0'0'0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19.436"/>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36.554"/>
    </inkml:context>
    <inkml:brush xml:id="br0">
      <inkml:brushProperty name="width" value="0.1" units="cm"/>
      <inkml:brushProperty name="height" value="0.1" units="cm"/>
      <inkml:brushProperty name="color" value="#FFFFFF"/>
    </inkml:brush>
  </inkml:definitions>
  <inkml:trace contextRef="#ctx0" brushRef="#br0">1 0 24575,'0'0'0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37.253"/>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39.271"/>
    </inkml:context>
    <inkml:brush xml:id="br0">
      <inkml:brushProperty name="width" value="0.1" units="cm"/>
      <inkml:brushProperty name="height" value="0.1" units="cm"/>
      <inkml:brushProperty name="color" value="#FFFFFF"/>
    </inkml:brush>
  </inkml:definitions>
  <inkml:trace contextRef="#ctx0" brushRef="#br0">1 1 24575,'0'0'0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40.270"/>
    </inkml:context>
    <inkml:brush xml:id="br0">
      <inkml:brushProperty name="width" value="0.1" units="cm"/>
      <inkml:brushProperty name="height" value="0.1" units="cm"/>
      <inkml:brushProperty name="color" value="#FFFFFF"/>
    </inkml:brush>
  </inkml:definitions>
  <inkml:trace contextRef="#ctx0" brushRef="#br0">1 1 24575,'0'0'0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41.154"/>
    </inkml:context>
    <inkml:brush xml:id="br0">
      <inkml:brushProperty name="width" value="0.1" units="cm"/>
      <inkml:brushProperty name="height" value="0.1" units="cm"/>
      <inkml:brushProperty name="color" value="#FFFFFF"/>
    </inkml:brush>
  </inkml:definitions>
  <inkml:trace contextRef="#ctx0" brushRef="#br0">1 0 24575,'0'0'0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41.803"/>
    </inkml:context>
    <inkml:brush xml:id="br0">
      <inkml:brushProperty name="width" value="0.1" units="cm"/>
      <inkml:brushProperty name="height" value="0.1" units="cm"/>
      <inkml:brushProperty name="color" value="#FFFFFF"/>
    </inkml:brush>
  </inkml:definitions>
  <inkml:trace contextRef="#ctx0" brushRef="#br0">1 1 24575,'0'0'0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42.320"/>
    </inkml:context>
    <inkml:brush xml:id="br0">
      <inkml:brushProperty name="width" value="0.1" units="cm"/>
      <inkml:brushProperty name="height" value="0.1" units="cm"/>
      <inkml:brushProperty name="color" value="#FFFFFF"/>
    </inkml:brush>
  </inkml:definitions>
  <inkml:trace contextRef="#ctx0" brushRef="#br0">0 1 24575,'0'0'0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4:00.038"/>
    </inkml:context>
    <inkml:brush xml:id="br0">
      <inkml:brushProperty name="width" value="0.1" units="cm"/>
      <inkml:brushProperty name="height" value="0.1" units="cm"/>
      <inkml:brushProperty name="color" value="#FFFFFF"/>
    </inkml:brush>
  </inkml:definitions>
  <inkml:trace contextRef="#ctx0" brushRef="#br0">1 1 24575,'0'0'0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4:06.021"/>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22.837"/>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4:10.870"/>
    </inkml:context>
    <inkml:brush xml:id="br0">
      <inkml:brushProperty name="width" value="0.1" units="cm"/>
      <inkml:brushProperty name="height" value="0.1" units="cm"/>
      <inkml:brushProperty name="color" value="#FFFFFF"/>
    </inkml:brush>
  </inkml:definitions>
  <inkml:trace contextRef="#ctx0" brushRef="#br0">1 0 24575,'0'0'0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13.872"/>
    </inkml:context>
    <inkml:brush xml:id="br0">
      <inkml:brushProperty name="width" value="0.1" units="cm"/>
      <inkml:brushProperty name="height" value="0.1" units="cm"/>
      <inkml:brushProperty name="color" value="#FFFFFF"/>
    </inkml:brush>
  </inkml:definitions>
  <inkml:trace contextRef="#ctx0" brushRef="#br0">143 78 24575,'10'-1'0,"0"0"0,-3 1 0,-6-8 0,-5 0 0,-3-5 0,-1 2 0,3 1 0,3 2 0,1 0 0,1 3 0,1 1 0,1 3 0,2 1 0,1 0 0,0 0 0,0 0 0,1 0 0,-2 0 0,1 0 0,-1 0 0,-2 0 0,1 2 0,-1 0 0,-1 1 0,-1 0 0,1 0 0,-1 0 0,0 0 0,0-1 0,-1 1 0,-1 0 0,-1 1 0,0 2 0,-1 1 0,-1 1 0,0 2 0,0 1 0,0-1 0,0 2 0,-1 1 0,-1 0 0,-1 0 0,0 2 0,0-2 0,0 1 0,0-2 0,1 0 0,0 0 0,0-1 0,0-1 0,0-1 0,1 0 0,1 0 0,0-1 0,1 0 0,0-1 0,0 0 0,0-1 0,0 0 0,0-2 0,1-1 0,0-1 0,0 0 0,1 1 0,0-1 0,1 0 0,-1 1 0,0-1 0,1 1 0,-1-1 0,0 0 0,0-1 0,0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21.004"/>
    </inkml:context>
    <inkml:brush xml:id="br0">
      <inkml:brushProperty name="width" value="0.1" units="cm"/>
      <inkml:brushProperty name="height" value="0.1" units="cm"/>
      <inkml:brushProperty name="color" value="#FFFFFF"/>
    </inkml:brush>
  </inkml:definitions>
  <inkml:trace contextRef="#ctx0" brushRef="#br0">1 0 24575,'0'0'0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22.837"/>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23.955"/>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25.119"/>
    </inkml:context>
    <inkml:brush xml:id="br0">
      <inkml:brushProperty name="width" value="0.1" units="cm"/>
      <inkml:brushProperty name="height" value="0.1" units="cm"/>
      <inkml:brushProperty name="color" value="#FFFFFF"/>
    </inkml:brush>
  </inkml:definitions>
  <inkml:trace contextRef="#ctx0" brushRef="#br0">1 0 24575,'0'0'0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26.203"/>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27.569"/>
    </inkml:context>
    <inkml:brush xml:id="br0">
      <inkml:brushProperty name="width" value="0.1" units="cm"/>
      <inkml:brushProperty name="height" value="0.1" units="cm"/>
      <inkml:brushProperty name="color" value="#FFFFFF"/>
    </inkml:brush>
  </inkml:definitions>
  <inkml:trace contextRef="#ctx0" brushRef="#br0">0 1 24575,'0'0'0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28.553"/>
    </inkml:context>
    <inkml:brush xml:id="br0">
      <inkml:brushProperty name="width" value="0.1" units="cm"/>
      <inkml:brushProperty name="height" value="0.1" units="cm"/>
      <inkml:brushProperty name="color" value="#FFFFFF"/>
    </inkml:brush>
  </inkml:definitions>
  <inkml:trace contextRef="#ctx0" brushRef="#br0">1 1 24575,'0'0'0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30.237"/>
    </inkml:context>
    <inkml:brush xml:id="br0">
      <inkml:brushProperty name="width" value="0.1" units="cm"/>
      <inkml:brushProperty name="height" value="0.1" units="cm"/>
      <inkml:brushProperty name="color" value="#FFFFFF"/>
    </inkml:brush>
  </inkml:definitions>
  <inkml:trace contextRef="#ctx0" brushRef="#br0">0 1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23.955"/>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31.003"/>
    </inkml:context>
    <inkml:brush xml:id="br0">
      <inkml:brushProperty name="width" value="0.1" units="cm"/>
      <inkml:brushProperty name="height" value="0.1" units="cm"/>
      <inkml:brushProperty name="color" value="#FFFFFF"/>
    </inkml:brush>
  </inkml:definitions>
  <inkml:trace contextRef="#ctx0" brushRef="#br0">1 1 24575,'0'0'0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31.737"/>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32.187"/>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32.587"/>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33.004"/>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33.371"/>
    </inkml:context>
    <inkml:brush xml:id="br0">
      <inkml:brushProperty name="width" value="0.1" units="cm"/>
      <inkml:brushProperty name="height" value="0.1" units="cm"/>
      <inkml:brushProperty name="color" value="#FFFFFF"/>
    </inkml:brush>
  </inkml:definitions>
  <inkml:trace contextRef="#ctx0" brushRef="#br0">1 0 24575,'0'0'0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16.937"/>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17.528"/>
    </inkml:context>
    <inkml:brush xml:id="br0">
      <inkml:brushProperty name="width" value="0.1" units="cm"/>
      <inkml:brushProperty name="height" value="0.1" units="cm"/>
      <inkml:brushProperty name="color" value="#FFFFFF"/>
    </inkml:brush>
  </inkml:definitions>
  <inkml:trace contextRef="#ctx0" brushRef="#br0">0 1 24575,'0'0'0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17.987"/>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18.636"/>
    </inkml:context>
    <inkml:brush xml:id="br0">
      <inkml:brushProperty name="width" value="0.1" units="cm"/>
      <inkml:brushProperty name="height" value="0.1" units="cm"/>
      <inkml:brushProperty name="color" value="#FFFFFF"/>
    </inkml:brush>
  </inkml:definitions>
  <inkml:trace contextRef="#ctx0" brushRef="#br0">0 1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25.119"/>
    </inkml:context>
    <inkml:brush xml:id="br0">
      <inkml:brushProperty name="width" value="0.1" units="cm"/>
      <inkml:brushProperty name="height" value="0.1" units="cm"/>
      <inkml:brushProperty name="color" value="#FFFFFF"/>
    </inkml:brush>
  </inkml:definitions>
  <inkml:trace contextRef="#ctx0" brushRef="#br0">1 0 24575,'0'0'0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19.436"/>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36.554"/>
    </inkml:context>
    <inkml:brush xml:id="br0">
      <inkml:brushProperty name="width" value="0.1" units="cm"/>
      <inkml:brushProperty name="height" value="0.1" units="cm"/>
      <inkml:brushProperty name="color" value="#FFFFFF"/>
    </inkml:brush>
  </inkml:definitions>
  <inkml:trace contextRef="#ctx0" brushRef="#br0">1 0 24575,'0'0'0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37.253"/>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39.271"/>
    </inkml:context>
    <inkml:brush xml:id="br0">
      <inkml:brushProperty name="width" value="0.1" units="cm"/>
      <inkml:brushProperty name="height" value="0.1" units="cm"/>
      <inkml:brushProperty name="color" value="#FFFFFF"/>
    </inkml:brush>
  </inkml:definitions>
  <inkml:trace contextRef="#ctx0" brushRef="#br0">1 1 24575,'0'0'0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40.270"/>
    </inkml:context>
    <inkml:brush xml:id="br0">
      <inkml:brushProperty name="width" value="0.1" units="cm"/>
      <inkml:brushProperty name="height" value="0.1" units="cm"/>
      <inkml:brushProperty name="color" value="#FFFFFF"/>
    </inkml:brush>
  </inkml:definitions>
  <inkml:trace contextRef="#ctx0" brushRef="#br0">1 1 24575,'0'0'0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41.154"/>
    </inkml:context>
    <inkml:brush xml:id="br0">
      <inkml:brushProperty name="width" value="0.1" units="cm"/>
      <inkml:brushProperty name="height" value="0.1" units="cm"/>
      <inkml:brushProperty name="color" value="#FFFFFF"/>
    </inkml:brush>
  </inkml:definitions>
  <inkml:trace contextRef="#ctx0" brushRef="#br0">1 0 24575,'0'0'0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41.803"/>
    </inkml:context>
    <inkml:brush xml:id="br0">
      <inkml:brushProperty name="width" value="0.1" units="cm"/>
      <inkml:brushProperty name="height" value="0.1" units="cm"/>
      <inkml:brushProperty name="color" value="#FFFFFF"/>
    </inkml:brush>
  </inkml:definitions>
  <inkml:trace contextRef="#ctx0" brushRef="#br0">1 1 24575,'0'0'0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42.320"/>
    </inkml:context>
    <inkml:brush xml:id="br0">
      <inkml:brushProperty name="width" value="0.1" units="cm"/>
      <inkml:brushProperty name="height" value="0.1" units="cm"/>
      <inkml:brushProperty name="color" value="#FFFFFF"/>
    </inkml:brush>
  </inkml:definitions>
  <inkml:trace contextRef="#ctx0" brushRef="#br0">0 1 24575,'0'0'0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4:00.038"/>
    </inkml:context>
    <inkml:brush xml:id="br0">
      <inkml:brushProperty name="width" value="0.1" units="cm"/>
      <inkml:brushProperty name="height" value="0.1" units="cm"/>
      <inkml:brushProperty name="color" value="#FFFFFF"/>
    </inkml:brush>
  </inkml:definitions>
  <inkml:trace contextRef="#ctx0" brushRef="#br0">1 1 24575,'0'0'0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4:06.021"/>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26.203"/>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4:10.870"/>
    </inkml:context>
    <inkml:brush xml:id="br0">
      <inkml:brushProperty name="width" value="0.1" units="cm"/>
      <inkml:brushProperty name="height" value="0.1" units="cm"/>
      <inkml:brushProperty name="color" value="#FFFFFF"/>
    </inkml:brush>
  </inkml:definitions>
  <inkml:trace contextRef="#ctx0" brushRef="#br0">1 0 24575,'0'0'0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13.872"/>
    </inkml:context>
    <inkml:brush xml:id="br0">
      <inkml:brushProperty name="width" value="0.1" units="cm"/>
      <inkml:brushProperty name="height" value="0.1" units="cm"/>
      <inkml:brushProperty name="color" value="#FFFFFF"/>
    </inkml:brush>
  </inkml:definitions>
  <inkml:trace contextRef="#ctx0" brushRef="#br0">143 78 24575,'10'-1'0,"0"0"0,-3 1 0,-6-8 0,-5 0 0,-3-5 0,-1 2 0,3 1 0,3 2 0,1 0 0,1 3 0,1 1 0,1 3 0,2 1 0,1 0 0,0 0 0,0 0 0,1 0 0,-2 0 0,1 0 0,-1 0 0,-2 0 0,1 2 0,-1 0 0,-1 1 0,-1 0 0,1 0 0,-1 0 0,0 0 0,0-1 0,-1 1 0,-1 0 0,-1 1 0,0 2 0,-1 1 0,-1 1 0,0 2 0,0 1 0,0-1 0,0 2 0,-1 1 0,-1 0 0,-1 0 0,0 2 0,0-2 0,0 1 0,0-2 0,1 0 0,0 0 0,0-1 0,0-1 0,0-1 0,1 0 0,1 0 0,0-1 0,1 0 0,0-1 0,0 0 0,0-1 0,0 0 0,0-2 0,1-1 0,0-1 0,0 0 0,1 1 0,0-1 0,1 0 0,-1 1 0,0-1 0,1 1 0,-1-1 0,0 0 0,0-1 0,0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21.004"/>
    </inkml:context>
    <inkml:brush xml:id="br0">
      <inkml:brushProperty name="width" value="0.1" units="cm"/>
      <inkml:brushProperty name="height" value="0.1" units="cm"/>
      <inkml:brushProperty name="color" value="#FFFFFF"/>
    </inkml:brush>
  </inkml:definitions>
  <inkml:trace contextRef="#ctx0" brushRef="#br0">1 0 24575,'0'0'0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22.837"/>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23.955"/>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25.119"/>
    </inkml:context>
    <inkml:brush xml:id="br0">
      <inkml:brushProperty name="width" value="0.1" units="cm"/>
      <inkml:brushProperty name="height" value="0.1" units="cm"/>
      <inkml:brushProperty name="color" value="#FFFFFF"/>
    </inkml:brush>
  </inkml:definitions>
  <inkml:trace contextRef="#ctx0" brushRef="#br0">1 0 24575,'0'0'0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26.203"/>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27.569"/>
    </inkml:context>
    <inkml:brush xml:id="br0">
      <inkml:brushProperty name="width" value="0.1" units="cm"/>
      <inkml:brushProperty name="height" value="0.1" units="cm"/>
      <inkml:brushProperty name="color" value="#FFFFFF"/>
    </inkml:brush>
  </inkml:definitions>
  <inkml:trace contextRef="#ctx0" brushRef="#br0">0 1 24575,'0'0'0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28.553"/>
    </inkml:context>
    <inkml:brush xml:id="br0">
      <inkml:brushProperty name="width" value="0.1" units="cm"/>
      <inkml:brushProperty name="height" value="0.1" units="cm"/>
      <inkml:brushProperty name="color" value="#FFFFFF"/>
    </inkml:brush>
  </inkml:definitions>
  <inkml:trace contextRef="#ctx0" brushRef="#br0">1 1 24575,'0'0'0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30.237"/>
    </inkml:context>
    <inkml:brush xml:id="br0">
      <inkml:brushProperty name="width" value="0.1" units="cm"/>
      <inkml:brushProperty name="height" value="0.1" units="cm"/>
      <inkml:brushProperty name="color" value="#FFFFFF"/>
    </inkml:brush>
  </inkml:definitions>
  <inkml:trace contextRef="#ctx0" brushRef="#br0">0 1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27.569"/>
    </inkml:context>
    <inkml:brush xml:id="br0">
      <inkml:brushProperty name="width" value="0.1" units="cm"/>
      <inkml:brushProperty name="height" value="0.1" units="cm"/>
      <inkml:brushProperty name="color" value="#FFFFFF"/>
    </inkml:brush>
  </inkml:definitions>
  <inkml:trace contextRef="#ctx0" brushRef="#br0">0 1 24575,'0'0'0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31.003"/>
    </inkml:context>
    <inkml:brush xml:id="br0">
      <inkml:brushProperty name="width" value="0.1" units="cm"/>
      <inkml:brushProperty name="height" value="0.1" units="cm"/>
      <inkml:brushProperty name="color" value="#FFFFFF"/>
    </inkml:brush>
  </inkml:definitions>
  <inkml:trace contextRef="#ctx0" brushRef="#br0">1 1 24575,'0'0'0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31.737"/>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32.187"/>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32.587"/>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33.004"/>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33.371"/>
    </inkml:context>
    <inkml:brush xml:id="br0">
      <inkml:brushProperty name="width" value="0.1" units="cm"/>
      <inkml:brushProperty name="height" value="0.1" units="cm"/>
      <inkml:brushProperty name="color" value="#FFFFFF"/>
    </inkml:brush>
  </inkml:definitions>
  <inkml:trace contextRef="#ctx0" brushRef="#br0">1 0 24575,'0'0'0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16.937"/>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17.528"/>
    </inkml:context>
    <inkml:brush xml:id="br0">
      <inkml:brushProperty name="width" value="0.1" units="cm"/>
      <inkml:brushProperty name="height" value="0.1" units="cm"/>
      <inkml:brushProperty name="color" value="#FFFFFF"/>
    </inkml:brush>
  </inkml:definitions>
  <inkml:trace contextRef="#ctx0" brushRef="#br0">0 1 24575,'0'0'0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17.987"/>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18.636"/>
    </inkml:context>
    <inkml:brush xml:id="br0">
      <inkml:brushProperty name="width" value="0.1" units="cm"/>
      <inkml:brushProperty name="height" value="0.1" units="cm"/>
      <inkml:brushProperty name="color" value="#FFFFFF"/>
    </inkml:brush>
  </inkml:definitions>
  <inkml:trace contextRef="#ctx0" brushRef="#br0">0 1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28.553"/>
    </inkml:context>
    <inkml:brush xml:id="br0">
      <inkml:brushProperty name="width" value="0.1" units="cm"/>
      <inkml:brushProperty name="height" value="0.1" units="cm"/>
      <inkml:brushProperty name="color" value="#FFFFFF"/>
    </inkml:brush>
  </inkml:definitions>
  <inkml:trace contextRef="#ctx0" brushRef="#br0">1 1 24575,'0'0'0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19.436"/>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36.554"/>
    </inkml:context>
    <inkml:brush xml:id="br0">
      <inkml:brushProperty name="width" value="0.1" units="cm"/>
      <inkml:brushProperty name="height" value="0.1" units="cm"/>
      <inkml:brushProperty name="color" value="#FFFFFF"/>
    </inkml:brush>
  </inkml:definitions>
  <inkml:trace contextRef="#ctx0" brushRef="#br0">1 0 24575,'0'0'0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37.253"/>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39.271"/>
    </inkml:context>
    <inkml:brush xml:id="br0">
      <inkml:brushProperty name="width" value="0.1" units="cm"/>
      <inkml:brushProperty name="height" value="0.1" units="cm"/>
      <inkml:brushProperty name="color" value="#FFFFFF"/>
    </inkml:brush>
  </inkml:definitions>
  <inkml:trace contextRef="#ctx0" brushRef="#br0">1 1 24575,'0'0'0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40.270"/>
    </inkml:context>
    <inkml:brush xml:id="br0">
      <inkml:brushProperty name="width" value="0.1" units="cm"/>
      <inkml:brushProperty name="height" value="0.1" units="cm"/>
      <inkml:brushProperty name="color" value="#FFFFFF"/>
    </inkml:brush>
  </inkml:definitions>
  <inkml:trace contextRef="#ctx0" brushRef="#br0">1 1 24575,'0'0'0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41.154"/>
    </inkml:context>
    <inkml:brush xml:id="br0">
      <inkml:brushProperty name="width" value="0.1" units="cm"/>
      <inkml:brushProperty name="height" value="0.1" units="cm"/>
      <inkml:brushProperty name="color" value="#FFFFFF"/>
    </inkml:brush>
  </inkml:definitions>
  <inkml:trace contextRef="#ctx0" brushRef="#br0">1 0 24575,'0'0'0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41.803"/>
    </inkml:context>
    <inkml:brush xml:id="br0">
      <inkml:brushProperty name="width" value="0.1" units="cm"/>
      <inkml:brushProperty name="height" value="0.1" units="cm"/>
      <inkml:brushProperty name="color" value="#FFFFFF"/>
    </inkml:brush>
  </inkml:definitions>
  <inkml:trace contextRef="#ctx0" brushRef="#br0">1 1 24575,'0'0'0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42.320"/>
    </inkml:context>
    <inkml:brush xml:id="br0">
      <inkml:brushProperty name="width" value="0.1" units="cm"/>
      <inkml:brushProperty name="height" value="0.1" units="cm"/>
      <inkml:brushProperty name="color" value="#FFFFFF"/>
    </inkml:brush>
  </inkml:definitions>
  <inkml:trace contextRef="#ctx0" brushRef="#br0">0 1 24575,'0'0'0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4:00.038"/>
    </inkml:context>
    <inkml:brush xml:id="br0">
      <inkml:brushProperty name="width" value="0.1" units="cm"/>
      <inkml:brushProperty name="height" value="0.1" units="cm"/>
      <inkml:brushProperty name="color" value="#FFFFFF"/>
    </inkml:brush>
  </inkml:definitions>
  <inkml:trace contextRef="#ctx0" brushRef="#br0">1 1 24575,'0'0'0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4:06.021"/>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3:30.237"/>
    </inkml:context>
    <inkml:brush xml:id="br0">
      <inkml:brushProperty name="width" value="0.1" units="cm"/>
      <inkml:brushProperty name="height" value="0.1" units="cm"/>
      <inkml:brushProperty name="color" value="#FFFFFF"/>
    </inkml:brush>
  </inkml:definitions>
  <inkml:trace contextRef="#ctx0" brushRef="#br0">0 1 24575,'0'0'0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5:04:10.870"/>
    </inkml:context>
    <inkml:brush xml:id="br0">
      <inkml:brushProperty name="width" value="0.1" units="cm"/>
      <inkml:brushProperty name="height" value="0.1" units="cm"/>
      <inkml:brushProperty name="color" value="#FFFFFF"/>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4135B7-0E3A-2F48-A938-0C5A05075E14}" type="datetimeFigureOut">
              <a:rPr lang="en-US" smtClean="0"/>
              <a:t>3/26/23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497009-0656-F94F-BB8D-20B453A71FCA}" type="slidenum">
              <a:rPr lang="en-US" smtClean="0"/>
              <a:t>‹#›</a:t>
            </a:fld>
            <a:endParaRPr lang="en-US"/>
          </a:p>
        </p:txBody>
      </p:sp>
    </p:spTree>
    <p:extLst>
      <p:ext uri="{BB962C8B-B14F-4D97-AF65-F5344CB8AC3E}">
        <p14:creationId xmlns:p14="http://schemas.microsoft.com/office/powerpoint/2010/main" val="49942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SG" b="1" i="0">
                <a:solidFill>
                  <a:srgbClr val="374151"/>
                </a:solidFill>
                <a:effectLst/>
                <a:latin typeface="Söhne"/>
              </a:rPr>
              <a:t>INTRODUCTION</a:t>
            </a:r>
            <a:endParaRPr lang="en-SG" b="0" i="0">
              <a:solidFill>
                <a:srgbClr val="374151"/>
              </a:solidFill>
              <a:effectLst/>
              <a:latin typeface="Söhne"/>
            </a:endParaRPr>
          </a:p>
          <a:p>
            <a:pPr algn="l"/>
            <a:r>
              <a:rPr lang="en-SG" b="0" i="0">
                <a:solidFill>
                  <a:srgbClr val="374151"/>
                </a:solidFill>
                <a:effectLst/>
                <a:latin typeface="Söhne"/>
              </a:rPr>
              <a:t>Good evening everyone. </a:t>
            </a:r>
            <a:r>
              <a:rPr lang="en-SG" b="0" i="0" err="1">
                <a:solidFill>
                  <a:srgbClr val="374151"/>
                </a:solidFill>
                <a:effectLst/>
                <a:latin typeface="Söhne"/>
              </a:rPr>
              <a:t>Welcom</a:t>
            </a:r>
            <a:r>
              <a:rPr lang="en-SG" b="0" i="0">
                <a:solidFill>
                  <a:srgbClr val="374151"/>
                </a:solidFill>
                <a:effectLst/>
                <a:latin typeface="Söhne"/>
              </a:rPr>
              <a:t> to group 9’s data science for business case presentation. Today, I'm excited to present  our project  and explore the way to maximising furniture company’s profits. </a:t>
            </a:r>
          </a:p>
        </p:txBody>
      </p:sp>
      <p:sp>
        <p:nvSpPr>
          <p:cNvPr id="4" name="Slide Number Placeholder 3"/>
          <p:cNvSpPr>
            <a:spLocks noGrp="1"/>
          </p:cNvSpPr>
          <p:nvPr>
            <p:ph type="sldNum" sz="quarter" idx="5"/>
          </p:nvPr>
        </p:nvSpPr>
        <p:spPr/>
        <p:txBody>
          <a:bodyPr/>
          <a:lstStyle/>
          <a:p>
            <a:fld id="{A5497009-0656-F94F-BB8D-20B453A71FCA}" type="slidenum">
              <a:rPr lang="en-US" smtClean="0"/>
              <a:t>1</a:t>
            </a:fld>
            <a:endParaRPr lang="en-US"/>
          </a:p>
        </p:txBody>
      </p:sp>
    </p:spTree>
    <p:extLst>
      <p:ext uri="{BB962C8B-B14F-4D97-AF65-F5344CB8AC3E}">
        <p14:creationId xmlns:p14="http://schemas.microsoft.com/office/powerpoint/2010/main" val="334241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111111"/>
                </a:solidFill>
                <a:effectLst/>
                <a:latin typeface="-apple-system"/>
              </a:rPr>
              <a:t>From the count and support table of our popular items, we observed that there are way more orders buying dining chair/bench SKUs than dining table SKUs. However, we also noticed that they often appear together in the 2-item and 3-item frequent </a:t>
            </a:r>
            <a:r>
              <a:rPr lang="en-US" b="0" i="0" err="1">
                <a:solidFill>
                  <a:srgbClr val="111111"/>
                </a:solidFill>
                <a:effectLst/>
                <a:latin typeface="-apple-system"/>
              </a:rPr>
              <a:t>itemsets</a:t>
            </a:r>
            <a:r>
              <a:rPr lang="en-US" b="0" i="0">
                <a:solidFill>
                  <a:srgbClr val="111111"/>
                </a:solidFill>
                <a:effectLst/>
                <a:latin typeface="-apple-system"/>
              </a:rPr>
              <a:t>. Does this imply that customers will definitely pair a table with chairs, but might just buy a dining chair without pairing it with a table? We will try to find more insight via a  recommendation generation function that takes in the item in the </a:t>
            </a:r>
            <a:r>
              <a:rPr lang="en-US" b="0" i="0" err="1">
                <a:solidFill>
                  <a:srgbClr val="111111"/>
                </a:solidFill>
                <a:effectLst/>
                <a:latin typeface="-apple-system"/>
              </a:rPr>
              <a:t>user’scart</a:t>
            </a:r>
            <a:r>
              <a:rPr lang="en-US" b="0" i="0">
                <a:solidFill>
                  <a:srgbClr val="111111"/>
                </a:solidFill>
                <a:effectLst/>
                <a:latin typeface="-apple-system"/>
              </a:rPr>
              <a:t> and the recommendation rules we have.</a:t>
            </a:r>
            <a:endParaRPr lang="en-SG"/>
          </a:p>
        </p:txBody>
      </p:sp>
      <p:sp>
        <p:nvSpPr>
          <p:cNvPr id="4" name="Slide Number Placeholder 3"/>
          <p:cNvSpPr>
            <a:spLocks noGrp="1"/>
          </p:cNvSpPr>
          <p:nvPr>
            <p:ph type="sldNum" sz="quarter" idx="5"/>
          </p:nvPr>
        </p:nvSpPr>
        <p:spPr/>
        <p:txBody>
          <a:bodyPr/>
          <a:lstStyle/>
          <a:p>
            <a:fld id="{A5497009-0656-F94F-BB8D-20B453A71FCA}" type="slidenum">
              <a:rPr lang="en-US" smtClean="0"/>
              <a:t>10</a:t>
            </a:fld>
            <a:endParaRPr lang="en-US"/>
          </a:p>
        </p:txBody>
      </p:sp>
    </p:spTree>
    <p:extLst>
      <p:ext uri="{BB962C8B-B14F-4D97-AF65-F5344CB8AC3E}">
        <p14:creationId xmlns:p14="http://schemas.microsoft.com/office/powerpoint/2010/main" val="1408476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111111"/>
                </a:solidFill>
                <a:effectLst/>
                <a:latin typeface="-apple-system"/>
              </a:rPr>
              <a:t>By experimenting with the recommender function, we saw that it suggests customers who buy this dining table SKU to pair it with chairs and benches that fit the design. However, it does not confidently recommend the dining table if we only put the respective chair and bench in the cart. This might happen if the customer just wants to buy additional chairs for some special occasions like parties or reunion dinners.</a:t>
            </a:r>
          </a:p>
          <a:p>
            <a:pPr algn="l"/>
            <a:r>
              <a:rPr lang="en-US" b="0" i="0">
                <a:solidFill>
                  <a:srgbClr val="111111"/>
                </a:solidFill>
                <a:effectLst/>
                <a:latin typeface="-apple-system"/>
              </a:rPr>
              <a:t>On the other hand, for sofa and ottoman, the recommender always recommends to pair them up both ways: sofa to ottoman, ottoman to sofa. This implies that customer purchase patterns are very likely to buy them together as a set since they fit the full functional needs as the centerpiece of the living room. </a:t>
            </a:r>
          </a:p>
          <a:p>
            <a:pPr algn="l"/>
            <a:r>
              <a:rPr lang="en-US" b="0" i="0">
                <a:solidFill>
                  <a:srgbClr val="111111"/>
                </a:solidFill>
                <a:effectLst/>
                <a:latin typeface="-apple-system"/>
              </a:rPr>
              <a:t>To wrap up, this solution covers recommendation based on the past orders made on the site. There are further enhancements we can do like more customized recommendation from user’s purchase history or recommendation based on inventory level or seasonal/promotional campaigns.</a:t>
            </a:r>
          </a:p>
        </p:txBody>
      </p:sp>
      <p:sp>
        <p:nvSpPr>
          <p:cNvPr id="4" name="Slide Number Placeholder 3"/>
          <p:cNvSpPr>
            <a:spLocks noGrp="1"/>
          </p:cNvSpPr>
          <p:nvPr>
            <p:ph type="sldNum" sz="quarter" idx="5"/>
          </p:nvPr>
        </p:nvSpPr>
        <p:spPr/>
        <p:txBody>
          <a:bodyPr/>
          <a:lstStyle/>
          <a:p>
            <a:fld id="{A5497009-0656-F94F-BB8D-20B453A71FCA}" type="slidenum">
              <a:rPr lang="en-US" smtClean="0"/>
              <a:t>11</a:t>
            </a:fld>
            <a:endParaRPr lang="en-US"/>
          </a:p>
        </p:txBody>
      </p:sp>
    </p:spTree>
    <p:extLst>
      <p:ext uri="{BB962C8B-B14F-4D97-AF65-F5344CB8AC3E}">
        <p14:creationId xmlns:p14="http://schemas.microsoft.com/office/powerpoint/2010/main" val="3356553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SG" sz="1800">
                <a:effectLst/>
                <a:latin typeface="Calibri" panose="020F0502020204030204" pitchFamily="34" charset="0"/>
                <a:ea typeface="DengXian" panose="02010600030101010101" pitchFamily="2" charset="-122"/>
                <a:cs typeface="Times New Roman" panose="02020603050405020304" pitchFamily="18" charset="0"/>
              </a:rPr>
              <a:t>For the next few slides, I will bring you through on how we tackled inventory management and forecasting for </a:t>
            </a:r>
            <a:r>
              <a:rPr lang="en-SG" sz="1800" err="1">
                <a:effectLst/>
                <a:latin typeface="Calibri" panose="020F0502020204030204" pitchFamily="34" charset="0"/>
                <a:ea typeface="DengXian" panose="02010600030101010101" pitchFamily="2" charset="-122"/>
                <a:cs typeface="Times New Roman" panose="02020603050405020304" pitchFamily="18" charset="0"/>
              </a:rPr>
              <a:t>Castlery</a:t>
            </a:r>
            <a:r>
              <a:rPr lang="en-SG" sz="1800">
                <a:effectLst/>
                <a:latin typeface="Calibri" panose="020F0502020204030204" pitchFamily="34" charset="0"/>
                <a:ea typeface="DengXian" panose="02010600030101010101" pitchFamily="2" charset="-122"/>
                <a:cs typeface="Times New Roman" panose="02020603050405020304" pitchFamily="18" charset="0"/>
              </a:rPr>
              <a:t>.</a:t>
            </a:r>
          </a:p>
          <a:p>
            <a:pPr>
              <a:lnSpc>
                <a:spcPct val="107000"/>
              </a:lnSpc>
              <a:spcAft>
                <a:spcPts val="800"/>
              </a:spcAft>
            </a:pP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SG" sz="1800">
                <a:effectLst/>
                <a:latin typeface="Calibri" panose="020F0502020204030204" pitchFamily="34" charset="0"/>
                <a:ea typeface="DengXian" panose="02010600030101010101" pitchFamily="2" charset="-122"/>
                <a:cs typeface="Times New Roman" panose="02020603050405020304" pitchFamily="18" charset="0"/>
              </a:rPr>
              <a:t>The business problem was how </a:t>
            </a:r>
            <a:r>
              <a:rPr lang="en-SG" sz="1800" err="1">
                <a:effectLst/>
                <a:latin typeface="Calibri" panose="020F0502020204030204" pitchFamily="34" charset="0"/>
                <a:ea typeface="DengXian" panose="02010600030101010101" pitchFamily="2" charset="-122"/>
                <a:cs typeface="Times New Roman" panose="02020603050405020304" pitchFamily="18" charset="0"/>
              </a:rPr>
              <a:t>Castlery</a:t>
            </a:r>
            <a:r>
              <a:rPr lang="en-SG" sz="1800">
                <a:effectLst/>
                <a:latin typeface="Calibri" panose="020F0502020204030204" pitchFamily="34" charset="0"/>
                <a:ea typeface="DengXian" panose="02010600030101010101" pitchFamily="2" charset="-122"/>
                <a:cs typeface="Times New Roman" panose="02020603050405020304" pitchFamily="18" charset="0"/>
              </a:rPr>
              <a:t> can manage their inventory to improve revenue and reduce costs. Lets find out</a:t>
            </a:r>
          </a:p>
        </p:txBody>
      </p:sp>
      <p:sp>
        <p:nvSpPr>
          <p:cNvPr id="4" name="Slide Number Placeholder 3"/>
          <p:cNvSpPr>
            <a:spLocks noGrp="1"/>
          </p:cNvSpPr>
          <p:nvPr>
            <p:ph type="sldNum" sz="quarter" idx="5"/>
          </p:nvPr>
        </p:nvSpPr>
        <p:spPr/>
        <p:txBody>
          <a:bodyPr/>
          <a:lstStyle/>
          <a:p>
            <a:fld id="{A5497009-0656-F94F-BB8D-20B453A71FCA}" type="slidenum">
              <a:rPr lang="en-US" smtClean="0"/>
              <a:t>12</a:t>
            </a:fld>
            <a:endParaRPr lang="en-US"/>
          </a:p>
        </p:txBody>
      </p:sp>
    </p:spTree>
    <p:extLst>
      <p:ext uri="{BB962C8B-B14F-4D97-AF65-F5344CB8AC3E}">
        <p14:creationId xmlns:p14="http://schemas.microsoft.com/office/powerpoint/2010/main" val="2836459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SG" sz="1800">
                <a:effectLst/>
                <a:latin typeface="Calibri" panose="020F0502020204030204" pitchFamily="34" charset="0"/>
                <a:ea typeface="DengXian" panose="02010600030101010101" pitchFamily="2" charset="-122"/>
                <a:cs typeface="Times New Roman" panose="02020603050405020304" pitchFamily="18" charset="0"/>
              </a:rPr>
              <a:t>The first thing to do is to break down this business problem into smaller data science problems. This is an important step because business problems do not always require a data science approach. For example, there could be other possible business solutions, like making disassembled furniture (like IKEA) or not holding any stock at all by delivering from production.</a:t>
            </a:r>
          </a:p>
          <a:p>
            <a:pPr>
              <a:lnSpc>
                <a:spcPct val="107000"/>
              </a:lnSpc>
              <a:spcAft>
                <a:spcPts val="800"/>
              </a:spcAft>
            </a:pPr>
            <a:r>
              <a:rPr lang="en-SG" sz="1800">
                <a:effectLst/>
                <a:latin typeface="Calibri" panose="020F0502020204030204" pitchFamily="34" charset="0"/>
                <a:ea typeface="DengXian" panose="02010600030101010101" pitchFamily="2" charset="-122"/>
                <a:cs typeface="Times New Roman" panose="02020603050405020304" pitchFamily="18" charset="0"/>
              </a:rPr>
              <a:t>In this case we translated it into two sub goals. (1) Lowering inventory to minimise holding costs (2) maintaining sufficient inventory levels to prevent stock outs. It could be expensive if we carry too much inventory and on the other hand, we run a risk of stock out if we carry too little. An impromptu solution is perhaps to find out the balance of these two goals. Let’s dive in.</a:t>
            </a:r>
          </a:p>
        </p:txBody>
      </p:sp>
      <p:sp>
        <p:nvSpPr>
          <p:cNvPr id="4" name="Slide Number Placeholder 3"/>
          <p:cNvSpPr>
            <a:spLocks noGrp="1"/>
          </p:cNvSpPr>
          <p:nvPr>
            <p:ph type="sldNum" sz="quarter" idx="5"/>
          </p:nvPr>
        </p:nvSpPr>
        <p:spPr/>
        <p:txBody>
          <a:bodyPr/>
          <a:lstStyle/>
          <a:p>
            <a:fld id="{A5497009-0656-F94F-BB8D-20B453A71FCA}" type="slidenum">
              <a:rPr lang="en-US" smtClean="0"/>
              <a:t>13</a:t>
            </a:fld>
            <a:endParaRPr lang="en-US"/>
          </a:p>
        </p:txBody>
      </p:sp>
    </p:spTree>
    <p:extLst>
      <p:ext uri="{BB962C8B-B14F-4D97-AF65-F5344CB8AC3E}">
        <p14:creationId xmlns:p14="http://schemas.microsoft.com/office/powerpoint/2010/main" val="3862420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SG" sz="1800">
                <a:effectLst/>
                <a:latin typeface="Calibri" panose="020F0502020204030204" pitchFamily="34" charset="0"/>
                <a:ea typeface="DengXian" panose="02010600030101010101" pitchFamily="2" charset="-122"/>
                <a:cs typeface="Times New Roman" panose="02020603050405020304" pitchFamily="18" charset="0"/>
              </a:rPr>
              <a:t>(figure 1) The naïve solution is probably to order as we sell. However </a:t>
            </a:r>
            <a:r>
              <a:rPr lang="en-SG" sz="1800" err="1">
                <a:effectLst/>
                <a:latin typeface="Calibri" panose="020F0502020204030204" pitchFamily="34" charset="0"/>
                <a:ea typeface="DengXian" panose="02010600030101010101" pitchFamily="2" charset="-122"/>
                <a:cs typeface="Times New Roman" panose="02020603050405020304" pitchFamily="18" charset="0"/>
              </a:rPr>
              <a:t>Castlery’s</a:t>
            </a:r>
            <a:r>
              <a:rPr lang="en-SG" sz="1800">
                <a:effectLst/>
                <a:latin typeface="Calibri" panose="020F0502020204030204" pitchFamily="34" charset="0"/>
                <a:ea typeface="DengXian" panose="02010600030101010101" pitchFamily="2" charset="-122"/>
                <a:cs typeface="Times New Roman" panose="02020603050405020304" pitchFamily="18" charset="0"/>
              </a:rPr>
              <a:t> furniture has a lead time of 3 months, meaning it takes 3 months to reach the warehouse after an order to restock is placed. (figure 2) so we actually need to order stocks in advance of demand? But how much?</a:t>
            </a:r>
          </a:p>
        </p:txBody>
      </p:sp>
      <p:sp>
        <p:nvSpPr>
          <p:cNvPr id="4" name="Slide Number Placeholder 3"/>
          <p:cNvSpPr>
            <a:spLocks noGrp="1"/>
          </p:cNvSpPr>
          <p:nvPr>
            <p:ph type="sldNum" sz="quarter" idx="5"/>
          </p:nvPr>
        </p:nvSpPr>
        <p:spPr/>
        <p:txBody>
          <a:bodyPr/>
          <a:lstStyle/>
          <a:p>
            <a:fld id="{A5497009-0656-F94F-BB8D-20B453A71FCA}" type="slidenum">
              <a:rPr lang="en-US" smtClean="0"/>
              <a:t>14</a:t>
            </a:fld>
            <a:endParaRPr lang="en-US"/>
          </a:p>
        </p:txBody>
      </p:sp>
    </p:spTree>
    <p:extLst>
      <p:ext uri="{BB962C8B-B14F-4D97-AF65-F5344CB8AC3E}">
        <p14:creationId xmlns:p14="http://schemas.microsoft.com/office/powerpoint/2010/main" val="3200313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SG" sz="1800">
                <a:effectLst/>
                <a:latin typeface="Calibri" panose="020F0502020204030204" pitchFamily="34" charset="0"/>
                <a:ea typeface="DengXian" panose="02010600030101010101" pitchFamily="2" charset="-122"/>
                <a:cs typeface="Times New Roman" panose="02020603050405020304" pitchFamily="18" charset="0"/>
              </a:rPr>
              <a:t>To solve that, essentially, we would need be trying to figure out what is a representative line of demand. (figure 3). Ordering at min and max demand is clearly not suitable as it would mean overstocking or understocking. That leaves us with the average. Is it suitable? Let’s take a deeper look.</a:t>
            </a:r>
          </a:p>
        </p:txBody>
      </p:sp>
      <p:sp>
        <p:nvSpPr>
          <p:cNvPr id="4" name="Slide Number Placeholder 3"/>
          <p:cNvSpPr>
            <a:spLocks noGrp="1"/>
          </p:cNvSpPr>
          <p:nvPr>
            <p:ph type="sldNum" sz="quarter" idx="5"/>
          </p:nvPr>
        </p:nvSpPr>
        <p:spPr/>
        <p:txBody>
          <a:bodyPr/>
          <a:lstStyle/>
          <a:p>
            <a:fld id="{A5497009-0656-F94F-BB8D-20B453A71FCA}" type="slidenum">
              <a:rPr lang="en-US" smtClean="0"/>
              <a:t>15</a:t>
            </a:fld>
            <a:endParaRPr lang="en-US"/>
          </a:p>
        </p:txBody>
      </p:sp>
    </p:spTree>
    <p:extLst>
      <p:ext uri="{BB962C8B-B14F-4D97-AF65-F5344CB8AC3E}">
        <p14:creationId xmlns:p14="http://schemas.microsoft.com/office/powerpoint/2010/main" val="1843230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SG" sz="1800">
                <a:effectLst/>
                <a:latin typeface="Calibri" panose="020F0502020204030204" pitchFamily="34" charset="0"/>
                <a:ea typeface="DengXian" panose="02010600030101010101" pitchFamily="2" charset="-122"/>
                <a:cs typeface="Times New Roman" panose="02020603050405020304" pitchFamily="18" charset="0"/>
              </a:rPr>
              <a:t>If we take the demand across a period of one year as an average, we can introduce 3 concepts to figure out when to order and how much to order. </a:t>
            </a:r>
          </a:p>
          <a:p>
            <a:pPr>
              <a:lnSpc>
                <a:spcPct val="107000"/>
              </a:lnSpc>
              <a:spcAft>
                <a:spcPts val="800"/>
              </a:spcAft>
            </a:pP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SG" sz="1800">
                <a:effectLst/>
                <a:latin typeface="Calibri" panose="020F0502020204030204" pitchFamily="34" charset="0"/>
                <a:ea typeface="DengXian" panose="02010600030101010101" pitchFamily="2" charset="-122"/>
                <a:cs typeface="Times New Roman" panose="02020603050405020304" pitchFamily="18" charset="0"/>
              </a:rPr>
              <a:t>Because demand is not fixed, it is not practical to order based on time. instead, reorders should be based on the amount of current stock that is expected to last till new stocks arrive. This is called the Reorder point (ROP). The formula is given by demand x lead time + safety stock. The idea is that stocks take time to arrive, so we should ensure that we still have sufficient stock to last us till then. This is reflected in demand x lead time.</a:t>
            </a:r>
          </a:p>
          <a:p>
            <a:pPr>
              <a:lnSpc>
                <a:spcPct val="107000"/>
              </a:lnSpc>
              <a:spcAft>
                <a:spcPts val="800"/>
              </a:spcAft>
            </a:pP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SG" sz="1800">
                <a:effectLst/>
                <a:latin typeface="Calibri" panose="020F0502020204030204" pitchFamily="34" charset="0"/>
                <a:ea typeface="DengXian" panose="02010600030101010101" pitchFamily="2" charset="-122"/>
                <a:cs typeface="Times New Roman" panose="02020603050405020304" pitchFamily="18" charset="0"/>
              </a:rPr>
              <a:t>Then what is safety stock? We saw from earlier naïve solutions that because demand varies, taking an average would not ensure that peak demand is met. Over here we can apply the statistical concept of variance to capture these fluctuations of demand. The formula is given by SS = Z x σ x lead Time where Z is Z-core, σ is SD. </a:t>
            </a:r>
            <a:r>
              <a:rPr lang="en-SG" sz="1800" err="1">
                <a:effectLst/>
                <a:latin typeface="Calibri" panose="020F0502020204030204" pitchFamily="34" charset="0"/>
                <a:ea typeface="DengXian" panose="02010600030101010101" pitchFamily="2" charset="-122"/>
                <a:cs typeface="Times New Roman" panose="02020603050405020304" pitchFamily="18" charset="0"/>
              </a:rPr>
              <a:t>Castlery</a:t>
            </a:r>
            <a:r>
              <a:rPr lang="en-SG" sz="1800">
                <a:effectLst/>
                <a:latin typeface="Calibri" panose="020F0502020204030204" pitchFamily="34" charset="0"/>
                <a:ea typeface="DengXian" panose="02010600030101010101" pitchFamily="2" charset="-122"/>
                <a:cs typeface="Times New Roman" panose="02020603050405020304" pitchFamily="18" charset="0"/>
              </a:rPr>
              <a:t> can then decide what service level they want to meet by adjusting the Z score. A Z score of 1.96 for 95% confidence would mean that variations in demand can be met 95% of the time.</a:t>
            </a:r>
          </a:p>
          <a:p>
            <a:pPr>
              <a:lnSpc>
                <a:spcPct val="107000"/>
              </a:lnSpc>
              <a:spcAft>
                <a:spcPts val="800"/>
              </a:spcAft>
            </a:pP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SG" sz="1800">
                <a:effectLst/>
                <a:latin typeface="Calibri" panose="020F0502020204030204" pitchFamily="34" charset="0"/>
                <a:ea typeface="DengXian" panose="02010600030101010101" pitchFamily="2" charset="-122"/>
                <a:cs typeface="Times New Roman" panose="02020603050405020304" pitchFamily="18" charset="0"/>
              </a:rPr>
              <a:t>Ok, now that we had figured out when to order, how much do we then order? Keep in mind that we need to minimise the holding cost of inventory. We can derive this with the EOQ formula. EOQ is basically the intersection of holding costs and order costs where the derivative is 0. We can see visually in the small graph at the bottom right corner that holding costs increases as we order more while ordering costs drops. They both intersect at a point which should represent the ideal cost to quantity ratio.</a:t>
            </a:r>
          </a:p>
          <a:p>
            <a:pPr>
              <a:lnSpc>
                <a:spcPct val="107000"/>
              </a:lnSpc>
              <a:spcAft>
                <a:spcPts val="800"/>
              </a:spcAft>
            </a:pPr>
            <a:r>
              <a:rPr lang="en-SG" sz="1800">
                <a:effectLst/>
                <a:latin typeface="Calibri" panose="020F0502020204030204" pitchFamily="34" charset="0"/>
                <a:ea typeface="DengXian" panose="02010600030101010101" pitchFamily="2" charset="-122"/>
                <a:cs typeface="Times New Roman" panose="02020603050405020304" pitchFamily="18" charset="0"/>
              </a:rPr>
              <a:t>Now we can ask ourselves again if this is a suitable solution. If demand is more or less constant with no trends, this could be a suitable solution, however we can see that the demand actually has an increasing trend and high variability. What would be a better idea then?</a:t>
            </a:r>
          </a:p>
        </p:txBody>
      </p:sp>
      <p:sp>
        <p:nvSpPr>
          <p:cNvPr id="4" name="Slide Number Placeholder 3"/>
          <p:cNvSpPr>
            <a:spLocks noGrp="1"/>
          </p:cNvSpPr>
          <p:nvPr>
            <p:ph type="sldNum" sz="quarter" idx="5"/>
          </p:nvPr>
        </p:nvSpPr>
        <p:spPr/>
        <p:txBody>
          <a:bodyPr/>
          <a:lstStyle/>
          <a:p>
            <a:fld id="{A5497009-0656-F94F-BB8D-20B453A71FCA}" type="slidenum">
              <a:rPr lang="en-US" smtClean="0"/>
              <a:t>16</a:t>
            </a:fld>
            <a:endParaRPr lang="en-US"/>
          </a:p>
        </p:txBody>
      </p:sp>
    </p:spTree>
    <p:extLst>
      <p:ext uri="{BB962C8B-B14F-4D97-AF65-F5344CB8AC3E}">
        <p14:creationId xmlns:p14="http://schemas.microsoft.com/office/powerpoint/2010/main" val="2591581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SG" sz="1800">
                <a:effectLst/>
                <a:latin typeface="Calibri" panose="020F0502020204030204" pitchFamily="34" charset="0"/>
                <a:ea typeface="DengXian" panose="02010600030101010101" pitchFamily="2" charset="-122"/>
                <a:cs typeface="Times New Roman" panose="02020603050405020304" pitchFamily="18" charset="0"/>
              </a:rPr>
              <a:t>Let’s go back to what I mentioned earlier about finding a representative line for demand. While we can apply averages to almost everything, it is not always the most representative, just like what we learnt in lesson 2 on representing customer purchases. In </a:t>
            </a:r>
            <a:r>
              <a:rPr lang="en-SG" sz="1800" err="1">
                <a:effectLst/>
                <a:latin typeface="Calibri" panose="020F0502020204030204" pitchFamily="34" charset="0"/>
                <a:ea typeface="DengXian" panose="02010600030101010101" pitchFamily="2" charset="-122"/>
                <a:cs typeface="Times New Roman" panose="02020603050405020304" pitchFamily="18" charset="0"/>
              </a:rPr>
              <a:t>Castlery’s</a:t>
            </a:r>
            <a:r>
              <a:rPr lang="en-SG" sz="1800">
                <a:effectLst/>
                <a:latin typeface="Calibri" panose="020F0502020204030204" pitchFamily="34" charset="0"/>
                <a:ea typeface="DengXian" panose="02010600030101010101" pitchFamily="2" charset="-122"/>
                <a:cs typeface="Times New Roman" panose="02020603050405020304" pitchFamily="18" charset="0"/>
              </a:rPr>
              <a:t> case, we can apply linear regression to try and draw a representative line for the sales and use it to forecast demand, before swapping it into the earlier ROP, SS and EOQ equations to derive more accurate figures</a:t>
            </a:r>
          </a:p>
          <a:p>
            <a:pPr>
              <a:lnSpc>
                <a:spcPct val="107000"/>
              </a:lnSpc>
              <a:spcAft>
                <a:spcPts val="800"/>
              </a:spcAft>
            </a:pPr>
            <a:r>
              <a:rPr lang="en-SG" sz="1800">
                <a:effectLst/>
                <a:latin typeface="Calibri" panose="020F0502020204030204" pitchFamily="34" charset="0"/>
                <a:ea typeface="DengXian" panose="02010600030101010101" pitchFamily="2" charset="-122"/>
                <a:cs typeface="Times New Roman" panose="02020603050405020304" pitchFamily="18" charset="0"/>
              </a:rPr>
              <a:t>Can we still do better?</a:t>
            </a:r>
          </a:p>
        </p:txBody>
      </p:sp>
      <p:sp>
        <p:nvSpPr>
          <p:cNvPr id="4" name="Slide Number Placeholder 3"/>
          <p:cNvSpPr>
            <a:spLocks noGrp="1"/>
          </p:cNvSpPr>
          <p:nvPr>
            <p:ph type="sldNum" sz="quarter" idx="5"/>
          </p:nvPr>
        </p:nvSpPr>
        <p:spPr/>
        <p:txBody>
          <a:bodyPr/>
          <a:lstStyle/>
          <a:p>
            <a:fld id="{A5497009-0656-F94F-BB8D-20B453A71FCA}" type="slidenum">
              <a:rPr lang="en-US" smtClean="0"/>
              <a:t>17</a:t>
            </a:fld>
            <a:endParaRPr lang="en-US"/>
          </a:p>
        </p:txBody>
      </p:sp>
    </p:spTree>
    <p:extLst>
      <p:ext uri="{BB962C8B-B14F-4D97-AF65-F5344CB8AC3E}">
        <p14:creationId xmlns:p14="http://schemas.microsoft.com/office/powerpoint/2010/main" val="2879991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SG" sz="1800">
                <a:effectLst/>
                <a:latin typeface="Calibri" panose="020F0502020204030204" pitchFamily="34" charset="0"/>
                <a:ea typeface="DengXian" panose="02010600030101010101" pitchFamily="2" charset="-122"/>
                <a:cs typeface="Times New Roman" panose="02020603050405020304" pitchFamily="18" charset="0"/>
              </a:rPr>
              <a:t>What if the actual demand looks like this?</a:t>
            </a:r>
          </a:p>
          <a:p>
            <a:pPr>
              <a:lnSpc>
                <a:spcPct val="107000"/>
              </a:lnSpc>
              <a:spcAft>
                <a:spcPts val="800"/>
              </a:spcAft>
            </a:pPr>
            <a:r>
              <a:rPr lang="en-SG" sz="1800">
                <a:effectLst/>
                <a:latin typeface="Calibri" panose="020F0502020204030204" pitchFamily="34" charset="0"/>
                <a:ea typeface="DengXian" panose="02010600030101010101" pitchFamily="2" charset="-122"/>
                <a:cs typeface="Times New Roman" panose="02020603050405020304" pitchFamily="18" charset="0"/>
              </a:rPr>
              <a:t>In top figure, we have sales figure for 2016 and 2017. the plot in the boxed part is what we’ve been seeing so far. We can see that if we simply do a linear regression over all the values of a data set, it may not always do very well in forecasting values, especially if there are large variations or seasonal trends.</a:t>
            </a:r>
          </a:p>
          <a:p>
            <a:pPr>
              <a:lnSpc>
                <a:spcPct val="107000"/>
              </a:lnSpc>
              <a:spcAft>
                <a:spcPts val="800"/>
              </a:spcAft>
            </a:pP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SG" sz="1800">
                <a:effectLst/>
                <a:latin typeface="Calibri" panose="020F0502020204030204" pitchFamily="34" charset="0"/>
                <a:ea typeface="DengXian" panose="02010600030101010101" pitchFamily="2" charset="-122"/>
                <a:cs typeface="Times New Roman" panose="02020603050405020304" pitchFamily="18" charset="0"/>
              </a:rPr>
              <a:t>We can try to apply better forecasting models like the Autoregression Integrated Moving Average or ARIMA. While a Linear regression simply tries to formulate a relationship between two sets of variables. The ARIMA model attempts to derive new data points based on prior values while identifying trends, seasonality, and cyclic patterns.</a:t>
            </a:r>
          </a:p>
          <a:p>
            <a:pPr>
              <a:lnSpc>
                <a:spcPct val="107000"/>
              </a:lnSpc>
              <a:spcAft>
                <a:spcPts val="800"/>
              </a:spcAft>
            </a:pPr>
            <a:r>
              <a:rPr lang="en-SG" sz="1800">
                <a:effectLst/>
                <a:latin typeface="Calibri" panose="020F0502020204030204" pitchFamily="34" charset="0"/>
                <a:ea typeface="DengXian" panose="02010600030101010101" pitchFamily="2" charset="-122"/>
                <a:cs typeface="Times New Roman" panose="02020603050405020304" pitchFamily="18" charset="0"/>
              </a:rPr>
              <a:t>The ARIMA modelling for demand would give us a lower ROP and EOQ values which matches with a drop in demand at the beginning of the year.</a:t>
            </a:r>
          </a:p>
          <a:p>
            <a:pPr>
              <a:lnSpc>
                <a:spcPct val="107000"/>
              </a:lnSpc>
              <a:spcAft>
                <a:spcPts val="800"/>
              </a:spcAft>
            </a:pPr>
            <a:r>
              <a:rPr lang="en-SG" sz="1800">
                <a:effectLst/>
                <a:latin typeface="Calibri" panose="020F0502020204030204" pitchFamily="34" charset="0"/>
                <a:ea typeface="DengXian" panose="02010600030101010101" pitchFamily="2" charset="-122"/>
                <a:cs typeface="Times New Roman" panose="02020603050405020304" pitchFamily="18" charset="0"/>
              </a:rPr>
              <a:t>It is important to note 2 things here. (1) forecasting methods usually derive their values based on past performance. Hence it is important to continuously update the model with fresh data as they come in and, (2) while data science approaches can provide us valuable inputs and solutions based on the data, the applicability of the solution would still need to be considered within the business context and needs.</a:t>
            </a:r>
          </a:p>
        </p:txBody>
      </p:sp>
      <p:sp>
        <p:nvSpPr>
          <p:cNvPr id="4" name="Slide Number Placeholder 3"/>
          <p:cNvSpPr>
            <a:spLocks noGrp="1"/>
          </p:cNvSpPr>
          <p:nvPr>
            <p:ph type="sldNum" sz="quarter" idx="5"/>
          </p:nvPr>
        </p:nvSpPr>
        <p:spPr/>
        <p:txBody>
          <a:bodyPr/>
          <a:lstStyle/>
          <a:p>
            <a:fld id="{A5497009-0656-F94F-BB8D-20B453A71FCA}" type="slidenum">
              <a:rPr lang="en-US" smtClean="0"/>
              <a:t>18</a:t>
            </a:fld>
            <a:endParaRPr lang="en-US"/>
          </a:p>
        </p:txBody>
      </p:sp>
    </p:spTree>
    <p:extLst>
      <p:ext uri="{BB962C8B-B14F-4D97-AF65-F5344CB8AC3E}">
        <p14:creationId xmlns:p14="http://schemas.microsoft.com/office/powerpoint/2010/main" val="426117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DengXian" panose="02010600030101010101" pitchFamily="2" charset="-122"/>
                <a:cs typeface="Times New Roman" panose="02020603050405020304" pitchFamily="18" charset="0"/>
              </a:rPr>
              <a:t>Another way to </a:t>
            </a:r>
            <a:r>
              <a:rPr lang="en-US" sz="1800" err="1">
                <a:effectLst/>
                <a:latin typeface="Calibri" panose="020F0502020204030204" pitchFamily="34" charset="0"/>
                <a:ea typeface="DengXian" panose="02010600030101010101" pitchFamily="2" charset="-122"/>
                <a:cs typeface="Times New Roman" panose="02020603050405020304" pitchFamily="18" charset="0"/>
              </a:rPr>
              <a:t>maximise</a:t>
            </a:r>
            <a:r>
              <a:rPr lang="en-US" sz="1800">
                <a:effectLst/>
                <a:latin typeface="Calibri" panose="020F0502020204030204" pitchFamily="34" charset="0"/>
                <a:ea typeface="DengXian" panose="02010600030101010101" pitchFamily="2" charset="-122"/>
                <a:cs typeface="Times New Roman" panose="02020603050405020304" pitchFamily="18" charset="0"/>
              </a:rPr>
              <a:t> profit is to reduce delivery cost as it is one of the main cost drivers for </a:t>
            </a:r>
            <a:r>
              <a:rPr lang="en-US" sz="1800" err="1">
                <a:effectLst/>
                <a:latin typeface="Calibri" panose="020F0502020204030204" pitchFamily="34" charset="0"/>
                <a:ea typeface="DengXian" panose="02010600030101010101" pitchFamily="2" charset="-122"/>
                <a:cs typeface="Times New Roman" panose="02020603050405020304" pitchFamily="18" charset="0"/>
              </a:rPr>
              <a:t>Castlery</a:t>
            </a:r>
            <a:r>
              <a:rPr lang="en-US" sz="1800">
                <a:effectLst/>
                <a:latin typeface="Calibri" panose="020F0502020204030204" pitchFamily="34" charset="0"/>
                <a:ea typeface="DengXian" panose="02010600030101010101" pitchFamily="2" charset="-122"/>
                <a:cs typeface="Times New Roman" panose="02020603050405020304" pitchFamily="18" charset="0"/>
              </a:rPr>
              <a:t>.</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endParaRPr lang="en-US" sz="90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DengXian" panose="02010600030101010101" pitchFamily="2" charset="-122"/>
                <a:cs typeface="Times New Roman" panose="02020603050405020304" pitchFamily="18" charset="0"/>
              </a:rPr>
              <a:t>Specially, we want to see how </a:t>
            </a:r>
            <a:r>
              <a:rPr lang="en-US" sz="1800" err="1">
                <a:effectLst/>
                <a:latin typeface="Calibri" panose="020F0502020204030204" pitchFamily="34" charset="0"/>
                <a:ea typeface="DengXian" panose="02010600030101010101" pitchFamily="2" charset="-122"/>
                <a:cs typeface="Times New Roman" panose="02020603050405020304" pitchFamily="18" charset="0"/>
              </a:rPr>
              <a:t>Castlery</a:t>
            </a:r>
            <a:r>
              <a:rPr lang="en-US" sz="1800">
                <a:effectLst/>
                <a:latin typeface="Calibri" panose="020F0502020204030204" pitchFamily="34" charset="0"/>
                <a:ea typeface="DengXian" panose="02010600030101010101" pitchFamily="2" charset="-122"/>
                <a:cs typeface="Times New Roman" panose="02020603050405020304" pitchFamily="18" charset="0"/>
              </a:rPr>
              <a:t> can manage their deliveries more efficiently to reduce cost.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endParaRPr lang="en-US" sz="900"/>
          </a:p>
        </p:txBody>
      </p:sp>
      <p:sp>
        <p:nvSpPr>
          <p:cNvPr id="4" name="Slide Number Placeholder 3"/>
          <p:cNvSpPr>
            <a:spLocks noGrp="1"/>
          </p:cNvSpPr>
          <p:nvPr>
            <p:ph type="sldNum" sz="quarter" idx="5"/>
          </p:nvPr>
        </p:nvSpPr>
        <p:spPr/>
        <p:txBody>
          <a:bodyPr/>
          <a:lstStyle/>
          <a:p>
            <a:fld id="{A5497009-0656-F94F-BB8D-20B453A71FCA}" type="slidenum">
              <a:rPr lang="en-US" smtClean="0"/>
              <a:t>19</a:t>
            </a:fld>
            <a:endParaRPr lang="en-US"/>
          </a:p>
        </p:txBody>
      </p:sp>
    </p:spTree>
    <p:extLst>
      <p:ext uri="{BB962C8B-B14F-4D97-AF65-F5344CB8AC3E}">
        <p14:creationId xmlns:p14="http://schemas.microsoft.com/office/powerpoint/2010/main" val="2826819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SG" b="0" i="0">
                <a:solidFill>
                  <a:srgbClr val="374151"/>
                </a:solidFill>
                <a:effectLst/>
                <a:latin typeface="Söhne"/>
              </a:rPr>
              <a:t>In today’s pre, will give you following portions:</a:t>
            </a:r>
          </a:p>
          <a:p>
            <a:pPr algn="l"/>
            <a:r>
              <a:rPr lang="en-SG" b="1" i="0">
                <a:solidFill>
                  <a:srgbClr val="374151"/>
                </a:solidFill>
                <a:effectLst/>
                <a:latin typeface="Söhne"/>
              </a:rPr>
              <a:t>INTRODUCTION</a:t>
            </a:r>
            <a:endParaRPr lang="en-SG" b="0" i="0">
              <a:solidFill>
                <a:srgbClr val="374151"/>
              </a:solidFill>
              <a:effectLst/>
              <a:latin typeface="Söhne"/>
            </a:endParaRPr>
          </a:p>
          <a:p>
            <a:pPr algn="l">
              <a:buFont typeface="Arial" panose="020B0604020202020204" pitchFamily="34" charset="0"/>
              <a:buChar char="•"/>
            </a:pPr>
            <a:r>
              <a:rPr lang="en-SG" b="0" i="0">
                <a:solidFill>
                  <a:srgbClr val="374151"/>
                </a:solidFill>
                <a:effectLst/>
                <a:latin typeface="Söhne"/>
              </a:rPr>
              <a:t>Brief introduction of Castlery and their business model</a:t>
            </a:r>
          </a:p>
          <a:p>
            <a:pPr algn="l">
              <a:buFont typeface="Arial" panose="020B0604020202020204" pitchFamily="34" charset="0"/>
              <a:buChar char="•"/>
            </a:pPr>
            <a:r>
              <a:rPr lang="en-SG" b="0" i="0">
                <a:solidFill>
                  <a:srgbClr val="374151"/>
                </a:solidFill>
                <a:effectLst/>
                <a:latin typeface="Söhne"/>
              </a:rPr>
              <a:t>Overview of the furniture e-commerce industry and its challenges</a:t>
            </a:r>
          </a:p>
          <a:p>
            <a:pPr algn="l"/>
            <a:endParaRPr lang="en-SG" b="1" i="0">
              <a:solidFill>
                <a:srgbClr val="374151"/>
              </a:solidFill>
              <a:effectLst/>
              <a:latin typeface="Söhne"/>
            </a:endParaRPr>
          </a:p>
          <a:p>
            <a:pPr algn="l"/>
            <a:r>
              <a:rPr lang="en-SG" b="1" i="0">
                <a:solidFill>
                  <a:srgbClr val="374151"/>
                </a:solidFill>
                <a:effectLst/>
                <a:latin typeface="Söhne"/>
              </a:rPr>
              <a:t>PROJECT OBJECTIVE</a:t>
            </a:r>
            <a:endParaRPr lang="en-SG" b="0" i="0">
              <a:solidFill>
                <a:srgbClr val="374151"/>
              </a:solidFill>
              <a:effectLst/>
              <a:latin typeface="Söhne"/>
            </a:endParaRPr>
          </a:p>
          <a:p>
            <a:pPr algn="l">
              <a:buFont typeface="Arial" panose="020B0604020202020204" pitchFamily="34" charset="0"/>
              <a:buChar char="•"/>
            </a:pPr>
            <a:r>
              <a:rPr lang="en-SG" b="0" i="0">
                <a:solidFill>
                  <a:srgbClr val="374151"/>
                </a:solidFill>
                <a:effectLst/>
                <a:latin typeface="Söhne"/>
              </a:rPr>
              <a:t>Discuss the main objective of the project: maximizing profit for Castlery</a:t>
            </a:r>
          </a:p>
          <a:p>
            <a:pPr algn="l">
              <a:buFont typeface="Arial" panose="020B0604020202020204" pitchFamily="34" charset="0"/>
              <a:buChar char="•"/>
            </a:pPr>
            <a:r>
              <a:rPr lang="en-SG" b="0" i="0">
                <a:solidFill>
                  <a:srgbClr val="374151"/>
                </a:solidFill>
                <a:effectLst/>
                <a:latin typeface="Söhne"/>
              </a:rPr>
              <a:t>Explain how this objective will be achieved through the implementation of various functions</a:t>
            </a:r>
          </a:p>
          <a:p>
            <a:pPr algn="l"/>
            <a:endParaRPr lang="en-SG" b="1" i="0">
              <a:solidFill>
                <a:srgbClr val="374151"/>
              </a:solidFill>
              <a:effectLst/>
              <a:latin typeface="Söhne"/>
            </a:endParaRPr>
          </a:p>
          <a:p>
            <a:pPr algn="l"/>
            <a:r>
              <a:rPr lang="en-SG" b="1" i="0">
                <a:solidFill>
                  <a:srgbClr val="374151"/>
                </a:solidFill>
                <a:effectLst/>
                <a:latin typeface="Söhne"/>
              </a:rPr>
              <a:t>MAIN FUNCTIONS</a:t>
            </a:r>
            <a:endParaRPr lang="en-SG" b="0" i="0">
              <a:solidFill>
                <a:srgbClr val="374151"/>
              </a:solidFill>
              <a:effectLst/>
              <a:latin typeface="Söhne"/>
            </a:endParaRPr>
          </a:p>
          <a:p>
            <a:pPr algn="l">
              <a:buFont typeface="Arial" panose="020B0604020202020204" pitchFamily="34" charset="0"/>
              <a:buChar char="•"/>
            </a:pPr>
            <a:r>
              <a:rPr lang="en-SG" b="0" i="0">
                <a:solidFill>
                  <a:srgbClr val="374151"/>
                </a:solidFill>
                <a:effectLst/>
                <a:latin typeface="Söhne"/>
              </a:rPr>
              <a:t>Discuss the three main functions that will be implemented: Recommender System, Inventory Management, and Delivery Optimization</a:t>
            </a:r>
          </a:p>
          <a:p>
            <a:pPr algn="l">
              <a:buFont typeface="Arial" panose="020B0604020202020204" pitchFamily="34" charset="0"/>
              <a:buChar char="•"/>
            </a:pPr>
            <a:r>
              <a:rPr lang="en-SG" b="0" i="0">
                <a:solidFill>
                  <a:srgbClr val="374151"/>
                </a:solidFill>
                <a:effectLst/>
                <a:latin typeface="Söhne"/>
              </a:rPr>
              <a:t>Explain the reason of each function in maximizing profit for Castlery</a:t>
            </a:r>
          </a:p>
          <a:p>
            <a:pPr algn="l">
              <a:buFont typeface="Arial" panose="020B0604020202020204" pitchFamily="34" charset="0"/>
              <a:buChar char="•"/>
            </a:pPr>
            <a:r>
              <a:rPr lang="en-SG" b="0" i="0">
                <a:solidFill>
                  <a:srgbClr val="374151"/>
                </a:solidFill>
                <a:effectLst/>
                <a:latin typeface="Söhne"/>
              </a:rPr>
              <a:t>Provide examples of how each function will be implemented in the company</a:t>
            </a:r>
          </a:p>
          <a:p>
            <a:pPr algn="l">
              <a:buFont typeface="Arial" panose="020B0604020202020204" pitchFamily="34" charset="0"/>
              <a:buChar char="•"/>
            </a:pPr>
            <a:endParaRPr lang="en-SG" b="0" i="0">
              <a:solidFill>
                <a:srgbClr val="374151"/>
              </a:solidFill>
              <a:effectLst/>
              <a:latin typeface="Söhne"/>
            </a:endParaRPr>
          </a:p>
          <a:p>
            <a:pPr algn="l"/>
            <a:r>
              <a:rPr lang="en-SG" b="1" i="0">
                <a:solidFill>
                  <a:srgbClr val="374151"/>
                </a:solidFill>
                <a:effectLst/>
                <a:latin typeface="Söhne"/>
              </a:rPr>
              <a:t>CLOSED-LOOP SYSTEM AND GOVERNANCE</a:t>
            </a:r>
            <a:endParaRPr lang="en-SG" b="0" i="0">
              <a:solidFill>
                <a:srgbClr val="374151"/>
              </a:solidFill>
              <a:effectLst/>
              <a:latin typeface="Söhne"/>
            </a:endParaRPr>
          </a:p>
          <a:p>
            <a:pPr algn="l">
              <a:buFont typeface="Arial" panose="020B0604020202020204" pitchFamily="34" charset="0"/>
              <a:buChar char="•"/>
            </a:pPr>
            <a:r>
              <a:rPr lang="en-SG" b="0" i="0">
                <a:solidFill>
                  <a:srgbClr val="374151"/>
                </a:solidFill>
                <a:effectLst/>
                <a:latin typeface="Söhne"/>
              </a:rPr>
              <a:t>Explain the importance of a closed-loop system in e-commerce</a:t>
            </a:r>
          </a:p>
          <a:p>
            <a:pPr algn="l">
              <a:buFont typeface="Arial" panose="020B0604020202020204" pitchFamily="34" charset="0"/>
              <a:buChar char="•"/>
            </a:pPr>
            <a:r>
              <a:rPr lang="en-SG" b="0" i="0">
                <a:solidFill>
                  <a:srgbClr val="374151"/>
                </a:solidFill>
                <a:effectLst/>
                <a:latin typeface="Söhne"/>
              </a:rPr>
              <a:t>Discuss how Castlery will implement a closed-loop system to improve governance and decision-making</a:t>
            </a:r>
          </a:p>
          <a:p>
            <a:pPr algn="l">
              <a:buFont typeface="Arial" panose="020B0604020202020204" pitchFamily="34" charset="0"/>
              <a:buChar char="•"/>
            </a:pPr>
            <a:r>
              <a:rPr lang="en-SG" b="0" i="0">
                <a:solidFill>
                  <a:srgbClr val="374151"/>
                </a:solidFill>
                <a:effectLst/>
                <a:latin typeface="Söhne"/>
              </a:rPr>
              <a:t>Provide examples of how the closed-loop system will be integrated into the company's operations</a:t>
            </a:r>
          </a:p>
          <a:p>
            <a:pPr algn="l"/>
            <a:endParaRPr lang="en-SG" b="1" i="0">
              <a:solidFill>
                <a:srgbClr val="374151"/>
              </a:solidFill>
              <a:effectLst/>
              <a:latin typeface="Söhne"/>
            </a:endParaRPr>
          </a:p>
          <a:p>
            <a:pPr algn="l"/>
            <a:r>
              <a:rPr lang="en-SG" b="1" i="0">
                <a:solidFill>
                  <a:srgbClr val="374151"/>
                </a:solidFill>
                <a:effectLst/>
                <a:latin typeface="Söhne"/>
              </a:rPr>
              <a:t>CONCLUSION</a:t>
            </a:r>
            <a:endParaRPr lang="en-SG" b="0" i="0">
              <a:solidFill>
                <a:srgbClr val="374151"/>
              </a:solidFill>
              <a:effectLst/>
              <a:latin typeface="Söhne"/>
            </a:endParaRPr>
          </a:p>
          <a:p>
            <a:pPr algn="l">
              <a:buFont typeface="Arial" panose="020B0604020202020204" pitchFamily="34" charset="0"/>
              <a:buChar char="•"/>
            </a:pPr>
            <a:r>
              <a:rPr lang="en-SG" b="0" i="0">
                <a:solidFill>
                  <a:srgbClr val="374151"/>
                </a:solidFill>
                <a:effectLst/>
                <a:latin typeface="Söhne"/>
              </a:rPr>
              <a:t>Summarize the main points of the presentation</a:t>
            </a:r>
          </a:p>
          <a:p>
            <a:pPr algn="l">
              <a:buFont typeface="Arial" panose="020B0604020202020204" pitchFamily="34" charset="0"/>
              <a:buChar char="•"/>
            </a:pPr>
            <a:r>
              <a:rPr lang="en-SG" b="0" i="0">
                <a:solidFill>
                  <a:srgbClr val="374151"/>
                </a:solidFill>
                <a:effectLst/>
                <a:latin typeface="Söhne"/>
              </a:rPr>
              <a:t>Emphasize how the implementation of these functions will maximize profit for Castlery</a:t>
            </a:r>
          </a:p>
          <a:p>
            <a:pPr algn="l">
              <a:buFont typeface="Arial" panose="020B0604020202020204" pitchFamily="34" charset="0"/>
              <a:buChar char="•"/>
            </a:pPr>
            <a:r>
              <a:rPr lang="en-SG" b="0" i="0">
                <a:solidFill>
                  <a:srgbClr val="374151"/>
                </a:solidFill>
                <a:effectLst/>
                <a:latin typeface="Söhne"/>
              </a:rPr>
              <a:t>Discuss potential future developments and improvements for the company</a:t>
            </a:r>
          </a:p>
          <a:p>
            <a:endParaRPr lang="en-US"/>
          </a:p>
        </p:txBody>
      </p:sp>
      <p:sp>
        <p:nvSpPr>
          <p:cNvPr id="4" name="Slide Number Placeholder 3"/>
          <p:cNvSpPr>
            <a:spLocks noGrp="1"/>
          </p:cNvSpPr>
          <p:nvPr>
            <p:ph type="sldNum" sz="quarter" idx="5"/>
          </p:nvPr>
        </p:nvSpPr>
        <p:spPr/>
        <p:txBody>
          <a:bodyPr/>
          <a:lstStyle/>
          <a:p>
            <a:fld id="{A5497009-0656-F94F-BB8D-20B453A71FCA}" type="slidenum">
              <a:rPr lang="en-US" smtClean="0"/>
              <a:t>2</a:t>
            </a:fld>
            <a:endParaRPr lang="en-US"/>
          </a:p>
        </p:txBody>
      </p:sp>
    </p:spTree>
    <p:extLst>
      <p:ext uri="{BB962C8B-B14F-4D97-AF65-F5344CB8AC3E}">
        <p14:creationId xmlns:p14="http://schemas.microsoft.com/office/powerpoint/2010/main" val="2796536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Calibri" panose="020F0502020204030204" pitchFamily="34" charset="0"/>
                <a:ea typeface="DengXian" panose="02010600030101010101" pitchFamily="2" charset="-122"/>
                <a:cs typeface="Times New Roman" panose="02020603050405020304" pitchFamily="18" charset="0"/>
              </a:rPr>
              <a:t>For Castlery’s delivery fleet, there are 2 main cost drivers. Mainly the fuel cost incurred by delivery vans and the hourly wages of delivery workers.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In our analysis, we assume that by reducing the total distance travelled, it reduces the total number of hours needed to pay the workers and also the fuel cost from travelling less, which leads to cost savings.</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As such, we will focus our solution in reducing the total distance travelled.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A5497009-0656-F94F-BB8D-20B453A71FCA}" type="slidenum">
              <a:rPr lang="en-US" smtClean="0"/>
              <a:t>20</a:t>
            </a:fld>
            <a:endParaRPr lang="en-US"/>
          </a:p>
        </p:txBody>
      </p:sp>
    </p:spTree>
    <p:extLst>
      <p:ext uri="{BB962C8B-B14F-4D97-AF65-F5344CB8AC3E}">
        <p14:creationId xmlns:p14="http://schemas.microsoft.com/office/powerpoint/2010/main" val="2410227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Calibri" panose="020F0502020204030204" pitchFamily="34" charset="0"/>
                <a:ea typeface="DengXian" panose="02010600030101010101" pitchFamily="2" charset="-122"/>
                <a:cs typeface="Times New Roman" panose="02020603050405020304" pitchFamily="18" charset="0"/>
              </a:rPr>
              <a:t>In our dataset, we have delivery information of 13 delivery days. On a busy day </a:t>
            </a:r>
            <a:r>
              <a:rPr lang="en-US" sz="1800" err="1">
                <a:effectLst/>
                <a:latin typeface="Calibri" panose="020F0502020204030204" pitchFamily="34" charset="0"/>
                <a:ea typeface="DengXian" panose="02010600030101010101" pitchFamily="2" charset="-122"/>
                <a:cs typeface="Times New Roman" panose="02020603050405020304" pitchFamily="18" charset="0"/>
              </a:rPr>
              <a:t>Castlery</a:t>
            </a:r>
            <a:r>
              <a:rPr lang="en-US" sz="1800">
                <a:effectLst/>
                <a:latin typeface="Calibri" panose="020F0502020204030204" pitchFamily="34" charset="0"/>
                <a:ea typeface="DengXian" panose="02010600030101010101" pitchFamily="2" charset="-122"/>
                <a:cs typeface="Times New Roman" panose="02020603050405020304" pitchFamily="18" charset="0"/>
              </a:rPr>
              <a:t> has 40 deliveries to make per day. On the least business day, they only have 9 orders to make. On a typical day, they have about 30 deliveries to make.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If </a:t>
            </a:r>
            <a:r>
              <a:rPr lang="en-US" sz="1800" err="1">
                <a:effectLst/>
                <a:latin typeface="Calibri" panose="020F0502020204030204" pitchFamily="34" charset="0"/>
                <a:ea typeface="DengXian" panose="02010600030101010101" pitchFamily="2" charset="-122"/>
                <a:cs typeface="Times New Roman" panose="02020603050405020304" pitchFamily="18" charset="0"/>
              </a:rPr>
              <a:t>Castlery</a:t>
            </a:r>
            <a:r>
              <a:rPr lang="en-US" sz="1800">
                <a:effectLst/>
                <a:latin typeface="Calibri" panose="020F0502020204030204" pitchFamily="34" charset="0"/>
                <a:ea typeface="DengXian" panose="02010600030101010101" pitchFamily="2" charset="-122"/>
                <a:cs typeface="Times New Roman" panose="02020603050405020304" pitchFamily="18" charset="0"/>
              </a:rPr>
              <a:t> were to randomly sequence their delivery orders, on their busiest day they would travel around 2103km in total, on their typical day they would travel around 1247km in total and on their least busy day they would travel around 483km.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A5497009-0656-F94F-BB8D-20B453A71FCA}" type="slidenum">
              <a:rPr lang="en-US" smtClean="0"/>
              <a:t>21</a:t>
            </a:fld>
            <a:endParaRPr lang="en-US"/>
          </a:p>
        </p:txBody>
      </p:sp>
    </p:spTree>
    <p:extLst>
      <p:ext uri="{BB962C8B-B14F-4D97-AF65-F5344CB8AC3E}">
        <p14:creationId xmlns:p14="http://schemas.microsoft.com/office/powerpoint/2010/main" val="296896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DengXian" panose="02010600030101010101" pitchFamily="2" charset="-122"/>
                <a:cs typeface="Times New Roman" panose="02020603050405020304" pitchFamily="18" charset="0"/>
              </a:rPr>
              <a:t>If we are to translate the distance travelled in terms of cost, this would mean </a:t>
            </a:r>
            <a:r>
              <a:rPr lang="en-US" sz="1800" err="1">
                <a:effectLst/>
                <a:latin typeface="Calibri" panose="020F0502020204030204" pitchFamily="34" charset="0"/>
                <a:ea typeface="DengXian" panose="02010600030101010101" pitchFamily="2" charset="-122"/>
                <a:cs typeface="Times New Roman" panose="02020603050405020304" pitchFamily="18" charset="0"/>
              </a:rPr>
              <a:t>Castlery</a:t>
            </a:r>
            <a:r>
              <a:rPr lang="en-US" sz="1800">
                <a:effectLst/>
                <a:latin typeface="Calibri" panose="020F0502020204030204" pitchFamily="34" charset="0"/>
                <a:ea typeface="DengXian" panose="02010600030101010101" pitchFamily="2" charset="-122"/>
                <a:cs typeface="Times New Roman" panose="02020603050405020304" pitchFamily="18" charset="0"/>
              </a:rPr>
              <a:t> would incur 8hrs to 35hrs of salary cost depending on how busy the day is AND $217 to $947 of diesel fuel cost.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A5497009-0656-F94F-BB8D-20B453A71FCA}" type="slidenum">
              <a:rPr lang="en-US" smtClean="0"/>
              <a:t>22</a:t>
            </a:fld>
            <a:endParaRPr lang="en-US"/>
          </a:p>
        </p:txBody>
      </p:sp>
    </p:spTree>
    <p:extLst>
      <p:ext uri="{BB962C8B-B14F-4D97-AF65-F5344CB8AC3E}">
        <p14:creationId xmlns:p14="http://schemas.microsoft.com/office/powerpoint/2010/main" val="2701387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Calibri" panose="020F0502020204030204" pitchFamily="34" charset="0"/>
                <a:ea typeface="DengXian" panose="02010600030101010101" pitchFamily="2" charset="-122"/>
                <a:cs typeface="Times New Roman" panose="02020603050405020304" pitchFamily="18" charset="0"/>
              </a:rPr>
              <a:t>To start solving the problem, first we need to model the problem and make some assumptions.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Firstly, the driver will start and end at the warehouse</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Each van is identical in terms of fuel consumption.</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Each customer is served by only 1 van.</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Each furniture is delivered entirely. There will not be a case where half the furniture is delivered by van 1 and by van 2.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We assume that </a:t>
            </a:r>
            <a:r>
              <a:rPr lang="en-US" sz="1800" err="1">
                <a:effectLst/>
                <a:latin typeface="Calibri" panose="020F0502020204030204" pitchFamily="34" charset="0"/>
                <a:ea typeface="DengXian" panose="02010600030101010101" pitchFamily="2" charset="-122"/>
                <a:cs typeface="Times New Roman" panose="02020603050405020304" pitchFamily="18" charset="0"/>
              </a:rPr>
              <a:t>Castlery</a:t>
            </a:r>
            <a:r>
              <a:rPr lang="en-US" sz="1800">
                <a:effectLst/>
                <a:latin typeface="Calibri" panose="020F0502020204030204" pitchFamily="34" charset="0"/>
                <a:ea typeface="DengXian" panose="02010600030101010101" pitchFamily="2" charset="-122"/>
                <a:cs typeface="Times New Roman" panose="02020603050405020304" pitchFamily="18" charset="0"/>
              </a:rPr>
              <a:t> has an existing fleet of delivery vans and they can freely increase or decrease the number of vans with no additional cost.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We can use a greedy approach to solve the problem. At each delivery decision point, choose the next location that is closest to the current location. Hopefully by doing so, the sum of all minimum distances locally will lead to a global minimum total distance.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In each decision point, we can make use of heuristic search to look for the next delivery location, that at the same time does not exceed the van’s current capacity!</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A5497009-0656-F94F-BB8D-20B453A71FCA}" type="slidenum">
              <a:rPr lang="en-US" smtClean="0"/>
              <a:t>23</a:t>
            </a:fld>
            <a:endParaRPr lang="en-US"/>
          </a:p>
        </p:txBody>
      </p:sp>
    </p:spTree>
    <p:extLst>
      <p:ext uri="{BB962C8B-B14F-4D97-AF65-F5344CB8AC3E}">
        <p14:creationId xmlns:p14="http://schemas.microsoft.com/office/powerpoint/2010/main" val="3271940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Calibri" panose="020F0502020204030204" pitchFamily="34" charset="0"/>
                <a:ea typeface="DengXian" panose="02010600030101010101" pitchFamily="2" charset="-122"/>
                <a:cs typeface="Times New Roman" panose="02020603050405020304" pitchFamily="18" charset="0"/>
              </a:rPr>
              <a:t>We looked into existing literature and realize we can model the problem as a capacitated vehicle routing problem. To solve this problem, we can use the Clarke and Wright Savings Algorithm.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This algorithm identifies a sequence of route for the delivery driver to follow such that it minimizes the total distance travelled. The algorithm also ensures all customers are served and the delivery items do not exceed the van’s capacity.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The algorithm works by considering the distance savings metric if we are to combine delivery locations into 1 route.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For example, a 2-delivery location job.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The base problem can be modelled as a van starting from the warehouse and travelling to the delivery location and back to the warehouse to pick up the next furniture. It then make the next delivery,  and travel back. Total distance will be summation of distance travelled from depot to point </a:t>
            </a:r>
            <a:r>
              <a:rPr lang="en-US" sz="1800" err="1">
                <a:effectLst/>
                <a:latin typeface="Calibri" panose="020F0502020204030204" pitchFamily="34" charset="0"/>
                <a:ea typeface="DengXian" panose="02010600030101010101" pitchFamily="2" charset="-122"/>
                <a:cs typeface="Times New Roman" panose="02020603050405020304" pitchFamily="18" charset="0"/>
              </a:rPr>
              <a:t>i</a:t>
            </a:r>
            <a:r>
              <a:rPr lang="en-US" sz="1800">
                <a:effectLst/>
                <a:latin typeface="Calibri" panose="020F0502020204030204" pitchFamily="34" charset="0"/>
                <a:ea typeface="DengXian" panose="02010600030101010101" pitchFamily="2" charset="-122"/>
                <a:cs typeface="Times New Roman" panose="02020603050405020304" pitchFamily="18" charset="0"/>
              </a:rPr>
              <a:t> , for the set of location I, multiplied by 2.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This is in comparison to putting the 2 deliveries into 1 delivery route which is travelling from depot to point I, then point I to point j,  and finally point j back to depot.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The distance savings metric is therefore the distanced saved by combining these deliveries into 1 route compared to when not doing so.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The first step of the algorithm is to compute the distance savings for each delivery location pairwise and then rank them in descending order.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The next step is to sequence the location pairs with the highest distance savings first.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At each following iteration, the algorithm will ensure the next pair of location chosen has not already appeared previously. It also ensures that if the previous route ends with point j, the next pair selected will start from point j. And more importantly it also ensures vehicle capacity will not be exceeded.</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The algorithm will keep iterating until the end of the distance savings list.</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A5497009-0656-F94F-BB8D-20B453A71FCA}" type="slidenum">
              <a:rPr lang="en-US" smtClean="0"/>
              <a:t>24</a:t>
            </a:fld>
            <a:endParaRPr lang="en-US"/>
          </a:p>
        </p:txBody>
      </p:sp>
    </p:spTree>
    <p:extLst>
      <p:ext uri="{BB962C8B-B14F-4D97-AF65-F5344CB8AC3E}">
        <p14:creationId xmlns:p14="http://schemas.microsoft.com/office/powerpoint/2010/main" val="5972205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Calibri" panose="020F0502020204030204" pitchFamily="34" charset="0"/>
                <a:ea typeface="DengXian" panose="02010600030101010101" pitchFamily="2" charset="-122"/>
                <a:cs typeface="Times New Roman" panose="02020603050405020304" pitchFamily="18" charset="0"/>
              </a:rPr>
              <a:t>In our code, we used the </a:t>
            </a:r>
            <a:r>
              <a:rPr lang="en-US" sz="1800" err="1">
                <a:effectLst/>
                <a:latin typeface="Calibri" panose="020F0502020204030204" pitchFamily="34" charset="0"/>
                <a:ea typeface="DengXian" panose="02010600030101010101" pitchFamily="2" charset="-122"/>
                <a:cs typeface="Times New Roman" panose="02020603050405020304" pitchFamily="18" charset="0"/>
              </a:rPr>
              <a:t>VRPy</a:t>
            </a:r>
            <a:r>
              <a:rPr lang="en-US" sz="1800">
                <a:effectLst/>
                <a:latin typeface="Calibri" panose="020F0502020204030204" pitchFamily="34" charset="0"/>
                <a:ea typeface="DengXian" panose="02010600030101010101" pitchFamily="2" charset="-122"/>
                <a:cs typeface="Times New Roman" panose="02020603050405020304" pitchFamily="18" charset="0"/>
              </a:rPr>
              <a:t> library. The distance metric was calculated using Google Maps API to more accurately compute the driving distance between locations.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Based on our model used, </a:t>
            </a:r>
            <a:r>
              <a:rPr lang="en-US" sz="1800" err="1">
                <a:effectLst/>
                <a:latin typeface="Calibri" panose="020F0502020204030204" pitchFamily="34" charset="0"/>
                <a:ea typeface="DengXian" panose="02010600030101010101" pitchFamily="2" charset="-122"/>
                <a:cs typeface="Times New Roman" panose="02020603050405020304" pitchFamily="18" charset="0"/>
              </a:rPr>
              <a:t>Castlery</a:t>
            </a:r>
            <a:r>
              <a:rPr lang="en-US" sz="1800">
                <a:effectLst/>
                <a:latin typeface="Calibri" panose="020F0502020204030204" pitchFamily="34" charset="0"/>
                <a:ea typeface="DengXian" panose="02010600030101010101" pitchFamily="2" charset="-122"/>
                <a:cs typeface="Times New Roman" panose="02020603050405020304" pitchFamily="18" charset="0"/>
              </a:rPr>
              <a:t> will be able to identify how many vans they need to </a:t>
            </a:r>
            <a:r>
              <a:rPr lang="en-US" sz="1800" err="1">
                <a:effectLst/>
                <a:latin typeface="Calibri" panose="020F0502020204030204" pitchFamily="34" charset="0"/>
                <a:ea typeface="DengXian" panose="02010600030101010101" pitchFamily="2" charset="-122"/>
                <a:cs typeface="Times New Roman" panose="02020603050405020304" pitchFamily="18" charset="0"/>
              </a:rPr>
              <a:t>mobilise</a:t>
            </a:r>
            <a:r>
              <a:rPr lang="en-US" sz="1800">
                <a:effectLst/>
                <a:latin typeface="Calibri" panose="020F0502020204030204" pitchFamily="34" charset="0"/>
                <a:ea typeface="DengXian" panose="02010600030101010101" pitchFamily="2" charset="-122"/>
                <a:cs typeface="Times New Roman" panose="02020603050405020304" pitchFamily="18" charset="0"/>
              </a:rPr>
              <a:t> for that delivery date and what sequence of delivery should their drivers follow.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For example for deliver date 27 Jan, total distance travelled by all vans is 752km. The capacity used by each van is 12.24 to 19.99 cubic meter and 3 vans are needed.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A5497009-0656-F94F-BB8D-20B453A71FCA}" type="slidenum">
              <a:rPr lang="en-US" smtClean="0"/>
              <a:t>25</a:t>
            </a:fld>
            <a:endParaRPr lang="en-US"/>
          </a:p>
        </p:txBody>
      </p:sp>
    </p:spTree>
    <p:extLst>
      <p:ext uri="{BB962C8B-B14F-4D97-AF65-F5344CB8AC3E}">
        <p14:creationId xmlns:p14="http://schemas.microsoft.com/office/powerpoint/2010/main" val="18133060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 I will be covering the comparison of the random routing versus optimized routing results.</a:t>
            </a:r>
          </a:p>
          <a:p>
            <a:r>
              <a:rPr lang="en-US"/>
              <a:t>The bars in grey on the charts are related to the random routing variables. For example, the busiest day random routing distance of 2103km has reduced more than 50% to 785km as shown by the blue bar, after the optimized routing. Similarly, the average day and least busy day random routing distances are compared with the yellow and green bars of optimized routing respectively, showing a significant decrease in distances travelled.</a:t>
            </a:r>
          </a:p>
          <a:p>
            <a:endParaRPr lang="en-US"/>
          </a:p>
          <a:p>
            <a:r>
              <a:rPr lang="en-US"/>
              <a:t>We are also interested to see the effects on the number of man hours due to the reduction of distance travelled. For the busiest day, a day’s job of 35 man hours has decreased to 13 hours.</a:t>
            </a:r>
          </a:p>
          <a:p>
            <a:endParaRPr lang="en-US"/>
          </a:p>
          <a:p>
            <a:r>
              <a:rPr lang="en-US"/>
              <a:t>Similarly, for the Diesel cost, on the busiest day, the diesel cost of 946 USD has reduced significantly to 353 USD.</a:t>
            </a:r>
          </a:p>
        </p:txBody>
      </p:sp>
      <p:sp>
        <p:nvSpPr>
          <p:cNvPr id="4" name="Slide Number Placeholder 3"/>
          <p:cNvSpPr>
            <a:spLocks noGrp="1"/>
          </p:cNvSpPr>
          <p:nvPr>
            <p:ph type="sldNum" sz="quarter" idx="5"/>
          </p:nvPr>
        </p:nvSpPr>
        <p:spPr/>
        <p:txBody>
          <a:bodyPr/>
          <a:lstStyle/>
          <a:p>
            <a:fld id="{A5497009-0656-F94F-BB8D-20B453A71FCA}" type="slidenum">
              <a:rPr lang="en-US" smtClean="0"/>
              <a:t>26</a:t>
            </a:fld>
            <a:endParaRPr lang="en-US"/>
          </a:p>
        </p:txBody>
      </p:sp>
    </p:spTree>
    <p:extLst>
      <p:ext uri="{BB962C8B-B14F-4D97-AF65-F5344CB8AC3E}">
        <p14:creationId xmlns:p14="http://schemas.microsoft.com/office/powerpoint/2010/main" val="1591720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are therefore interested to see how much cost savings are gained when optimized routing is used for the deliveries. </a:t>
            </a:r>
          </a:p>
          <a:p>
            <a:r>
              <a:rPr lang="en-US"/>
              <a:t>After some investigation on the average delivery man hour cost, diesel costs in the US, we tabulated the cost savings results in this table, and arrive at a cost savings of up to 4004 USD or approximately 57% of the total cost!</a:t>
            </a:r>
          </a:p>
        </p:txBody>
      </p:sp>
      <p:sp>
        <p:nvSpPr>
          <p:cNvPr id="4" name="Slide Number Placeholder 3"/>
          <p:cNvSpPr>
            <a:spLocks noGrp="1"/>
          </p:cNvSpPr>
          <p:nvPr>
            <p:ph type="sldNum" sz="quarter" idx="5"/>
          </p:nvPr>
        </p:nvSpPr>
        <p:spPr/>
        <p:txBody>
          <a:bodyPr/>
          <a:lstStyle/>
          <a:p>
            <a:fld id="{A5497009-0656-F94F-BB8D-20B453A71FCA}" type="slidenum">
              <a:rPr lang="en-US" smtClean="0"/>
              <a:t>27</a:t>
            </a:fld>
            <a:endParaRPr lang="en-US"/>
          </a:p>
        </p:txBody>
      </p:sp>
    </p:spTree>
    <p:extLst>
      <p:ext uri="{BB962C8B-B14F-4D97-AF65-F5344CB8AC3E}">
        <p14:creationId xmlns:p14="http://schemas.microsoft.com/office/powerpoint/2010/main" val="37654586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closed-loop data ecosystem can be built around the digital facets of sales &amp; marketing, demand analysis &amp; inventory management, delivery optimization, and finally customer feedback. By ensuring the data flow is constant through the processes, with consistent, regular monitoring, and with the attitude for continuous improvement, customer satisfaction and business profit can be enhanced continuously.</a:t>
            </a:r>
          </a:p>
          <a:p>
            <a:endParaRPr lang="en-SG"/>
          </a:p>
        </p:txBody>
      </p:sp>
      <p:sp>
        <p:nvSpPr>
          <p:cNvPr id="4" name="Slide Number Placeholder 3"/>
          <p:cNvSpPr>
            <a:spLocks noGrp="1"/>
          </p:cNvSpPr>
          <p:nvPr>
            <p:ph type="sldNum" sz="quarter" idx="5"/>
          </p:nvPr>
        </p:nvSpPr>
        <p:spPr/>
        <p:txBody>
          <a:bodyPr/>
          <a:lstStyle/>
          <a:p>
            <a:fld id="{A5497009-0656-F94F-BB8D-20B453A71FCA}" type="slidenum">
              <a:rPr lang="en-US" smtClean="0"/>
              <a:t>28</a:t>
            </a:fld>
            <a:endParaRPr lang="en-US"/>
          </a:p>
        </p:txBody>
      </p:sp>
    </p:spTree>
    <p:extLst>
      <p:ext uri="{BB962C8B-B14F-4D97-AF65-F5344CB8AC3E}">
        <p14:creationId xmlns:p14="http://schemas.microsoft.com/office/powerpoint/2010/main" val="14024234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how can we use a feedback loop for the optimized delivery process? </a:t>
            </a:r>
          </a:p>
          <a:p>
            <a:r>
              <a:rPr lang="en-US"/>
              <a:t>We have selected 5 aspects where the organization can collect data and use it for further analysis or improvement.</a:t>
            </a:r>
          </a:p>
          <a:p>
            <a:r>
              <a:rPr lang="en-SG"/>
              <a:t>For example, different traffic conditions and actual average speeds of different routes can be collected. The shortest route on google map may not necessarily be the fastest route!</a:t>
            </a:r>
          </a:p>
          <a:p>
            <a:r>
              <a:rPr lang="en-SG"/>
              <a:t>2ndly, to have a better fleet management, data should be collected for the maximum and minimum number of vans needed over a longer period of time. Not everyday is a busy delivery day requiring 5 vans for example, and not everyday is an easy delivery day that only requires 1 van. If enough data is collected, the organisation may be able to establish just enough number of vans for a typical day.</a:t>
            </a:r>
          </a:p>
          <a:p>
            <a:endParaRPr lang="en-SG"/>
          </a:p>
          <a:p>
            <a:r>
              <a:rPr lang="en-SG"/>
              <a:t>In a similar context, van maintenance costs can be collected to better facilitate vehicle fleet maintenance and planning as part of the optimisation process.</a:t>
            </a:r>
          </a:p>
          <a:p>
            <a:endParaRPr lang="en-SG"/>
          </a:p>
          <a:p>
            <a:r>
              <a:rPr lang="en-SG"/>
              <a:t>4thly, data on total delivery time that each driver is putting in should be collected. If necessary, driving hours can be limited to enable better manpower arrangement and better welfare for the drivers.</a:t>
            </a:r>
          </a:p>
          <a:p>
            <a:endParaRPr lang="en-SG"/>
          </a:p>
          <a:p>
            <a:r>
              <a:rPr lang="en-SG"/>
              <a:t>Finally, looping in the sales, delivery history and understanding odd shaped cargo can help the organisation formulate the best method to fit in various furniture pieces such that space in the truck is maximised, and lesser trips are required. For example, in the earlier example provided by Zhengyao, the sofa is the most popular item. If the organisation can find an optimal way to pack the most popular pieces together, space in the truck can be better utilised, and more pieces can be delivered in a shift’s work.</a:t>
            </a:r>
            <a:endParaRPr lang="en-US"/>
          </a:p>
        </p:txBody>
      </p:sp>
      <p:sp>
        <p:nvSpPr>
          <p:cNvPr id="4" name="Slide Number Placeholder 3"/>
          <p:cNvSpPr>
            <a:spLocks noGrp="1"/>
          </p:cNvSpPr>
          <p:nvPr>
            <p:ph type="sldNum" sz="quarter" idx="5"/>
          </p:nvPr>
        </p:nvSpPr>
        <p:spPr/>
        <p:txBody>
          <a:bodyPr/>
          <a:lstStyle/>
          <a:p>
            <a:fld id="{A5497009-0656-F94F-BB8D-20B453A71FCA}" type="slidenum">
              <a:rPr lang="en-US" smtClean="0"/>
              <a:t>29</a:t>
            </a:fld>
            <a:endParaRPr lang="en-US"/>
          </a:p>
        </p:txBody>
      </p:sp>
    </p:spTree>
    <p:extLst>
      <p:ext uri="{BB962C8B-B14F-4D97-AF65-F5344CB8AC3E}">
        <p14:creationId xmlns:p14="http://schemas.microsoft.com/office/powerpoint/2010/main" val="2451289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SG" b="0" i="0" err="1">
                <a:solidFill>
                  <a:srgbClr val="374151"/>
                </a:solidFill>
                <a:effectLst/>
                <a:latin typeface="Söhne"/>
              </a:rPr>
              <a:t>Castlery</a:t>
            </a:r>
            <a:r>
              <a:rPr lang="en-SG" b="0" i="0">
                <a:solidFill>
                  <a:srgbClr val="374151"/>
                </a:solidFill>
                <a:effectLst/>
                <a:latin typeface="Söhne"/>
              </a:rPr>
              <a:t> is a home-grown furniture retailer that was established in 2013. Since then, it has expanded its operations to several countries, including the United States, Canada, Australia, and several European countries. Today, I'll be sharing with you some key features of </a:t>
            </a:r>
            <a:r>
              <a:rPr lang="en-SG" b="0" i="0" err="1">
                <a:solidFill>
                  <a:srgbClr val="374151"/>
                </a:solidFill>
                <a:effectLst/>
                <a:latin typeface="Söhne"/>
              </a:rPr>
              <a:t>Castlery</a:t>
            </a:r>
            <a:r>
              <a:rPr lang="en-SG" b="0" i="0">
                <a:solidFill>
                  <a:srgbClr val="374151"/>
                </a:solidFill>
                <a:effectLst/>
                <a:latin typeface="Söhne"/>
              </a:rPr>
              <a:t> that make it unique.</a:t>
            </a:r>
          </a:p>
          <a:p>
            <a:pPr algn="l"/>
            <a:endParaRPr lang="en-SG" b="0" i="0">
              <a:solidFill>
                <a:srgbClr val="374151"/>
              </a:solidFill>
              <a:effectLst/>
              <a:latin typeface="Söhne"/>
            </a:endParaRPr>
          </a:p>
          <a:p>
            <a:pPr algn="l"/>
            <a:r>
              <a:rPr lang="en-SG" b="1" i="0">
                <a:solidFill>
                  <a:srgbClr val="374151"/>
                </a:solidFill>
                <a:effectLst/>
                <a:latin typeface="Söhne"/>
              </a:rPr>
              <a:t>DIGITAL-FIRST APPROACH</a:t>
            </a:r>
            <a:endParaRPr lang="en-SG" b="0" i="0">
              <a:solidFill>
                <a:srgbClr val="374151"/>
              </a:solidFill>
              <a:effectLst/>
              <a:latin typeface="Söhne"/>
            </a:endParaRPr>
          </a:p>
          <a:p>
            <a:pPr algn="l"/>
            <a:r>
              <a:rPr lang="en-SG" b="0" i="0">
                <a:solidFill>
                  <a:srgbClr val="374151"/>
                </a:solidFill>
                <a:effectLst/>
                <a:latin typeface="Söhne"/>
              </a:rPr>
              <a:t>One of the key features of </a:t>
            </a:r>
            <a:r>
              <a:rPr lang="en-SG" b="0" i="0" err="1">
                <a:solidFill>
                  <a:srgbClr val="374151"/>
                </a:solidFill>
                <a:effectLst/>
                <a:latin typeface="Söhne"/>
              </a:rPr>
              <a:t>Castlery</a:t>
            </a:r>
            <a:r>
              <a:rPr lang="en-SG" b="0" i="0">
                <a:solidFill>
                  <a:srgbClr val="374151"/>
                </a:solidFill>
                <a:effectLst/>
                <a:latin typeface="Söhne"/>
              </a:rPr>
              <a:t> is its digital-first approach. In today's world, where most consumers prefer shopping online, </a:t>
            </a:r>
            <a:r>
              <a:rPr lang="en-SG" b="0" i="0" err="1">
                <a:solidFill>
                  <a:srgbClr val="374151"/>
                </a:solidFill>
                <a:effectLst/>
                <a:latin typeface="Söhne"/>
              </a:rPr>
              <a:t>Castlery</a:t>
            </a:r>
            <a:r>
              <a:rPr lang="en-SG" b="0" i="0">
                <a:solidFill>
                  <a:srgbClr val="374151"/>
                </a:solidFill>
                <a:effectLst/>
                <a:latin typeface="Söhne"/>
              </a:rPr>
              <a:t> has made it a priority to provide an exceptional digital experience to its customers. From browsing to purchasing and delivery, everything can be done online through </a:t>
            </a:r>
            <a:r>
              <a:rPr lang="en-SG" b="0" i="0" err="1">
                <a:solidFill>
                  <a:srgbClr val="374151"/>
                </a:solidFill>
                <a:effectLst/>
                <a:latin typeface="Söhne"/>
              </a:rPr>
              <a:t>Castlery's</a:t>
            </a:r>
            <a:r>
              <a:rPr lang="en-SG" b="0" i="0">
                <a:solidFill>
                  <a:srgbClr val="374151"/>
                </a:solidFill>
                <a:effectLst/>
                <a:latin typeface="Söhne"/>
              </a:rPr>
              <a:t> user-friendly website and mobile application.</a:t>
            </a:r>
          </a:p>
          <a:p>
            <a:pPr algn="l"/>
            <a:endParaRPr lang="en-SG" b="0" i="0">
              <a:solidFill>
                <a:srgbClr val="374151"/>
              </a:solidFill>
              <a:effectLst/>
              <a:latin typeface="Söhne"/>
            </a:endParaRPr>
          </a:p>
          <a:p>
            <a:pPr algn="l"/>
            <a:r>
              <a:rPr lang="en-SG" b="1" i="0">
                <a:solidFill>
                  <a:srgbClr val="374151"/>
                </a:solidFill>
                <a:effectLst/>
                <a:latin typeface="Söhne"/>
              </a:rPr>
              <a:t>GROWTH DURING COVID-19</a:t>
            </a:r>
            <a:endParaRPr lang="en-SG" b="0" i="0">
              <a:solidFill>
                <a:srgbClr val="374151"/>
              </a:solidFill>
              <a:effectLst/>
              <a:latin typeface="Söhne"/>
            </a:endParaRPr>
          </a:p>
          <a:p>
            <a:pPr algn="l"/>
            <a:r>
              <a:rPr lang="en-SG" b="0" i="0">
                <a:solidFill>
                  <a:srgbClr val="374151"/>
                </a:solidFill>
                <a:effectLst/>
                <a:latin typeface="Söhne"/>
              </a:rPr>
              <a:t>Another notable feature of </a:t>
            </a:r>
            <a:r>
              <a:rPr lang="en-SG" b="0" i="0" err="1">
                <a:solidFill>
                  <a:srgbClr val="374151"/>
                </a:solidFill>
                <a:effectLst/>
                <a:latin typeface="Söhne"/>
              </a:rPr>
              <a:t>Castlery</a:t>
            </a:r>
            <a:r>
              <a:rPr lang="en-SG" b="0" i="0">
                <a:solidFill>
                  <a:srgbClr val="374151"/>
                </a:solidFill>
                <a:effectLst/>
                <a:latin typeface="Söhne"/>
              </a:rPr>
              <a:t> is its impressive growth during the COVID-19 pandemic. With people spending more time at home, the demand for furniture and home decor has skyrocketed. </a:t>
            </a:r>
            <a:r>
              <a:rPr lang="en-SG" b="0" i="0" err="1">
                <a:solidFill>
                  <a:srgbClr val="374151"/>
                </a:solidFill>
                <a:effectLst/>
                <a:latin typeface="Söhne"/>
              </a:rPr>
              <a:t>Castlery</a:t>
            </a:r>
            <a:r>
              <a:rPr lang="en-SG" b="0" i="0">
                <a:solidFill>
                  <a:srgbClr val="374151"/>
                </a:solidFill>
                <a:effectLst/>
                <a:latin typeface="Söhne"/>
              </a:rPr>
              <a:t> has been able to capitalize on this trend and has seen a surge in sales and revenue during this time.</a:t>
            </a:r>
          </a:p>
          <a:p>
            <a:pPr algn="l"/>
            <a:endParaRPr lang="en-SG" b="0" i="0">
              <a:solidFill>
                <a:srgbClr val="374151"/>
              </a:solidFill>
              <a:effectLst/>
              <a:latin typeface="Söhne"/>
            </a:endParaRPr>
          </a:p>
          <a:p>
            <a:pPr algn="l"/>
            <a:r>
              <a:rPr lang="en-SG" b="1" i="0">
                <a:solidFill>
                  <a:srgbClr val="374151"/>
                </a:solidFill>
                <a:effectLst/>
                <a:latin typeface="Söhne"/>
              </a:rPr>
              <a:t>INTERNATIONAL ORDER</a:t>
            </a:r>
            <a:endParaRPr lang="en-SG" b="0" i="0">
              <a:solidFill>
                <a:srgbClr val="374151"/>
              </a:solidFill>
              <a:effectLst/>
              <a:latin typeface="Söhne"/>
            </a:endParaRPr>
          </a:p>
          <a:p>
            <a:pPr algn="l"/>
            <a:r>
              <a:rPr lang="en-SG" b="0" i="0">
                <a:solidFill>
                  <a:srgbClr val="374151"/>
                </a:solidFill>
                <a:effectLst/>
                <a:latin typeface="Söhne"/>
              </a:rPr>
              <a:t>The third and final feature that sets </a:t>
            </a:r>
            <a:r>
              <a:rPr lang="en-SG" b="0" i="0" err="1">
                <a:solidFill>
                  <a:srgbClr val="374151"/>
                </a:solidFill>
                <a:effectLst/>
                <a:latin typeface="Söhne"/>
              </a:rPr>
              <a:t>Castlery</a:t>
            </a:r>
            <a:r>
              <a:rPr lang="en-SG" b="0" i="0">
                <a:solidFill>
                  <a:srgbClr val="374151"/>
                </a:solidFill>
                <a:effectLst/>
                <a:latin typeface="Söhne"/>
              </a:rPr>
              <a:t> apart is its ability to serve customers across borders. </a:t>
            </a:r>
            <a:r>
              <a:rPr lang="en-SG" b="0" i="0" err="1">
                <a:solidFill>
                  <a:srgbClr val="374151"/>
                </a:solidFill>
                <a:effectLst/>
                <a:latin typeface="Söhne"/>
              </a:rPr>
              <a:t>Castlery</a:t>
            </a:r>
            <a:r>
              <a:rPr lang="en-SG" b="0" i="0">
                <a:solidFill>
                  <a:srgbClr val="374151"/>
                </a:solidFill>
                <a:effectLst/>
                <a:latin typeface="Söhne"/>
              </a:rPr>
              <a:t> offers its products to several countries worldwide, making it an international brand. This has helped the company to diversify its revenue streams and increase its customer base.</a:t>
            </a:r>
          </a:p>
          <a:p>
            <a:pPr algn="l"/>
            <a:endParaRPr lang="en-SG" b="0" i="0">
              <a:solidFill>
                <a:srgbClr val="374151"/>
              </a:solidFill>
              <a:effectLst/>
              <a:latin typeface="Söhne"/>
            </a:endParaRPr>
          </a:p>
          <a:p>
            <a:endParaRPr lang="en-US"/>
          </a:p>
        </p:txBody>
      </p:sp>
      <p:sp>
        <p:nvSpPr>
          <p:cNvPr id="4" name="Slide Number Placeholder 3"/>
          <p:cNvSpPr>
            <a:spLocks noGrp="1"/>
          </p:cNvSpPr>
          <p:nvPr>
            <p:ph type="sldNum" sz="quarter" idx="5"/>
          </p:nvPr>
        </p:nvSpPr>
        <p:spPr/>
        <p:txBody>
          <a:bodyPr/>
          <a:lstStyle/>
          <a:p>
            <a:fld id="{A5497009-0656-F94F-BB8D-20B453A71FCA}" type="slidenum">
              <a:rPr lang="en-US" smtClean="0"/>
              <a:t>3</a:t>
            </a:fld>
            <a:endParaRPr lang="en-US"/>
          </a:p>
        </p:txBody>
      </p:sp>
    </p:spTree>
    <p:extLst>
      <p:ext uri="{BB962C8B-B14F-4D97-AF65-F5344CB8AC3E}">
        <p14:creationId xmlns:p14="http://schemas.microsoft.com/office/powerpoint/2010/main" val="12098666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We come to make overall sense of the entire closed-loop data ecosystem. The organization should look at how the data from each process can be inputs for the next process so that there is a continuous transfer of valuable information throughout the process.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closed-loop data ecosystem can be built around the digital facets of customer and operational data from sales &amp; marketing, intelligent inventory management &amp; forecasting, delivery optimization. In addition, there should be customer feedback, which is essential information for the organization to know how they are doing and what can be done better. A</a:t>
            </a:r>
            <a:r>
              <a:rPr lang="en-US" b="0" i="0">
                <a:solidFill>
                  <a:srgbClr val="D1D5DB"/>
                </a:solidFill>
                <a:effectLst/>
                <a:latin typeface="Söhne"/>
              </a:rPr>
              <a:t> data management system should then be employed to integrate and manage data from the various sources. This will help ensure that the data is accurate, consistent, and up-to-date.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Once data is collected from the various sources, analyses should be done to extract valuable insights to make informed decisions and take action. With the attitude for continuous improvement, the organization will need to monitor and evaluate the impact of the actions on the business outcomes and refine their approach accordingly. Only then, customer satisfaction, innovation and business profit can then be enhanced continuously.</a:t>
            </a:r>
          </a:p>
          <a:p>
            <a:endParaRPr lang="en-SG"/>
          </a:p>
        </p:txBody>
      </p:sp>
      <p:sp>
        <p:nvSpPr>
          <p:cNvPr id="4" name="Slide Number Placeholder 3"/>
          <p:cNvSpPr>
            <a:spLocks noGrp="1"/>
          </p:cNvSpPr>
          <p:nvPr>
            <p:ph type="sldNum" sz="quarter" idx="5"/>
          </p:nvPr>
        </p:nvSpPr>
        <p:spPr/>
        <p:txBody>
          <a:bodyPr/>
          <a:lstStyle/>
          <a:p>
            <a:fld id="{A5497009-0656-F94F-BB8D-20B453A71FCA}" type="slidenum">
              <a:rPr lang="en-US" smtClean="0"/>
              <a:t>30</a:t>
            </a:fld>
            <a:endParaRPr lang="en-US"/>
          </a:p>
        </p:txBody>
      </p:sp>
    </p:spTree>
    <p:extLst>
      <p:ext uri="{BB962C8B-B14F-4D97-AF65-F5344CB8AC3E}">
        <p14:creationId xmlns:p14="http://schemas.microsoft.com/office/powerpoint/2010/main" val="15868685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Finally, the organization needs to consider the data governance of the data ecosystem. Here, we bring up the issue of the privacy, ownership and data security concerns. </a:t>
            </a:r>
          </a:p>
          <a:p>
            <a:r>
              <a:rPr lang="en-US"/>
              <a:t>In our discussion, the recommender system rely on the customer’s purchase history in order to recommend certain products that the customer may also be potentially interested in. A recommender system may also </a:t>
            </a:r>
            <a:r>
              <a:rPr lang="en-US" err="1"/>
              <a:t>analyse</a:t>
            </a:r>
            <a:r>
              <a:rPr lang="en-US"/>
              <a:t> a customer’s profile such as their age, spending </a:t>
            </a:r>
            <a:r>
              <a:rPr lang="en-US" err="1"/>
              <a:t>behaviour</a:t>
            </a:r>
            <a:r>
              <a:rPr lang="en-US"/>
              <a:t>, so that the different groups of customers can be marketed to differently with more </a:t>
            </a:r>
            <a:r>
              <a:rPr lang="en-US" err="1"/>
              <a:t>customisation</a:t>
            </a:r>
            <a:r>
              <a:rPr lang="en-US"/>
              <a:t>. </a:t>
            </a:r>
            <a:r>
              <a:rPr lang="en-US" sz="1200">
                <a:latin typeface="Century Gothic" panose="020B0502020202020204" pitchFamily="34" charset="0"/>
              </a:rPr>
              <a:t>Customers may feel that they have a right to ownership and control over their own data, and may feel uncomfortable to the use of their data without their consent.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Century Gothic" panose="020B0502020202020204" pitchFamily="34" charset="0"/>
              </a:rPr>
              <a:t>Some customers may not even be aware that their data is being </a:t>
            </a:r>
            <a:r>
              <a:rPr lang="en-US" sz="1200" err="1">
                <a:latin typeface="Century Gothic" panose="020B0502020202020204" pitchFamily="34" charset="0"/>
              </a:rPr>
              <a:t>analysed</a:t>
            </a:r>
            <a:r>
              <a:rPr lang="en-US" sz="1200">
                <a:latin typeface="Century Gothic" panose="020B0502020202020204" pitchFamily="34" charset="0"/>
              </a:rPr>
              <a:t>, which can lead to trust issues with the organization later on. There is also a risk that customer data could be misused, sold, or leaked, leading to privacy violations.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Century Gothic" panose="020B0502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latin typeface="Century Gothic" panose="020B0502020202020204" pitchFamily="34" charset="0"/>
              </a:rPr>
              <a:t>There are possible strategies the organization could use regarding such concerns. </a:t>
            </a:r>
            <a:r>
              <a:rPr lang="en-SG" sz="1200">
                <a:latin typeface="Century Gothic" panose="020B0502020202020204" pitchFamily="34" charset="0"/>
              </a:rPr>
              <a:t>Transparency and consumer trust are essential in successful business practices. T</a:t>
            </a:r>
            <a:r>
              <a:rPr lang="en-US" sz="1200">
                <a:latin typeface="Century Gothic" panose="020B0502020202020204" pitchFamily="34" charset="0"/>
              </a:rPr>
              <a:t>he organization may consider being transparent in requesting customer consent to use their data. They can also consider offering incentives to the customers, such as discounts or free samples.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a:latin typeface="Century Gothic" panose="020B0502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latin typeface="Century Gothic" panose="020B0502020202020204" pitchFamily="34" charset="0"/>
              </a:rPr>
              <a:t>Finally, there should be a data management system that guards against data leakage or misuse of customer data. Secure user storage, clear data policies, anonymization of user data, staff training and awareness are some possible strategies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a:latin typeface="Century Gothic" panose="020B0502020202020204" pitchFamily="34" charset="0"/>
            </a:endParaRPr>
          </a:p>
          <a:p>
            <a:pPr marL="285750" indent="-285750" algn="l">
              <a:buFont typeface="Arial" panose="020B0604020202020204" pitchFamily="34" charset="0"/>
              <a:buChar char="•"/>
            </a:pPr>
            <a:endParaRPr lang="en-SG" sz="1200">
              <a:latin typeface="Century Gothic" panose="020B0502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Century Gothic" panose="020B0502020202020204" pitchFamily="34" charset="0"/>
            </a:endParaRPr>
          </a:p>
          <a:p>
            <a:endParaRPr lang="en-US"/>
          </a:p>
        </p:txBody>
      </p:sp>
      <p:sp>
        <p:nvSpPr>
          <p:cNvPr id="4" name="Slide Number Placeholder 3"/>
          <p:cNvSpPr>
            <a:spLocks noGrp="1"/>
          </p:cNvSpPr>
          <p:nvPr>
            <p:ph type="sldNum" sz="quarter" idx="5"/>
          </p:nvPr>
        </p:nvSpPr>
        <p:spPr/>
        <p:txBody>
          <a:bodyPr/>
          <a:lstStyle/>
          <a:p>
            <a:fld id="{A5497009-0656-F94F-BB8D-20B453A71FCA}" type="slidenum">
              <a:rPr lang="en-US" smtClean="0"/>
              <a:t>31</a:t>
            </a:fld>
            <a:endParaRPr lang="en-US"/>
          </a:p>
        </p:txBody>
      </p:sp>
    </p:spTree>
    <p:extLst>
      <p:ext uri="{BB962C8B-B14F-4D97-AF65-F5344CB8AC3E}">
        <p14:creationId xmlns:p14="http://schemas.microsoft.com/office/powerpoint/2010/main" val="16217014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lnSpc>
                <a:spcPct val="150000"/>
              </a:lnSpc>
              <a:buFont typeface="Arial" panose="020B0604020202020204" pitchFamily="34" charset="0"/>
              <a:buChar char="•"/>
            </a:pPr>
            <a:r>
              <a:rPr lang="en-SG" sz="1200">
                <a:latin typeface="Century Gothic" panose="020B0502020202020204" pitchFamily="34" charset="0"/>
              </a:rPr>
              <a:t>We have now come to the conclusion of this project. We started off by employing a problem-solving approach and first identified 3 objectives that </a:t>
            </a:r>
            <a:r>
              <a:rPr lang="en-SG" sz="1200" err="1">
                <a:latin typeface="Century Gothic" panose="020B0502020202020204" pitchFamily="34" charset="0"/>
              </a:rPr>
              <a:t>Castlery</a:t>
            </a:r>
            <a:r>
              <a:rPr lang="en-SG" sz="1200">
                <a:latin typeface="Century Gothic" panose="020B0502020202020204" pitchFamily="34" charset="0"/>
              </a:rPr>
              <a:t> can target in order to reduce costs and increase profit. Then, we discussed targeted marketing, intelligent inventory management &amp; forecasting, and optimised vehicle routing solutions for product deliveries. </a:t>
            </a:r>
          </a:p>
          <a:p>
            <a:pPr marL="342900" indent="-342900" algn="l">
              <a:lnSpc>
                <a:spcPct val="150000"/>
              </a:lnSpc>
              <a:buFont typeface="Arial" panose="020B0604020202020204" pitchFamily="34" charset="0"/>
              <a:buChar char="•"/>
            </a:pPr>
            <a:r>
              <a:rPr lang="en-SG" sz="1200">
                <a:latin typeface="Century Gothic" panose="020B0502020202020204" pitchFamily="34" charset="0"/>
              </a:rPr>
              <a:t>These elements combined with an additional final step of customer feedback, can create a close-looped data ecosystem that should be utilised to enhance the process of continuous improvement and customer satisfaction.</a:t>
            </a:r>
          </a:p>
          <a:p>
            <a:pPr marL="342900" indent="-342900" algn="l">
              <a:lnSpc>
                <a:spcPct val="150000"/>
              </a:lnSpc>
              <a:buFont typeface="Arial" panose="020B0604020202020204" pitchFamily="34" charset="0"/>
              <a:buChar char="•"/>
            </a:pPr>
            <a:r>
              <a:rPr lang="en-SG" sz="1200">
                <a:latin typeface="Century Gothic" panose="020B0502020202020204" pitchFamily="34" charset="0"/>
              </a:rPr>
              <a:t>Finally, thoughtful governance of user and operational data is essential for a successful business. by implementing clear data policies and a robust data management system, the organisation can gain consumer trust which will lead to returning satisfied customers in the future. </a:t>
            </a:r>
          </a:p>
          <a:p>
            <a:pPr marL="342900" indent="-342900" algn="l">
              <a:lnSpc>
                <a:spcPct val="150000"/>
              </a:lnSpc>
              <a:buFont typeface="Arial" panose="020B0604020202020204" pitchFamily="34" charset="0"/>
              <a:buChar char="•"/>
            </a:pPr>
            <a:r>
              <a:rPr lang="en-SG" sz="1200">
                <a:latin typeface="Century Gothic" panose="020B0502020202020204" pitchFamily="34" charset="0"/>
              </a:rPr>
              <a:t>This concludes our study on the </a:t>
            </a:r>
            <a:r>
              <a:rPr lang="en-SG" sz="1200" err="1">
                <a:latin typeface="Century Gothic" panose="020B0502020202020204" pitchFamily="34" charset="0"/>
              </a:rPr>
              <a:t>Castlery</a:t>
            </a:r>
            <a:r>
              <a:rPr lang="en-SG" sz="1200">
                <a:latin typeface="Century Gothic" panose="020B0502020202020204" pitchFamily="34" charset="0"/>
              </a:rPr>
              <a:t> dataset. Thank you. ;)</a:t>
            </a:r>
          </a:p>
          <a:p>
            <a:endParaRPr lang="en-US"/>
          </a:p>
        </p:txBody>
      </p:sp>
      <p:sp>
        <p:nvSpPr>
          <p:cNvPr id="4" name="Slide Number Placeholder 3"/>
          <p:cNvSpPr>
            <a:spLocks noGrp="1"/>
          </p:cNvSpPr>
          <p:nvPr>
            <p:ph type="sldNum" sz="quarter" idx="5"/>
          </p:nvPr>
        </p:nvSpPr>
        <p:spPr/>
        <p:txBody>
          <a:bodyPr/>
          <a:lstStyle/>
          <a:p>
            <a:fld id="{A5497009-0656-F94F-BB8D-20B453A71FCA}" type="slidenum">
              <a:rPr lang="en-US" smtClean="0"/>
              <a:t>32</a:t>
            </a:fld>
            <a:endParaRPr lang="en-US"/>
          </a:p>
        </p:txBody>
      </p:sp>
    </p:spTree>
    <p:extLst>
      <p:ext uri="{BB962C8B-B14F-4D97-AF65-F5344CB8AC3E}">
        <p14:creationId xmlns:p14="http://schemas.microsoft.com/office/powerpoint/2010/main" val="17852671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5497009-0656-F94F-BB8D-20B453A71FCA}" type="slidenum">
              <a:rPr lang="en-US" smtClean="0"/>
              <a:t>33</a:t>
            </a:fld>
            <a:endParaRPr lang="en-US"/>
          </a:p>
        </p:txBody>
      </p:sp>
    </p:spTree>
    <p:extLst>
      <p:ext uri="{BB962C8B-B14F-4D97-AF65-F5344CB8AC3E}">
        <p14:creationId xmlns:p14="http://schemas.microsoft.com/office/powerpoint/2010/main" val="2991954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our datasets used and the main variable names</a:t>
            </a:r>
          </a:p>
        </p:txBody>
      </p:sp>
      <p:sp>
        <p:nvSpPr>
          <p:cNvPr id="4" name="Slide Number Placeholder 3"/>
          <p:cNvSpPr>
            <a:spLocks noGrp="1"/>
          </p:cNvSpPr>
          <p:nvPr>
            <p:ph type="sldNum" sz="quarter" idx="5"/>
          </p:nvPr>
        </p:nvSpPr>
        <p:spPr/>
        <p:txBody>
          <a:bodyPr/>
          <a:lstStyle/>
          <a:p>
            <a:fld id="{A5497009-0656-F94F-BB8D-20B453A71FCA}" type="slidenum">
              <a:rPr lang="en-US" smtClean="0"/>
              <a:t>4</a:t>
            </a:fld>
            <a:endParaRPr lang="en-US"/>
          </a:p>
        </p:txBody>
      </p:sp>
    </p:spTree>
    <p:extLst>
      <p:ext uri="{BB962C8B-B14F-4D97-AF65-F5344CB8AC3E}">
        <p14:creationId xmlns:p14="http://schemas.microsoft.com/office/powerpoint/2010/main" val="2967356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SG" b="1" i="0">
                <a:solidFill>
                  <a:srgbClr val="374151"/>
                </a:solidFill>
                <a:effectLst/>
                <a:latin typeface="Söhne"/>
              </a:rPr>
              <a:t>Lets look at the objective  </a:t>
            </a:r>
          </a:p>
          <a:p>
            <a:pPr algn="l"/>
            <a:endParaRPr lang="en-SG" b="1" i="0">
              <a:solidFill>
                <a:srgbClr val="374151"/>
              </a:solidFill>
              <a:effectLst/>
              <a:latin typeface="Söhne"/>
            </a:endParaRPr>
          </a:p>
          <a:p>
            <a:pPr algn="l"/>
            <a:r>
              <a:rPr lang="en-SG" b="1" i="0">
                <a:solidFill>
                  <a:srgbClr val="374151"/>
                </a:solidFill>
                <a:effectLst/>
                <a:latin typeface="Söhne"/>
              </a:rPr>
              <a:t>We breakdown our final goal </a:t>
            </a:r>
          </a:p>
          <a:p>
            <a:pPr algn="l"/>
            <a:endParaRPr lang="en-SG" b="1" i="0">
              <a:solidFill>
                <a:srgbClr val="374151"/>
              </a:solidFill>
              <a:effectLst/>
              <a:latin typeface="Söhne"/>
            </a:endParaRPr>
          </a:p>
          <a:p>
            <a:pPr algn="l"/>
            <a:r>
              <a:rPr lang="en-GB" b="1">
                <a:latin typeface="Century Gothic" panose="020B0502020202020204" pitchFamily="34" charset="0"/>
              </a:rPr>
              <a:t>Max Profit</a:t>
            </a:r>
          </a:p>
          <a:p>
            <a:pPr lvl="0"/>
            <a:r>
              <a:rPr lang="en-GB">
                <a:latin typeface="Century Gothic" panose="020B0502020202020204" pitchFamily="34" charset="0"/>
              </a:rPr>
              <a:t>=Sales- Cost</a:t>
            </a:r>
          </a:p>
          <a:p>
            <a:pPr lvl="0"/>
            <a:r>
              <a:rPr lang="en-GB">
                <a:latin typeface="Century Gothic" panose="020B0502020202020204" pitchFamily="34" charset="0"/>
              </a:rPr>
              <a:t>=(ASP-Cost/unit)*Quantity</a:t>
            </a:r>
          </a:p>
          <a:p>
            <a:pPr algn="l"/>
            <a:endParaRPr lang="en-SG" b="1" i="0">
              <a:solidFill>
                <a:srgbClr val="374151"/>
              </a:solidFill>
              <a:effectLst/>
              <a:latin typeface="Söhne"/>
            </a:endParaRPr>
          </a:p>
          <a:p>
            <a:pPr algn="l"/>
            <a:r>
              <a:rPr lang="en-SG" b="1" i="0">
                <a:solidFill>
                  <a:srgbClr val="374151"/>
                </a:solidFill>
                <a:effectLst/>
                <a:latin typeface="Söhne"/>
              </a:rPr>
              <a:t>TARGETED MARKETING</a:t>
            </a:r>
            <a:endParaRPr lang="en-SG" b="0" i="0">
              <a:solidFill>
                <a:srgbClr val="374151"/>
              </a:solidFill>
              <a:effectLst/>
              <a:latin typeface="Söhne"/>
            </a:endParaRPr>
          </a:p>
          <a:p>
            <a:pPr algn="l"/>
            <a:r>
              <a:rPr lang="en-SG" b="0" i="0">
                <a:solidFill>
                  <a:srgbClr val="374151"/>
                </a:solidFill>
                <a:effectLst/>
                <a:latin typeface="Söhne"/>
              </a:rPr>
              <a:t>One way that Castlery can improve revenue is by using targeted marketing. By </a:t>
            </a:r>
            <a:r>
              <a:rPr lang="en-SG" b="0" i="0" err="1">
                <a:solidFill>
                  <a:srgbClr val="374151"/>
                </a:solidFill>
                <a:effectLst/>
                <a:latin typeface="Söhne"/>
              </a:rPr>
              <a:t>analyzing</a:t>
            </a:r>
            <a:r>
              <a:rPr lang="en-SG" b="0" i="0">
                <a:solidFill>
                  <a:srgbClr val="374151"/>
                </a:solidFill>
                <a:effectLst/>
                <a:latin typeface="Söhne"/>
              </a:rPr>
              <a:t> the customer data, we can determine the demographics and preferences of the customers. This will allow us to tailor our marketing campaigns to specific groups of customers, resulting in more effective marketing and increased sales. By using the data set provided, we can </a:t>
            </a:r>
            <a:r>
              <a:rPr lang="en-SG" b="0" i="0" err="1">
                <a:solidFill>
                  <a:srgbClr val="374151"/>
                </a:solidFill>
                <a:effectLst/>
                <a:latin typeface="Söhne"/>
              </a:rPr>
              <a:t>analyze</a:t>
            </a:r>
            <a:r>
              <a:rPr lang="en-SG" b="0" i="0">
                <a:solidFill>
                  <a:srgbClr val="374151"/>
                </a:solidFill>
                <a:effectLst/>
                <a:latin typeface="Söhne"/>
              </a:rPr>
              <a:t> the sales data to identify which products are most popular and which customers are buying them.</a:t>
            </a:r>
          </a:p>
          <a:p>
            <a:pPr algn="l"/>
            <a:r>
              <a:rPr lang="en-SG" b="1" i="0">
                <a:solidFill>
                  <a:srgbClr val="374151"/>
                </a:solidFill>
                <a:effectLst/>
                <a:latin typeface="Söhne"/>
              </a:rPr>
              <a:t>INVENTORY MANAGEMENT</a:t>
            </a:r>
            <a:endParaRPr lang="en-SG" b="0" i="0">
              <a:solidFill>
                <a:srgbClr val="374151"/>
              </a:solidFill>
              <a:effectLst/>
              <a:latin typeface="Söhne"/>
            </a:endParaRPr>
          </a:p>
          <a:p>
            <a:pPr algn="l"/>
            <a:r>
              <a:rPr lang="en-SG" b="0" i="0">
                <a:solidFill>
                  <a:srgbClr val="374151"/>
                </a:solidFill>
                <a:effectLst/>
                <a:latin typeface="Söhne"/>
              </a:rPr>
              <a:t>Another way to improve revenue is by managing inventory more effectively. By </a:t>
            </a:r>
            <a:r>
              <a:rPr lang="en-SG" b="0" i="0" err="1">
                <a:solidFill>
                  <a:srgbClr val="374151"/>
                </a:solidFill>
                <a:effectLst/>
                <a:latin typeface="Söhne"/>
              </a:rPr>
              <a:t>analyzing</a:t>
            </a:r>
            <a:r>
              <a:rPr lang="en-SG" b="0" i="0">
                <a:solidFill>
                  <a:srgbClr val="374151"/>
                </a:solidFill>
                <a:effectLst/>
                <a:latin typeface="Söhne"/>
              </a:rPr>
              <a:t> the sales data, we can identify the products that are selling well and ensure that we have enough inventory to meet the demand. This will help us to reduce the cost of inventory and improve revenue by reducing the number of products that go out of stock. We can also use the data set provided to identify the products that are selling well and ensure that we have enough inventory to meet the demand.</a:t>
            </a:r>
          </a:p>
          <a:p>
            <a:pPr algn="l"/>
            <a:r>
              <a:rPr lang="en-SG" b="1" i="0">
                <a:solidFill>
                  <a:srgbClr val="374151"/>
                </a:solidFill>
                <a:effectLst/>
                <a:latin typeface="Söhne"/>
              </a:rPr>
              <a:t>EFFICIENT DELIVERIES</a:t>
            </a:r>
            <a:endParaRPr lang="en-SG" b="0" i="0">
              <a:solidFill>
                <a:srgbClr val="374151"/>
              </a:solidFill>
              <a:effectLst/>
              <a:latin typeface="Söhne"/>
            </a:endParaRPr>
          </a:p>
          <a:p>
            <a:pPr algn="l"/>
            <a:r>
              <a:rPr lang="en-SG" b="0" i="0">
                <a:solidFill>
                  <a:srgbClr val="374151"/>
                </a:solidFill>
                <a:effectLst/>
                <a:latin typeface="Söhne"/>
              </a:rPr>
              <a:t>The third way to improve revenue is by managing deliveries more efficiently. By optimizing the delivery routes and schedules, we can reduce the cost of deliveries and improve revenue. We can use the data set provided to identify the delivery locations and the delivery schedules to optimize the delivery routes. This will help us to reduce the cost of deliveries and improve revenue.</a:t>
            </a:r>
          </a:p>
          <a:p>
            <a:pPr algn="l"/>
            <a:endParaRPr lang="en-US" b="0" i="0">
              <a:solidFill>
                <a:srgbClr val="111111"/>
              </a:solidFill>
              <a:effectLst/>
              <a:latin typeface="-apple-system"/>
            </a:endParaRPr>
          </a:p>
        </p:txBody>
      </p:sp>
      <p:sp>
        <p:nvSpPr>
          <p:cNvPr id="4" name="Slide Number Placeholder 3"/>
          <p:cNvSpPr>
            <a:spLocks noGrp="1"/>
          </p:cNvSpPr>
          <p:nvPr>
            <p:ph type="sldNum" sz="quarter" idx="5"/>
          </p:nvPr>
        </p:nvSpPr>
        <p:spPr/>
        <p:txBody>
          <a:bodyPr/>
          <a:lstStyle/>
          <a:p>
            <a:fld id="{A5497009-0656-F94F-BB8D-20B453A71FCA}" type="slidenum">
              <a:rPr lang="en-US" smtClean="0"/>
              <a:t>5</a:t>
            </a:fld>
            <a:endParaRPr lang="en-US"/>
          </a:p>
        </p:txBody>
      </p:sp>
    </p:spTree>
    <p:extLst>
      <p:ext uri="{BB962C8B-B14F-4D97-AF65-F5344CB8AC3E}">
        <p14:creationId xmlns:p14="http://schemas.microsoft.com/office/powerpoint/2010/main" val="1118808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111111"/>
                </a:solidFill>
                <a:effectLst/>
                <a:latin typeface="-apple-system"/>
              </a:rPr>
              <a:t>For the first task, we focused on the dimension of how to increase sales and revenue for </a:t>
            </a:r>
            <a:r>
              <a:rPr lang="en-US" b="0" i="0" err="1">
                <a:solidFill>
                  <a:srgbClr val="111111"/>
                </a:solidFill>
                <a:effectLst/>
                <a:latin typeface="-apple-system"/>
              </a:rPr>
              <a:t>Castlery</a:t>
            </a:r>
            <a:r>
              <a:rPr lang="en-US" b="0" i="0">
                <a:solidFill>
                  <a:srgbClr val="111111"/>
                </a:solidFill>
                <a:effectLst/>
                <a:latin typeface="-apple-system"/>
              </a:rPr>
              <a:t>, as a digital-first furniture e-commerce platform. We opt to achieve this goal by building a recommender system based on the past purchase orders of our customers. This will allow us to offer targeted marketing at different stages of their shopping journey, such as at the user’s cart, at the checkout page, and at the product listing.</a:t>
            </a:r>
          </a:p>
          <a:p>
            <a:pPr algn="l"/>
            <a:endParaRPr lang="en-US" b="0" i="0">
              <a:solidFill>
                <a:srgbClr val="111111"/>
              </a:solidFill>
              <a:effectLst/>
              <a:latin typeface="-apple-system"/>
            </a:endParaRPr>
          </a:p>
          <a:p>
            <a:pPr algn="l"/>
            <a:r>
              <a:rPr lang="en-US" b="0" i="0">
                <a:solidFill>
                  <a:srgbClr val="111111"/>
                </a:solidFill>
                <a:effectLst/>
                <a:latin typeface="-apple-system"/>
              </a:rPr>
              <a:t>The data science task derived from this objective is to formulate recommendation rules through frequent pattern mining. </a:t>
            </a:r>
          </a:p>
        </p:txBody>
      </p:sp>
      <p:sp>
        <p:nvSpPr>
          <p:cNvPr id="4" name="Slide Number Placeholder 3"/>
          <p:cNvSpPr>
            <a:spLocks noGrp="1"/>
          </p:cNvSpPr>
          <p:nvPr>
            <p:ph type="sldNum" sz="quarter" idx="5"/>
          </p:nvPr>
        </p:nvSpPr>
        <p:spPr/>
        <p:txBody>
          <a:bodyPr/>
          <a:lstStyle/>
          <a:p>
            <a:fld id="{A5497009-0656-F94F-BB8D-20B453A71FCA}" type="slidenum">
              <a:rPr lang="en-US" smtClean="0"/>
              <a:t>6</a:t>
            </a:fld>
            <a:endParaRPr lang="en-US"/>
          </a:p>
        </p:txBody>
      </p:sp>
    </p:spTree>
    <p:extLst>
      <p:ext uri="{BB962C8B-B14F-4D97-AF65-F5344CB8AC3E}">
        <p14:creationId xmlns:p14="http://schemas.microsoft.com/office/powerpoint/2010/main" val="3838606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111111"/>
                </a:solidFill>
                <a:effectLst/>
                <a:latin typeface="-apple-system"/>
              </a:rPr>
              <a:t>This is a brief overview of the dataset for past purchase orders on </a:t>
            </a:r>
            <a:r>
              <a:rPr lang="en-US" b="0" i="0" err="1">
                <a:solidFill>
                  <a:srgbClr val="111111"/>
                </a:solidFill>
                <a:effectLst/>
                <a:latin typeface="-apple-system"/>
              </a:rPr>
              <a:t>Castlery</a:t>
            </a:r>
            <a:r>
              <a:rPr lang="en-US" b="0" i="0">
                <a:solidFill>
                  <a:srgbClr val="111111"/>
                </a:solidFill>
                <a:effectLst/>
                <a:latin typeface="-apple-system"/>
              </a:rPr>
              <a:t>. The first plot shows a histogram of the count of items in an order. Please note that the y-axis is plotted on a log base-10 scale. From this histogram, we can see that most of the orders have a small number of items, mostly 1, 2, or 3. The plot on the right is a Pareto chart of the categories of products listed. Based on intuition, we might already have some idea of what are some popular frequent purchase patterns, such as sofa + ottoman + cushions, or dining table + dining chair/benches.</a:t>
            </a:r>
          </a:p>
          <a:p>
            <a:pPr algn="l"/>
            <a:r>
              <a:rPr lang="en-US" b="0" i="0">
                <a:solidFill>
                  <a:srgbClr val="111111"/>
                </a:solidFill>
                <a:effectLst/>
                <a:latin typeface="-apple-system"/>
              </a:rPr>
              <a:t>Next, let’s try to use the </a:t>
            </a:r>
            <a:r>
              <a:rPr lang="en-US" b="0" i="0" err="1">
                <a:solidFill>
                  <a:srgbClr val="111111"/>
                </a:solidFill>
                <a:effectLst/>
                <a:latin typeface="-apple-system"/>
              </a:rPr>
              <a:t>Apriori</a:t>
            </a:r>
            <a:r>
              <a:rPr lang="en-US" b="0" i="0">
                <a:solidFill>
                  <a:srgbClr val="111111"/>
                </a:solidFill>
                <a:effectLst/>
                <a:latin typeface="-apple-system"/>
              </a:rPr>
              <a:t> algorithm to find some frequent patterns.</a:t>
            </a:r>
          </a:p>
          <a:p>
            <a:endParaRPr lang="en-US"/>
          </a:p>
        </p:txBody>
      </p:sp>
      <p:sp>
        <p:nvSpPr>
          <p:cNvPr id="4" name="Slide Number Placeholder 3"/>
          <p:cNvSpPr>
            <a:spLocks noGrp="1"/>
          </p:cNvSpPr>
          <p:nvPr>
            <p:ph type="sldNum" sz="quarter" idx="5"/>
          </p:nvPr>
        </p:nvSpPr>
        <p:spPr/>
        <p:txBody>
          <a:bodyPr/>
          <a:lstStyle/>
          <a:p>
            <a:fld id="{A5497009-0656-F94F-BB8D-20B453A71FCA}" type="slidenum">
              <a:rPr lang="en-US" smtClean="0"/>
              <a:t>7</a:t>
            </a:fld>
            <a:endParaRPr lang="en-US"/>
          </a:p>
        </p:txBody>
      </p:sp>
    </p:spTree>
    <p:extLst>
      <p:ext uri="{BB962C8B-B14F-4D97-AF65-F5344CB8AC3E}">
        <p14:creationId xmlns:p14="http://schemas.microsoft.com/office/powerpoint/2010/main" val="3835349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111111"/>
                </a:solidFill>
                <a:effectLst/>
                <a:latin typeface="-apple-system"/>
              </a:rPr>
              <a:t>We applied the </a:t>
            </a:r>
            <a:r>
              <a:rPr lang="en-US" b="0" i="0" err="1">
                <a:solidFill>
                  <a:srgbClr val="111111"/>
                </a:solidFill>
                <a:effectLst/>
                <a:latin typeface="-apple-system"/>
              </a:rPr>
              <a:t>Apriori</a:t>
            </a:r>
            <a:r>
              <a:rPr lang="en-US" b="0" i="0">
                <a:solidFill>
                  <a:srgbClr val="111111"/>
                </a:solidFill>
                <a:effectLst/>
                <a:latin typeface="-apple-system"/>
              </a:rPr>
              <a:t> algorithm to the purchase orders item sets to find frequent patterns of items that are bought together. Unlike the beer and diaper case study, which focused on categories of products, we applied the algorithm to the item or SKU level, since our objective is not to relocate a category or shelves but to recommend the customer the next exact item to buy. Here is an illustration of how the </a:t>
            </a:r>
            <a:r>
              <a:rPr lang="en-US" b="0" i="0" err="1">
                <a:solidFill>
                  <a:srgbClr val="111111"/>
                </a:solidFill>
                <a:effectLst/>
                <a:latin typeface="-apple-system"/>
              </a:rPr>
              <a:t>Apriori</a:t>
            </a:r>
            <a:r>
              <a:rPr lang="en-US" b="0" i="0">
                <a:solidFill>
                  <a:srgbClr val="111111"/>
                </a:solidFill>
                <a:effectLst/>
                <a:latin typeface="-apple-system"/>
              </a:rPr>
              <a:t> algorithm works in our dataset: we generate a 3-itemset candidate by merging a pair of frequent 2-itemsets only if they have one item in common. For example, {659, 89, 353} comes from merging {659, 353} and {659, 89} frequent </a:t>
            </a:r>
            <a:r>
              <a:rPr lang="en-US" b="0" i="0" err="1">
                <a:solidFill>
                  <a:srgbClr val="111111"/>
                </a:solidFill>
                <a:effectLst/>
                <a:latin typeface="-apple-system"/>
              </a:rPr>
              <a:t>itemsets</a:t>
            </a:r>
            <a:r>
              <a:rPr lang="en-US" b="0" i="0">
                <a:solidFill>
                  <a:srgbClr val="111111"/>
                </a:solidFill>
                <a:effectLst/>
                <a:latin typeface="-apple-system"/>
              </a:rPr>
              <a:t>, while they fulfill the minimum support threshold of 0.3%.</a:t>
            </a:r>
            <a:endParaRPr lang="en-US"/>
          </a:p>
        </p:txBody>
      </p:sp>
      <p:sp>
        <p:nvSpPr>
          <p:cNvPr id="4" name="Slide Number Placeholder 3"/>
          <p:cNvSpPr>
            <a:spLocks noGrp="1"/>
          </p:cNvSpPr>
          <p:nvPr>
            <p:ph type="sldNum" sz="quarter" idx="5"/>
          </p:nvPr>
        </p:nvSpPr>
        <p:spPr/>
        <p:txBody>
          <a:bodyPr/>
          <a:lstStyle/>
          <a:p>
            <a:fld id="{A5497009-0656-F94F-BB8D-20B453A71FCA}" type="slidenum">
              <a:rPr lang="en-US" smtClean="0"/>
              <a:t>8</a:t>
            </a:fld>
            <a:endParaRPr lang="en-US"/>
          </a:p>
        </p:txBody>
      </p:sp>
    </p:spTree>
    <p:extLst>
      <p:ext uri="{BB962C8B-B14F-4D97-AF65-F5344CB8AC3E}">
        <p14:creationId xmlns:p14="http://schemas.microsoft.com/office/powerpoint/2010/main" val="970366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111111"/>
                </a:solidFill>
                <a:effectLst/>
                <a:latin typeface="-apple-system"/>
              </a:rPr>
              <a:t>Below are some of the code snippets with results printed. A slight modification to the frequent pattern mining code is not to show frequent </a:t>
            </a:r>
            <a:r>
              <a:rPr lang="en-US" b="0" i="0" err="1">
                <a:solidFill>
                  <a:srgbClr val="111111"/>
                </a:solidFill>
                <a:effectLst/>
                <a:latin typeface="-apple-system"/>
              </a:rPr>
              <a:t>itemsets</a:t>
            </a:r>
            <a:r>
              <a:rPr lang="en-US" b="0" i="0">
                <a:solidFill>
                  <a:srgbClr val="111111"/>
                </a:solidFill>
                <a:effectLst/>
                <a:latin typeface="-apple-system"/>
              </a:rPr>
              <a:t> with single items, since there are numerous of them, but less insightful for recommendation rules. Furthermore, recommendation rules are generated from the </a:t>
            </a:r>
            <a:r>
              <a:rPr lang="en-US" b="0" i="0" err="1">
                <a:solidFill>
                  <a:srgbClr val="111111"/>
                </a:solidFill>
                <a:effectLst/>
                <a:latin typeface="-apple-system"/>
              </a:rPr>
              <a:t>Apriori</a:t>
            </a:r>
            <a:r>
              <a:rPr lang="en-US" b="0" i="0">
                <a:solidFill>
                  <a:srgbClr val="111111"/>
                </a:solidFill>
                <a:effectLst/>
                <a:latin typeface="-apple-system"/>
              </a:rPr>
              <a:t> algorithm.</a:t>
            </a:r>
            <a:endParaRPr lang="en-US"/>
          </a:p>
        </p:txBody>
      </p:sp>
      <p:sp>
        <p:nvSpPr>
          <p:cNvPr id="4" name="Slide Number Placeholder 3"/>
          <p:cNvSpPr>
            <a:spLocks noGrp="1"/>
          </p:cNvSpPr>
          <p:nvPr>
            <p:ph type="sldNum" sz="quarter" idx="5"/>
          </p:nvPr>
        </p:nvSpPr>
        <p:spPr/>
        <p:txBody>
          <a:bodyPr/>
          <a:lstStyle/>
          <a:p>
            <a:fld id="{A5497009-0656-F94F-BB8D-20B453A71FCA}" type="slidenum">
              <a:rPr lang="en-US" smtClean="0"/>
              <a:t>9</a:t>
            </a:fld>
            <a:endParaRPr lang="en-US"/>
          </a:p>
        </p:txBody>
      </p:sp>
    </p:spTree>
    <p:extLst>
      <p:ext uri="{BB962C8B-B14F-4D97-AF65-F5344CB8AC3E}">
        <p14:creationId xmlns:p14="http://schemas.microsoft.com/office/powerpoint/2010/main" val="2741950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749F-B582-D202-704C-044627BB08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24787D28-A728-3E53-0DAA-770BD44CB2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EC0D3CAE-0C75-35D3-5989-76A57D9827EB}"/>
              </a:ext>
            </a:extLst>
          </p:cNvPr>
          <p:cNvSpPr>
            <a:spLocks noGrp="1"/>
          </p:cNvSpPr>
          <p:nvPr>
            <p:ph type="dt" sz="half" idx="10"/>
          </p:nvPr>
        </p:nvSpPr>
        <p:spPr/>
        <p:txBody>
          <a:bodyPr/>
          <a:lstStyle/>
          <a:p>
            <a:fld id="{D639540A-F3BE-4C5C-84A7-FBD38287E322}" type="datetimeFigureOut">
              <a:rPr lang="en-SG" smtClean="0"/>
              <a:t>26/3/23</a:t>
            </a:fld>
            <a:endParaRPr lang="en-SG"/>
          </a:p>
        </p:txBody>
      </p:sp>
      <p:sp>
        <p:nvSpPr>
          <p:cNvPr id="5" name="Footer Placeholder 4">
            <a:extLst>
              <a:ext uri="{FF2B5EF4-FFF2-40B4-BE49-F238E27FC236}">
                <a16:creationId xmlns:a16="http://schemas.microsoft.com/office/drawing/2014/main" id="{6506B034-0D33-6C9D-2C16-46BBDE0E690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526125B-8116-43B2-66D9-A396ECB63A56}"/>
              </a:ext>
            </a:extLst>
          </p:cNvPr>
          <p:cNvSpPr>
            <a:spLocks noGrp="1"/>
          </p:cNvSpPr>
          <p:nvPr>
            <p:ph type="sldNum" sz="quarter" idx="12"/>
          </p:nvPr>
        </p:nvSpPr>
        <p:spPr/>
        <p:txBody>
          <a:bodyPr/>
          <a:lstStyle/>
          <a:p>
            <a:fld id="{2E9D6B45-D6CC-4F02-A5EF-EE4E16002DA9}" type="slidenum">
              <a:rPr lang="en-SG" smtClean="0"/>
              <a:t>‹#›</a:t>
            </a:fld>
            <a:endParaRPr lang="en-SG"/>
          </a:p>
        </p:txBody>
      </p:sp>
    </p:spTree>
    <p:extLst>
      <p:ext uri="{BB962C8B-B14F-4D97-AF65-F5344CB8AC3E}">
        <p14:creationId xmlns:p14="http://schemas.microsoft.com/office/powerpoint/2010/main" val="1295277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5EBB5-7450-8AD3-DE2F-D06641BCF52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AA65F8A-D5F1-2C1B-61CE-ACCDCE463C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2E427BA-D8F9-64B3-9CD3-164E1ACCE49D}"/>
              </a:ext>
            </a:extLst>
          </p:cNvPr>
          <p:cNvSpPr>
            <a:spLocks noGrp="1"/>
          </p:cNvSpPr>
          <p:nvPr>
            <p:ph type="dt" sz="half" idx="10"/>
          </p:nvPr>
        </p:nvSpPr>
        <p:spPr/>
        <p:txBody>
          <a:bodyPr/>
          <a:lstStyle/>
          <a:p>
            <a:fld id="{D639540A-F3BE-4C5C-84A7-FBD38287E322}" type="datetimeFigureOut">
              <a:rPr lang="en-SG" smtClean="0"/>
              <a:t>26/3/23</a:t>
            </a:fld>
            <a:endParaRPr lang="en-SG"/>
          </a:p>
        </p:txBody>
      </p:sp>
      <p:sp>
        <p:nvSpPr>
          <p:cNvPr id="5" name="Footer Placeholder 4">
            <a:extLst>
              <a:ext uri="{FF2B5EF4-FFF2-40B4-BE49-F238E27FC236}">
                <a16:creationId xmlns:a16="http://schemas.microsoft.com/office/drawing/2014/main" id="{6C451C00-966B-1EED-0A81-86AA741BA65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87DD16F-B369-B981-FC72-9FAFAF72D41F}"/>
              </a:ext>
            </a:extLst>
          </p:cNvPr>
          <p:cNvSpPr>
            <a:spLocks noGrp="1"/>
          </p:cNvSpPr>
          <p:nvPr>
            <p:ph type="sldNum" sz="quarter" idx="12"/>
          </p:nvPr>
        </p:nvSpPr>
        <p:spPr/>
        <p:txBody>
          <a:bodyPr/>
          <a:lstStyle/>
          <a:p>
            <a:fld id="{2E9D6B45-D6CC-4F02-A5EF-EE4E16002DA9}" type="slidenum">
              <a:rPr lang="en-SG" smtClean="0"/>
              <a:t>‹#›</a:t>
            </a:fld>
            <a:endParaRPr lang="en-SG"/>
          </a:p>
        </p:txBody>
      </p:sp>
    </p:spTree>
    <p:extLst>
      <p:ext uri="{BB962C8B-B14F-4D97-AF65-F5344CB8AC3E}">
        <p14:creationId xmlns:p14="http://schemas.microsoft.com/office/powerpoint/2010/main" val="1387033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9218A9-25DD-8A1D-BB5D-51120F2DC9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D439E63-81CD-F968-9ECC-27100CDF6E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31DC605-C0EF-C31D-4B57-E5C359F27B13}"/>
              </a:ext>
            </a:extLst>
          </p:cNvPr>
          <p:cNvSpPr>
            <a:spLocks noGrp="1"/>
          </p:cNvSpPr>
          <p:nvPr>
            <p:ph type="dt" sz="half" idx="10"/>
          </p:nvPr>
        </p:nvSpPr>
        <p:spPr/>
        <p:txBody>
          <a:bodyPr/>
          <a:lstStyle/>
          <a:p>
            <a:fld id="{D639540A-F3BE-4C5C-84A7-FBD38287E322}" type="datetimeFigureOut">
              <a:rPr lang="en-SG" smtClean="0"/>
              <a:t>26/3/23</a:t>
            </a:fld>
            <a:endParaRPr lang="en-SG"/>
          </a:p>
        </p:txBody>
      </p:sp>
      <p:sp>
        <p:nvSpPr>
          <p:cNvPr id="5" name="Footer Placeholder 4">
            <a:extLst>
              <a:ext uri="{FF2B5EF4-FFF2-40B4-BE49-F238E27FC236}">
                <a16:creationId xmlns:a16="http://schemas.microsoft.com/office/drawing/2014/main" id="{12EF50AB-2CB3-424E-8BC6-986E90CFD23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DB1E963-1B83-4684-9333-6FBAF22B0EEA}"/>
              </a:ext>
            </a:extLst>
          </p:cNvPr>
          <p:cNvSpPr>
            <a:spLocks noGrp="1"/>
          </p:cNvSpPr>
          <p:nvPr>
            <p:ph type="sldNum" sz="quarter" idx="12"/>
          </p:nvPr>
        </p:nvSpPr>
        <p:spPr/>
        <p:txBody>
          <a:bodyPr/>
          <a:lstStyle/>
          <a:p>
            <a:fld id="{2E9D6B45-D6CC-4F02-A5EF-EE4E16002DA9}" type="slidenum">
              <a:rPr lang="en-SG" smtClean="0"/>
              <a:t>‹#›</a:t>
            </a:fld>
            <a:endParaRPr lang="en-SG"/>
          </a:p>
        </p:txBody>
      </p:sp>
    </p:spTree>
    <p:extLst>
      <p:ext uri="{BB962C8B-B14F-4D97-AF65-F5344CB8AC3E}">
        <p14:creationId xmlns:p14="http://schemas.microsoft.com/office/powerpoint/2010/main" val="2139090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D6AD-F5A8-EBD5-C9EE-B07BBE2F8F9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7088ED2-4242-4816-FE10-F43353B257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128933-ACFB-C93F-6942-B81B3B987B58}"/>
              </a:ext>
            </a:extLst>
          </p:cNvPr>
          <p:cNvSpPr>
            <a:spLocks noGrp="1"/>
          </p:cNvSpPr>
          <p:nvPr>
            <p:ph type="dt" sz="half" idx="10"/>
          </p:nvPr>
        </p:nvSpPr>
        <p:spPr/>
        <p:txBody>
          <a:bodyPr/>
          <a:lstStyle/>
          <a:p>
            <a:fld id="{D639540A-F3BE-4C5C-84A7-FBD38287E322}" type="datetimeFigureOut">
              <a:rPr lang="en-SG" smtClean="0"/>
              <a:t>26/3/23</a:t>
            </a:fld>
            <a:endParaRPr lang="en-SG"/>
          </a:p>
        </p:txBody>
      </p:sp>
      <p:sp>
        <p:nvSpPr>
          <p:cNvPr id="5" name="Footer Placeholder 4">
            <a:extLst>
              <a:ext uri="{FF2B5EF4-FFF2-40B4-BE49-F238E27FC236}">
                <a16:creationId xmlns:a16="http://schemas.microsoft.com/office/drawing/2014/main" id="{79BCAC09-8CB5-ABB1-B044-DD5B9E4E4BD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BC0546-F888-733C-8F4F-7BC9D6E20FF8}"/>
              </a:ext>
            </a:extLst>
          </p:cNvPr>
          <p:cNvSpPr>
            <a:spLocks noGrp="1"/>
          </p:cNvSpPr>
          <p:nvPr>
            <p:ph type="sldNum" sz="quarter" idx="12"/>
          </p:nvPr>
        </p:nvSpPr>
        <p:spPr/>
        <p:txBody>
          <a:bodyPr/>
          <a:lstStyle/>
          <a:p>
            <a:fld id="{2E9D6B45-D6CC-4F02-A5EF-EE4E16002DA9}" type="slidenum">
              <a:rPr lang="en-SG" smtClean="0"/>
              <a:t>‹#›</a:t>
            </a:fld>
            <a:endParaRPr lang="en-SG"/>
          </a:p>
        </p:txBody>
      </p:sp>
    </p:spTree>
    <p:extLst>
      <p:ext uri="{BB962C8B-B14F-4D97-AF65-F5344CB8AC3E}">
        <p14:creationId xmlns:p14="http://schemas.microsoft.com/office/powerpoint/2010/main" val="84103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53DD0-B5E9-9B25-4AE6-E2DD7B2203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D60F4A2C-7A2D-B606-56EB-1DA06A625F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85A5C7-11FE-1853-36A9-2FC26146B040}"/>
              </a:ext>
            </a:extLst>
          </p:cNvPr>
          <p:cNvSpPr>
            <a:spLocks noGrp="1"/>
          </p:cNvSpPr>
          <p:nvPr>
            <p:ph type="dt" sz="half" idx="10"/>
          </p:nvPr>
        </p:nvSpPr>
        <p:spPr/>
        <p:txBody>
          <a:bodyPr/>
          <a:lstStyle/>
          <a:p>
            <a:fld id="{D639540A-F3BE-4C5C-84A7-FBD38287E322}" type="datetimeFigureOut">
              <a:rPr lang="en-SG" smtClean="0"/>
              <a:t>26/3/23</a:t>
            </a:fld>
            <a:endParaRPr lang="en-SG"/>
          </a:p>
        </p:txBody>
      </p:sp>
      <p:sp>
        <p:nvSpPr>
          <p:cNvPr id="5" name="Footer Placeholder 4">
            <a:extLst>
              <a:ext uri="{FF2B5EF4-FFF2-40B4-BE49-F238E27FC236}">
                <a16:creationId xmlns:a16="http://schemas.microsoft.com/office/drawing/2014/main" id="{EB32D1A5-CA4E-01C0-0258-A4DBC3486A6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87726E0-5E4D-68F5-7A2E-2FA9E477AFF4}"/>
              </a:ext>
            </a:extLst>
          </p:cNvPr>
          <p:cNvSpPr>
            <a:spLocks noGrp="1"/>
          </p:cNvSpPr>
          <p:nvPr>
            <p:ph type="sldNum" sz="quarter" idx="12"/>
          </p:nvPr>
        </p:nvSpPr>
        <p:spPr/>
        <p:txBody>
          <a:bodyPr/>
          <a:lstStyle/>
          <a:p>
            <a:fld id="{2E9D6B45-D6CC-4F02-A5EF-EE4E16002DA9}" type="slidenum">
              <a:rPr lang="en-SG" smtClean="0"/>
              <a:t>‹#›</a:t>
            </a:fld>
            <a:endParaRPr lang="en-SG"/>
          </a:p>
        </p:txBody>
      </p:sp>
    </p:spTree>
    <p:extLst>
      <p:ext uri="{BB962C8B-B14F-4D97-AF65-F5344CB8AC3E}">
        <p14:creationId xmlns:p14="http://schemas.microsoft.com/office/powerpoint/2010/main" val="1141560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AB57-4CF4-89DA-0910-7A5E8388603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2F50A63-8480-98FF-39A2-910BE4DE16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5653F949-8CC1-9609-CBF6-9204ED739A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16DF674C-B037-5C93-C5B2-1EF6928BC7DA}"/>
              </a:ext>
            </a:extLst>
          </p:cNvPr>
          <p:cNvSpPr>
            <a:spLocks noGrp="1"/>
          </p:cNvSpPr>
          <p:nvPr>
            <p:ph type="dt" sz="half" idx="10"/>
          </p:nvPr>
        </p:nvSpPr>
        <p:spPr/>
        <p:txBody>
          <a:bodyPr/>
          <a:lstStyle/>
          <a:p>
            <a:fld id="{D639540A-F3BE-4C5C-84A7-FBD38287E322}" type="datetimeFigureOut">
              <a:rPr lang="en-SG" smtClean="0"/>
              <a:t>26/3/23</a:t>
            </a:fld>
            <a:endParaRPr lang="en-SG"/>
          </a:p>
        </p:txBody>
      </p:sp>
      <p:sp>
        <p:nvSpPr>
          <p:cNvPr id="6" name="Footer Placeholder 5">
            <a:extLst>
              <a:ext uri="{FF2B5EF4-FFF2-40B4-BE49-F238E27FC236}">
                <a16:creationId xmlns:a16="http://schemas.microsoft.com/office/drawing/2014/main" id="{31B4E066-B5DD-1A5F-417A-C8A83F3C9DC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168A8BF-4C06-627A-D9C7-CDB1E9E98AC6}"/>
              </a:ext>
            </a:extLst>
          </p:cNvPr>
          <p:cNvSpPr>
            <a:spLocks noGrp="1"/>
          </p:cNvSpPr>
          <p:nvPr>
            <p:ph type="sldNum" sz="quarter" idx="12"/>
          </p:nvPr>
        </p:nvSpPr>
        <p:spPr/>
        <p:txBody>
          <a:bodyPr/>
          <a:lstStyle/>
          <a:p>
            <a:fld id="{2E9D6B45-D6CC-4F02-A5EF-EE4E16002DA9}" type="slidenum">
              <a:rPr lang="en-SG" smtClean="0"/>
              <a:t>‹#›</a:t>
            </a:fld>
            <a:endParaRPr lang="en-SG"/>
          </a:p>
        </p:txBody>
      </p:sp>
    </p:spTree>
    <p:extLst>
      <p:ext uri="{BB962C8B-B14F-4D97-AF65-F5344CB8AC3E}">
        <p14:creationId xmlns:p14="http://schemas.microsoft.com/office/powerpoint/2010/main" val="805440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45E0E-D001-1295-6177-B03432A284CB}"/>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FA7042A-DE33-8C01-B29D-4DC5FFABD1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6B7439-0A47-6BB1-D2DE-C61DDC0895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0F4AAF0-FF51-6A82-0944-2CF164B102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2FC53E-4222-0AAF-1051-5CA4B647E0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10A9E405-85BC-8EE6-7899-339F98EC53D9}"/>
              </a:ext>
            </a:extLst>
          </p:cNvPr>
          <p:cNvSpPr>
            <a:spLocks noGrp="1"/>
          </p:cNvSpPr>
          <p:nvPr>
            <p:ph type="dt" sz="half" idx="10"/>
          </p:nvPr>
        </p:nvSpPr>
        <p:spPr/>
        <p:txBody>
          <a:bodyPr/>
          <a:lstStyle/>
          <a:p>
            <a:fld id="{D639540A-F3BE-4C5C-84A7-FBD38287E322}" type="datetimeFigureOut">
              <a:rPr lang="en-SG" smtClean="0"/>
              <a:t>26/3/23</a:t>
            </a:fld>
            <a:endParaRPr lang="en-SG"/>
          </a:p>
        </p:txBody>
      </p:sp>
      <p:sp>
        <p:nvSpPr>
          <p:cNvPr id="8" name="Footer Placeholder 7">
            <a:extLst>
              <a:ext uri="{FF2B5EF4-FFF2-40B4-BE49-F238E27FC236}">
                <a16:creationId xmlns:a16="http://schemas.microsoft.com/office/drawing/2014/main" id="{7A2B402A-0532-E1BD-B078-820E21C5FA50}"/>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F3F8B8CF-8954-5A44-9E73-65EA7619194C}"/>
              </a:ext>
            </a:extLst>
          </p:cNvPr>
          <p:cNvSpPr>
            <a:spLocks noGrp="1"/>
          </p:cNvSpPr>
          <p:nvPr>
            <p:ph type="sldNum" sz="quarter" idx="12"/>
          </p:nvPr>
        </p:nvSpPr>
        <p:spPr/>
        <p:txBody>
          <a:bodyPr/>
          <a:lstStyle/>
          <a:p>
            <a:fld id="{2E9D6B45-D6CC-4F02-A5EF-EE4E16002DA9}" type="slidenum">
              <a:rPr lang="en-SG" smtClean="0"/>
              <a:t>‹#›</a:t>
            </a:fld>
            <a:endParaRPr lang="en-SG"/>
          </a:p>
        </p:txBody>
      </p:sp>
    </p:spTree>
    <p:extLst>
      <p:ext uri="{BB962C8B-B14F-4D97-AF65-F5344CB8AC3E}">
        <p14:creationId xmlns:p14="http://schemas.microsoft.com/office/powerpoint/2010/main" val="2223892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0C12A-4E1E-60CF-536F-D54877F63D17}"/>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2E6C94A-9D8B-6BEF-735E-D9380145C823}"/>
              </a:ext>
            </a:extLst>
          </p:cNvPr>
          <p:cNvSpPr>
            <a:spLocks noGrp="1"/>
          </p:cNvSpPr>
          <p:nvPr>
            <p:ph type="dt" sz="half" idx="10"/>
          </p:nvPr>
        </p:nvSpPr>
        <p:spPr/>
        <p:txBody>
          <a:bodyPr/>
          <a:lstStyle/>
          <a:p>
            <a:fld id="{D639540A-F3BE-4C5C-84A7-FBD38287E322}" type="datetimeFigureOut">
              <a:rPr lang="en-SG" smtClean="0"/>
              <a:t>26/3/23</a:t>
            </a:fld>
            <a:endParaRPr lang="en-SG"/>
          </a:p>
        </p:txBody>
      </p:sp>
      <p:sp>
        <p:nvSpPr>
          <p:cNvPr id="4" name="Footer Placeholder 3">
            <a:extLst>
              <a:ext uri="{FF2B5EF4-FFF2-40B4-BE49-F238E27FC236}">
                <a16:creationId xmlns:a16="http://schemas.microsoft.com/office/drawing/2014/main" id="{13A4B8A4-467A-BBCA-0213-1B9B1236710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2C54C7C-84ED-888B-9EEA-163B66B38DB4}"/>
              </a:ext>
            </a:extLst>
          </p:cNvPr>
          <p:cNvSpPr>
            <a:spLocks noGrp="1"/>
          </p:cNvSpPr>
          <p:nvPr>
            <p:ph type="sldNum" sz="quarter" idx="12"/>
          </p:nvPr>
        </p:nvSpPr>
        <p:spPr/>
        <p:txBody>
          <a:bodyPr/>
          <a:lstStyle/>
          <a:p>
            <a:fld id="{2E9D6B45-D6CC-4F02-A5EF-EE4E16002DA9}" type="slidenum">
              <a:rPr lang="en-SG" smtClean="0"/>
              <a:t>‹#›</a:t>
            </a:fld>
            <a:endParaRPr lang="en-SG"/>
          </a:p>
        </p:txBody>
      </p:sp>
    </p:spTree>
    <p:extLst>
      <p:ext uri="{BB962C8B-B14F-4D97-AF65-F5344CB8AC3E}">
        <p14:creationId xmlns:p14="http://schemas.microsoft.com/office/powerpoint/2010/main" val="582394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6C3B4C-6F27-FCA8-E22E-F8D193C3A8DA}"/>
              </a:ext>
            </a:extLst>
          </p:cNvPr>
          <p:cNvSpPr>
            <a:spLocks noGrp="1"/>
          </p:cNvSpPr>
          <p:nvPr>
            <p:ph type="dt" sz="half" idx="10"/>
          </p:nvPr>
        </p:nvSpPr>
        <p:spPr/>
        <p:txBody>
          <a:bodyPr/>
          <a:lstStyle/>
          <a:p>
            <a:fld id="{D639540A-F3BE-4C5C-84A7-FBD38287E322}" type="datetimeFigureOut">
              <a:rPr lang="en-SG" smtClean="0"/>
              <a:t>26/3/23</a:t>
            </a:fld>
            <a:endParaRPr lang="en-SG"/>
          </a:p>
        </p:txBody>
      </p:sp>
      <p:sp>
        <p:nvSpPr>
          <p:cNvPr id="3" name="Footer Placeholder 2">
            <a:extLst>
              <a:ext uri="{FF2B5EF4-FFF2-40B4-BE49-F238E27FC236}">
                <a16:creationId xmlns:a16="http://schemas.microsoft.com/office/drawing/2014/main" id="{8A65A7B5-CCC7-D8C6-5ADC-4FE9C5FDD82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733F2CB8-1B3B-A96B-172C-2ECA4D96A58B}"/>
              </a:ext>
            </a:extLst>
          </p:cNvPr>
          <p:cNvSpPr>
            <a:spLocks noGrp="1"/>
          </p:cNvSpPr>
          <p:nvPr>
            <p:ph type="sldNum" sz="quarter" idx="12"/>
          </p:nvPr>
        </p:nvSpPr>
        <p:spPr/>
        <p:txBody>
          <a:bodyPr/>
          <a:lstStyle/>
          <a:p>
            <a:fld id="{2E9D6B45-D6CC-4F02-A5EF-EE4E16002DA9}" type="slidenum">
              <a:rPr lang="en-SG" smtClean="0"/>
              <a:t>‹#›</a:t>
            </a:fld>
            <a:endParaRPr lang="en-SG"/>
          </a:p>
        </p:txBody>
      </p:sp>
    </p:spTree>
    <p:extLst>
      <p:ext uri="{BB962C8B-B14F-4D97-AF65-F5344CB8AC3E}">
        <p14:creationId xmlns:p14="http://schemas.microsoft.com/office/powerpoint/2010/main" val="2728708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B59C1-866D-3B6A-0BCD-FF45D137D6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BAFBA806-115F-0AFC-FB45-2D39AC442C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4CA2F8D7-C827-071D-0A73-2E02BAAE4D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EF9F2-C21D-2E1E-3439-54CA143910DE}"/>
              </a:ext>
            </a:extLst>
          </p:cNvPr>
          <p:cNvSpPr>
            <a:spLocks noGrp="1"/>
          </p:cNvSpPr>
          <p:nvPr>
            <p:ph type="dt" sz="half" idx="10"/>
          </p:nvPr>
        </p:nvSpPr>
        <p:spPr/>
        <p:txBody>
          <a:bodyPr/>
          <a:lstStyle/>
          <a:p>
            <a:fld id="{D639540A-F3BE-4C5C-84A7-FBD38287E322}" type="datetimeFigureOut">
              <a:rPr lang="en-SG" smtClean="0"/>
              <a:t>26/3/23</a:t>
            </a:fld>
            <a:endParaRPr lang="en-SG"/>
          </a:p>
        </p:txBody>
      </p:sp>
      <p:sp>
        <p:nvSpPr>
          <p:cNvPr id="6" name="Footer Placeholder 5">
            <a:extLst>
              <a:ext uri="{FF2B5EF4-FFF2-40B4-BE49-F238E27FC236}">
                <a16:creationId xmlns:a16="http://schemas.microsoft.com/office/drawing/2014/main" id="{31729901-EBEE-40A3-7224-15BBDF123DE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896EC99-E4ED-4D36-6616-190A7B2A2D31}"/>
              </a:ext>
            </a:extLst>
          </p:cNvPr>
          <p:cNvSpPr>
            <a:spLocks noGrp="1"/>
          </p:cNvSpPr>
          <p:nvPr>
            <p:ph type="sldNum" sz="quarter" idx="12"/>
          </p:nvPr>
        </p:nvSpPr>
        <p:spPr/>
        <p:txBody>
          <a:bodyPr/>
          <a:lstStyle/>
          <a:p>
            <a:fld id="{2E9D6B45-D6CC-4F02-A5EF-EE4E16002DA9}" type="slidenum">
              <a:rPr lang="en-SG" smtClean="0"/>
              <a:t>‹#›</a:t>
            </a:fld>
            <a:endParaRPr lang="en-SG"/>
          </a:p>
        </p:txBody>
      </p:sp>
    </p:spTree>
    <p:extLst>
      <p:ext uri="{BB962C8B-B14F-4D97-AF65-F5344CB8AC3E}">
        <p14:creationId xmlns:p14="http://schemas.microsoft.com/office/powerpoint/2010/main" val="416505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348FE-928B-74F8-B471-5FE0D6E059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A366712-3195-4AD1-3912-1D30AC3C5C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B95AEC08-53AE-7215-7C1E-EF483A9BC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C40973-106D-C48B-5F83-1A5B3520008F}"/>
              </a:ext>
            </a:extLst>
          </p:cNvPr>
          <p:cNvSpPr>
            <a:spLocks noGrp="1"/>
          </p:cNvSpPr>
          <p:nvPr>
            <p:ph type="dt" sz="half" idx="10"/>
          </p:nvPr>
        </p:nvSpPr>
        <p:spPr/>
        <p:txBody>
          <a:bodyPr/>
          <a:lstStyle/>
          <a:p>
            <a:fld id="{D639540A-F3BE-4C5C-84A7-FBD38287E322}" type="datetimeFigureOut">
              <a:rPr lang="en-SG" smtClean="0"/>
              <a:t>26/3/23</a:t>
            </a:fld>
            <a:endParaRPr lang="en-SG"/>
          </a:p>
        </p:txBody>
      </p:sp>
      <p:sp>
        <p:nvSpPr>
          <p:cNvPr id="6" name="Footer Placeholder 5">
            <a:extLst>
              <a:ext uri="{FF2B5EF4-FFF2-40B4-BE49-F238E27FC236}">
                <a16:creationId xmlns:a16="http://schemas.microsoft.com/office/drawing/2014/main" id="{C88B18F2-0153-CBCA-C6F4-AF6EC0CC842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437978D-0EC9-FC9E-A015-03B2C81A9BB2}"/>
              </a:ext>
            </a:extLst>
          </p:cNvPr>
          <p:cNvSpPr>
            <a:spLocks noGrp="1"/>
          </p:cNvSpPr>
          <p:nvPr>
            <p:ph type="sldNum" sz="quarter" idx="12"/>
          </p:nvPr>
        </p:nvSpPr>
        <p:spPr/>
        <p:txBody>
          <a:bodyPr/>
          <a:lstStyle/>
          <a:p>
            <a:fld id="{2E9D6B45-D6CC-4F02-A5EF-EE4E16002DA9}" type="slidenum">
              <a:rPr lang="en-SG" smtClean="0"/>
              <a:t>‹#›</a:t>
            </a:fld>
            <a:endParaRPr lang="en-SG"/>
          </a:p>
        </p:txBody>
      </p:sp>
    </p:spTree>
    <p:extLst>
      <p:ext uri="{BB962C8B-B14F-4D97-AF65-F5344CB8AC3E}">
        <p14:creationId xmlns:p14="http://schemas.microsoft.com/office/powerpoint/2010/main" val="3826932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9D7A71-8629-7D32-9A55-D807C6C2BD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A1E12B1-54D4-7CDF-4AD8-E6083CA3DA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29F015E-E7DE-B2E8-C5F2-EE50371FB4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39540A-F3BE-4C5C-84A7-FBD38287E322}" type="datetimeFigureOut">
              <a:rPr lang="en-SG" smtClean="0"/>
              <a:t>26/3/23</a:t>
            </a:fld>
            <a:endParaRPr lang="en-SG"/>
          </a:p>
        </p:txBody>
      </p:sp>
      <p:sp>
        <p:nvSpPr>
          <p:cNvPr id="5" name="Footer Placeholder 4">
            <a:extLst>
              <a:ext uri="{FF2B5EF4-FFF2-40B4-BE49-F238E27FC236}">
                <a16:creationId xmlns:a16="http://schemas.microsoft.com/office/drawing/2014/main" id="{75835891-9445-8437-C5C4-5428DEE481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C4627236-AECD-A0EB-463B-E7A2CE662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9D6B45-D6CC-4F02-A5EF-EE4E16002DA9}" type="slidenum">
              <a:rPr lang="en-SG" smtClean="0"/>
              <a:t>‹#›</a:t>
            </a:fld>
            <a:endParaRPr lang="en-SG"/>
          </a:p>
        </p:txBody>
      </p:sp>
    </p:spTree>
    <p:extLst>
      <p:ext uri="{BB962C8B-B14F-4D97-AF65-F5344CB8AC3E}">
        <p14:creationId xmlns:p14="http://schemas.microsoft.com/office/powerpoint/2010/main" val="3662771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1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56.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62.sv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sv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0.sv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svg"/><Relationship Id="rId4" Type="http://schemas.openxmlformats.org/officeDocument/2006/relationships/image" Target="../media/image58.svg"/><Relationship Id="rId9" Type="http://schemas.openxmlformats.org/officeDocument/2006/relationships/image" Target="../media/image63.png"/></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23.xml.rels><?xml version="1.0" encoding="UTF-8" standalone="yes"?>
<Relationships xmlns="http://schemas.openxmlformats.org/package/2006/relationships"><Relationship Id="rId8" Type="http://schemas.openxmlformats.org/officeDocument/2006/relationships/image" Target="../media/image62.sv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58.svg"/></Relationships>
</file>

<file path=ppt/slides/_rels/slide2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chart" Target="../charts/chart6.xml"/></Relationships>
</file>

<file path=ppt/slides/_rels/slide2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slides/_rels/slide28.xml.rels><?xml version="1.0" encoding="UTF-8" standalone="yes"?>
<Relationships xmlns="http://schemas.openxmlformats.org/package/2006/relationships"><Relationship Id="rId8" Type="http://schemas.microsoft.com/office/2007/relationships/diagramDrawing" Target="../diagrams/drawing5.xml"/><Relationship Id="rId13" Type="http://schemas.openxmlformats.org/officeDocument/2006/relationships/image" Target="../media/image78.png"/><Relationship Id="rId3" Type="http://schemas.openxmlformats.org/officeDocument/2006/relationships/image" Target="../media/image73.jpeg"/><Relationship Id="rId7" Type="http://schemas.openxmlformats.org/officeDocument/2006/relationships/diagramColors" Target="../diagrams/colors5.xml"/><Relationship Id="rId12" Type="http://schemas.openxmlformats.org/officeDocument/2006/relationships/image" Target="../media/image77.svg"/><Relationship Id="rId2" Type="http://schemas.openxmlformats.org/officeDocument/2006/relationships/notesSlide" Target="../notesSlides/notesSlide28.xml"/><Relationship Id="rId16" Type="http://schemas.openxmlformats.org/officeDocument/2006/relationships/image" Target="../media/image81.svg"/><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openxmlformats.org/officeDocument/2006/relationships/image" Target="../media/image76.png"/><Relationship Id="rId5" Type="http://schemas.openxmlformats.org/officeDocument/2006/relationships/diagramLayout" Target="../diagrams/layout5.xml"/><Relationship Id="rId15" Type="http://schemas.openxmlformats.org/officeDocument/2006/relationships/image" Target="../media/image80.png"/><Relationship Id="rId10" Type="http://schemas.openxmlformats.org/officeDocument/2006/relationships/image" Target="../media/image75.svg"/><Relationship Id="rId4" Type="http://schemas.openxmlformats.org/officeDocument/2006/relationships/diagramData" Target="../diagrams/data5.xml"/><Relationship Id="rId9" Type="http://schemas.openxmlformats.org/officeDocument/2006/relationships/image" Target="../media/image74.png"/><Relationship Id="rId14" Type="http://schemas.openxmlformats.org/officeDocument/2006/relationships/image" Target="../media/image79.svg"/></Relationships>
</file>

<file path=ppt/slides/_rels/slide29.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diagramLayout" Target="../diagrams/layout6.xml"/><Relationship Id="rId18" Type="http://schemas.openxmlformats.org/officeDocument/2006/relationships/image" Target="../media/image77.svg"/><Relationship Id="rId3" Type="http://schemas.openxmlformats.org/officeDocument/2006/relationships/image" Target="../media/image73.jpeg"/><Relationship Id="rId21" Type="http://schemas.openxmlformats.org/officeDocument/2006/relationships/image" Target="../media/image86.svg"/><Relationship Id="rId7" Type="http://schemas.openxmlformats.org/officeDocument/2006/relationships/image" Target="../media/image82.svg"/><Relationship Id="rId12" Type="http://schemas.openxmlformats.org/officeDocument/2006/relationships/diagramData" Target="../diagrams/data6.xml"/><Relationship Id="rId17" Type="http://schemas.openxmlformats.org/officeDocument/2006/relationships/image" Target="../media/image83.svg"/><Relationship Id="rId2" Type="http://schemas.openxmlformats.org/officeDocument/2006/relationships/notesSlide" Target="../notesSlides/notesSlide29.xml"/><Relationship Id="rId16" Type="http://schemas.microsoft.com/office/2007/relationships/diagramDrawing" Target="../diagrams/drawing6.xml"/><Relationship Id="rId20"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76.png"/><Relationship Id="rId11" Type="http://schemas.openxmlformats.org/officeDocument/2006/relationships/image" Target="../media/image81.svg"/><Relationship Id="rId5" Type="http://schemas.openxmlformats.org/officeDocument/2006/relationships/image" Target="../media/image75.svg"/><Relationship Id="rId15" Type="http://schemas.openxmlformats.org/officeDocument/2006/relationships/diagramColors" Target="../diagrams/colors6.xml"/><Relationship Id="rId23" Type="http://schemas.openxmlformats.org/officeDocument/2006/relationships/image" Target="../media/image88.svg"/><Relationship Id="rId10" Type="http://schemas.openxmlformats.org/officeDocument/2006/relationships/image" Target="../media/image80.png"/><Relationship Id="rId19" Type="http://schemas.openxmlformats.org/officeDocument/2006/relationships/image" Target="../media/image84.svg"/><Relationship Id="rId4" Type="http://schemas.openxmlformats.org/officeDocument/2006/relationships/image" Target="../media/image74.png"/><Relationship Id="rId9" Type="http://schemas.openxmlformats.org/officeDocument/2006/relationships/image" Target="../media/image79.svg"/><Relationship Id="rId14" Type="http://schemas.openxmlformats.org/officeDocument/2006/relationships/diagramQuickStyle" Target="../diagrams/quickStyle6.xml"/><Relationship Id="rId22" Type="http://schemas.openxmlformats.org/officeDocument/2006/relationships/image" Target="../media/image87.png"/></Relationships>
</file>

<file path=ppt/slides/_rels/slide3.xml.rels><?xml version="1.0" encoding="UTF-8" standalone="yes"?>
<Relationships xmlns="http://schemas.openxmlformats.org/package/2006/relationships"><Relationship Id="rId13" Type="http://schemas.openxmlformats.org/officeDocument/2006/relationships/image" Target="../media/image12.svg"/><Relationship Id="rId18" Type="http://schemas.openxmlformats.org/officeDocument/2006/relationships/customXml" Target="../ink/ink3.xml"/><Relationship Id="rId26" Type="http://schemas.openxmlformats.org/officeDocument/2006/relationships/customXml" Target="../ink/ink11.xml"/><Relationship Id="rId39" Type="http://schemas.openxmlformats.org/officeDocument/2006/relationships/customXml" Target="../ink/ink24.xml"/><Relationship Id="rId21" Type="http://schemas.openxmlformats.org/officeDocument/2006/relationships/customXml" Target="../ink/ink6.xml"/><Relationship Id="rId34" Type="http://schemas.openxmlformats.org/officeDocument/2006/relationships/customXml" Target="../ink/ink19.xml"/><Relationship Id="rId42" Type="http://schemas.openxmlformats.org/officeDocument/2006/relationships/customXml" Target="../ink/ink27.xml"/><Relationship Id="rId47" Type="http://schemas.openxmlformats.org/officeDocument/2006/relationships/image" Target="../media/image16.svg"/><Relationship Id="rId50" Type="http://schemas.openxmlformats.org/officeDocument/2006/relationships/image" Target="../media/image19.jpeg"/><Relationship Id="rId7" Type="http://schemas.openxmlformats.org/officeDocument/2006/relationships/image" Target="../media/image6.svg"/><Relationship Id="rId2" Type="http://schemas.openxmlformats.org/officeDocument/2006/relationships/notesSlide" Target="../notesSlides/notesSlide3.xml"/><Relationship Id="rId16" Type="http://schemas.openxmlformats.org/officeDocument/2006/relationships/customXml" Target="../ink/ink2.xml"/><Relationship Id="rId29" Type="http://schemas.openxmlformats.org/officeDocument/2006/relationships/customXml" Target="../ink/ink14.xml"/><Relationship Id="rId11" Type="http://schemas.openxmlformats.org/officeDocument/2006/relationships/image" Target="../media/image10.svg"/><Relationship Id="rId24" Type="http://schemas.openxmlformats.org/officeDocument/2006/relationships/customXml" Target="../ink/ink9.xml"/><Relationship Id="rId32" Type="http://schemas.openxmlformats.org/officeDocument/2006/relationships/customXml" Target="../ink/ink17.xml"/><Relationship Id="rId37" Type="http://schemas.openxmlformats.org/officeDocument/2006/relationships/customXml" Target="../ink/ink22.xml"/><Relationship Id="rId40" Type="http://schemas.openxmlformats.org/officeDocument/2006/relationships/customXml" Target="../ink/ink25.xml"/><Relationship Id="rId45" Type="http://schemas.openxmlformats.org/officeDocument/2006/relationships/customXml" Target="../ink/ink30.xml"/><Relationship Id="rId5" Type="http://schemas.openxmlformats.org/officeDocument/2006/relationships/image" Target="../media/image4.svg"/><Relationship Id="rId15" Type="http://schemas.openxmlformats.org/officeDocument/2006/relationships/image" Target="../media/image13.png"/><Relationship Id="rId23" Type="http://schemas.openxmlformats.org/officeDocument/2006/relationships/customXml" Target="../ink/ink8.xml"/><Relationship Id="rId28" Type="http://schemas.openxmlformats.org/officeDocument/2006/relationships/customXml" Target="../ink/ink13.xml"/><Relationship Id="rId36" Type="http://schemas.openxmlformats.org/officeDocument/2006/relationships/customXml" Target="../ink/ink21.xml"/><Relationship Id="rId49" Type="http://schemas.openxmlformats.org/officeDocument/2006/relationships/image" Target="../media/image18.svg"/><Relationship Id="rId10" Type="http://schemas.openxmlformats.org/officeDocument/2006/relationships/image" Target="../media/image9.png"/><Relationship Id="rId19" Type="http://schemas.openxmlformats.org/officeDocument/2006/relationships/customXml" Target="../ink/ink4.xml"/><Relationship Id="rId31" Type="http://schemas.openxmlformats.org/officeDocument/2006/relationships/customXml" Target="../ink/ink16.xml"/><Relationship Id="rId44" Type="http://schemas.openxmlformats.org/officeDocument/2006/relationships/customXml" Target="../ink/ink29.xm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customXml" Target="../ink/ink1.xml"/><Relationship Id="rId22" Type="http://schemas.openxmlformats.org/officeDocument/2006/relationships/customXml" Target="../ink/ink7.xml"/><Relationship Id="rId27" Type="http://schemas.openxmlformats.org/officeDocument/2006/relationships/customXml" Target="../ink/ink12.xml"/><Relationship Id="rId30" Type="http://schemas.openxmlformats.org/officeDocument/2006/relationships/customXml" Target="../ink/ink15.xml"/><Relationship Id="rId35" Type="http://schemas.openxmlformats.org/officeDocument/2006/relationships/customXml" Target="../ink/ink20.xml"/><Relationship Id="rId43" Type="http://schemas.openxmlformats.org/officeDocument/2006/relationships/customXml" Target="../ink/ink28.xml"/><Relationship Id="rId48" Type="http://schemas.openxmlformats.org/officeDocument/2006/relationships/image" Target="../media/image17.png"/><Relationship Id="rId8" Type="http://schemas.openxmlformats.org/officeDocument/2006/relationships/image" Target="../media/image7.png"/><Relationship Id="rId3" Type="http://schemas.openxmlformats.org/officeDocument/2006/relationships/image" Target="../media/image2.gif"/><Relationship Id="rId12" Type="http://schemas.openxmlformats.org/officeDocument/2006/relationships/image" Target="../media/image11.png"/><Relationship Id="rId17" Type="http://schemas.openxmlformats.org/officeDocument/2006/relationships/image" Target="../media/image14.png"/><Relationship Id="rId25" Type="http://schemas.openxmlformats.org/officeDocument/2006/relationships/customXml" Target="../ink/ink10.xml"/><Relationship Id="rId33" Type="http://schemas.openxmlformats.org/officeDocument/2006/relationships/customXml" Target="../ink/ink18.xml"/><Relationship Id="rId38" Type="http://schemas.openxmlformats.org/officeDocument/2006/relationships/customXml" Target="../ink/ink23.xml"/><Relationship Id="rId46" Type="http://schemas.openxmlformats.org/officeDocument/2006/relationships/image" Target="../media/image15.png"/><Relationship Id="rId20" Type="http://schemas.openxmlformats.org/officeDocument/2006/relationships/customXml" Target="../ink/ink5.xml"/><Relationship Id="rId41" Type="http://schemas.openxmlformats.org/officeDocument/2006/relationships/customXml" Target="../ink/ink26.xml"/><Relationship Id="rId1" Type="http://schemas.openxmlformats.org/officeDocument/2006/relationships/slideLayout" Target="../slideLayouts/slideLayout1.xml"/><Relationship Id="rId6"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microsoft.com/office/2007/relationships/diagramDrawing" Target="../diagrams/drawing7.xml"/><Relationship Id="rId13" Type="http://schemas.openxmlformats.org/officeDocument/2006/relationships/image" Target="../media/image78.png"/><Relationship Id="rId3" Type="http://schemas.openxmlformats.org/officeDocument/2006/relationships/image" Target="../media/image73.jpeg"/><Relationship Id="rId7" Type="http://schemas.openxmlformats.org/officeDocument/2006/relationships/diagramColors" Target="../diagrams/colors7.xml"/><Relationship Id="rId12" Type="http://schemas.openxmlformats.org/officeDocument/2006/relationships/image" Target="../media/image77.svg"/><Relationship Id="rId2" Type="http://schemas.openxmlformats.org/officeDocument/2006/relationships/notesSlide" Target="../notesSlides/notesSlide30.xml"/><Relationship Id="rId16" Type="http://schemas.openxmlformats.org/officeDocument/2006/relationships/image" Target="../media/image81.svg"/><Relationship Id="rId1" Type="http://schemas.openxmlformats.org/officeDocument/2006/relationships/slideLayout" Target="../slideLayouts/slideLayout2.xml"/><Relationship Id="rId6" Type="http://schemas.openxmlformats.org/officeDocument/2006/relationships/diagramQuickStyle" Target="../diagrams/quickStyle7.xml"/><Relationship Id="rId11" Type="http://schemas.openxmlformats.org/officeDocument/2006/relationships/image" Target="../media/image76.png"/><Relationship Id="rId5" Type="http://schemas.openxmlformats.org/officeDocument/2006/relationships/diagramLayout" Target="../diagrams/layout7.xml"/><Relationship Id="rId15" Type="http://schemas.openxmlformats.org/officeDocument/2006/relationships/image" Target="../media/image80.png"/><Relationship Id="rId10" Type="http://schemas.openxmlformats.org/officeDocument/2006/relationships/image" Target="../media/image75.svg"/><Relationship Id="rId4" Type="http://schemas.openxmlformats.org/officeDocument/2006/relationships/diagramData" Target="../diagrams/data7.xml"/><Relationship Id="rId9" Type="http://schemas.openxmlformats.org/officeDocument/2006/relationships/image" Target="../media/image74.png"/><Relationship Id="rId14" Type="http://schemas.openxmlformats.org/officeDocument/2006/relationships/image" Target="../media/image79.svg"/></Relationships>
</file>

<file path=ppt/slides/_rels/slide31.xml.rels><?xml version="1.0" encoding="UTF-8" standalone="yes"?>
<Relationships xmlns="http://schemas.openxmlformats.org/package/2006/relationships"><Relationship Id="rId13" Type="http://schemas.openxmlformats.org/officeDocument/2006/relationships/customXml" Target="../ink/ink38.xml"/><Relationship Id="rId18" Type="http://schemas.openxmlformats.org/officeDocument/2006/relationships/customXml" Target="../ink/ink43.xml"/><Relationship Id="rId26" Type="http://schemas.openxmlformats.org/officeDocument/2006/relationships/customXml" Target="../ink/ink51.xml"/><Relationship Id="rId3" Type="http://schemas.openxmlformats.org/officeDocument/2006/relationships/image" Target="../media/image2.gif"/><Relationship Id="rId21" Type="http://schemas.openxmlformats.org/officeDocument/2006/relationships/customXml" Target="../ink/ink46.xml"/><Relationship Id="rId34" Type="http://schemas.openxmlformats.org/officeDocument/2006/relationships/customXml" Target="../ink/ink59.xml"/><Relationship Id="rId7" Type="http://schemas.openxmlformats.org/officeDocument/2006/relationships/image" Target="../media/image14.png"/><Relationship Id="rId12" Type="http://schemas.openxmlformats.org/officeDocument/2006/relationships/customXml" Target="../ink/ink37.xml"/><Relationship Id="rId17" Type="http://schemas.openxmlformats.org/officeDocument/2006/relationships/customXml" Target="../ink/ink42.xml"/><Relationship Id="rId25" Type="http://schemas.openxmlformats.org/officeDocument/2006/relationships/customXml" Target="../ink/ink50.xml"/><Relationship Id="rId33" Type="http://schemas.openxmlformats.org/officeDocument/2006/relationships/customXml" Target="../ink/ink58.xml"/><Relationship Id="rId2" Type="http://schemas.openxmlformats.org/officeDocument/2006/relationships/notesSlide" Target="../notesSlides/notesSlide31.xml"/><Relationship Id="rId16" Type="http://schemas.openxmlformats.org/officeDocument/2006/relationships/customXml" Target="../ink/ink41.xml"/><Relationship Id="rId20" Type="http://schemas.openxmlformats.org/officeDocument/2006/relationships/customXml" Target="../ink/ink45.xml"/><Relationship Id="rId29" Type="http://schemas.openxmlformats.org/officeDocument/2006/relationships/customXml" Target="../ink/ink54.xml"/><Relationship Id="rId1" Type="http://schemas.openxmlformats.org/officeDocument/2006/relationships/slideLayout" Target="../slideLayouts/slideLayout1.xml"/><Relationship Id="rId6" Type="http://schemas.openxmlformats.org/officeDocument/2006/relationships/customXml" Target="../ink/ink32.xml"/><Relationship Id="rId11" Type="http://schemas.openxmlformats.org/officeDocument/2006/relationships/customXml" Target="../ink/ink36.xml"/><Relationship Id="rId24" Type="http://schemas.openxmlformats.org/officeDocument/2006/relationships/customXml" Target="../ink/ink49.xml"/><Relationship Id="rId32" Type="http://schemas.openxmlformats.org/officeDocument/2006/relationships/customXml" Target="../ink/ink57.xml"/><Relationship Id="rId5" Type="http://schemas.openxmlformats.org/officeDocument/2006/relationships/image" Target="../media/image13.png"/><Relationship Id="rId15" Type="http://schemas.openxmlformats.org/officeDocument/2006/relationships/customXml" Target="../ink/ink40.xml"/><Relationship Id="rId23" Type="http://schemas.openxmlformats.org/officeDocument/2006/relationships/customXml" Target="../ink/ink48.xml"/><Relationship Id="rId28" Type="http://schemas.openxmlformats.org/officeDocument/2006/relationships/customXml" Target="../ink/ink53.xml"/><Relationship Id="rId36" Type="http://schemas.openxmlformats.org/officeDocument/2006/relationships/image" Target="../media/image19.jpeg"/><Relationship Id="rId10" Type="http://schemas.openxmlformats.org/officeDocument/2006/relationships/customXml" Target="../ink/ink35.xml"/><Relationship Id="rId19" Type="http://schemas.openxmlformats.org/officeDocument/2006/relationships/customXml" Target="../ink/ink44.xml"/><Relationship Id="rId31" Type="http://schemas.openxmlformats.org/officeDocument/2006/relationships/customXml" Target="../ink/ink56.xml"/><Relationship Id="rId4" Type="http://schemas.openxmlformats.org/officeDocument/2006/relationships/customXml" Target="../ink/ink31.xml"/><Relationship Id="rId9" Type="http://schemas.openxmlformats.org/officeDocument/2006/relationships/customXml" Target="../ink/ink34.xml"/><Relationship Id="rId14" Type="http://schemas.openxmlformats.org/officeDocument/2006/relationships/customXml" Target="../ink/ink39.xml"/><Relationship Id="rId22" Type="http://schemas.openxmlformats.org/officeDocument/2006/relationships/customXml" Target="../ink/ink47.xml"/><Relationship Id="rId27" Type="http://schemas.openxmlformats.org/officeDocument/2006/relationships/customXml" Target="../ink/ink52.xml"/><Relationship Id="rId30" Type="http://schemas.openxmlformats.org/officeDocument/2006/relationships/customXml" Target="../ink/ink55.xml"/><Relationship Id="rId35" Type="http://schemas.openxmlformats.org/officeDocument/2006/relationships/customXml" Target="../ink/ink60.xml"/><Relationship Id="rId8" Type="http://schemas.openxmlformats.org/officeDocument/2006/relationships/customXml" Target="../ink/ink33.xml"/></Relationships>
</file>

<file path=ppt/slides/_rels/slide32.xml.rels><?xml version="1.0" encoding="UTF-8" standalone="yes"?>
<Relationships xmlns="http://schemas.openxmlformats.org/package/2006/relationships"><Relationship Id="rId13" Type="http://schemas.openxmlformats.org/officeDocument/2006/relationships/customXml" Target="../ink/ink68.xml"/><Relationship Id="rId18" Type="http://schemas.openxmlformats.org/officeDocument/2006/relationships/customXml" Target="../ink/ink73.xml"/><Relationship Id="rId26" Type="http://schemas.openxmlformats.org/officeDocument/2006/relationships/customXml" Target="../ink/ink81.xml"/><Relationship Id="rId3" Type="http://schemas.openxmlformats.org/officeDocument/2006/relationships/image" Target="../media/image2.gif"/><Relationship Id="rId21" Type="http://schemas.openxmlformats.org/officeDocument/2006/relationships/customXml" Target="../ink/ink76.xml"/><Relationship Id="rId34" Type="http://schemas.openxmlformats.org/officeDocument/2006/relationships/customXml" Target="../ink/ink89.xml"/><Relationship Id="rId7" Type="http://schemas.openxmlformats.org/officeDocument/2006/relationships/image" Target="../media/image14.png"/><Relationship Id="rId12" Type="http://schemas.openxmlformats.org/officeDocument/2006/relationships/customXml" Target="../ink/ink67.xml"/><Relationship Id="rId17" Type="http://schemas.openxmlformats.org/officeDocument/2006/relationships/customXml" Target="../ink/ink72.xml"/><Relationship Id="rId25" Type="http://schemas.openxmlformats.org/officeDocument/2006/relationships/customXml" Target="../ink/ink80.xml"/><Relationship Id="rId33" Type="http://schemas.openxmlformats.org/officeDocument/2006/relationships/customXml" Target="../ink/ink88.xml"/><Relationship Id="rId2" Type="http://schemas.openxmlformats.org/officeDocument/2006/relationships/notesSlide" Target="../notesSlides/notesSlide32.xml"/><Relationship Id="rId16" Type="http://schemas.openxmlformats.org/officeDocument/2006/relationships/customXml" Target="../ink/ink71.xml"/><Relationship Id="rId20" Type="http://schemas.openxmlformats.org/officeDocument/2006/relationships/customXml" Target="../ink/ink75.xml"/><Relationship Id="rId29" Type="http://schemas.openxmlformats.org/officeDocument/2006/relationships/customXml" Target="../ink/ink84.xml"/><Relationship Id="rId1" Type="http://schemas.openxmlformats.org/officeDocument/2006/relationships/slideLayout" Target="../slideLayouts/slideLayout1.xml"/><Relationship Id="rId6" Type="http://schemas.openxmlformats.org/officeDocument/2006/relationships/customXml" Target="../ink/ink62.xml"/><Relationship Id="rId11" Type="http://schemas.openxmlformats.org/officeDocument/2006/relationships/customXml" Target="../ink/ink66.xml"/><Relationship Id="rId24" Type="http://schemas.openxmlformats.org/officeDocument/2006/relationships/customXml" Target="../ink/ink79.xml"/><Relationship Id="rId32" Type="http://schemas.openxmlformats.org/officeDocument/2006/relationships/customXml" Target="../ink/ink87.xml"/><Relationship Id="rId5" Type="http://schemas.openxmlformats.org/officeDocument/2006/relationships/image" Target="../media/image13.png"/><Relationship Id="rId15" Type="http://schemas.openxmlformats.org/officeDocument/2006/relationships/customXml" Target="../ink/ink70.xml"/><Relationship Id="rId23" Type="http://schemas.openxmlformats.org/officeDocument/2006/relationships/customXml" Target="../ink/ink78.xml"/><Relationship Id="rId28" Type="http://schemas.openxmlformats.org/officeDocument/2006/relationships/customXml" Target="../ink/ink83.xml"/><Relationship Id="rId36" Type="http://schemas.openxmlformats.org/officeDocument/2006/relationships/image" Target="../media/image19.jpeg"/><Relationship Id="rId10" Type="http://schemas.openxmlformats.org/officeDocument/2006/relationships/customXml" Target="../ink/ink65.xml"/><Relationship Id="rId19" Type="http://schemas.openxmlformats.org/officeDocument/2006/relationships/customXml" Target="../ink/ink74.xml"/><Relationship Id="rId31" Type="http://schemas.openxmlformats.org/officeDocument/2006/relationships/customXml" Target="../ink/ink86.xml"/><Relationship Id="rId4" Type="http://schemas.openxmlformats.org/officeDocument/2006/relationships/customXml" Target="../ink/ink61.xml"/><Relationship Id="rId9" Type="http://schemas.openxmlformats.org/officeDocument/2006/relationships/customXml" Target="../ink/ink64.xml"/><Relationship Id="rId14" Type="http://schemas.openxmlformats.org/officeDocument/2006/relationships/customXml" Target="../ink/ink69.xml"/><Relationship Id="rId22" Type="http://schemas.openxmlformats.org/officeDocument/2006/relationships/customXml" Target="../ink/ink77.xml"/><Relationship Id="rId27" Type="http://schemas.openxmlformats.org/officeDocument/2006/relationships/customXml" Target="../ink/ink82.xml"/><Relationship Id="rId30" Type="http://schemas.openxmlformats.org/officeDocument/2006/relationships/customXml" Target="../ink/ink85.xml"/><Relationship Id="rId35" Type="http://schemas.openxmlformats.org/officeDocument/2006/relationships/customXml" Target="../ink/ink90.xml"/><Relationship Id="rId8" Type="http://schemas.openxmlformats.org/officeDocument/2006/relationships/customXml" Target="../ink/ink63.xml"/></Relationships>
</file>

<file path=ppt/slides/_rels/slide33.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92.png"/><Relationship Id="rId5" Type="http://schemas.openxmlformats.org/officeDocument/2006/relationships/image" Target="../media/image91.png"/><Relationship Id="rId10" Type="http://schemas.openxmlformats.org/officeDocument/2006/relationships/image" Target="../media/image95.jpeg"/><Relationship Id="rId4" Type="http://schemas.openxmlformats.org/officeDocument/2006/relationships/image" Target="../media/image90.png"/><Relationship Id="rId9" Type="http://schemas.openxmlformats.org/officeDocument/2006/relationships/image" Target="../media/image19.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18" Type="http://schemas.openxmlformats.org/officeDocument/2006/relationships/image" Target="../media/image3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17" Type="http://schemas.openxmlformats.org/officeDocument/2006/relationships/image" Target="../media/image34.png"/><Relationship Id="rId2" Type="http://schemas.openxmlformats.org/officeDocument/2006/relationships/notesSlide" Target="../notesSlides/notesSlide7.xml"/><Relationship Id="rId16" Type="http://schemas.openxmlformats.org/officeDocument/2006/relationships/image" Target="../media/image33.svg"/><Relationship Id="rId20" Type="http://schemas.openxmlformats.org/officeDocument/2006/relationships/image" Target="../media/image37.svg"/><Relationship Id="rId1" Type="http://schemas.openxmlformats.org/officeDocument/2006/relationships/slideLayout" Target="../slideLayouts/slideLayout2.xml"/><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svg"/><Relationship Id="rId19"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D4610-6217-7086-8810-EDCEE9432D2A}"/>
              </a:ext>
            </a:extLst>
          </p:cNvPr>
          <p:cNvSpPr>
            <a:spLocks noGrp="1"/>
          </p:cNvSpPr>
          <p:nvPr>
            <p:ph type="ctrTitle"/>
          </p:nvPr>
        </p:nvSpPr>
        <p:spPr>
          <a:xfrm>
            <a:off x="-1439851" y="2054699"/>
            <a:ext cx="10063998" cy="1572013"/>
          </a:xfrm>
        </p:spPr>
        <p:txBody>
          <a:bodyPr>
            <a:normAutofit fontScale="90000"/>
          </a:bodyPr>
          <a:lstStyle/>
          <a:p>
            <a:br>
              <a:rPr lang="en-SG"/>
            </a:br>
            <a:r>
              <a:rPr lang="en-SG" sz="4400">
                <a:latin typeface="Optima" panose="02000503060000020004" pitchFamily="2" charset="0"/>
              </a:rPr>
              <a:t>ISSS621 Data Science </a:t>
            </a:r>
            <a:br>
              <a:rPr lang="en-SG" sz="4400">
                <a:latin typeface="Optima" panose="02000503060000020004" pitchFamily="2" charset="0"/>
              </a:rPr>
            </a:br>
            <a:r>
              <a:rPr lang="en-SG" sz="4400">
                <a:latin typeface="Optima" panose="02000503060000020004" pitchFamily="2" charset="0"/>
              </a:rPr>
              <a:t>for Business</a:t>
            </a:r>
            <a:br>
              <a:rPr lang="en-SG" sz="4400" b="1">
                <a:latin typeface="Arial" panose="020B0604020202020204" pitchFamily="34" charset="0"/>
                <a:cs typeface="Arial" panose="020B0604020202020204" pitchFamily="34" charset="0"/>
              </a:rPr>
            </a:br>
            <a:endParaRPr lang="en-SG" b="1">
              <a:solidFill>
                <a:srgbClr val="FFFFFF"/>
              </a:solidFill>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ADED7903-7FD9-BD80-BFEE-540FA17EDAAB}"/>
              </a:ext>
            </a:extLst>
          </p:cNvPr>
          <p:cNvSpPr/>
          <p:nvPr/>
        </p:nvSpPr>
        <p:spPr>
          <a:xfrm>
            <a:off x="-44989" y="3884352"/>
            <a:ext cx="7310762" cy="773967"/>
          </a:xfrm>
          <a:prstGeom prst="rect">
            <a:avLst/>
          </a:prstGeom>
          <a:solidFill>
            <a:srgbClr val="A38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867666"/>
              </a:highlight>
            </a:endParaRPr>
          </a:p>
        </p:txBody>
      </p:sp>
      <p:sp>
        <p:nvSpPr>
          <p:cNvPr id="3" name="Subtitle 2">
            <a:extLst>
              <a:ext uri="{FF2B5EF4-FFF2-40B4-BE49-F238E27FC236}">
                <a16:creationId xmlns:a16="http://schemas.microsoft.com/office/drawing/2014/main" id="{149A45E9-76D9-E5C0-EE05-A185DB24C682}"/>
              </a:ext>
            </a:extLst>
          </p:cNvPr>
          <p:cNvSpPr>
            <a:spLocks noGrp="1"/>
          </p:cNvSpPr>
          <p:nvPr>
            <p:ph type="subTitle" idx="1"/>
          </p:nvPr>
        </p:nvSpPr>
        <p:spPr>
          <a:xfrm>
            <a:off x="-984102" y="3362453"/>
            <a:ext cx="9144000" cy="1285416"/>
          </a:xfrm>
        </p:spPr>
        <p:txBody>
          <a:bodyPr>
            <a:normAutofit/>
          </a:bodyPr>
          <a:lstStyle/>
          <a:p>
            <a:r>
              <a:rPr lang="en-SG" sz="3200">
                <a:latin typeface="Century Gothic" panose="020B0502020202020204" pitchFamily="34" charset="0"/>
                <a:cs typeface="Arial" panose="020B0604020202020204" pitchFamily="34" charset="0"/>
              </a:rPr>
              <a:t>Project Castlery </a:t>
            </a:r>
          </a:p>
          <a:p>
            <a:r>
              <a:rPr lang="en-SG" sz="3200">
                <a:solidFill>
                  <a:schemeClr val="bg1"/>
                </a:solidFill>
                <a:latin typeface="Century Gothic" panose="020B0502020202020204" pitchFamily="34" charset="0"/>
              </a:rPr>
              <a:t>Maximising Profit</a:t>
            </a:r>
          </a:p>
        </p:txBody>
      </p:sp>
      <p:sp>
        <p:nvSpPr>
          <p:cNvPr id="6" name="TextBox 5">
            <a:extLst>
              <a:ext uri="{FF2B5EF4-FFF2-40B4-BE49-F238E27FC236}">
                <a16:creationId xmlns:a16="http://schemas.microsoft.com/office/drawing/2014/main" id="{6A1DE989-0AC6-36CC-7002-1E230289B5A4}"/>
              </a:ext>
            </a:extLst>
          </p:cNvPr>
          <p:cNvSpPr txBox="1"/>
          <p:nvPr/>
        </p:nvSpPr>
        <p:spPr>
          <a:xfrm>
            <a:off x="75407" y="5049440"/>
            <a:ext cx="7683335" cy="584775"/>
          </a:xfrm>
          <a:prstGeom prst="rect">
            <a:avLst/>
          </a:prstGeom>
          <a:noFill/>
        </p:spPr>
        <p:txBody>
          <a:bodyPr wrap="square" rtlCol="0">
            <a:spAutoFit/>
          </a:bodyPr>
          <a:lstStyle/>
          <a:p>
            <a:r>
              <a:rPr lang="en-SG" sz="1600">
                <a:latin typeface="Century Gothic" panose="020B0502020202020204" pitchFamily="34" charset="0"/>
                <a:cs typeface="Arial" panose="020B0604020202020204" pitchFamily="34" charset="0"/>
              </a:rPr>
              <a:t>Group 9   </a:t>
            </a:r>
          </a:p>
          <a:p>
            <a:r>
              <a:rPr lang="en-SG" sz="1600">
                <a:latin typeface="Century Gothic" panose="020B0502020202020204" pitchFamily="34" charset="0"/>
                <a:cs typeface="Arial" panose="020B0604020202020204" pitchFamily="34" charset="0"/>
              </a:rPr>
              <a:t> </a:t>
            </a:r>
            <a:r>
              <a:rPr lang="en-US" sz="1200">
                <a:effectLst/>
                <a:latin typeface="Century Gothic" panose="020B0502020202020204" pitchFamily="34" charset="0"/>
              </a:rPr>
              <a:t>Lim Ming Jie Anne     Chen Yiman     Gladwin Lam Yu Hay       Liu Zhengyao      Shi Chee Liang </a:t>
            </a:r>
          </a:p>
        </p:txBody>
      </p:sp>
      <p:pic>
        <p:nvPicPr>
          <p:cNvPr id="17" name="Picture 16" descr="A picture containing floor, indoor, wall, window&#10;&#10;Description automatically generated">
            <a:extLst>
              <a:ext uri="{FF2B5EF4-FFF2-40B4-BE49-F238E27FC236}">
                <a16:creationId xmlns:a16="http://schemas.microsoft.com/office/drawing/2014/main" id="{3DCE7F41-C0B8-35C8-EB32-2F6406A90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773" y="0"/>
            <a:ext cx="4926227" cy="6858000"/>
          </a:xfrm>
          <a:prstGeom prst="rect">
            <a:avLst/>
          </a:prstGeom>
        </p:spPr>
      </p:pic>
    </p:spTree>
    <p:extLst>
      <p:ext uri="{BB962C8B-B14F-4D97-AF65-F5344CB8AC3E}">
        <p14:creationId xmlns:p14="http://schemas.microsoft.com/office/powerpoint/2010/main" val="1728439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4C870-AAB3-429A-0155-77ACD38D63CB}"/>
              </a:ext>
            </a:extLst>
          </p:cNvPr>
          <p:cNvSpPr>
            <a:spLocks noGrp="1"/>
          </p:cNvSpPr>
          <p:nvPr>
            <p:ph type="title"/>
          </p:nvPr>
        </p:nvSpPr>
        <p:spPr>
          <a:xfrm>
            <a:off x="679420" y="321581"/>
            <a:ext cx="10515600" cy="1325563"/>
          </a:xfrm>
        </p:spPr>
        <p:txBody>
          <a:bodyPr>
            <a:normAutofit/>
          </a:bodyPr>
          <a:lstStyle/>
          <a:p>
            <a:r>
              <a:rPr lang="en-US" sz="4000">
                <a:latin typeface="Optima" panose="02000503060000020004" pitchFamily="2" charset="0"/>
              </a:rPr>
              <a:t>Recommender System</a:t>
            </a:r>
          </a:p>
        </p:txBody>
      </p:sp>
      <p:graphicFrame>
        <p:nvGraphicFramePr>
          <p:cNvPr id="5" name="Content Placeholder 4">
            <a:extLst>
              <a:ext uri="{FF2B5EF4-FFF2-40B4-BE49-F238E27FC236}">
                <a16:creationId xmlns:a16="http://schemas.microsoft.com/office/drawing/2014/main" id="{7D976FC4-03F0-3197-CD6A-32A610820C23}"/>
              </a:ext>
            </a:extLst>
          </p:cNvPr>
          <p:cNvGraphicFramePr>
            <a:graphicFrameLocks noGrp="1"/>
          </p:cNvGraphicFramePr>
          <p:nvPr>
            <p:ph idx="1"/>
            <p:extLst>
              <p:ext uri="{D42A27DB-BD31-4B8C-83A1-F6EECF244321}">
                <p14:modId xmlns:p14="http://schemas.microsoft.com/office/powerpoint/2010/main" val="3156894386"/>
              </p:ext>
            </p:extLst>
          </p:nvPr>
        </p:nvGraphicFramePr>
        <p:xfrm>
          <a:off x="502913" y="2572483"/>
          <a:ext cx="3725373" cy="2430180"/>
        </p:xfrm>
        <a:graphic>
          <a:graphicData uri="http://schemas.openxmlformats.org/drawingml/2006/table">
            <a:tbl>
              <a:tblPr/>
              <a:tblGrid>
                <a:gridCol w="863855">
                  <a:extLst>
                    <a:ext uri="{9D8B030D-6E8A-4147-A177-3AD203B41FA5}">
                      <a16:colId xmlns:a16="http://schemas.microsoft.com/office/drawing/2014/main" val="4094348323"/>
                    </a:ext>
                  </a:extLst>
                </a:gridCol>
                <a:gridCol w="863855">
                  <a:extLst>
                    <a:ext uri="{9D8B030D-6E8A-4147-A177-3AD203B41FA5}">
                      <a16:colId xmlns:a16="http://schemas.microsoft.com/office/drawing/2014/main" val="1975438283"/>
                    </a:ext>
                  </a:extLst>
                </a:gridCol>
                <a:gridCol w="863855">
                  <a:extLst>
                    <a:ext uri="{9D8B030D-6E8A-4147-A177-3AD203B41FA5}">
                      <a16:colId xmlns:a16="http://schemas.microsoft.com/office/drawing/2014/main" val="1352347661"/>
                    </a:ext>
                  </a:extLst>
                </a:gridCol>
                <a:gridCol w="1133808">
                  <a:extLst>
                    <a:ext uri="{9D8B030D-6E8A-4147-A177-3AD203B41FA5}">
                      <a16:colId xmlns:a16="http://schemas.microsoft.com/office/drawing/2014/main" val="3020434128"/>
                    </a:ext>
                  </a:extLst>
                </a:gridCol>
              </a:tblGrid>
              <a:tr h="270020">
                <a:tc>
                  <a:txBody>
                    <a:bodyPr/>
                    <a:lstStyle/>
                    <a:p>
                      <a:pPr algn="ctr" fontAlgn="ctr"/>
                      <a:r>
                        <a:rPr lang="en-US" sz="1100" b="1" i="0" u="none" strike="noStrike">
                          <a:solidFill>
                            <a:schemeClr val="bg1"/>
                          </a:solidFill>
                          <a:effectLst/>
                          <a:latin typeface="Century Gothic" panose="020B0502020202020204" pitchFamily="34" charset="0"/>
                        </a:rPr>
                        <a:t>Item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897A"/>
                    </a:solidFill>
                  </a:tcPr>
                </a:tc>
                <a:tc>
                  <a:txBody>
                    <a:bodyPr/>
                    <a:lstStyle/>
                    <a:p>
                      <a:pPr algn="ctr" fontAlgn="ctr"/>
                      <a:r>
                        <a:rPr lang="en-US" sz="1100" b="1" i="0" u="none" strike="noStrike">
                          <a:solidFill>
                            <a:schemeClr val="bg1"/>
                          </a:solidFill>
                          <a:effectLst/>
                          <a:latin typeface="Century Gothic" panose="020B0502020202020204" pitchFamily="34" charset="0"/>
                        </a:rPr>
                        <a:t>Category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897A"/>
                    </a:solidFill>
                  </a:tcPr>
                </a:tc>
                <a:tc>
                  <a:txBody>
                    <a:bodyPr/>
                    <a:lstStyle/>
                    <a:p>
                      <a:pPr algn="ctr" fontAlgn="ctr"/>
                      <a:r>
                        <a:rPr lang="en-US" sz="1100" b="1" i="0" u="none" strike="noStrike">
                          <a:solidFill>
                            <a:schemeClr val="bg1"/>
                          </a:solidFill>
                          <a:effectLst/>
                          <a:latin typeface="Century Gothic" panose="020B0502020202020204" pitchFamily="34" charset="0"/>
                        </a:rPr>
                        <a:t>Count*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897A"/>
                    </a:solidFill>
                  </a:tcPr>
                </a:tc>
                <a:tc>
                  <a:txBody>
                    <a:bodyPr/>
                    <a:lstStyle/>
                    <a:p>
                      <a:pPr algn="ctr" fontAlgn="ctr"/>
                      <a:r>
                        <a:rPr lang="en-US" sz="1100" b="1" i="0" u="none" strike="noStrike">
                          <a:solidFill>
                            <a:schemeClr val="bg1"/>
                          </a:solidFill>
                          <a:effectLst/>
                          <a:latin typeface="Century Gothic" panose="020B0502020202020204" pitchFamily="34" charset="0"/>
                        </a:rPr>
                        <a:t>Support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897A"/>
                    </a:solidFill>
                  </a:tcPr>
                </a:tc>
                <a:extLst>
                  <a:ext uri="{0D108BD9-81ED-4DB2-BD59-A6C34878D82A}">
                    <a16:rowId xmlns:a16="http://schemas.microsoft.com/office/drawing/2014/main" val="1194530717"/>
                  </a:ext>
                </a:extLst>
              </a:tr>
              <a:tr h="270020">
                <a:tc>
                  <a:txBody>
                    <a:bodyPr/>
                    <a:lstStyle/>
                    <a:p>
                      <a:pPr algn="ctr" fontAlgn="ctr"/>
                      <a:r>
                        <a:rPr lang="en-US" sz="1100" b="0" i="0" u="none" strike="noStrike">
                          <a:solidFill>
                            <a:srgbClr val="000000"/>
                          </a:solidFill>
                          <a:effectLst/>
                          <a:latin typeface="Century Gothic" panose="020B0502020202020204" pitchFamily="34" charset="0"/>
                        </a:rPr>
                        <a:t>659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0.42%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9459515"/>
                  </a:ext>
                </a:extLst>
              </a:tr>
              <a:tr h="270020">
                <a:tc>
                  <a:txBody>
                    <a:bodyPr/>
                    <a:lstStyle/>
                    <a:p>
                      <a:pPr algn="ctr" fontAlgn="ctr"/>
                      <a:r>
                        <a:rPr lang="en-US" sz="1100" b="0" i="0" u="none" strike="noStrike">
                          <a:solidFill>
                            <a:srgbClr val="000000"/>
                          </a:solidFill>
                          <a:effectLst/>
                          <a:latin typeface="Century Gothic" panose="020B0502020202020204" pitchFamily="34" charset="0"/>
                        </a:rPr>
                        <a:t>353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highlight>
                            <a:srgbClr val="FFFF00"/>
                          </a:highlight>
                          <a:latin typeface="Century Gothic" panose="020B0502020202020204" pitchFamily="34" charset="0"/>
                        </a:rPr>
                        <a:t>Bench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highlight>
                            <a:srgbClr val="FFFF00"/>
                          </a:highlight>
                          <a:latin typeface="Century Gothic" panose="020B0502020202020204" pitchFamily="34" charset="0"/>
                        </a:rPr>
                        <a:t>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highlight>
                            <a:srgbClr val="FFFF00"/>
                          </a:highlight>
                          <a:latin typeface="Century Gothic" panose="020B0502020202020204" pitchFamily="34" charset="0"/>
                        </a:rPr>
                        <a:t>1.03%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0122937"/>
                  </a:ext>
                </a:extLst>
              </a:tr>
              <a:tr h="270020">
                <a:tc>
                  <a:txBody>
                    <a:bodyPr/>
                    <a:lstStyle/>
                    <a:p>
                      <a:pPr algn="ctr" fontAlgn="ctr"/>
                      <a:r>
                        <a:rPr lang="en-US" sz="1100" b="0" i="0" u="none" strike="noStrike">
                          <a:solidFill>
                            <a:srgbClr val="000000"/>
                          </a:solidFill>
                          <a:effectLst/>
                          <a:latin typeface="Century Gothic" panose="020B0502020202020204" pitchFamily="34" charset="0"/>
                        </a:rPr>
                        <a:t>152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0.45%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4675249"/>
                  </a:ext>
                </a:extLst>
              </a:tr>
              <a:tr h="270020">
                <a:tc>
                  <a:txBody>
                    <a:bodyPr/>
                    <a:lstStyle/>
                    <a:p>
                      <a:pPr algn="ctr" fontAlgn="ctr"/>
                      <a:r>
                        <a:rPr lang="en-US" sz="1100" b="0" i="0" u="none" strike="noStrike">
                          <a:solidFill>
                            <a:srgbClr val="000000"/>
                          </a:solidFill>
                          <a:effectLst/>
                          <a:latin typeface="Century Gothic" panose="020B0502020202020204" pitchFamily="34" charset="0"/>
                        </a:rPr>
                        <a:t>614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highlight>
                            <a:srgbClr val="FFFF00"/>
                          </a:highlight>
                          <a:latin typeface="Century Gothic" panose="020B0502020202020204" pitchFamily="34" charset="0"/>
                        </a:rPr>
                        <a:t>Chair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highlight>
                            <a:srgbClr val="FFFF00"/>
                          </a:highlight>
                          <a:latin typeface="Century Gothic" panose="020B0502020202020204" pitchFamily="34" charset="0"/>
                        </a:rPr>
                        <a:t>293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highlight>
                            <a:srgbClr val="FFFF00"/>
                          </a:highlight>
                          <a:latin typeface="Century Gothic" panose="020B0502020202020204" pitchFamily="34" charset="0"/>
                        </a:rPr>
                        <a:t>4.10%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9393520"/>
                  </a:ext>
                </a:extLst>
              </a:tr>
              <a:tr h="270020">
                <a:tc>
                  <a:txBody>
                    <a:bodyPr/>
                    <a:lstStyle/>
                    <a:p>
                      <a:pPr algn="ctr" fontAlgn="ctr"/>
                      <a:r>
                        <a:rPr lang="en-US" sz="1100" b="0" i="0" u="none" strike="noStrike">
                          <a:solidFill>
                            <a:srgbClr val="000000"/>
                          </a:solidFill>
                          <a:effectLst/>
                          <a:latin typeface="Century Gothic" panose="020B0502020202020204" pitchFamily="34" charset="0"/>
                        </a:rPr>
                        <a:t>681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2899364"/>
                  </a:ext>
                </a:extLst>
              </a:tr>
              <a:tr h="270020">
                <a:tc>
                  <a:txBody>
                    <a:bodyPr/>
                    <a:lstStyle/>
                    <a:p>
                      <a:pPr algn="ctr" fontAlgn="ctr"/>
                      <a:r>
                        <a:rPr lang="en-US" sz="1100" b="0" i="0" u="none" strike="noStrike">
                          <a:solidFill>
                            <a:srgbClr val="000000"/>
                          </a:solidFill>
                          <a:effectLst/>
                          <a:latin typeface="Century Gothic" panose="020B0502020202020204" pitchFamily="34" charset="0"/>
                        </a:rPr>
                        <a:t>528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Chair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0.66%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2472599"/>
                  </a:ext>
                </a:extLst>
              </a:tr>
              <a:tr h="270020">
                <a:tc>
                  <a:txBody>
                    <a:bodyPr/>
                    <a:lstStyle/>
                    <a:p>
                      <a:pPr algn="ctr" fontAlgn="ctr"/>
                      <a:r>
                        <a:rPr lang="en-US" sz="1100" b="0" i="0" u="none" strike="noStrike">
                          <a:solidFill>
                            <a:srgbClr val="000000"/>
                          </a:solidFill>
                          <a:effectLst/>
                          <a:latin typeface="Century Gothic" panose="020B0502020202020204" pitchFamily="34" charset="0"/>
                        </a:rPr>
                        <a:t>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highlight>
                            <a:srgbClr val="FFFF00"/>
                          </a:highlight>
                          <a:latin typeface="Century Gothic" panose="020B0502020202020204" pitchFamily="34" charset="0"/>
                        </a:rPr>
                        <a:t>Chair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highlight>
                            <a:srgbClr val="FFFF00"/>
                          </a:highlight>
                          <a:latin typeface="Century Gothic" panose="020B0502020202020204" pitchFamily="34" charset="0"/>
                        </a:rPr>
                        <a:t>140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highlight>
                            <a:srgbClr val="FFFF00"/>
                          </a:highlight>
                          <a:latin typeface="Century Gothic" panose="020B0502020202020204" pitchFamily="34" charset="0"/>
                        </a:rPr>
                        <a:t>1.96%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7347897"/>
                  </a:ext>
                </a:extLst>
              </a:tr>
              <a:tr h="270020">
                <a:tc>
                  <a:txBody>
                    <a:bodyPr/>
                    <a:lstStyle/>
                    <a:p>
                      <a:pPr algn="ctr" fontAlgn="ctr"/>
                      <a:r>
                        <a:rPr lang="en-US" sz="1100" b="0" i="0" u="none" strike="noStrike">
                          <a:solidFill>
                            <a:srgbClr val="000000"/>
                          </a:solidFill>
                          <a:effectLst/>
                          <a:latin typeface="Century Gothic" panose="020B050202020202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0455892"/>
                  </a:ext>
                </a:extLst>
              </a:tr>
            </a:tbl>
          </a:graphicData>
        </a:graphic>
      </p:graphicFrame>
      <p:sp>
        <p:nvSpPr>
          <p:cNvPr id="10" name="TextBox 9">
            <a:extLst>
              <a:ext uri="{FF2B5EF4-FFF2-40B4-BE49-F238E27FC236}">
                <a16:creationId xmlns:a16="http://schemas.microsoft.com/office/drawing/2014/main" id="{7F19D8EC-E882-F215-E1BE-2EDEBCAB171A}"/>
              </a:ext>
            </a:extLst>
          </p:cNvPr>
          <p:cNvSpPr txBox="1"/>
          <p:nvPr/>
        </p:nvSpPr>
        <p:spPr>
          <a:xfrm>
            <a:off x="423477" y="5098383"/>
            <a:ext cx="2628900" cy="246221"/>
          </a:xfrm>
          <a:prstGeom prst="rect">
            <a:avLst/>
          </a:prstGeom>
          <a:noFill/>
        </p:spPr>
        <p:txBody>
          <a:bodyPr wrap="square" rtlCol="0">
            <a:spAutoFit/>
          </a:bodyPr>
          <a:lstStyle/>
          <a:p>
            <a:r>
              <a:rPr lang="en-US" sz="1000" b="1">
                <a:latin typeface="Century Gothic" panose="020B0502020202020204" pitchFamily="34" charset="0"/>
              </a:rPr>
              <a:t>*count = # of orders this item appears in</a:t>
            </a:r>
          </a:p>
        </p:txBody>
      </p:sp>
      <p:sp>
        <p:nvSpPr>
          <p:cNvPr id="4" name="!!TextBox 3">
            <a:extLst>
              <a:ext uri="{FF2B5EF4-FFF2-40B4-BE49-F238E27FC236}">
                <a16:creationId xmlns:a16="http://schemas.microsoft.com/office/drawing/2014/main" id="{1A432EF1-C936-CBF8-AA0F-8EF3745B6A38}"/>
              </a:ext>
            </a:extLst>
          </p:cNvPr>
          <p:cNvSpPr txBox="1"/>
          <p:nvPr/>
        </p:nvSpPr>
        <p:spPr>
          <a:xfrm>
            <a:off x="4238677" y="5042911"/>
            <a:ext cx="8397359" cy="738664"/>
          </a:xfrm>
          <a:prstGeom prst="rect">
            <a:avLst/>
          </a:prstGeom>
          <a:noFill/>
        </p:spPr>
        <p:txBody>
          <a:bodyPr wrap="square">
            <a:spAutoFit/>
          </a:bodyPr>
          <a:lstStyle/>
          <a:p>
            <a:endParaRPr lang="en-US">
              <a:latin typeface="Century Gothic" panose="020B0502020202020204" pitchFamily="34" charset="0"/>
              <a:sym typeface="Wingdings" panose="05000000000000000000" pitchFamily="2" charset="2"/>
            </a:endParaRPr>
          </a:p>
          <a:p>
            <a:r>
              <a:rPr lang="en-US" sz="2400">
                <a:latin typeface="Century Gothic" panose="020B0502020202020204" pitchFamily="34" charset="0"/>
                <a:sym typeface="Wingdings" panose="05000000000000000000" pitchFamily="2" charset="2"/>
              </a:rPr>
              <a:t>Let’s see how the recommender rules tell us.</a:t>
            </a:r>
          </a:p>
        </p:txBody>
      </p:sp>
      <p:pic>
        <p:nvPicPr>
          <p:cNvPr id="7" name="Picture 6">
            <a:extLst>
              <a:ext uri="{FF2B5EF4-FFF2-40B4-BE49-F238E27FC236}">
                <a16:creationId xmlns:a16="http://schemas.microsoft.com/office/drawing/2014/main" id="{2E4D6717-6B28-76F3-CB2D-24EF06F91791}"/>
              </a:ext>
            </a:extLst>
          </p:cNvPr>
          <p:cNvPicPr>
            <a:picLocks noChangeAspect="1"/>
          </p:cNvPicPr>
          <p:nvPr/>
        </p:nvPicPr>
        <p:blipFill>
          <a:blip r:embed="rId3"/>
          <a:stretch>
            <a:fillRect/>
          </a:stretch>
        </p:blipFill>
        <p:spPr>
          <a:xfrm>
            <a:off x="4347231" y="2457878"/>
            <a:ext cx="7299272" cy="2679708"/>
          </a:xfrm>
          <a:prstGeom prst="rect">
            <a:avLst/>
          </a:prstGeom>
        </p:spPr>
      </p:pic>
      <p:sp>
        <p:nvSpPr>
          <p:cNvPr id="3" name="Rectangle 2">
            <a:extLst>
              <a:ext uri="{FF2B5EF4-FFF2-40B4-BE49-F238E27FC236}">
                <a16:creationId xmlns:a16="http://schemas.microsoft.com/office/drawing/2014/main" id="{E2185978-5A6A-D174-8A92-B6F80AD39606}"/>
              </a:ext>
            </a:extLst>
          </p:cNvPr>
          <p:cNvSpPr/>
          <p:nvPr/>
        </p:nvSpPr>
        <p:spPr>
          <a:xfrm>
            <a:off x="0" y="1277278"/>
            <a:ext cx="12194255" cy="993246"/>
          </a:xfrm>
          <a:prstGeom prst="rect">
            <a:avLst/>
          </a:prstGeom>
          <a:solidFill>
            <a:srgbClr val="A3897A">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A3897A"/>
              </a:highlight>
            </a:endParaRPr>
          </a:p>
        </p:txBody>
      </p:sp>
      <p:sp>
        <p:nvSpPr>
          <p:cNvPr id="6" name="!!TextBox 3">
            <a:extLst>
              <a:ext uri="{FF2B5EF4-FFF2-40B4-BE49-F238E27FC236}">
                <a16:creationId xmlns:a16="http://schemas.microsoft.com/office/drawing/2014/main" id="{0A016CD2-226F-7117-EFFE-2CD9F15B0A45}"/>
              </a:ext>
            </a:extLst>
          </p:cNvPr>
          <p:cNvSpPr txBox="1"/>
          <p:nvPr/>
        </p:nvSpPr>
        <p:spPr>
          <a:xfrm>
            <a:off x="733912" y="1372244"/>
            <a:ext cx="7299271" cy="1231106"/>
          </a:xfrm>
          <a:prstGeom prst="rect">
            <a:avLst/>
          </a:prstGeom>
          <a:noFill/>
        </p:spPr>
        <p:txBody>
          <a:bodyPr wrap="square">
            <a:spAutoFit/>
          </a:bodyPr>
          <a:lstStyle/>
          <a:p>
            <a:r>
              <a:rPr lang="en-US" sz="1400">
                <a:solidFill>
                  <a:schemeClr val="bg1"/>
                </a:solidFill>
                <a:latin typeface="Century Gothic" panose="020B0502020202020204" pitchFamily="34" charset="0"/>
              </a:rPr>
              <a:t>There are way </a:t>
            </a:r>
            <a:r>
              <a:rPr lang="en-US" sz="1400" b="1">
                <a:solidFill>
                  <a:schemeClr val="bg1"/>
                </a:solidFill>
                <a:latin typeface="Century Gothic" panose="020B0502020202020204" pitchFamily="34" charset="0"/>
              </a:rPr>
              <a:t>more orders buying chair/bench SKUs </a:t>
            </a:r>
            <a:r>
              <a:rPr lang="en-US" sz="1400">
                <a:solidFill>
                  <a:schemeClr val="bg1"/>
                </a:solidFill>
                <a:latin typeface="Century Gothic" panose="020B0502020202020204" pitchFamily="34" charset="0"/>
              </a:rPr>
              <a:t>than </a:t>
            </a:r>
            <a:r>
              <a:rPr lang="en-US" sz="1400" b="1">
                <a:solidFill>
                  <a:schemeClr val="bg1"/>
                </a:solidFill>
                <a:latin typeface="Century Gothic" panose="020B0502020202020204" pitchFamily="34" charset="0"/>
              </a:rPr>
              <a:t>table SKUs</a:t>
            </a:r>
            <a:endParaRPr lang="en-US" sz="1400" b="1">
              <a:solidFill>
                <a:schemeClr val="bg1"/>
              </a:solidFill>
              <a:latin typeface="Century Gothic" panose="020B0502020202020204" pitchFamily="34" charset="0"/>
              <a:sym typeface="Wingdings" panose="05000000000000000000" pitchFamily="2" charset="2"/>
            </a:endParaRPr>
          </a:p>
          <a:p>
            <a:r>
              <a:rPr lang="en-US" sz="1400">
                <a:solidFill>
                  <a:schemeClr val="bg1"/>
                </a:solidFill>
                <a:latin typeface="Century Gothic" panose="020B0502020202020204" pitchFamily="34" charset="0"/>
                <a:sym typeface="Wingdings" panose="05000000000000000000" pitchFamily="2" charset="2"/>
              </a:rPr>
              <a:t>Implying customers buying table would more likely pair with chairs</a:t>
            </a:r>
          </a:p>
          <a:p>
            <a:r>
              <a:rPr lang="en-US" sz="1400">
                <a:solidFill>
                  <a:schemeClr val="bg1"/>
                </a:solidFill>
                <a:latin typeface="Century Gothic" panose="020B0502020202020204" pitchFamily="34" charset="0"/>
                <a:sym typeface="Wingdings" panose="05000000000000000000" pitchFamily="2" charset="2"/>
              </a:rPr>
              <a:t>Whereas customers might just buy chair/bench without pairing a table?</a:t>
            </a:r>
          </a:p>
          <a:p>
            <a:br>
              <a:rPr lang="en-US" sz="1600">
                <a:solidFill>
                  <a:schemeClr val="bg1"/>
                </a:solidFill>
                <a:latin typeface="Century Gothic" panose="020B0502020202020204" pitchFamily="34" charset="0"/>
                <a:sym typeface="Wingdings" panose="05000000000000000000" pitchFamily="2" charset="2"/>
              </a:rPr>
            </a:br>
            <a:endParaRPr lang="en-US" sz="1600">
              <a:solidFill>
                <a:schemeClr val="bg1"/>
              </a:solidFill>
              <a:latin typeface="Century Gothic" panose="020B0502020202020204" pitchFamily="34" charset="0"/>
              <a:sym typeface="Wingdings" panose="05000000000000000000" pitchFamily="2" charset="2"/>
            </a:endParaRPr>
          </a:p>
        </p:txBody>
      </p:sp>
    </p:spTree>
    <p:extLst>
      <p:ext uri="{BB962C8B-B14F-4D97-AF65-F5344CB8AC3E}">
        <p14:creationId xmlns:p14="http://schemas.microsoft.com/office/powerpoint/2010/main" val="725907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4C870-AAB3-429A-0155-77ACD38D63CB}"/>
              </a:ext>
            </a:extLst>
          </p:cNvPr>
          <p:cNvSpPr>
            <a:spLocks noGrp="1"/>
          </p:cNvSpPr>
          <p:nvPr>
            <p:ph type="title"/>
          </p:nvPr>
        </p:nvSpPr>
        <p:spPr>
          <a:xfrm>
            <a:off x="419575" y="387088"/>
            <a:ext cx="10515600" cy="1325563"/>
          </a:xfrm>
        </p:spPr>
        <p:txBody>
          <a:bodyPr>
            <a:normAutofit/>
          </a:bodyPr>
          <a:lstStyle/>
          <a:p>
            <a:r>
              <a:rPr lang="en-US" sz="4000">
                <a:latin typeface="Optima" panose="02000503060000020004" pitchFamily="2" charset="0"/>
              </a:rPr>
              <a:t>Recommender System</a:t>
            </a:r>
          </a:p>
        </p:txBody>
      </p:sp>
      <p:sp>
        <p:nvSpPr>
          <p:cNvPr id="10" name="TextBox 9">
            <a:extLst>
              <a:ext uri="{FF2B5EF4-FFF2-40B4-BE49-F238E27FC236}">
                <a16:creationId xmlns:a16="http://schemas.microsoft.com/office/drawing/2014/main" id="{7F19D8EC-E882-F215-E1BE-2EDEBCAB171A}"/>
              </a:ext>
            </a:extLst>
          </p:cNvPr>
          <p:cNvSpPr txBox="1"/>
          <p:nvPr/>
        </p:nvSpPr>
        <p:spPr>
          <a:xfrm>
            <a:off x="419575" y="3980827"/>
            <a:ext cx="2628900" cy="246221"/>
          </a:xfrm>
          <a:prstGeom prst="rect">
            <a:avLst/>
          </a:prstGeom>
          <a:noFill/>
        </p:spPr>
        <p:txBody>
          <a:bodyPr wrap="square" rtlCol="0">
            <a:spAutoFit/>
          </a:bodyPr>
          <a:lstStyle/>
          <a:p>
            <a:r>
              <a:rPr lang="en-US" sz="1000" b="1"/>
              <a:t>*count = # of orders this item appears in</a:t>
            </a:r>
          </a:p>
        </p:txBody>
      </p:sp>
      <p:pic>
        <p:nvPicPr>
          <p:cNvPr id="8" name="Picture 7">
            <a:extLst>
              <a:ext uri="{FF2B5EF4-FFF2-40B4-BE49-F238E27FC236}">
                <a16:creationId xmlns:a16="http://schemas.microsoft.com/office/drawing/2014/main" id="{9ECACC42-0768-B48B-5FC6-F28E680BDA86}"/>
              </a:ext>
            </a:extLst>
          </p:cNvPr>
          <p:cNvPicPr>
            <a:picLocks noChangeAspect="1"/>
          </p:cNvPicPr>
          <p:nvPr/>
        </p:nvPicPr>
        <p:blipFill rotWithShape="1">
          <a:blip r:embed="rId3"/>
          <a:srcRect l="14709" t="1" b="504"/>
          <a:stretch/>
        </p:blipFill>
        <p:spPr>
          <a:xfrm>
            <a:off x="4438681" y="1309214"/>
            <a:ext cx="3334310" cy="2430180"/>
          </a:xfrm>
          <a:prstGeom prst="rect">
            <a:avLst/>
          </a:prstGeom>
          <a:ln>
            <a:solidFill>
              <a:schemeClr val="bg1">
                <a:lumMod val="75000"/>
              </a:schemeClr>
            </a:solidFill>
          </a:ln>
        </p:spPr>
      </p:pic>
      <p:pic>
        <p:nvPicPr>
          <p:cNvPr id="11" name="Picture 10">
            <a:extLst>
              <a:ext uri="{FF2B5EF4-FFF2-40B4-BE49-F238E27FC236}">
                <a16:creationId xmlns:a16="http://schemas.microsoft.com/office/drawing/2014/main" id="{83FB75A6-9BCC-6566-688D-3C68D4ED0191}"/>
              </a:ext>
            </a:extLst>
          </p:cNvPr>
          <p:cNvPicPr>
            <a:picLocks noChangeAspect="1"/>
          </p:cNvPicPr>
          <p:nvPr/>
        </p:nvPicPr>
        <p:blipFill>
          <a:blip r:embed="rId4"/>
          <a:stretch>
            <a:fillRect/>
          </a:stretch>
        </p:blipFill>
        <p:spPr>
          <a:xfrm>
            <a:off x="4429699" y="3765821"/>
            <a:ext cx="3322510" cy="2517054"/>
          </a:xfrm>
          <a:prstGeom prst="rect">
            <a:avLst/>
          </a:prstGeom>
          <a:ln>
            <a:solidFill>
              <a:schemeClr val="bg1">
                <a:lumMod val="75000"/>
              </a:schemeClr>
            </a:solidFill>
          </a:ln>
        </p:spPr>
      </p:pic>
      <p:sp>
        <p:nvSpPr>
          <p:cNvPr id="14" name="!!TextBox 3">
            <a:extLst>
              <a:ext uri="{FF2B5EF4-FFF2-40B4-BE49-F238E27FC236}">
                <a16:creationId xmlns:a16="http://schemas.microsoft.com/office/drawing/2014/main" id="{946568E1-E8E0-F24D-95C0-51A16B9DEEA6}"/>
              </a:ext>
            </a:extLst>
          </p:cNvPr>
          <p:cNvSpPr txBox="1"/>
          <p:nvPr/>
        </p:nvSpPr>
        <p:spPr>
          <a:xfrm>
            <a:off x="444883" y="4391177"/>
            <a:ext cx="3725372" cy="830997"/>
          </a:xfrm>
          <a:prstGeom prst="rect">
            <a:avLst/>
          </a:prstGeom>
          <a:noFill/>
        </p:spPr>
        <p:txBody>
          <a:bodyPr wrap="square">
            <a:spAutoFit/>
          </a:bodyPr>
          <a:lstStyle/>
          <a:p>
            <a:r>
              <a:rPr lang="en-US" sz="1600">
                <a:solidFill>
                  <a:schemeClr val="bg1"/>
                </a:solidFill>
                <a:highlight>
                  <a:srgbClr val="A3897A"/>
                </a:highlight>
                <a:latin typeface="Century Gothic" panose="020B0502020202020204" pitchFamily="34" charset="0"/>
                <a:sym typeface="Wingdings" panose="05000000000000000000" pitchFamily="2" charset="2"/>
              </a:rPr>
              <a:t>Q: Customers buying table would more likely pair with chairs, </a:t>
            </a:r>
            <a:br>
              <a:rPr lang="en-US" sz="1600">
                <a:solidFill>
                  <a:schemeClr val="bg1"/>
                </a:solidFill>
                <a:highlight>
                  <a:srgbClr val="A3897A"/>
                </a:highlight>
                <a:latin typeface="Century Gothic" panose="020B0502020202020204" pitchFamily="34" charset="0"/>
                <a:sym typeface="Wingdings" panose="05000000000000000000" pitchFamily="2" charset="2"/>
              </a:rPr>
            </a:br>
            <a:r>
              <a:rPr lang="en-US" sz="1600">
                <a:solidFill>
                  <a:schemeClr val="bg1"/>
                </a:solidFill>
                <a:highlight>
                  <a:srgbClr val="A3897A"/>
                </a:highlight>
                <a:latin typeface="Century Gothic" panose="020B0502020202020204" pitchFamily="34" charset="0"/>
                <a:sym typeface="Wingdings" panose="05000000000000000000" pitchFamily="2" charset="2"/>
              </a:rPr>
              <a:t>but not vice versa?</a:t>
            </a:r>
          </a:p>
        </p:txBody>
      </p:sp>
      <p:pic>
        <p:nvPicPr>
          <p:cNvPr id="17" name="Picture 16">
            <a:extLst>
              <a:ext uri="{FF2B5EF4-FFF2-40B4-BE49-F238E27FC236}">
                <a16:creationId xmlns:a16="http://schemas.microsoft.com/office/drawing/2014/main" id="{4C20E57A-C97C-C311-AD14-9FC17695866F}"/>
              </a:ext>
            </a:extLst>
          </p:cNvPr>
          <p:cNvPicPr>
            <a:picLocks noChangeAspect="1"/>
          </p:cNvPicPr>
          <p:nvPr/>
        </p:nvPicPr>
        <p:blipFill>
          <a:blip r:embed="rId5"/>
          <a:stretch>
            <a:fillRect/>
          </a:stretch>
        </p:blipFill>
        <p:spPr>
          <a:xfrm>
            <a:off x="8330887" y="2056009"/>
            <a:ext cx="3047734" cy="1853539"/>
          </a:xfrm>
          <a:prstGeom prst="rect">
            <a:avLst/>
          </a:prstGeom>
          <a:ln w="38100">
            <a:solidFill>
              <a:srgbClr val="FFFF00"/>
            </a:solidFill>
          </a:ln>
        </p:spPr>
      </p:pic>
      <p:pic>
        <p:nvPicPr>
          <p:cNvPr id="19" name="Picture 18">
            <a:extLst>
              <a:ext uri="{FF2B5EF4-FFF2-40B4-BE49-F238E27FC236}">
                <a16:creationId xmlns:a16="http://schemas.microsoft.com/office/drawing/2014/main" id="{BDE9A1D6-EE52-1A65-78B7-EE459B9FAE29}"/>
              </a:ext>
            </a:extLst>
          </p:cNvPr>
          <p:cNvPicPr>
            <a:picLocks noChangeAspect="1"/>
          </p:cNvPicPr>
          <p:nvPr/>
        </p:nvPicPr>
        <p:blipFill rotWithShape="1">
          <a:blip r:embed="rId6"/>
          <a:srcRect t="9993" b="37751"/>
          <a:stretch/>
        </p:blipFill>
        <p:spPr>
          <a:xfrm>
            <a:off x="7533484" y="4586602"/>
            <a:ext cx="2507261" cy="809480"/>
          </a:xfrm>
          <a:prstGeom prst="rect">
            <a:avLst/>
          </a:prstGeom>
          <a:ln w="38100">
            <a:solidFill>
              <a:srgbClr val="FFFF00"/>
            </a:solidFill>
          </a:ln>
        </p:spPr>
      </p:pic>
      <p:sp>
        <p:nvSpPr>
          <p:cNvPr id="20" name="!!TextBox 3">
            <a:extLst>
              <a:ext uri="{FF2B5EF4-FFF2-40B4-BE49-F238E27FC236}">
                <a16:creationId xmlns:a16="http://schemas.microsoft.com/office/drawing/2014/main" id="{CC03095D-FA06-4473-2584-8A935E18B824}"/>
              </a:ext>
            </a:extLst>
          </p:cNvPr>
          <p:cNvSpPr txBox="1"/>
          <p:nvPr/>
        </p:nvSpPr>
        <p:spPr>
          <a:xfrm>
            <a:off x="419575" y="5271890"/>
            <a:ext cx="3871841" cy="1354217"/>
          </a:xfrm>
          <a:prstGeom prst="rect">
            <a:avLst/>
          </a:prstGeom>
          <a:noFill/>
        </p:spPr>
        <p:txBody>
          <a:bodyPr wrap="square">
            <a:spAutoFit/>
          </a:bodyPr>
          <a:lstStyle/>
          <a:p>
            <a:r>
              <a:rPr lang="en-US" sz="1600">
                <a:solidFill>
                  <a:schemeClr val="bg1"/>
                </a:solidFill>
                <a:highlight>
                  <a:srgbClr val="A3897A"/>
                </a:highlight>
                <a:latin typeface="Century Gothic" panose="020B0502020202020204" pitchFamily="34" charset="0"/>
                <a:sym typeface="Wingdings" panose="05000000000000000000" pitchFamily="2" charset="2"/>
              </a:rPr>
              <a:t>A: The recommender rules suggests</a:t>
            </a:r>
          </a:p>
          <a:p>
            <a:r>
              <a:rPr lang="en-US" sz="1600">
                <a:solidFill>
                  <a:schemeClr val="bg1"/>
                </a:solidFill>
                <a:highlight>
                  <a:srgbClr val="A3897A"/>
                </a:highlight>
                <a:latin typeface="Century Gothic" panose="020B0502020202020204" pitchFamily="34" charset="0"/>
                <a:sym typeface="Wingdings" panose="05000000000000000000" pitchFamily="2" charset="2"/>
              </a:rPr>
              <a:t>Customers would buy this dining table SKU and pair with chairs and benches. But not vice versa.</a:t>
            </a:r>
          </a:p>
          <a:p>
            <a:endParaRPr lang="en-US">
              <a:sym typeface="Wingdings" panose="05000000000000000000" pitchFamily="2" charset="2"/>
            </a:endParaRPr>
          </a:p>
        </p:txBody>
      </p:sp>
      <p:sp>
        <p:nvSpPr>
          <p:cNvPr id="21" name="!!TextBox 3">
            <a:extLst>
              <a:ext uri="{FF2B5EF4-FFF2-40B4-BE49-F238E27FC236}">
                <a16:creationId xmlns:a16="http://schemas.microsoft.com/office/drawing/2014/main" id="{3BD9B32B-D4E8-02F2-6BB2-32FEB4CAF2CD}"/>
              </a:ext>
            </a:extLst>
          </p:cNvPr>
          <p:cNvSpPr txBox="1"/>
          <p:nvPr/>
        </p:nvSpPr>
        <p:spPr>
          <a:xfrm>
            <a:off x="7890492" y="3997599"/>
            <a:ext cx="3928525" cy="369332"/>
          </a:xfrm>
          <a:prstGeom prst="rect">
            <a:avLst/>
          </a:prstGeom>
          <a:noFill/>
        </p:spPr>
        <p:txBody>
          <a:bodyPr wrap="square">
            <a:spAutoFit/>
          </a:bodyPr>
          <a:lstStyle/>
          <a:p>
            <a:r>
              <a:rPr lang="en-US">
                <a:solidFill>
                  <a:schemeClr val="bg1"/>
                </a:solidFill>
                <a:highlight>
                  <a:srgbClr val="A3897A"/>
                </a:highlight>
                <a:latin typeface="Century Gothic" panose="020B0502020202020204" pitchFamily="34" charset="0"/>
                <a:sym typeface="Wingdings" panose="05000000000000000000" pitchFamily="2" charset="2"/>
              </a:rPr>
              <a:t>For the Sofa and Ottoman pairs: </a:t>
            </a:r>
          </a:p>
        </p:txBody>
      </p:sp>
      <p:graphicFrame>
        <p:nvGraphicFramePr>
          <p:cNvPr id="3" name="Content Placeholder 4">
            <a:extLst>
              <a:ext uri="{FF2B5EF4-FFF2-40B4-BE49-F238E27FC236}">
                <a16:creationId xmlns:a16="http://schemas.microsoft.com/office/drawing/2014/main" id="{E89D2F29-5681-D6A2-F3A2-7674EC206DA0}"/>
              </a:ext>
            </a:extLst>
          </p:cNvPr>
          <p:cNvGraphicFramePr>
            <a:graphicFrameLocks/>
          </p:cNvGraphicFramePr>
          <p:nvPr>
            <p:extLst>
              <p:ext uri="{D42A27DB-BD31-4B8C-83A1-F6EECF244321}">
                <p14:modId xmlns:p14="http://schemas.microsoft.com/office/powerpoint/2010/main" val="1915963392"/>
              </p:ext>
            </p:extLst>
          </p:nvPr>
        </p:nvGraphicFramePr>
        <p:xfrm>
          <a:off x="485586" y="1521850"/>
          <a:ext cx="3725373" cy="2430180"/>
        </p:xfrm>
        <a:graphic>
          <a:graphicData uri="http://schemas.openxmlformats.org/drawingml/2006/table">
            <a:tbl>
              <a:tblPr/>
              <a:tblGrid>
                <a:gridCol w="863855">
                  <a:extLst>
                    <a:ext uri="{9D8B030D-6E8A-4147-A177-3AD203B41FA5}">
                      <a16:colId xmlns:a16="http://schemas.microsoft.com/office/drawing/2014/main" val="4094348323"/>
                    </a:ext>
                  </a:extLst>
                </a:gridCol>
                <a:gridCol w="863855">
                  <a:extLst>
                    <a:ext uri="{9D8B030D-6E8A-4147-A177-3AD203B41FA5}">
                      <a16:colId xmlns:a16="http://schemas.microsoft.com/office/drawing/2014/main" val="1975438283"/>
                    </a:ext>
                  </a:extLst>
                </a:gridCol>
                <a:gridCol w="863855">
                  <a:extLst>
                    <a:ext uri="{9D8B030D-6E8A-4147-A177-3AD203B41FA5}">
                      <a16:colId xmlns:a16="http://schemas.microsoft.com/office/drawing/2014/main" val="1352347661"/>
                    </a:ext>
                  </a:extLst>
                </a:gridCol>
                <a:gridCol w="1133808">
                  <a:extLst>
                    <a:ext uri="{9D8B030D-6E8A-4147-A177-3AD203B41FA5}">
                      <a16:colId xmlns:a16="http://schemas.microsoft.com/office/drawing/2014/main" val="3020434128"/>
                    </a:ext>
                  </a:extLst>
                </a:gridCol>
              </a:tblGrid>
              <a:tr h="270020">
                <a:tc>
                  <a:txBody>
                    <a:bodyPr/>
                    <a:lstStyle/>
                    <a:p>
                      <a:pPr algn="ctr" fontAlgn="ctr"/>
                      <a:r>
                        <a:rPr lang="en-US" sz="1100" b="1" i="0" u="none" strike="noStrike">
                          <a:solidFill>
                            <a:schemeClr val="bg1"/>
                          </a:solidFill>
                          <a:effectLst/>
                          <a:latin typeface="Century Gothic" panose="020B0502020202020204" pitchFamily="34" charset="0"/>
                        </a:rPr>
                        <a:t>Item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897A"/>
                    </a:solidFill>
                  </a:tcPr>
                </a:tc>
                <a:tc>
                  <a:txBody>
                    <a:bodyPr/>
                    <a:lstStyle/>
                    <a:p>
                      <a:pPr algn="ctr" fontAlgn="ctr"/>
                      <a:r>
                        <a:rPr lang="en-US" sz="1100" b="1" i="0" u="none" strike="noStrike">
                          <a:solidFill>
                            <a:schemeClr val="bg1"/>
                          </a:solidFill>
                          <a:effectLst/>
                          <a:latin typeface="Century Gothic" panose="020B0502020202020204" pitchFamily="34" charset="0"/>
                        </a:rPr>
                        <a:t>Category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897A"/>
                    </a:solidFill>
                  </a:tcPr>
                </a:tc>
                <a:tc>
                  <a:txBody>
                    <a:bodyPr/>
                    <a:lstStyle/>
                    <a:p>
                      <a:pPr algn="ctr" fontAlgn="ctr"/>
                      <a:r>
                        <a:rPr lang="en-US" sz="1100" b="1" i="0" u="none" strike="noStrike">
                          <a:solidFill>
                            <a:schemeClr val="bg1"/>
                          </a:solidFill>
                          <a:effectLst/>
                          <a:latin typeface="Century Gothic" panose="020B0502020202020204" pitchFamily="34" charset="0"/>
                        </a:rPr>
                        <a:t>Count*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897A"/>
                    </a:solidFill>
                  </a:tcPr>
                </a:tc>
                <a:tc>
                  <a:txBody>
                    <a:bodyPr/>
                    <a:lstStyle/>
                    <a:p>
                      <a:pPr algn="ctr" fontAlgn="ctr"/>
                      <a:r>
                        <a:rPr lang="en-US" sz="1100" b="1" i="0" u="none" strike="noStrike">
                          <a:solidFill>
                            <a:schemeClr val="bg1"/>
                          </a:solidFill>
                          <a:effectLst/>
                          <a:latin typeface="Century Gothic" panose="020B0502020202020204" pitchFamily="34" charset="0"/>
                        </a:rPr>
                        <a:t>Support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897A"/>
                    </a:solidFill>
                  </a:tcPr>
                </a:tc>
                <a:extLst>
                  <a:ext uri="{0D108BD9-81ED-4DB2-BD59-A6C34878D82A}">
                    <a16:rowId xmlns:a16="http://schemas.microsoft.com/office/drawing/2014/main" val="1194530717"/>
                  </a:ext>
                </a:extLst>
              </a:tr>
              <a:tr h="270020">
                <a:tc>
                  <a:txBody>
                    <a:bodyPr/>
                    <a:lstStyle/>
                    <a:p>
                      <a:pPr algn="ctr" fontAlgn="ctr"/>
                      <a:r>
                        <a:rPr lang="en-US" sz="1100" b="0" i="0" u="none" strike="noStrike">
                          <a:solidFill>
                            <a:srgbClr val="000000"/>
                          </a:solidFill>
                          <a:effectLst/>
                          <a:latin typeface="Century Gothic" panose="020B0502020202020204" pitchFamily="34" charset="0"/>
                        </a:rPr>
                        <a:t>659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0.42%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9459515"/>
                  </a:ext>
                </a:extLst>
              </a:tr>
              <a:tr h="270020">
                <a:tc>
                  <a:txBody>
                    <a:bodyPr/>
                    <a:lstStyle/>
                    <a:p>
                      <a:pPr algn="ctr" fontAlgn="ctr"/>
                      <a:r>
                        <a:rPr lang="en-US" sz="1100" b="0" i="0" u="none" strike="noStrike">
                          <a:solidFill>
                            <a:srgbClr val="000000"/>
                          </a:solidFill>
                          <a:effectLst/>
                          <a:latin typeface="Century Gothic" panose="020B0502020202020204" pitchFamily="34" charset="0"/>
                        </a:rPr>
                        <a:t>353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highlight>
                            <a:srgbClr val="FFFF00"/>
                          </a:highlight>
                          <a:latin typeface="Century Gothic" panose="020B0502020202020204" pitchFamily="34" charset="0"/>
                        </a:rPr>
                        <a:t>Bench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highlight>
                            <a:srgbClr val="FFFF00"/>
                          </a:highlight>
                          <a:latin typeface="Century Gothic" panose="020B0502020202020204" pitchFamily="34" charset="0"/>
                        </a:rPr>
                        <a:t>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highlight>
                            <a:srgbClr val="FFFF00"/>
                          </a:highlight>
                          <a:latin typeface="Century Gothic" panose="020B0502020202020204" pitchFamily="34" charset="0"/>
                        </a:rPr>
                        <a:t>1.03%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0122937"/>
                  </a:ext>
                </a:extLst>
              </a:tr>
              <a:tr h="270020">
                <a:tc>
                  <a:txBody>
                    <a:bodyPr/>
                    <a:lstStyle/>
                    <a:p>
                      <a:pPr algn="ctr" fontAlgn="ctr"/>
                      <a:r>
                        <a:rPr lang="en-US" sz="1100" b="0" i="0" u="none" strike="noStrike">
                          <a:solidFill>
                            <a:srgbClr val="000000"/>
                          </a:solidFill>
                          <a:effectLst/>
                          <a:latin typeface="Century Gothic" panose="020B0502020202020204" pitchFamily="34" charset="0"/>
                        </a:rPr>
                        <a:t>152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0.45%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4675249"/>
                  </a:ext>
                </a:extLst>
              </a:tr>
              <a:tr h="270020">
                <a:tc>
                  <a:txBody>
                    <a:bodyPr/>
                    <a:lstStyle/>
                    <a:p>
                      <a:pPr algn="ctr" fontAlgn="ctr"/>
                      <a:r>
                        <a:rPr lang="en-US" sz="1100" b="0" i="0" u="none" strike="noStrike">
                          <a:solidFill>
                            <a:srgbClr val="000000"/>
                          </a:solidFill>
                          <a:effectLst/>
                          <a:latin typeface="Century Gothic" panose="020B0502020202020204" pitchFamily="34" charset="0"/>
                        </a:rPr>
                        <a:t>614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highlight>
                            <a:srgbClr val="FFFF00"/>
                          </a:highlight>
                          <a:latin typeface="Century Gothic" panose="020B0502020202020204" pitchFamily="34" charset="0"/>
                        </a:rPr>
                        <a:t>Chair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highlight>
                            <a:srgbClr val="FFFF00"/>
                          </a:highlight>
                          <a:latin typeface="Century Gothic" panose="020B0502020202020204" pitchFamily="34" charset="0"/>
                        </a:rPr>
                        <a:t>293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highlight>
                            <a:srgbClr val="FFFF00"/>
                          </a:highlight>
                          <a:latin typeface="Century Gothic" panose="020B0502020202020204" pitchFamily="34" charset="0"/>
                        </a:rPr>
                        <a:t>4.10%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9393520"/>
                  </a:ext>
                </a:extLst>
              </a:tr>
              <a:tr h="270020">
                <a:tc>
                  <a:txBody>
                    <a:bodyPr/>
                    <a:lstStyle/>
                    <a:p>
                      <a:pPr algn="ctr" fontAlgn="ctr"/>
                      <a:r>
                        <a:rPr lang="en-US" sz="1100" b="0" i="0" u="none" strike="noStrike">
                          <a:solidFill>
                            <a:srgbClr val="000000"/>
                          </a:solidFill>
                          <a:effectLst/>
                          <a:latin typeface="Century Gothic" panose="020B0502020202020204" pitchFamily="34" charset="0"/>
                        </a:rPr>
                        <a:t>681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2899364"/>
                  </a:ext>
                </a:extLst>
              </a:tr>
              <a:tr h="270020">
                <a:tc>
                  <a:txBody>
                    <a:bodyPr/>
                    <a:lstStyle/>
                    <a:p>
                      <a:pPr algn="ctr" fontAlgn="ctr"/>
                      <a:r>
                        <a:rPr lang="en-US" sz="1100" b="0" i="0" u="none" strike="noStrike">
                          <a:solidFill>
                            <a:srgbClr val="000000"/>
                          </a:solidFill>
                          <a:effectLst/>
                          <a:latin typeface="Century Gothic" panose="020B0502020202020204" pitchFamily="34" charset="0"/>
                        </a:rPr>
                        <a:t>528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Chair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0.66%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2472599"/>
                  </a:ext>
                </a:extLst>
              </a:tr>
              <a:tr h="270020">
                <a:tc>
                  <a:txBody>
                    <a:bodyPr/>
                    <a:lstStyle/>
                    <a:p>
                      <a:pPr algn="ctr" fontAlgn="ctr"/>
                      <a:r>
                        <a:rPr lang="en-US" sz="1100" b="0" i="0" u="none" strike="noStrike">
                          <a:solidFill>
                            <a:srgbClr val="000000"/>
                          </a:solidFill>
                          <a:effectLst/>
                          <a:latin typeface="Century Gothic" panose="020B0502020202020204" pitchFamily="34" charset="0"/>
                        </a:rPr>
                        <a:t>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highlight>
                            <a:srgbClr val="FFFF00"/>
                          </a:highlight>
                          <a:latin typeface="Century Gothic" panose="020B0502020202020204" pitchFamily="34" charset="0"/>
                        </a:rPr>
                        <a:t>Chair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highlight>
                            <a:srgbClr val="FFFF00"/>
                          </a:highlight>
                          <a:latin typeface="Century Gothic" panose="020B0502020202020204" pitchFamily="34" charset="0"/>
                        </a:rPr>
                        <a:t>140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highlight>
                            <a:srgbClr val="FFFF00"/>
                          </a:highlight>
                          <a:latin typeface="Century Gothic" panose="020B0502020202020204" pitchFamily="34" charset="0"/>
                        </a:rPr>
                        <a:t>1.96%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7347897"/>
                  </a:ext>
                </a:extLst>
              </a:tr>
              <a:tr h="270020">
                <a:tc>
                  <a:txBody>
                    <a:bodyPr/>
                    <a:lstStyle/>
                    <a:p>
                      <a:pPr algn="ctr" fontAlgn="ctr"/>
                      <a:r>
                        <a:rPr lang="en-US" sz="1100" b="0" i="0" u="none" strike="noStrike">
                          <a:solidFill>
                            <a:srgbClr val="000000"/>
                          </a:solidFill>
                          <a:effectLst/>
                          <a:latin typeface="Century Gothic" panose="020B050202020202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0455892"/>
                  </a:ext>
                </a:extLst>
              </a:tr>
            </a:tbl>
          </a:graphicData>
        </a:graphic>
      </p:graphicFrame>
      <p:pic>
        <p:nvPicPr>
          <p:cNvPr id="16" name="Picture 15">
            <a:extLst>
              <a:ext uri="{FF2B5EF4-FFF2-40B4-BE49-F238E27FC236}">
                <a16:creationId xmlns:a16="http://schemas.microsoft.com/office/drawing/2014/main" id="{F9EE01F5-9F32-C607-F32E-89F2010B2702}"/>
              </a:ext>
            </a:extLst>
          </p:cNvPr>
          <p:cNvPicPr>
            <a:picLocks noChangeAspect="1"/>
          </p:cNvPicPr>
          <p:nvPr/>
        </p:nvPicPr>
        <p:blipFill rotWithShape="1">
          <a:blip r:embed="rId6"/>
          <a:srcRect l="47175" t="47759"/>
          <a:stretch/>
        </p:blipFill>
        <p:spPr>
          <a:xfrm>
            <a:off x="10494563" y="5568733"/>
            <a:ext cx="1324454" cy="809252"/>
          </a:xfrm>
          <a:prstGeom prst="rect">
            <a:avLst/>
          </a:prstGeom>
          <a:ln w="38100">
            <a:solidFill>
              <a:srgbClr val="FFFF00"/>
            </a:solidFill>
          </a:ln>
        </p:spPr>
      </p:pic>
      <p:cxnSp>
        <p:nvCxnSpPr>
          <p:cNvPr id="22" name="Straight Arrow Connector 21">
            <a:extLst>
              <a:ext uri="{FF2B5EF4-FFF2-40B4-BE49-F238E27FC236}">
                <a16:creationId xmlns:a16="http://schemas.microsoft.com/office/drawing/2014/main" id="{C708BF1E-F38A-277C-33E5-C1C697465615}"/>
              </a:ext>
            </a:extLst>
          </p:cNvPr>
          <p:cNvCxnSpPr>
            <a:cxnSpLocks/>
          </p:cNvCxnSpPr>
          <p:nvPr/>
        </p:nvCxnSpPr>
        <p:spPr>
          <a:xfrm>
            <a:off x="9060873" y="5439236"/>
            <a:ext cx="1392987" cy="601030"/>
          </a:xfrm>
          <a:prstGeom prst="straightConnector1">
            <a:avLst/>
          </a:prstGeom>
          <a:ln w="57150">
            <a:solidFill>
              <a:srgbClr val="7B4E3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9345C9C-3054-5A9E-D715-479BD50E391A}"/>
              </a:ext>
            </a:extLst>
          </p:cNvPr>
          <p:cNvCxnSpPr>
            <a:cxnSpLocks/>
          </p:cNvCxnSpPr>
          <p:nvPr/>
        </p:nvCxnSpPr>
        <p:spPr>
          <a:xfrm flipH="1" flipV="1">
            <a:off x="10092700" y="5066312"/>
            <a:ext cx="1430818" cy="502421"/>
          </a:xfrm>
          <a:prstGeom prst="straightConnector1">
            <a:avLst/>
          </a:prstGeom>
          <a:ln w="57150">
            <a:solidFill>
              <a:srgbClr val="7B4E3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3">
            <a:extLst>
              <a:ext uri="{FF2B5EF4-FFF2-40B4-BE49-F238E27FC236}">
                <a16:creationId xmlns:a16="http://schemas.microsoft.com/office/drawing/2014/main" id="{51AAEDEE-6CAE-C279-604D-B6B873FCE614}"/>
              </a:ext>
            </a:extLst>
          </p:cNvPr>
          <p:cNvSpPr txBox="1"/>
          <p:nvPr/>
        </p:nvSpPr>
        <p:spPr>
          <a:xfrm>
            <a:off x="7906116" y="1393997"/>
            <a:ext cx="3928525" cy="646331"/>
          </a:xfrm>
          <a:prstGeom prst="rect">
            <a:avLst/>
          </a:prstGeom>
          <a:noFill/>
        </p:spPr>
        <p:txBody>
          <a:bodyPr wrap="square">
            <a:spAutoFit/>
          </a:bodyPr>
          <a:lstStyle/>
          <a:p>
            <a:r>
              <a:rPr lang="en-US">
                <a:solidFill>
                  <a:schemeClr val="bg1"/>
                </a:solidFill>
                <a:highlight>
                  <a:srgbClr val="A3897A"/>
                </a:highlight>
                <a:latin typeface="Century Gothic" panose="020B0502020202020204" pitchFamily="34" charset="0"/>
                <a:sym typeface="Wingdings" panose="05000000000000000000" pitchFamily="2" charset="2"/>
              </a:rPr>
              <a:t>For the Dining table and Chairs and Benches: </a:t>
            </a:r>
          </a:p>
        </p:txBody>
      </p:sp>
      <p:cxnSp>
        <p:nvCxnSpPr>
          <p:cNvPr id="32" name="Straight Arrow Connector 31">
            <a:extLst>
              <a:ext uri="{FF2B5EF4-FFF2-40B4-BE49-F238E27FC236}">
                <a16:creationId xmlns:a16="http://schemas.microsoft.com/office/drawing/2014/main" id="{CC0A4A35-9AD8-72F3-0617-F40B705739E1}"/>
              </a:ext>
            </a:extLst>
          </p:cNvPr>
          <p:cNvCxnSpPr>
            <a:cxnSpLocks/>
          </p:cNvCxnSpPr>
          <p:nvPr/>
        </p:nvCxnSpPr>
        <p:spPr>
          <a:xfrm flipH="1">
            <a:off x="8453279" y="2553488"/>
            <a:ext cx="223130" cy="493311"/>
          </a:xfrm>
          <a:prstGeom prst="straightConnector1">
            <a:avLst/>
          </a:prstGeom>
          <a:ln w="57150">
            <a:solidFill>
              <a:srgbClr val="7B4E3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7D7F910-2C15-9BBD-1CDF-4BFBB4A353CE}"/>
              </a:ext>
            </a:extLst>
          </p:cNvPr>
          <p:cNvCxnSpPr>
            <a:cxnSpLocks/>
          </p:cNvCxnSpPr>
          <p:nvPr/>
        </p:nvCxnSpPr>
        <p:spPr>
          <a:xfrm flipV="1">
            <a:off x="9967665" y="2729949"/>
            <a:ext cx="250069" cy="5886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90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F09DC-B93F-863F-C2F7-F2C317E9655F}"/>
              </a:ext>
            </a:extLst>
          </p:cNvPr>
          <p:cNvSpPr>
            <a:spLocks noGrp="1"/>
          </p:cNvSpPr>
          <p:nvPr>
            <p:ph type="title"/>
          </p:nvPr>
        </p:nvSpPr>
        <p:spPr>
          <a:xfrm>
            <a:off x="477425" y="204111"/>
            <a:ext cx="3737372" cy="1978569"/>
          </a:xfrm>
        </p:spPr>
        <p:txBody>
          <a:bodyPr anchor="ctr">
            <a:normAutofit/>
          </a:bodyPr>
          <a:lstStyle/>
          <a:p>
            <a:r>
              <a:rPr lang="en-SG" sz="5400">
                <a:latin typeface="Optima" panose="02000503060000020004" pitchFamily="2" charset="0"/>
              </a:rPr>
              <a:t>Objective</a:t>
            </a:r>
          </a:p>
        </p:txBody>
      </p:sp>
      <p:sp>
        <p:nvSpPr>
          <p:cNvPr id="3" name="Content Placeholder 2">
            <a:extLst>
              <a:ext uri="{FF2B5EF4-FFF2-40B4-BE49-F238E27FC236}">
                <a16:creationId xmlns:a16="http://schemas.microsoft.com/office/drawing/2014/main" id="{8B9C22EA-4B1B-E483-6D3F-9D8EB1864CFB}"/>
              </a:ext>
            </a:extLst>
          </p:cNvPr>
          <p:cNvSpPr>
            <a:spLocks noGrp="1"/>
          </p:cNvSpPr>
          <p:nvPr>
            <p:ph idx="1"/>
          </p:nvPr>
        </p:nvSpPr>
        <p:spPr>
          <a:xfrm>
            <a:off x="932472" y="4939650"/>
            <a:ext cx="10464068" cy="1428487"/>
          </a:xfrm>
        </p:spPr>
        <p:txBody>
          <a:bodyPr anchor="t">
            <a:normAutofit/>
          </a:bodyPr>
          <a:lstStyle/>
          <a:p>
            <a:pPr marL="0" indent="0">
              <a:buNone/>
            </a:pPr>
            <a:r>
              <a:rPr lang="en-SG" sz="1600">
                <a:effectLst/>
                <a:latin typeface="Century Gothic" panose="020B0502020202020204" pitchFamily="34" charset="0"/>
                <a:ea typeface="DengXian" panose="02010600030101010101" pitchFamily="2" charset="-122"/>
                <a:cs typeface="Times New Roman" panose="02020603050405020304" pitchFamily="18" charset="0"/>
              </a:rPr>
              <a:t>1. How can Castlery use more targeted marketing to improve revenue? </a:t>
            </a:r>
          </a:p>
          <a:p>
            <a:pPr marL="0" indent="0">
              <a:buNone/>
            </a:pPr>
            <a:r>
              <a:rPr lang="en-SG" sz="2000" b="1">
                <a:effectLst/>
                <a:latin typeface="Century Gothic" panose="020B0502020202020204" pitchFamily="34" charset="0"/>
                <a:ea typeface="DengXian" panose="02010600030101010101" pitchFamily="2" charset="-122"/>
                <a:cs typeface="Times New Roman" panose="02020603050405020304" pitchFamily="18" charset="0"/>
              </a:rPr>
              <a:t>2. How can Castlery manage their inventory to improve revenue and reduce cost?</a:t>
            </a:r>
          </a:p>
          <a:p>
            <a:pPr marL="0" indent="0">
              <a:buNone/>
            </a:pPr>
            <a:r>
              <a:rPr lang="en-SG" sz="1600">
                <a:effectLst/>
                <a:latin typeface="Century Gothic" panose="020B0502020202020204" pitchFamily="34" charset="0"/>
                <a:ea typeface="DengXian" panose="02010600030101010101" pitchFamily="2" charset="-122"/>
                <a:cs typeface="Times New Roman" panose="02020603050405020304" pitchFamily="18" charset="0"/>
              </a:rPr>
              <a:t>3. How can Castlery manage their deliveries more efficiently to reduce cost?</a:t>
            </a:r>
          </a:p>
          <a:p>
            <a:pPr marL="0" indent="0">
              <a:buNone/>
            </a:pPr>
            <a:endParaRPr lang="en-SG" sz="1600">
              <a:effectLst/>
              <a:latin typeface="Century Gothic" panose="020B0502020202020204" pitchFamily="34" charset="0"/>
              <a:ea typeface="DengXian" panose="02010600030101010101" pitchFamily="2" charset="-122"/>
              <a:cs typeface="Times New Roman" panose="02020603050405020304" pitchFamily="18" charset="0"/>
            </a:endParaRPr>
          </a:p>
          <a:p>
            <a:pPr marL="0" indent="0">
              <a:buNone/>
            </a:pPr>
            <a:endParaRPr lang="en-SG" sz="1400">
              <a:latin typeface="Century Gothic" panose="020B0502020202020204" pitchFamily="34" charset="0"/>
            </a:endParaRPr>
          </a:p>
        </p:txBody>
      </p:sp>
      <p:graphicFrame>
        <p:nvGraphicFramePr>
          <p:cNvPr id="6" name="Diagram 5">
            <a:extLst>
              <a:ext uri="{FF2B5EF4-FFF2-40B4-BE49-F238E27FC236}">
                <a16:creationId xmlns:a16="http://schemas.microsoft.com/office/drawing/2014/main" id="{D819BAF0-66EC-BA5A-942D-D26795A95BB4}"/>
              </a:ext>
            </a:extLst>
          </p:cNvPr>
          <p:cNvGraphicFramePr/>
          <p:nvPr>
            <p:extLst>
              <p:ext uri="{D42A27DB-BD31-4B8C-83A1-F6EECF244321}">
                <p14:modId xmlns:p14="http://schemas.microsoft.com/office/powerpoint/2010/main" val="3620933148"/>
              </p:ext>
            </p:extLst>
          </p:nvPr>
        </p:nvGraphicFramePr>
        <p:xfrm>
          <a:off x="1557715" y="0"/>
          <a:ext cx="970181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Elbow Connector 8">
            <a:extLst>
              <a:ext uri="{FF2B5EF4-FFF2-40B4-BE49-F238E27FC236}">
                <a16:creationId xmlns:a16="http://schemas.microsoft.com/office/drawing/2014/main" id="{F89197CE-7699-AA82-870D-5283B498C04A}"/>
              </a:ext>
            </a:extLst>
          </p:cNvPr>
          <p:cNvCxnSpPr>
            <a:cxnSpLocks/>
          </p:cNvCxnSpPr>
          <p:nvPr/>
        </p:nvCxnSpPr>
        <p:spPr>
          <a:xfrm rot="10800000" flipV="1">
            <a:off x="4834762" y="3552497"/>
            <a:ext cx="714701" cy="630618"/>
          </a:xfrm>
          <a:prstGeom prst="bentConnector3">
            <a:avLst>
              <a:gd name="adj1" fmla="val 13235"/>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223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4EB4C-DF67-FFD4-FE4B-A0F0F3658992}"/>
              </a:ext>
            </a:extLst>
          </p:cNvPr>
          <p:cNvSpPr>
            <a:spLocks noGrp="1"/>
          </p:cNvSpPr>
          <p:nvPr>
            <p:ph type="title"/>
          </p:nvPr>
        </p:nvSpPr>
        <p:spPr>
          <a:xfrm>
            <a:off x="385857" y="275358"/>
            <a:ext cx="10515600" cy="1088105"/>
          </a:xfrm>
        </p:spPr>
        <p:txBody>
          <a:bodyPr>
            <a:normAutofit/>
          </a:bodyPr>
          <a:lstStyle/>
          <a:p>
            <a:r>
              <a:rPr lang="en-SG" sz="3600">
                <a:latin typeface="Optima" panose="02000503060000020004" pitchFamily="2" charset="0"/>
              </a:rPr>
              <a:t>Inventory Management &amp; Forecasting</a:t>
            </a:r>
          </a:p>
        </p:txBody>
      </p:sp>
      <p:pic>
        <p:nvPicPr>
          <p:cNvPr id="24" name="Graphic 23" descr="Warehouse outline">
            <a:extLst>
              <a:ext uri="{FF2B5EF4-FFF2-40B4-BE49-F238E27FC236}">
                <a16:creationId xmlns:a16="http://schemas.microsoft.com/office/drawing/2014/main" id="{041ACF69-DC5B-F018-9A24-81200D5E65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12838" y="4666926"/>
            <a:ext cx="914400" cy="914400"/>
          </a:xfrm>
          <a:prstGeom prst="rect">
            <a:avLst/>
          </a:prstGeom>
        </p:spPr>
      </p:pic>
      <p:pic>
        <p:nvPicPr>
          <p:cNvPr id="26" name="Graphic 25" descr="Inventory outline">
            <a:extLst>
              <a:ext uri="{FF2B5EF4-FFF2-40B4-BE49-F238E27FC236}">
                <a16:creationId xmlns:a16="http://schemas.microsoft.com/office/drawing/2014/main" id="{D5007854-38B1-4FA6-6C3E-101A1B42657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5857" y="4664891"/>
            <a:ext cx="914400" cy="914400"/>
          </a:xfrm>
          <a:prstGeom prst="rect">
            <a:avLst/>
          </a:prstGeom>
        </p:spPr>
      </p:pic>
      <p:sp>
        <p:nvSpPr>
          <p:cNvPr id="3" name="Content Placeholder 13">
            <a:extLst>
              <a:ext uri="{FF2B5EF4-FFF2-40B4-BE49-F238E27FC236}">
                <a16:creationId xmlns:a16="http://schemas.microsoft.com/office/drawing/2014/main" id="{18501731-9F90-C440-891A-5975E10013C3}"/>
              </a:ext>
            </a:extLst>
          </p:cNvPr>
          <p:cNvSpPr txBox="1">
            <a:spLocks/>
          </p:cNvSpPr>
          <p:nvPr/>
        </p:nvSpPr>
        <p:spPr>
          <a:xfrm>
            <a:off x="2435532" y="4267035"/>
            <a:ext cx="6378902" cy="111233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SG" sz="1600">
                <a:latin typeface="Century Gothic" panose="020B0502020202020204" pitchFamily="34" charset="0"/>
              </a:rPr>
              <a:t>Cause a loss of sales</a:t>
            </a:r>
          </a:p>
          <a:p>
            <a:pPr>
              <a:lnSpc>
                <a:spcPct val="100000"/>
              </a:lnSpc>
            </a:pPr>
            <a:r>
              <a:rPr lang="en-SG" sz="1600">
                <a:latin typeface="Century Gothic" panose="020B0502020202020204" pitchFamily="34" charset="0"/>
              </a:rPr>
              <a:t>Lead to additional costs in </a:t>
            </a:r>
          </a:p>
          <a:p>
            <a:pPr marL="0" indent="0">
              <a:lnSpc>
                <a:spcPct val="100000"/>
              </a:lnSpc>
              <a:buNone/>
            </a:pPr>
            <a:r>
              <a:rPr lang="en-SG" sz="1600">
                <a:latin typeface="Century Gothic" panose="020B0502020202020204" pitchFamily="34" charset="0"/>
              </a:rPr>
              <a:t>    trying to speed up production processes or </a:t>
            </a:r>
          </a:p>
          <a:p>
            <a:pPr marL="0" indent="0">
              <a:lnSpc>
                <a:spcPct val="100000"/>
              </a:lnSpc>
              <a:buNone/>
            </a:pPr>
            <a:r>
              <a:rPr lang="en-SG" sz="1600">
                <a:latin typeface="Century Gothic" panose="020B0502020202020204" pitchFamily="34" charset="0"/>
              </a:rPr>
              <a:t>    delivery lead times.</a:t>
            </a:r>
          </a:p>
        </p:txBody>
      </p:sp>
      <p:sp>
        <p:nvSpPr>
          <p:cNvPr id="6" name="Content Placeholder 13">
            <a:extLst>
              <a:ext uri="{FF2B5EF4-FFF2-40B4-BE49-F238E27FC236}">
                <a16:creationId xmlns:a16="http://schemas.microsoft.com/office/drawing/2014/main" id="{0E3FEA08-A4ED-D076-C957-DE5CD1B7BFB3}"/>
              </a:ext>
            </a:extLst>
          </p:cNvPr>
          <p:cNvSpPr txBox="1">
            <a:spLocks/>
          </p:cNvSpPr>
          <p:nvPr/>
        </p:nvSpPr>
        <p:spPr>
          <a:xfrm>
            <a:off x="2480136" y="2406688"/>
            <a:ext cx="3973906" cy="162095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SG" sz="1600">
                <a:latin typeface="Century Gothic" panose="020B0502020202020204" pitchFamily="34" charset="0"/>
              </a:rPr>
              <a:t>Expensive</a:t>
            </a:r>
            <a:r>
              <a:rPr lang="zh-CN" altLang="en-US" sz="1600">
                <a:latin typeface="Century Gothic" panose="020B0502020202020204" pitchFamily="34" charset="0"/>
              </a:rPr>
              <a:t>： </a:t>
            </a:r>
            <a:r>
              <a:rPr lang="en-SG" sz="1600">
                <a:latin typeface="Century Gothic" panose="020B0502020202020204" pitchFamily="34" charset="0"/>
              </a:rPr>
              <a:t>furniture pieces take up </a:t>
            </a:r>
          </a:p>
          <a:p>
            <a:pPr marL="0" indent="0">
              <a:lnSpc>
                <a:spcPct val="100000"/>
              </a:lnSpc>
              <a:buNone/>
            </a:pPr>
            <a:r>
              <a:rPr lang="en-SG" sz="1600">
                <a:latin typeface="Century Gothic" panose="020B0502020202020204" pitchFamily="34" charset="0"/>
              </a:rPr>
              <a:t>large amount of warehouse space </a:t>
            </a:r>
          </a:p>
          <a:p>
            <a:pPr>
              <a:lnSpc>
                <a:spcPct val="100000"/>
              </a:lnSpc>
            </a:pPr>
            <a:r>
              <a:rPr lang="en-SG" sz="1600">
                <a:latin typeface="Century Gothic" panose="020B0502020202020204" pitchFamily="34" charset="0"/>
              </a:rPr>
              <a:t>Sell slowly compared </a:t>
            </a:r>
          </a:p>
          <a:p>
            <a:pPr marL="0" indent="0">
              <a:lnSpc>
                <a:spcPct val="100000"/>
              </a:lnSpc>
              <a:buNone/>
            </a:pPr>
            <a:r>
              <a:rPr lang="en-SG" sz="1600">
                <a:latin typeface="Century Gothic" panose="020B0502020202020204" pitchFamily="34" charset="0"/>
              </a:rPr>
              <a:t>with other types of products like food</a:t>
            </a:r>
          </a:p>
        </p:txBody>
      </p:sp>
      <p:sp>
        <p:nvSpPr>
          <p:cNvPr id="9" name="Down Arrow 8">
            <a:extLst>
              <a:ext uri="{FF2B5EF4-FFF2-40B4-BE49-F238E27FC236}">
                <a16:creationId xmlns:a16="http://schemas.microsoft.com/office/drawing/2014/main" id="{348991A2-F7D5-BB21-CD69-42571D548E49}"/>
              </a:ext>
            </a:extLst>
          </p:cNvPr>
          <p:cNvSpPr/>
          <p:nvPr/>
        </p:nvSpPr>
        <p:spPr>
          <a:xfrm>
            <a:off x="7162774" y="4151645"/>
            <a:ext cx="1159727" cy="1639229"/>
          </a:xfrm>
          <a:prstGeom prst="downArrow">
            <a:avLst/>
          </a:prstGeom>
          <a:solidFill>
            <a:srgbClr val="A38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253390A-5F7A-3A19-B77B-D1271600134A}"/>
              </a:ext>
            </a:extLst>
          </p:cNvPr>
          <p:cNvSpPr txBox="1"/>
          <p:nvPr/>
        </p:nvSpPr>
        <p:spPr>
          <a:xfrm>
            <a:off x="214514" y="3091573"/>
            <a:ext cx="1951463" cy="923330"/>
          </a:xfrm>
          <a:prstGeom prst="rect">
            <a:avLst/>
          </a:prstGeom>
          <a:noFill/>
        </p:spPr>
        <p:txBody>
          <a:bodyPr wrap="square" rtlCol="0">
            <a:spAutoFit/>
          </a:bodyPr>
          <a:lstStyle/>
          <a:p>
            <a:r>
              <a:rPr lang="en-GB">
                <a:latin typeface="Century Gothic" panose="020B0502020202020204" pitchFamily="34" charset="0"/>
              </a:rPr>
              <a:t>TOO MUCH INVENTORY</a:t>
            </a:r>
          </a:p>
          <a:p>
            <a:endParaRPr lang="en-US"/>
          </a:p>
        </p:txBody>
      </p:sp>
      <p:sp>
        <p:nvSpPr>
          <p:cNvPr id="16" name="TextBox 15">
            <a:extLst>
              <a:ext uri="{FF2B5EF4-FFF2-40B4-BE49-F238E27FC236}">
                <a16:creationId xmlns:a16="http://schemas.microsoft.com/office/drawing/2014/main" id="{10ECEE2F-A06C-F9ED-DB1E-8B57BE7D4308}"/>
              </a:ext>
            </a:extLst>
          </p:cNvPr>
          <p:cNvSpPr txBox="1"/>
          <p:nvPr/>
        </p:nvSpPr>
        <p:spPr>
          <a:xfrm>
            <a:off x="6069199" y="4238324"/>
            <a:ext cx="1439818" cy="923330"/>
          </a:xfrm>
          <a:prstGeom prst="rect">
            <a:avLst/>
          </a:prstGeom>
          <a:noFill/>
        </p:spPr>
        <p:txBody>
          <a:bodyPr wrap="none" rtlCol="0">
            <a:spAutoFit/>
          </a:bodyPr>
          <a:lstStyle/>
          <a:p>
            <a:r>
              <a:rPr lang="en-GB">
                <a:latin typeface="Century Gothic" panose="020B0502020202020204" pitchFamily="34" charset="0"/>
              </a:rPr>
              <a:t>TOO LITTLE </a:t>
            </a:r>
          </a:p>
          <a:p>
            <a:r>
              <a:rPr lang="en-GB">
                <a:latin typeface="Century Gothic" panose="020B0502020202020204" pitchFamily="34" charset="0"/>
              </a:rPr>
              <a:t>INVENTORY</a:t>
            </a:r>
          </a:p>
          <a:p>
            <a:endParaRPr lang="en-US"/>
          </a:p>
        </p:txBody>
      </p:sp>
      <p:sp>
        <p:nvSpPr>
          <p:cNvPr id="17" name="Down Arrow 16">
            <a:extLst>
              <a:ext uri="{FF2B5EF4-FFF2-40B4-BE49-F238E27FC236}">
                <a16:creationId xmlns:a16="http://schemas.microsoft.com/office/drawing/2014/main" id="{8E77369A-460C-B5B2-C629-346E1FA90D38}"/>
              </a:ext>
            </a:extLst>
          </p:cNvPr>
          <p:cNvSpPr/>
          <p:nvPr/>
        </p:nvSpPr>
        <p:spPr>
          <a:xfrm rot="10800000">
            <a:off x="1361557" y="2489861"/>
            <a:ext cx="1159727" cy="1639229"/>
          </a:xfrm>
          <a:prstGeom prst="downArrow">
            <a:avLst/>
          </a:prstGeom>
          <a:solidFill>
            <a:srgbClr val="A38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867666"/>
              </a:highlight>
            </a:endParaRPr>
          </a:p>
        </p:txBody>
      </p:sp>
      <p:sp>
        <p:nvSpPr>
          <p:cNvPr id="18" name="Rectangle 17">
            <a:extLst>
              <a:ext uri="{FF2B5EF4-FFF2-40B4-BE49-F238E27FC236}">
                <a16:creationId xmlns:a16="http://schemas.microsoft.com/office/drawing/2014/main" id="{B0CA1AD9-8BB6-1527-2E42-4B7C33EAE1BE}"/>
              </a:ext>
            </a:extLst>
          </p:cNvPr>
          <p:cNvSpPr/>
          <p:nvPr/>
        </p:nvSpPr>
        <p:spPr>
          <a:xfrm>
            <a:off x="0" y="4112253"/>
            <a:ext cx="12192000" cy="50433"/>
          </a:xfrm>
          <a:prstGeom prst="rect">
            <a:avLst/>
          </a:prstGeom>
          <a:solidFill>
            <a:srgbClr val="A38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0D0DA49A-FDBE-462C-CA00-9091FEDFC27A}"/>
              </a:ext>
            </a:extLst>
          </p:cNvPr>
          <p:cNvSpPr txBox="1"/>
          <p:nvPr/>
        </p:nvSpPr>
        <p:spPr>
          <a:xfrm>
            <a:off x="8570217" y="2604622"/>
            <a:ext cx="2727253" cy="2031325"/>
          </a:xfrm>
          <a:prstGeom prst="rect">
            <a:avLst/>
          </a:prstGeom>
          <a:solidFill>
            <a:srgbClr val="A3897A"/>
          </a:solidFill>
        </p:spPr>
        <p:txBody>
          <a:bodyPr wrap="square" rtlCol="0">
            <a:spAutoFit/>
          </a:bodyPr>
          <a:lstStyle/>
          <a:p>
            <a:pPr marL="285750" indent="-285750">
              <a:lnSpc>
                <a:spcPct val="150000"/>
              </a:lnSpc>
              <a:buFont typeface="Arial" panose="020B0604020202020204" pitchFamily="34" charset="0"/>
              <a:buChar char="•"/>
            </a:pPr>
            <a:r>
              <a:rPr lang="en-GB" b="1">
                <a:solidFill>
                  <a:schemeClr val="bg1"/>
                </a:solidFill>
                <a:latin typeface="Century Gothic" panose="020B0502020202020204" pitchFamily="34" charset="0"/>
              </a:rPr>
              <a:t>Goal 1 :Lower inventory</a:t>
            </a:r>
            <a:r>
              <a:rPr lang="en-GB">
                <a:solidFill>
                  <a:schemeClr val="bg1"/>
                </a:solidFill>
                <a:latin typeface="Century Gothic" panose="020B0502020202020204" pitchFamily="34" charset="0"/>
              </a:rPr>
              <a:t> to minimise holding costs</a:t>
            </a:r>
          </a:p>
          <a:p>
            <a:endParaRPr lang="en-US"/>
          </a:p>
        </p:txBody>
      </p:sp>
      <p:sp>
        <p:nvSpPr>
          <p:cNvPr id="30" name="Rectangle 29">
            <a:extLst>
              <a:ext uri="{FF2B5EF4-FFF2-40B4-BE49-F238E27FC236}">
                <a16:creationId xmlns:a16="http://schemas.microsoft.com/office/drawing/2014/main" id="{DE662D66-BE2F-80DC-7A29-E5196CF2681A}"/>
              </a:ext>
            </a:extLst>
          </p:cNvPr>
          <p:cNvSpPr/>
          <p:nvPr/>
        </p:nvSpPr>
        <p:spPr>
          <a:xfrm>
            <a:off x="0" y="1107054"/>
            <a:ext cx="12192000" cy="770937"/>
          </a:xfrm>
          <a:prstGeom prst="rect">
            <a:avLst/>
          </a:prstGeom>
          <a:solidFill>
            <a:srgbClr val="A38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a:solidFill>
                  <a:schemeClr val="bg1"/>
                </a:solidFill>
                <a:latin typeface="Century Gothic" panose="020B0502020202020204" pitchFamily="34" charset="0"/>
              </a:rPr>
              <a:t>   </a:t>
            </a:r>
          </a:p>
          <a:p>
            <a:r>
              <a:rPr lang="zh-CN" altLang="en-US" sz="1600" b="1">
                <a:solidFill>
                  <a:schemeClr val="bg1"/>
                </a:solidFill>
                <a:latin typeface="Century Gothic" panose="020B0502020202020204" pitchFamily="34" charset="0"/>
              </a:rPr>
              <a:t>        </a:t>
            </a:r>
            <a:r>
              <a:rPr lang="en-SG" sz="1600" b="1">
                <a:solidFill>
                  <a:schemeClr val="bg1"/>
                </a:solidFill>
                <a:latin typeface="Century Gothic" panose="020B0502020202020204" pitchFamily="34" charset="0"/>
              </a:rPr>
              <a:t>Business Problem:</a:t>
            </a:r>
          </a:p>
          <a:p>
            <a:r>
              <a:rPr lang="en-GB" sz="1600">
                <a:solidFill>
                  <a:schemeClr val="bg1"/>
                </a:solidFill>
                <a:latin typeface="Century Gothic" panose="020B0502020202020204" pitchFamily="34" charset="0"/>
              </a:rPr>
              <a:t>   </a:t>
            </a:r>
            <a:r>
              <a:rPr lang="zh-CN" altLang="en-US" sz="1600">
                <a:solidFill>
                  <a:schemeClr val="bg1"/>
                </a:solidFill>
                <a:latin typeface="Century Gothic" panose="020B0502020202020204" pitchFamily="34" charset="0"/>
              </a:rPr>
              <a:t>     </a:t>
            </a:r>
            <a:r>
              <a:rPr lang="en-GB" sz="1600">
                <a:solidFill>
                  <a:schemeClr val="bg1"/>
                </a:solidFill>
                <a:latin typeface="Century Gothic" panose="020B0502020202020204" pitchFamily="34" charset="0"/>
              </a:rPr>
              <a:t>How can Castlery manage their inventory to improve revenue and reduce cost?</a:t>
            </a:r>
          </a:p>
          <a:p>
            <a:pPr algn="ctr"/>
            <a:endParaRPr lang="en-US"/>
          </a:p>
        </p:txBody>
      </p:sp>
      <p:sp>
        <p:nvSpPr>
          <p:cNvPr id="32" name="TextBox 31">
            <a:extLst>
              <a:ext uri="{FF2B5EF4-FFF2-40B4-BE49-F238E27FC236}">
                <a16:creationId xmlns:a16="http://schemas.microsoft.com/office/drawing/2014/main" id="{FAFF092F-4FBB-A3C7-A4C3-B5F7A9C77609}"/>
              </a:ext>
            </a:extLst>
          </p:cNvPr>
          <p:cNvSpPr txBox="1"/>
          <p:nvPr/>
        </p:nvSpPr>
        <p:spPr>
          <a:xfrm>
            <a:off x="8570216" y="4456770"/>
            <a:ext cx="2727253" cy="2117183"/>
          </a:xfrm>
          <a:prstGeom prst="rect">
            <a:avLst/>
          </a:prstGeom>
          <a:solidFill>
            <a:srgbClr val="A3897A"/>
          </a:solidFill>
        </p:spPr>
        <p:txBody>
          <a:bodyPr wrap="square" rtlCol="0">
            <a:spAutoFit/>
          </a:bodyPr>
          <a:lstStyle/>
          <a:p>
            <a:pPr marL="285750" indent="-285750">
              <a:lnSpc>
                <a:spcPct val="150000"/>
              </a:lnSpc>
              <a:buFont typeface="Arial" panose="020B0604020202020204" pitchFamily="34" charset="0"/>
              <a:buChar char="•"/>
            </a:pPr>
            <a:r>
              <a:rPr lang="en-GB" b="1">
                <a:solidFill>
                  <a:schemeClr val="bg1"/>
                </a:solidFill>
                <a:latin typeface="Century Gothic" panose="020B0502020202020204" pitchFamily="34" charset="0"/>
              </a:rPr>
              <a:t>Goal 2 :Maintain sufficient inventory levels </a:t>
            </a:r>
            <a:r>
              <a:rPr lang="en-GB">
                <a:solidFill>
                  <a:schemeClr val="bg1"/>
                </a:solidFill>
                <a:latin typeface="Century Gothic" panose="020B0502020202020204" pitchFamily="34" charset="0"/>
              </a:rPr>
              <a:t>to avoid stockouts</a:t>
            </a:r>
          </a:p>
          <a:p>
            <a:pPr>
              <a:lnSpc>
                <a:spcPct val="150000"/>
              </a:lnSpc>
            </a:pPr>
            <a:r>
              <a:rPr lang="en-GB">
                <a:solidFill>
                  <a:schemeClr val="bg1"/>
                </a:solidFill>
                <a:latin typeface="Century Gothic" panose="020B0502020202020204" pitchFamily="34" charset="0"/>
              </a:rPr>
              <a:t>     (i.e., lost sales)</a:t>
            </a:r>
          </a:p>
        </p:txBody>
      </p:sp>
      <p:sp>
        <p:nvSpPr>
          <p:cNvPr id="21" name="Arrow: Right 6">
            <a:extLst>
              <a:ext uri="{FF2B5EF4-FFF2-40B4-BE49-F238E27FC236}">
                <a16:creationId xmlns:a16="http://schemas.microsoft.com/office/drawing/2014/main" id="{E12AA4A2-65CA-3FA1-5A12-8AB1567D3BB1}"/>
              </a:ext>
            </a:extLst>
          </p:cNvPr>
          <p:cNvSpPr/>
          <p:nvPr/>
        </p:nvSpPr>
        <p:spPr>
          <a:xfrm rot="5400000">
            <a:off x="9254663" y="922740"/>
            <a:ext cx="1311503" cy="2362171"/>
          </a:xfrm>
          <a:prstGeom prst="rightArrow">
            <a:avLst>
              <a:gd name="adj1" fmla="val 50000"/>
              <a:gd name="adj2" fmla="val 4920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SG" sz="1200">
                <a:solidFill>
                  <a:schemeClr val="tx1"/>
                </a:solidFill>
                <a:latin typeface="Century Gothic" panose="020B0502020202020204" pitchFamily="34" charset="0"/>
              </a:rPr>
              <a:t>Translate Business Problem into goals</a:t>
            </a:r>
          </a:p>
        </p:txBody>
      </p:sp>
    </p:spTree>
    <p:extLst>
      <p:ext uri="{BB962C8B-B14F-4D97-AF65-F5344CB8AC3E}">
        <p14:creationId xmlns:p14="http://schemas.microsoft.com/office/powerpoint/2010/main" val="3671974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BFEE9D0-62C0-B461-BD0B-8D2292FC0AF5}"/>
              </a:ext>
            </a:extLst>
          </p:cNvPr>
          <p:cNvGrpSpPr/>
          <p:nvPr/>
        </p:nvGrpSpPr>
        <p:grpSpPr>
          <a:xfrm>
            <a:off x="246388" y="2432617"/>
            <a:ext cx="5477660" cy="3503660"/>
            <a:chOff x="7139666" y="1563252"/>
            <a:chExt cx="4473118" cy="2422651"/>
          </a:xfrm>
        </p:grpSpPr>
        <p:pic>
          <p:nvPicPr>
            <p:cNvPr id="5" name="Picture 4">
              <a:extLst>
                <a:ext uri="{FF2B5EF4-FFF2-40B4-BE49-F238E27FC236}">
                  <a16:creationId xmlns:a16="http://schemas.microsoft.com/office/drawing/2014/main" id="{3E204825-963F-E400-B45E-D183DD842782}"/>
                </a:ext>
              </a:extLst>
            </p:cNvPr>
            <p:cNvPicPr>
              <a:picLocks noChangeAspect="1"/>
            </p:cNvPicPr>
            <p:nvPr/>
          </p:nvPicPr>
          <p:blipFill>
            <a:blip r:embed="rId3"/>
            <a:stretch>
              <a:fillRect/>
            </a:stretch>
          </p:blipFill>
          <p:spPr>
            <a:xfrm>
              <a:off x="7329384" y="1746187"/>
              <a:ext cx="4283400" cy="1753265"/>
            </a:xfrm>
            <a:prstGeom prst="rect">
              <a:avLst/>
            </a:prstGeom>
          </p:spPr>
        </p:pic>
        <p:grpSp>
          <p:nvGrpSpPr>
            <p:cNvPr id="3" name="Group 2">
              <a:extLst>
                <a:ext uri="{FF2B5EF4-FFF2-40B4-BE49-F238E27FC236}">
                  <a16:creationId xmlns:a16="http://schemas.microsoft.com/office/drawing/2014/main" id="{5A0A73C7-124D-4E3E-3101-7067F6D9F21F}"/>
                </a:ext>
              </a:extLst>
            </p:cNvPr>
            <p:cNvGrpSpPr/>
            <p:nvPr/>
          </p:nvGrpSpPr>
          <p:grpSpPr>
            <a:xfrm>
              <a:off x="7139666" y="1563252"/>
              <a:ext cx="4099955" cy="2422651"/>
              <a:chOff x="7320380" y="1277537"/>
              <a:chExt cx="4099955" cy="2422651"/>
            </a:xfrm>
          </p:grpSpPr>
          <p:sp>
            <p:nvSpPr>
              <p:cNvPr id="30" name="TextBox 29">
                <a:extLst>
                  <a:ext uri="{FF2B5EF4-FFF2-40B4-BE49-F238E27FC236}">
                    <a16:creationId xmlns:a16="http://schemas.microsoft.com/office/drawing/2014/main" id="{629521CD-0990-088E-412F-595C688CFDBC}"/>
                  </a:ext>
                </a:extLst>
              </p:cNvPr>
              <p:cNvSpPr txBox="1"/>
              <p:nvPr/>
            </p:nvSpPr>
            <p:spPr>
              <a:xfrm>
                <a:off x="7544937" y="3295838"/>
                <a:ext cx="3875398" cy="404350"/>
              </a:xfrm>
              <a:prstGeom prst="rect">
                <a:avLst/>
              </a:prstGeom>
              <a:noFill/>
            </p:spPr>
            <p:txBody>
              <a:bodyPr wrap="square" rtlCol="0">
                <a:spAutoFit/>
              </a:bodyPr>
              <a:lstStyle/>
              <a:p>
                <a:r>
                  <a:rPr lang="en-SG" sz="1600" b="1">
                    <a:solidFill>
                      <a:schemeClr val="bg1"/>
                    </a:solidFill>
                    <a:highlight>
                      <a:srgbClr val="867666"/>
                    </a:highlight>
                    <a:latin typeface="Century Gothic" panose="020B0502020202020204" pitchFamily="34" charset="0"/>
                  </a:rPr>
                  <a:t>Naïve solution</a:t>
                </a:r>
                <a:r>
                  <a:rPr lang="en-SG" sz="1600">
                    <a:solidFill>
                      <a:schemeClr val="bg1"/>
                    </a:solidFill>
                    <a:highlight>
                      <a:srgbClr val="867666"/>
                    </a:highlight>
                    <a:latin typeface="Century Gothic" panose="020B0502020202020204" pitchFamily="34" charset="0"/>
                  </a:rPr>
                  <a:t>: order as we sell</a:t>
                </a:r>
              </a:p>
              <a:p>
                <a:r>
                  <a:rPr lang="en-SG" sz="1600">
                    <a:solidFill>
                      <a:schemeClr val="bg1"/>
                    </a:solidFill>
                    <a:highlight>
                      <a:srgbClr val="867666"/>
                    </a:highlight>
                    <a:latin typeface="Century Gothic" panose="020B0502020202020204" pitchFamily="34" charset="0"/>
                  </a:rPr>
                  <a:t>Problem: stocks take time to deliver</a:t>
                </a:r>
              </a:p>
            </p:txBody>
          </p:sp>
          <p:sp>
            <p:nvSpPr>
              <p:cNvPr id="31" name="Oval 30">
                <a:extLst>
                  <a:ext uri="{FF2B5EF4-FFF2-40B4-BE49-F238E27FC236}">
                    <a16:creationId xmlns:a16="http://schemas.microsoft.com/office/drawing/2014/main" id="{1EF93884-AAE0-3AB9-FD28-6AC4D5B91AE0}"/>
                  </a:ext>
                </a:extLst>
              </p:cNvPr>
              <p:cNvSpPr/>
              <p:nvPr/>
            </p:nvSpPr>
            <p:spPr>
              <a:xfrm>
                <a:off x="7320380" y="1277537"/>
                <a:ext cx="379437" cy="330030"/>
              </a:xfrm>
              <a:prstGeom prst="ellipse">
                <a:avLst/>
              </a:prstGeom>
              <a:solidFill>
                <a:srgbClr val="867666"/>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SG"/>
                  <a:t>1</a:t>
                </a:r>
              </a:p>
            </p:txBody>
          </p:sp>
        </p:grpSp>
      </p:grpSp>
      <p:grpSp>
        <p:nvGrpSpPr>
          <p:cNvPr id="11" name="Group 10">
            <a:extLst>
              <a:ext uri="{FF2B5EF4-FFF2-40B4-BE49-F238E27FC236}">
                <a16:creationId xmlns:a16="http://schemas.microsoft.com/office/drawing/2014/main" id="{DD72D085-6CAB-9FAF-C12B-3A1F42A7BD25}"/>
              </a:ext>
            </a:extLst>
          </p:cNvPr>
          <p:cNvGrpSpPr/>
          <p:nvPr/>
        </p:nvGrpSpPr>
        <p:grpSpPr>
          <a:xfrm>
            <a:off x="5868296" y="2359464"/>
            <a:ext cx="6069548" cy="3547445"/>
            <a:chOff x="394271" y="4396301"/>
            <a:chExt cx="4672681" cy="2444603"/>
          </a:xfrm>
        </p:grpSpPr>
        <p:pic>
          <p:nvPicPr>
            <p:cNvPr id="3076" name="Picture 4">
              <a:extLst>
                <a:ext uri="{FF2B5EF4-FFF2-40B4-BE49-F238E27FC236}">
                  <a16:creationId xmlns:a16="http://schemas.microsoft.com/office/drawing/2014/main" id="{E5DEAF49-7A63-C822-C3C7-161A1F7AFA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227" y="4565301"/>
              <a:ext cx="4301613" cy="180598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198BA3BD-F145-3BD5-C899-3E5AE795C883}"/>
                </a:ext>
              </a:extLst>
            </p:cNvPr>
            <p:cNvSpPr txBox="1"/>
            <p:nvPr/>
          </p:nvSpPr>
          <p:spPr>
            <a:xfrm>
              <a:off x="633359" y="6437926"/>
              <a:ext cx="4433593" cy="402978"/>
            </a:xfrm>
            <a:prstGeom prst="rect">
              <a:avLst/>
            </a:prstGeom>
            <a:noFill/>
          </p:spPr>
          <p:txBody>
            <a:bodyPr wrap="square" rtlCol="0">
              <a:spAutoFit/>
            </a:bodyPr>
            <a:lstStyle/>
            <a:p>
              <a:r>
                <a:rPr lang="en-SG" sz="1600" b="1">
                  <a:solidFill>
                    <a:schemeClr val="bg1"/>
                  </a:solidFill>
                  <a:highlight>
                    <a:srgbClr val="867666"/>
                  </a:highlight>
                  <a:latin typeface="Century Gothic" panose="020B0502020202020204" pitchFamily="34" charset="0"/>
                </a:rPr>
                <a:t>Solution 1</a:t>
              </a:r>
              <a:r>
                <a:rPr lang="en-SG" sz="1600">
                  <a:solidFill>
                    <a:schemeClr val="bg1"/>
                  </a:solidFill>
                  <a:highlight>
                    <a:srgbClr val="867666"/>
                  </a:highlight>
                  <a:latin typeface="Century Gothic" panose="020B0502020202020204" pitchFamily="34" charset="0"/>
                </a:rPr>
                <a:t>: order in advance</a:t>
              </a:r>
              <a:br>
                <a:rPr lang="en-SG" sz="1600">
                  <a:latin typeface="Century Gothic" panose="020B0502020202020204" pitchFamily="34" charset="0"/>
                </a:rPr>
              </a:br>
              <a:r>
                <a:rPr lang="en-SG" sz="1600">
                  <a:solidFill>
                    <a:schemeClr val="bg1"/>
                  </a:solidFill>
                  <a:highlight>
                    <a:srgbClr val="867666"/>
                  </a:highlight>
                  <a:latin typeface="Century Gothic" panose="020B0502020202020204" pitchFamily="34" charset="0"/>
                </a:rPr>
                <a:t>Problem : How much to order?</a:t>
              </a:r>
            </a:p>
          </p:txBody>
        </p:sp>
        <p:sp>
          <p:nvSpPr>
            <p:cNvPr id="35" name="Oval 34">
              <a:extLst>
                <a:ext uri="{FF2B5EF4-FFF2-40B4-BE49-F238E27FC236}">
                  <a16:creationId xmlns:a16="http://schemas.microsoft.com/office/drawing/2014/main" id="{1D2BBEF9-A209-4C13-C6A5-E1E5FAF884E2}"/>
                </a:ext>
              </a:extLst>
            </p:cNvPr>
            <p:cNvSpPr/>
            <p:nvPr/>
          </p:nvSpPr>
          <p:spPr>
            <a:xfrm>
              <a:off x="394271" y="4396301"/>
              <a:ext cx="385852" cy="326827"/>
            </a:xfrm>
            <a:prstGeom prst="ellipse">
              <a:avLst/>
            </a:prstGeom>
            <a:solidFill>
              <a:srgbClr val="867666"/>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SG"/>
                <a:t>2</a:t>
              </a:r>
            </a:p>
          </p:txBody>
        </p:sp>
        <p:cxnSp>
          <p:nvCxnSpPr>
            <p:cNvPr id="36" name="Straight Arrow Connector 35">
              <a:extLst>
                <a:ext uri="{FF2B5EF4-FFF2-40B4-BE49-F238E27FC236}">
                  <a16:creationId xmlns:a16="http://schemas.microsoft.com/office/drawing/2014/main" id="{8B30EC58-DA5F-250F-9674-CC432FB0581D}"/>
                </a:ext>
              </a:extLst>
            </p:cNvPr>
            <p:cNvCxnSpPr/>
            <p:nvPr/>
          </p:nvCxnSpPr>
          <p:spPr>
            <a:xfrm>
              <a:off x="2986053" y="5545249"/>
              <a:ext cx="1033857" cy="0"/>
            </a:xfrm>
            <a:prstGeom prst="straightConnector1">
              <a:avLst/>
            </a:prstGeom>
            <a:ln w="19050">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0FD65BB-BB04-59A8-BEAE-9BAE05D7DE84}"/>
                </a:ext>
              </a:extLst>
            </p:cNvPr>
            <p:cNvSpPr txBox="1"/>
            <p:nvPr/>
          </p:nvSpPr>
          <p:spPr>
            <a:xfrm>
              <a:off x="3467969" y="5605083"/>
              <a:ext cx="1303027" cy="259071"/>
            </a:xfrm>
            <a:prstGeom prst="rect">
              <a:avLst/>
            </a:prstGeom>
            <a:noFill/>
          </p:spPr>
          <p:txBody>
            <a:bodyPr wrap="square" rtlCol="0">
              <a:spAutoFit/>
            </a:bodyPr>
            <a:lstStyle/>
            <a:p>
              <a:r>
                <a:rPr lang="en-SG" sz="1100"/>
                <a:t>3 months lead time</a:t>
              </a:r>
            </a:p>
          </p:txBody>
        </p:sp>
      </p:grpSp>
      <p:sp>
        <p:nvSpPr>
          <p:cNvPr id="7" name="Title 6">
            <a:extLst>
              <a:ext uri="{FF2B5EF4-FFF2-40B4-BE49-F238E27FC236}">
                <a16:creationId xmlns:a16="http://schemas.microsoft.com/office/drawing/2014/main" id="{CA53D5BE-F8DE-2711-6712-AEECC92A7440}"/>
              </a:ext>
            </a:extLst>
          </p:cNvPr>
          <p:cNvSpPr>
            <a:spLocks noGrp="1"/>
          </p:cNvSpPr>
          <p:nvPr>
            <p:ph type="title"/>
          </p:nvPr>
        </p:nvSpPr>
        <p:spPr>
          <a:xfrm>
            <a:off x="260036" y="341633"/>
            <a:ext cx="10515600" cy="1325563"/>
          </a:xfrm>
        </p:spPr>
        <p:txBody>
          <a:bodyPr>
            <a:normAutofit/>
          </a:bodyPr>
          <a:lstStyle/>
          <a:p>
            <a:r>
              <a:rPr lang="en-SG" sz="3600">
                <a:latin typeface="Optima" panose="02000503060000020004" pitchFamily="2" charset="0"/>
              </a:rPr>
              <a:t>Inventory Management &amp; Forecasting</a:t>
            </a:r>
            <a:br>
              <a:rPr lang="en-SG" sz="3600">
                <a:latin typeface="Optima" panose="02000503060000020004" pitchFamily="2" charset="0"/>
              </a:rPr>
            </a:br>
            <a:endParaRPr lang="en-US" sz="3600"/>
          </a:p>
        </p:txBody>
      </p:sp>
      <p:sp>
        <p:nvSpPr>
          <p:cNvPr id="8" name="Rectangle 7">
            <a:extLst>
              <a:ext uri="{FF2B5EF4-FFF2-40B4-BE49-F238E27FC236}">
                <a16:creationId xmlns:a16="http://schemas.microsoft.com/office/drawing/2014/main" id="{56A7E013-75A8-664F-EEE5-70B4A4D1F851}"/>
              </a:ext>
            </a:extLst>
          </p:cNvPr>
          <p:cNvSpPr/>
          <p:nvPr/>
        </p:nvSpPr>
        <p:spPr>
          <a:xfrm>
            <a:off x="0" y="1107054"/>
            <a:ext cx="12192000" cy="875602"/>
          </a:xfrm>
          <a:prstGeom prst="rect">
            <a:avLst/>
          </a:prstGeom>
          <a:solidFill>
            <a:srgbClr val="A38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a:solidFill>
                  <a:schemeClr val="bg1"/>
                </a:solidFill>
                <a:latin typeface="Century Gothic" panose="020B0502020202020204" pitchFamily="34" charset="0"/>
              </a:rPr>
              <a:t>   </a:t>
            </a:r>
          </a:p>
          <a:p>
            <a:endParaRPr lang="en-SG" sz="1600">
              <a:solidFill>
                <a:schemeClr val="bg1"/>
              </a:solidFill>
              <a:latin typeface="Century Gothic" panose="020B0502020202020204" pitchFamily="34" charset="0"/>
            </a:endParaRPr>
          </a:p>
          <a:p>
            <a:r>
              <a:rPr lang="en-GB" sz="1600">
                <a:solidFill>
                  <a:schemeClr val="bg1"/>
                </a:solidFill>
                <a:latin typeface="Century Gothic" panose="020B0502020202020204" pitchFamily="34" charset="0"/>
              </a:rPr>
              <a:t>   </a:t>
            </a:r>
            <a:r>
              <a:rPr lang="zh-CN" altLang="en-US" sz="1600">
                <a:solidFill>
                  <a:schemeClr val="bg1"/>
                </a:solidFill>
                <a:latin typeface="Century Gothic" panose="020B0502020202020204" pitchFamily="34" charset="0"/>
              </a:rPr>
              <a:t>     </a:t>
            </a:r>
            <a:r>
              <a:rPr lang="en-GB" sz="1600">
                <a:solidFill>
                  <a:schemeClr val="bg1"/>
                </a:solidFill>
                <a:latin typeface="Century Gothic" panose="020B0502020202020204" pitchFamily="34" charset="0"/>
              </a:rPr>
              <a:t>How </a:t>
            </a:r>
            <a:r>
              <a:rPr lang="en-SG" sz="1600">
                <a:latin typeface="Century Gothic" panose="020B0502020202020204" pitchFamily="34" charset="0"/>
              </a:rPr>
              <a:t>much to order? And when to order? </a:t>
            </a:r>
          </a:p>
          <a:p>
            <a:r>
              <a:rPr lang="en-SG" sz="1600">
                <a:latin typeface="Century Gothic" panose="020B0502020202020204" pitchFamily="34" charset="0"/>
              </a:rPr>
              <a:t> </a:t>
            </a:r>
          </a:p>
          <a:p>
            <a:pPr algn="ctr"/>
            <a:endParaRPr lang="en-US"/>
          </a:p>
        </p:txBody>
      </p:sp>
    </p:spTree>
    <p:extLst>
      <p:ext uri="{BB962C8B-B14F-4D97-AF65-F5344CB8AC3E}">
        <p14:creationId xmlns:p14="http://schemas.microsoft.com/office/powerpoint/2010/main" val="4113086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53D5BE-F8DE-2711-6712-AEECC92A7440}"/>
              </a:ext>
            </a:extLst>
          </p:cNvPr>
          <p:cNvSpPr>
            <a:spLocks noGrp="1"/>
          </p:cNvSpPr>
          <p:nvPr>
            <p:ph type="title"/>
          </p:nvPr>
        </p:nvSpPr>
        <p:spPr>
          <a:xfrm>
            <a:off x="260036" y="341633"/>
            <a:ext cx="10515600" cy="1325563"/>
          </a:xfrm>
        </p:spPr>
        <p:txBody>
          <a:bodyPr>
            <a:normAutofit/>
          </a:bodyPr>
          <a:lstStyle/>
          <a:p>
            <a:r>
              <a:rPr lang="en-SG" sz="3600">
                <a:latin typeface="Optima" panose="02000503060000020004" pitchFamily="2" charset="0"/>
              </a:rPr>
              <a:t>Inventory Management &amp; Forecasting</a:t>
            </a:r>
            <a:br>
              <a:rPr lang="en-SG" sz="3600">
                <a:latin typeface="Optima" panose="02000503060000020004" pitchFamily="2" charset="0"/>
              </a:rPr>
            </a:br>
            <a:endParaRPr lang="en-US" sz="3600"/>
          </a:p>
        </p:txBody>
      </p:sp>
      <p:sp>
        <p:nvSpPr>
          <p:cNvPr id="8" name="Rectangle 7">
            <a:extLst>
              <a:ext uri="{FF2B5EF4-FFF2-40B4-BE49-F238E27FC236}">
                <a16:creationId xmlns:a16="http://schemas.microsoft.com/office/drawing/2014/main" id="{56A7E013-75A8-664F-EEE5-70B4A4D1F851}"/>
              </a:ext>
            </a:extLst>
          </p:cNvPr>
          <p:cNvSpPr/>
          <p:nvPr/>
        </p:nvSpPr>
        <p:spPr>
          <a:xfrm>
            <a:off x="0" y="1107054"/>
            <a:ext cx="12192000" cy="875602"/>
          </a:xfrm>
          <a:prstGeom prst="rect">
            <a:avLst/>
          </a:prstGeom>
          <a:solidFill>
            <a:srgbClr val="A38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a:solidFill>
                  <a:schemeClr val="bg1"/>
                </a:solidFill>
                <a:latin typeface="Century Gothic" panose="020B0502020202020204" pitchFamily="34" charset="0"/>
              </a:rPr>
              <a:t>   </a:t>
            </a:r>
          </a:p>
          <a:p>
            <a:r>
              <a:rPr lang="zh-CN" altLang="en-US" sz="1600" b="1">
                <a:solidFill>
                  <a:schemeClr val="bg1"/>
                </a:solidFill>
                <a:latin typeface="Century Gothic" panose="020B0502020202020204" pitchFamily="34" charset="0"/>
              </a:rPr>
              <a:t>        </a:t>
            </a:r>
            <a:r>
              <a:rPr lang="en-SG" sz="1600">
                <a:latin typeface="Century Gothic" panose="020B0502020202020204" pitchFamily="34" charset="0"/>
              </a:rPr>
              <a:t>How to handle variance</a:t>
            </a:r>
          </a:p>
          <a:p>
            <a:pPr algn="ctr"/>
            <a:endParaRPr lang="en-US"/>
          </a:p>
        </p:txBody>
      </p:sp>
      <p:grpSp>
        <p:nvGrpSpPr>
          <p:cNvPr id="2" name="Group 1">
            <a:extLst>
              <a:ext uri="{FF2B5EF4-FFF2-40B4-BE49-F238E27FC236}">
                <a16:creationId xmlns:a16="http://schemas.microsoft.com/office/drawing/2014/main" id="{E3EADF75-E58C-518C-110D-E7E799530472}"/>
              </a:ext>
            </a:extLst>
          </p:cNvPr>
          <p:cNvGrpSpPr/>
          <p:nvPr/>
        </p:nvGrpSpPr>
        <p:grpSpPr>
          <a:xfrm>
            <a:off x="248885" y="2145325"/>
            <a:ext cx="5542454" cy="3719413"/>
            <a:chOff x="5325425" y="4382267"/>
            <a:chExt cx="4501587" cy="2464362"/>
          </a:xfrm>
        </p:grpSpPr>
        <p:pic>
          <p:nvPicPr>
            <p:cNvPr id="4" name="Picture 6">
              <a:extLst>
                <a:ext uri="{FF2B5EF4-FFF2-40B4-BE49-F238E27FC236}">
                  <a16:creationId xmlns:a16="http://schemas.microsoft.com/office/drawing/2014/main" id="{0503362C-546C-8A44-D775-2216D4184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5399" y="4560463"/>
              <a:ext cx="4301613" cy="18059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498777-98DE-452A-FDCC-98ACE8D685A1}"/>
                </a:ext>
              </a:extLst>
            </p:cNvPr>
            <p:cNvSpPr txBox="1"/>
            <p:nvPr/>
          </p:nvSpPr>
          <p:spPr>
            <a:xfrm>
              <a:off x="5536461" y="6459176"/>
              <a:ext cx="3907723" cy="387453"/>
            </a:xfrm>
            <a:prstGeom prst="rect">
              <a:avLst/>
            </a:prstGeom>
            <a:noFill/>
          </p:spPr>
          <p:txBody>
            <a:bodyPr wrap="square" rtlCol="0">
              <a:spAutoFit/>
            </a:bodyPr>
            <a:lstStyle/>
            <a:p>
              <a:r>
                <a:rPr lang="en-SG" sz="1600" b="1">
                  <a:solidFill>
                    <a:schemeClr val="bg1"/>
                  </a:solidFill>
                  <a:highlight>
                    <a:srgbClr val="867666"/>
                  </a:highlight>
                  <a:latin typeface="Century Gothic" panose="020B0502020202020204" pitchFamily="34" charset="0"/>
                </a:rPr>
                <a:t>Solution 2</a:t>
              </a:r>
              <a:r>
                <a:rPr lang="en-SG" sz="1600">
                  <a:solidFill>
                    <a:schemeClr val="bg1"/>
                  </a:solidFill>
                  <a:highlight>
                    <a:srgbClr val="867666"/>
                  </a:highlight>
                  <a:latin typeface="Century Gothic" panose="020B0502020202020204" pitchFamily="34" charset="0"/>
                </a:rPr>
                <a:t>: Order at Max / Min demand? Problem: Costs from overstocking, stockout</a:t>
              </a:r>
            </a:p>
          </p:txBody>
        </p:sp>
        <p:sp>
          <p:nvSpPr>
            <p:cNvPr id="9" name="Oval 8">
              <a:extLst>
                <a:ext uri="{FF2B5EF4-FFF2-40B4-BE49-F238E27FC236}">
                  <a16:creationId xmlns:a16="http://schemas.microsoft.com/office/drawing/2014/main" id="{4A6E8DDD-D521-4F2A-E2BA-8AA900BD4E36}"/>
                </a:ext>
              </a:extLst>
            </p:cNvPr>
            <p:cNvSpPr/>
            <p:nvPr/>
          </p:nvSpPr>
          <p:spPr>
            <a:xfrm>
              <a:off x="5325425" y="4382267"/>
              <a:ext cx="379437" cy="330030"/>
            </a:xfrm>
            <a:prstGeom prst="ellipse">
              <a:avLst/>
            </a:prstGeom>
            <a:solidFill>
              <a:srgbClr val="867666"/>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SG"/>
                <a:t>3</a:t>
              </a:r>
            </a:p>
          </p:txBody>
        </p:sp>
        <p:sp>
          <p:nvSpPr>
            <p:cNvPr id="12" name="TextBox 11">
              <a:extLst>
                <a:ext uri="{FF2B5EF4-FFF2-40B4-BE49-F238E27FC236}">
                  <a16:creationId xmlns:a16="http://schemas.microsoft.com/office/drawing/2014/main" id="{75B12251-793A-2873-9EA7-C771E9F977A0}"/>
                </a:ext>
              </a:extLst>
            </p:cNvPr>
            <p:cNvSpPr txBox="1"/>
            <p:nvPr/>
          </p:nvSpPr>
          <p:spPr>
            <a:xfrm>
              <a:off x="5922983" y="4727126"/>
              <a:ext cx="792295" cy="173334"/>
            </a:xfrm>
            <a:prstGeom prst="rect">
              <a:avLst/>
            </a:prstGeom>
            <a:noFill/>
          </p:spPr>
          <p:txBody>
            <a:bodyPr wrap="square" rtlCol="0">
              <a:spAutoFit/>
            </a:bodyPr>
            <a:lstStyle/>
            <a:p>
              <a:r>
                <a:rPr lang="en-SG" sz="1100">
                  <a:highlight>
                    <a:srgbClr val="FFFF00"/>
                  </a:highlight>
                </a:rPr>
                <a:t>Overstock</a:t>
              </a:r>
            </a:p>
          </p:txBody>
        </p:sp>
        <p:sp>
          <p:nvSpPr>
            <p:cNvPr id="13" name="TextBox 12">
              <a:extLst>
                <a:ext uri="{FF2B5EF4-FFF2-40B4-BE49-F238E27FC236}">
                  <a16:creationId xmlns:a16="http://schemas.microsoft.com/office/drawing/2014/main" id="{1543A107-BF3E-A966-5362-C93912276A73}"/>
                </a:ext>
              </a:extLst>
            </p:cNvPr>
            <p:cNvSpPr txBox="1"/>
            <p:nvPr/>
          </p:nvSpPr>
          <p:spPr>
            <a:xfrm>
              <a:off x="6449363" y="5835501"/>
              <a:ext cx="999288" cy="173334"/>
            </a:xfrm>
            <a:prstGeom prst="rect">
              <a:avLst/>
            </a:prstGeom>
            <a:noFill/>
          </p:spPr>
          <p:txBody>
            <a:bodyPr wrap="square" rtlCol="0">
              <a:spAutoFit/>
            </a:bodyPr>
            <a:lstStyle/>
            <a:p>
              <a:r>
                <a:rPr lang="en-SG" sz="1100">
                  <a:highlight>
                    <a:srgbClr val="FFFF00"/>
                  </a:highlight>
                </a:rPr>
                <a:t>Risk Stockouts</a:t>
              </a:r>
            </a:p>
          </p:txBody>
        </p:sp>
      </p:grpSp>
      <p:sp>
        <p:nvSpPr>
          <p:cNvPr id="15" name="Down Arrow 14">
            <a:extLst>
              <a:ext uri="{FF2B5EF4-FFF2-40B4-BE49-F238E27FC236}">
                <a16:creationId xmlns:a16="http://schemas.microsoft.com/office/drawing/2014/main" id="{FBA803B6-F778-505A-BF14-9478F80ABF05}"/>
              </a:ext>
            </a:extLst>
          </p:cNvPr>
          <p:cNvSpPr/>
          <p:nvPr/>
        </p:nvSpPr>
        <p:spPr>
          <a:xfrm>
            <a:off x="4186989" y="2738796"/>
            <a:ext cx="216569" cy="37725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a:extLst>
              <a:ext uri="{FF2B5EF4-FFF2-40B4-BE49-F238E27FC236}">
                <a16:creationId xmlns:a16="http://schemas.microsoft.com/office/drawing/2014/main" id="{39125F8B-4FE5-FC28-DF36-5641523AB206}"/>
              </a:ext>
            </a:extLst>
          </p:cNvPr>
          <p:cNvSpPr/>
          <p:nvPr/>
        </p:nvSpPr>
        <p:spPr>
          <a:xfrm>
            <a:off x="1266939" y="4288056"/>
            <a:ext cx="216569" cy="37725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90BA237D-7F15-6E42-60A8-A134FACA0DF8}"/>
              </a:ext>
            </a:extLst>
          </p:cNvPr>
          <p:cNvGrpSpPr/>
          <p:nvPr/>
        </p:nvGrpSpPr>
        <p:grpSpPr>
          <a:xfrm>
            <a:off x="5819009" y="2034051"/>
            <a:ext cx="5977347" cy="3630693"/>
            <a:chOff x="230034" y="1623516"/>
            <a:chExt cx="6594381" cy="3328710"/>
          </a:xfrm>
        </p:grpSpPr>
        <p:pic>
          <p:nvPicPr>
            <p:cNvPr id="18" name="Picture 2">
              <a:extLst>
                <a:ext uri="{FF2B5EF4-FFF2-40B4-BE49-F238E27FC236}">
                  <a16:creationId xmlns:a16="http://schemas.microsoft.com/office/drawing/2014/main" id="{D418F392-6D72-A635-5C17-9EF978D540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952" y="1865361"/>
              <a:ext cx="6206606" cy="260577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ACA29AC2-E54C-6F6E-7A6D-22E10D56CB07}"/>
                </a:ext>
              </a:extLst>
            </p:cNvPr>
            <p:cNvGrpSpPr/>
            <p:nvPr/>
          </p:nvGrpSpPr>
          <p:grpSpPr>
            <a:xfrm>
              <a:off x="230034" y="1623516"/>
              <a:ext cx="6594381" cy="3328710"/>
              <a:chOff x="6075792" y="3906052"/>
              <a:chExt cx="4570366" cy="2358359"/>
            </a:xfrm>
          </p:grpSpPr>
          <p:sp>
            <p:nvSpPr>
              <p:cNvPr id="24" name="TextBox 23">
                <a:extLst>
                  <a:ext uri="{FF2B5EF4-FFF2-40B4-BE49-F238E27FC236}">
                    <a16:creationId xmlns:a16="http://schemas.microsoft.com/office/drawing/2014/main" id="{22A0B550-4CF2-97FE-A426-B094CB310A35}"/>
                  </a:ext>
                </a:extLst>
              </p:cNvPr>
              <p:cNvSpPr txBox="1"/>
              <p:nvPr/>
            </p:nvSpPr>
            <p:spPr>
              <a:xfrm>
                <a:off x="6226286" y="6044499"/>
                <a:ext cx="3983231" cy="219912"/>
              </a:xfrm>
              <a:prstGeom prst="rect">
                <a:avLst/>
              </a:prstGeom>
              <a:noFill/>
            </p:spPr>
            <p:txBody>
              <a:bodyPr wrap="square" rtlCol="0">
                <a:spAutoFit/>
              </a:bodyPr>
              <a:lstStyle/>
              <a:p>
                <a:r>
                  <a:rPr lang="en-SG" sz="1600">
                    <a:solidFill>
                      <a:schemeClr val="bg1"/>
                    </a:solidFill>
                    <a:highlight>
                      <a:srgbClr val="867666"/>
                    </a:highlight>
                    <a:latin typeface="Century Gothic" panose="020B0502020202020204" pitchFamily="34" charset="0"/>
                  </a:rPr>
                  <a:t>Solution 4: identify a representative line of demand</a:t>
                </a:r>
              </a:p>
            </p:txBody>
          </p:sp>
          <p:sp>
            <p:nvSpPr>
              <p:cNvPr id="25" name="Oval 24">
                <a:extLst>
                  <a:ext uri="{FF2B5EF4-FFF2-40B4-BE49-F238E27FC236}">
                    <a16:creationId xmlns:a16="http://schemas.microsoft.com/office/drawing/2014/main" id="{5CDF4279-F37D-568B-DF0B-6F52E75B328D}"/>
                  </a:ext>
                </a:extLst>
              </p:cNvPr>
              <p:cNvSpPr/>
              <p:nvPr/>
            </p:nvSpPr>
            <p:spPr>
              <a:xfrm>
                <a:off x="9853863" y="4168810"/>
                <a:ext cx="711308" cy="661869"/>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Oval 25">
                <a:extLst>
                  <a:ext uri="{FF2B5EF4-FFF2-40B4-BE49-F238E27FC236}">
                    <a16:creationId xmlns:a16="http://schemas.microsoft.com/office/drawing/2014/main" id="{A8465695-BA27-8546-5AA9-9868A72C660D}"/>
                  </a:ext>
                </a:extLst>
              </p:cNvPr>
              <p:cNvSpPr/>
              <p:nvPr/>
            </p:nvSpPr>
            <p:spPr>
              <a:xfrm>
                <a:off x="6554528" y="5145373"/>
                <a:ext cx="711308" cy="661869"/>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Oval 26">
                <a:extLst>
                  <a:ext uri="{FF2B5EF4-FFF2-40B4-BE49-F238E27FC236}">
                    <a16:creationId xmlns:a16="http://schemas.microsoft.com/office/drawing/2014/main" id="{0787465B-4B02-BAE1-50DE-13CB8DC05652}"/>
                  </a:ext>
                </a:extLst>
              </p:cNvPr>
              <p:cNvSpPr/>
              <p:nvPr/>
            </p:nvSpPr>
            <p:spPr>
              <a:xfrm>
                <a:off x="6075792" y="3906052"/>
                <a:ext cx="379437" cy="330030"/>
              </a:xfrm>
              <a:prstGeom prst="ellipse">
                <a:avLst/>
              </a:prstGeom>
              <a:solidFill>
                <a:srgbClr val="867666"/>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SG"/>
                  <a:t>4</a:t>
                </a:r>
              </a:p>
            </p:txBody>
          </p:sp>
          <p:sp>
            <p:nvSpPr>
              <p:cNvPr id="28" name="TextBox 27">
                <a:extLst>
                  <a:ext uri="{FF2B5EF4-FFF2-40B4-BE49-F238E27FC236}">
                    <a16:creationId xmlns:a16="http://schemas.microsoft.com/office/drawing/2014/main" id="{18B3B135-9B37-2557-A1D3-88F7619B5AF6}"/>
                  </a:ext>
                </a:extLst>
              </p:cNvPr>
              <p:cNvSpPr txBox="1"/>
              <p:nvPr/>
            </p:nvSpPr>
            <p:spPr>
              <a:xfrm>
                <a:off x="9853863" y="4823046"/>
                <a:ext cx="792295" cy="261610"/>
              </a:xfrm>
              <a:prstGeom prst="rect">
                <a:avLst/>
              </a:prstGeom>
              <a:noFill/>
            </p:spPr>
            <p:txBody>
              <a:bodyPr wrap="square" rtlCol="0">
                <a:spAutoFit/>
              </a:bodyPr>
              <a:lstStyle/>
              <a:p>
                <a:r>
                  <a:rPr lang="en-SG" sz="1100"/>
                  <a:t>High sales</a:t>
                </a:r>
              </a:p>
            </p:txBody>
          </p:sp>
          <p:sp>
            <p:nvSpPr>
              <p:cNvPr id="29" name="TextBox 28">
                <a:extLst>
                  <a:ext uri="{FF2B5EF4-FFF2-40B4-BE49-F238E27FC236}">
                    <a16:creationId xmlns:a16="http://schemas.microsoft.com/office/drawing/2014/main" id="{F4A71899-1442-6F07-B52F-9CC8A5311660}"/>
                  </a:ext>
                </a:extLst>
              </p:cNvPr>
              <p:cNvSpPr txBox="1"/>
              <p:nvPr/>
            </p:nvSpPr>
            <p:spPr>
              <a:xfrm>
                <a:off x="7193539" y="5479140"/>
                <a:ext cx="792295" cy="261610"/>
              </a:xfrm>
              <a:prstGeom prst="rect">
                <a:avLst/>
              </a:prstGeom>
              <a:noFill/>
            </p:spPr>
            <p:txBody>
              <a:bodyPr wrap="square" rtlCol="0">
                <a:spAutoFit/>
              </a:bodyPr>
              <a:lstStyle/>
              <a:p>
                <a:r>
                  <a:rPr lang="en-SG" sz="1100"/>
                  <a:t>Low sales</a:t>
                </a:r>
              </a:p>
            </p:txBody>
          </p:sp>
        </p:grpSp>
        <p:cxnSp>
          <p:nvCxnSpPr>
            <p:cNvPr id="20" name="Straight Arrow Connector 19">
              <a:extLst>
                <a:ext uri="{FF2B5EF4-FFF2-40B4-BE49-F238E27FC236}">
                  <a16:creationId xmlns:a16="http://schemas.microsoft.com/office/drawing/2014/main" id="{DF1CCB4B-9B4C-1A5A-80D7-7E06E744DFF0}"/>
                </a:ext>
              </a:extLst>
            </p:cNvPr>
            <p:cNvCxnSpPr>
              <a:cxnSpLocks/>
            </p:cNvCxnSpPr>
            <p:nvPr/>
          </p:nvCxnSpPr>
          <p:spPr>
            <a:xfrm>
              <a:off x="3547427" y="3283462"/>
              <a:ext cx="0" cy="577387"/>
            </a:xfrm>
            <a:prstGeom prst="straightConnector1">
              <a:avLst/>
            </a:prstGeom>
            <a:ln w="19050">
              <a:solidFill>
                <a:srgbClr val="7030A0"/>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6393C23-C26E-9FAB-8F50-A25E9282A590}"/>
                </a:ext>
              </a:extLst>
            </p:cNvPr>
            <p:cNvSpPr txBox="1"/>
            <p:nvPr/>
          </p:nvSpPr>
          <p:spPr>
            <a:xfrm>
              <a:off x="3516617" y="3450524"/>
              <a:ext cx="1440865" cy="369249"/>
            </a:xfrm>
            <a:prstGeom prst="rect">
              <a:avLst/>
            </a:prstGeom>
            <a:noFill/>
          </p:spPr>
          <p:txBody>
            <a:bodyPr wrap="square" rtlCol="0">
              <a:spAutoFit/>
            </a:bodyPr>
            <a:lstStyle/>
            <a:p>
              <a:r>
                <a:rPr lang="en-SG" sz="1100"/>
                <a:t>Take Std Dev</a:t>
              </a:r>
            </a:p>
          </p:txBody>
        </p:sp>
        <p:cxnSp>
          <p:nvCxnSpPr>
            <p:cNvPr id="22" name="Straight Arrow Connector 21">
              <a:extLst>
                <a:ext uri="{FF2B5EF4-FFF2-40B4-BE49-F238E27FC236}">
                  <a16:creationId xmlns:a16="http://schemas.microsoft.com/office/drawing/2014/main" id="{C82261FC-9B37-606D-ADD5-528BADAC8B72}"/>
                </a:ext>
              </a:extLst>
            </p:cNvPr>
            <p:cNvCxnSpPr/>
            <p:nvPr/>
          </p:nvCxnSpPr>
          <p:spPr>
            <a:xfrm>
              <a:off x="3961974" y="3161171"/>
              <a:ext cx="1466906" cy="0"/>
            </a:xfrm>
            <a:prstGeom prst="straightConnector1">
              <a:avLst/>
            </a:prstGeom>
            <a:ln w="19050">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9B32825-4ADF-7613-96DF-F4F84A967347}"/>
                </a:ext>
              </a:extLst>
            </p:cNvPr>
            <p:cNvSpPr txBox="1"/>
            <p:nvPr/>
          </p:nvSpPr>
          <p:spPr>
            <a:xfrm>
              <a:off x="4645749" y="3246451"/>
              <a:ext cx="1848822" cy="369249"/>
            </a:xfrm>
            <a:prstGeom prst="rect">
              <a:avLst/>
            </a:prstGeom>
            <a:noFill/>
          </p:spPr>
          <p:txBody>
            <a:bodyPr wrap="square" rtlCol="0">
              <a:spAutoFit/>
            </a:bodyPr>
            <a:lstStyle/>
            <a:p>
              <a:r>
                <a:rPr lang="en-SG" sz="1100"/>
                <a:t>3 months lead time</a:t>
              </a:r>
            </a:p>
          </p:txBody>
        </p:sp>
      </p:grpSp>
    </p:spTree>
    <p:extLst>
      <p:ext uri="{BB962C8B-B14F-4D97-AF65-F5344CB8AC3E}">
        <p14:creationId xmlns:p14="http://schemas.microsoft.com/office/powerpoint/2010/main" val="726937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75073D55-D13A-B3D6-F9D2-961D67B728DC}"/>
              </a:ext>
            </a:extLst>
          </p:cNvPr>
          <p:cNvGrpSpPr/>
          <p:nvPr/>
        </p:nvGrpSpPr>
        <p:grpSpPr>
          <a:xfrm>
            <a:off x="7934702" y="4924161"/>
            <a:ext cx="2239689" cy="1869158"/>
            <a:chOff x="3708651" y="3280314"/>
            <a:chExt cx="4115970" cy="3247076"/>
          </a:xfrm>
        </p:grpSpPr>
        <p:pic>
          <p:nvPicPr>
            <p:cNvPr id="31" name="Picture 4" descr="Economic Order Quantity &amp; Economic Order Quantity Formula">
              <a:extLst>
                <a:ext uri="{FF2B5EF4-FFF2-40B4-BE49-F238E27FC236}">
                  <a16:creationId xmlns:a16="http://schemas.microsoft.com/office/drawing/2014/main" id="{3ED81FAD-0FAD-4CE8-7346-0BF955510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651" y="3280314"/>
              <a:ext cx="4115970" cy="3247076"/>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D22D2E3F-1CAC-20F5-9BF9-EC17554E3D98}"/>
                </a:ext>
              </a:extLst>
            </p:cNvPr>
            <p:cNvSpPr txBox="1"/>
            <p:nvPr/>
          </p:nvSpPr>
          <p:spPr>
            <a:xfrm>
              <a:off x="4809436" y="4038551"/>
              <a:ext cx="2559840" cy="481199"/>
            </a:xfrm>
            <a:prstGeom prst="rect">
              <a:avLst/>
            </a:prstGeom>
            <a:noFill/>
          </p:spPr>
          <p:txBody>
            <a:bodyPr wrap="square" rtlCol="0">
              <a:spAutoFit/>
            </a:bodyPr>
            <a:lstStyle/>
            <a:p>
              <a:r>
                <a:rPr lang="en-SG" sz="1200"/>
                <a:t>EOQ = Sqrt(2DS/H)</a:t>
              </a:r>
            </a:p>
          </p:txBody>
        </p:sp>
      </p:grpSp>
      <p:sp>
        <p:nvSpPr>
          <p:cNvPr id="5" name="TextBox 4">
            <a:extLst>
              <a:ext uri="{FF2B5EF4-FFF2-40B4-BE49-F238E27FC236}">
                <a16:creationId xmlns:a16="http://schemas.microsoft.com/office/drawing/2014/main" id="{ABFD9AB7-83AA-468B-8F03-AD67B34C96B5}"/>
              </a:ext>
            </a:extLst>
          </p:cNvPr>
          <p:cNvSpPr txBox="1"/>
          <p:nvPr/>
        </p:nvSpPr>
        <p:spPr>
          <a:xfrm>
            <a:off x="6487846" y="2056670"/>
            <a:ext cx="5248669" cy="3046988"/>
          </a:xfrm>
          <a:prstGeom prst="rect">
            <a:avLst/>
          </a:prstGeom>
          <a:noFill/>
        </p:spPr>
        <p:txBody>
          <a:bodyPr wrap="square" rtlCol="0">
            <a:spAutoFit/>
          </a:bodyPr>
          <a:lstStyle/>
          <a:p>
            <a:r>
              <a:rPr lang="en-SG" sz="1200">
                <a:latin typeface="Century Gothic" panose="020B0502020202020204" pitchFamily="34" charset="0"/>
              </a:rPr>
              <a:t>How do we quantify it? </a:t>
            </a:r>
          </a:p>
          <a:p>
            <a:r>
              <a:rPr lang="en-SG" sz="1200">
                <a:latin typeface="Century Gothic" panose="020B0502020202020204" pitchFamily="34" charset="0"/>
              </a:rPr>
              <a:t>Identify the reorder point, safety stock and economic order quantity</a:t>
            </a:r>
          </a:p>
          <a:p>
            <a:endParaRPr lang="en-SG" sz="1200">
              <a:latin typeface="Century Gothic" panose="020B0502020202020204" pitchFamily="34" charset="0"/>
            </a:endParaRPr>
          </a:p>
          <a:p>
            <a:r>
              <a:rPr lang="en-SG" sz="1200">
                <a:latin typeface="Century Gothic" panose="020B0502020202020204" pitchFamily="34" charset="0"/>
              </a:rPr>
              <a:t>Reorder Point (ROP): </a:t>
            </a:r>
            <a:r>
              <a:rPr lang="en-SG" sz="1200">
                <a:effectLst/>
                <a:latin typeface="Century Gothic" panose="020B0502020202020204" pitchFamily="34" charset="0"/>
                <a:ea typeface="Times New Roman" panose="02020603050405020304" pitchFamily="18" charset="0"/>
              </a:rPr>
              <a:t>ROP is the inventory level at which a new order should be placed to avoid stockouts</a:t>
            </a:r>
          </a:p>
          <a:p>
            <a:endParaRPr lang="en-SG" sz="1200">
              <a:latin typeface="Century Gothic" panose="020B0502020202020204" pitchFamily="34" charset="0"/>
            </a:endParaRPr>
          </a:p>
          <a:p>
            <a:r>
              <a:rPr lang="en-SG" sz="1200" i="1">
                <a:solidFill>
                  <a:schemeClr val="bg1"/>
                </a:solidFill>
                <a:latin typeface="Century Gothic" panose="020B0502020202020204" pitchFamily="34" charset="0"/>
              </a:rPr>
              <a:t>	</a:t>
            </a:r>
            <a:r>
              <a:rPr lang="en-SG" sz="1200" i="1">
                <a:solidFill>
                  <a:schemeClr val="bg1"/>
                </a:solidFill>
                <a:highlight>
                  <a:srgbClr val="867666"/>
                </a:highlight>
                <a:latin typeface="Century Gothic" panose="020B0502020202020204" pitchFamily="34" charset="0"/>
              </a:rPr>
              <a:t>ROP = (Demand x lead time) + Safety Stock</a:t>
            </a:r>
          </a:p>
          <a:p>
            <a:endParaRPr lang="en-SG" sz="1200">
              <a:highlight>
                <a:srgbClr val="867666"/>
              </a:highlight>
              <a:latin typeface="Century Gothic" panose="020B0502020202020204" pitchFamily="34" charset="0"/>
            </a:endParaRPr>
          </a:p>
          <a:p>
            <a:r>
              <a:rPr lang="en-SG" sz="1200">
                <a:latin typeface="Century Gothic" panose="020B0502020202020204" pitchFamily="34" charset="0"/>
              </a:rPr>
              <a:t>Safety Stock </a:t>
            </a:r>
            <a:r>
              <a:rPr lang="en-SG" sz="1200">
                <a:effectLst/>
                <a:latin typeface="Century Gothic" panose="020B0502020202020204" pitchFamily="34" charset="0"/>
                <a:ea typeface="Times New Roman" panose="02020603050405020304" pitchFamily="18" charset="0"/>
              </a:rPr>
              <a:t>(SS): SS is the extra inventory held to mitigate the risk of stockouts due to demand variability.</a:t>
            </a:r>
          </a:p>
          <a:p>
            <a:endParaRPr lang="en-SG" sz="1200">
              <a:latin typeface="Century Gothic" panose="020B0502020202020204" pitchFamily="34" charset="0"/>
            </a:endParaRPr>
          </a:p>
          <a:p>
            <a:r>
              <a:rPr lang="en-SG" sz="1200" i="1">
                <a:solidFill>
                  <a:schemeClr val="bg1"/>
                </a:solidFill>
                <a:latin typeface="Century Gothic" panose="020B0502020202020204" pitchFamily="34" charset="0"/>
              </a:rPr>
              <a:t>	</a:t>
            </a:r>
            <a:r>
              <a:rPr lang="en-SG" sz="1200" i="1">
                <a:solidFill>
                  <a:schemeClr val="bg1"/>
                </a:solidFill>
                <a:highlight>
                  <a:srgbClr val="867666"/>
                </a:highlight>
                <a:latin typeface="Century Gothic" panose="020B0502020202020204" pitchFamily="34" charset="0"/>
              </a:rPr>
              <a:t>SS = Z x </a:t>
            </a:r>
            <a:r>
              <a:rPr lang="el-GR" sz="1200" i="1">
                <a:solidFill>
                  <a:schemeClr val="bg1"/>
                </a:solidFill>
                <a:highlight>
                  <a:srgbClr val="867666"/>
                </a:highlight>
                <a:latin typeface="Century Gothic" panose="020B0502020202020204" pitchFamily="34" charset="0"/>
              </a:rPr>
              <a:t>σ </a:t>
            </a:r>
            <a:r>
              <a:rPr lang="en-SG" sz="1200" i="1">
                <a:solidFill>
                  <a:schemeClr val="bg1"/>
                </a:solidFill>
                <a:highlight>
                  <a:srgbClr val="867666"/>
                </a:highlight>
                <a:latin typeface="Century Gothic" panose="020B0502020202020204" pitchFamily="34" charset="0"/>
              </a:rPr>
              <a:t>x lead Time (Z is Z-core, </a:t>
            </a:r>
            <a:r>
              <a:rPr lang="el-GR" sz="1200" i="1">
                <a:solidFill>
                  <a:schemeClr val="bg1"/>
                </a:solidFill>
                <a:highlight>
                  <a:srgbClr val="867666"/>
                </a:highlight>
                <a:latin typeface="Century Gothic" panose="020B0502020202020204" pitchFamily="34" charset="0"/>
              </a:rPr>
              <a:t>σ</a:t>
            </a:r>
            <a:r>
              <a:rPr lang="en-SG" sz="1200" i="1">
                <a:solidFill>
                  <a:schemeClr val="bg1"/>
                </a:solidFill>
                <a:highlight>
                  <a:srgbClr val="867666"/>
                </a:highlight>
                <a:latin typeface="Century Gothic" panose="020B0502020202020204" pitchFamily="34" charset="0"/>
              </a:rPr>
              <a:t> is SD)</a:t>
            </a:r>
          </a:p>
          <a:p>
            <a:endParaRPr lang="en-SG" sz="1200" i="1">
              <a:latin typeface="Century Gothic" panose="020B0502020202020204" pitchFamily="34" charset="0"/>
            </a:endParaRPr>
          </a:p>
          <a:p>
            <a:r>
              <a:rPr lang="en-SG" sz="1200">
                <a:effectLst/>
                <a:latin typeface="Century Gothic" panose="020B0502020202020204" pitchFamily="34" charset="0"/>
                <a:ea typeface="Times New Roman" panose="02020603050405020304" pitchFamily="18" charset="0"/>
              </a:rPr>
              <a:t>Economic Order Quantity (EOQ): EOQ is the optimal order quantity that minimizes the total cost of inventory management</a:t>
            </a:r>
          </a:p>
          <a:p>
            <a:pPr algn="ctr"/>
            <a:r>
              <a:rPr lang="en-SG" sz="1200" i="1">
                <a:solidFill>
                  <a:schemeClr val="bg1"/>
                </a:solidFill>
                <a:highlight>
                  <a:srgbClr val="867666"/>
                </a:highlight>
                <a:latin typeface="Century Gothic" panose="020B0502020202020204" pitchFamily="34" charset="0"/>
              </a:rPr>
              <a:t>EOQ = Sqrt((2 x demand x Ordering costs) /Holding Costs)</a:t>
            </a:r>
          </a:p>
        </p:txBody>
      </p:sp>
      <p:grpSp>
        <p:nvGrpSpPr>
          <p:cNvPr id="3" name="Group 2">
            <a:extLst>
              <a:ext uri="{FF2B5EF4-FFF2-40B4-BE49-F238E27FC236}">
                <a16:creationId xmlns:a16="http://schemas.microsoft.com/office/drawing/2014/main" id="{EDCC1466-91C0-DC46-7BE6-2FFAFA84A802}"/>
              </a:ext>
            </a:extLst>
          </p:cNvPr>
          <p:cNvGrpSpPr/>
          <p:nvPr/>
        </p:nvGrpSpPr>
        <p:grpSpPr>
          <a:xfrm>
            <a:off x="260036" y="1908701"/>
            <a:ext cx="5835963" cy="3101415"/>
            <a:chOff x="230034" y="1570119"/>
            <a:chExt cx="6594381" cy="2923323"/>
          </a:xfrm>
        </p:grpSpPr>
        <p:pic>
          <p:nvPicPr>
            <p:cNvPr id="4098" name="Picture 2">
              <a:extLst>
                <a:ext uri="{FF2B5EF4-FFF2-40B4-BE49-F238E27FC236}">
                  <a16:creationId xmlns:a16="http://schemas.microsoft.com/office/drawing/2014/main" id="{83A8C4DC-BC04-E9E3-54FA-0809E4482B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952" y="1887663"/>
              <a:ext cx="6206606" cy="2605779"/>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ED95642E-1D79-0CD8-F87F-CDB5FF4FE612}"/>
                </a:ext>
              </a:extLst>
            </p:cNvPr>
            <p:cNvGrpSpPr/>
            <p:nvPr/>
          </p:nvGrpSpPr>
          <p:grpSpPr>
            <a:xfrm>
              <a:off x="230034" y="1570119"/>
              <a:ext cx="6594381" cy="2736837"/>
              <a:chOff x="6075792" y="3868220"/>
              <a:chExt cx="4570366" cy="1939022"/>
            </a:xfrm>
          </p:grpSpPr>
          <p:sp>
            <p:nvSpPr>
              <p:cNvPr id="15" name="TextBox 14">
                <a:extLst>
                  <a:ext uri="{FF2B5EF4-FFF2-40B4-BE49-F238E27FC236}">
                    <a16:creationId xmlns:a16="http://schemas.microsoft.com/office/drawing/2014/main" id="{D16C3D45-56CF-6150-D7D0-F00E05797EA2}"/>
                  </a:ext>
                </a:extLst>
              </p:cNvPr>
              <p:cNvSpPr txBox="1"/>
              <p:nvPr/>
            </p:nvSpPr>
            <p:spPr>
              <a:xfrm>
                <a:off x="6356059" y="3868220"/>
                <a:ext cx="3983231" cy="239863"/>
              </a:xfrm>
              <a:prstGeom prst="rect">
                <a:avLst/>
              </a:prstGeom>
              <a:noFill/>
            </p:spPr>
            <p:txBody>
              <a:bodyPr wrap="square" rtlCol="0">
                <a:spAutoFit/>
              </a:bodyPr>
              <a:lstStyle/>
              <a:p>
                <a:r>
                  <a:rPr lang="en-SG" sz="1600">
                    <a:solidFill>
                      <a:schemeClr val="bg1"/>
                    </a:solidFill>
                    <a:highlight>
                      <a:srgbClr val="867666"/>
                    </a:highlight>
                    <a:latin typeface="Century Gothic" panose="020B0502020202020204" pitchFamily="34" charset="0"/>
                  </a:rPr>
                  <a:t>Solution 4: Average the demand and take SD</a:t>
                </a:r>
              </a:p>
            </p:txBody>
          </p:sp>
          <p:sp>
            <p:nvSpPr>
              <p:cNvPr id="16" name="Oval 15">
                <a:extLst>
                  <a:ext uri="{FF2B5EF4-FFF2-40B4-BE49-F238E27FC236}">
                    <a16:creationId xmlns:a16="http://schemas.microsoft.com/office/drawing/2014/main" id="{0A1489E6-2D29-0B15-8248-B190B69A882F}"/>
                  </a:ext>
                </a:extLst>
              </p:cNvPr>
              <p:cNvSpPr/>
              <p:nvPr/>
            </p:nvSpPr>
            <p:spPr>
              <a:xfrm>
                <a:off x="9853863" y="4168810"/>
                <a:ext cx="711308" cy="661869"/>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Oval 16">
                <a:extLst>
                  <a:ext uri="{FF2B5EF4-FFF2-40B4-BE49-F238E27FC236}">
                    <a16:creationId xmlns:a16="http://schemas.microsoft.com/office/drawing/2014/main" id="{8137FDE4-7529-9EA4-DFA6-96BAFD3E4A25}"/>
                  </a:ext>
                </a:extLst>
              </p:cNvPr>
              <p:cNvSpPr/>
              <p:nvPr/>
            </p:nvSpPr>
            <p:spPr>
              <a:xfrm>
                <a:off x="6554528" y="5145373"/>
                <a:ext cx="711308" cy="661869"/>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a:extLst>
                  <a:ext uri="{FF2B5EF4-FFF2-40B4-BE49-F238E27FC236}">
                    <a16:creationId xmlns:a16="http://schemas.microsoft.com/office/drawing/2014/main" id="{7FBBB12C-86B2-61DB-F711-7C323B7AA893}"/>
                  </a:ext>
                </a:extLst>
              </p:cNvPr>
              <p:cNvSpPr/>
              <p:nvPr/>
            </p:nvSpPr>
            <p:spPr>
              <a:xfrm>
                <a:off x="6075792" y="3906052"/>
                <a:ext cx="379437" cy="330030"/>
              </a:xfrm>
              <a:prstGeom prst="ellipse">
                <a:avLst/>
              </a:prstGeom>
              <a:solidFill>
                <a:srgbClr val="867666"/>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SG"/>
                  <a:t>4</a:t>
                </a:r>
              </a:p>
            </p:txBody>
          </p:sp>
          <p:sp>
            <p:nvSpPr>
              <p:cNvPr id="26" name="TextBox 25">
                <a:extLst>
                  <a:ext uri="{FF2B5EF4-FFF2-40B4-BE49-F238E27FC236}">
                    <a16:creationId xmlns:a16="http://schemas.microsoft.com/office/drawing/2014/main" id="{D409EF40-04D4-07FF-FC1D-36B93569E428}"/>
                  </a:ext>
                </a:extLst>
              </p:cNvPr>
              <p:cNvSpPr txBox="1"/>
              <p:nvPr/>
            </p:nvSpPr>
            <p:spPr>
              <a:xfrm>
                <a:off x="9853863" y="4823046"/>
                <a:ext cx="792295" cy="261610"/>
              </a:xfrm>
              <a:prstGeom prst="rect">
                <a:avLst/>
              </a:prstGeom>
              <a:noFill/>
            </p:spPr>
            <p:txBody>
              <a:bodyPr wrap="square" rtlCol="0">
                <a:spAutoFit/>
              </a:bodyPr>
              <a:lstStyle/>
              <a:p>
                <a:r>
                  <a:rPr lang="en-SG" sz="1100"/>
                  <a:t>High sales</a:t>
                </a:r>
              </a:p>
            </p:txBody>
          </p:sp>
          <p:sp>
            <p:nvSpPr>
              <p:cNvPr id="27" name="TextBox 26">
                <a:extLst>
                  <a:ext uri="{FF2B5EF4-FFF2-40B4-BE49-F238E27FC236}">
                    <a16:creationId xmlns:a16="http://schemas.microsoft.com/office/drawing/2014/main" id="{A47BFE9E-C628-2A5B-479F-5457405E5185}"/>
                  </a:ext>
                </a:extLst>
              </p:cNvPr>
              <p:cNvSpPr txBox="1"/>
              <p:nvPr/>
            </p:nvSpPr>
            <p:spPr>
              <a:xfrm>
                <a:off x="7193539" y="5479140"/>
                <a:ext cx="792295" cy="261610"/>
              </a:xfrm>
              <a:prstGeom prst="rect">
                <a:avLst/>
              </a:prstGeom>
              <a:noFill/>
            </p:spPr>
            <p:txBody>
              <a:bodyPr wrap="square" rtlCol="0">
                <a:spAutoFit/>
              </a:bodyPr>
              <a:lstStyle/>
              <a:p>
                <a:r>
                  <a:rPr lang="en-SG" sz="1100"/>
                  <a:t>Low sales</a:t>
                </a:r>
              </a:p>
            </p:txBody>
          </p:sp>
        </p:grpSp>
        <p:cxnSp>
          <p:nvCxnSpPr>
            <p:cNvPr id="6" name="Straight Arrow Connector 5">
              <a:extLst>
                <a:ext uri="{FF2B5EF4-FFF2-40B4-BE49-F238E27FC236}">
                  <a16:creationId xmlns:a16="http://schemas.microsoft.com/office/drawing/2014/main" id="{259CFEFE-0F44-F5CB-5CF0-95D832641678}"/>
                </a:ext>
              </a:extLst>
            </p:cNvPr>
            <p:cNvCxnSpPr>
              <a:cxnSpLocks/>
            </p:cNvCxnSpPr>
            <p:nvPr/>
          </p:nvCxnSpPr>
          <p:spPr>
            <a:xfrm>
              <a:off x="3547427" y="3283462"/>
              <a:ext cx="0" cy="577387"/>
            </a:xfrm>
            <a:prstGeom prst="straightConnector1">
              <a:avLst/>
            </a:prstGeom>
            <a:ln w="19050">
              <a:solidFill>
                <a:srgbClr val="7030A0"/>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1D426EE-A99F-0158-BE25-8C42E6A555E5}"/>
                </a:ext>
              </a:extLst>
            </p:cNvPr>
            <p:cNvSpPr txBox="1"/>
            <p:nvPr/>
          </p:nvSpPr>
          <p:spPr>
            <a:xfrm>
              <a:off x="3516617" y="3450524"/>
              <a:ext cx="1440865" cy="369249"/>
            </a:xfrm>
            <a:prstGeom prst="rect">
              <a:avLst/>
            </a:prstGeom>
            <a:noFill/>
          </p:spPr>
          <p:txBody>
            <a:bodyPr wrap="square" rtlCol="0">
              <a:spAutoFit/>
            </a:bodyPr>
            <a:lstStyle/>
            <a:p>
              <a:r>
                <a:rPr lang="en-SG" sz="1100"/>
                <a:t>Take Std Dev</a:t>
              </a:r>
            </a:p>
          </p:txBody>
        </p:sp>
        <p:cxnSp>
          <p:nvCxnSpPr>
            <p:cNvPr id="8" name="Straight Arrow Connector 7">
              <a:extLst>
                <a:ext uri="{FF2B5EF4-FFF2-40B4-BE49-F238E27FC236}">
                  <a16:creationId xmlns:a16="http://schemas.microsoft.com/office/drawing/2014/main" id="{6EE4868A-0E88-F734-1C0C-A5BF043A012F}"/>
                </a:ext>
              </a:extLst>
            </p:cNvPr>
            <p:cNvCxnSpPr/>
            <p:nvPr/>
          </p:nvCxnSpPr>
          <p:spPr>
            <a:xfrm>
              <a:off x="3961974" y="3161171"/>
              <a:ext cx="1466906" cy="0"/>
            </a:xfrm>
            <a:prstGeom prst="straightConnector1">
              <a:avLst/>
            </a:prstGeom>
            <a:ln w="19050">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4D196C5-C686-0FB0-B966-E7265A284A9A}"/>
                </a:ext>
              </a:extLst>
            </p:cNvPr>
            <p:cNvSpPr txBox="1"/>
            <p:nvPr/>
          </p:nvSpPr>
          <p:spPr>
            <a:xfrm>
              <a:off x="4645749" y="3246451"/>
              <a:ext cx="1848822" cy="369249"/>
            </a:xfrm>
            <a:prstGeom prst="rect">
              <a:avLst/>
            </a:prstGeom>
            <a:noFill/>
          </p:spPr>
          <p:txBody>
            <a:bodyPr wrap="square" rtlCol="0">
              <a:spAutoFit/>
            </a:bodyPr>
            <a:lstStyle/>
            <a:p>
              <a:r>
                <a:rPr lang="en-SG" sz="1100"/>
                <a:t>3 months lead time</a:t>
              </a:r>
            </a:p>
          </p:txBody>
        </p:sp>
      </p:grpSp>
      <p:sp>
        <p:nvSpPr>
          <p:cNvPr id="10" name="Title 6">
            <a:extLst>
              <a:ext uri="{FF2B5EF4-FFF2-40B4-BE49-F238E27FC236}">
                <a16:creationId xmlns:a16="http://schemas.microsoft.com/office/drawing/2014/main" id="{9429DF6E-1EC5-E274-561B-999B99F2B228}"/>
              </a:ext>
            </a:extLst>
          </p:cNvPr>
          <p:cNvSpPr txBox="1">
            <a:spLocks/>
          </p:cNvSpPr>
          <p:nvPr/>
        </p:nvSpPr>
        <p:spPr>
          <a:xfrm>
            <a:off x="260036" y="2886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3600">
                <a:latin typeface="Optima" panose="02000503060000020004" pitchFamily="2" charset="0"/>
              </a:rPr>
              <a:t>Inventory Management &amp; Forecasting</a:t>
            </a:r>
            <a:br>
              <a:rPr lang="en-SG" sz="3600">
                <a:latin typeface="Optima" panose="02000503060000020004" pitchFamily="2" charset="0"/>
              </a:rPr>
            </a:br>
            <a:endParaRPr lang="en-US" sz="3600"/>
          </a:p>
        </p:txBody>
      </p:sp>
      <p:sp>
        <p:nvSpPr>
          <p:cNvPr id="14" name="Rectangle 13">
            <a:extLst>
              <a:ext uri="{FF2B5EF4-FFF2-40B4-BE49-F238E27FC236}">
                <a16:creationId xmlns:a16="http://schemas.microsoft.com/office/drawing/2014/main" id="{77FCE14D-1F26-7CD8-4F81-FD1AAEF9A475}"/>
              </a:ext>
            </a:extLst>
          </p:cNvPr>
          <p:cNvSpPr/>
          <p:nvPr/>
        </p:nvSpPr>
        <p:spPr>
          <a:xfrm>
            <a:off x="0" y="981643"/>
            <a:ext cx="12192000" cy="875602"/>
          </a:xfrm>
          <a:prstGeom prst="rect">
            <a:avLst/>
          </a:prstGeom>
          <a:solidFill>
            <a:srgbClr val="A38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a:solidFill>
                  <a:schemeClr val="bg1"/>
                </a:solidFill>
                <a:latin typeface="Century Gothic" panose="020B0502020202020204" pitchFamily="34" charset="0"/>
              </a:rPr>
              <a:t> </a:t>
            </a:r>
            <a:r>
              <a:rPr lang="zh-CN" altLang="en-US" sz="1600" b="1">
                <a:solidFill>
                  <a:schemeClr val="bg1"/>
                </a:solidFill>
                <a:latin typeface="Century Gothic" panose="020B0502020202020204" pitchFamily="34" charset="0"/>
              </a:rPr>
              <a:t>       </a:t>
            </a:r>
            <a:r>
              <a:rPr lang="en-SG" sz="1600">
                <a:latin typeface="Century Gothic" panose="020B0502020202020204" pitchFamily="34" charset="0"/>
              </a:rPr>
              <a:t>Introduction to ROP, SS and EOQ concepts</a:t>
            </a:r>
          </a:p>
        </p:txBody>
      </p:sp>
      <p:sp>
        <p:nvSpPr>
          <p:cNvPr id="18" name="TextBox 17">
            <a:extLst>
              <a:ext uri="{FF2B5EF4-FFF2-40B4-BE49-F238E27FC236}">
                <a16:creationId xmlns:a16="http://schemas.microsoft.com/office/drawing/2014/main" id="{B0000F1F-6002-F9FD-2234-E773E11FEFF3}"/>
              </a:ext>
            </a:extLst>
          </p:cNvPr>
          <p:cNvSpPr txBox="1"/>
          <p:nvPr/>
        </p:nvSpPr>
        <p:spPr>
          <a:xfrm>
            <a:off x="419958" y="5313537"/>
            <a:ext cx="5572624" cy="1354217"/>
          </a:xfrm>
          <a:prstGeom prst="rect">
            <a:avLst/>
          </a:prstGeom>
          <a:solidFill>
            <a:srgbClr val="867666"/>
          </a:solidFill>
        </p:spPr>
        <p:txBody>
          <a:bodyPr wrap="square" rtlCol="0">
            <a:spAutoFit/>
          </a:bodyPr>
          <a:lstStyle/>
          <a:p>
            <a:r>
              <a:rPr lang="en-SG" sz="1600">
                <a:solidFill>
                  <a:schemeClr val="bg1"/>
                </a:solidFill>
                <a:highlight>
                  <a:srgbClr val="867666"/>
                </a:highlight>
                <a:latin typeface="Century Gothic" panose="020B0502020202020204" pitchFamily="34" charset="0"/>
              </a:rPr>
              <a:t>Solution is shaping up, but we still have some </a:t>
            </a:r>
          </a:p>
          <a:p>
            <a:r>
              <a:rPr lang="en-SG" sz="1600">
                <a:solidFill>
                  <a:schemeClr val="bg1"/>
                </a:solidFill>
                <a:highlight>
                  <a:srgbClr val="867666"/>
                </a:highlight>
                <a:latin typeface="Century Gothic" panose="020B0502020202020204" pitchFamily="34" charset="0"/>
              </a:rPr>
              <a:t>problems:</a:t>
            </a:r>
          </a:p>
          <a:p>
            <a:pPr marL="285750" indent="-285750">
              <a:buFont typeface="Arial" panose="020B0604020202020204" pitchFamily="34" charset="0"/>
              <a:buChar char="•"/>
            </a:pPr>
            <a:r>
              <a:rPr lang="en-SG" sz="1600">
                <a:solidFill>
                  <a:schemeClr val="bg1"/>
                </a:solidFill>
                <a:highlight>
                  <a:srgbClr val="867666"/>
                </a:highlight>
                <a:latin typeface="Century Gothic" panose="020B0502020202020204" pitchFamily="34" charset="0"/>
              </a:rPr>
              <a:t>Does not take trends into account                                </a:t>
            </a:r>
          </a:p>
          <a:p>
            <a:pPr marL="285750" indent="-285750">
              <a:buFont typeface="Arial" panose="020B0604020202020204" pitchFamily="34" charset="0"/>
              <a:buChar char="•"/>
            </a:pPr>
            <a:r>
              <a:rPr lang="en-SG" sz="1600">
                <a:solidFill>
                  <a:schemeClr val="bg1"/>
                </a:solidFill>
                <a:highlight>
                  <a:srgbClr val="867666"/>
                </a:highlight>
                <a:latin typeface="Century Gothic" panose="020B0502020202020204" pitchFamily="34" charset="0"/>
              </a:rPr>
              <a:t>Does not work for high variability in demand               </a:t>
            </a:r>
          </a:p>
          <a:p>
            <a:endParaRPr lang="en-US">
              <a:solidFill>
                <a:schemeClr val="bg1"/>
              </a:solidFill>
              <a:highlight>
                <a:srgbClr val="867666"/>
              </a:highlight>
            </a:endParaRPr>
          </a:p>
        </p:txBody>
      </p:sp>
    </p:spTree>
    <p:extLst>
      <p:ext uri="{BB962C8B-B14F-4D97-AF65-F5344CB8AC3E}">
        <p14:creationId xmlns:p14="http://schemas.microsoft.com/office/powerpoint/2010/main" val="439802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6">
            <a:extLst>
              <a:ext uri="{FF2B5EF4-FFF2-40B4-BE49-F238E27FC236}">
                <a16:creationId xmlns:a16="http://schemas.microsoft.com/office/drawing/2014/main" id="{9429DF6E-1EC5-E274-561B-999B99F2B228}"/>
              </a:ext>
            </a:extLst>
          </p:cNvPr>
          <p:cNvSpPr txBox="1">
            <a:spLocks/>
          </p:cNvSpPr>
          <p:nvPr/>
        </p:nvSpPr>
        <p:spPr>
          <a:xfrm>
            <a:off x="260036" y="2886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3600">
                <a:latin typeface="Optima" panose="02000503060000020004" pitchFamily="2" charset="0"/>
              </a:rPr>
              <a:t>Inventory Management &amp; Forecasting</a:t>
            </a:r>
            <a:br>
              <a:rPr lang="en-SG" sz="3600">
                <a:latin typeface="Optima" panose="02000503060000020004" pitchFamily="2" charset="0"/>
              </a:rPr>
            </a:br>
            <a:endParaRPr lang="en-US" sz="3600"/>
          </a:p>
        </p:txBody>
      </p:sp>
      <p:sp>
        <p:nvSpPr>
          <p:cNvPr id="14" name="Rectangle 13">
            <a:extLst>
              <a:ext uri="{FF2B5EF4-FFF2-40B4-BE49-F238E27FC236}">
                <a16:creationId xmlns:a16="http://schemas.microsoft.com/office/drawing/2014/main" id="{77FCE14D-1F26-7CD8-4F81-FD1AAEF9A475}"/>
              </a:ext>
            </a:extLst>
          </p:cNvPr>
          <p:cNvSpPr/>
          <p:nvPr/>
        </p:nvSpPr>
        <p:spPr>
          <a:xfrm>
            <a:off x="0" y="981643"/>
            <a:ext cx="12192000" cy="875602"/>
          </a:xfrm>
          <a:prstGeom prst="rect">
            <a:avLst/>
          </a:prstGeom>
          <a:solidFill>
            <a:srgbClr val="A38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a:solidFill>
                  <a:schemeClr val="bg1"/>
                </a:solidFill>
                <a:latin typeface="Century Gothic" panose="020B0502020202020204" pitchFamily="34" charset="0"/>
              </a:rPr>
              <a:t> </a:t>
            </a:r>
            <a:r>
              <a:rPr lang="zh-CN" altLang="en-US" sz="1600" b="1">
                <a:solidFill>
                  <a:schemeClr val="bg1"/>
                </a:solidFill>
                <a:latin typeface="Century Gothic" panose="020B0502020202020204" pitchFamily="34" charset="0"/>
              </a:rPr>
              <a:t>       </a:t>
            </a:r>
            <a:r>
              <a:rPr lang="en-SG" sz="1600">
                <a:latin typeface="Century Gothic" panose="020B0502020202020204" pitchFamily="34" charset="0"/>
              </a:rPr>
              <a:t>Is there a better way to project demand?</a:t>
            </a:r>
          </a:p>
        </p:txBody>
      </p:sp>
      <p:grpSp>
        <p:nvGrpSpPr>
          <p:cNvPr id="2" name="Group 1">
            <a:extLst>
              <a:ext uri="{FF2B5EF4-FFF2-40B4-BE49-F238E27FC236}">
                <a16:creationId xmlns:a16="http://schemas.microsoft.com/office/drawing/2014/main" id="{A8BE17F0-0D43-0B92-84CA-6917512713B2}"/>
              </a:ext>
            </a:extLst>
          </p:cNvPr>
          <p:cNvGrpSpPr/>
          <p:nvPr/>
        </p:nvGrpSpPr>
        <p:grpSpPr>
          <a:xfrm>
            <a:off x="336330" y="1934265"/>
            <a:ext cx="7609491" cy="4062003"/>
            <a:chOff x="2631864" y="1984204"/>
            <a:chExt cx="7129197" cy="3353916"/>
          </a:xfrm>
        </p:grpSpPr>
        <p:pic>
          <p:nvPicPr>
            <p:cNvPr id="11" name="Picture 2">
              <a:extLst>
                <a:ext uri="{FF2B5EF4-FFF2-40B4-BE49-F238E27FC236}">
                  <a16:creationId xmlns:a16="http://schemas.microsoft.com/office/drawing/2014/main" id="{09E8534C-13FB-50AA-036B-5284541129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8173" y="2141124"/>
              <a:ext cx="6892888" cy="289390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0584121-9FFF-AE11-DA7F-5B98BAE85B97}"/>
                </a:ext>
              </a:extLst>
            </p:cNvPr>
            <p:cNvSpPr txBox="1"/>
            <p:nvPr/>
          </p:nvSpPr>
          <p:spPr>
            <a:xfrm>
              <a:off x="3497993" y="5056786"/>
              <a:ext cx="5181971" cy="281334"/>
            </a:xfrm>
            <a:prstGeom prst="rect">
              <a:avLst/>
            </a:prstGeom>
            <a:noFill/>
          </p:spPr>
          <p:txBody>
            <a:bodyPr wrap="square" rtlCol="0">
              <a:spAutoFit/>
            </a:bodyPr>
            <a:lstStyle/>
            <a:p>
              <a:r>
                <a:rPr lang="en-SG" sz="1600">
                  <a:solidFill>
                    <a:schemeClr val="bg1"/>
                  </a:solidFill>
                  <a:highlight>
                    <a:srgbClr val="867666"/>
                  </a:highlight>
                  <a:latin typeface="Century Gothic" panose="020B0502020202020204" pitchFamily="34" charset="0"/>
                </a:rPr>
                <a:t>Solution 5: Derive linear regression of Annual demand</a:t>
              </a:r>
            </a:p>
          </p:txBody>
        </p:sp>
        <p:cxnSp>
          <p:nvCxnSpPr>
            <p:cNvPr id="13" name="Straight Connector 12">
              <a:extLst>
                <a:ext uri="{FF2B5EF4-FFF2-40B4-BE49-F238E27FC236}">
                  <a16:creationId xmlns:a16="http://schemas.microsoft.com/office/drawing/2014/main" id="{7A3AB640-599F-D0D7-4304-6787C446BF13}"/>
                </a:ext>
              </a:extLst>
            </p:cNvPr>
            <p:cNvCxnSpPr>
              <a:cxnSpLocks/>
            </p:cNvCxnSpPr>
            <p:nvPr/>
          </p:nvCxnSpPr>
          <p:spPr>
            <a:xfrm flipV="1">
              <a:off x="3592456" y="3049637"/>
              <a:ext cx="5971153" cy="1200121"/>
            </a:xfrm>
            <a:prstGeom prst="line">
              <a:avLst/>
            </a:prstGeom>
            <a:ln w="190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48B86E1-5129-07AE-2844-11960B581B94}"/>
                </a:ext>
              </a:extLst>
            </p:cNvPr>
            <p:cNvCxnSpPr>
              <a:cxnSpLocks/>
            </p:cNvCxnSpPr>
            <p:nvPr/>
          </p:nvCxnSpPr>
          <p:spPr>
            <a:xfrm>
              <a:off x="7243607" y="3622002"/>
              <a:ext cx="0" cy="627756"/>
            </a:xfrm>
            <a:prstGeom prst="straightConnector1">
              <a:avLst/>
            </a:prstGeom>
            <a:ln w="19050">
              <a:solidFill>
                <a:srgbClr val="7030A0"/>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6427D68-F3B9-1427-3429-8EA1CC8EC73B}"/>
                </a:ext>
              </a:extLst>
            </p:cNvPr>
            <p:cNvSpPr txBox="1"/>
            <p:nvPr/>
          </p:nvSpPr>
          <p:spPr>
            <a:xfrm>
              <a:off x="7243607" y="3735150"/>
              <a:ext cx="1578360" cy="401461"/>
            </a:xfrm>
            <a:prstGeom prst="rect">
              <a:avLst/>
            </a:prstGeom>
            <a:noFill/>
          </p:spPr>
          <p:txBody>
            <a:bodyPr wrap="square" rtlCol="0">
              <a:spAutoFit/>
            </a:bodyPr>
            <a:lstStyle/>
            <a:p>
              <a:r>
                <a:rPr lang="en-SG" sz="1100"/>
                <a:t>Take Std Dev</a:t>
              </a:r>
            </a:p>
          </p:txBody>
        </p:sp>
        <p:sp>
          <p:nvSpPr>
            <p:cNvPr id="21" name="Oval 20">
              <a:extLst>
                <a:ext uri="{FF2B5EF4-FFF2-40B4-BE49-F238E27FC236}">
                  <a16:creationId xmlns:a16="http://schemas.microsoft.com/office/drawing/2014/main" id="{88331209-3A47-1E33-39B2-C9B0EED8F9CD}"/>
                </a:ext>
              </a:extLst>
            </p:cNvPr>
            <p:cNvSpPr/>
            <p:nvPr/>
          </p:nvSpPr>
          <p:spPr>
            <a:xfrm>
              <a:off x="2631864" y="1984204"/>
              <a:ext cx="501325" cy="418337"/>
            </a:xfrm>
            <a:prstGeom prst="ellipse">
              <a:avLst/>
            </a:prstGeom>
            <a:solidFill>
              <a:srgbClr val="867666"/>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SG"/>
                <a:t>5</a:t>
              </a:r>
            </a:p>
          </p:txBody>
        </p:sp>
      </p:grpSp>
      <p:pic>
        <p:nvPicPr>
          <p:cNvPr id="4" name="Picture 3">
            <a:extLst>
              <a:ext uri="{FF2B5EF4-FFF2-40B4-BE49-F238E27FC236}">
                <a16:creationId xmlns:a16="http://schemas.microsoft.com/office/drawing/2014/main" id="{78F4FF85-16F3-62DA-298A-2A64764FE649}"/>
              </a:ext>
            </a:extLst>
          </p:cNvPr>
          <p:cNvPicPr>
            <a:picLocks noChangeAspect="1"/>
          </p:cNvPicPr>
          <p:nvPr/>
        </p:nvPicPr>
        <p:blipFill>
          <a:blip r:embed="rId4"/>
          <a:stretch>
            <a:fillRect/>
          </a:stretch>
        </p:blipFill>
        <p:spPr>
          <a:xfrm>
            <a:off x="7022942" y="4847079"/>
            <a:ext cx="4800780" cy="1658697"/>
          </a:xfrm>
          <a:prstGeom prst="rect">
            <a:avLst/>
          </a:prstGeom>
        </p:spPr>
      </p:pic>
    </p:spTree>
    <p:extLst>
      <p:ext uri="{BB962C8B-B14F-4D97-AF65-F5344CB8AC3E}">
        <p14:creationId xmlns:p14="http://schemas.microsoft.com/office/powerpoint/2010/main" val="2669129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6">
            <a:extLst>
              <a:ext uri="{FF2B5EF4-FFF2-40B4-BE49-F238E27FC236}">
                <a16:creationId xmlns:a16="http://schemas.microsoft.com/office/drawing/2014/main" id="{9429DF6E-1EC5-E274-561B-999B99F2B228}"/>
              </a:ext>
            </a:extLst>
          </p:cNvPr>
          <p:cNvSpPr txBox="1">
            <a:spLocks/>
          </p:cNvSpPr>
          <p:nvPr/>
        </p:nvSpPr>
        <p:spPr>
          <a:xfrm>
            <a:off x="260036" y="2886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3600">
                <a:latin typeface="Optima" panose="02000503060000020004" pitchFamily="2" charset="0"/>
              </a:rPr>
              <a:t>Inventory Management &amp; Forecasting</a:t>
            </a:r>
            <a:br>
              <a:rPr lang="en-SG" sz="3600">
                <a:latin typeface="Optima" panose="02000503060000020004" pitchFamily="2" charset="0"/>
              </a:rPr>
            </a:br>
            <a:endParaRPr lang="en-US" sz="3600"/>
          </a:p>
        </p:txBody>
      </p:sp>
      <p:sp>
        <p:nvSpPr>
          <p:cNvPr id="14" name="Rectangle 13">
            <a:extLst>
              <a:ext uri="{FF2B5EF4-FFF2-40B4-BE49-F238E27FC236}">
                <a16:creationId xmlns:a16="http://schemas.microsoft.com/office/drawing/2014/main" id="{77FCE14D-1F26-7CD8-4F81-FD1AAEF9A475}"/>
              </a:ext>
            </a:extLst>
          </p:cNvPr>
          <p:cNvSpPr/>
          <p:nvPr/>
        </p:nvSpPr>
        <p:spPr>
          <a:xfrm>
            <a:off x="0" y="981643"/>
            <a:ext cx="12192000" cy="875602"/>
          </a:xfrm>
          <a:prstGeom prst="rect">
            <a:avLst/>
          </a:prstGeom>
          <a:solidFill>
            <a:srgbClr val="A38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a:solidFill>
                  <a:schemeClr val="bg1"/>
                </a:solidFill>
                <a:latin typeface="Century Gothic" panose="020B0502020202020204" pitchFamily="34" charset="0"/>
              </a:rPr>
              <a:t>   </a:t>
            </a:r>
            <a:r>
              <a:rPr lang="zh-CN" altLang="en-US" sz="1600" b="1">
                <a:solidFill>
                  <a:schemeClr val="bg1"/>
                </a:solidFill>
                <a:latin typeface="Century Gothic" panose="020B0502020202020204" pitchFamily="34" charset="0"/>
              </a:rPr>
              <a:t>     </a:t>
            </a:r>
            <a:r>
              <a:rPr lang="en-SG" sz="1600">
                <a:latin typeface="Century Gothic" panose="020B0502020202020204" pitchFamily="34" charset="0"/>
              </a:rPr>
              <a:t>What if the demand looks like this?</a:t>
            </a:r>
            <a:endParaRPr lang="en-US"/>
          </a:p>
        </p:txBody>
      </p:sp>
      <p:grpSp>
        <p:nvGrpSpPr>
          <p:cNvPr id="3" name="Group 2">
            <a:extLst>
              <a:ext uri="{FF2B5EF4-FFF2-40B4-BE49-F238E27FC236}">
                <a16:creationId xmlns:a16="http://schemas.microsoft.com/office/drawing/2014/main" id="{24C8D3E0-2587-3B79-4CC3-E7F88B51C443}"/>
              </a:ext>
            </a:extLst>
          </p:cNvPr>
          <p:cNvGrpSpPr/>
          <p:nvPr/>
        </p:nvGrpSpPr>
        <p:grpSpPr>
          <a:xfrm>
            <a:off x="543339" y="1889185"/>
            <a:ext cx="5253034" cy="2397416"/>
            <a:chOff x="379766" y="1681660"/>
            <a:chExt cx="5870452" cy="2424782"/>
          </a:xfrm>
        </p:grpSpPr>
        <p:pic>
          <p:nvPicPr>
            <p:cNvPr id="4" name="Picture 4">
              <a:extLst>
                <a:ext uri="{FF2B5EF4-FFF2-40B4-BE49-F238E27FC236}">
                  <a16:creationId xmlns:a16="http://schemas.microsoft.com/office/drawing/2014/main" id="{26F1CECF-38FE-949A-8366-55D3C3187B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014" y="1681660"/>
              <a:ext cx="5856204" cy="242345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89ABA2C1-B34C-1A5B-4E1A-04792EB656A8}"/>
                </a:ext>
              </a:extLst>
            </p:cNvPr>
            <p:cNvCxnSpPr>
              <a:cxnSpLocks/>
            </p:cNvCxnSpPr>
            <p:nvPr/>
          </p:nvCxnSpPr>
          <p:spPr>
            <a:xfrm flipV="1">
              <a:off x="538067" y="1950643"/>
              <a:ext cx="5613351" cy="1563432"/>
            </a:xfrm>
            <a:prstGeom prst="line">
              <a:avLst/>
            </a:prstGeom>
            <a:ln w="19050">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7EDC113-E49A-FE2B-8987-AFDD9F1771C9}"/>
                </a:ext>
              </a:extLst>
            </p:cNvPr>
            <p:cNvSpPr/>
            <p:nvPr/>
          </p:nvSpPr>
          <p:spPr>
            <a:xfrm>
              <a:off x="379766" y="1681660"/>
              <a:ext cx="3159299" cy="2424782"/>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a:extLst>
                <a:ext uri="{FF2B5EF4-FFF2-40B4-BE49-F238E27FC236}">
                  <a16:creationId xmlns:a16="http://schemas.microsoft.com/office/drawing/2014/main" id="{D53B9E1F-7E81-118D-1984-E38E7B90EEC4}"/>
                </a:ext>
              </a:extLst>
            </p:cNvPr>
            <p:cNvSpPr txBox="1"/>
            <p:nvPr/>
          </p:nvSpPr>
          <p:spPr>
            <a:xfrm>
              <a:off x="838200" y="1831229"/>
              <a:ext cx="1735598" cy="523220"/>
            </a:xfrm>
            <a:prstGeom prst="rect">
              <a:avLst/>
            </a:prstGeom>
            <a:noFill/>
          </p:spPr>
          <p:txBody>
            <a:bodyPr wrap="square" rtlCol="0">
              <a:spAutoFit/>
            </a:bodyPr>
            <a:lstStyle/>
            <a:p>
              <a:r>
                <a:rPr lang="en-SG" sz="1400"/>
                <a:t>Data used for linear regression</a:t>
              </a:r>
            </a:p>
          </p:txBody>
        </p:sp>
        <p:sp>
          <p:nvSpPr>
            <p:cNvPr id="8" name="TextBox 7">
              <a:extLst>
                <a:ext uri="{FF2B5EF4-FFF2-40B4-BE49-F238E27FC236}">
                  <a16:creationId xmlns:a16="http://schemas.microsoft.com/office/drawing/2014/main" id="{B14829C2-D9DB-F5A6-9754-CAB484065AB2}"/>
                </a:ext>
              </a:extLst>
            </p:cNvPr>
            <p:cNvSpPr txBox="1"/>
            <p:nvPr/>
          </p:nvSpPr>
          <p:spPr>
            <a:xfrm>
              <a:off x="3595570" y="1837277"/>
              <a:ext cx="1735598" cy="307777"/>
            </a:xfrm>
            <a:prstGeom prst="rect">
              <a:avLst/>
            </a:prstGeom>
            <a:noFill/>
          </p:spPr>
          <p:txBody>
            <a:bodyPr wrap="square" rtlCol="0">
              <a:spAutoFit/>
            </a:bodyPr>
            <a:lstStyle/>
            <a:p>
              <a:r>
                <a:rPr lang="en-SG" sz="1400"/>
                <a:t>Actual demand</a:t>
              </a:r>
            </a:p>
          </p:txBody>
        </p:sp>
      </p:grpSp>
      <p:grpSp>
        <p:nvGrpSpPr>
          <p:cNvPr id="15" name="Group 14">
            <a:extLst>
              <a:ext uri="{FF2B5EF4-FFF2-40B4-BE49-F238E27FC236}">
                <a16:creationId xmlns:a16="http://schemas.microsoft.com/office/drawing/2014/main" id="{F0E8A082-923C-FF0D-455C-0BFACF578B1C}"/>
              </a:ext>
            </a:extLst>
          </p:cNvPr>
          <p:cNvGrpSpPr/>
          <p:nvPr/>
        </p:nvGrpSpPr>
        <p:grpSpPr>
          <a:xfrm>
            <a:off x="543339" y="4261904"/>
            <a:ext cx="5258722" cy="2468477"/>
            <a:chOff x="379766" y="4114800"/>
            <a:chExt cx="5859403" cy="2477998"/>
          </a:xfrm>
        </p:grpSpPr>
        <p:pic>
          <p:nvPicPr>
            <p:cNvPr id="16" name="Picture 6">
              <a:extLst>
                <a:ext uri="{FF2B5EF4-FFF2-40B4-BE49-F238E27FC236}">
                  <a16:creationId xmlns:a16="http://schemas.microsoft.com/office/drawing/2014/main" id="{E0E01268-0296-9263-6EF3-D87597D1DD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766" y="4168015"/>
              <a:ext cx="5859403" cy="242478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90D3FDD0-0214-B057-23BE-D472146FE1DB}"/>
                </a:ext>
              </a:extLst>
            </p:cNvPr>
            <p:cNvSpPr txBox="1"/>
            <p:nvPr/>
          </p:nvSpPr>
          <p:spPr>
            <a:xfrm>
              <a:off x="3347097" y="4114800"/>
              <a:ext cx="2232545" cy="954107"/>
            </a:xfrm>
            <a:prstGeom prst="rect">
              <a:avLst/>
            </a:prstGeom>
            <a:noFill/>
          </p:spPr>
          <p:txBody>
            <a:bodyPr wrap="square" rtlCol="0">
              <a:spAutoFit/>
            </a:bodyPr>
            <a:lstStyle/>
            <a:p>
              <a:pPr algn="ctr"/>
              <a:r>
                <a:rPr lang="en-SG" sz="1400">
                  <a:solidFill>
                    <a:srgbClr val="FF0000"/>
                  </a:solidFill>
                </a:rPr>
                <a:t>ARIMA forecast</a:t>
              </a:r>
            </a:p>
            <a:p>
              <a:pPr algn="ctr"/>
              <a:r>
                <a:rPr lang="en-SG" sz="1400">
                  <a:solidFill>
                    <a:srgbClr val="FF0000"/>
                  </a:solidFill>
                </a:rPr>
                <a:t>(trained on 2016 data)</a:t>
              </a:r>
            </a:p>
            <a:p>
              <a:pPr algn="ctr"/>
              <a:r>
                <a:rPr lang="en-SG" sz="1400"/>
                <a:t>vs</a:t>
              </a:r>
            </a:p>
            <a:p>
              <a:pPr algn="ctr"/>
              <a:r>
                <a:rPr lang="en-SG" sz="1400">
                  <a:solidFill>
                    <a:srgbClr val="0070C0"/>
                  </a:solidFill>
                </a:rPr>
                <a:t>Actual demand</a:t>
              </a:r>
            </a:p>
          </p:txBody>
        </p:sp>
        <p:cxnSp>
          <p:nvCxnSpPr>
            <p:cNvPr id="18" name="Straight Connector 17">
              <a:extLst>
                <a:ext uri="{FF2B5EF4-FFF2-40B4-BE49-F238E27FC236}">
                  <a16:creationId xmlns:a16="http://schemas.microsoft.com/office/drawing/2014/main" id="{16926E59-4688-4694-80E2-A2963D26104A}"/>
                </a:ext>
              </a:extLst>
            </p:cNvPr>
            <p:cNvCxnSpPr>
              <a:cxnSpLocks/>
            </p:cNvCxnSpPr>
            <p:nvPr/>
          </p:nvCxnSpPr>
          <p:spPr>
            <a:xfrm flipV="1">
              <a:off x="3539065" y="5599304"/>
              <a:ext cx="479456" cy="252755"/>
            </a:xfrm>
            <a:prstGeom prst="line">
              <a:avLst/>
            </a:prstGeom>
            <a:ln w="190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DCDA5B1-13B9-1E5A-E3E1-C051269B9978}"/>
                </a:ext>
              </a:extLst>
            </p:cNvPr>
            <p:cNvCxnSpPr>
              <a:cxnSpLocks/>
            </p:cNvCxnSpPr>
            <p:nvPr/>
          </p:nvCxnSpPr>
          <p:spPr>
            <a:xfrm flipV="1">
              <a:off x="3966490" y="5395722"/>
              <a:ext cx="565114" cy="140686"/>
            </a:xfrm>
            <a:prstGeom prst="line">
              <a:avLst/>
            </a:prstGeom>
            <a:ln w="190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ADEA65D-C5A1-475A-F096-98F39F631644}"/>
                </a:ext>
              </a:extLst>
            </p:cNvPr>
            <p:cNvCxnSpPr>
              <a:cxnSpLocks/>
            </p:cNvCxnSpPr>
            <p:nvPr/>
          </p:nvCxnSpPr>
          <p:spPr>
            <a:xfrm>
              <a:off x="4531604" y="5487660"/>
              <a:ext cx="442126" cy="0"/>
            </a:xfrm>
            <a:prstGeom prst="line">
              <a:avLst/>
            </a:prstGeom>
            <a:ln w="190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4DBE521-4E3D-E720-0F49-CD4A72DD7D79}"/>
                </a:ext>
              </a:extLst>
            </p:cNvPr>
            <p:cNvCxnSpPr>
              <a:cxnSpLocks/>
            </p:cNvCxnSpPr>
            <p:nvPr/>
          </p:nvCxnSpPr>
          <p:spPr>
            <a:xfrm>
              <a:off x="4906304" y="5395722"/>
              <a:ext cx="481371" cy="152428"/>
            </a:xfrm>
            <a:prstGeom prst="line">
              <a:avLst/>
            </a:prstGeom>
            <a:ln w="190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A2A3B92-4231-A085-FCA3-CA8240983336}"/>
                </a:ext>
              </a:extLst>
            </p:cNvPr>
            <p:cNvCxnSpPr>
              <a:cxnSpLocks/>
            </p:cNvCxnSpPr>
            <p:nvPr/>
          </p:nvCxnSpPr>
          <p:spPr>
            <a:xfrm flipV="1">
              <a:off x="5273077" y="4966087"/>
              <a:ext cx="438273" cy="434091"/>
            </a:xfrm>
            <a:prstGeom prst="line">
              <a:avLst/>
            </a:prstGeom>
            <a:ln w="190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96D94C3-5490-B397-F701-61388EAA8FA6}"/>
                </a:ext>
              </a:extLst>
            </p:cNvPr>
            <p:cNvCxnSpPr>
              <a:cxnSpLocks/>
            </p:cNvCxnSpPr>
            <p:nvPr/>
          </p:nvCxnSpPr>
          <p:spPr>
            <a:xfrm flipV="1">
              <a:off x="5618349" y="4818115"/>
              <a:ext cx="387381" cy="434091"/>
            </a:xfrm>
            <a:prstGeom prst="line">
              <a:avLst/>
            </a:prstGeom>
            <a:ln w="190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FB1DBF0-7140-B131-43AE-ACC33DFE41DC}"/>
                </a:ext>
              </a:extLst>
            </p:cNvPr>
            <p:cNvCxnSpPr>
              <a:cxnSpLocks/>
            </p:cNvCxnSpPr>
            <p:nvPr/>
          </p:nvCxnSpPr>
          <p:spPr>
            <a:xfrm flipV="1">
              <a:off x="5906463" y="4553916"/>
              <a:ext cx="325895" cy="175820"/>
            </a:xfrm>
            <a:prstGeom prst="line">
              <a:avLst/>
            </a:prstGeom>
            <a:ln w="19050">
              <a:solidFill>
                <a:srgbClr val="7030A0"/>
              </a:solidFill>
              <a:prstDash val="dash"/>
            </a:ln>
          </p:spPr>
          <p:style>
            <a:lnRef idx="1">
              <a:schemeClr val="accent1"/>
            </a:lnRef>
            <a:fillRef idx="0">
              <a:schemeClr val="accent1"/>
            </a:fillRef>
            <a:effectRef idx="0">
              <a:schemeClr val="accent1"/>
            </a:effectRef>
            <a:fontRef idx="minor">
              <a:schemeClr val="tx1"/>
            </a:fontRef>
          </p:style>
        </p:cxnSp>
      </p:grpSp>
      <p:sp>
        <p:nvSpPr>
          <p:cNvPr id="33" name="TextBox 32">
            <a:extLst>
              <a:ext uri="{FF2B5EF4-FFF2-40B4-BE49-F238E27FC236}">
                <a16:creationId xmlns:a16="http://schemas.microsoft.com/office/drawing/2014/main" id="{7E689640-77E9-A85D-BDF4-44E80B971E2C}"/>
              </a:ext>
            </a:extLst>
          </p:cNvPr>
          <p:cNvSpPr txBox="1"/>
          <p:nvPr/>
        </p:nvSpPr>
        <p:spPr>
          <a:xfrm>
            <a:off x="5870868" y="4430936"/>
            <a:ext cx="6127062" cy="1754326"/>
          </a:xfrm>
          <a:prstGeom prst="rect">
            <a:avLst/>
          </a:prstGeom>
          <a:solidFill>
            <a:srgbClr val="A3897A"/>
          </a:solidFill>
        </p:spPr>
        <p:txBody>
          <a:bodyPr wrap="square" rtlCol="0">
            <a:spAutoFit/>
          </a:bodyPr>
          <a:lstStyle/>
          <a:p>
            <a:r>
              <a:rPr lang="en-SG" sz="1800" b="1">
                <a:solidFill>
                  <a:schemeClr val="bg1"/>
                </a:solidFill>
                <a:highlight>
                  <a:srgbClr val="A3897A"/>
                </a:highlight>
                <a:latin typeface="Century Gothic" panose="020B0502020202020204" pitchFamily="34" charset="0"/>
              </a:rPr>
              <a:t>Final solution: </a:t>
            </a:r>
          </a:p>
          <a:p>
            <a:r>
              <a:rPr lang="en-SG" sz="1800">
                <a:solidFill>
                  <a:schemeClr val="bg1"/>
                </a:solidFill>
                <a:highlight>
                  <a:srgbClr val="A3897A"/>
                </a:highlight>
                <a:latin typeface="Century Gothic" panose="020B0502020202020204" pitchFamily="34" charset="0"/>
              </a:rPr>
              <a:t>Apply a more appropriate forecasting technique like </a:t>
            </a:r>
            <a:r>
              <a:rPr lang="en-SG" sz="1800" err="1">
                <a:solidFill>
                  <a:schemeClr val="bg1"/>
                </a:solidFill>
                <a:highlight>
                  <a:srgbClr val="A3897A"/>
                </a:highlight>
                <a:latin typeface="Century Gothic" panose="020B0502020202020204" pitchFamily="34" charset="0"/>
              </a:rPr>
              <a:t>AutoRegression</a:t>
            </a:r>
            <a:r>
              <a:rPr lang="en-SG" sz="1800">
                <a:solidFill>
                  <a:schemeClr val="bg1"/>
                </a:solidFill>
                <a:highlight>
                  <a:srgbClr val="A3897A"/>
                </a:highlight>
                <a:latin typeface="Century Gothic" panose="020B0502020202020204" pitchFamily="34" charset="0"/>
              </a:rPr>
              <a:t> Integrated Moving Average (ARIMA) and compute EOQ, ROP and SS on a seasonally basis rather than yearly</a:t>
            </a:r>
          </a:p>
          <a:p>
            <a:endParaRPr lang="en-US">
              <a:solidFill>
                <a:schemeClr val="bg1"/>
              </a:solidFill>
            </a:endParaRPr>
          </a:p>
        </p:txBody>
      </p:sp>
      <p:graphicFrame>
        <p:nvGraphicFramePr>
          <p:cNvPr id="36" name="Table 36">
            <a:extLst>
              <a:ext uri="{FF2B5EF4-FFF2-40B4-BE49-F238E27FC236}">
                <a16:creationId xmlns:a16="http://schemas.microsoft.com/office/drawing/2014/main" id="{8EDEBEEC-3D5A-9AF6-729E-D25D73FC9629}"/>
              </a:ext>
            </a:extLst>
          </p:cNvPr>
          <p:cNvGraphicFramePr>
            <a:graphicFrameLocks noGrp="1"/>
          </p:cNvGraphicFramePr>
          <p:nvPr>
            <p:extLst>
              <p:ext uri="{D42A27DB-BD31-4B8C-83A1-F6EECF244321}">
                <p14:modId xmlns:p14="http://schemas.microsoft.com/office/powerpoint/2010/main" val="2458378802"/>
              </p:ext>
            </p:extLst>
          </p:nvPr>
        </p:nvGraphicFramePr>
        <p:xfrm>
          <a:off x="5863974" y="2211615"/>
          <a:ext cx="6127062" cy="1615440"/>
        </p:xfrm>
        <a:graphic>
          <a:graphicData uri="http://schemas.openxmlformats.org/drawingml/2006/table">
            <a:tbl>
              <a:tblPr firstRow="1" bandRow="1">
                <a:tableStyleId>{5C22544A-7EE6-4342-B048-85BDC9FD1C3A}</a:tableStyleId>
              </a:tblPr>
              <a:tblGrid>
                <a:gridCol w="765883">
                  <a:extLst>
                    <a:ext uri="{9D8B030D-6E8A-4147-A177-3AD203B41FA5}">
                      <a16:colId xmlns:a16="http://schemas.microsoft.com/office/drawing/2014/main" val="201441620"/>
                    </a:ext>
                  </a:extLst>
                </a:gridCol>
                <a:gridCol w="765883">
                  <a:extLst>
                    <a:ext uri="{9D8B030D-6E8A-4147-A177-3AD203B41FA5}">
                      <a16:colId xmlns:a16="http://schemas.microsoft.com/office/drawing/2014/main" val="3206815407"/>
                    </a:ext>
                  </a:extLst>
                </a:gridCol>
                <a:gridCol w="851744">
                  <a:extLst>
                    <a:ext uri="{9D8B030D-6E8A-4147-A177-3AD203B41FA5}">
                      <a16:colId xmlns:a16="http://schemas.microsoft.com/office/drawing/2014/main" val="4052354161"/>
                    </a:ext>
                  </a:extLst>
                </a:gridCol>
                <a:gridCol w="680021">
                  <a:extLst>
                    <a:ext uri="{9D8B030D-6E8A-4147-A177-3AD203B41FA5}">
                      <a16:colId xmlns:a16="http://schemas.microsoft.com/office/drawing/2014/main" val="2001788164"/>
                    </a:ext>
                  </a:extLst>
                </a:gridCol>
                <a:gridCol w="765883">
                  <a:extLst>
                    <a:ext uri="{9D8B030D-6E8A-4147-A177-3AD203B41FA5}">
                      <a16:colId xmlns:a16="http://schemas.microsoft.com/office/drawing/2014/main" val="2874530608"/>
                    </a:ext>
                  </a:extLst>
                </a:gridCol>
                <a:gridCol w="765883">
                  <a:extLst>
                    <a:ext uri="{9D8B030D-6E8A-4147-A177-3AD203B41FA5}">
                      <a16:colId xmlns:a16="http://schemas.microsoft.com/office/drawing/2014/main" val="3011912170"/>
                    </a:ext>
                  </a:extLst>
                </a:gridCol>
                <a:gridCol w="792427">
                  <a:extLst>
                    <a:ext uri="{9D8B030D-6E8A-4147-A177-3AD203B41FA5}">
                      <a16:colId xmlns:a16="http://schemas.microsoft.com/office/drawing/2014/main" val="3103693511"/>
                    </a:ext>
                  </a:extLst>
                </a:gridCol>
                <a:gridCol w="739338">
                  <a:extLst>
                    <a:ext uri="{9D8B030D-6E8A-4147-A177-3AD203B41FA5}">
                      <a16:colId xmlns:a16="http://schemas.microsoft.com/office/drawing/2014/main" val="122532193"/>
                    </a:ext>
                  </a:extLst>
                </a:gridCol>
              </a:tblGrid>
              <a:tr h="543235">
                <a:tc>
                  <a:txBody>
                    <a:bodyPr/>
                    <a:lstStyle/>
                    <a:p>
                      <a:endParaRPr lang="en-US" sz="1100" b="1">
                        <a:latin typeface="Century Gothic" panose="020B0502020202020204" pitchFamily="34" charset="0"/>
                      </a:endParaRPr>
                    </a:p>
                  </a:txBody>
                  <a:tcPr>
                    <a:lnB w="12700" cap="flat" cmpd="sng" algn="ctr">
                      <a:solidFill>
                        <a:schemeClr val="tx1"/>
                      </a:solidFill>
                      <a:prstDash val="solid"/>
                      <a:round/>
                      <a:headEnd type="none" w="med" len="med"/>
                      <a:tailEnd type="none" w="med" len="med"/>
                    </a:lnB>
                    <a:solidFill>
                      <a:srgbClr val="A3897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a:latin typeface="Century Gothic" panose="020B0502020202020204" pitchFamily="34" charset="0"/>
                        </a:rPr>
                        <a:t>Monthly demand</a:t>
                      </a:r>
                    </a:p>
                    <a:p>
                      <a:endParaRPr lang="en-US" sz="1100" b="1">
                        <a:latin typeface="Century Gothic" panose="020B0502020202020204" pitchFamily="34" charset="0"/>
                      </a:endParaRPr>
                    </a:p>
                  </a:txBody>
                  <a:tcPr>
                    <a:lnB w="12700" cap="flat" cmpd="sng" algn="ctr">
                      <a:solidFill>
                        <a:schemeClr val="tx1"/>
                      </a:solidFill>
                      <a:prstDash val="solid"/>
                      <a:round/>
                      <a:headEnd type="none" w="med" len="med"/>
                      <a:tailEnd type="none" w="med" len="med"/>
                    </a:lnB>
                    <a:solidFill>
                      <a:srgbClr val="A3897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a:latin typeface="Century Gothic" panose="020B0502020202020204" pitchFamily="34" charset="0"/>
                        </a:rPr>
                        <a:t>Lead time demand</a:t>
                      </a:r>
                    </a:p>
                    <a:p>
                      <a:endParaRPr lang="en-US" sz="1100" b="1">
                        <a:latin typeface="Century Gothic" panose="020B0502020202020204" pitchFamily="34" charset="0"/>
                      </a:endParaRPr>
                    </a:p>
                  </a:txBody>
                  <a:tcPr>
                    <a:lnB w="12700" cap="flat" cmpd="sng" algn="ctr">
                      <a:solidFill>
                        <a:schemeClr val="tx1"/>
                      </a:solidFill>
                      <a:prstDash val="solid"/>
                      <a:round/>
                      <a:headEnd type="none" w="med" len="med"/>
                      <a:tailEnd type="none" w="med" len="med"/>
                    </a:lnB>
                    <a:solidFill>
                      <a:srgbClr val="A3897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a:latin typeface="Century Gothic" panose="020B0502020202020204" pitchFamily="34" charset="0"/>
                        </a:rPr>
                        <a:t>Safety stock</a:t>
                      </a:r>
                    </a:p>
                    <a:p>
                      <a:endParaRPr lang="en-US" sz="1100" b="1">
                        <a:latin typeface="Century Gothic" panose="020B0502020202020204" pitchFamily="34" charset="0"/>
                      </a:endParaRPr>
                    </a:p>
                  </a:txBody>
                  <a:tcPr>
                    <a:lnB w="12700" cap="flat" cmpd="sng" algn="ctr">
                      <a:solidFill>
                        <a:schemeClr val="tx1"/>
                      </a:solidFill>
                      <a:prstDash val="solid"/>
                      <a:round/>
                      <a:headEnd type="none" w="med" len="med"/>
                      <a:tailEnd type="none" w="med" len="med"/>
                    </a:lnB>
                    <a:solidFill>
                      <a:srgbClr val="A3897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a:latin typeface="Century Gothic" panose="020B0502020202020204" pitchFamily="34" charset="0"/>
                        </a:rPr>
                        <a:t>ROP</a:t>
                      </a:r>
                    </a:p>
                    <a:p>
                      <a:endParaRPr lang="en-US" sz="1100" b="1">
                        <a:latin typeface="Century Gothic" panose="020B0502020202020204" pitchFamily="34" charset="0"/>
                      </a:endParaRPr>
                    </a:p>
                  </a:txBody>
                  <a:tcPr>
                    <a:lnB w="12700" cap="flat" cmpd="sng" algn="ctr">
                      <a:solidFill>
                        <a:schemeClr val="tx1"/>
                      </a:solidFill>
                      <a:prstDash val="solid"/>
                      <a:round/>
                      <a:headEnd type="none" w="med" len="med"/>
                      <a:tailEnd type="none" w="med" len="med"/>
                    </a:lnB>
                    <a:solidFill>
                      <a:srgbClr val="A3897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a:latin typeface="Century Gothic" panose="020B0502020202020204" pitchFamily="34" charset="0"/>
                        </a:rPr>
                        <a:t>EOQ</a:t>
                      </a:r>
                    </a:p>
                    <a:p>
                      <a:endParaRPr lang="en-US" sz="1100" b="1">
                        <a:latin typeface="Century Gothic" panose="020B0502020202020204" pitchFamily="34" charset="0"/>
                      </a:endParaRPr>
                    </a:p>
                  </a:txBody>
                  <a:tcPr>
                    <a:lnB w="12700" cap="flat" cmpd="sng" algn="ctr">
                      <a:solidFill>
                        <a:schemeClr val="tx1"/>
                      </a:solidFill>
                      <a:prstDash val="solid"/>
                      <a:round/>
                      <a:headEnd type="none" w="med" len="med"/>
                      <a:tailEnd type="none" w="med" len="med"/>
                    </a:lnB>
                    <a:solidFill>
                      <a:srgbClr val="A3897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a:latin typeface="Century Gothic" panose="020B0502020202020204" pitchFamily="34" charset="0"/>
                        </a:rPr>
                        <a:t>Annual ordering cost</a:t>
                      </a:r>
                    </a:p>
                    <a:p>
                      <a:endParaRPr lang="en-US" sz="1100" b="1">
                        <a:latin typeface="Century Gothic" panose="020B0502020202020204" pitchFamily="34" charset="0"/>
                      </a:endParaRPr>
                    </a:p>
                  </a:txBody>
                  <a:tcPr>
                    <a:lnB w="12700" cap="flat" cmpd="sng" algn="ctr">
                      <a:solidFill>
                        <a:schemeClr val="tx1"/>
                      </a:solidFill>
                      <a:prstDash val="solid"/>
                      <a:round/>
                      <a:headEnd type="none" w="med" len="med"/>
                      <a:tailEnd type="none" w="med" len="med"/>
                    </a:lnB>
                    <a:solidFill>
                      <a:srgbClr val="A3897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a:latin typeface="Century Gothic" panose="020B0502020202020204" pitchFamily="34" charset="0"/>
                        </a:rPr>
                        <a:t>Annual holding cost</a:t>
                      </a:r>
                    </a:p>
                    <a:p>
                      <a:endParaRPr lang="en-US" sz="1100" b="1">
                        <a:latin typeface="Century Gothic" panose="020B0502020202020204" pitchFamily="34" charset="0"/>
                      </a:endParaRPr>
                    </a:p>
                  </a:txBody>
                  <a:tcPr>
                    <a:lnB w="12700" cap="flat" cmpd="sng" algn="ctr">
                      <a:solidFill>
                        <a:schemeClr val="tx1"/>
                      </a:solidFill>
                      <a:prstDash val="solid"/>
                      <a:round/>
                      <a:headEnd type="none" w="med" len="med"/>
                      <a:tailEnd type="none" w="med" len="med"/>
                    </a:lnB>
                    <a:solidFill>
                      <a:srgbClr val="A3897A"/>
                    </a:solidFill>
                  </a:tcPr>
                </a:tc>
                <a:extLst>
                  <a:ext uri="{0D108BD9-81ED-4DB2-BD59-A6C34878D82A}">
                    <a16:rowId xmlns:a16="http://schemas.microsoft.com/office/drawing/2014/main" val="3221499016"/>
                  </a:ext>
                </a:extLst>
              </a:tr>
              <a:tr h="4147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a:latin typeface="Century Gothic" panose="020B0502020202020204" pitchFamily="34" charset="0"/>
                        </a:rPr>
                        <a:t>ARIMA</a:t>
                      </a:r>
                    </a:p>
                    <a:p>
                      <a:endParaRPr lang="en-US" sz="110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latin typeface="Century Gothic" panose="020B0502020202020204" pitchFamily="34" charset="0"/>
                        </a:rPr>
                        <a:t>260.84</a:t>
                      </a:r>
                    </a:p>
                    <a:p>
                      <a:endParaRPr lang="en-US" sz="110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latin typeface="Century Gothic" panose="020B0502020202020204" pitchFamily="34" charset="0"/>
                        </a:rPr>
                        <a:t>939.63</a:t>
                      </a:r>
                    </a:p>
                    <a:p>
                      <a:endParaRPr lang="en-US" sz="110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a:latin typeface="Century Gothic" panose="020B0502020202020204" pitchFamily="34" charset="0"/>
                        </a:rPr>
                        <a:t>252.39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highlight>
                            <a:srgbClr val="FFFF00"/>
                          </a:highlight>
                          <a:latin typeface="Century Gothic" panose="020B0502020202020204" pitchFamily="34" charset="0"/>
                        </a:rPr>
                        <a:t>1192.02</a:t>
                      </a:r>
                    </a:p>
                    <a:p>
                      <a:endParaRPr lang="en-US" sz="110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a:highlight>
                            <a:srgbClr val="FFFF00"/>
                          </a:highlight>
                          <a:latin typeface="Century Gothic" panose="020B0502020202020204" pitchFamily="34" charset="0"/>
                        </a:rPr>
                        <a:t>1260.70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a:latin typeface="Century Gothic" panose="020B0502020202020204" pitchFamily="34" charset="0"/>
                        </a:rPr>
                        <a:t>884.61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a:latin typeface="Century Gothic" panose="020B0502020202020204" pitchFamily="34" charset="0"/>
                        </a:rPr>
                        <a:t>663.45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6108320"/>
                  </a:ext>
                </a:extLst>
              </a:tr>
              <a:tr h="4147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a:latin typeface="Century Gothic" panose="020B0502020202020204" pitchFamily="34" charset="0"/>
                        </a:rPr>
                        <a:t>EOQ</a:t>
                      </a:r>
                    </a:p>
                    <a:p>
                      <a:endParaRPr lang="en-US" sz="110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a:latin typeface="Century Gothic" panose="020B0502020202020204" pitchFamily="34" charset="0"/>
                        </a:rPr>
                        <a:t>364.00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a:latin typeface="Century Gothic" panose="020B0502020202020204" pitchFamily="34" charset="0"/>
                        </a:rPr>
                        <a:t>1092.00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a:latin typeface="Century Gothic" panose="020B0502020202020204" pitchFamily="34" charset="0"/>
                        </a:rPr>
                        <a:t>437.16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a:highlight>
                            <a:srgbClr val="FFFF00"/>
                          </a:highlight>
                          <a:latin typeface="Century Gothic" panose="020B0502020202020204" pitchFamily="34" charset="0"/>
                        </a:rPr>
                        <a:t>1529.16</a:t>
                      </a:r>
                      <a:endParaRPr lang="en-US" sz="110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a:highlight>
                            <a:srgbClr val="FFFF00"/>
                          </a:highlight>
                          <a:latin typeface="Century Gothic" panose="020B0502020202020204" pitchFamily="34" charset="0"/>
                        </a:rPr>
                        <a:t>1427.89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a:latin typeface="Century Gothic" panose="020B0502020202020204" pitchFamily="34" charset="0"/>
                        </a:rPr>
                        <a:t>3134.96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a:latin typeface="Century Gothic" panose="020B0502020202020204" pitchFamily="34" charset="0"/>
                        </a:rPr>
                        <a:t>783.74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13609387"/>
                  </a:ext>
                </a:extLst>
              </a:tr>
            </a:tbl>
          </a:graphicData>
        </a:graphic>
      </p:graphicFrame>
    </p:spTree>
    <p:extLst>
      <p:ext uri="{BB962C8B-B14F-4D97-AF65-F5344CB8AC3E}">
        <p14:creationId xmlns:p14="http://schemas.microsoft.com/office/powerpoint/2010/main" val="3154078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F09DC-B93F-863F-C2F7-F2C317E9655F}"/>
              </a:ext>
            </a:extLst>
          </p:cNvPr>
          <p:cNvSpPr>
            <a:spLocks noGrp="1"/>
          </p:cNvSpPr>
          <p:nvPr>
            <p:ph type="title"/>
          </p:nvPr>
        </p:nvSpPr>
        <p:spPr>
          <a:xfrm>
            <a:off x="477425" y="204111"/>
            <a:ext cx="3737372" cy="1978569"/>
          </a:xfrm>
        </p:spPr>
        <p:txBody>
          <a:bodyPr anchor="ctr">
            <a:normAutofit/>
          </a:bodyPr>
          <a:lstStyle/>
          <a:p>
            <a:r>
              <a:rPr lang="en-SG" sz="5400">
                <a:latin typeface="Optima" panose="02000503060000020004" pitchFamily="2" charset="0"/>
              </a:rPr>
              <a:t>Objective</a:t>
            </a:r>
          </a:p>
        </p:txBody>
      </p:sp>
      <p:sp>
        <p:nvSpPr>
          <p:cNvPr id="3" name="Content Placeholder 2">
            <a:extLst>
              <a:ext uri="{FF2B5EF4-FFF2-40B4-BE49-F238E27FC236}">
                <a16:creationId xmlns:a16="http://schemas.microsoft.com/office/drawing/2014/main" id="{8B9C22EA-4B1B-E483-6D3F-9D8EB1864CFB}"/>
              </a:ext>
            </a:extLst>
          </p:cNvPr>
          <p:cNvSpPr>
            <a:spLocks noGrp="1"/>
          </p:cNvSpPr>
          <p:nvPr>
            <p:ph idx="1"/>
          </p:nvPr>
        </p:nvSpPr>
        <p:spPr>
          <a:xfrm>
            <a:off x="932472" y="4939650"/>
            <a:ext cx="10464068" cy="1428487"/>
          </a:xfrm>
        </p:spPr>
        <p:txBody>
          <a:bodyPr anchor="t">
            <a:normAutofit/>
          </a:bodyPr>
          <a:lstStyle/>
          <a:p>
            <a:pPr marL="0" indent="0">
              <a:buNone/>
            </a:pPr>
            <a:r>
              <a:rPr lang="en-SG" sz="1600">
                <a:effectLst/>
                <a:latin typeface="Century Gothic" panose="020B0502020202020204" pitchFamily="34" charset="0"/>
                <a:ea typeface="DengXian" panose="02010600030101010101" pitchFamily="2" charset="-122"/>
                <a:cs typeface="Times New Roman" panose="02020603050405020304" pitchFamily="18" charset="0"/>
              </a:rPr>
              <a:t>1. How can Castlery use more targeted marketing to improve revenue? </a:t>
            </a:r>
          </a:p>
          <a:p>
            <a:pPr marL="0" indent="0">
              <a:buNone/>
            </a:pPr>
            <a:r>
              <a:rPr lang="en-SG" sz="1600">
                <a:effectLst/>
                <a:latin typeface="Century Gothic" panose="020B0502020202020204" pitchFamily="34" charset="0"/>
                <a:ea typeface="DengXian" panose="02010600030101010101" pitchFamily="2" charset="-122"/>
                <a:cs typeface="Times New Roman" panose="02020603050405020304" pitchFamily="18" charset="0"/>
              </a:rPr>
              <a:t>2. How can Castlery manage their inventory to improve revenue and reduce cost?</a:t>
            </a:r>
          </a:p>
          <a:p>
            <a:pPr marL="0" indent="0">
              <a:buNone/>
            </a:pPr>
            <a:r>
              <a:rPr lang="en-SG" sz="2000" b="1">
                <a:effectLst/>
                <a:latin typeface="Century Gothic" panose="020B0502020202020204" pitchFamily="34" charset="0"/>
                <a:ea typeface="DengXian" panose="02010600030101010101" pitchFamily="2" charset="-122"/>
                <a:cs typeface="Times New Roman" panose="02020603050405020304" pitchFamily="18" charset="0"/>
              </a:rPr>
              <a:t>3. How can Castlery manage their deliveries more efficiently to reduce cost?</a:t>
            </a:r>
          </a:p>
          <a:p>
            <a:pPr marL="0" indent="0">
              <a:buNone/>
            </a:pPr>
            <a:endParaRPr lang="en-SG" sz="1600">
              <a:effectLst/>
              <a:latin typeface="Century Gothic" panose="020B0502020202020204" pitchFamily="34" charset="0"/>
              <a:ea typeface="DengXian" panose="02010600030101010101" pitchFamily="2" charset="-122"/>
              <a:cs typeface="Times New Roman" panose="02020603050405020304" pitchFamily="18" charset="0"/>
            </a:endParaRPr>
          </a:p>
          <a:p>
            <a:pPr marL="0" indent="0">
              <a:buNone/>
            </a:pPr>
            <a:endParaRPr lang="en-SG" sz="1400">
              <a:latin typeface="Century Gothic" panose="020B0502020202020204" pitchFamily="34" charset="0"/>
            </a:endParaRPr>
          </a:p>
        </p:txBody>
      </p:sp>
      <p:graphicFrame>
        <p:nvGraphicFramePr>
          <p:cNvPr id="6" name="Diagram 5">
            <a:extLst>
              <a:ext uri="{FF2B5EF4-FFF2-40B4-BE49-F238E27FC236}">
                <a16:creationId xmlns:a16="http://schemas.microsoft.com/office/drawing/2014/main" id="{D819BAF0-66EC-BA5A-942D-D26795A95BB4}"/>
              </a:ext>
            </a:extLst>
          </p:cNvPr>
          <p:cNvGraphicFramePr/>
          <p:nvPr>
            <p:extLst>
              <p:ext uri="{D42A27DB-BD31-4B8C-83A1-F6EECF244321}">
                <p14:modId xmlns:p14="http://schemas.microsoft.com/office/powerpoint/2010/main" val="2200929967"/>
              </p:ext>
            </p:extLst>
          </p:nvPr>
        </p:nvGraphicFramePr>
        <p:xfrm>
          <a:off x="1557715" y="0"/>
          <a:ext cx="970181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Elbow Connector 8">
            <a:extLst>
              <a:ext uri="{FF2B5EF4-FFF2-40B4-BE49-F238E27FC236}">
                <a16:creationId xmlns:a16="http://schemas.microsoft.com/office/drawing/2014/main" id="{F89197CE-7699-AA82-870D-5283B498C04A}"/>
              </a:ext>
            </a:extLst>
          </p:cNvPr>
          <p:cNvCxnSpPr>
            <a:cxnSpLocks/>
          </p:cNvCxnSpPr>
          <p:nvPr/>
        </p:nvCxnSpPr>
        <p:spPr>
          <a:xfrm rot="10800000" flipV="1">
            <a:off x="4792718" y="3563007"/>
            <a:ext cx="620113" cy="620109"/>
          </a:xfrm>
          <a:prstGeom prst="bentConnector3">
            <a:avLst>
              <a:gd name="adj1" fmla="val 2543"/>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566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D4610-6217-7086-8810-EDCEE9432D2A}"/>
              </a:ext>
            </a:extLst>
          </p:cNvPr>
          <p:cNvSpPr>
            <a:spLocks noGrp="1"/>
          </p:cNvSpPr>
          <p:nvPr>
            <p:ph type="ctrTitle"/>
          </p:nvPr>
        </p:nvSpPr>
        <p:spPr>
          <a:xfrm>
            <a:off x="65903" y="1362606"/>
            <a:ext cx="3108651" cy="1098395"/>
          </a:xfrm>
        </p:spPr>
        <p:txBody>
          <a:bodyPr>
            <a:normAutofit fontScale="90000"/>
          </a:bodyPr>
          <a:lstStyle/>
          <a:p>
            <a:br>
              <a:rPr lang="en-SG"/>
            </a:br>
            <a:r>
              <a:rPr lang="en-SG" sz="4400">
                <a:latin typeface="Optima" panose="02000503060000020004" pitchFamily="2" charset="0"/>
              </a:rPr>
              <a:t>Content</a:t>
            </a:r>
            <a:br>
              <a:rPr lang="en-SG" sz="4400" b="1">
                <a:latin typeface="Arial" panose="020B0604020202020204" pitchFamily="34" charset="0"/>
                <a:cs typeface="Arial" panose="020B0604020202020204" pitchFamily="34" charset="0"/>
              </a:rPr>
            </a:br>
            <a:endParaRPr lang="en-SG" b="1">
              <a:solidFill>
                <a:srgbClr val="FFFFFF"/>
              </a:solidFill>
              <a:latin typeface="Arial" panose="020B0604020202020204" pitchFamily="34" charset="0"/>
              <a:cs typeface="Arial" panose="020B0604020202020204" pitchFamily="34" charset="0"/>
            </a:endParaRPr>
          </a:p>
        </p:txBody>
      </p:sp>
      <p:pic>
        <p:nvPicPr>
          <p:cNvPr id="17" name="Picture 16" descr="A picture containing floor, indoor, wall, window&#10;&#10;Description automatically generated">
            <a:extLst>
              <a:ext uri="{FF2B5EF4-FFF2-40B4-BE49-F238E27FC236}">
                <a16:creationId xmlns:a16="http://schemas.microsoft.com/office/drawing/2014/main" id="{3DCE7F41-C0B8-35C8-EB32-2F6406A90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3553" y="0"/>
            <a:ext cx="4926227" cy="6858000"/>
          </a:xfrm>
          <a:prstGeom prst="rect">
            <a:avLst/>
          </a:prstGeom>
        </p:spPr>
      </p:pic>
      <p:sp>
        <p:nvSpPr>
          <p:cNvPr id="4" name="Rectangle 3">
            <a:extLst>
              <a:ext uri="{FF2B5EF4-FFF2-40B4-BE49-F238E27FC236}">
                <a16:creationId xmlns:a16="http://schemas.microsoft.com/office/drawing/2014/main" id="{09552B60-74BB-6BF1-468F-4E39A7AFB741}"/>
              </a:ext>
            </a:extLst>
          </p:cNvPr>
          <p:cNvSpPr/>
          <p:nvPr/>
        </p:nvSpPr>
        <p:spPr>
          <a:xfrm>
            <a:off x="0" y="3024555"/>
            <a:ext cx="7254050" cy="1794598"/>
          </a:xfrm>
          <a:prstGeom prst="rect">
            <a:avLst/>
          </a:prstGeom>
          <a:solidFill>
            <a:srgbClr val="A38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A3897A"/>
              </a:highlight>
            </a:endParaRPr>
          </a:p>
        </p:txBody>
      </p:sp>
      <p:sp>
        <p:nvSpPr>
          <p:cNvPr id="3" name="Subtitle 2">
            <a:extLst>
              <a:ext uri="{FF2B5EF4-FFF2-40B4-BE49-F238E27FC236}">
                <a16:creationId xmlns:a16="http://schemas.microsoft.com/office/drawing/2014/main" id="{149A45E9-76D9-E5C0-EE05-A185DB24C682}"/>
              </a:ext>
            </a:extLst>
          </p:cNvPr>
          <p:cNvSpPr>
            <a:spLocks noGrp="1"/>
          </p:cNvSpPr>
          <p:nvPr>
            <p:ph type="subTitle" idx="1"/>
          </p:nvPr>
        </p:nvSpPr>
        <p:spPr>
          <a:xfrm>
            <a:off x="702344" y="1900730"/>
            <a:ext cx="5914768" cy="2804984"/>
          </a:xfrm>
        </p:spPr>
        <p:txBody>
          <a:bodyPr>
            <a:noAutofit/>
          </a:bodyPr>
          <a:lstStyle/>
          <a:p>
            <a:pPr algn="l">
              <a:lnSpc>
                <a:spcPct val="150000"/>
              </a:lnSpc>
            </a:pPr>
            <a:r>
              <a:rPr lang="en-SG" sz="1800">
                <a:latin typeface="Century Gothic" panose="020B0502020202020204" pitchFamily="34" charset="0"/>
              </a:rPr>
              <a:t>INTRO</a:t>
            </a:r>
          </a:p>
          <a:p>
            <a:pPr algn="l">
              <a:lnSpc>
                <a:spcPct val="150000"/>
              </a:lnSpc>
            </a:pPr>
            <a:r>
              <a:rPr lang="en-SG" sz="1800">
                <a:latin typeface="Century Gothic" panose="020B0502020202020204" pitchFamily="34" charset="0"/>
              </a:rPr>
              <a:t>Project objective</a:t>
            </a:r>
          </a:p>
          <a:p>
            <a:pPr algn="l">
              <a:lnSpc>
                <a:spcPct val="150000"/>
              </a:lnSpc>
            </a:pPr>
            <a:r>
              <a:rPr lang="en-SG" sz="1800">
                <a:solidFill>
                  <a:schemeClr val="bg1"/>
                </a:solidFill>
                <a:latin typeface="Century Gothic" panose="020B0502020202020204" pitchFamily="34" charset="0"/>
              </a:rPr>
              <a:t>MAIN FUNCTIONS</a:t>
            </a:r>
          </a:p>
          <a:p>
            <a:pPr marL="285750" indent="-285750" algn="l">
              <a:lnSpc>
                <a:spcPct val="100000"/>
              </a:lnSpc>
              <a:buFont typeface="Courier New" panose="02070309020205020404" pitchFamily="49" charset="0"/>
              <a:buChar char="o"/>
            </a:pPr>
            <a:r>
              <a:rPr lang="en-SG" sz="1800">
                <a:solidFill>
                  <a:schemeClr val="bg1"/>
                </a:solidFill>
                <a:latin typeface="Century Gothic" panose="020B0502020202020204" pitchFamily="34" charset="0"/>
              </a:rPr>
              <a:t>Recommender System</a:t>
            </a:r>
          </a:p>
          <a:p>
            <a:pPr marL="285750" indent="-285750" algn="l">
              <a:lnSpc>
                <a:spcPct val="100000"/>
              </a:lnSpc>
              <a:buFont typeface="Courier New" panose="02070309020205020404" pitchFamily="49" charset="0"/>
              <a:buChar char="o"/>
            </a:pPr>
            <a:r>
              <a:rPr lang="en-SG" sz="1800">
                <a:solidFill>
                  <a:schemeClr val="bg1"/>
                </a:solidFill>
                <a:latin typeface="Century Gothic" panose="020B0502020202020204" pitchFamily="34" charset="0"/>
              </a:rPr>
              <a:t>Inventory Management	</a:t>
            </a:r>
          </a:p>
          <a:p>
            <a:pPr marL="285750" indent="-285750" algn="l">
              <a:lnSpc>
                <a:spcPct val="100000"/>
              </a:lnSpc>
              <a:buFont typeface="Courier New" panose="02070309020205020404" pitchFamily="49" charset="0"/>
              <a:buChar char="o"/>
            </a:pPr>
            <a:r>
              <a:rPr lang="en-SG" sz="1800">
                <a:solidFill>
                  <a:schemeClr val="bg1"/>
                </a:solidFill>
                <a:latin typeface="Century Gothic" panose="020B0502020202020204" pitchFamily="34" charset="0"/>
              </a:rPr>
              <a:t>Delivery Optimization</a:t>
            </a:r>
          </a:p>
          <a:p>
            <a:pPr algn="l">
              <a:lnSpc>
                <a:spcPct val="150000"/>
              </a:lnSpc>
            </a:pPr>
            <a:r>
              <a:rPr lang="en-SG" sz="1800">
                <a:latin typeface="Century Gothic" panose="020B0502020202020204" pitchFamily="34" charset="0"/>
              </a:rPr>
              <a:t>Closed-Loop System and Governance</a:t>
            </a:r>
          </a:p>
          <a:p>
            <a:pPr algn="l">
              <a:lnSpc>
                <a:spcPct val="150000"/>
              </a:lnSpc>
            </a:pPr>
            <a:r>
              <a:rPr lang="en-SG" sz="1800">
                <a:latin typeface="Century Gothic" panose="020B0502020202020204" pitchFamily="34" charset="0"/>
              </a:rPr>
              <a:t>Conclusion</a:t>
            </a:r>
          </a:p>
          <a:p>
            <a:pPr>
              <a:lnSpc>
                <a:spcPct val="150000"/>
              </a:lnSpc>
              <a:buFont typeface="Wingdings" panose="05000000000000000000" pitchFamily="2" charset="2"/>
              <a:buChar char="Ø"/>
            </a:pPr>
            <a:endParaRPr lang="en-SG" sz="1100">
              <a:latin typeface="Century Gothic" panose="020B0502020202020204" pitchFamily="34" charset="0"/>
            </a:endParaRPr>
          </a:p>
        </p:txBody>
      </p:sp>
    </p:spTree>
    <p:extLst>
      <p:ext uri="{BB962C8B-B14F-4D97-AF65-F5344CB8AC3E}">
        <p14:creationId xmlns:p14="http://schemas.microsoft.com/office/powerpoint/2010/main" val="1410699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A7720535-03A7-F51B-A393-CC4840C52C30}"/>
              </a:ext>
            </a:extLst>
          </p:cNvPr>
          <p:cNvSpPr/>
          <p:nvPr/>
        </p:nvSpPr>
        <p:spPr>
          <a:xfrm>
            <a:off x="0" y="940627"/>
            <a:ext cx="12192000" cy="2236185"/>
          </a:xfrm>
          <a:prstGeom prst="rect">
            <a:avLst/>
          </a:prstGeom>
          <a:solidFill>
            <a:srgbClr val="A38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bg1"/>
              </a:solidFill>
              <a:highlight>
                <a:srgbClr val="A3897A"/>
              </a:highlight>
              <a:latin typeface="Century Gothic" panose="020B0502020202020204" pitchFamily="34" charset="0"/>
            </a:endParaRPr>
          </a:p>
          <a:p>
            <a:endParaRPr lang="en-US" sz="1600">
              <a:solidFill>
                <a:schemeClr val="bg1"/>
              </a:solidFill>
              <a:highlight>
                <a:srgbClr val="A3897A"/>
              </a:highlight>
              <a:latin typeface="Century Gothic" panose="020B0502020202020204" pitchFamily="34" charset="0"/>
            </a:endParaRPr>
          </a:p>
          <a:p>
            <a:pPr algn="ctr"/>
            <a:endParaRPr lang="en-US"/>
          </a:p>
        </p:txBody>
      </p:sp>
      <p:sp>
        <p:nvSpPr>
          <p:cNvPr id="2" name="Title 1">
            <a:extLst>
              <a:ext uri="{FF2B5EF4-FFF2-40B4-BE49-F238E27FC236}">
                <a16:creationId xmlns:a16="http://schemas.microsoft.com/office/drawing/2014/main" id="{3C4085A7-6F5A-4A08-144A-204E714D6DFF}"/>
              </a:ext>
            </a:extLst>
          </p:cNvPr>
          <p:cNvSpPr>
            <a:spLocks noGrp="1"/>
          </p:cNvSpPr>
          <p:nvPr>
            <p:ph type="title"/>
          </p:nvPr>
        </p:nvSpPr>
        <p:spPr>
          <a:xfrm>
            <a:off x="502335" y="379646"/>
            <a:ext cx="10515600" cy="732155"/>
          </a:xfrm>
        </p:spPr>
        <p:txBody>
          <a:bodyPr>
            <a:normAutofit/>
          </a:bodyPr>
          <a:lstStyle/>
          <a:p>
            <a:r>
              <a:rPr lang="en-US" sz="3600">
                <a:latin typeface="Optima" panose="02000503060000020004" pitchFamily="2" charset="0"/>
              </a:rPr>
              <a:t>The Last Mile Delivery Problem</a:t>
            </a:r>
          </a:p>
        </p:txBody>
      </p:sp>
      <p:sp>
        <p:nvSpPr>
          <p:cNvPr id="4" name="Content Placeholder 2">
            <a:extLst>
              <a:ext uri="{FF2B5EF4-FFF2-40B4-BE49-F238E27FC236}">
                <a16:creationId xmlns:a16="http://schemas.microsoft.com/office/drawing/2014/main" id="{3FF4030D-2493-F720-7FA9-76367D179848}"/>
              </a:ext>
            </a:extLst>
          </p:cNvPr>
          <p:cNvSpPr txBox="1">
            <a:spLocks/>
          </p:cNvSpPr>
          <p:nvPr/>
        </p:nvSpPr>
        <p:spPr>
          <a:xfrm>
            <a:off x="691475" y="3767642"/>
            <a:ext cx="5248024" cy="2101081"/>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a:latin typeface="Century Gothic" panose="020B0502020202020204" pitchFamily="34" charset="0"/>
              </a:rPr>
              <a:t>Assumptions:</a:t>
            </a:r>
          </a:p>
          <a:p>
            <a:pPr marL="0" indent="0">
              <a:buNone/>
            </a:pPr>
            <a:r>
              <a:rPr lang="en-US" sz="1800">
                <a:latin typeface="Century Gothic" panose="020B0502020202020204" pitchFamily="34" charset="0"/>
              </a:rPr>
              <a:t>We assume that by reducing total distance travelled,  it reduces the total number of hours needed to pay the drivers and reduces the fuel cost from travelling less which translates to cost savings</a:t>
            </a:r>
          </a:p>
        </p:txBody>
      </p:sp>
      <p:sp>
        <p:nvSpPr>
          <p:cNvPr id="5" name="Content Placeholder 2">
            <a:extLst>
              <a:ext uri="{FF2B5EF4-FFF2-40B4-BE49-F238E27FC236}">
                <a16:creationId xmlns:a16="http://schemas.microsoft.com/office/drawing/2014/main" id="{A6BD94A3-E174-27A5-D3C9-5336C090162E}"/>
              </a:ext>
            </a:extLst>
          </p:cNvPr>
          <p:cNvSpPr txBox="1">
            <a:spLocks/>
          </p:cNvSpPr>
          <p:nvPr/>
        </p:nvSpPr>
        <p:spPr>
          <a:xfrm>
            <a:off x="7154149" y="3932220"/>
            <a:ext cx="4133625" cy="198515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3200" b="1" i="1">
                <a:solidFill>
                  <a:schemeClr val="bg1"/>
                </a:solidFill>
                <a:highlight>
                  <a:srgbClr val="A3897A"/>
                </a:highlight>
                <a:latin typeface="Century Gothic" panose="020B0502020202020204" pitchFamily="34" charset="0"/>
              </a:rPr>
              <a:t>How can we reduce the total distance travelled?</a:t>
            </a:r>
          </a:p>
        </p:txBody>
      </p:sp>
      <p:sp>
        <p:nvSpPr>
          <p:cNvPr id="6" name="Triangle 5">
            <a:extLst>
              <a:ext uri="{FF2B5EF4-FFF2-40B4-BE49-F238E27FC236}">
                <a16:creationId xmlns:a16="http://schemas.microsoft.com/office/drawing/2014/main" id="{35C0D987-D8D6-0443-6DA9-4C086B49C5CB}"/>
              </a:ext>
            </a:extLst>
          </p:cNvPr>
          <p:cNvSpPr/>
          <p:nvPr/>
        </p:nvSpPr>
        <p:spPr>
          <a:xfrm rot="5400000">
            <a:off x="6261762" y="4462510"/>
            <a:ext cx="489857" cy="266700"/>
          </a:xfrm>
          <a:prstGeom prst="triangle">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Good Inventory outline">
            <a:extLst>
              <a:ext uri="{FF2B5EF4-FFF2-40B4-BE49-F238E27FC236}">
                <a16:creationId xmlns:a16="http://schemas.microsoft.com/office/drawing/2014/main" id="{26C0519C-7CDA-2581-088F-081B083A3A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76452" y="2223728"/>
            <a:ext cx="914400" cy="914400"/>
          </a:xfrm>
          <a:prstGeom prst="rect">
            <a:avLst/>
          </a:prstGeom>
        </p:spPr>
      </p:pic>
      <p:pic>
        <p:nvPicPr>
          <p:cNvPr id="14" name="Graphic 13" descr="Truck outline">
            <a:extLst>
              <a:ext uri="{FF2B5EF4-FFF2-40B4-BE49-F238E27FC236}">
                <a16:creationId xmlns:a16="http://schemas.microsoft.com/office/drawing/2014/main" id="{2B3842AE-4E30-5A6F-9171-B57159EAD9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41050" y="1364325"/>
            <a:ext cx="1131682" cy="1131682"/>
          </a:xfrm>
          <a:prstGeom prst="rect">
            <a:avLst/>
          </a:prstGeom>
        </p:spPr>
      </p:pic>
      <p:pic>
        <p:nvPicPr>
          <p:cNvPr id="20" name="Graphic 19" descr="Social network with solid fill">
            <a:extLst>
              <a:ext uri="{FF2B5EF4-FFF2-40B4-BE49-F238E27FC236}">
                <a16:creationId xmlns:a16="http://schemas.microsoft.com/office/drawing/2014/main" id="{7954A929-E1A7-6DD1-34F5-C30DC23A307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971138" y="1260450"/>
            <a:ext cx="1941602" cy="1941602"/>
          </a:xfrm>
          <a:prstGeom prst="rect">
            <a:avLst/>
          </a:prstGeom>
        </p:spPr>
      </p:pic>
      <p:cxnSp>
        <p:nvCxnSpPr>
          <p:cNvPr id="22" name="Straight Arrow Connector 21">
            <a:extLst>
              <a:ext uri="{FF2B5EF4-FFF2-40B4-BE49-F238E27FC236}">
                <a16:creationId xmlns:a16="http://schemas.microsoft.com/office/drawing/2014/main" id="{85681016-2CAB-7915-6F00-C07A002B11FA}"/>
              </a:ext>
            </a:extLst>
          </p:cNvPr>
          <p:cNvCxnSpPr>
            <a:cxnSpLocks/>
            <a:endCxn id="50" idx="1"/>
          </p:cNvCxnSpPr>
          <p:nvPr/>
        </p:nvCxnSpPr>
        <p:spPr>
          <a:xfrm>
            <a:off x="2169651" y="2424140"/>
            <a:ext cx="2176445" cy="237646"/>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2708000C-CF70-F64B-3BC7-C62FB25A0946}"/>
              </a:ext>
            </a:extLst>
          </p:cNvPr>
          <p:cNvCxnSpPr>
            <a:cxnSpLocks/>
            <a:endCxn id="14" idx="1"/>
          </p:cNvCxnSpPr>
          <p:nvPr/>
        </p:nvCxnSpPr>
        <p:spPr>
          <a:xfrm flipV="1">
            <a:off x="2159981" y="1930166"/>
            <a:ext cx="2181069" cy="464127"/>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400BC924-71D7-BDC7-7986-59136D37531B}"/>
              </a:ext>
            </a:extLst>
          </p:cNvPr>
          <p:cNvCxnSpPr>
            <a:cxnSpLocks/>
          </p:cNvCxnSpPr>
          <p:nvPr/>
        </p:nvCxnSpPr>
        <p:spPr>
          <a:xfrm>
            <a:off x="5315391" y="2719019"/>
            <a:ext cx="3927231"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5604F668-59B1-3AC6-5E77-79A38C620409}"/>
              </a:ext>
            </a:extLst>
          </p:cNvPr>
          <p:cNvCxnSpPr>
            <a:cxnSpLocks/>
          </p:cNvCxnSpPr>
          <p:nvPr/>
        </p:nvCxnSpPr>
        <p:spPr>
          <a:xfrm>
            <a:off x="5441589" y="2061765"/>
            <a:ext cx="3425121"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1" name="TextBox 40">
            <a:extLst>
              <a:ext uri="{FF2B5EF4-FFF2-40B4-BE49-F238E27FC236}">
                <a16:creationId xmlns:a16="http://schemas.microsoft.com/office/drawing/2014/main" id="{EE5C478C-A69E-569E-9F95-2ADB8EF09A7A}"/>
              </a:ext>
            </a:extLst>
          </p:cNvPr>
          <p:cNvSpPr txBox="1"/>
          <p:nvPr/>
        </p:nvSpPr>
        <p:spPr>
          <a:xfrm>
            <a:off x="7324670" y="2265719"/>
            <a:ext cx="2347524" cy="400110"/>
          </a:xfrm>
          <a:prstGeom prst="rect">
            <a:avLst/>
          </a:prstGeom>
          <a:noFill/>
        </p:spPr>
        <p:txBody>
          <a:bodyPr wrap="square" rtlCol="0">
            <a:spAutoFit/>
          </a:bodyPr>
          <a:lstStyle/>
          <a:p>
            <a:r>
              <a:rPr lang="en-US" sz="2000" b="1">
                <a:solidFill>
                  <a:srgbClr val="FFFF00"/>
                </a:solidFill>
                <a:highlight>
                  <a:srgbClr val="000000"/>
                </a:highlight>
                <a:latin typeface="Century Gothic" panose="020B0502020202020204" pitchFamily="34" charset="0"/>
              </a:rPr>
              <a:t>2.The</a:t>
            </a:r>
            <a:r>
              <a:rPr lang="zh-CN" altLang="en-US" sz="2000" b="1">
                <a:solidFill>
                  <a:srgbClr val="FFFF00"/>
                </a:solidFill>
                <a:highlight>
                  <a:srgbClr val="000000"/>
                </a:highlight>
                <a:latin typeface="Century Gothic" panose="020B0502020202020204" pitchFamily="34" charset="0"/>
              </a:rPr>
              <a:t> </a:t>
            </a:r>
            <a:r>
              <a:rPr lang="en-US" altLang="zh-CN" sz="2000" b="1">
                <a:solidFill>
                  <a:srgbClr val="FFFF00"/>
                </a:solidFill>
                <a:highlight>
                  <a:srgbClr val="000000"/>
                </a:highlight>
                <a:latin typeface="Century Gothic" panose="020B0502020202020204" pitchFamily="34" charset="0"/>
              </a:rPr>
              <a:t>man hours</a:t>
            </a:r>
            <a:endParaRPr lang="en-US" sz="2000" b="1">
              <a:solidFill>
                <a:srgbClr val="FFFF00"/>
              </a:solidFill>
              <a:highlight>
                <a:srgbClr val="000000"/>
              </a:highlight>
              <a:latin typeface="Century Gothic" panose="020B0502020202020204" pitchFamily="34" charset="0"/>
            </a:endParaRPr>
          </a:p>
        </p:txBody>
      </p:sp>
      <p:pic>
        <p:nvPicPr>
          <p:cNvPr id="44" name="Graphic 43" descr="Fuel with solid fill">
            <a:extLst>
              <a:ext uri="{FF2B5EF4-FFF2-40B4-BE49-F238E27FC236}">
                <a16:creationId xmlns:a16="http://schemas.microsoft.com/office/drawing/2014/main" id="{69458D0E-CC39-8FF6-9535-36E324AF8DB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23444" y="765474"/>
            <a:ext cx="1486717" cy="1486717"/>
          </a:xfrm>
          <a:prstGeom prst="rect">
            <a:avLst/>
          </a:prstGeom>
        </p:spPr>
      </p:pic>
      <p:pic>
        <p:nvPicPr>
          <p:cNvPr id="49" name="Graphic 48" descr="Good Inventory outline">
            <a:extLst>
              <a:ext uri="{FF2B5EF4-FFF2-40B4-BE49-F238E27FC236}">
                <a16:creationId xmlns:a16="http://schemas.microsoft.com/office/drawing/2014/main" id="{4614593F-86B4-2C77-DED5-0838D6B84D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4839" y="1672782"/>
            <a:ext cx="914400" cy="914400"/>
          </a:xfrm>
          <a:prstGeom prst="rect">
            <a:avLst/>
          </a:prstGeom>
        </p:spPr>
      </p:pic>
      <p:pic>
        <p:nvPicPr>
          <p:cNvPr id="50" name="Graphic 49" descr="Truck outline">
            <a:extLst>
              <a:ext uri="{FF2B5EF4-FFF2-40B4-BE49-F238E27FC236}">
                <a16:creationId xmlns:a16="http://schemas.microsoft.com/office/drawing/2014/main" id="{33ABB30F-D9FB-CF0D-B11C-1D8EEAC668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46096" y="2200121"/>
            <a:ext cx="923330" cy="923330"/>
          </a:xfrm>
          <a:prstGeom prst="rect">
            <a:avLst/>
          </a:prstGeom>
        </p:spPr>
      </p:pic>
      <p:pic>
        <p:nvPicPr>
          <p:cNvPr id="46" name="Graphic 45" descr="Gauge outline">
            <a:extLst>
              <a:ext uri="{FF2B5EF4-FFF2-40B4-BE49-F238E27FC236}">
                <a16:creationId xmlns:a16="http://schemas.microsoft.com/office/drawing/2014/main" id="{5B633B2D-45E0-7B84-42F2-6ADFC824644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506691" y="2012396"/>
            <a:ext cx="943408" cy="943408"/>
          </a:xfrm>
          <a:prstGeom prst="rect">
            <a:avLst/>
          </a:prstGeom>
        </p:spPr>
      </p:pic>
      <p:sp>
        <p:nvSpPr>
          <p:cNvPr id="54" name="TextBox 53">
            <a:extLst>
              <a:ext uri="{FF2B5EF4-FFF2-40B4-BE49-F238E27FC236}">
                <a16:creationId xmlns:a16="http://schemas.microsoft.com/office/drawing/2014/main" id="{A2473669-05DD-246A-C2B4-AC1630C18AC8}"/>
              </a:ext>
            </a:extLst>
          </p:cNvPr>
          <p:cNvSpPr txBox="1"/>
          <p:nvPr/>
        </p:nvSpPr>
        <p:spPr>
          <a:xfrm>
            <a:off x="6775518" y="1618585"/>
            <a:ext cx="2189887" cy="400110"/>
          </a:xfrm>
          <a:prstGeom prst="rect">
            <a:avLst/>
          </a:prstGeom>
          <a:noFill/>
        </p:spPr>
        <p:txBody>
          <a:bodyPr wrap="square" rtlCol="0">
            <a:spAutoFit/>
          </a:bodyPr>
          <a:lstStyle/>
          <a:p>
            <a:r>
              <a:rPr lang="en-US" sz="2000" b="1">
                <a:solidFill>
                  <a:srgbClr val="FFFF00"/>
                </a:solidFill>
                <a:highlight>
                  <a:srgbClr val="000000"/>
                </a:highlight>
                <a:latin typeface="Century Gothic" panose="020B0502020202020204" pitchFamily="34" charset="0"/>
              </a:rPr>
              <a:t>1.The</a:t>
            </a:r>
            <a:r>
              <a:rPr lang="zh-CN" altLang="en-US" sz="2000" b="1">
                <a:solidFill>
                  <a:srgbClr val="FFFF00"/>
                </a:solidFill>
                <a:highlight>
                  <a:srgbClr val="000000"/>
                </a:highlight>
                <a:latin typeface="Century Gothic" panose="020B0502020202020204" pitchFamily="34" charset="0"/>
              </a:rPr>
              <a:t> </a:t>
            </a:r>
            <a:r>
              <a:rPr lang="en-US" sz="2000" b="1">
                <a:solidFill>
                  <a:srgbClr val="FFFF00"/>
                </a:solidFill>
                <a:highlight>
                  <a:srgbClr val="000000"/>
                </a:highlight>
                <a:latin typeface="Century Gothic" panose="020B0502020202020204" pitchFamily="34" charset="0"/>
              </a:rPr>
              <a:t>fuel cost</a:t>
            </a:r>
          </a:p>
        </p:txBody>
      </p:sp>
    </p:spTree>
    <p:extLst>
      <p:ext uri="{BB962C8B-B14F-4D97-AF65-F5344CB8AC3E}">
        <p14:creationId xmlns:p14="http://schemas.microsoft.com/office/powerpoint/2010/main" val="4131857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E748C8-B320-3783-4751-5E09742BC55E}"/>
              </a:ext>
            </a:extLst>
          </p:cNvPr>
          <p:cNvSpPr txBox="1"/>
          <p:nvPr/>
        </p:nvSpPr>
        <p:spPr>
          <a:xfrm>
            <a:off x="474481" y="376444"/>
            <a:ext cx="11074789" cy="584775"/>
          </a:xfrm>
          <a:prstGeom prst="rect">
            <a:avLst/>
          </a:prstGeom>
          <a:noFill/>
        </p:spPr>
        <p:txBody>
          <a:bodyPr wrap="square" lIns="91440" tIns="45720" rIns="91440" bIns="45720" rtlCol="0" anchor="t">
            <a:spAutoFit/>
          </a:bodyPr>
          <a:lstStyle/>
          <a:p>
            <a:r>
              <a:rPr lang="en-SG" sz="3200">
                <a:latin typeface="Optima" panose="02000503060000020004" pitchFamily="2" charset="0"/>
              </a:rPr>
              <a:t>Current Delivery Situation</a:t>
            </a:r>
          </a:p>
        </p:txBody>
      </p:sp>
      <p:graphicFrame>
        <p:nvGraphicFramePr>
          <p:cNvPr id="30" name="Chart 29">
            <a:extLst>
              <a:ext uri="{FF2B5EF4-FFF2-40B4-BE49-F238E27FC236}">
                <a16:creationId xmlns:a16="http://schemas.microsoft.com/office/drawing/2014/main" id="{E5F3E80F-DA4A-66A8-9F58-CF64DFAD6B9E}"/>
              </a:ext>
            </a:extLst>
          </p:cNvPr>
          <p:cNvGraphicFramePr>
            <a:graphicFrameLocks/>
          </p:cNvGraphicFramePr>
          <p:nvPr>
            <p:extLst>
              <p:ext uri="{D42A27DB-BD31-4B8C-83A1-F6EECF244321}">
                <p14:modId xmlns:p14="http://schemas.microsoft.com/office/powerpoint/2010/main" val="596070349"/>
              </p:ext>
            </p:extLst>
          </p:nvPr>
        </p:nvGraphicFramePr>
        <p:xfrm>
          <a:off x="294967" y="1845075"/>
          <a:ext cx="5943554" cy="4266702"/>
        </p:xfrm>
        <a:graphic>
          <a:graphicData uri="http://schemas.openxmlformats.org/drawingml/2006/chart">
            <c:chart xmlns:c="http://schemas.openxmlformats.org/drawingml/2006/chart" xmlns:r="http://schemas.openxmlformats.org/officeDocument/2006/relationships" r:id="rId3"/>
          </a:graphicData>
        </a:graphic>
      </p:graphicFrame>
      <p:grpSp>
        <p:nvGrpSpPr>
          <p:cNvPr id="32" name="Group 31">
            <a:extLst>
              <a:ext uri="{FF2B5EF4-FFF2-40B4-BE49-F238E27FC236}">
                <a16:creationId xmlns:a16="http://schemas.microsoft.com/office/drawing/2014/main" id="{455CA5BB-D321-327D-6E2C-84C448988099}"/>
              </a:ext>
            </a:extLst>
          </p:cNvPr>
          <p:cNvGrpSpPr/>
          <p:nvPr/>
        </p:nvGrpSpPr>
        <p:grpSpPr>
          <a:xfrm>
            <a:off x="6332578" y="1817146"/>
            <a:ext cx="5216692" cy="4710238"/>
            <a:chOff x="-2133130" y="231679"/>
            <a:chExt cx="7769348" cy="5122230"/>
          </a:xfrm>
        </p:grpSpPr>
        <p:graphicFrame>
          <p:nvGraphicFramePr>
            <p:cNvPr id="33" name="Chart 32">
              <a:extLst>
                <a:ext uri="{FF2B5EF4-FFF2-40B4-BE49-F238E27FC236}">
                  <a16:creationId xmlns:a16="http://schemas.microsoft.com/office/drawing/2014/main" id="{8A4CBD8F-92BF-A6D9-93F2-9EE424418B8E}"/>
                </a:ext>
              </a:extLst>
            </p:cNvPr>
            <p:cNvGraphicFramePr>
              <a:graphicFrameLocks/>
            </p:cNvGraphicFramePr>
            <p:nvPr>
              <p:extLst>
                <p:ext uri="{D42A27DB-BD31-4B8C-83A1-F6EECF244321}">
                  <p14:modId xmlns:p14="http://schemas.microsoft.com/office/powerpoint/2010/main" val="647011463"/>
                </p:ext>
              </p:extLst>
            </p:nvPr>
          </p:nvGraphicFramePr>
          <p:xfrm>
            <a:off x="-2133130" y="231679"/>
            <a:ext cx="7769348" cy="4750904"/>
          </p:xfrm>
          <a:graphic>
            <a:graphicData uri="http://schemas.openxmlformats.org/drawingml/2006/chart">
              <c:chart xmlns:c="http://schemas.openxmlformats.org/drawingml/2006/chart" xmlns:r="http://schemas.openxmlformats.org/officeDocument/2006/relationships" r:id="rId4"/>
            </a:graphicData>
          </a:graphic>
        </p:graphicFrame>
        <p:sp>
          <p:nvSpPr>
            <p:cNvPr id="34" name="TextBox 33">
              <a:extLst>
                <a:ext uri="{FF2B5EF4-FFF2-40B4-BE49-F238E27FC236}">
                  <a16:creationId xmlns:a16="http://schemas.microsoft.com/office/drawing/2014/main" id="{B80A0CA0-C098-408B-D8BA-6BB4928B978A}"/>
                </a:ext>
              </a:extLst>
            </p:cNvPr>
            <p:cNvSpPr txBox="1"/>
            <p:nvPr/>
          </p:nvSpPr>
          <p:spPr>
            <a:xfrm>
              <a:off x="-1182926" y="4851863"/>
              <a:ext cx="6632896" cy="502046"/>
            </a:xfrm>
            <a:prstGeom prst="rect">
              <a:avLst/>
            </a:prstGeom>
            <a:noFill/>
          </p:spPr>
          <p:txBody>
            <a:bodyPr wrap="square" rtlCol="0">
              <a:spAutoFit/>
            </a:bodyPr>
            <a:lstStyle/>
            <a:p>
              <a:r>
                <a:rPr lang="en-US" sz="1200" b="1">
                  <a:latin typeface="Century Gothic" panose="020B0502020202020204" pitchFamily="34" charset="0"/>
                </a:rPr>
                <a:t>*Random routing distances were summed using code selecting random choice of coordinates</a:t>
              </a:r>
            </a:p>
          </p:txBody>
        </p:sp>
      </p:grpSp>
      <p:sp>
        <p:nvSpPr>
          <p:cNvPr id="4" name="TextBox 3">
            <a:extLst>
              <a:ext uri="{FF2B5EF4-FFF2-40B4-BE49-F238E27FC236}">
                <a16:creationId xmlns:a16="http://schemas.microsoft.com/office/drawing/2014/main" id="{6A0EE120-9B73-47B9-8D7D-4E19BFA394F3}"/>
              </a:ext>
            </a:extLst>
          </p:cNvPr>
          <p:cNvSpPr txBox="1"/>
          <p:nvPr/>
        </p:nvSpPr>
        <p:spPr>
          <a:xfrm>
            <a:off x="4063233" y="4082435"/>
            <a:ext cx="3127513" cy="276999"/>
          </a:xfrm>
          <a:prstGeom prst="rect">
            <a:avLst/>
          </a:prstGeom>
          <a:noFill/>
        </p:spPr>
        <p:txBody>
          <a:bodyPr wrap="square" rtlCol="0">
            <a:spAutoFit/>
          </a:bodyPr>
          <a:lstStyle/>
          <a:p>
            <a:r>
              <a:rPr lang="en-US" sz="1200">
                <a:highlight>
                  <a:srgbClr val="FFFF00"/>
                </a:highlight>
                <a:latin typeface="Century Gothic" panose="020B0502020202020204" pitchFamily="34" charset="0"/>
              </a:rPr>
              <a:t>Busiest Day : 2022-01-27</a:t>
            </a:r>
          </a:p>
        </p:txBody>
      </p:sp>
      <p:sp>
        <p:nvSpPr>
          <p:cNvPr id="5" name="TextBox 4">
            <a:extLst>
              <a:ext uri="{FF2B5EF4-FFF2-40B4-BE49-F238E27FC236}">
                <a16:creationId xmlns:a16="http://schemas.microsoft.com/office/drawing/2014/main" id="{EB1F8AD5-C973-7D13-2A1F-ABDC40E7274D}"/>
              </a:ext>
            </a:extLst>
          </p:cNvPr>
          <p:cNvSpPr txBox="1"/>
          <p:nvPr/>
        </p:nvSpPr>
        <p:spPr>
          <a:xfrm>
            <a:off x="3560178" y="5387110"/>
            <a:ext cx="3127513" cy="276999"/>
          </a:xfrm>
          <a:prstGeom prst="rect">
            <a:avLst/>
          </a:prstGeom>
          <a:noFill/>
        </p:spPr>
        <p:txBody>
          <a:bodyPr wrap="square" rtlCol="0">
            <a:spAutoFit/>
          </a:bodyPr>
          <a:lstStyle/>
          <a:p>
            <a:r>
              <a:rPr lang="en-US" sz="1200">
                <a:highlight>
                  <a:srgbClr val="FFFF00"/>
                </a:highlight>
                <a:latin typeface="Century Gothic" panose="020B0502020202020204" pitchFamily="34" charset="0"/>
              </a:rPr>
              <a:t>Easy Day : 2022-01-13</a:t>
            </a:r>
          </a:p>
        </p:txBody>
      </p:sp>
      <p:sp>
        <p:nvSpPr>
          <p:cNvPr id="6" name="TextBox 5">
            <a:extLst>
              <a:ext uri="{FF2B5EF4-FFF2-40B4-BE49-F238E27FC236}">
                <a16:creationId xmlns:a16="http://schemas.microsoft.com/office/drawing/2014/main" id="{EDF44FD4-0EF7-84E8-20FE-53A7CB8384DC}"/>
              </a:ext>
            </a:extLst>
          </p:cNvPr>
          <p:cNvSpPr txBox="1"/>
          <p:nvPr/>
        </p:nvSpPr>
        <p:spPr>
          <a:xfrm>
            <a:off x="4063233" y="2927359"/>
            <a:ext cx="2121404" cy="276999"/>
          </a:xfrm>
          <a:prstGeom prst="rect">
            <a:avLst/>
          </a:prstGeom>
          <a:noFill/>
        </p:spPr>
        <p:txBody>
          <a:bodyPr wrap="square" rtlCol="0">
            <a:spAutoFit/>
          </a:bodyPr>
          <a:lstStyle/>
          <a:p>
            <a:r>
              <a:rPr lang="en-US" sz="1200">
                <a:highlight>
                  <a:srgbClr val="FFFF00"/>
                </a:highlight>
                <a:latin typeface="Century Gothic" panose="020B0502020202020204" pitchFamily="34" charset="0"/>
              </a:rPr>
              <a:t>Average Day : 2022-01-27</a:t>
            </a:r>
          </a:p>
        </p:txBody>
      </p:sp>
      <p:sp>
        <p:nvSpPr>
          <p:cNvPr id="7" name="Rectangle 6">
            <a:extLst>
              <a:ext uri="{FF2B5EF4-FFF2-40B4-BE49-F238E27FC236}">
                <a16:creationId xmlns:a16="http://schemas.microsoft.com/office/drawing/2014/main" id="{F11F302B-FDA4-8096-F60A-2EFCE52E3D47}"/>
              </a:ext>
            </a:extLst>
          </p:cNvPr>
          <p:cNvSpPr/>
          <p:nvPr/>
        </p:nvSpPr>
        <p:spPr>
          <a:xfrm>
            <a:off x="0" y="939069"/>
            <a:ext cx="12192000" cy="628570"/>
          </a:xfrm>
          <a:prstGeom prst="rect">
            <a:avLst/>
          </a:prstGeom>
          <a:solidFill>
            <a:srgbClr val="A38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a:solidFill>
                  <a:schemeClr val="bg1"/>
                </a:solidFill>
                <a:latin typeface="Century Gothic" panose="020B0502020202020204" pitchFamily="34" charset="0"/>
              </a:rPr>
              <a:t>   </a:t>
            </a:r>
          </a:p>
          <a:p>
            <a:r>
              <a:rPr lang="zh-CN" altLang="en-US" sz="1600">
                <a:solidFill>
                  <a:schemeClr val="bg1"/>
                </a:solidFill>
                <a:latin typeface="Century Gothic" panose="020B0502020202020204" pitchFamily="34" charset="0"/>
              </a:rPr>
              <a:t>        </a:t>
            </a:r>
            <a:r>
              <a:rPr lang="en-US" altLang="zh-CN" sz="1600">
                <a:solidFill>
                  <a:schemeClr val="bg1"/>
                </a:solidFill>
                <a:latin typeface="Century Gothic" panose="020B0502020202020204" pitchFamily="34" charset="0"/>
              </a:rPr>
              <a:t>How does delivery look like on a busy day, an average day and an easy day?</a:t>
            </a:r>
            <a:endParaRPr lang="en-SG" sz="1600">
              <a:latin typeface="Century Gothic" panose="020B0502020202020204" pitchFamily="34" charset="0"/>
            </a:endParaRPr>
          </a:p>
          <a:p>
            <a:pPr algn="ctr"/>
            <a:endParaRPr lang="en-US"/>
          </a:p>
        </p:txBody>
      </p:sp>
    </p:spTree>
    <p:extLst>
      <p:ext uri="{BB962C8B-B14F-4D97-AF65-F5344CB8AC3E}">
        <p14:creationId xmlns:p14="http://schemas.microsoft.com/office/powerpoint/2010/main" val="939707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060F4793-1FBD-45E1-AF42-E0561A1E123A}"/>
              </a:ext>
            </a:extLst>
          </p:cNvPr>
          <p:cNvGraphicFramePr>
            <a:graphicFrameLocks/>
          </p:cNvGraphicFramePr>
          <p:nvPr>
            <p:extLst>
              <p:ext uri="{D42A27DB-BD31-4B8C-83A1-F6EECF244321}">
                <p14:modId xmlns:p14="http://schemas.microsoft.com/office/powerpoint/2010/main" val="1143169794"/>
              </p:ext>
            </p:extLst>
          </p:nvPr>
        </p:nvGraphicFramePr>
        <p:xfrm>
          <a:off x="420736" y="1847836"/>
          <a:ext cx="5605945" cy="3575074"/>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a:extLst>
              <a:ext uri="{FF2B5EF4-FFF2-40B4-BE49-F238E27FC236}">
                <a16:creationId xmlns:a16="http://schemas.microsoft.com/office/drawing/2014/main" id="{AF73E0C0-9D1F-0581-8EC2-2FB3CE8B348A}"/>
              </a:ext>
            </a:extLst>
          </p:cNvPr>
          <p:cNvSpPr/>
          <p:nvPr/>
        </p:nvSpPr>
        <p:spPr>
          <a:xfrm>
            <a:off x="0" y="710616"/>
            <a:ext cx="12192000" cy="628570"/>
          </a:xfrm>
          <a:prstGeom prst="rect">
            <a:avLst/>
          </a:prstGeom>
          <a:solidFill>
            <a:srgbClr val="A38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a:solidFill>
                  <a:schemeClr val="bg1"/>
                </a:solidFill>
                <a:latin typeface="Century Gothic" panose="020B0502020202020204" pitchFamily="34" charset="0"/>
              </a:rPr>
              <a:t>   </a:t>
            </a:r>
          </a:p>
          <a:p>
            <a:r>
              <a:rPr lang="zh-CN" altLang="en-US" sz="1600">
                <a:solidFill>
                  <a:schemeClr val="bg1"/>
                </a:solidFill>
                <a:latin typeface="Century Gothic" panose="020B0502020202020204" pitchFamily="34" charset="0"/>
              </a:rPr>
              <a:t>        </a:t>
            </a:r>
            <a:r>
              <a:rPr lang="en-US" altLang="zh-CN" sz="1600">
                <a:solidFill>
                  <a:schemeClr val="bg1"/>
                </a:solidFill>
                <a:latin typeface="Century Gothic" panose="020B0502020202020204" pitchFamily="34" charset="0"/>
              </a:rPr>
              <a:t>How does non-optimized routing translate to the number of man hours and diesel costs incurred?</a:t>
            </a:r>
            <a:endParaRPr lang="en-SG" sz="1600">
              <a:latin typeface="Century Gothic" panose="020B0502020202020204" pitchFamily="34" charset="0"/>
            </a:endParaRPr>
          </a:p>
          <a:p>
            <a:pPr algn="ctr"/>
            <a:endParaRPr lang="en-US"/>
          </a:p>
        </p:txBody>
      </p:sp>
      <p:sp>
        <p:nvSpPr>
          <p:cNvPr id="2" name="TextBox 1">
            <a:extLst>
              <a:ext uri="{FF2B5EF4-FFF2-40B4-BE49-F238E27FC236}">
                <a16:creationId xmlns:a16="http://schemas.microsoft.com/office/drawing/2014/main" id="{993569A6-4E9E-A243-176B-668DEE9A7908}"/>
              </a:ext>
            </a:extLst>
          </p:cNvPr>
          <p:cNvSpPr txBox="1"/>
          <p:nvPr/>
        </p:nvSpPr>
        <p:spPr>
          <a:xfrm>
            <a:off x="7425962" y="5694467"/>
            <a:ext cx="4288796" cy="369332"/>
          </a:xfrm>
          <a:prstGeom prst="rect">
            <a:avLst/>
          </a:prstGeom>
          <a:noFill/>
        </p:spPr>
        <p:txBody>
          <a:bodyPr wrap="square" rtlCol="0">
            <a:spAutoFit/>
          </a:bodyPr>
          <a:lstStyle/>
          <a:p>
            <a:r>
              <a:rPr lang="en-US">
                <a:solidFill>
                  <a:schemeClr val="bg1"/>
                </a:solidFill>
                <a:highlight>
                  <a:srgbClr val="A3897A"/>
                </a:highlight>
                <a:latin typeface="Century Gothic" panose="020B0502020202020204" pitchFamily="34" charset="0"/>
              </a:rPr>
              <a:t>Diesel cost: 0.45 USD/km</a:t>
            </a:r>
            <a:endParaRPr lang="en-SG">
              <a:solidFill>
                <a:schemeClr val="bg1"/>
              </a:solidFill>
              <a:highlight>
                <a:srgbClr val="A3897A"/>
              </a:highlight>
              <a:latin typeface="Century Gothic" panose="020B0502020202020204" pitchFamily="34" charset="0"/>
            </a:endParaRPr>
          </a:p>
        </p:txBody>
      </p:sp>
      <p:graphicFrame>
        <p:nvGraphicFramePr>
          <p:cNvPr id="4" name="Chart 3">
            <a:extLst>
              <a:ext uri="{FF2B5EF4-FFF2-40B4-BE49-F238E27FC236}">
                <a16:creationId xmlns:a16="http://schemas.microsoft.com/office/drawing/2014/main" id="{92B288EF-440F-4D3F-A521-AE28060BD779}"/>
              </a:ext>
            </a:extLst>
          </p:cNvPr>
          <p:cNvGraphicFramePr>
            <a:graphicFrameLocks/>
          </p:cNvGraphicFramePr>
          <p:nvPr>
            <p:extLst>
              <p:ext uri="{D42A27DB-BD31-4B8C-83A1-F6EECF244321}">
                <p14:modId xmlns:p14="http://schemas.microsoft.com/office/powerpoint/2010/main" val="4225196440"/>
              </p:ext>
            </p:extLst>
          </p:nvPr>
        </p:nvGraphicFramePr>
        <p:xfrm>
          <a:off x="6026680" y="1795122"/>
          <a:ext cx="5280122" cy="389934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8601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A7720535-03A7-F51B-A393-CC4840C52C30}"/>
              </a:ext>
            </a:extLst>
          </p:cNvPr>
          <p:cNvSpPr/>
          <p:nvPr/>
        </p:nvSpPr>
        <p:spPr>
          <a:xfrm>
            <a:off x="0" y="940627"/>
            <a:ext cx="12192000" cy="2236185"/>
          </a:xfrm>
          <a:prstGeom prst="rect">
            <a:avLst/>
          </a:prstGeom>
          <a:solidFill>
            <a:srgbClr val="A38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bg1"/>
              </a:solidFill>
              <a:highlight>
                <a:srgbClr val="A3897A"/>
              </a:highlight>
              <a:latin typeface="Century Gothic" panose="020B0502020202020204" pitchFamily="34" charset="0"/>
            </a:endParaRPr>
          </a:p>
          <a:p>
            <a:endParaRPr lang="en-US" sz="1600">
              <a:solidFill>
                <a:schemeClr val="bg1"/>
              </a:solidFill>
              <a:highlight>
                <a:srgbClr val="A3897A"/>
              </a:highlight>
              <a:latin typeface="Century Gothic" panose="020B0502020202020204" pitchFamily="34" charset="0"/>
            </a:endParaRPr>
          </a:p>
          <a:p>
            <a:pPr algn="ctr"/>
            <a:endParaRPr lang="en-US"/>
          </a:p>
        </p:txBody>
      </p:sp>
      <p:sp>
        <p:nvSpPr>
          <p:cNvPr id="2" name="Title 1">
            <a:extLst>
              <a:ext uri="{FF2B5EF4-FFF2-40B4-BE49-F238E27FC236}">
                <a16:creationId xmlns:a16="http://schemas.microsoft.com/office/drawing/2014/main" id="{3C4085A7-6F5A-4A08-144A-204E714D6DFF}"/>
              </a:ext>
            </a:extLst>
          </p:cNvPr>
          <p:cNvSpPr>
            <a:spLocks noGrp="1"/>
          </p:cNvSpPr>
          <p:nvPr>
            <p:ph type="title"/>
          </p:nvPr>
        </p:nvSpPr>
        <p:spPr>
          <a:xfrm>
            <a:off x="502335" y="379646"/>
            <a:ext cx="10515600" cy="732155"/>
          </a:xfrm>
        </p:spPr>
        <p:txBody>
          <a:bodyPr>
            <a:normAutofit/>
          </a:bodyPr>
          <a:lstStyle/>
          <a:p>
            <a:r>
              <a:rPr lang="en-US" sz="3600">
                <a:latin typeface="Optima" panose="02000503060000020004" pitchFamily="2" charset="0"/>
              </a:rPr>
              <a:t>Problem Modelling and Assumptions</a:t>
            </a:r>
          </a:p>
        </p:txBody>
      </p:sp>
      <p:pic>
        <p:nvPicPr>
          <p:cNvPr id="12" name="Graphic 11" descr="Good Inventory outline">
            <a:extLst>
              <a:ext uri="{FF2B5EF4-FFF2-40B4-BE49-F238E27FC236}">
                <a16:creationId xmlns:a16="http://schemas.microsoft.com/office/drawing/2014/main" id="{26C0519C-7CDA-2581-088F-081B083A3A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76452" y="2223728"/>
            <a:ext cx="914400" cy="914400"/>
          </a:xfrm>
          <a:prstGeom prst="rect">
            <a:avLst/>
          </a:prstGeom>
        </p:spPr>
      </p:pic>
      <p:pic>
        <p:nvPicPr>
          <p:cNvPr id="14" name="Graphic 13" descr="Truck outline">
            <a:extLst>
              <a:ext uri="{FF2B5EF4-FFF2-40B4-BE49-F238E27FC236}">
                <a16:creationId xmlns:a16="http://schemas.microsoft.com/office/drawing/2014/main" id="{2B3842AE-4E30-5A6F-9171-B57159EAD9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41050" y="1364325"/>
            <a:ext cx="1131682" cy="1131682"/>
          </a:xfrm>
          <a:prstGeom prst="rect">
            <a:avLst/>
          </a:prstGeom>
        </p:spPr>
      </p:pic>
      <p:pic>
        <p:nvPicPr>
          <p:cNvPr id="20" name="Graphic 19" descr="Social network with solid fill">
            <a:extLst>
              <a:ext uri="{FF2B5EF4-FFF2-40B4-BE49-F238E27FC236}">
                <a16:creationId xmlns:a16="http://schemas.microsoft.com/office/drawing/2014/main" id="{7954A929-E1A7-6DD1-34F5-C30DC23A307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78713" y="1235210"/>
            <a:ext cx="1941602" cy="1941602"/>
          </a:xfrm>
          <a:prstGeom prst="rect">
            <a:avLst/>
          </a:prstGeom>
        </p:spPr>
      </p:pic>
      <p:cxnSp>
        <p:nvCxnSpPr>
          <p:cNvPr id="22" name="Straight Arrow Connector 21">
            <a:extLst>
              <a:ext uri="{FF2B5EF4-FFF2-40B4-BE49-F238E27FC236}">
                <a16:creationId xmlns:a16="http://schemas.microsoft.com/office/drawing/2014/main" id="{85681016-2CAB-7915-6F00-C07A002B11FA}"/>
              </a:ext>
            </a:extLst>
          </p:cNvPr>
          <p:cNvCxnSpPr>
            <a:cxnSpLocks/>
            <a:endCxn id="50" idx="1"/>
          </p:cNvCxnSpPr>
          <p:nvPr/>
        </p:nvCxnSpPr>
        <p:spPr>
          <a:xfrm>
            <a:off x="2169651" y="2424140"/>
            <a:ext cx="2176445" cy="237646"/>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2708000C-CF70-F64B-3BC7-C62FB25A0946}"/>
              </a:ext>
            </a:extLst>
          </p:cNvPr>
          <p:cNvCxnSpPr>
            <a:cxnSpLocks/>
            <a:endCxn id="14" idx="1"/>
          </p:cNvCxnSpPr>
          <p:nvPr/>
        </p:nvCxnSpPr>
        <p:spPr>
          <a:xfrm flipV="1">
            <a:off x="2159981" y="1930166"/>
            <a:ext cx="2181069" cy="464127"/>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400BC924-71D7-BDC7-7986-59136D37531B}"/>
              </a:ext>
            </a:extLst>
          </p:cNvPr>
          <p:cNvCxnSpPr>
            <a:cxnSpLocks/>
          </p:cNvCxnSpPr>
          <p:nvPr/>
        </p:nvCxnSpPr>
        <p:spPr>
          <a:xfrm>
            <a:off x="5315391" y="2719019"/>
            <a:ext cx="3927231"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5604F668-59B1-3AC6-5E77-79A38C620409}"/>
              </a:ext>
            </a:extLst>
          </p:cNvPr>
          <p:cNvCxnSpPr>
            <a:cxnSpLocks/>
          </p:cNvCxnSpPr>
          <p:nvPr/>
        </p:nvCxnSpPr>
        <p:spPr>
          <a:xfrm>
            <a:off x="5441589" y="2061765"/>
            <a:ext cx="3425121"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1" name="TextBox 40">
            <a:extLst>
              <a:ext uri="{FF2B5EF4-FFF2-40B4-BE49-F238E27FC236}">
                <a16:creationId xmlns:a16="http://schemas.microsoft.com/office/drawing/2014/main" id="{EE5C478C-A69E-569E-9F95-2ADB8EF09A7A}"/>
              </a:ext>
            </a:extLst>
          </p:cNvPr>
          <p:cNvSpPr txBox="1"/>
          <p:nvPr/>
        </p:nvSpPr>
        <p:spPr>
          <a:xfrm>
            <a:off x="5809060" y="2058718"/>
            <a:ext cx="2345517" cy="732123"/>
          </a:xfrm>
          <a:prstGeom prst="rect">
            <a:avLst/>
          </a:prstGeom>
          <a:noFill/>
        </p:spPr>
        <p:txBody>
          <a:bodyPr wrap="square" rtlCol="0">
            <a:spAutoFit/>
          </a:bodyPr>
          <a:lstStyle/>
          <a:p>
            <a:r>
              <a:rPr lang="en-US" sz="2000" b="1">
                <a:solidFill>
                  <a:srgbClr val="FFFF00"/>
                </a:solidFill>
                <a:highlight>
                  <a:srgbClr val="000000"/>
                </a:highlight>
                <a:latin typeface="Century Gothic" panose="020B0502020202020204" pitchFamily="34" charset="0"/>
              </a:rPr>
              <a:t>4.Each furniture is delivered entirely</a:t>
            </a:r>
          </a:p>
        </p:txBody>
      </p:sp>
      <p:pic>
        <p:nvPicPr>
          <p:cNvPr id="49" name="Graphic 48" descr="Good Inventory outline">
            <a:extLst>
              <a:ext uri="{FF2B5EF4-FFF2-40B4-BE49-F238E27FC236}">
                <a16:creationId xmlns:a16="http://schemas.microsoft.com/office/drawing/2014/main" id="{4614593F-86B4-2C77-DED5-0838D6B84D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4839" y="1672782"/>
            <a:ext cx="914400" cy="914400"/>
          </a:xfrm>
          <a:prstGeom prst="rect">
            <a:avLst/>
          </a:prstGeom>
        </p:spPr>
      </p:pic>
      <p:pic>
        <p:nvPicPr>
          <p:cNvPr id="50" name="Graphic 49" descr="Truck outline">
            <a:extLst>
              <a:ext uri="{FF2B5EF4-FFF2-40B4-BE49-F238E27FC236}">
                <a16:creationId xmlns:a16="http://schemas.microsoft.com/office/drawing/2014/main" id="{33ABB30F-D9FB-CF0D-B11C-1D8EEAC668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46096" y="2200121"/>
            <a:ext cx="923330" cy="923330"/>
          </a:xfrm>
          <a:prstGeom prst="rect">
            <a:avLst/>
          </a:prstGeom>
        </p:spPr>
      </p:pic>
      <p:sp>
        <p:nvSpPr>
          <p:cNvPr id="54" name="TextBox 53">
            <a:extLst>
              <a:ext uri="{FF2B5EF4-FFF2-40B4-BE49-F238E27FC236}">
                <a16:creationId xmlns:a16="http://schemas.microsoft.com/office/drawing/2014/main" id="{A2473669-05DD-246A-C2B4-AC1630C18AC8}"/>
              </a:ext>
            </a:extLst>
          </p:cNvPr>
          <p:cNvSpPr txBox="1"/>
          <p:nvPr/>
        </p:nvSpPr>
        <p:spPr>
          <a:xfrm>
            <a:off x="7011250" y="1159323"/>
            <a:ext cx="3038264" cy="707886"/>
          </a:xfrm>
          <a:prstGeom prst="rect">
            <a:avLst/>
          </a:prstGeom>
          <a:noFill/>
        </p:spPr>
        <p:txBody>
          <a:bodyPr wrap="square" rtlCol="0">
            <a:spAutoFit/>
          </a:bodyPr>
          <a:lstStyle/>
          <a:p>
            <a:r>
              <a:rPr lang="en-US" sz="2000" b="1">
                <a:solidFill>
                  <a:srgbClr val="FFFF00"/>
                </a:solidFill>
                <a:highlight>
                  <a:srgbClr val="000000"/>
                </a:highlight>
                <a:latin typeface="Century Gothic" panose="020B0502020202020204" pitchFamily="34" charset="0"/>
              </a:rPr>
              <a:t>3.Each customer is served only by 1 van</a:t>
            </a:r>
          </a:p>
        </p:txBody>
      </p:sp>
      <p:sp>
        <p:nvSpPr>
          <p:cNvPr id="3" name="TextBox 2">
            <a:extLst>
              <a:ext uri="{FF2B5EF4-FFF2-40B4-BE49-F238E27FC236}">
                <a16:creationId xmlns:a16="http://schemas.microsoft.com/office/drawing/2014/main" id="{8C22CBA2-CA34-AD72-A4A0-47A5D31FAB97}"/>
              </a:ext>
            </a:extLst>
          </p:cNvPr>
          <p:cNvSpPr txBox="1"/>
          <p:nvPr/>
        </p:nvSpPr>
        <p:spPr>
          <a:xfrm>
            <a:off x="2336817" y="2637148"/>
            <a:ext cx="2319354" cy="707886"/>
          </a:xfrm>
          <a:prstGeom prst="rect">
            <a:avLst/>
          </a:prstGeom>
          <a:noFill/>
        </p:spPr>
        <p:txBody>
          <a:bodyPr wrap="square" rtlCol="0">
            <a:spAutoFit/>
          </a:bodyPr>
          <a:lstStyle/>
          <a:p>
            <a:r>
              <a:rPr lang="en-US" sz="2000" b="1">
                <a:solidFill>
                  <a:srgbClr val="FFFF00"/>
                </a:solidFill>
                <a:highlight>
                  <a:srgbClr val="000000"/>
                </a:highlight>
                <a:latin typeface="Century Gothic" panose="020B0502020202020204" pitchFamily="34" charset="0"/>
              </a:rPr>
              <a:t>2.Each van is identical</a:t>
            </a:r>
          </a:p>
        </p:txBody>
      </p:sp>
      <p:sp>
        <p:nvSpPr>
          <p:cNvPr id="7" name="TextBox 6">
            <a:extLst>
              <a:ext uri="{FF2B5EF4-FFF2-40B4-BE49-F238E27FC236}">
                <a16:creationId xmlns:a16="http://schemas.microsoft.com/office/drawing/2014/main" id="{9BD57FA7-AFD6-CE5F-EB0C-107712B1D374}"/>
              </a:ext>
            </a:extLst>
          </p:cNvPr>
          <p:cNvSpPr txBox="1"/>
          <p:nvPr/>
        </p:nvSpPr>
        <p:spPr>
          <a:xfrm>
            <a:off x="1833652" y="1269223"/>
            <a:ext cx="2721322" cy="1015663"/>
          </a:xfrm>
          <a:prstGeom prst="rect">
            <a:avLst/>
          </a:prstGeom>
          <a:noFill/>
        </p:spPr>
        <p:txBody>
          <a:bodyPr wrap="square" rtlCol="0">
            <a:spAutoFit/>
          </a:bodyPr>
          <a:lstStyle/>
          <a:p>
            <a:r>
              <a:rPr lang="en-US" sz="2000" b="1">
                <a:solidFill>
                  <a:srgbClr val="FFFF00"/>
                </a:solidFill>
                <a:highlight>
                  <a:srgbClr val="000000"/>
                </a:highlight>
                <a:latin typeface="Century Gothic" panose="020B0502020202020204" pitchFamily="34" charset="0"/>
              </a:rPr>
              <a:t>1.Drivers start and end at the warehouse</a:t>
            </a:r>
          </a:p>
        </p:txBody>
      </p:sp>
      <p:sp>
        <p:nvSpPr>
          <p:cNvPr id="8" name="TextBox 7">
            <a:extLst>
              <a:ext uri="{FF2B5EF4-FFF2-40B4-BE49-F238E27FC236}">
                <a16:creationId xmlns:a16="http://schemas.microsoft.com/office/drawing/2014/main" id="{91C1B7A6-F8FA-79BE-ABFF-637EDB427D15}"/>
              </a:ext>
            </a:extLst>
          </p:cNvPr>
          <p:cNvSpPr txBox="1"/>
          <p:nvPr/>
        </p:nvSpPr>
        <p:spPr>
          <a:xfrm>
            <a:off x="7365504" y="3865571"/>
            <a:ext cx="4500169" cy="1323439"/>
          </a:xfrm>
          <a:prstGeom prst="rect">
            <a:avLst/>
          </a:prstGeom>
          <a:noFill/>
        </p:spPr>
        <p:txBody>
          <a:bodyPr wrap="square" rtlCol="0">
            <a:spAutoFit/>
          </a:bodyPr>
          <a:lstStyle/>
          <a:p>
            <a:r>
              <a:rPr lang="en-US" sz="2000" b="1">
                <a:solidFill>
                  <a:srgbClr val="FFFF00"/>
                </a:solidFill>
                <a:highlight>
                  <a:srgbClr val="000000"/>
                </a:highlight>
                <a:latin typeface="Century Gothic" panose="020B0502020202020204" pitchFamily="34" charset="0"/>
              </a:rPr>
              <a:t>5.Castlery has an existing fleet of delivery vans and can increase, decrease number of vans used without additional cost </a:t>
            </a:r>
          </a:p>
        </p:txBody>
      </p:sp>
      <p:graphicFrame>
        <p:nvGraphicFramePr>
          <p:cNvPr id="9" name="Table 9">
            <a:extLst>
              <a:ext uri="{FF2B5EF4-FFF2-40B4-BE49-F238E27FC236}">
                <a16:creationId xmlns:a16="http://schemas.microsoft.com/office/drawing/2014/main" id="{0C55D76F-570F-1EF7-ACAC-CB6221277354}"/>
              </a:ext>
            </a:extLst>
          </p:cNvPr>
          <p:cNvGraphicFramePr>
            <a:graphicFrameLocks noGrp="1"/>
          </p:cNvGraphicFramePr>
          <p:nvPr>
            <p:extLst>
              <p:ext uri="{D42A27DB-BD31-4B8C-83A1-F6EECF244321}">
                <p14:modId xmlns:p14="http://schemas.microsoft.com/office/powerpoint/2010/main" val="1959580301"/>
              </p:ext>
            </p:extLst>
          </p:nvPr>
        </p:nvGraphicFramePr>
        <p:xfrm>
          <a:off x="523356" y="3481376"/>
          <a:ext cx="6264000" cy="2621520"/>
        </p:xfrm>
        <a:graphic>
          <a:graphicData uri="http://schemas.openxmlformats.org/drawingml/2006/table">
            <a:tbl>
              <a:tblPr firstRow="1" bandRow="1">
                <a:tableStyleId>{5C22544A-7EE6-4342-B048-85BDC9FD1C3A}</a:tableStyleId>
              </a:tblPr>
              <a:tblGrid>
                <a:gridCol w="3132000">
                  <a:extLst>
                    <a:ext uri="{9D8B030D-6E8A-4147-A177-3AD203B41FA5}">
                      <a16:colId xmlns:a16="http://schemas.microsoft.com/office/drawing/2014/main" val="407607133"/>
                    </a:ext>
                  </a:extLst>
                </a:gridCol>
                <a:gridCol w="3132000">
                  <a:extLst>
                    <a:ext uri="{9D8B030D-6E8A-4147-A177-3AD203B41FA5}">
                      <a16:colId xmlns:a16="http://schemas.microsoft.com/office/drawing/2014/main" val="2569763821"/>
                    </a:ext>
                  </a:extLst>
                </a:gridCol>
              </a:tblGrid>
              <a:tr h="518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a:solidFill>
                            <a:schemeClr val="tx1"/>
                          </a:solidFill>
                          <a:latin typeface="Century Gothic" panose="020B0502020202020204" pitchFamily="34" charset="0"/>
                        </a:rPr>
                        <a:t>A Greedy Approach</a:t>
                      </a:r>
                    </a:p>
                    <a:p>
                      <a:pPr algn="ctr"/>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a:solidFill>
                            <a:schemeClr val="tx1"/>
                          </a:solidFill>
                          <a:latin typeface="Century Gothic" panose="020B0502020202020204" pitchFamily="34" charset="0"/>
                        </a:rPr>
                        <a:t>Heuristic Search Method</a:t>
                      </a:r>
                    </a:p>
                    <a:p>
                      <a:pPr algn="ctr"/>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60458"/>
                  </a:ext>
                </a:extLst>
              </a:tr>
              <a:tr h="880729">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latin typeface="Century Gothic" panose="020B0502020202020204" pitchFamily="34" charset="0"/>
                        </a:rPr>
                        <a:t>At each delivery decision point, choose the next location that is closest to current distance. </a:t>
                      </a:r>
                    </a:p>
                    <a:p>
                      <a:pPr marL="285750" indent="-285750" algn="l">
                        <a:buFont typeface="Arial" panose="020B0604020202020204" pitchFamily="34" charset="0"/>
                        <a:buChar char="•"/>
                      </a:pP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latin typeface="Century Gothic" panose="020B0502020202020204" pitchFamily="34" charset="0"/>
                        </a:rPr>
                        <a:t>Search for a route order that ensures cargo space is within each van’s cargo limit while reducing total distance travelled by all vans</a:t>
                      </a:r>
                    </a:p>
                    <a:p>
                      <a:pPr marL="285750" indent="-285750" algn="l">
                        <a:buFont typeface="Arial" panose="020B0604020202020204" pitchFamily="34" charset="0"/>
                        <a:buChar char="•"/>
                      </a:pP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9619125"/>
                  </a:ext>
                </a:extLst>
              </a:tr>
              <a:tr h="92811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latin typeface="Century Gothic" panose="020B0502020202020204" pitchFamily="34" charset="0"/>
                        </a:rPr>
                        <a:t>Sum of all minimum distance travelled will lead to a minimum total distance</a:t>
                      </a:r>
                    </a:p>
                    <a:p>
                      <a:pPr marL="285750" indent="-285750" algn="l">
                        <a:buFont typeface="Arial" panose="020B0604020202020204" pitchFamily="34" charset="0"/>
                        <a:buChar char="•"/>
                      </a:pP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285750" indent="-285750" algn="l">
                        <a:buFont typeface="Arial" panose="020B0604020202020204" pitchFamily="34" charset="0"/>
                        <a:buChar char="•"/>
                      </a:pP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60872392"/>
                  </a:ext>
                </a:extLst>
              </a:tr>
            </a:tbl>
          </a:graphicData>
        </a:graphic>
      </p:graphicFrame>
    </p:spTree>
    <p:extLst>
      <p:ext uri="{BB962C8B-B14F-4D97-AF65-F5344CB8AC3E}">
        <p14:creationId xmlns:p14="http://schemas.microsoft.com/office/powerpoint/2010/main" val="3189517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635C1-3E80-1041-EB32-D509B48663C4}"/>
              </a:ext>
            </a:extLst>
          </p:cNvPr>
          <p:cNvSpPr>
            <a:spLocks noGrp="1"/>
          </p:cNvSpPr>
          <p:nvPr>
            <p:ph type="title"/>
          </p:nvPr>
        </p:nvSpPr>
        <p:spPr>
          <a:xfrm>
            <a:off x="456235" y="126581"/>
            <a:ext cx="10515600" cy="1325563"/>
          </a:xfrm>
        </p:spPr>
        <p:txBody>
          <a:bodyPr>
            <a:normAutofit/>
          </a:bodyPr>
          <a:lstStyle/>
          <a:p>
            <a:r>
              <a:rPr lang="en-US" sz="3600">
                <a:latin typeface="Optima" panose="02000503060000020004" pitchFamily="2" charset="0"/>
              </a:rPr>
              <a:t>Solution: Capacitated Vehicle Routing Problem</a:t>
            </a:r>
          </a:p>
        </p:txBody>
      </p:sp>
      <p:graphicFrame>
        <p:nvGraphicFramePr>
          <p:cNvPr id="35" name="Table 34">
            <a:extLst>
              <a:ext uri="{FF2B5EF4-FFF2-40B4-BE49-F238E27FC236}">
                <a16:creationId xmlns:a16="http://schemas.microsoft.com/office/drawing/2014/main" id="{F9D868BB-FACB-E37D-A0BE-35DA0CB713DC}"/>
              </a:ext>
            </a:extLst>
          </p:cNvPr>
          <p:cNvGraphicFramePr>
            <a:graphicFrameLocks noGrp="1"/>
          </p:cNvGraphicFramePr>
          <p:nvPr>
            <p:extLst>
              <p:ext uri="{D42A27DB-BD31-4B8C-83A1-F6EECF244321}">
                <p14:modId xmlns:p14="http://schemas.microsoft.com/office/powerpoint/2010/main" val="4093941715"/>
              </p:ext>
            </p:extLst>
          </p:nvPr>
        </p:nvGraphicFramePr>
        <p:xfrm>
          <a:off x="361596" y="2371833"/>
          <a:ext cx="5639764" cy="3707660"/>
        </p:xfrm>
        <a:graphic>
          <a:graphicData uri="http://schemas.openxmlformats.org/drawingml/2006/table">
            <a:tbl>
              <a:tblPr/>
              <a:tblGrid>
                <a:gridCol w="1071559">
                  <a:extLst>
                    <a:ext uri="{9D8B030D-6E8A-4147-A177-3AD203B41FA5}">
                      <a16:colId xmlns:a16="http://schemas.microsoft.com/office/drawing/2014/main" val="26245541"/>
                    </a:ext>
                  </a:extLst>
                </a:gridCol>
                <a:gridCol w="4568205">
                  <a:extLst>
                    <a:ext uri="{9D8B030D-6E8A-4147-A177-3AD203B41FA5}">
                      <a16:colId xmlns:a16="http://schemas.microsoft.com/office/drawing/2014/main" val="3233946884"/>
                    </a:ext>
                  </a:extLst>
                </a:gridCol>
              </a:tblGrid>
              <a:tr h="588626">
                <a:tc>
                  <a:txBody>
                    <a:bodyPr/>
                    <a:lstStyle/>
                    <a:p>
                      <a:pPr algn="ctr" fontAlgn="ctr"/>
                      <a:r>
                        <a:rPr lang="en-US" sz="1400" b="1" i="0" u="none" strike="noStrike">
                          <a:solidFill>
                            <a:schemeClr val="bg1"/>
                          </a:solidFill>
                          <a:effectLst/>
                          <a:latin typeface="Century Gothic" panose="020B0502020202020204" pitchFamily="34" charset="0"/>
                        </a:rPr>
                        <a:t>Step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897A"/>
                    </a:solidFill>
                  </a:tcPr>
                </a:tc>
                <a:tc>
                  <a:txBody>
                    <a:bodyPr/>
                    <a:lstStyle/>
                    <a:p>
                      <a:pPr algn="ctr" fontAlgn="ctr"/>
                      <a:r>
                        <a:rPr lang="en-US" sz="1400" b="1" i="0" u="none" strike="noStrike">
                          <a:solidFill>
                            <a:schemeClr val="bg1"/>
                          </a:solidFill>
                          <a:effectLst/>
                          <a:latin typeface="Century Gothic" panose="020B0502020202020204" pitchFamily="34" charset="0"/>
                        </a:rPr>
                        <a:t>Category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897A"/>
                    </a:solidFill>
                  </a:tcPr>
                </a:tc>
                <a:extLst>
                  <a:ext uri="{0D108BD9-81ED-4DB2-BD59-A6C34878D82A}">
                    <a16:rowId xmlns:a16="http://schemas.microsoft.com/office/drawing/2014/main" val="2573402938"/>
                  </a:ext>
                </a:extLst>
              </a:tr>
              <a:tr h="540000">
                <a:tc>
                  <a:txBody>
                    <a:bodyPr/>
                    <a:lstStyle/>
                    <a:p>
                      <a:pPr algn="ctr" fontAlgn="ctr"/>
                      <a:r>
                        <a:rPr lang="en-US" sz="1400" b="0" i="0" u="none" strike="noStrike">
                          <a:solidFill>
                            <a:srgbClr val="000000"/>
                          </a:solidFill>
                          <a:effectLst/>
                          <a:latin typeface="Century Gothic" panose="020B0502020202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a:latin typeface="Century Gothic" panose="020B0502020202020204" pitchFamily="34" charset="0"/>
                        </a:rPr>
                        <a:t>Calculate savings for each pair of distances </a:t>
                      </a:r>
                      <a:r>
                        <a:rPr lang="en-US" sz="1200" b="0" i="1">
                          <a:latin typeface="Century Gothic" panose="020B0502020202020204" pitchFamily="34" charset="0"/>
                        </a:rPr>
                        <a:t>S(</a:t>
                      </a:r>
                      <a:r>
                        <a:rPr lang="en-US" sz="1200" b="0" i="1" err="1">
                          <a:latin typeface="Century Gothic" panose="020B0502020202020204" pitchFamily="34" charset="0"/>
                        </a:rPr>
                        <a:t>i,j</a:t>
                      </a:r>
                      <a:r>
                        <a:rPr lang="en-US" sz="1200" b="0" i="1">
                          <a:latin typeface="Century Gothic" panose="020B0502020202020204" pitchFamily="34" charset="0"/>
                        </a:rPr>
                        <a:t>) </a:t>
                      </a:r>
                      <a:r>
                        <a:rPr lang="en-US" sz="1200" b="0">
                          <a:latin typeface="Century Gothic" panose="020B0502020202020204" pitchFamily="34" charset="0"/>
                        </a:rPr>
                        <a:t>when combined. Rank them in descending order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6833192"/>
                  </a:ext>
                </a:extLst>
              </a:tr>
              <a:tr h="540000">
                <a:tc>
                  <a:txBody>
                    <a:bodyPr/>
                    <a:lstStyle/>
                    <a:p>
                      <a:pPr algn="ctr" fontAlgn="ctr"/>
                      <a:r>
                        <a:rPr lang="en-US" sz="1400" b="0" i="0" u="none" strike="noStrike">
                          <a:solidFill>
                            <a:srgbClr val="000000"/>
                          </a:solidFill>
                          <a:effectLst/>
                          <a:latin typeface="Century Gothic" panose="020B0502020202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a:latin typeface="Century Gothic" panose="020B0502020202020204" pitchFamily="34" charset="0"/>
                        </a:rPr>
                        <a:t>Starting from highest savings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a:latin typeface="Century Gothic" panose="020B0502020202020204" pitchFamily="34" charset="0"/>
                        </a:rPr>
                        <a:t>Add sequence </a:t>
                      </a:r>
                      <a:r>
                        <a:rPr lang="en-US" sz="1200" b="0" i="1" err="1">
                          <a:latin typeface="Century Gothic" panose="020B0502020202020204" pitchFamily="34" charset="0"/>
                        </a:rPr>
                        <a:t>i</a:t>
                      </a:r>
                      <a:r>
                        <a:rPr lang="en-US" sz="1200" b="0">
                          <a:latin typeface="Century Gothic" panose="020B0502020202020204" pitchFamily="34" charset="0"/>
                        </a:rPr>
                        <a:t>-&gt; </a:t>
                      </a:r>
                      <a:r>
                        <a:rPr lang="en-US" sz="1200" b="0" i="1">
                          <a:latin typeface="Century Gothic" panose="020B0502020202020204" pitchFamily="34" charset="0"/>
                        </a:rPr>
                        <a:t>j</a:t>
                      </a:r>
                      <a:r>
                        <a:rPr lang="en-US" sz="1200" b="0">
                          <a:latin typeface="Century Gothic" panose="020B0502020202020204" pitchFamily="34" charset="0"/>
                        </a:rPr>
                        <a:t> into delivery route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1155353"/>
                  </a:ext>
                </a:extLst>
              </a:tr>
              <a:tr h="540000">
                <a:tc rowSpan="3">
                  <a:txBody>
                    <a:bodyPr/>
                    <a:lstStyle/>
                    <a:p>
                      <a:pPr algn="ctr" fontAlgn="ctr"/>
                      <a:r>
                        <a:rPr lang="en-US" sz="1400" b="0" i="0" u="none" strike="noStrike">
                          <a:solidFill>
                            <a:srgbClr val="000000"/>
                          </a:solidFill>
                          <a:effectLst/>
                          <a:latin typeface="Century Gothic" panose="020B0502020202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a:latin typeface="Century Gothic" panose="020B0502020202020204" pitchFamily="34" charset="0"/>
                        </a:rPr>
                        <a:t>Ensure neither </a:t>
                      </a:r>
                      <a:r>
                        <a:rPr lang="en-US" sz="1200" b="0" i="1" err="1">
                          <a:latin typeface="Century Gothic" panose="020B0502020202020204" pitchFamily="34" charset="0"/>
                        </a:rPr>
                        <a:t>i</a:t>
                      </a:r>
                      <a:r>
                        <a:rPr lang="en-US" sz="1200" b="0" i="1">
                          <a:latin typeface="Century Gothic" panose="020B0502020202020204" pitchFamily="34" charset="0"/>
                        </a:rPr>
                        <a:t> </a:t>
                      </a:r>
                      <a:r>
                        <a:rPr lang="en-US" sz="1200" b="0">
                          <a:latin typeface="Century Gothic" panose="020B0502020202020204" pitchFamily="34" charset="0"/>
                        </a:rPr>
                        <a:t>or </a:t>
                      </a:r>
                      <a:r>
                        <a:rPr lang="en-US" sz="1200" b="0" i="1">
                          <a:latin typeface="Century Gothic" panose="020B0502020202020204" pitchFamily="34" charset="0"/>
                        </a:rPr>
                        <a:t>j</a:t>
                      </a:r>
                      <a:r>
                        <a:rPr lang="en-US" sz="1200" b="0">
                          <a:latin typeface="Century Gothic" panose="020B0502020202020204" pitchFamily="34" charset="0"/>
                        </a:rPr>
                        <a:t> are already in the route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a:latin typeface="Century Gothic" panose="020B0502020202020204" pitchFamily="34" charset="0"/>
                        </a:rPr>
                        <a:t>otherwise skip to the pair with next best savings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6230896"/>
                  </a:ext>
                </a:extLst>
              </a:tr>
              <a:tr h="540000">
                <a:tc vMerge="1">
                  <a:txBody>
                    <a:bodyPr/>
                    <a:lstStyle/>
                    <a:p>
                      <a:pPr algn="ctr" fontAlgn="ctr"/>
                      <a:endParaRPr lang="en-US" sz="1100" b="0" i="0" u="none" strike="noStrike">
                        <a:solidFill>
                          <a:srgbClr val="000000"/>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a:latin typeface="Century Gothic" panose="020B0502020202020204" pitchFamily="34" charset="0"/>
                        </a:rPr>
                        <a:t>If existing route ends with j, the next pair of sequence added will start with j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479886"/>
                  </a:ext>
                </a:extLst>
              </a:tr>
              <a:tr h="419034">
                <a:tc vMerge="1">
                  <a:txBody>
                    <a:bodyPr/>
                    <a:lstStyle/>
                    <a:p>
                      <a:pPr algn="ctr" fontAlgn="ctr"/>
                      <a:endParaRPr lang="en-US" sz="1100" b="0" i="0" u="none" strike="noStrike">
                        <a:solidFill>
                          <a:srgbClr val="000000"/>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b="0">
                          <a:latin typeface="Century Gothic" panose="020B0502020202020204" pitchFamily="34" charset="0"/>
                        </a:rPr>
                        <a:t>If vehicle capacity constraint is not exceeded</a:t>
                      </a:r>
                    </a:p>
                    <a:p>
                      <a:pPr marL="171450" indent="-171450" algn="l" fontAlgn="ctr">
                        <a:buFont typeface="Arial" panose="020B0604020202020204" pitchFamily="34" charset="0"/>
                        <a:buChar char="•"/>
                      </a:pPr>
                      <a:endParaRPr lang="en-US" sz="1200" b="0" i="0" u="none" strike="noStrike">
                        <a:solidFill>
                          <a:srgbClr val="000000"/>
                        </a:solidFill>
                        <a:effectLst/>
                        <a:latin typeface="Century Gothic" panose="020B0502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8298872"/>
                  </a:ext>
                </a:extLst>
              </a:tr>
              <a:tr h="540000">
                <a:tc>
                  <a:txBody>
                    <a:bodyPr/>
                    <a:lstStyle/>
                    <a:p>
                      <a:pPr algn="ctr" fontAlgn="ctr"/>
                      <a:r>
                        <a:rPr lang="en-US" sz="1400" b="0" i="0" u="none" strike="noStrike">
                          <a:solidFill>
                            <a:srgbClr val="000000"/>
                          </a:solidFill>
                          <a:effectLst/>
                          <a:latin typeface="Century Gothic" panose="020B050202020202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b="0">
                          <a:latin typeface="Century Gothic" panose="020B0502020202020204" pitchFamily="34" charset="0"/>
                        </a:rPr>
                        <a:t>Process step 2 to 3 until </a:t>
                      </a:r>
                      <a:r>
                        <a:rPr lang="en-US" sz="1200" b="0" i="1">
                          <a:latin typeface="Century Gothic" panose="020B0502020202020204" pitchFamily="34" charset="0"/>
                        </a:rPr>
                        <a:t>S(</a:t>
                      </a:r>
                      <a:r>
                        <a:rPr lang="en-US" sz="1200" b="0" i="1" err="1">
                          <a:latin typeface="Century Gothic" panose="020B0502020202020204" pitchFamily="34" charset="0"/>
                        </a:rPr>
                        <a:t>i,j</a:t>
                      </a:r>
                      <a:r>
                        <a:rPr lang="en-US" sz="1200" b="0" i="1">
                          <a:latin typeface="Century Gothic" panose="020B0502020202020204" pitchFamily="34" charset="0"/>
                        </a:rPr>
                        <a:t>) list is exhausted and stop</a:t>
                      </a:r>
                    </a:p>
                    <a:p>
                      <a:pPr marL="171450" indent="-171450" algn="l" fontAlgn="ctr">
                        <a:buFont typeface="Arial" panose="020B0604020202020204" pitchFamily="34" charset="0"/>
                        <a:buChar char="•"/>
                      </a:pPr>
                      <a:endParaRPr lang="en-US" sz="1200" b="0" i="0" u="none" strike="noStrike">
                        <a:solidFill>
                          <a:srgbClr val="000000"/>
                        </a:solidFill>
                        <a:effectLst/>
                        <a:latin typeface="Century Gothic" panose="020B0502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9730735"/>
                  </a:ext>
                </a:extLst>
              </a:tr>
            </a:tbl>
          </a:graphicData>
        </a:graphic>
      </p:graphicFrame>
      <p:sp>
        <p:nvSpPr>
          <p:cNvPr id="7" name="Rectangle 6">
            <a:extLst>
              <a:ext uri="{FF2B5EF4-FFF2-40B4-BE49-F238E27FC236}">
                <a16:creationId xmlns:a16="http://schemas.microsoft.com/office/drawing/2014/main" id="{AEDFABF6-70E7-8A5C-7694-95F518EF9D96}"/>
              </a:ext>
            </a:extLst>
          </p:cNvPr>
          <p:cNvSpPr/>
          <p:nvPr/>
        </p:nvSpPr>
        <p:spPr>
          <a:xfrm>
            <a:off x="0" y="1050949"/>
            <a:ext cx="12194255" cy="1008860"/>
          </a:xfrm>
          <a:prstGeom prst="rect">
            <a:avLst/>
          </a:prstGeom>
          <a:solidFill>
            <a:srgbClr val="A3897A">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06429A3-C38C-5C9F-5023-56BC1B701993}"/>
              </a:ext>
            </a:extLst>
          </p:cNvPr>
          <p:cNvSpPr txBox="1"/>
          <p:nvPr/>
        </p:nvSpPr>
        <p:spPr>
          <a:xfrm>
            <a:off x="354813" y="1032145"/>
            <a:ext cx="11482374" cy="1261884"/>
          </a:xfrm>
          <a:prstGeom prst="rect">
            <a:avLst/>
          </a:prstGeom>
          <a:noFill/>
        </p:spPr>
        <p:txBody>
          <a:bodyPr wrap="square">
            <a:spAutoFit/>
          </a:bodyPr>
          <a:lstStyle/>
          <a:p>
            <a:pPr marL="0" indent="0">
              <a:buFont typeface="Arial" panose="020B0604020202020204" pitchFamily="34" charset="0"/>
              <a:buNone/>
            </a:pPr>
            <a:r>
              <a:rPr lang="en-SG" sz="1400" b="0" i="0">
                <a:solidFill>
                  <a:schemeClr val="bg1"/>
                </a:solidFill>
                <a:effectLst/>
                <a:latin typeface="Century Gothic" panose="020B0502020202020204" pitchFamily="34" charset="0"/>
              </a:rPr>
              <a:t> </a:t>
            </a:r>
            <a:r>
              <a:rPr lang="en-US" sz="1200" b="1" u="sng">
                <a:solidFill>
                  <a:schemeClr val="bg1"/>
                </a:solidFill>
                <a:latin typeface="Century Gothic" panose="020B0502020202020204" pitchFamily="34" charset="0"/>
              </a:rPr>
              <a:t>Clarke &amp; Wright Savings Algorithm:</a:t>
            </a:r>
          </a:p>
          <a:p>
            <a:pPr marL="171450" indent="-171450">
              <a:buFont typeface="Arial" panose="020B0604020202020204" pitchFamily="34" charset="0"/>
              <a:buChar char="•"/>
            </a:pPr>
            <a:r>
              <a:rPr lang="en-US" sz="1200">
                <a:solidFill>
                  <a:schemeClr val="bg1"/>
                </a:solidFill>
                <a:latin typeface="Century Gothic" panose="020B0502020202020204" pitchFamily="34" charset="0"/>
              </a:rPr>
              <a:t> Identifies a sequence of route for drivers to follow such that it minimizes the total distance travelled, all customers are served, and the delivery items does not exceed each van’s capacity</a:t>
            </a:r>
          </a:p>
          <a:p>
            <a:pPr marL="171450" indent="-171450">
              <a:buFont typeface="Arial" panose="020B0604020202020204" pitchFamily="34" charset="0"/>
              <a:buChar char="•"/>
            </a:pPr>
            <a:r>
              <a:rPr lang="en-US" sz="1200">
                <a:solidFill>
                  <a:schemeClr val="bg1"/>
                </a:solidFill>
                <a:latin typeface="Century Gothic" panose="020B0502020202020204" pitchFamily="34" charset="0"/>
              </a:rPr>
              <a:t> Calculates the distance savings if we are to combine delivery locations into 1 delivery route and plans optimal route</a:t>
            </a:r>
          </a:p>
          <a:p>
            <a:pPr marL="0" indent="0">
              <a:buFont typeface="Arial" panose="020B0604020202020204" pitchFamily="34" charset="0"/>
              <a:buNone/>
            </a:pPr>
            <a:endParaRPr lang="en-US" sz="1200" b="1" u="sng">
              <a:solidFill>
                <a:schemeClr val="bg1"/>
              </a:solidFill>
              <a:latin typeface="Century Gothic" panose="020B0502020202020204" pitchFamily="34" charset="0"/>
            </a:endParaRPr>
          </a:p>
          <a:p>
            <a:endParaRPr lang="en-US" sz="1400">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2CAD38-5291-B9F8-0CF0-3A9425E0885D}"/>
                  </a:ext>
                </a:extLst>
              </p:cNvPr>
              <p:cNvSpPr txBox="1">
                <a:spLocks/>
              </p:cNvSpPr>
              <p:nvPr/>
            </p:nvSpPr>
            <p:spPr>
              <a:xfrm>
                <a:off x="6394018" y="2376485"/>
                <a:ext cx="4981118" cy="3703008"/>
              </a:xfrm>
              <a:prstGeom prst="rect">
                <a:avLst/>
              </a:prstGeom>
              <a:ln>
                <a:solidFill>
                  <a:schemeClr val="tx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u="sng" err="1">
                    <a:latin typeface="Optima" panose="02000503060000020004" pitchFamily="2" charset="0"/>
                    <a:cs typeface="Al Bayan Plain" pitchFamily="2" charset="-78"/>
                  </a:rPr>
                  <a:t>Eg</a:t>
                </a:r>
                <a:r>
                  <a:rPr lang="en-US" sz="1800" u="sng">
                    <a:latin typeface="Optima" panose="02000503060000020004" pitchFamily="2" charset="0"/>
                    <a:cs typeface="Al Bayan Plain" pitchFamily="2" charset="-78"/>
                  </a:rPr>
                  <a:t>: 2-delivery location example</a:t>
                </a:r>
              </a:p>
              <a:p>
                <a:pPr marL="0" indent="0">
                  <a:buFont typeface="Arial" panose="020B0604020202020204" pitchFamily="34" charset="0"/>
                  <a:buNone/>
                </a:pPr>
                <a:r>
                  <a:rPr lang="en-US" sz="1500" b="1" i="1">
                    <a:solidFill>
                      <a:schemeClr val="bg1"/>
                    </a:solidFill>
                    <a:highlight>
                      <a:srgbClr val="A3897A"/>
                    </a:highlight>
                    <a:latin typeface="Century Gothic" panose="020B0502020202020204" pitchFamily="34" charset="0"/>
                    <a:cs typeface="AL BAYAN PLAIN" pitchFamily="2" charset="-78"/>
                  </a:rPr>
                  <a:t>Total distance travelled without combining 2 delivery locations into 1 route</a:t>
                </a:r>
              </a:p>
              <a:p>
                <a:pPr marL="0" indent="0">
                  <a:buFont typeface="Arial" panose="020B0604020202020204" pitchFamily="34" charset="0"/>
                  <a:buNone/>
                </a:pPr>
                <a:r>
                  <a:rPr lang="en-US" sz="1500" i="1">
                    <a:latin typeface="Century Gothic" panose="020B0502020202020204" pitchFamily="34" charset="0"/>
                    <a:cs typeface="AL BAYAN PLAIN" pitchFamily="2" charset="-78"/>
                  </a:rPr>
                  <a:t>= </a:t>
                </a:r>
                <a14:m>
                  <m:oMath xmlns:m="http://schemas.openxmlformats.org/officeDocument/2006/math">
                    <m:r>
                      <a:rPr lang="en-US" sz="1500" i="1" smtClean="0">
                        <a:latin typeface="Cambria Math" panose="02040503050406030204" pitchFamily="18" charset="0"/>
                      </a:rPr>
                      <m:t>2∗</m:t>
                    </m:r>
                    <m:nary>
                      <m:naryPr>
                        <m:chr m:val="∑"/>
                        <m:ctrlPr>
                          <a:rPr lang="en-US" sz="1500" i="1" smtClean="0">
                            <a:latin typeface="Cambria Math" panose="02040503050406030204" pitchFamily="18" charset="0"/>
                          </a:rPr>
                        </m:ctrlPr>
                      </m:naryPr>
                      <m:sub>
                        <m:r>
                          <m:rPr>
                            <m:brk m:alnAt="23"/>
                          </m:rPr>
                          <a:rPr lang="en-US" sz="1500" i="1" smtClean="0">
                            <a:latin typeface="Cambria Math" panose="02040503050406030204" pitchFamily="18" charset="0"/>
                          </a:rPr>
                          <m:t>𝑖</m:t>
                        </m:r>
                        <m:r>
                          <a:rPr lang="en-US" sz="1500" i="1" smtClean="0">
                            <a:latin typeface="Cambria Math" panose="02040503050406030204" pitchFamily="18" charset="0"/>
                          </a:rPr>
                          <m:t>=1</m:t>
                        </m:r>
                      </m:sub>
                      <m:sup>
                        <m:r>
                          <a:rPr lang="en-US" sz="1500" i="1" smtClean="0">
                            <a:latin typeface="Cambria Math" panose="02040503050406030204" pitchFamily="18" charset="0"/>
                          </a:rPr>
                          <m:t>𝑛</m:t>
                        </m:r>
                      </m:sup>
                      <m:e>
                        <m:r>
                          <a:rPr lang="en-US" sz="1500" i="1" smtClean="0">
                            <a:latin typeface="Cambria Math" panose="02040503050406030204" pitchFamily="18" charset="0"/>
                          </a:rPr>
                          <m:t>𝐷</m:t>
                        </m:r>
                        <m:r>
                          <a:rPr lang="en-US" sz="1500" i="1" smtClean="0">
                            <a:latin typeface="Cambria Math" panose="02040503050406030204" pitchFamily="18" charset="0"/>
                          </a:rPr>
                          <m:t>(</m:t>
                        </m:r>
                        <m:r>
                          <a:rPr lang="en-US" sz="1500" i="1" smtClean="0">
                            <a:latin typeface="Cambria Math" panose="02040503050406030204" pitchFamily="18" charset="0"/>
                          </a:rPr>
                          <m:t>𝐷𝑒𝑝𝑜𝑡</m:t>
                        </m:r>
                        <m:r>
                          <a:rPr lang="en-US" sz="1500" i="1" smtClean="0">
                            <a:latin typeface="Cambria Math" panose="02040503050406030204" pitchFamily="18" charset="0"/>
                          </a:rPr>
                          <m:t>, </m:t>
                        </m:r>
                        <m:r>
                          <a:rPr lang="en-US" sz="1500" i="1" smtClean="0">
                            <a:latin typeface="Cambria Math" panose="02040503050406030204" pitchFamily="18" charset="0"/>
                          </a:rPr>
                          <m:t>𝑖</m:t>
                        </m:r>
                        <m:r>
                          <a:rPr lang="en-US" sz="1500" i="1" smtClean="0">
                            <a:latin typeface="Cambria Math" panose="02040503050406030204" pitchFamily="18" charset="0"/>
                          </a:rPr>
                          <m:t>)</m:t>
                        </m:r>
                      </m:e>
                    </m:nary>
                  </m:oMath>
                </a14:m>
                <a:endParaRPr lang="en-US" sz="1500" i="1">
                  <a:latin typeface="Century Gothic" panose="020B0502020202020204" pitchFamily="34" charset="0"/>
                  <a:cs typeface="AL BAYAN PLAIN" pitchFamily="2" charset="-78"/>
                </a:endParaRPr>
              </a:p>
              <a:p>
                <a:pPr marL="0" indent="0">
                  <a:buFont typeface="Arial" panose="020B0604020202020204" pitchFamily="34" charset="0"/>
                  <a:buNone/>
                </a:pPr>
                <a:endParaRPr lang="en-US" sz="1500" i="1">
                  <a:latin typeface="Century Gothic" panose="020B0502020202020204" pitchFamily="34" charset="0"/>
                  <a:cs typeface="AL BAYAN PLAIN" pitchFamily="2" charset="-78"/>
                </a:endParaRPr>
              </a:p>
              <a:p>
                <a:pPr marL="0" indent="0">
                  <a:buFont typeface="Arial" panose="020B0604020202020204" pitchFamily="34" charset="0"/>
                  <a:buNone/>
                </a:pPr>
                <a:r>
                  <a:rPr lang="en-US" sz="1500" b="1" i="1">
                    <a:solidFill>
                      <a:schemeClr val="bg1"/>
                    </a:solidFill>
                    <a:highlight>
                      <a:srgbClr val="A3897A"/>
                    </a:highlight>
                    <a:latin typeface="Century Gothic" panose="020B0502020202020204" pitchFamily="34" charset="0"/>
                    <a:cs typeface="AL BAYAN PLAIN" pitchFamily="2" charset="-78"/>
                  </a:rPr>
                  <a:t>Total distance travelled combining 2 delivery location into 1 route</a:t>
                </a:r>
              </a:p>
              <a:p>
                <a:pPr marL="0" indent="0">
                  <a:buFont typeface="Arial" panose="020B0604020202020204" pitchFamily="34" charset="0"/>
                  <a:buNone/>
                </a:pPr>
                <a:r>
                  <a:rPr lang="en-US" sz="1500" i="1">
                    <a:latin typeface="Century Gothic" panose="020B0502020202020204" pitchFamily="34" charset="0"/>
                    <a:cs typeface="AL BAYAN PLAIN" pitchFamily="2" charset="-78"/>
                  </a:rPr>
                  <a:t>=  D(Depot , </a:t>
                </a:r>
                <a:r>
                  <a:rPr lang="en-US" sz="1500" i="1" err="1">
                    <a:latin typeface="Century Gothic" panose="020B0502020202020204" pitchFamily="34" charset="0"/>
                    <a:cs typeface="AL BAYAN PLAIN" pitchFamily="2" charset="-78"/>
                  </a:rPr>
                  <a:t>i</a:t>
                </a:r>
                <a:r>
                  <a:rPr lang="en-US" sz="1500" i="1">
                    <a:latin typeface="Century Gothic" panose="020B0502020202020204" pitchFamily="34" charset="0"/>
                    <a:cs typeface="AL BAYAN PLAIN" pitchFamily="2" charset="-78"/>
                  </a:rPr>
                  <a:t>) + D(</a:t>
                </a:r>
                <a:r>
                  <a:rPr lang="en-US" sz="1500" i="1" err="1">
                    <a:latin typeface="Century Gothic" panose="020B0502020202020204" pitchFamily="34" charset="0"/>
                    <a:cs typeface="AL BAYAN PLAIN" pitchFamily="2" charset="-78"/>
                  </a:rPr>
                  <a:t>i</a:t>
                </a:r>
                <a:r>
                  <a:rPr lang="en-US" sz="1500" i="1">
                    <a:latin typeface="Century Gothic" panose="020B0502020202020204" pitchFamily="34" charset="0"/>
                    <a:cs typeface="AL BAYAN PLAIN" pitchFamily="2" charset="-78"/>
                  </a:rPr>
                  <a:t>, j) + D(j, Depot)</a:t>
                </a:r>
                <a:endParaRPr lang="en-US" sz="1500">
                  <a:latin typeface="Century Gothic" panose="020B0502020202020204" pitchFamily="34" charset="0"/>
                </a:endParaRPr>
              </a:p>
              <a:p>
                <a:pPr marL="0" indent="0">
                  <a:buFont typeface="Arial" panose="020B0604020202020204" pitchFamily="34" charset="0"/>
                  <a:buNone/>
                </a:pPr>
                <a:endParaRPr lang="en-US" sz="1500" i="1">
                  <a:latin typeface="Century Gothic" panose="020B0502020202020204" pitchFamily="34" charset="0"/>
                  <a:cs typeface="AL BAYAN PLAIN" pitchFamily="2" charset="-78"/>
                </a:endParaRPr>
              </a:p>
              <a:p>
                <a:pPr marL="0" indent="0">
                  <a:buFont typeface="Arial" panose="020B0604020202020204" pitchFamily="34" charset="0"/>
                  <a:buNone/>
                </a:pPr>
                <a:r>
                  <a:rPr lang="en-US" sz="1500" b="1" i="1">
                    <a:solidFill>
                      <a:schemeClr val="bg1"/>
                    </a:solidFill>
                    <a:highlight>
                      <a:srgbClr val="A3897A"/>
                    </a:highlight>
                    <a:latin typeface="Century Gothic" panose="020B0502020202020204" pitchFamily="34" charset="0"/>
                    <a:cs typeface="AL BAYAN PLAIN" pitchFamily="2" charset="-78"/>
                  </a:rPr>
                  <a:t>Distance Savings between not combining and combining delivery locations into 1 route, S(</a:t>
                </a:r>
                <a:r>
                  <a:rPr lang="en-US" sz="1500" b="1" i="1" err="1">
                    <a:solidFill>
                      <a:schemeClr val="bg1"/>
                    </a:solidFill>
                    <a:highlight>
                      <a:srgbClr val="A3897A"/>
                    </a:highlight>
                    <a:latin typeface="Century Gothic" panose="020B0502020202020204" pitchFamily="34" charset="0"/>
                    <a:cs typeface="AL BAYAN PLAIN" pitchFamily="2" charset="-78"/>
                  </a:rPr>
                  <a:t>i,j</a:t>
                </a:r>
                <a:r>
                  <a:rPr lang="en-US" sz="1500" b="1" i="1">
                    <a:solidFill>
                      <a:schemeClr val="bg1"/>
                    </a:solidFill>
                    <a:highlight>
                      <a:srgbClr val="A3897A"/>
                    </a:highlight>
                    <a:latin typeface="Century Gothic" panose="020B0502020202020204" pitchFamily="34" charset="0"/>
                    <a:cs typeface="AL BAYAN PLAIN" pitchFamily="2" charset="-78"/>
                  </a:rPr>
                  <a:t>) </a:t>
                </a:r>
              </a:p>
              <a:p>
                <a:pPr marL="0" indent="0">
                  <a:buFont typeface="Arial" panose="020B0604020202020204" pitchFamily="34" charset="0"/>
                  <a:buNone/>
                </a:pPr>
                <a:r>
                  <a:rPr lang="en-US" sz="1500" i="1">
                    <a:latin typeface="Century Gothic" panose="020B0502020202020204" pitchFamily="34" charset="0"/>
                    <a:cs typeface="AL BAYAN PLAIN" pitchFamily="2" charset="-78"/>
                  </a:rPr>
                  <a:t>=  [2* D (Depot, </a:t>
                </a:r>
                <a:r>
                  <a:rPr lang="en-US" sz="1500" i="1" err="1">
                    <a:latin typeface="Century Gothic" panose="020B0502020202020204" pitchFamily="34" charset="0"/>
                    <a:cs typeface="AL BAYAN PLAIN" pitchFamily="2" charset="-78"/>
                  </a:rPr>
                  <a:t>i</a:t>
                </a:r>
                <a:r>
                  <a:rPr lang="en-US" sz="1500" i="1">
                    <a:latin typeface="Century Gothic" panose="020B0502020202020204" pitchFamily="34" charset="0"/>
                    <a:cs typeface="AL BAYAN PLAIN" pitchFamily="2" charset="-78"/>
                  </a:rPr>
                  <a:t>) + 2* D(Depot, j)] – [D(Depot , </a:t>
                </a:r>
                <a:r>
                  <a:rPr lang="en-US" sz="1500" i="1" err="1">
                    <a:latin typeface="Century Gothic" panose="020B0502020202020204" pitchFamily="34" charset="0"/>
                    <a:cs typeface="AL BAYAN PLAIN" pitchFamily="2" charset="-78"/>
                  </a:rPr>
                  <a:t>i</a:t>
                </a:r>
                <a:r>
                  <a:rPr lang="en-US" sz="1500" i="1">
                    <a:latin typeface="Century Gothic" panose="020B0502020202020204" pitchFamily="34" charset="0"/>
                    <a:cs typeface="AL BAYAN PLAIN" pitchFamily="2" charset="-78"/>
                  </a:rPr>
                  <a:t>) + D(</a:t>
                </a:r>
                <a:r>
                  <a:rPr lang="en-US" sz="1500" i="1" err="1">
                    <a:latin typeface="Century Gothic" panose="020B0502020202020204" pitchFamily="34" charset="0"/>
                    <a:cs typeface="AL BAYAN PLAIN" pitchFamily="2" charset="-78"/>
                  </a:rPr>
                  <a:t>i</a:t>
                </a:r>
                <a:r>
                  <a:rPr lang="en-US" sz="1500" i="1">
                    <a:latin typeface="Century Gothic" panose="020B0502020202020204" pitchFamily="34" charset="0"/>
                    <a:cs typeface="AL BAYAN PLAIN" pitchFamily="2" charset="-78"/>
                  </a:rPr>
                  <a:t>, j) + D(j, Depot)</a:t>
                </a:r>
              </a:p>
              <a:p>
                <a:pPr marL="0" indent="0">
                  <a:buFont typeface="Arial" panose="020B0604020202020204" pitchFamily="34" charset="0"/>
                  <a:buNone/>
                </a:pPr>
                <a:endParaRPr lang="en-US" sz="1500">
                  <a:latin typeface="Century Gothic" panose="020B0502020202020204" pitchFamily="34" charset="0"/>
                </a:endParaRPr>
              </a:p>
            </p:txBody>
          </p:sp>
        </mc:Choice>
        <mc:Fallback xmlns="">
          <p:sp>
            <p:nvSpPr>
              <p:cNvPr id="3" name="Content Placeholder 2">
                <a:extLst>
                  <a:ext uri="{FF2B5EF4-FFF2-40B4-BE49-F238E27FC236}">
                    <a16:creationId xmlns:a16="http://schemas.microsoft.com/office/drawing/2014/main" id="{252CAD38-5291-B9F8-0CF0-3A9425E0885D}"/>
                  </a:ext>
                </a:extLst>
              </p:cNvPr>
              <p:cNvSpPr txBox="1">
                <a:spLocks noRot="1" noChangeAspect="1" noMove="1" noResize="1" noEditPoints="1" noAdjustHandles="1" noChangeArrowheads="1" noChangeShapeType="1" noTextEdit="1"/>
              </p:cNvSpPr>
              <p:nvPr/>
            </p:nvSpPr>
            <p:spPr>
              <a:xfrm>
                <a:off x="6394018" y="2376485"/>
                <a:ext cx="4981118" cy="3703008"/>
              </a:xfrm>
              <a:prstGeom prst="rect">
                <a:avLst/>
              </a:prstGeom>
              <a:blipFill>
                <a:blip r:embed="rId3"/>
                <a:stretch>
                  <a:fillRect l="-977" t="-2135"/>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452236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635C1-3E80-1041-EB32-D509B48663C4}"/>
              </a:ext>
            </a:extLst>
          </p:cNvPr>
          <p:cNvSpPr>
            <a:spLocks noGrp="1"/>
          </p:cNvSpPr>
          <p:nvPr>
            <p:ph type="title"/>
          </p:nvPr>
        </p:nvSpPr>
        <p:spPr>
          <a:xfrm>
            <a:off x="456235" y="126581"/>
            <a:ext cx="10515600" cy="1325563"/>
          </a:xfrm>
        </p:spPr>
        <p:txBody>
          <a:bodyPr>
            <a:normAutofit/>
          </a:bodyPr>
          <a:lstStyle/>
          <a:p>
            <a:r>
              <a:rPr lang="en-US" sz="3600">
                <a:latin typeface="Optima" panose="02000503060000020004" pitchFamily="2" charset="0"/>
              </a:rPr>
              <a:t>Route Optimisation Results</a:t>
            </a:r>
          </a:p>
        </p:txBody>
      </p:sp>
      <p:graphicFrame>
        <p:nvGraphicFramePr>
          <p:cNvPr id="35" name="Table 34">
            <a:extLst>
              <a:ext uri="{FF2B5EF4-FFF2-40B4-BE49-F238E27FC236}">
                <a16:creationId xmlns:a16="http://schemas.microsoft.com/office/drawing/2014/main" id="{F9D868BB-FACB-E37D-A0BE-35DA0CB713DC}"/>
              </a:ext>
            </a:extLst>
          </p:cNvPr>
          <p:cNvGraphicFramePr>
            <a:graphicFrameLocks noGrp="1"/>
          </p:cNvGraphicFramePr>
          <p:nvPr>
            <p:extLst>
              <p:ext uri="{D42A27DB-BD31-4B8C-83A1-F6EECF244321}">
                <p14:modId xmlns:p14="http://schemas.microsoft.com/office/powerpoint/2010/main" val="2627402897"/>
              </p:ext>
            </p:extLst>
          </p:nvPr>
        </p:nvGraphicFramePr>
        <p:xfrm>
          <a:off x="702739" y="3993712"/>
          <a:ext cx="10015418" cy="2273035"/>
        </p:xfrm>
        <a:graphic>
          <a:graphicData uri="http://schemas.openxmlformats.org/drawingml/2006/table">
            <a:tbl>
              <a:tblPr/>
              <a:tblGrid>
                <a:gridCol w="3035884">
                  <a:extLst>
                    <a:ext uri="{9D8B030D-6E8A-4147-A177-3AD203B41FA5}">
                      <a16:colId xmlns:a16="http://schemas.microsoft.com/office/drawing/2014/main" val="26245541"/>
                    </a:ext>
                  </a:extLst>
                </a:gridCol>
                <a:gridCol w="6979534">
                  <a:extLst>
                    <a:ext uri="{9D8B030D-6E8A-4147-A177-3AD203B41FA5}">
                      <a16:colId xmlns:a16="http://schemas.microsoft.com/office/drawing/2014/main" val="3233946884"/>
                    </a:ext>
                  </a:extLst>
                </a:gridCol>
              </a:tblGrid>
              <a:tr h="267347">
                <a:tc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a:solidFill>
                            <a:schemeClr val="bg1"/>
                          </a:solidFill>
                          <a:latin typeface="Century Gothic" panose="020B0502020202020204" pitchFamily="34" charset="0"/>
                        </a:rPr>
                        <a:t>For 27/1/22 orders: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897A"/>
                    </a:solidFill>
                  </a:tcPr>
                </a:tc>
                <a:tc h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a:solidFill>
                            <a:schemeClr val="bg1"/>
                          </a:solidFill>
                          <a:latin typeface="Century Gothic" panose="020B0502020202020204" pitchFamily="34" charset="0"/>
                        </a:rPr>
                        <a:t>For 27/1/22 orders:</a:t>
                      </a:r>
                    </a:p>
                    <a:p>
                      <a:pPr algn="ctr" fontAlgn="ctr"/>
                      <a:endParaRPr lang="en-US" sz="1400" b="1" i="0" u="none" strike="noStrike">
                        <a:solidFill>
                          <a:schemeClr val="bg1"/>
                        </a:solidFill>
                        <a:effectLst/>
                        <a:latin typeface="Century Gothic" panose="020B0502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67666"/>
                    </a:solidFill>
                  </a:tcPr>
                </a:tc>
                <a:extLst>
                  <a:ext uri="{0D108BD9-81ED-4DB2-BD59-A6C34878D82A}">
                    <a16:rowId xmlns:a16="http://schemas.microsoft.com/office/drawing/2014/main" val="2573402938"/>
                  </a:ext>
                </a:extLst>
              </a:tr>
              <a:tr h="310589">
                <a:tc>
                  <a:txBody>
                    <a:bodyPr/>
                    <a:lstStyle/>
                    <a:p>
                      <a:pPr algn="ctr" fontAlgn="ctr"/>
                      <a:r>
                        <a:rPr lang="en-US" sz="1400" b="1">
                          <a:latin typeface="Century Gothic" panose="020B0502020202020204" pitchFamily="34" charset="0"/>
                        </a:rPr>
                        <a:t>Total distanced travelled by vans</a:t>
                      </a:r>
                      <a:endParaRPr lang="en-US" sz="1400" b="1" i="0" u="none" strike="noStrike">
                        <a:solidFill>
                          <a:srgbClr val="000000"/>
                        </a:solidFill>
                        <a:effectLst/>
                        <a:latin typeface="Century Gothic" panose="020B0502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ctr"/>
                      <a:r>
                        <a:rPr lang="en-US" sz="1400">
                          <a:highlight>
                            <a:srgbClr val="FFFF00"/>
                          </a:highlight>
                          <a:latin typeface="Century Gothic" panose="020B0502020202020204" pitchFamily="34" charset="0"/>
                        </a:rPr>
                        <a:t>752km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6833192"/>
                  </a:ext>
                </a:extLst>
              </a:tr>
              <a:tr h="310589">
                <a:tc>
                  <a:txBody>
                    <a:bodyPr/>
                    <a:lstStyle/>
                    <a:p>
                      <a:pPr algn="ctr" fontAlgn="ctr"/>
                      <a:r>
                        <a:rPr lang="en-US" sz="1400" b="1" i="0" u="none" strike="noStrike">
                          <a:solidFill>
                            <a:srgbClr val="000000"/>
                          </a:solidFill>
                          <a:effectLst/>
                          <a:latin typeface="Century Gothic" panose="020B0502020202020204" pitchFamily="34" charset="0"/>
                        </a:rPr>
                        <a:t>Number of </a:t>
                      </a:r>
                      <a:r>
                        <a:rPr lang="en-US" sz="1400" b="1">
                          <a:latin typeface="Century Gothic" panose="020B0502020202020204" pitchFamily="34" charset="0"/>
                        </a:rPr>
                        <a:t>vans needed</a:t>
                      </a:r>
                      <a:endParaRPr lang="en-US" sz="1400" b="1" i="0" u="none" strike="noStrike">
                        <a:solidFill>
                          <a:srgbClr val="000000"/>
                        </a:solidFill>
                        <a:effectLst/>
                        <a:latin typeface="Century Gothic" panose="020B0502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a:highlight>
                            <a:srgbClr val="FFFF00"/>
                          </a:highlight>
                          <a:latin typeface="Century Gothic" panose="020B0502020202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1155353"/>
                  </a:ext>
                </a:extLst>
              </a:tr>
              <a:tr h="310589">
                <a:tc rowSpan="3">
                  <a:txBody>
                    <a:bodyPr/>
                    <a:lstStyle/>
                    <a:p>
                      <a:pPr algn="ctr" fontAlgn="ctr"/>
                      <a:r>
                        <a:rPr lang="en-US" sz="1400" b="1">
                          <a:latin typeface="Century Gothic" panose="020B0502020202020204" pitchFamily="34" charset="0"/>
                        </a:rPr>
                        <a:t>Van  capacity</a:t>
                      </a:r>
                      <a:endParaRPr lang="en-US" sz="1400" b="1" i="0" u="none" strike="noStrike">
                        <a:solidFill>
                          <a:srgbClr val="000000"/>
                        </a:solidFill>
                        <a:effectLst/>
                        <a:latin typeface="Century Gothic" panose="020B0502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latin typeface="Century Gothic" panose="020B0502020202020204" pitchFamily="34" charset="0"/>
                        </a:rPr>
                        <a:t>Van 1 capacity: </a:t>
                      </a:r>
                      <a:r>
                        <a:rPr lang="en-US" sz="1400">
                          <a:highlight>
                            <a:srgbClr val="FFFF00"/>
                          </a:highlight>
                          <a:latin typeface="Century Gothic" panose="020B0502020202020204" pitchFamily="34" charset="0"/>
                        </a:rPr>
                        <a:t>19.99 cbm </a:t>
                      </a:r>
                      <a:r>
                        <a:rPr lang="en-US" sz="1400">
                          <a:latin typeface="Century Gothic" panose="020B0502020202020204" pitchFamily="34" charset="0"/>
                        </a:rPr>
                        <a:t>used</a:t>
                      </a:r>
                      <a:endParaRPr lang="en-US" sz="1400" b="0">
                        <a:latin typeface="Century Gothic" panose="020B0502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6230896"/>
                  </a:ext>
                </a:extLst>
              </a:tr>
              <a:tr h="310589">
                <a:tc vMerge="1">
                  <a:txBody>
                    <a:bodyPr/>
                    <a:lstStyle/>
                    <a:p>
                      <a:pPr algn="ctr" fontAlgn="ctr"/>
                      <a:endParaRPr lang="en-US" sz="1100" b="0" i="0" u="none" strike="noStrike">
                        <a:solidFill>
                          <a:srgbClr val="000000"/>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latin typeface="Century Gothic" panose="020B0502020202020204" pitchFamily="34" charset="0"/>
                        </a:rPr>
                        <a:t>Van 2 capacity: </a:t>
                      </a:r>
                      <a:r>
                        <a:rPr lang="en-US" sz="1400">
                          <a:highlight>
                            <a:srgbClr val="FFFF00"/>
                          </a:highlight>
                          <a:latin typeface="Century Gothic" panose="020B0502020202020204" pitchFamily="34" charset="0"/>
                        </a:rPr>
                        <a:t>19.97 cbm </a:t>
                      </a:r>
                      <a:r>
                        <a:rPr lang="en-US" sz="1400">
                          <a:latin typeface="Century Gothic" panose="020B0502020202020204" pitchFamily="34" charset="0"/>
                        </a:rPr>
                        <a:t>used</a:t>
                      </a:r>
                      <a:endParaRPr lang="en-US" sz="1400" b="0">
                        <a:latin typeface="Century Gothic" panose="020B0502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479886"/>
                  </a:ext>
                </a:extLst>
              </a:tr>
              <a:tr h="310589">
                <a:tc vMerge="1">
                  <a:txBody>
                    <a:bodyPr/>
                    <a:lstStyle/>
                    <a:p>
                      <a:pPr algn="ctr" fontAlgn="ctr"/>
                      <a:endParaRPr lang="en-US" sz="1100" b="0" i="0" u="none" strike="noStrike">
                        <a:solidFill>
                          <a:srgbClr val="000000"/>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71450" marR="0" lvl="0" indent="-171450" algn="ctr"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400">
                          <a:latin typeface="Century Gothic" panose="020B0502020202020204" pitchFamily="34" charset="0"/>
                        </a:rPr>
                        <a:t>Van 3 capacity: </a:t>
                      </a:r>
                      <a:r>
                        <a:rPr lang="en-US" sz="1400">
                          <a:highlight>
                            <a:srgbClr val="FFFF00"/>
                          </a:highlight>
                          <a:latin typeface="Century Gothic" panose="020B0502020202020204" pitchFamily="34" charset="0"/>
                        </a:rPr>
                        <a:t>12.24 cbm </a:t>
                      </a:r>
                      <a:r>
                        <a:rPr lang="en-US" sz="1400">
                          <a:latin typeface="Century Gothic" panose="020B0502020202020204" pitchFamily="34" charset="0"/>
                        </a:rPr>
                        <a:t>used</a:t>
                      </a:r>
                      <a:endParaRPr lang="en-US" sz="1400" b="0" i="0" u="none" strike="noStrike">
                        <a:solidFill>
                          <a:srgbClr val="000000"/>
                        </a:solidFill>
                        <a:effectLst/>
                        <a:latin typeface="Century Gothic" panose="020B0502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8298872"/>
                  </a:ext>
                </a:extLst>
              </a:tr>
              <a:tr h="310589">
                <a:tc gridSpan="2">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latin typeface="Century Gothic" panose="020B0502020202020204" pitchFamily="34" charset="0"/>
                        </a:rPr>
                        <a:t>Van 1 will start from depot to order 20 then to 10 to 21 …… to </a:t>
                      </a:r>
                      <a:r>
                        <a:rPr lang="en-US" sz="1400">
                          <a:highlight>
                            <a:srgbClr val="FFFF00"/>
                          </a:highlight>
                          <a:latin typeface="Century Gothic" panose="020B0502020202020204" pitchFamily="34" charset="0"/>
                        </a:rPr>
                        <a:t>7</a:t>
                      </a:r>
                      <a:r>
                        <a:rPr lang="en-US" sz="1400">
                          <a:latin typeface="Century Gothic" panose="020B0502020202020204" pitchFamily="34" charset="0"/>
                        </a:rPr>
                        <a:t> then back to depot</a:t>
                      </a:r>
                      <a:endParaRPr lang="en-US" sz="1400" b="0">
                        <a:latin typeface="Century Gothic" panose="020B0502020202020204" pitchFamily="34" charset="0"/>
                      </a:endParaRPr>
                    </a:p>
                    <a:p>
                      <a:pPr marL="171450" indent="-171450" algn="l" fontAlgn="ctr">
                        <a:buFont typeface="Arial" panose="020B0604020202020204" pitchFamily="34" charset="0"/>
                        <a:buChar char="•"/>
                      </a:pPr>
                      <a:endParaRPr lang="en-US" sz="1400" b="0" i="0" u="none" strike="noStrike">
                        <a:solidFill>
                          <a:srgbClr val="000000"/>
                        </a:solidFill>
                        <a:effectLst/>
                        <a:latin typeface="Century Gothic" panose="020B0502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latin typeface="Century Gothic" panose="020B0502020202020204" pitchFamily="34" charset="0"/>
                        </a:rPr>
                        <a:t>Van 1 will start from depot to order 20 then to 10 to 21 …… to 7 then back to depot</a:t>
                      </a:r>
                      <a:endParaRPr lang="en-US" sz="1400" b="0">
                        <a:latin typeface="Century Gothic" panose="020B0502020202020204" pitchFamily="34" charset="0"/>
                      </a:endParaRPr>
                    </a:p>
                    <a:p>
                      <a:pPr marL="171450" indent="-171450" algn="l" fontAlgn="ctr">
                        <a:buFont typeface="Arial" panose="020B0604020202020204" pitchFamily="34" charset="0"/>
                        <a:buChar char="•"/>
                      </a:pPr>
                      <a:endParaRPr lang="en-US" sz="1400" b="0" i="0" u="none" strike="noStrike">
                        <a:solidFill>
                          <a:srgbClr val="000000"/>
                        </a:solidFill>
                        <a:effectLst/>
                        <a:latin typeface="Century Gothic" panose="020B0502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9730735"/>
                  </a:ext>
                </a:extLst>
              </a:tr>
            </a:tbl>
          </a:graphicData>
        </a:graphic>
      </p:graphicFrame>
      <p:sp>
        <p:nvSpPr>
          <p:cNvPr id="7" name="Rectangle 6">
            <a:extLst>
              <a:ext uri="{FF2B5EF4-FFF2-40B4-BE49-F238E27FC236}">
                <a16:creationId xmlns:a16="http://schemas.microsoft.com/office/drawing/2014/main" id="{AEDFABF6-70E7-8A5C-7694-95F518EF9D96}"/>
              </a:ext>
            </a:extLst>
          </p:cNvPr>
          <p:cNvSpPr/>
          <p:nvPr/>
        </p:nvSpPr>
        <p:spPr>
          <a:xfrm>
            <a:off x="0" y="1050949"/>
            <a:ext cx="12194255" cy="653595"/>
          </a:xfrm>
          <a:prstGeom prst="rect">
            <a:avLst/>
          </a:prstGeom>
          <a:solidFill>
            <a:srgbClr val="A3897A">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06429A3-C38C-5C9F-5023-56BC1B701993}"/>
              </a:ext>
            </a:extLst>
          </p:cNvPr>
          <p:cNvSpPr txBox="1"/>
          <p:nvPr/>
        </p:nvSpPr>
        <p:spPr>
          <a:xfrm>
            <a:off x="354813" y="1093714"/>
            <a:ext cx="11482374" cy="815608"/>
          </a:xfrm>
          <a:prstGeom prst="rect">
            <a:avLst/>
          </a:prstGeom>
          <a:noFill/>
        </p:spPr>
        <p:txBody>
          <a:bodyPr wrap="square">
            <a:spAutoFit/>
          </a:bodyPr>
          <a:lstStyle/>
          <a:p>
            <a:pPr marL="285750" indent="-285750">
              <a:buFont typeface="Arial" panose="020B0604020202020204" pitchFamily="34" charset="0"/>
              <a:buChar char="•"/>
            </a:pPr>
            <a:r>
              <a:rPr lang="en-US" sz="1200">
                <a:solidFill>
                  <a:schemeClr val="bg1"/>
                </a:solidFill>
                <a:latin typeface="Century Gothic" panose="020B0502020202020204" pitchFamily="34" charset="0"/>
              </a:rPr>
              <a:t>Used VRPy library</a:t>
            </a:r>
          </a:p>
          <a:p>
            <a:pPr marL="285750" indent="-285750">
              <a:buFont typeface="Arial" panose="020B0604020202020204" pitchFamily="34" charset="0"/>
              <a:buChar char="•"/>
            </a:pPr>
            <a:r>
              <a:rPr lang="en-US" sz="1200">
                <a:solidFill>
                  <a:schemeClr val="bg1"/>
                </a:solidFill>
                <a:latin typeface="Century Gothic" panose="020B0502020202020204" pitchFamily="34" charset="0"/>
              </a:rPr>
              <a:t>Distance is computed using GoogleMaps API to more accurately compute the driving distance between the delivery locations</a:t>
            </a:r>
          </a:p>
          <a:p>
            <a:pPr marL="171450" indent="-171450">
              <a:buFont typeface="Arial" panose="020B0604020202020204" pitchFamily="34" charset="0"/>
              <a:buChar char="•"/>
            </a:pPr>
            <a:endParaRPr lang="en-US" sz="1100" b="1" u="sng">
              <a:solidFill>
                <a:schemeClr val="bg1"/>
              </a:solidFill>
              <a:latin typeface="Century Gothic" panose="020B0502020202020204" pitchFamily="34" charset="0"/>
            </a:endParaRPr>
          </a:p>
          <a:p>
            <a:endParaRPr lang="en-US" sz="1200">
              <a:latin typeface="Century Gothic" panose="020B0502020202020204" pitchFamily="34" charset="0"/>
            </a:endParaRPr>
          </a:p>
        </p:txBody>
      </p:sp>
      <p:pic>
        <p:nvPicPr>
          <p:cNvPr id="4" name="Picture 3">
            <a:extLst>
              <a:ext uri="{FF2B5EF4-FFF2-40B4-BE49-F238E27FC236}">
                <a16:creationId xmlns:a16="http://schemas.microsoft.com/office/drawing/2014/main" id="{9A9517B7-3B0F-2664-BFB8-E47515827175}"/>
              </a:ext>
            </a:extLst>
          </p:cNvPr>
          <p:cNvPicPr>
            <a:picLocks noChangeAspect="1"/>
          </p:cNvPicPr>
          <p:nvPr/>
        </p:nvPicPr>
        <p:blipFill>
          <a:blip r:embed="rId3"/>
          <a:stretch>
            <a:fillRect/>
          </a:stretch>
        </p:blipFill>
        <p:spPr>
          <a:xfrm>
            <a:off x="702739" y="1883309"/>
            <a:ext cx="10015418" cy="1942083"/>
          </a:xfrm>
          <a:prstGeom prst="rect">
            <a:avLst/>
          </a:prstGeom>
          <a:ln>
            <a:solidFill>
              <a:schemeClr val="tx1"/>
            </a:solidFill>
          </a:ln>
        </p:spPr>
      </p:pic>
      <p:sp>
        <p:nvSpPr>
          <p:cNvPr id="8" name="Rectangle 7">
            <a:extLst>
              <a:ext uri="{FF2B5EF4-FFF2-40B4-BE49-F238E27FC236}">
                <a16:creationId xmlns:a16="http://schemas.microsoft.com/office/drawing/2014/main" id="{940D79CB-BDD7-52A3-FC01-30399919A90D}"/>
              </a:ext>
            </a:extLst>
          </p:cNvPr>
          <p:cNvSpPr/>
          <p:nvPr/>
        </p:nvSpPr>
        <p:spPr>
          <a:xfrm>
            <a:off x="1354239" y="2527687"/>
            <a:ext cx="1192192" cy="474562"/>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1E49791-D59B-9A4E-EB7C-3FE110FB65E2}"/>
              </a:ext>
            </a:extLst>
          </p:cNvPr>
          <p:cNvSpPr/>
          <p:nvPr/>
        </p:nvSpPr>
        <p:spPr>
          <a:xfrm>
            <a:off x="9988951" y="2395769"/>
            <a:ext cx="729205" cy="60648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5694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21E2A3BC-11FD-4376-86CC-15CE51E9B2D6}"/>
              </a:ext>
            </a:extLst>
          </p:cNvPr>
          <p:cNvGraphicFramePr>
            <a:graphicFrameLocks/>
          </p:cNvGraphicFramePr>
          <p:nvPr>
            <p:extLst>
              <p:ext uri="{D42A27DB-BD31-4B8C-83A1-F6EECF244321}">
                <p14:modId xmlns:p14="http://schemas.microsoft.com/office/powerpoint/2010/main" val="2822911663"/>
              </p:ext>
            </p:extLst>
          </p:nvPr>
        </p:nvGraphicFramePr>
        <p:xfrm>
          <a:off x="6849483" y="4027851"/>
          <a:ext cx="4498258" cy="267379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F46A7273-6FD6-9873-6C17-34D983F2AE13}"/>
              </a:ext>
            </a:extLst>
          </p:cNvPr>
          <p:cNvSpPr txBox="1"/>
          <p:nvPr/>
        </p:nvSpPr>
        <p:spPr>
          <a:xfrm>
            <a:off x="472052" y="475567"/>
            <a:ext cx="10946364" cy="646331"/>
          </a:xfrm>
          <a:prstGeom prst="rect">
            <a:avLst/>
          </a:prstGeom>
          <a:noFill/>
        </p:spPr>
        <p:txBody>
          <a:bodyPr wrap="square" rtlCol="0">
            <a:spAutoFit/>
          </a:bodyPr>
          <a:lstStyle/>
          <a:p>
            <a:r>
              <a:rPr lang="en-SG" sz="3600">
                <a:latin typeface="Optima" panose="02000503060000020004" pitchFamily="2" charset="0"/>
              </a:rPr>
              <a:t>Results – Random vs Optimised Routing</a:t>
            </a:r>
          </a:p>
        </p:txBody>
      </p:sp>
      <p:grpSp>
        <p:nvGrpSpPr>
          <p:cNvPr id="9" name="Group 8">
            <a:extLst>
              <a:ext uri="{FF2B5EF4-FFF2-40B4-BE49-F238E27FC236}">
                <a16:creationId xmlns:a16="http://schemas.microsoft.com/office/drawing/2014/main" id="{8F7E3D1F-49EE-C869-CD93-2A3DAFDA1326}"/>
              </a:ext>
            </a:extLst>
          </p:cNvPr>
          <p:cNvGrpSpPr/>
          <p:nvPr/>
        </p:nvGrpSpPr>
        <p:grpSpPr>
          <a:xfrm>
            <a:off x="150268" y="1770086"/>
            <a:ext cx="6103918" cy="4257487"/>
            <a:chOff x="399084" y="1402469"/>
            <a:chExt cx="6182109" cy="4842819"/>
          </a:xfrm>
        </p:grpSpPr>
        <p:graphicFrame>
          <p:nvGraphicFramePr>
            <p:cNvPr id="4" name="Chart 3">
              <a:extLst>
                <a:ext uri="{FF2B5EF4-FFF2-40B4-BE49-F238E27FC236}">
                  <a16:creationId xmlns:a16="http://schemas.microsoft.com/office/drawing/2014/main" id="{45D496F6-5F2C-8F7C-C01F-01D14BEB06E6}"/>
                </a:ext>
              </a:extLst>
            </p:cNvPr>
            <p:cNvGraphicFramePr>
              <a:graphicFrameLocks/>
            </p:cNvGraphicFramePr>
            <p:nvPr>
              <p:extLst>
                <p:ext uri="{D42A27DB-BD31-4B8C-83A1-F6EECF244321}">
                  <p14:modId xmlns:p14="http://schemas.microsoft.com/office/powerpoint/2010/main" val="1335268671"/>
                </p:ext>
              </p:extLst>
            </p:nvPr>
          </p:nvGraphicFramePr>
          <p:xfrm>
            <a:off x="399084" y="1822579"/>
            <a:ext cx="6182109" cy="4422709"/>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EE7FE099-E32F-880C-82D7-ABAC2C2C0116}"/>
                </a:ext>
              </a:extLst>
            </p:cNvPr>
            <p:cNvSpPr txBox="1"/>
            <p:nvPr/>
          </p:nvSpPr>
          <p:spPr>
            <a:xfrm>
              <a:off x="974138" y="1402469"/>
              <a:ext cx="5424196" cy="420109"/>
            </a:xfrm>
            <a:prstGeom prst="rect">
              <a:avLst/>
            </a:prstGeom>
            <a:noFill/>
          </p:spPr>
          <p:txBody>
            <a:bodyPr wrap="square" rtlCol="0">
              <a:spAutoFit/>
            </a:bodyPr>
            <a:lstStyle/>
            <a:p>
              <a:r>
                <a:rPr lang="en-SG" b="1">
                  <a:solidFill>
                    <a:schemeClr val="tx1">
                      <a:lumMod val="50000"/>
                      <a:lumOff val="50000"/>
                    </a:schemeClr>
                  </a:solidFill>
                  <a:latin typeface="Century Gothic" panose="020B0502020202020204" pitchFamily="34" charset="0"/>
                </a:rPr>
                <a:t>Distance Travelled (Random versus Optimised) </a:t>
              </a:r>
            </a:p>
          </p:txBody>
        </p:sp>
      </p:grpSp>
      <p:graphicFrame>
        <p:nvGraphicFramePr>
          <p:cNvPr id="10" name="Chart 9">
            <a:extLst>
              <a:ext uri="{FF2B5EF4-FFF2-40B4-BE49-F238E27FC236}">
                <a16:creationId xmlns:a16="http://schemas.microsoft.com/office/drawing/2014/main" id="{418615F9-25BA-342E-3DDB-B88340623E1B}"/>
              </a:ext>
            </a:extLst>
          </p:cNvPr>
          <p:cNvGraphicFramePr>
            <a:graphicFrameLocks/>
          </p:cNvGraphicFramePr>
          <p:nvPr>
            <p:extLst>
              <p:ext uri="{D42A27DB-BD31-4B8C-83A1-F6EECF244321}">
                <p14:modId xmlns:p14="http://schemas.microsoft.com/office/powerpoint/2010/main" val="240606991"/>
              </p:ext>
            </p:extLst>
          </p:nvPr>
        </p:nvGraphicFramePr>
        <p:xfrm>
          <a:off x="6920154" y="1512614"/>
          <a:ext cx="4427587" cy="2673796"/>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Box 11">
            <a:extLst>
              <a:ext uri="{FF2B5EF4-FFF2-40B4-BE49-F238E27FC236}">
                <a16:creationId xmlns:a16="http://schemas.microsoft.com/office/drawing/2014/main" id="{9D029CCE-716C-E627-5366-193FDE818EEF}"/>
              </a:ext>
            </a:extLst>
          </p:cNvPr>
          <p:cNvSpPr txBox="1"/>
          <p:nvPr/>
        </p:nvSpPr>
        <p:spPr>
          <a:xfrm>
            <a:off x="10062903" y="4780486"/>
            <a:ext cx="1758431" cy="461665"/>
          </a:xfrm>
          <a:prstGeom prst="rect">
            <a:avLst/>
          </a:prstGeom>
          <a:noFill/>
        </p:spPr>
        <p:txBody>
          <a:bodyPr wrap="square" rtlCol="0">
            <a:spAutoFit/>
          </a:bodyPr>
          <a:lstStyle/>
          <a:p>
            <a:r>
              <a:rPr lang="en-SG" sz="1200" b="1">
                <a:highlight>
                  <a:srgbClr val="FFFF00"/>
                </a:highlight>
              </a:rPr>
              <a:t>Diesel cost: </a:t>
            </a:r>
          </a:p>
          <a:p>
            <a:r>
              <a:rPr lang="en-SG" sz="1200" b="1">
                <a:highlight>
                  <a:srgbClr val="FFFF00"/>
                </a:highlight>
              </a:rPr>
              <a:t>0.45 USD/km</a:t>
            </a:r>
          </a:p>
        </p:txBody>
      </p:sp>
      <p:sp>
        <p:nvSpPr>
          <p:cNvPr id="2" name="Rectangle 1">
            <a:extLst>
              <a:ext uri="{FF2B5EF4-FFF2-40B4-BE49-F238E27FC236}">
                <a16:creationId xmlns:a16="http://schemas.microsoft.com/office/drawing/2014/main" id="{42AE8880-1E63-9327-101C-B66BC7CAE437}"/>
              </a:ext>
            </a:extLst>
          </p:cNvPr>
          <p:cNvSpPr/>
          <p:nvPr/>
        </p:nvSpPr>
        <p:spPr>
          <a:xfrm>
            <a:off x="0" y="1050949"/>
            <a:ext cx="12194255" cy="461665"/>
          </a:xfrm>
          <a:prstGeom prst="rect">
            <a:avLst/>
          </a:prstGeom>
          <a:solidFill>
            <a:srgbClr val="A3897A">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453895D-BB8D-A801-B8B0-38B7B2CB58A9}"/>
              </a:ext>
            </a:extLst>
          </p:cNvPr>
          <p:cNvSpPr txBox="1"/>
          <p:nvPr/>
        </p:nvSpPr>
        <p:spPr>
          <a:xfrm>
            <a:off x="10062903" y="2387847"/>
            <a:ext cx="1758431" cy="461665"/>
          </a:xfrm>
          <a:prstGeom prst="rect">
            <a:avLst/>
          </a:prstGeom>
          <a:noFill/>
        </p:spPr>
        <p:txBody>
          <a:bodyPr wrap="square" rtlCol="0">
            <a:spAutoFit/>
          </a:bodyPr>
          <a:lstStyle/>
          <a:p>
            <a:r>
              <a:rPr lang="en-SG" sz="1200" b="1">
                <a:highlight>
                  <a:srgbClr val="FFFF00"/>
                </a:highlight>
              </a:rPr>
              <a:t>Based on estimated 60km/hr</a:t>
            </a:r>
          </a:p>
        </p:txBody>
      </p:sp>
      <p:sp>
        <p:nvSpPr>
          <p:cNvPr id="8" name="Rectangle 7">
            <a:extLst>
              <a:ext uri="{FF2B5EF4-FFF2-40B4-BE49-F238E27FC236}">
                <a16:creationId xmlns:a16="http://schemas.microsoft.com/office/drawing/2014/main" id="{42C4D51B-BA8F-0691-5219-7A5F75236D2A}"/>
              </a:ext>
            </a:extLst>
          </p:cNvPr>
          <p:cNvSpPr/>
          <p:nvPr/>
        </p:nvSpPr>
        <p:spPr>
          <a:xfrm>
            <a:off x="1045811" y="2299689"/>
            <a:ext cx="1650947" cy="2847233"/>
          </a:xfrm>
          <a:prstGeom prst="rect">
            <a:avLst/>
          </a:prstGeom>
          <a:noFill/>
          <a:ln>
            <a:solidFill>
              <a:srgbClr val="A389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EBE58AF6-3CD0-E007-A359-CFB0CB32984E}"/>
              </a:ext>
            </a:extLst>
          </p:cNvPr>
          <p:cNvSpPr/>
          <p:nvPr/>
        </p:nvSpPr>
        <p:spPr>
          <a:xfrm>
            <a:off x="2696757" y="3181236"/>
            <a:ext cx="1458599" cy="1965686"/>
          </a:xfrm>
          <a:prstGeom prst="rect">
            <a:avLst/>
          </a:prstGeom>
          <a:noFill/>
          <a:ln>
            <a:solidFill>
              <a:srgbClr val="A389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CEF8969B-5DD6-D55A-CB0B-68CF60BF64BA}"/>
              </a:ext>
            </a:extLst>
          </p:cNvPr>
          <p:cNvSpPr/>
          <p:nvPr/>
        </p:nvSpPr>
        <p:spPr>
          <a:xfrm>
            <a:off x="4155357" y="4027850"/>
            <a:ext cx="1387928" cy="1119071"/>
          </a:xfrm>
          <a:prstGeom prst="rect">
            <a:avLst/>
          </a:prstGeom>
          <a:noFill/>
          <a:ln>
            <a:solidFill>
              <a:srgbClr val="A389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391C90BD-5961-EDF9-F967-A579D7139B32}"/>
              </a:ext>
            </a:extLst>
          </p:cNvPr>
          <p:cNvSpPr/>
          <p:nvPr/>
        </p:nvSpPr>
        <p:spPr>
          <a:xfrm>
            <a:off x="7752466" y="1978089"/>
            <a:ext cx="1130278" cy="1963687"/>
          </a:xfrm>
          <a:prstGeom prst="rect">
            <a:avLst/>
          </a:prstGeom>
          <a:noFill/>
          <a:ln>
            <a:solidFill>
              <a:srgbClr val="A389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06705001-F6FB-8D86-C883-5D9AE8BBA76A}"/>
              </a:ext>
            </a:extLst>
          </p:cNvPr>
          <p:cNvSpPr/>
          <p:nvPr/>
        </p:nvSpPr>
        <p:spPr>
          <a:xfrm>
            <a:off x="8882744" y="2569029"/>
            <a:ext cx="1032587" cy="1372748"/>
          </a:xfrm>
          <a:prstGeom prst="rect">
            <a:avLst/>
          </a:prstGeom>
          <a:noFill/>
          <a:ln>
            <a:solidFill>
              <a:srgbClr val="A389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a:extLst>
              <a:ext uri="{FF2B5EF4-FFF2-40B4-BE49-F238E27FC236}">
                <a16:creationId xmlns:a16="http://schemas.microsoft.com/office/drawing/2014/main" id="{1CA8CA7D-CA67-3D0A-2C7F-60FC10FA958C}"/>
              </a:ext>
            </a:extLst>
          </p:cNvPr>
          <p:cNvSpPr/>
          <p:nvPr/>
        </p:nvSpPr>
        <p:spPr>
          <a:xfrm>
            <a:off x="9909531" y="3181235"/>
            <a:ext cx="1032587" cy="760541"/>
          </a:xfrm>
          <a:prstGeom prst="rect">
            <a:avLst/>
          </a:prstGeom>
          <a:noFill/>
          <a:ln>
            <a:solidFill>
              <a:srgbClr val="A389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a:extLst>
              <a:ext uri="{FF2B5EF4-FFF2-40B4-BE49-F238E27FC236}">
                <a16:creationId xmlns:a16="http://schemas.microsoft.com/office/drawing/2014/main" id="{95B57F4E-D261-E11D-B3B0-3B12E3367022}"/>
              </a:ext>
            </a:extLst>
          </p:cNvPr>
          <p:cNvSpPr/>
          <p:nvPr/>
        </p:nvSpPr>
        <p:spPr>
          <a:xfrm>
            <a:off x="9909531" y="5807052"/>
            <a:ext cx="1032587" cy="841288"/>
          </a:xfrm>
          <a:prstGeom prst="rect">
            <a:avLst/>
          </a:prstGeom>
          <a:noFill/>
          <a:ln>
            <a:solidFill>
              <a:srgbClr val="A389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3C8D69F0-037D-12CC-A75D-23039AB9B4BC}"/>
              </a:ext>
            </a:extLst>
          </p:cNvPr>
          <p:cNvSpPr/>
          <p:nvPr/>
        </p:nvSpPr>
        <p:spPr>
          <a:xfrm>
            <a:off x="8882744" y="5120115"/>
            <a:ext cx="1032587" cy="1528225"/>
          </a:xfrm>
          <a:prstGeom prst="rect">
            <a:avLst/>
          </a:prstGeom>
          <a:noFill/>
          <a:ln>
            <a:solidFill>
              <a:srgbClr val="A389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a:extLst>
              <a:ext uri="{FF2B5EF4-FFF2-40B4-BE49-F238E27FC236}">
                <a16:creationId xmlns:a16="http://schemas.microsoft.com/office/drawing/2014/main" id="{F6473003-C6CB-599F-4B6B-FE30D552F715}"/>
              </a:ext>
            </a:extLst>
          </p:cNvPr>
          <p:cNvSpPr/>
          <p:nvPr/>
        </p:nvSpPr>
        <p:spPr>
          <a:xfrm>
            <a:off x="7847257" y="4366727"/>
            <a:ext cx="1032587" cy="2281613"/>
          </a:xfrm>
          <a:prstGeom prst="rect">
            <a:avLst/>
          </a:prstGeom>
          <a:noFill/>
          <a:ln>
            <a:solidFill>
              <a:srgbClr val="A389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6715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14" grpId="0" animBg="1"/>
      <p:bldP spid="15" grpId="0" animBg="1"/>
      <p:bldP spid="18" grpId="0" animBg="1"/>
      <p:bldP spid="19" grpId="0" animBg="1"/>
      <p:bldP spid="22" grpId="0" animBg="1"/>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562E5F-67D6-D3C0-863C-C7DEB7FAFE57}"/>
              </a:ext>
            </a:extLst>
          </p:cNvPr>
          <p:cNvSpPr txBox="1"/>
          <p:nvPr/>
        </p:nvSpPr>
        <p:spPr>
          <a:xfrm>
            <a:off x="-211668" y="519292"/>
            <a:ext cx="10946364" cy="584775"/>
          </a:xfrm>
          <a:prstGeom prst="rect">
            <a:avLst/>
          </a:prstGeom>
          <a:noFill/>
        </p:spPr>
        <p:txBody>
          <a:bodyPr wrap="square" rtlCol="0">
            <a:spAutoFit/>
          </a:bodyPr>
          <a:lstStyle/>
          <a:p>
            <a:pPr algn="ctr"/>
            <a:r>
              <a:rPr lang="en-SG" sz="3200">
                <a:latin typeface="Optima" panose="02000503060000020004" pitchFamily="2" charset="0"/>
              </a:rPr>
              <a:t>Business Savings – Optimised vs Non-Optimised Routing</a:t>
            </a:r>
          </a:p>
        </p:txBody>
      </p:sp>
      <p:graphicFrame>
        <p:nvGraphicFramePr>
          <p:cNvPr id="6" name="Table 5">
            <a:extLst>
              <a:ext uri="{FF2B5EF4-FFF2-40B4-BE49-F238E27FC236}">
                <a16:creationId xmlns:a16="http://schemas.microsoft.com/office/drawing/2014/main" id="{B3768178-2D8A-AD03-3B6A-6537AB64CFF1}"/>
              </a:ext>
            </a:extLst>
          </p:cNvPr>
          <p:cNvGraphicFramePr>
            <a:graphicFrameLocks noGrp="1"/>
          </p:cNvGraphicFramePr>
          <p:nvPr>
            <p:extLst>
              <p:ext uri="{D42A27DB-BD31-4B8C-83A1-F6EECF244321}">
                <p14:modId xmlns:p14="http://schemas.microsoft.com/office/powerpoint/2010/main" val="1464284979"/>
              </p:ext>
            </p:extLst>
          </p:nvPr>
        </p:nvGraphicFramePr>
        <p:xfrm>
          <a:off x="3543404" y="3104881"/>
          <a:ext cx="8091889" cy="3038859"/>
        </p:xfrm>
        <a:graphic>
          <a:graphicData uri="http://schemas.openxmlformats.org/drawingml/2006/table">
            <a:tbl>
              <a:tblPr>
                <a:tableStyleId>{5C22544A-7EE6-4342-B048-85BDC9FD1C3A}</a:tableStyleId>
              </a:tblPr>
              <a:tblGrid>
                <a:gridCol w="3029475">
                  <a:extLst>
                    <a:ext uri="{9D8B030D-6E8A-4147-A177-3AD203B41FA5}">
                      <a16:colId xmlns:a16="http://schemas.microsoft.com/office/drawing/2014/main" val="203107338"/>
                    </a:ext>
                  </a:extLst>
                </a:gridCol>
                <a:gridCol w="2727851">
                  <a:extLst>
                    <a:ext uri="{9D8B030D-6E8A-4147-A177-3AD203B41FA5}">
                      <a16:colId xmlns:a16="http://schemas.microsoft.com/office/drawing/2014/main" val="819656632"/>
                    </a:ext>
                  </a:extLst>
                </a:gridCol>
                <a:gridCol w="2334563">
                  <a:extLst>
                    <a:ext uri="{9D8B030D-6E8A-4147-A177-3AD203B41FA5}">
                      <a16:colId xmlns:a16="http://schemas.microsoft.com/office/drawing/2014/main" val="3100262158"/>
                    </a:ext>
                  </a:extLst>
                </a:gridCol>
              </a:tblGrid>
              <a:tr h="575541">
                <a:tc>
                  <a:txBody>
                    <a:bodyPr/>
                    <a:lstStyle/>
                    <a:p>
                      <a:pPr algn="ctr" fontAlgn="b"/>
                      <a:r>
                        <a:rPr lang="en-SG" sz="1600" b="1" u="none" strike="noStrike">
                          <a:solidFill>
                            <a:schemeClr val="bg1"/>
                          </a:solidFill>
                          <a:effectLst/>
                          <a:latin typeface="Century Gothic" panose="020B0502020202020204" pitchFamily="34" charset="0"/>
                        </a:rPr>
                        <a:t>Factors </a:t>
                      </a:r>
                      <a:endParaRPr lang="en-SG" sz="1600" b="1" i="0" u="none" strike="noStrike">
                        <a:solidFill>
                          <a:schemeClr val="bg1"/>
                        </a:solidFill>
                        <a:effectLst/>
                        <a:latin typeface="Century Gothic" panose="020B0502020202020204" pitchFamily="34"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897A"/>
                    </a:solidFill>
                  </a:tcPr>
                </a:tc>
                <a:tc>
                  <a:txBody>
                    <a:bodyPr/>
                    <a:lstStyle/>
                    <a:p>
                      <a:pPr algn="ctr" fontAlgn="b"/>
                      <a:r>
                        <a:rPr lang="en-SG" sz="1600" b="1" u="none" strike="noStrike">
                          <a:solidFill>
                            <a:schemeClr val="bg1"/>
                          </a:solidFill>
                          <a:effectLst/>
                          <a:latin typeface="Century Gothic" panose="020B0502020202020204" pitchFamily="34" charset="0"/>
                        </a:rPr>
                        <a:t>Optimised Routing</a:t>
                      </a:r>
                      <a:endParaRPr lang="en-SG" sz="1600" b="1" i="0" u="none" strike="noStrike">
                        <a:solidFill>
                          <a:schemeClr val="bg1"/>
                        </a:solidFill>
                        <a:effectLst/>
                        <a:latin typeface="Century Gothic" panose="020B0502020202020204" pitchFamily="34"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897A"/>
                    </a:solidFill>
                  </a:tcPr>
                </a:tc>
                <a:tc>
                  <a:txBody>
                    <a:bodyPr/>
                    <a:lstStyle/>
                    <a:p>
                      <a:pPr algn="ctr" fontAlgn="b"/>
                      <a:r>
                        <a:rPr lang="en-SG" sz="1600" b="1" u="none" strike="noStrike">
                          <a:solidFill>
                            <a:schemeClr val="bg1"/>
                          </a:solidFill>
                          <a:effectLst/>
                          <a:latin typeface="Century Gothic" panose="020B0502020202020204" pitchFamily="34" charset="0"/>
                        </a:rPr>
                        <a:t>Non-optimised Routing</a:t>
                      </a:r>
                      <a:endParaRPr lang="en-SG" sz="1600" b="1" i="0" u="none" strike="noStrike">
                        <a:solidFill>
                          <a:schemeClr val="bg1"/>
                        </a:solidFill>
                        <a:effectLst/>
                        <a:latin typeface="Century Gothic" panose="020B0502020202020204" pitchFamily="34"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897A"/>
                    </a:solidFill>
                  </a:tcPr>
                </a:tc>
                <a:extLst>
                  <a:ext uri="{0D108BD9-81ED-4DB2-BD59-A6C34878D82A}">
                    <a16:rowId xmlns:a16="http://schemas.microsoft.com/office/drawing/2014/main" val="2897512210"/>
                  </a:ext>
                </a:extLst>
              </a:tr>
              <a:tr h="310716">
                <a:tc>
                  <a:txBody>
                    <a:bodyPr/>
                    <a:lstStyle/>
                    <a:p>
                      <a:pPr algn="ctr" fontAlgn="b"/>
                      <a:r>
                        <a:rPr lang="en-SG" sz="1400" u="none" strike="noStrike">
                          <a:effectLst/>
                          <a:latin typeface="Century Gothic" panose="020B0502020202020204" pitchFamily="34" charset="0"/>
                        </a:rPr>
                        <a:t>Total Distance Travelled (Km)</a:t>
                      </a:r>
                      <a:endParaRPr lang="en-SG" sz="1400" b="0" i="0" u="none" strike="noStrike">
                        <a:solidFill>
                          <a:srgbClr val="000000"/>
                        </a:solidFill>
                        <a:effectLst/>
                        <a:latin typeface="Century Gothic" panose="020B0502020202020204" pitchFamily="34"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SG" sz="1400" u="none" strike="noStrike">
                          <a:effectLst/>
                          <a:latin typeface="Century Gothic" panose="020B0502020202020204" pitchFamily="34" charset="0"/>
                        </a:rPr>
                        <a:t>1649</a:t>
                      </a:r>
                      <a:endParaRPr lang="en-SG" sz="1400" b="0" i="0" u="none" strike="noStrike">
                        <a:solidFill>
                          <a:srgbClr val="000000"/>
                        </a:solidFill>
                        <a:effectLst/>
                        <a:latin typeface="Century Gothic" panose="020B0502020202020204" pitchFamily="34"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SG" sz="1400" u="none" strike="noStrike">
                          <a:effectLst/>
                          <a:latin typeface="Century Gothic" panose="020B0502020202020204" pitchFamily="34" charset="0"/>
                        </a:rPr>
                        <a:t>3833</a:t>
                      </a:r>
                      <a:endParaRPr lang="en-SG" sz="1400" b="0" i="0" u="none" strike="noStrike">
                        <a:solidFill>
                          <a:srgbClr val="000000"/>
                        </a:solidFill>
                        <a:effectLst/>
                        <a:latin typeface="Century Gothic" panose="020B0502020202020204" pitchFamily="34"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01200302"/>
                  </a:ext>
                </a:extLst>
              </a:tr>
              <a:tr h="450828">
                <a:tc>
                  <a:txBody>
                    <a:bodyPr/>
                    <a:lstStyle/>
                    <a:p>
                      <a:pPr algn="ctr" fontAlgn="b"/>
                      <a:r>
                        <a:rPr lang="en-SG" sz="1400" u="none" strike="noStrike">
                          <a:effectLst/>
                          <a:latin typeface="Century Gothic" panose="020B0502020202020204" pitchFamily="34" charset="0"/>
                        </a:rPr>
                        <a:t>Manpower cost</a:t>
                      </a:r>
                    </a:p>
                    <a:p>
                      <a:pPr algn="ctr" fontAlgn="b"/>
                      <a:r>
                        <a:rPr lang="en-SG" sz="1400" b="0" i="0" u="none" strike="noStrike">
                          <a:solidFill>
                            <a:srgbClr val="000000"/>
                          </a:solidFill>
                          <a:effectLst/>
                          <a:latin typeface="Century Gothic" panose="020B0502020202020204" pitchFamily="34" charset="0"/>
                        </a:rPr>
                        <a:t>(23 USD/hr)</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SG" sz="1400" u="none" strike="noStrike">
                          <a:effectLst/>
                          <a:latin typeface="Century Gothic" panose="020B0502020202020204" pitchFamily="34" charset="0"/>
                        </a:rPr>
                        <a:t>632.12</a:t>
                      </a:r>
                      <a:endParaRPr lang="en-SG" sz="1400" b="0" i="0" u="none" strike="noStrike">
                        <a:solidFill>
                          <a:srgbClr val="000000"/>
                        </a:solidFill>
                        <a:effectLst/>
                        <a:latin typeface="Century Gothic" panose="020B0502020202020204" pitchFamily="34"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SG" sz="1400" u="none" strike="noStrike">
                          <a:effectLst/>
                          <a:latin typeface="Century Gothic" panose="020B0502020202020204" pitchFamily="34" charset="0"/>
                        </a:rPr>
                        <a:t>1469.32</a:t>
                      </a:r>
                      <a:endParaRPr lang="en-SG" sz="1400" b="0" i="0" u="none" strike="noStrike">
                        <a:solidFill>
                          <a:srgbClr val="000000"/>
                        </a:solidFill>
                        <a:effectLst/>
                        <a:latin typeface="Century Gothic" panose="020B0502020202020204" pitchFamily="34"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6959676"/>
                  </a:ext>
                </a:extLst>
              </a:tr>
              <a:tr h="494377">
                <a:tc>
                  <a:txBody>
                    <a:bodyPr/>
                    <a:lstStyle/>
                    <a:p>
                      <a:pPr algn="ctr" fontAlgn="ctr"/>
                      <a:r>
                        <a:rPr lang="en-SG" sz="1400" u="none" strike="noStrike">
                          <a:effectLst/>
                          <a:latin typeface="Century Gothic" panose="020B0502020202020204" pitchFamily="34" charset="0"/>
                        </a:rPr>
                        <a:t>Diesel cost</a:t>
                      </a:r>
                    </a:p>
                    <a:p>
                      <a:pPr algn="ctr" fontAlgn="ctr"/>
                      <a:r>
                        <a:rPr lang="en-SG" sz="1400" b="0" i="0" u="none" strike="noStrike">
                          <a:solidFill>
                            <a:srgbClr val="000000"/>
                          </a:solidFill>
                          <a:effectLst/>
                          <a:latin typeface="Century Gothic" panose="020B0502020202020204" pitchFamily="34" charset="0"/>
                        </a:rPr>
                        <a:t>(0.45 USD/km)</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SG" sz="1400" u="none" strike="noStrike">
                          <a:effectLst/>
                          <a:latin typeface="Century Gothic" panose="020B0502020202020204" pitchFamily="34" charset="0"/>
                        </a:rPr>
                        <a:t>742.03</a:t>
                      </a:r>
                      <a:endParaRPr lang="en-SG" sz="1400" b="0" i="0" u="none" strike="noStrike">
                        <a:solidFill>
                          <a:srgbClr val="000000"/>
                        </a:solidFill>
                        <a:effectLst/>
                        <a:latin typeface="Century Gothic" panose="020B0502020202020204" pitchFamily="34"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SG" sz="1400" u="none" strike="noStrike">
                          <a:effectLst/>
                          <a:latin typeface="Century Gothic" panose="020B0502020202020204" pitchFamily="34" charset="0"/>
                        </a:rPr>
                        <a:t>1724.81</a:t>
                      </a:r>
                      <a:endParaRPr lang="en-SG" sz="1400" b="0" i="0" u="none" strike="noStrike">
                        <a:solidFill>
                          <a:srgbClr val="000000"/>
                        </a:solidFill>
                        <a:effectLst/>
                        <a:latin typeface="Century Gothic" panose="020B0502020202020204" pitchFamily="34"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54364678"/>
                  </a:ext>
                </a:extLst>
              </a:tr>
              <a:tr h="310716">
                <a:tc>
                  <a:txBody>
                    <a:bodyPr/>
                    <a:lstStyle/>
                    <a:p>
                      <a:pPr algn="ctr" fontAlgn="b"/>
                      <a:r>
                        <a:rPr lang="en-SG" sz="1400" u="none" strike="noStrike">
                          <a:effectLst/>
                          <a:latin typeface="Century Gothic" panose="020B0502020202020204" pitchFamily="34" charset="0"/>
                        </a:rPr>
                        <a:t>Total Cost (USD)</a:t>
                      </a:r>
                      <a:endParaRPr lang="en-SG" sz="1400" b="0" i="0" u="none" strike="noStrike">
                        <a:solidFill>
                          <a:srgbClr val="000000"/>
                        </a:solidFill>
                        <a:effectLst/>
                        <a:latin typeface="Century Gothic" panose="020B0502020202020204" pitchFamily="34"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SG" sz="1400" u="none" strike="noStrike">
                          <a:effectLst/>
                          <a:latin typeface="Century Gothic" panose="020B0502020202020204" pitchFamily="34" charset="0"/>
                        </a:rPr>
                        <a:t>3023.15</a:t>
                      </a:r>
                      <a:endParaRPr lang="en-SG" sz="1400" b="0" i="0" u="none" strike="noStrike">
                        <a:solidFill>
                          <a:srgbClr val="000000"/>
                        </a:solidFill>
                        <a:effectLst/>
                        <a:latin typeface="Century Gothic" panose="020B0502020202020204" pitchFamily="34"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SG" sz="1400" u="none" strike="noStrike">
                          <a:effectLst/>
                          <a:latin typeface="Century Gothic" panose="020B0502020202020204" pitchFamily="34" charset="0"/>
                        </a:rPr>
                        <a:t>7027.13</a:t>
                      </a:r>
                      <a:endParaRPr lang="en-SG" sz="1400" b="0" i="0" u="none" strike="noStrike">
                        <a:solidFill>
                          <a:srgbClr val="000000"/>
                        </a:solidFill>
                        <a:effectLst/>
                        <a:latin typeface="Century Gothic" panose="020B0502020202020204" pitchFamily="34"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4854678"/>
                  </a:ext>
                </a:extLst>
              </a:tr>
              <a:tr h="896681">
                <a:tc>
                  <a:txBody>
                    <a:bodyPr/>
                    <a:lstStyle/>
                    <a:p>
                      <a:pPr algn="ctr" fontAlgn="b"/>
                      <a:endParaRPr lang="en-SG" sz="1400" u="none" strike="noStrike">
                        <a:effectLst/>
                        <a:latin typeface="Century Gothic" panose="020B0502020202020204" pitchFamily="34" charset="0"/>
                      </a:endParaRPr>
                    </a:p>
                    <a:p>
                      <a:pPr algn="ctr" fontAlgn="b"/>
                      <a:r>
                        <a:rPr lang="en-SG" sz="1400" u="none" strike="noStrike">
                          <a:effectLst/>
                          <a:latin typeface="Century Gothic" panose="020B0502020202020204" pitchFamily="34" charset="0"/>
                        </a:rPr>
                        <a:t>Final Savings (USD)</a:t>
                      </a:r>
                    </a:p>
                    <a:p>
                      <a:pPr algn="ctr" fontAlgn="b"/>
                      <a:r>
                        <a:rPr lang="en-SG" sz="1400" b="0" i="0" u="none" strike="noStrike">
                          <a:solidFill>
                            <a:srgbClr val="000000"/>
                          </a:solidFill>
                          <a:effectLst/>
                          <a:latin typeface="Century Gothic" panose="020B0502020202020204" pitchFamily="34" charset="0"/>
                        </a:rPr>
                        <a:t>Total Cost (non-optimised) - Total Cost (optimised)</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fontAlgn="b"/>
                      <a:r>
                        <a:rPr lang="en-SG" sz="1800" b="1" u="none" strike="noStrike">
                          <a:effectLst/>
                          <a:highlight>
                            <a:srgbClr val="FFFF00"/>
                          </a:highlight>
                          <a:latin typeface="Century Gothic" panose="020B0502020202020204" pitchFamily="34" charset="0"/>
                        </a:rPr>
                        <a:t>4003.98</a:t>
                      </a:r>
                      <a:endParaRPr lang="en-SG" sz="1800" b="1" i="0" u="none" strike="noStrike">
                        <a:solidFill>
                          <a:srgbClr val="000000"/>
                        </a:solidFill>
                        <a:effectLst/>
                        <a:highlight>
                          <a:srgbClr val="FFFF00"/>
                        </a:highlight>
                        <a:latin typeface="Century Gothic" panose="020B0502020202020204" pitchFamily="34"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fontAlgn="b"/>
                      <a:endParaRPr lang="en-SG" sz="11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600903311"/>
                  </a:ext>
                </a:extLst>
              </a:tr>
            </a:tbl>
          </a:graphicData>
        </a:graphic>
      </p:graphicFrame>
      <p:sp>
        <p:nvSpPr>
          <p:cNvPr id="8" name="TextBox 7">
            <a:extLst>
              <a:ext uri="{FF2B5EF4-FFF2-40B4-BE49-F238E27FC236}">
                <a16:creationId xmlns:a16="http://schemas.microsoft.com/office/drawing/2014/main" id="{E28CF530-0C64-E96F-6B82-1203A0FA0DDE}"/>
              </a:ext>
            </a:extLst>
          </p:cNvPr>
          <p:cNvSpPr txBox="1"/>
          <p:nvPr/>
        </p:nvSpPr>
        <p:spPr>
          <a:xfrm>
            <a:off x="785357" y="1742185"/>
            <a:ext cx="4628270" cy="1200329"/>
          </a:xfrm>
          <a:prstGeom prst="rect">
            <a:avLst/>
          </a:prstGeom>
          <a:solidFill>
            <a:srgbClr val="A3897A"/>
          </a:solidFill>
          <a:ln>
            <a:solidFill>
              <a:schemeClr val="tx1"/>
            </a:solidFill>
          </a:ln>
        </p:spPr>
        <p:txBody>
          <a:bodyPr wrap="square">
            <a:spAutoFit/>
          </a:bodyPr>
          <a:lstStyle/>
          <a:p>
            <a:pPr algn="ctr" fontAlgn="b"/>
            <a:r>
              <a:rPr lang="en-SG" sz="2000" u="none" strike="noStrike">
                <a:solidFill>
                  <a:schemeClr val="bg1"/>
                </a:solidFill>
                <a:effectLst/>
                <a:highlight>
                  <a:srgbClr val="A3897A"/>
                </a:highlight>
              </a:rPr>
              <a:t>Cost Savings totals to</a:t>
            </a:r>
          </a:p>
          <a:p>
            <a:pPr algn="ctr" fontAlgn="b"/>
            <a:r>
              <a:rPr lang="en-SG" sz="2400" b="1" u="none" strike="noStrike">
                <a:solidFill>
                  <a:schemeClr val="bg1"/>
                </a:solidFill>
                <a:effectLst/>
                <a:highlight>
                  <a:srgbClr val="A3897A"/>
                </a:highlight>
              </a:rPr>
              <a:t> </a:t>
            </a:r>
            <a:r>
              <a:rPr lang="en-SG" sz="3200" b="1" u="none" strike="noStrike">
                <a:solidFill>
                  <a:schemeClr val="bg1"/>
                </a:solidFill>
                <a:effectLst/>
                <a:highlight>
                  <a:srgbClr val="A3897A"/>
                </a:highlight>
              </a:rPr>
              <a:t>$4004 </a:t>
            </a:r>
            <a:r>
              <a:rPr lang="en-SG" sz="2400" b="1" u="none" strike="noStrike">
                <a:solidFill>
                  <a:schemeClr val="bg1"/>
                </a:solidFill>
                <a:effectLst/>
                <a:highlight>
                  <a:srgbClr val="A3897A"/>
                </a:highlight>
              </a:rPr>
              <a:t>USD </a:t>
            </a:r>
            <a:r>
              <a:rPr lang="en-SG" sz="2000" u="none" strike="noStrike">
                <a:solidFill>
                  <a:schemeClr val="bg1"/>
                </a:solidFill>
                <a:effectLst/>
                <a:highlight>
                  <a:srgbClr val="A3897A"/>
                </a:highlight>
              </a:rPr>
              <a:t>or ~</a:t>
            </a:r>
            <a:r>
              <a:rPr lang="en-SG" sz="3200" b="1" u="none" strike="noStrike">
                <a:solidFill>
                  <a:schemeClr val="bg1"/>
                </a:solidFill>
                <a:effectLst/>
                <a:highlight>
                  <a:srgbClr val="A3897A"/>
                </a:highlight>
              </a:rPr>
              <a:t>57%</a:t>
            </a:r>
            <a:r>
              <a:rPr lang="en-SG" sz="2800" b="1" u="none" strike="noStrike">
                <a:solidFill>
                  <a:schemeClr val="bg1"/>
                </a:solidFill>
                <a:effectLst/>
                <a:highlight>
                  <a:srgbClr val="A3897A"/>
                </a:highlight>
              </a:rPr>
              <a:t> </a:t>
            </a:r>
          </a:p>
          <a:p>
            <a:pPr algn="ctr" fontAlgn="b"/>
            <a:r>
              <a:rPr lang="en-SG" sz="2000" u="none" strike="noStrike">
                <a:solidFill>
                  <a:schemeClr val="bg1"/>
                </a:solidFill>
                <a:effectLst/>
                <a:highlight>
                  <a:srgbClr val="A3897A"/>
                </a:highlight>
              </a:rPr>
              <a:t>of total cost!</a:t>
            </a:r>
            <a:endParaRPr lang="en-SG" sz="2000" b="0" i="0" u="none" strike="noStrike">
              <a:solidFill>
                <a:schemeClr val="bg1"/>
              </a:solidFill>
              <a:effectLst/>
              <a:highlight>
                <a:srgbClr val="A3897A"/>
              </a:highlight>
              <a:latin typeface="Calibri" panose="020F0502020204030204" pitchFamily="34" charset="0"/>
            </a:endParaRPr>
          </a:p>
        </p:txBody>
      </p:sp>
      <p:sp>
        <p:nvSpPr>
          <p:cNvPr id="9" name="Rectangle 8">
            <a:extLst>
              <a:ext uri="{FF2B5EF4-FFF2-40B4-BE49-F238E27FC236}">
                <a16:creationId xmlns:a16="http://schemas.microsoft.com/office/drawing/2014/main" id="{BE7A5895-378E-BFE0-4659-30E464B9D1D5}"/>
              </a:ext>
            </a:extLst>
          </p:cNvPr>
          <p:cNvSpPr/>
          <p:nvPr/>
        </p:nvSpPr>
        <p:spPr>
          <a:xfrm>
            <a:off x="0" y="1050949"/>
            <a:ext cx="12194255" cy="461665"/>
          </a:xfrm>
          <a:prstGeom prst="rect">
            <a:avLst/>
          </a:prstGeom>
          <a:solidFill>
            <a:srgbClr val="A3897A">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iggy Bank outline">
            <a:extLst>
              <a:ext uri="{FF2B5EF4-FFF2-40B4-BE49-F238E27FC236}">
                <a16:creationId xmlns:a16="http://schemas.microsoft.com/office/drawing/2014/main" id="{9A9BE190-291C-612E-8479-037FF5D8D6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95381" y="1612888"/>
            <a:ext cx="1397366" cy="1397366"/>
          </a:xfrm>
          <a:prstGeom prst="rect">
            <a:avLst/>
          </a:prstGeom>
        </p:spPr>
      </p:pic>
      <p:pic>
        <p:nvPicPr>
          <p:cNvPr id="3" name="Graphic 2" descr="Coins outline">
            <a:extLst>
              <a:ext uri="{FF2B5EF4-FFF2-40B4-BE49-F238E27FC236}">
                <a16:creationId xmlns:a16="http://schemas.microsoft.com/office/drawing/2014/main" id="{74125443-CFA9-9047-F50B-32B74806CD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8293" y="2294237"/>
            <a:ext cx="1294127" cy="1294127"/>
          </a:xfrm>
          <a:prstGeom prst="rect">
            <a:avLst/>
          </a:prstGeom>
        </p:spPr>
      </p:pic>
    </p:spTree>
    <p:extLst>
      <p:ext uri="{BB962C8B-B14F-4D97-AF65-F5344CB8AC3E}">
        <p14:creationId xmlns:p14="http://schemas.microsoft.com/office/powerpoint/2010/main" val="4203504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descr="A picture containing indoor, floor, wall, room&#10;&#10;Description automatically generated">
            <a:extLst>
              <a:ext uri="{FF2B5EF4-FFF2-40B4-BE49-F238E27FC236}">
                <a16:creationId xmlns:a16="http://schemas.microsoft.com/office/drawing/2014/main" id="{F0C80B22-DBAC-31D6-4197-925AE26D0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7"/>
            <a:ext cx="4572000" cy="6858000"/>
          </a:xfrm>
          <a:prstGeom prst="rect">
            <a:avLst/>
          </a:prstGeom>
        </p:spPr>
      </p:pic>
      <p:graphicFrame>
        <p:nvGraphicFramePr>
          <p:cNvPr id="4" name="Content Placeholder 11">
            <a:extLst>
              <a:ext uri="{FF2B5EF4-FFF2-40B4-BE49-F238E27FC236}">
                <a16:creationId xmlns:a16="http://schemas.microsoft.com/office/drawing/2014/main" id="{03E3FC77-6598-5A60-03F2-509A4D60B5C9}"/>
              </a:ext>
            </a:extLst>
          </p:cNvPr>
          <p:cNvGraphicFramePr>
            <a:graphicFrameLocks noGrp="1"/>
          </p:cNvGraphicFramePr>
          <p:nvPr>
            <p:ph idx="1"/>
            <p:extLst>
              <p:ext uri="{D42A27DB-BD31-4B8C-83A1-F6EECF244321}">
                <p14:modId xmlns:p14="http://schemas.microsoft.com/office/powerpoint/2010/main" val="2284047635"/>
              </p:ext>
            </p:extLst>
          </p:nvPr>
        </p:nvGraphicFramePr>
        <p:xfrm>
          <a:off x="1411366" y="553571"/>
          <a:ext cx="11943065" cy="56306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0" name="Graphic 19" descr="Statistics outline">
            <a:extLst>
              <a:ext uri="{FF2B5EF4-FFF2-40B4-BE49-F238E27FC236}">
                <a16:creationId xmlns:a16="http://schemas.microsoft.com/office/drawing/2014/main" id="{A6D8ABB3-8731-94E7-FAB6-B84E4077B13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78950" y="849812"/>
            <a:ext cx="914400" cy="914400"/>
          </a:xfrm>
          <a:prstGeom prst="rect">
            <a:avLst/>
          </a:prstGeom>
        </p:spPr>
      </p:pic>
      <p:pic>
        <p:nvPicPr>
          <p:cNvPr id="22" name="Graphic 21" descr="Search Inventory outline">
            <a:extLst>
              <a:ext uri="{FF2B5EF4-FFF2-40B4-BE49-F238E27FC236}">
                <a16:creationId xmlns:a16="http://schemas.microsoft.com/office/drawing/2014/main" id="{6BC2E9C8-11A7-CEFB-5437-A69594DF7C2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382898" y="2005750"/>
            <a:ext cx="914400" cy="914400"/>
          </a:xfrm>
          <a:prstGeom prst="rect">
            <a:avLst/>
          </a:prstGeom>
        </p:spPr>
      </p:pic>
      <p:pic>
        <p:nvPicPr>
          <p:cNvPr id="24" name="Graphic 23" descr="Dump truck outline">
            <a:extLst>
              <a:ext uri="{FF2B5EF4-FFF2-40B4-BE49-F238E27FC236}">
                <a16:creationId xmlns:a16="http://schemas.microsoft.com/office/drawing/2014/main" id="{46827CBD-D2ED-5B64-F097-EE03465A257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382898" y="3745790"/>
            <a:ext cx="914400" cy="914400"/>
          </a:xfrm>
          <a:prstGeom prst="rect">
            <a:avLst/>
          </a:prstGeom>
        </p:spPr>
      </p:pic>
      <p:pic>
        <p:nvPicPr>
          <p:cNvPr id="26" name="Graphic 25" descr="Users outline">
            <a:extLst>
              <a:ext uri="{FF2B5EF4-FFF2-40B4-BE49-F238E27FC236}">
                <a16:creationId xmlns:a16="http://schemas.microsoft.com/office/drawing/2014/main" id="{9F9FDC3D-A28F-0D73-486A-3B516E5BF15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336150" y="5093788"/>
            <a:ext cx="914400" cy="914400"/>
          </a:xfrm>
          <a:prstGeom prst="rect">
            <a:avLst/>
          </a:prstGeom>
        </p:spPr>
      </p:pic>
    </p:spTree>
    <p:extLst>
      <p:ext uri="{BB962C8B-B14F-4D97-AF65-F5344CB8AC3E}">
        <p14:creationId xmlns:p14="http://schemas.microsoft.com/office/powerpoint/2010/main" val="3538201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indoor, floor, wall, room&#10;&#10;Description automatically generated">
            <a:extLst>
              <a:ext uri="{FF2B5EF4-FFF2-40B4-BE49-F238E27FC236}">
                <a16:creationId xmlns:a16="http://schemas.microsoft.com/office/drawing/2014/main" id="{F0C80B22-DBAC-31D6-4197-925AE26D0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93" y="0"/>
            <a:ext cx="4572000" cy="6858000"/>
          </a:xfrm>
          <a:prstGeom prst="rect">
            <a:avLst/>
          </a:prstGeom>
        </p:spPr>
      </p:pic>
      <p:pic>
        <p:nvPicPr>
          <p:cNvPr id="20" name="Graphic 19" descr="Statistics outline">
            <a:extLst>
              <a:ext uri="{FF2B5EF4-FFF2-40B4-BE49-F238E27FC236}">
                <a16:creationId xmlns:a16="http://schemas.microsoft.com/office/drawing/2014/main" id="{A6D8ABB3-8731-94E7-FAB6-B84E4077B1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78950" y="849812"/>
            <a:ext cx="914400" cy="914400"/>
          </a:xfrm>
          <a:prstGeom prst="rect">
            <a:avLst/>
          </a:prstGeom>
        </p:spPr>
      </p:pic>
      <p:pic>
        <p:nvPicPr>
          <p:cNvPr id="22" name="Graphic 21" descr="Search Inventory outline">
            <a:extLst>
              <a:ext uri="{FF2B5EF4-FFF2-40B4-BE49-F238E27FC236}">
                <a16:creationId xmlns:a16="http://schemas.microsoft.com/office/drawing/2014/main" id="{6BC2E9C8-11A7-CEFB-5437-A69594DF7C2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82898" y="2005750"/>
            <a:ext cx="914400" cy="914400"/>
          </a:xfrm>
          <a:prstGeom prst="rect">
            <a:avLst/>
          </a:prstGeom>
        </p:spPr>
      </p:pic>
      <p:pic>
        <p:nvPicPr>
          <p:cNvPr id="24" name="Graphic 23" descr="Dump truck outline">
            <a:extLst>
              <a:ext uri="{FF2B5EF4-FFF2-40B4-BE49-F238E27FC236}">
                <a16:creationId xmlns:a16="http://schemas.microsoft.com/office/drawing/2014/main" id="{46827CBD-D2ED-5B64-F097-EE03465A25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82898" y="3745790"/>
            <a:ext cx="914400" cy="914400"/>
          </a:xfrm>
          <a:prstGeom prst="rect">
            <a:avLst/>
          </a:prstGeom>
        </p:spPr>
      </p:pic>
      <p:pic>
        <p:nvPicPr>
          <p:cNvPr id="26" name="Graphic 25" descr="Users outline">
            <a:extLst>
              <a:ext uri="{FF2B5EF4-FFF2-40B4-BE49-F238E27FC236}">
                <a16:creationId xmlns:a16="http://schemas.microsoft.com/office/drawing/2014/main" id="{9F9FDC3D-A28F-0D73-486A-3B516E5BF15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36150" y="5093788"/>
            <a:ext cx="914400" cy="914400"/>
          </a:xfrm>
          <a:prstGeom prst="rect">
            <a:avLst/>
          </a:prstGeom>
        </p:spPr>
      </p:pic>
      <p:graphicFrame>
        <p:nvGraphicFramePr>
          <p:cNvPr id="5" name="Diagram 4">
            <a:extLst>
              <a:ext uri="{FF2B5EF4-FFF2-40B4-BE49-F238E27FC236}">
                <a16:creationId xmlns:a16="http://schemas.microsoft.com/office/drawing/2014/main" id="{64C815A8-FF69-03D8-52EF-E3F65DD867DA}"/>
              </a:ext>
            </a:extLst>
          </p:cNvPr>
          <p:cNvGraphicFramePr/>
          <p:nvPr>
            <p:extLst>
              <p:ext uri="{D42A27DB-BD31-4B8C-83A1-F6EECF244321}">
                <p14:modId xmlns:p14="http://schemas.microsoft.com/office/powerpoint/2010/main" val="1530696138"/>
              </p:ext>
            </p:extLst>
          </p:nvPr>
        </p:nvGraphicFramePr>
        <p:xfrm>
          <a:off x="1819839" y="719666"/>
          <a:ext cx="10287264" cy="541866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6" name="Graphic 5" descr="Statistics outline">
            <a:extLst>
              <a:ext uri="{FF2B5EF4-FFF2-40B4-BE49-F238E27FC236}">
                <a16:creationId xmlns:a16="http://schemas.microsoft.com/office/drawing/2014/main" id="{936EE3F2-4B0C-0AB9-31A4-2024580731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573117" y="851952"/>
            <a:ext cx="835084" cy="835084"/>
          </a:xfrm>
          <a:prstGeom prst="rect">
            <a:avLst/>
          </a:prstGeom>
        </p:spPr>
      </p:pic>
      <p:pic>
        <p:nvPicPr>
          <p:cNvPr id="8" name="Graphic 7" descr="Search Inventory outline">
            <a:extLst>
              <a:ext uri="{FF2B5EF4-FFF2-40B4-BE49-F238E27FC236}">
                <a16:creationId xmlns:a16="http://schemas.microsoft.com/office/drawing/2014/main" id="{78FED54F-8854-562E-CC57-1E22E1DC0D0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573117" y="5170965"/>
            <a:ext cx="835083" cy="835083"/>
          </a:xfrm>
          <a:prstGeom prst="rect">
            <a:avLst/>
          </a:prstGeom>
        </p:spPr>
      </p:pic>
      <p:pic>
        <p:nvPicPr>
          <p:cNvPr id="9" name="Graphic 8" descr="Dump truck outline">
            <a:extLst>
              <a:ext uri="{FF2B5EF4-FFF2-40B4-BE49-F238E27FC236}">
                <a16:creationId xmlns:a16="http://schemas.microsoft.com/office/drawing/2014/main" id="{E141B931-95B0-9C8B-0670-E77D9C04D7A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297298" y="1887783"/>
            <a:ext cx="835085" cy="835085"/>
          </a:xfrm>
          <a:prstGeom prst="rect">
            <a:avLst/>
          </a:prstGeom>
        </p:spPr>
      </p:pic>
      <p:pic>
        <p:nvPicPr>
          <p:cNvPr id="11" name="Graphic 10" descr="Coins outline">
            <a:extLst>
              <a:ext uri="{FF2B5EF4-FFF2-40B4-BE49-F238E27FC236}">
                <a16:creationId xmlns:a16="http://schemas.microsoft.com/office/drawing/2014/main" id="{01E5CAFB-0FE8-7DE6-1B67-CA7C552857B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873046" y="3071784"/>
            <a:ext cx="714429" cy="714429"/>
          </a:xfrm>
          <a:prstGeom prst="rect">
            <a:avLst/>
          </a:prstGeom>
        </p:spPr>
      </p:pic>
      <p:pic>
        <p:nvPicPr>
          <p:cNvPr id="13" name="Graphic 12" descr="Clock with solid fill">
            <a:extLst>
              <a:ext uri="{FF2B5EF4-FFF2-40B4-BE49-F238E27FC236}">
                <a16:creationId xmlns:a16="http://schemas.microsoft.com/office/drawing/2014/main" id="{5DBE5029-9FC4-6C28-E337-DD8E9CDC3A79}"/>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573273" y="4100066"/>
            <a:ext cx="874743" cy="874743"/>
          </a:xfrm>
          <a:prstGeom prst="rect">
            <a:avLst/>
          </a:prstGeom>
        </p:spPr>
      </p:pic>
    </p:spTree>
    <p:extLst>
      <p:ext uri="{BB962C8B-B14F-4D97-AF65-F5344CB8AC3E}">
        <p14:creationId xmlns:p14="http://schemas.microsoft.com/office/powerpoint/2010/main" val="2741326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C606ED7-BB6D-F3B6-45C6-2A99D00EA842}"/>
              </a:ext>
            </a:extLst>
          </p:cNvPr>
          <p:cNvSpPr txBox="1"/>
          <p:nvPr/>
        </p:nvSpPr>
        <p:spPr>
          <a:xfrm>
            <a:off x="257299" y="823413"/>
            <a:ext cx="11582277" cy="1969770"/>
          </a:xfrm>
          <a:prstGeom prst="rect">
            <a:avLst/>
          </a:prstGeom>
          <a:noFill/>
        </p:spPr>
        <p:txBody>
          <a:bodyPr wrap="square" rtlCol="0">
            <a:spAutoFit/>
          </a:bodyPr>
          <a:lstStyle/>
          <a:p>
            <a:endParaRPr lang="en-SG" sz="3600">
              <a:latin typeface="Optima" panose="02000503060000020004" pitchFamily="2" charset="0"/>
            </a:endParaRPr>
          </a:p>
          <a:p>
            <a:r>
              <a:rPr lang="en-SG">
                <a:latin typeface="Century Gothic" panose="020B0502020202020204" pitchFamily="34" charset="0"/>
              </a:rPr>
              <a:t>A home-grown furniture retailer established in </a:t>
            </a:r>
            <a:r>
              <a:rPr lang="en-SG" i="1">
                <a:latin typeface="Century Gothic" panose="020B0502020202020204" pitchFamily="34" charset="0"/>
              </a:rPr>
              <a:t>2013 </a:t>
            </a:r>
          </a:p>
          <a:p>
            <a:r>
              <a:rPr lang="en-SG">
                <a:latin typeface="Century Gothic" panose="020B0502020202020204" pitchFamily="34" charset="0"/>
              </a:rPr>
              <a:t>Expanded to offering its products to several countries including </a:t>
            </a:r>
            <a:r>
              <a:rPr lang="en-SG" i="1">
                <a:latin typeface="Century Gothic" panose="020B0502020202020204" pitchFamily="34" charset="0"/>
              </a:rPr>
              <a:t>the United States, Canada, Australia, and several European countries.</a:t>
            </a:r>
          </a:p>
          <a:p>
            <a:endParaRPr lang="en-US" sz="3200">
              <a:latin typeface="Century Gothic" panose="020B0502020202020204" pitchFamily="34" charset="0"/>
            </a:endParaRPr>
          </a:p>
        </p:txBody>
      </p:sp>
      <p:sp>
        <p:nvSpPr>
          <p:cNvPr id="8" name="TextBox 7">
            <a:extLst>
              <a:ext uri="{FF2B5EF4-FFF2-40B4-BE49-F238E27FC236}">
                <a16:creationId xmlns:a16="http://schemas.microsoft.com/office/drawing/2014/main" id="{4D5DCAEE-48F0-E971-3DE7-14F1944768C8}"/>
              </a:ext>
            </a:extLst>
          </p:cNvPr>
          <p:cNvSpPr txBox="1"/>
          <p:nvPr/>
        </p:nvSpPr>
        <p:spPr>
          <a:xfrm>
            <a:off x="8496824" y="2531094"/>
            <a:ext cx="2140046" cy="400110"/>
          </a:xfrm>
          <a:prstGeom prst="rect">
            <a:avLst/>
          </a:prstGeom>
          <a:noFill/>
        </p:spPr>
        <p:txBody>
          <a:bodyPr wrap="square" rtlCol="0">
            <a:spAutoFit/>
          </a:bodyPr>
          <a:lstStyle/>
          <a:p>
            <a:r>
              <a:rPr lang="en-US" sz="2000">
                <a:solidFill>
                  <a:schemeClr val="bg1"/>
                </a:solidFill>
                <a:highlight>
                  <a:srgbClr val="7B4E31"/>
                </a:highlight>
                <a:latin typeface="Century Gothic" panose="020B0502020202020204" pitchFamily="34" charset="0"/>
              </a:rPr>
              <a:t>During Covid19</a:t>
            </a:r>
          </a:p>
        </p:txBody>
      </p:sp>
      <p:sp>
        <p:nvSpPr>
          <p:cNvPr id="10" name="TextBox 9">
            <a:extLst>
              <a:ext uri="{FF2B5EF4-FFF2-40B4-BE49-F238E27FC236}">
                <a16:creationId xmlns:a16="http://schemas.microsoft.com/office/drawing/2014/main" id="{DCAE0047-E5DB-E480-8214-265E15DF1924}"/>
              </a:ext>
            </a:extLst>
          </p:cNvPr>
          <p:cNvSpPr txBox="1"/>
          <p:nvPr/>
        </p:nvSpPr>
        <p:spPr>
          <a:xfrm>
            <a:off x="765375" y="2566750"/>
            <a:ext cx="3077858" cy="400110"/>
          </a:xfrm>
          <a:prstGeom prst="rect">
            <a:avLst/>
          </a:prstGeom>
          <a:noFill/>
        </p:spPr>
        <p:txBody>
          <a:bodyPr wrap="square" rtlCol="0">
            <a:spAutoFit/>
          </a:bodyPr>
          <a:lstStyle/>
          <a:p>
            <a:r>
              <a:rPr lang="en-US" sz="2000">
                <a:solidFill>
                  <a:schemeClr val="bg1"/>
                </a:solidFill>
                <a:highlight>
                  <a:srgbClr val="7B4E31"/>
                </a:highlight>
                <a:latin typeface="Optima" panose="02000503060000020004" pitchFamily="2" charset="0"/>
              </a:rPr>
              <a:t>Digital- First approach</a:t>
            </a:r>
          </a:p>
        </p:txBody>
      </p:sp>
      <p:sp>
        <p:nvSpPr>
          <p:cNvPr id="11" name="TextBox 10">
            <a:extLst>
              <a:ext uri="{FF2B5EF4-FFF2-40B4-BE49-F238E27FC236}">
                <a16:creationId xmlns:a16="http://schemas.microsoft.com/office/drawing/2014/main" id="{42049A30-BAC8-B423-69DE-A56687FE9977}"/>
              </a:ext>
            </a:extLst>
          </p:cNvPr>
          <p:cNvSpPr txBox="1"/>
          <p:nvPr/>
        </p:nvSpPr>
        <p:spPr>
          <a:xfrm>
            <a:off x="4765841" y="2571329"/>
            <a:ext cx="2562008" cy="400110"/>
          </a:xfrm>
          <a:prstGeom prst="rect">
            <a:avLst/>
          </a:prstGeom>
          <a:noFill/>
        </p:spPr>
        <p:txBody>
          <a:bodyPr wrap="square" rtlCol="0">
            <a:spAutoFit/>
          </a:bodyPr>
          <a:lstStyle/>
          <a:p>
            <a:r>
              <a:rPr lang="en-US" sz="2000">
                <a:solidFill>
                  <a:schemeClr val="bg1"/>
                </a:solidFill>
                <a:highlight>
                  <a:srgbClr val="7B4E31"/>
                </a:highlight>
                <a:latin typeface="Century Gothic" panose="020B0502020202020204" pitchFamily="34" charset="0"/>
              </a:rPr>
              <a:t>International Order</a:t>
            </a:r>
          </a:p>
        </p:txBody>
      </p:sp>
      <p:pic>
        <p:nvPicPr>
          <p:cNvPr id="1026" name="Picture 2">
            <a:extLst>
              <a:ext uri="{FF2B5EF4-FFF2-40B4-BE49-F238E27FC236}">
                <a16:creationId xmlns:a16="http://schemas.microsoft.com/office/drawing/2014/main" id="{E86DDD2C-D330-5734-C4BD-E0911183AB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9650" y="34226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22" name="Graphic 21" descr="Ecommerce outline">
            <a:extLst>
              <a:ext uri="{FF2B5EF4-FFF2-40B4-BE49-F238E27FC236}">
                <a16:creationId xmlns:a16="http://schemas.microsoft.com/office/drawing/2014/main" id="{2E4A6D53-AA80-699E-A128-D9B11E2CC1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1365" y="3242004"/>
            <a:ext cx="1067690" cy="1067690"/>
          </a:xfrm>
          <a:prstGeom prst="rect">
            <a:avLst/>
          </a:prstGeom>
        </p:spPr>
      </p:pic>
      <p:pic>
        <p:nvPicPr>
          <p:cNvPr id="46" name="Graphic 45" descr="Map with pin outline">
            <a:extLst>
              <a:ext uri="{FF2B5EF4-FFF2-40B4-BE49-F238E27FC236}">
                <a16:creationId xmlns:a16="http://schemas.microsoft.com/office/drawing/2014/main" id="{B198FFE5-2B59-4FFB-5E3E-BB546CFAEA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62286" y="3058921"/>
            <a:ext cx="1208508" cy="1208508"/>
          </a:xfrm>
          <a:prstGeom prst="rect">
            <a:avLst/>
          </a:prstGeom>
        </p:spPr>
      </p:pic>
      <p:pic>
        <p:nvPicPr>
          <p:cNvPr id="30" name="Graphic 29" descr="Dump truck outline">
            <a:extLst>
              <a:ext uri="{FF2B5EF4-FFF2-40B4-BE49-F238E27FC236}">
                <a16:creationId xmlns:a16="http://schemas.microsoft.com/office/drawing/2014/main" id="{B9025066-ECBB-5485-4C57-FC8FB490FB3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22886" y="3465922"/>
            <a:ext cx="1343996" cy="1343996"/>
          </a:xfrm>
          <a:prstGeom prst="rect">
            <a:avLst/>
          </a:prstGeom>
        </p:spPr>
      </p:pic>
      <p:pic>
        <p:nvPicPr>
          <p:cNvPr id="48" name="Graphic 47" descr="World outline">
            <a:extLst>
              <a:ext uri="{FF2B5EF4-FFF2-40B4-BE49-F238E27FC236}">
                <a16:creationId xmlns:a16="http://schemas.microsoft.com/office/drawing/2014/main" id="{5DE8E4B5-41DB-2AE2-85A3-FEB37677C87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182573" y="3534978"/>
            <a:ext cx="1223028" cy="1223028"/>
          </a:xfrm>
          <a:prstGeom prst="rect">
            <a:avLst/>
          </a:prstGeom>
        </p:spPr>
      </p:pic>
      <p:pic>
        <p:nvPicPr>
          <p:cNvPr id="50" name="Graphic 49" descr="Surgical mask with solid fill">
            <a:extLst>
              <a:ext uri="{FF2B5EF4-FFF2-40B4-BE49-F238E27FC236}">
                <a16:creationId xmlns:a16="http://schemas.microsoft.com/office/drawing/2014/main" id="{6F0B9EF3-B1E5-7B55-5F6E-EC49238E87E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21164" y="3766638"/>
            <a:ext cx="1121822" cy="1121822"/>
          </a:xfrm>
          <a:prstGeom prst="rect">
            <a:avLst/>
          </a:prstGeom>
        </p:spPr>
      </p:pic>
      <mc:AlternateContent xmlns:mc="http://schemas.openxmlformats.org/markup-compatibility/2006" xmlns:p14="http://schemas.microsoft.com/office/powerpoint/2010/main">
        <mc:Choice Requires="p14">
          <p:contentPart p14:bwMode="auto" r:id="rId14">
            <p14:nvContentPartPr>
              <p14:cNvPr id="51" name="Ink 50">
                <a:extLst>
                  <a:ext uri="{FF2B5EF4-FFF2-40B4-BE49-F238E27FC236}">
                    <a16:creationId xmlns:a16="http://schemas.microsoft.com/office/drawing/2014/main" id="{83A777F5-EB6F-5D13-178D-DE37B7510DF0}"/>
                  </a:ext>
                </a:extLst>
              </p14:cNvPr>
              <p14:cNvContentPartPr/>
              <p14:nvPr/>
            </p14:nvContentPartPr>
            <p14:xfrm>
              <a:off x="2375224" y="4548904"/>
              <a:ext cx="69840" cy="120600"/>
            </p14:xfrm>
          </p:contentPart>
        </mc:Choice>
        <mc:Fallback xmlns="">
          <p:pic>
            <p:nvPicPr>
              <p:cNvPr id="51" name="Ink 50">
                <a:extLst>
                  <a:ext uri="{FF2B5EF4-FFF2-40B4-BE49-F238E27FC236}">
                    <a16:creationId xmlns:a16="http://schemas.microsoft.com/office/drawing/2014/main" id="{83A777F5-EB6F-5D13-178D-DE37B7510DF0}"/>
                  </a:ext>
                </a:extLst>
              </p:cNvPr>
              <p:cNvPicPr/>
              <p:nvPr/>
            </p:nvPicPr>
            <p:blipFill>
              <a:blip r:embed="rId15"/>
              <a:stretch>
                <a:fillRect/>
              </a:stretch>
            </p:blipFill>
            <p:spPr>
              <a:xfrm>
                <a:off x="2357224" y="4530904"/>
                <a:ext cx="105480" cy="156240"/>
              </a:xfrm>
              <a:prstGeom prst="rect">
                <a:avLst/>
              </a:prstGeom>
            </p:spPr>
          </p:pic>
        </mc:Fallback>
      </mc:AlternateContent>
      <p:grpSp>
        <p:nvGrpSpPr>
          <p:cNvPr id="1041" name="Group 1040">
            <a:extLst>
              <a:ext uri="{FF2B5EF4-FFF2-40B4-BE49-F238E27FC236}">
                <a16:creationId xmlns:a16="http://schemas.microsoft.com/office/drawing/2014/main" id="{4F1E3FE9-108A-8E19-5288-9F4A80B0D9DF}"/>
              </a:ext>
            </a:extLst>
          </p:cNvPr>
          <p:cNvGrpSpPr/>
          <p:nvPr/>
        </p:nvGrpSpPr>
        <p:grpSpPr>
          <a:xfrm>
            <a:off x="2304304" y="4662304"/>
            <a:ext cx="60480" cy="38520"/>
            <a:chOff x="2304304" y="4662304"/>
            <a:chExt cx="60480" cy="38520"/>
          </a:xfrm>
        </p:grpSpPr>
        <mc:AlternateContent xmlns:mc="http://schemas.openxmlformats.org/markup-compatibility/2006" xmlns:p14="http://schemas.microsoft.com/office/powerpoint/2010/main">
          <mc:Choice Requires="p14">
            <p:contentPart p14:bwMode="auto" r:id="rId16">
              <p14:nvContentPartPr>
                <p14:cNvPr id="58" name="Ink 57">
                  <a:extLst>
                    <a:ext uri="{FF2B5EF4-FFF2-40B4-BE49-F238E27FC236}">
                      <a16:creationId xmlns:a16="http://schemas.microsoft.com/office/drawing/2014/main" id="{5CB84693-EE05-D710-B19A-FDC6F3180B84}"/>
                    </a:ext>
                  </a:extLst>
                </p14:cNvPr>
                <p14:cNvContentPartPr/>
                <p14:nvPr/>
              </p14:nvContentPartPr>
              <p14:xfrm>
                <a:off x="2364424" y="4662304"/>
                <a:ext cx="360" cy="360"/>
              </p14:xfrm>
            </p:contentPart>
          </mc:Choice>
          <mc:Fallback xmlns="">
            <p:pic>
              <p:nvPicPr>
                <p:cNvPr id="58" name="Ink 57">
                  <a:extLst>
                    <a:ext uri="{FF2B5EF4-FFF2-40B4-BE49-F238E27FC236}">
                      <a16:creationId xmlns:a16="http://schemas.microsoft.com/office/drawing/2014/main" id="{5CB84693-EE05-D710-B19A-FDC6F3180B84}"/>
                    </a:ext>
                  </a:extLst>
                </p:cNvPr>
                <p:cNvPicPr/>
                <p:nvPr/>
              </p:nvPicPr>
              <p:blipFill>
                <a:blip r:embed="rId17"/>
                <a:stretch>
                  <a:fillRect/>
                </a:stretch>
              </p:blipFill>
              <p:spPr>
                <a:xfrm>
                  <a:off x="2346424" y="464430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9" name="Ink 58">
                  <a:extLst>
                    <a:ext uri="{FF2B5EF4-FFF2-40B4-BE49-F238E27FC236}">
                      <a16:creationId xmlns:a16="http://schemas.microsoft.com/office/drawing/2014/main" id="{EA21C167-30F3-34E2-C924-1178C508BE9A}"/>
                    </a:ext>
                  </a:extLst>
                </p14:cNvPr>
                <p14:cNvContentPartPr/>
                <p14:nvPr/>
              </p14:nvContentPartPr>
              <p14:xfrm>
                <a:off x="2332384" y="4674184"/>
                <a:ext cx="360" cy="360"/>
              </p14:xfrm>
            </p:contentPart>
          </mc:Choice>
          <mc:Fallback xmlns="">
            <p:pic>
              <p:nvPicPr>
                <p:cNvPr id="59" name="Ink 58">
                  <a:extLst>
                    <a:ext uri="{FF2B5EF4-FFF2-40B4-BE49-F238E27FC236}">
                      <a16:creationId xmlns:a16="http://schemas.microsoft.com/office/drawing/2014/main" id="{EA21C167-30F3-34E2-C924-1178C508BE9A}"/>
                    </a:ext>
                  </a:extLst>
                </p:cNvPr>
                <p:cNvPicPr/>
                <p:nvPr/>
              </p:nvPicPr>
              <p:blipFill>
                <a:blip r:embed="rId17"/>
                <a:stretch>
                  <a:fillRect/>
                </a:stretch>
              </p:blipFill>
              <p:spPr>
                <a:xfrm>
                  <a:off x="2314384" y="465618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1" name="Ink 60">
                  <a:extLst>
                    <a:ext uri="{FF2B5EF4-FFF2-40B4-BE49-F238E27FC236}">
                      <a16:creationId xmlns:a16="http://schemas.microsoft.com/office/drawing/2014/main" id="{6BC78720-B7FF-8E65-9E12-FCE134C59264}"/>
                    </a:ext>
                  </a:extLst>
                </p14:cNvPr>
                <p14:cNvContentPartPr/>
                <p14:nvPr/>
              </p14:nvContentPartPr>
              <p14:xfrm>
                <a:off x="2336704" y="4674184"/>
                <a:ext cx="360" cy="360"/>
              </p14:xfrm>
            </p:contentPart>
          </mc:Choice>
          <mc:Fallback xmlns="">
            <p:pic>
              <p:nvPicPr>
                <p:cNvPr id="61" name="Ink 60">
                  <a:extLst>
                    <a:ext uri="{FF2B5EF4-FFF2-40B4-BE49-F238E27FC236}">
                      <a16:creationId xmlns:a16="http://schemas.microsoft.com/office/drawing/2014/main" id="{6BC78720-B7FF-8E65-9E12-FCE134C59264}"/>
                    </a:ext>
                  </a:extLst>
                </p:cNvPr>
                <p:cNvPicPr/>
                <p:nvPr/>
              </p:nvPicPr>
              <p:blipFill>
                <a:blip r:embed="rId17"/>
                <a:stretch>
                  <a:fillRect/>
                </a:stretch>
              </p:blipFill>
              <p:spPr>
                <a:xfrm>
                  <a:off x="2318704" y="465618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3" name="Ink 62">
                  <a:extLst>
                    <a:ext uri="{FF2B5EF4-FFF2-40B4-BE49-F238E27FC236}">
                      <a16:creationId xmlns:a16="http://schemas.microsoft.com/office/drawing/2014/main" id="{BAA7F131-ECDA-3407-474F-1983C646D88C}"/>
                    </a:ext>
                  </a:extLst>
                </p14:cNvPr>
                <p14:cNvContentPartPr/>
                <p14:nvPr/>
              </p14:nvContentPartPr>
              <p14:xfrm>
                <a:off x="2331304" y="4680304"/>
                <a:ext cx="360" cy="360"/>
              </p14:xfrm>
            </p:contentPart>
          </mc:Choice>
          <mc:Fallback xmlns="">
            <p:pic>
              <p:nvPicPr>
                <p:cNvPr id="63" name="Ink 62">
                  <a:extLst>
                    <a:ext uri="{FF2B5EF4-FFF2-40B4-BE49-F238E27FC236}">
                      <a16:creationId xmlns:a16="http://schemas.microsoft.com/office/drawing/2014/main" id="{BAA7F131-ECDA-3407-474F-1983C646D88C}"/>
                    </a:ext>
                  </a:extLst>
                </p:cNvPr>
                <p:cNvPicPr/>
                <p:nvPr/>
              </p:nvPicPr>
              <p:blipFill>
                <a:blip r:embed="rId17"/>
                <a:stretch>
                  <a:fillRect/>
                </a:stretch>
              </p:blipFill>
              <p:spPr>
                <a:xfrm>
                  <a:off x="2313304" y="466230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025" name="Ink 1024">
                  <a:extLst>
                    <a:ext uri="{FF2B5EF4-FFF2-40B4-BE49-F238E27FC236}">
                      <a16:creationId xmlns:a16="http://schemas.microsoft.com/office/drawing/2014/main" id="{E6A36DAD-8701-802F-6E0A-C513666C8E88}"/>
                    </a:ext>
                  </a:extLst>
                </p14:cNvPr>
                <p14:cNvContentPartPr/>
                <p14:nvPr/>
              </p14:nvContentPartPr>
              <p14:xfrm>
                <a:off x="2338144" y="4680304"/>
                <a:ext cx="360" cy="360"/>
              </p14:xfrm>
            </p:contentPart>
          </mc:Choice>
          <mc:Fallback xmlns="">
            <p:pic>
              <p:nvPicPr>
                <p:cNvPr id="1025" name="Ink 1024">
                  <a:extLst>
                    <a:ext uri="{FF2B5EF4-FFF2-40B4-BE49-F238E27FC236}">
                      <a16:creationId xmlns:a16="http://schemas.microsoft.com/office/drawing/2014/main" id="{E6A36DAD-8701-802F-6E0A-C513666C8E88}"/>
                    </a:ext>
                  </a:extLst>
                </p:cNvPr>
                <p:cNvPicPr/>
                <p:nvPr/>
              </p:nvPicPr>
              <p:blipFill>
                <a:blip r:embed="rId17"/>
                <a:stretch>
                  <a:fillRect/>
                </a:stretch>
              </p:blipFill>
              <p:spPr>
                <a:xfrm>
                  <a:off x="2320144" y="466230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28" name="Ink 1027">
                  <a:extLst>
                    <a:ext uri="{FF2B5EF4-FFF2-40B4-BE49-F238E27FC236}">
                      <a16:creationId xmlns:a16="http://schemas.microsoft.com/office/drawing/2014/main" id="{9831B54D-813B-BE60-2EF2-78F1F953E06B}"/>
                    </a:ext>
                  </a:extLst>
                </p14:cNvPr>
                <p14:cNvContentPartPr/>
                <p14:nvPr/>
              </p14:nvContentPartPr>
              <p14:xfrm>
                <a:off x="2321584" y="4686784"/>
                <a:ext cx="360" cy="360"/>
              </p14:xfrm>
            </p:contentPart>
          </mc:Choice>
          <mc:Fallback xmlns="">
            <p:pic>
              <p:nvPicPr>
                <p:cNvPr id="1028" name="Ink 1027">
                  <a:extLst>
                    <a:ext uri="{FF2B5EF4-FFF2-40B4-BE49-F238E27FC236}">
                      <a16:creationId xmlns:a16="http://schemas.microsoft.com/office/drawing/2014/main" id="{9831B54D-813B-BE60-2EF2-78F1F953E06B}"/>
                    </a:ext>
                  </a:extLst>
                </p:cNvPr>
                <p:cNvPicPr/>
                <p:nvPr/>
              </p:nvPicPr>
              <p:blipFill>
                <a:blip r:embed="rId17"/>
                <a:stretch>
                  <a:fillRect/>
                </a:stretch>
              </p:blipFill>
              <p:spPr>
                <a:xfrm>
                  <a:off x="2303584" y="466878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030" name="Ink 1029">
                  <a:extLst>
                    <a:ext uri="{FF2B5EF4-FFF2-40B4-BE49-F238E27FC236}">
                      <a16:creationId xmlns:a16="http://schemas.microsoft.com/office/drawing/2014/main" id="{B650BE53-C5FE-8EB9-751E-B97104B86060}"/>
                    </a:ext>
                  </a:extLst>
                </p14:cNvPr>
                <p14:cNvContentPartPr/>
                <p14:nvPr/>
              </p14:nvContentPartPr>
              <p14:xfrm>
                <a:off x="2324104" y="4689304"/>
                <a:ext cx="360" cy="360"/>
              </p14:xfrm>
            </p:contentPart>
          </mc:Choice>
          <mc:Fallback xmlns="">
            <p:pic>
              <p:nvPicPr>
                <p:cNvPr id="1030" name="Ink 1029">
                  <a:extLst>
                    <a:ext uri="{FF2B5EF4-FFF2-40B4-BE49-F238E27FC236}">
                      <a16:creationId xmlns:a16="http://schemas.microsoft.com/office/drawing/2014/main" id="{B650BE53-C5FE-8EB9-751E-B97104B86060}"/>
                    </a:ext>
                  </a:extLst>
                </p:cNvPr>
                <p:cNvPicPr/>
                <p:nvPr/>
              </p:nvPicPr>
              <p:blipFill>
                <a:blip r:embed="rId17"/>
                <a:stretch>
                  <a:fillRect/>
                </a:stretch>
              </p:blipFill>
              <p:spPr>
                <a:xfrm>
                  <a:off x="2306104" y="467130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032" name="Ink 1031">
                  <a:extLst>
                    <a:ext uri="{FF2B5EF4-FFF2-40B4-BE49-F238E27FC236}">
                      <a16:creationId xmlns:a16="http://schemas.microsoft.com/office/drawing/2014/main" id="{6A8C1927-1D5B-F9A6-D42C-7297C86DB1BC}"/>
                    </a:ext>
                  </a:extLst>
                </p14:cNvPr>
                <p14:cNvContentPartPr/>
                <p14:nvPr/>
              </p14:nvContentPartPr>
              <p14:xfrm>
                <a:off x="2304304" y="4700464"/>
                <a:ext cx="360" cy="360"/>
              </p14:xfrm>
            </p:contentPart>
          </mc:Choice>
          <mc:Fallback xmlns="">
            <p:pic>
              <p:nvPicPr>
                <p:cNvPr id="1032" name="Ink 1031">
                  <a:extLst>
                    <a:ext uri="{FF2B5EF4-FFF2-40B4-BE49-F238E27FC236}">
                      <a16:creationId xmlns:a16="http://schemas.microsoft.com/office/drawing/2014/main" id="{6A8C1927-1D5B-F9A6-D42C-7297C86DB1BC}"/>
                    </a:ext>
                  </a:extLst>
                </p:cNvPr>
                <p:cNvPicPr/>
                <p:nvPr/>
              </p:nvPicPr>
              <p:blipFill>
                <a:blip r:embed="rId17"/>
                <a:stretch>
                  <a:fillRect/>
                </a:stretch>
              </p:blipFill>
              <p:spPr>
                <a:xfrm>
                  <a:off x="2286304" y="468246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034" name="Ink 1033">
                  <a:extLst>
                    <a:ext uri="{FF2B5EF4-FFF2-40B4-BE49-F238E27FC236}">
                      <a16:creationId xmlns:a16="http://schemas.microsoft.com/office/drawing/2014/main" id="{4495BA81-636A-EB19-CBD6-F4DE3AC2914B}"/>
                    </a:ext>
                  </a:extLst>
                </p14:cNvPr>
                <p14:cNvContentPartPr/>
                <p14:nvPr/>
              </p14:nvContentPartPr>
              <p14:xfrm>
                <a:off x="2313304" y="4700464"/>
                <a:ext cx="360" cy="360"/>
              </p14:xfrm>
            </p:contentPart>
          </mc:Choice>
          <mc:Fallback xmlns="">
            <p:pic>
              <p:nvPicPr>
                <p:cNvPr id="1034" name="Ink 1033">
                  <a:extLst>
                    <a:ext uri="{FF2B5EF4-FFF2-40B4-BE49-F238E27FC236}">
                      <a16:creationId xmlns:a16="http://schemas.microsoft.com/office/drawing/2014/main" id="{4495BA81-636A-EB19-CBD6-F4DE3AC2914B}"/>
                    </a:ext>
                  </a:extLst>
                </p:cNvPr>
                <p:cNvPicPr/>
                <p:nvPr/>
              </p:nvPicPr>
              <p:blipFill>
                <a:blip r:embed="rId17"/>
                <a:stretch>
                  <a:fillRect/>
                </a:stretch>
              </p:blipFill>
              <p:spPr>
                <a:xfrm>
                  <a:off x="2295304" y="468246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36" name="Ink 1035">
                  <a:extLst>
                    <a:ext uri="{FF2B5EF4-FFF2-40B4-BE49-F238E27FC236}">
                      <a16:creationId xmlns:a16="http://schemas.microsoft.com/office/drawing/2014/main" id="{A17E4F28-00B9-868A-E3FF-608D3D606A87}"/>
                    </a:ext>
                  </a:extLst>
                </p14:cNvPr>
                <p14:cNvContentPartPr/>
                <p14:nvPr/>
              </p14:nvContentPartPr>
              <p14:xfrm>
                <a:off x="2323384" y="4690024"/>
                <a:ext cx="360" cy="360"/>
              </p14:xfrm>
            </p:contentPart>
          </mc:Choice>
          <mc:Fallback xmlns="">
            <p:pic>
              <p:nvPicPr>
                <p:cNvPr id="1036" name="Ink 1035">
                  <a:extLst>
                    <a:ext uri="{FF2B5EF4-FFF2-40B4-BE49-F238E27FC236}">
                      <a16:creationId xmlns:a16="http://schemas.microsoft.com/office/drawing/2014/main" id="{A17E4F28-00B9-868A-E3FF-608D3D606A87}"/>
                    </a:ext>
                  </a:extLst>
                </p:cNvPr>
                <p:cNvPicPr/>
                <p:nvPr/>
              </p:nvPicPr>
              <p:blipFill>
                <a:blip r:embed="rId17"/>
                <a:stretch>
                  <a:fillRect/>
                </a:stretch>
              </p:blipFill>
              <p:spPr>
                <a:xfrm>
                  <a:off x="2305384" y="467202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037" name="Ink 1036">
                  <a:extLst>
                    <a:ext uri="{FF2B5EF4-FFF2-40B4-BE49-F238E27FC236}">
                      <a16:creationId xmlns:a16="http://schemas.microsoft.com/office/drawing/2014/main" id="{F91610BC-16A1-833D-761B-CAEEFC62E681}"/>
                    </a:ext>
                  </a:extLst>
                </p14:cNvPr>
                <p14:cNvContentPartPr/>
                <p14:nvPr/>
              </p14:nvContentPartPr>
              <p14:xfrm>
                <a:off x="2323384" y="4690024"/>
                <a:ext cx="360" cy="360"/>
              </p14:xfrm>
            </p:contentPart>
          </mc:Choice>
          <mc:Fallback xmlns="">
            <p:pic>
              <p:nvPicPr>
                <p:cNvPr id="1037" name="Ink 1036">
                  <a:extLst>
                    <a:ext uri="{FF2B5EF4-FFF2-40B4-BE49-F238E27FC236}">
                      <a16:creationId xmlns:a16="http://schemas.microsoft.com/office/drawing/2014/main" id="{F91610BC-16A1-833D-761B-CAEEFC62E681}"/>
                    </a:ext>
                  </a:extLst>
                </p:cNvPr>
                <p:cNvPicPr/>
                <p:nvPr/>
              </p:nvPicPr>
              <p:blipFill>
                <a:blip r:embed="rId17"/>
                <a:stretch>
                  <a:fillRect/>
                </a:stretch>
              </p:blipFill>
              <p:spPr>
                <a:xfrm>
                  <a:off x="2305384" y="467202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38" name="Ink 1037">
                  <a:extLst>
                    <a:ext uri="{FF2B5EF4-FFF2-40B4-BE49-F238E27FC236}">
                      <a16:creationId xmlns:a16="http://schemas.microsoft.com/office/drawing/2014/main" id="{ADE5022D-32E6-9280-6092-F3FF6406CD7B}"/>
                    </a:ext>
                  </a:extLst>
                </p14:cNvPr>
                <p14:cNvContentPartPr/>
                <p14:nvPr/>
              </p14:nvContentPartPr>
              <p14:xfrm>
                <a:off x="2323384" y="4690024"/>
                <a:ext cx="360" cy="360"/>
              </p14:xfrm>
            </p:contentPart>
          </mc:Choice>
          <mc:Fallback xmlns="">
            <p:pic>
              <p:nvPicPr>
                <p:cNvPr id="1038" name="Ink 1037">
                  <a:extLst>
                    <a:ext uri="{FF2B5EF4-FFF2-40B4-BE49-F238E27FC236}">
                      <a16:creationId xmlns:a16="http://schemas.microsoft.com/office/drawing/2014/main" id="{ADE5022D-32E6-9280-6092-F3FF6406CD7B}"/>
                    </a:ext>
                  </a:extLst>
                </p:cNvPr>
                <p:cNvPicPr/>
                <p:nvPr/>
              </p:nvPicPr>
              <p:blipFill>
                <a:blip r:embed="rId17"/>
                <a:stretch>
                  <a:fillRect/>
                </a:stretch>
              </p:blipFill>
              <p:spPr>
                <a:xfrm>
                  <a:off x="2305384" y="467202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039" name="Ink 1038">
                  <a:extLst>
                    <a:ext uri="{FF2B5EF4-FFF2-40B4-BE49-F238E27FC236}">
                      <a16:creationId xmlns:a16="http://schemas.microsoft.com/office/drawing/2014/main" id="{949BFDCB-FB85-5AB4-F75F-5D15CB5D69D1}"/>
                    </a:ext>
                  </a:extLst>
                </p14:cNvPr>
                <p14:cNvContentPartPr/>
                <p14:nvPr/>
              </p14:nvContentPartPr>
              <p14:xfrm>
                <a:off x="2324104" y="4690024"/>
                <a:ext cx="360" cy="360"/>
              </p14:xfrm>
            </p:contentPart>
          </mc:Choice>
          <mc:Fallback xmlns="">
            <p:pic>
              <p:nvPicPr>
                <p:cNvPr id="1039" name="Ink 1038">
                  <a:extLst>
                    <a:ext uri="{FF2B5EF4-FFF2-40B4-BE49-F238E27FC236}">
                      <a16:creationId xmlns:a16="http://schemas.microsoft.com/office/drawing/2014/main" id="{949BFDCB-FB85-5AB4-F75F-5D15CB5D69D1}"/>
                    </a:ext>
                  </a:extLst>
                </p:cNvPr>
                <p:cNvPicPr/>
                <p:nvPr/>
              </p:nvPicPr>
              <p:blipFill>
                <a:blip r:embed="rId17"/>
                <a:stretch>
                  <a:fillRect/>
                </a:stretch>
              </p:blipFill>
              <p:spPr>
                <a:xfrm>
                  <a:off x="2306104" y="467202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40" name="Ink 1039">
                  <a:extLst>
                    <a:ext uri="{FF2B5EF4-FFF2-40B4-BE49-F238E27FC236}">
                      <a16:creationId xmlns:a16="http://schemas.microsoft.com/office/drawing/2014/main" id="{DBE81343-F347-4F4E-0B98-405046447771}"/>
                    </a:ext>
                  </a:extLst>
                </p14:cNvPr>
                <p14:cNvContentPartPr/>
                <p14:nvPr/>
              </p14:nvContentPartPr>
              <p14:xfrm>
                <a:off x="2326264" y="4690024"/>
                <a:ext cx="360" cy="360"/>
              </p14:xfrm>
            </p:contentPart>
          </mc:Choice>
          <mc:Fallback xmlns="">
            <p:pic>
              <p:nvPicPr>
                <p:cNvPr id="1040" name="Ink 1039">
                  <a:extLst>
                    <a:ext uri="{FF2B5EF4-FFF2-40B4-BE49-F238E27FC236}">
                      <a16:creationId xmlns:a16="http://schemas.microsoft.com/office/drawing/2014/main" id="{DBE81343-F347-4F4E-0B98-405046447771}"/>
                    </a:ext>
                  </a:extLst>
                </p:cNvPr>
                <p:cNvPicPr/>
                <p:nvPr/>
              </p:nvPicPr>
              <p:blipFill>
                <a:blip r:embed="rId17"/>
                <a:stretch>
                  <a:fillRect/>
                </a:stretch>
              </p:blipFill>
              <p:spPr>
                <a:xfrm>
                  <a:off x="2308264" y="4672024"/>
                  <a:ext cx="36000" cy="36000"/>
                </a:xfrm>
                <a:prstGeom prst="rect">
                  <a:avLst/>
                </a:prstGeom>
              </p:spPr>
            </p:pic>
          </mc:Fallback>
        </mc:AlternateContent>
      </p:grpSp>
      <p:grpSp>
        <p:nvGrpSpPr>
          <p:cNvPr id="1054" name="Group 1053">
            <a:extLst>
              <a:ext uri="{FF2B5EF4-FFF2-40B4-BE49-F238E27FC236}">
                <a16:creationId xmlns:a16="http://schemas.microsoft.com/office/drawing/2014/main" id="{ABDD44EE-8857-8C41-4753-206DA4C12912}"/>
              </a:ext>
            </a:extLst>
          </p:cNvPr>
          <p:cNvGrpSpPr/>
          <p:nvPr/>
        </p:nvGrpSpPr>
        <p:grpSpPr>
          <a:xfrm>
            <a:off x="2452624" y="4414984"/>
            <a:ext cx="7920" cy="55440"/>
            <a:chOff x="2452624" y="4414984"/>
            <a:chExt cx="7920" cy="55440"/>
          </a:xfrm>
        </p:grpSpPr>
        <mc:AlternateContent xmlns:mc="http://schemas.openxmlformats.org/markup-compatibility/2006" xmlns:p14="http://schemas.microsoft.com/office/powerpoint/2010/main">
          <mc:Choice Requires="p14">
            <p:contentPart p14:bwMode="auto" r:id="rId31">
              <p14:nvContentPartPr>
                <p14:cNvPr id="52" name="Ink 51">
                  <a:extLst>
                    <a:ext uri="{FF2B5EF4-FFF2-40B4-BE49-F238E27FC236}">
                      <a16:creationId xmlns:a16="http://schemas.microsoft.com/office/drawing/2014/main" id="{BC6C24C5-4D2D-CDAE-B9FC-D5EE1DDE1B6B}"/>
                    </a:ext>
                  </a:extLst>
                </p14:cNvPr>
                <p14:cNvContentPartPr/>
                <p14:nvPr/>
              </p14:nvContentPartPr>
              <p14:xfrm>
                <a:off x="2458024" y="4427944"/>
                <a:ext cx="360" cy="360"/>
              </p14:xfrm>
            </p:contentPart>
          </mc:Choice>
          <mc:Fallback xmlns="">
            <p:pic>
              <p:nvPicPr>
                <p:cNvPr id="52" name="Ink 51">
                  <a:extLst>
                    <a:ext uri="{FF2B5EF4-FFF2-40B4-BE49-F238E27FC236}">
                      <a16:creationId xmlns:a16="http://schemas.microsoft.com/office/drawing/2014/main" id="{BC6C24C5-4D2D-CDAE-B9FC-D5EE1DDE1B6B}"/>
                    </a:ext>
                  </a:extLst>
                </p:cNvPr>
                <p:cNvPicPr/>
                <p:nvPr/>
              </p:nvPicPr>
              <p:blipFill>
                <a:blip r:embed="rId17"/>
                <a:stretch>
                  <a:fillRect/>
                </a:stretch>
              </p:blipFill>
              <p:spPr>
                <a:xfrm>
                  <a:off x="2440024" y="440994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3" name="Ink 52">
                  <a:extLst>
                    <a:ext uri="{FF2B5EF4-FFF2-40B4-BE49-F238E27FC236}">
                      <a16:creationId xmlns:a16="http://schemas.microsoft.com/office/drawing/2014/main" id="{CEE16658-B239-6ED7-E04E-C80D0114C1A2}"/>
                    </a:ext>
                  </a:extLst>
                </p14:cNvPr>
                <p14:cNvContentPartPr/>
                <p14:nvPr/>
              </p14:nvContentPartPr>
              <p14:xfrm>
                <a:off x="2458024" y="4439104"/>
                <a:ext cx="360" cy="360"/>
              </p14:xfrm>
            </p:contentPart>
          </mc:Choice>
          <mc:Fallback xmlns="">
            <p:pic>
              <p:nvPicPr>
                <p:cNvPr id="53" name="Ink 52">
                  <a:extLst>
                    <a:ext uri="{FF2B5EF4-FFF2-40B4-BE49-F238E27FC236}">
                      <a16:creationId xmlns:a16="http://schemas.microsoft.com/office/drawing/2014/main" id="{CEE16658-B239-6ED7-E04E-C80D0114C1A2}"/>
                    </a:ext>
                  </a:extLst>
                </p:cNvPr>
                <p:cNvPicPr/>
                <p:nvPr/>
              </p:nvPicPr>
              <p:blipFill>
                <a:blip r:embed="rId17"/>
                <a:stretch>
                  <a:fillRect/>
                </a:stretch>
              </p:blipFill>
              <p:spPr>
                <a:xfrm>
                  <a:off x="2440024" y="442110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4" name="Ink 53">
                  <a:extLst>
                    <a:ext uri="{FF2B5EF4-FFF2-40B4-BE49-F238E27FC236}">
                      <a16:creationId xmlns:a16="http://schemas.microsoft.com/office/drawing/2014/main" id="{A4494BA6-8675-5FB4-73CC-FBB063D0F188}"/>
                    </a:ext>
                  </a:extLst>
                </p14:cNvPr>
                <p14:cNvContentPartPr/>
                <p14:nvPr/>
              </p14:nvContentPartPr>
              <p14:xfrm>
                <a:off x="2458024" y="4441984"/>
                <a:ext cx="360" cy="360"/>
              </p14:xfrm>
            </p:contentPart>
          </mc:Choice>
          <mc:Fallback xmlns="">
            <p:pic>
              <p:nvPicPr>
                <p:cNvPr id="54" name="Ink 53">
                  <a:extLst>
                    <a:ext uri="{FF2B5EF4-FFF2-40B4-BE49-F238E27FC236}">
                      <a16:creationId xmlns:a16="http://schemas.microsoft.com/office/drawing/2014/main" id="{A4494BA6-8675-5FB4-73CC-FBB063D0F188}"/>
                    </a:ext>
                  </a:extLst>
                </p:cNvPr>
                <p:cNvPicPr/>
                <p:nvPr/>
              </p:nvPicPr>
              <p:blipFill>
                <a:blip r:embed="rId17"/>
                <a:stretch>
                  <a:fillRect/>
                </a:stretch>
              </p:blipFill>
              <p:spPr>
                <a:xfrm>
                  <a:off x="2440024" y="442398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5" name="Ink 54">
                  <a:extLst>
                    <a:ext uri="{FF2B5EF4-FFF2-40B4-BE49-F238E27FC236}">
                      <a16:creationId xmlns:a16="http://schemas.microsoft.com/office/drawing/2014/main" id="{1D556173-10CD-9A47-BE90-CC88603EA484}"/>
                    </a:ext>
                  </a:extLst>
                </p14:cNvPr>
                <p14:cNvContentPartPr/>
                <p14:nvPr/>
              </p14:nvContentPartPr>
              <p14:xfrm>
                <a:off x="2458024" y="4458544"/>
                <a:ext cx="360" cy="360"/>
              </p14:xfrm>
            </p:contentPart>
          </mc:Choice>
          <mc:Fallback xmlns="">
            <p:pic>
              <p:nvPicPr>
                <p:cNvPr id="55" name="Ink 54">
                  <a:extLst>
                    <a:ext uri="{FF2B5EF4-FFF2-40B4-BE49-F238E27FC236}">
                      <a16:creationId xmlns:a16="http://schemas.microsoft.com/office/drawing/2014/main" id="{1D556173-10CD-9A47-BE90-CC88603EA484}"/>
                    </a:ext>
                  </a:extLst>
                </p:cNvPr>
                <p:cNvPicPr/>
                <p:nvPr/>
              </p:nvPicPr>
              <p:blipFill>
                <a:blip r:embed="rId17"/>
                <a:stretch>
                  <a:fillRect/>
                </a:stretch>
              </p:blipFill>
              <p:spPr>
                <a:xfrm>
                  <a:off x="2440024" y="444054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6" name="Ink 55">
                  <a:extLst>
                    <a:ext uri="{FF2B5EF4-FFF2-40B4-BE49-F238E27FC236}">
                      <a16:creationId xmlns:a16="http://schemas.microsoft.com/office/drawing/2014/main" id="{FC3AA8D1-10A1-CA51-BDEE-EF672CFE44D0}"/>
                    </a:ext>
                  </a:extLst>
                </p14:cNvPr>
                <p14:cNvContentPartPr/>
                <p14:nvPr/>
              </p14:nvContentPartPr>
              <p14:xfrm>
                <a:off x="2458024" y="4466104"/>
                <a:ext cx="360" cy="360"/>
              </p14:xfrm>
            </p:contentPart>
          </mc:Choice>
          <mc:Fallback xmlns="">
            <p:pic>
              <p:nvPicPr>
                <p:cNvPr id="56" name="Ink 55">
                  <a:extLst>
                    <a:ext uri="{FF2B5EF4-FFF2-40B4-BE49-F238E27FC236}">
                      <a16:creationId xmlns:a16="http://schemas.microsoft.com/office/drawing/2014/main" id="{FC3AA8D1-10A1-CA51-BDEE-EF672CFE44D0}"/>
                    </a:ext>
                  </a:extLst>
                </p:cNvPr>
                <p:cNvPicPr/>
                <p:nvPr/>
              </p:nvPicPr>
              <p:blipFill>
                <a:blip r:embed="rId17"/>
                <a:stretch>
                  <a:fillRect/>
                </a:stretch>
              </p:blipFill>
              <p:spPr>
                <a:xfrm>
                  <a:off x="2440024" y="444810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42" name="Ink 1041">
                  <a:extLst>
                    <a:ext uri="{FF2B5EF4-FFF2-40B4-BE49-F238E27FC236}">
                      <a16:creationId xmlns:a16="http://schemas.microsoft.com/office/drawing/2014/main" id="{B95328C6-DF64-BBF6-2E66-4447E9F06DD5}"/>
                    </a:ext>
                  </a:extLst>
                </p14:cNvPr>
                <p14:cNvContentPartPr/>
                <p14:nvPr/>
              </p14:nvContentPartPr>
              <p14:xfrm>
                <a:off x="2460184" y="4469704"/>
                <a:ext cx="360" cy="360"/>
              </p14:xfrm>
            </p:contentPart>
          </mc:Choice>
          <mc:Fallback xmlns="">
            <p:pic>
              <p:nvPicPr>
                <p:cNvPr id="1042" name="Ink 1041">
                  <a:extLst>
                    <a:ext uri="{FF2B5EF4-FFF2-40B4-BE49-F238E27FC236}">
                      <a16:creationId xmlns:a16="http://schemas.microsoft.com/office/drawing/2014/main" id="{B95328C6-DF64-BBF6-2E66-4447E9F06DD5}"/>
                    </a:ext>
                  </a:extLst>
                </p:cNvPr>
                <p:cNvPicPr/>
                <p:nvPr/>
              </p:nvPicPr>
              <p:blipFill>
                <a:blip r:embed="rId17"/>
                <a:stretch>
                  <a:fillRect/>
                </a:stretch>
              </p:blipFill>
              <p:spPr>
                <a:xfrm>
                  <a:off x="2442184" y="445170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044" name="Ink 1043">
                  <a:extLst>
                    <a:ext uri="{FF2B5EF4-FFF2-40B4-BE49-F238E27FC236}">
                      <a16:creationId xmlns:a16="http://schemas.microsoft.com/office/drawing/2014/main" id="{F742E5D1-9067-1BDF-61BD-42E7256BFB9A}"/>
                    </a:ext>
                  </a:extLst>
                </p14:cNvPr>
                <p14:cNvContentPartPr/>
                <p14:nvPr/>
              </p14:nvContentPartPr>
              <p14:xfrm>
                <a:off x="2452624" y="4470064"/>
                <a:ext cx="360" cy="360"/>
              </p14:xfrm>
            </p:contentPart>
          </mc:Choice>
          <mc:Fallback xmlns="">
            <p:pic>
              <p:nvPicPr>
                <p:cNvPr id="1044" name="Ink 1043">
                  <a:extLst>
                    <a:ext uri="{FF2B5EF4-FFF2-40B4-BE49-F238E27FC236}">
                      <a16:creationId xmlns:a16="http://schemas.microsoft.com/office/drawing/2014/main" id="{F742E5D1-9067-1BDF-61BD-42E7256BFB9A}"/>
                    </a:ext>
                  </a:extLst>
                </p:cNvPr>
                <p:cNvPicPr/>
                <p:nvPr/>
              </p:nvPicPr>
              <p:blipFill>
                <a:blip r:embed="rId17"/>
                <a:stretch>
                  <a:fillRect/>
                </a:stretch>
              </p:blipFill>
              <p:spPr>
                <a:xfrm>
                  <a:off x="2434624" y="445206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046" name="Ink 1045">
                  <a:extLst>
                    <a:ext uri="{FF2B5EF4-FFF2-40B4-BE49-F238E27FC236}">
                      <a16:creationId xmlns:a16="http://schemas.microsoft.com/office/drawing/2014/main" id="{A1A46CD0-1454-C3ED-307B-A0A90F7D02EE}"/>
                    </a:ext>
                  </a:extLst>
                </p14:cNvPr>
                <p14:cNvContentPartPr/>
                <p14:nvPr/>
              </p14:nvContentPartPr>
              <p14:xfrm>
                <a:off x="2455144" y="4425064"/>
                <a:ext cx="360" cy="360"/>
              </p14:xfrm>
            </p:contentPart>
          </mc:Choice>
          <mc:Fallback xmlns="">
            <p:pic>
              <p:nvPicPr>
                <p:cNvPr id="1046" name="Ink 1045">
                  <a:extLst>
                    <a:ext uri="{FF2B5EF4-FFF2-40B4-BE49-F238E27FC236}">
                      <a16:creationId xmlns:a16="http://schemas.microsoft.com/office/drawing/2014/main" id="{A1A46CD0-1454-C3ED-307B-A0A90F7D02EE}"/>
                    </a:ext>
                  </a:extLst>
                </p:cNvPr>
                <p:cNvPicPr/>
                <p:nvPr/>
              </p:nvPicPr>
              <p:blipFill>
                <a:blip r:embed="rId17"/>
                <a:stretch>
                  <a:fillRect/>
                </a:stretch>
              </p:blipFill>
              <p:spPr>
                <a:xfrm>
                  <a:off x="2437144" y="440706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048" name="Ink 1047">
                  <a:extLst>
                    <a:ext uri="{FF2B5EF4-FFF2-40B4-BE49-F238E27FC236}">
                      <a16:creationId xmlns:a16="http://schemas.microsoft.com/office/drawing/2014/main" id="{365941B2-DABA-2682-E635-9CC28F0AC931}"/>
                    </a:ext>
                  </a:extLst>
                </p14:cNvPr>
                <p14:cNvContentPartPr/>
                <p14:nvPr/>
              </p14:nvContentPartPr>
              <p14:xfrm>
                <a:off x="2455144" y="4421824"/>
                <a:ext cx="360" cy="360"/>
              </p14:xfrm>
            </p:contentPart>
          </mc:Choice>
          <mc:Fallback xmlns="">
            <p:pic>
              <p:nvPicPr>
                <p:cNvPr id="1048" name="Ink 1047">
                  <a:extLst>
                    <a:ext uri="{FF2B5EF4-FFF2-40B4-BE49-F238E27FC236}">
                      <a16:creationId xmlns:a16="http://schemas.microsoft.com/office/drawing/2014/main" id="{365941B2-DABA-2682-E635-9CC28F0AC931}"/>
                    </a:ext>
                  </a:extLst>
                </p:cNvPr>
                <p:cNvPicPr/>
                <p:nvPr/>
              </p:nvPicPr>
              <p:blipFill>
                <a:blip r:embed="rId17"/>
                <a:stretch>
                  <a:fillRect/>
                </a:stretch>
              </p:blipFill>
              <p:spPr>
                <a:xfrm>
                  <a:off x="2437144" y="440382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50" name="Ink 1049">
                  <a:extLst>
                    <a:ext uri="{FF2B5EF4-FFF2-40B4-BE49-F238E27FC236}">
                      <a16:creationId xmlns:a16="http://schemas.microsoft.com/office/drawing/2014/main" id="{68CCA4AF-0AC4-8A67-4337-B068B1943DD3}"/>
                    </a:ext>
                  </a:extLst>
                </p14:cNvPr>
                <p14:cNvContentPartPr/>
                <p14:nvPr/>
              </p14:nvContentPartPr>
              <p14:xfrm>
                <a:off x="2455144" y="4418584"/>
                <a:ext cx="360" cy="360"/>
              </p14:xfrm>
            </p:contentPart>
          </mc:Choice>
          <mc:Fallback xmlns="">
            <p:pic>
              <p:nvPicPr>
                <p:cNvPr id="1050" name="Ink 1049">
                  <a:extLst>
                    <a:ext uri="{FF2B5EF4-FFF2-40B4-BE49-F238E27FC236}">
                      <a16:creationId xmlns:a16="http://schemas.microsoft.com/office/drawing/2014/main" id="{68CCA4AF-0AC4-8A67-4337-B068B1943DD3}"/>
                    </a:ext>
                  </a:extLst>
                </p:cNvPr>
                <p:cNvPicPr/>
                <p:nvPr/>
              </p:nvPicPr>
              <p:blipFill>
                <a:blip r:embed="rId17"/>
                <a:stretch>
                  <a:fillRect/>
                </a:stretch>
              </p:blipFill>
              <p:spPr>
                <a:xfrm>
                  <a:off x="2437144" y="440058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052" name="Ink 1051">
                  <a:extLst>
                    <a:ext uri="{FF2B5EF4-FFF2-40B4-BE49-F238E27FC236}">
                      <a16:creationId xmlns:a16="http://schemas.microsoft.com/office/drawing/2014/main" id="{F6E2A279-4BA7-ECAD-EB6B-8A03A957B43D}"/>
                    </a:ext>
                  </a:extLst>
                </p14:cNvPr>
                <p14:cNvContentPartPr/>
                <p14:nvPr/>
              </p14:nvContentPartPr>
              <p14:xfrm>
                <a:off x="2455144" y="4414984"/>
                <a:ext cx="360" cy="360"/>
              </p14:xfrm>
            </p:contentPart>
          </mc:Choice>
          <mc:Fallback xmlns="">
            <p:pic>
              <p:nvPicPr>
                <p:cNvPr id="1052" name="Ink 1051">
                  <a:extLst>
                    <a:ext uri="{FF2B5EF4-FFF2-40B4-BE49-F238E27FC236}">
                      <a16:creationId xmlns:a16="http://schemas.microsoft.com/office/drawing/2014/main" id="{F6E2A279-4BA7-ECAD-EB6B-8A03A957B43D}"/>
                    </a:ext>
                  </a:extLst>
                </p:cNvPr>
                <p:cNvPicPr/>
                <p:nvPr/>
              </p:nvPicPr>
              <p:blipFill>
                <a:blip r:embed="rId17"/>
                <a:stretch>
                  <a:fillRect/>
                </a:stretch>
              </p:blipFill>
              <p:spPr>
                <a:xfrm>
                  <a:off x="2437144" y="4396984"/>
                  <a:ext cx="36000" cy="3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1053" name="Ink 1052">
                <a:extLst>
                  <a:ext uri="{FF2B5EF4-FFF2-40B4-BE49-F238E27FC236}">
                    <a16:creationId xmlns:a16="http://schemas.microsoft.com/office/drawing/2014/main" id="{DD0DE0EC-AE6D-F2CC-2F03-B665E47E21AA}"/>
                  </a:ext>
                </a:extLst>
              </p14:cNvPr>
              <p14:cNvContentPartPr/>
              <p14:nvPr/>
            </p14:nvContentPartPr>
            <p14:xfrm>
              <a:off x="2713984" y="4376104"/>
              <a:ext cx="360" cy="360"/>
            </p14:xfrm>
          </p:contentPart>
        </mc:Choice>
        <mc:Fallback xmlns="">
          <p:pic>
            <p:nvPicPr>
              <p:cNvPr id="1053" name="Ink 1052">
                <a:extLst>
                  <a:ext uri="{FF2B5EF4-FFF2-40B4-BE49-F238E27FC236}">
                    <a16:creationId xmlns:a16="http://schemas.microsoft.com/office/drawing/2014/main" id="{DD0DE0EC-AE6D-F2CC-2F03-B665E47E21AA}"/>
                  </a:ext>
                </a:extLst>
              </p:cNvPr>
              <p:cNvPicPr/>
              <p:nvPr/>
            </p:nvPicPr>
            <p:blipFill>
              <a:blip r:embed="rId17"/>
              <a:stretch>
                <a:fillRect/>
              </a:stretch>
            </p:blipFill>
            <p:spPr>
              <a:xfrm>
                <a:off x="2695984" y="435810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055" name="Ink 1054">
                <a:extLst>
                  <a:ext uri="{FF2B5EF4-FFF2-40B4-BE49-F238E27FC236}">
                    <a16:creationId xmlns:a16="http://schemas.microsoft.com/office/drawing/2014/main" id="{10A5D46A-A392-478D-F997-B83CC65D8ED3}"/>
                  </a:ext>
                </a:extLst>
              </p14:cNvPr>
              <p14:cNvContentPartPr/>
              <p14:nvPr/>
            </p14:nvContentPartPr>
            <p14:xfrm>
              <a:off x="4994749" y="2285573"/>
              <a:ext cx="360" cy="360"/>
            </p14:xfrm>
          </p:contentPart>
        </mc:Choice>
        <mc:Fallback xmlns="">
          <p:pic>
            <p:nvPicPr>
              <p:cNvPr id="1055" name="Ink 1054">
                <a:extLst>
                  <a:ext uri="{FF2B5EF4-FFF2-40B4-BE49-F238E27FC236}">
                    <a16:creationId xmlns:a16="http://schemas.microsoft.com/office/drawing/2014/main" id="{10A5D46A-A392-478D-F997-B83CC65D8ED3}"/>
                  </a:ext>
                </a:extLst>
              </p:cNvPr>
              <p:cNvPicPr/>
              <p:nvPr/>
            </p:nvPicPr>
            <p:blipFill>
              <a:blip r:embed="rId17"/>
              <a:stretch>
                <a:fillRect/>
              </a:stretch>
            </p:blipFill>
            <p:spPr>
              <a:xfrm>
                <a:off x="4976749" y="226757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56" name="Ink 1055">
                <a:extLst>
                  <a:ext uri="{FF2B5EF4-FFF2-40B4-BE49-F238E27FC236}">
                    <a16:creationId xmlns:a16="http://schemas.microsoft.com/office/drawing/2014/main" id="{FFDE6195-0E0B-CDC9-BF0F-AD44B8326538}"/>
                  </a:ext>
                </a:extLst>
              </p14:cNvPr>
              <p14:cNvContentPartPr/>
              <p14:nvPr/>
            </p14:nvContentPartPr>
            <p14:xfrm>
              <a:off x="4575349" y="3160733"/>
              <a:ext cx="360" cy="360"/>
            </p14:xfrm>
          </p:contentPart>
        </mc:Choice>
        <mc:Fallback xmlns="">
          <p:pic>
            <p:nvPicPr>
              <p:cNvPr id="1056" name="Ink 1055">
                <a:extLst>
                  <a:ext uri="{FF2B5EF4-FFF2-40B4-BE49-F238E27FC236}">
                    <a16:creationId xmlns:a16="http://schemas.microsoft.com/office/drawing/2014/main" id="{FFDE6195-0E0B-CDC9-BF0F-AD44B8326538}"/>
                  </a:ext>
                </a:extLst>
              </p:cNvPr>
              <p:cNvPicPr/>
              <p:nvPr/>
            </p:nvPicPr>
            <p:blipFill>
              <a:blip r:embed="rId17"/>
              <a:stretch>
                <a:fillRect/>
              </a:stretch>
            </p:blipFill>
            <p:spPr>
              <a:xfrm>
                <a:off x="4557349" y="314273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057" name="Ink 1056">
                <a:extLst>
                  <a:ext uri="{FF2B5EF4-FFF2-40B4-BE49-F238E27FC236}">
                    <a16:creationId xmlns:a16="http://schemas.microsoft.com/office/drawing/2014/main" id="{ED6CA8B5-A842-BE8F-C1F7-0B0E56A37990}"/>
                  </a:ext>
                </a:extLst>
              </p14:cNvPr>
              <p14:cNvContentPartPr/>
              <p14:nvPr/>
            </p14:nvContentPartPr>
            <p14:xfrm>
              <a:off x="7037749" y="3535853"/>
              <a:ext cx="360" cy="360"/>
            </p14:xfrm>
          </p:contentPart>
        </mc:Choice>
        <mc:Fallback xmlns="">
          <p:pic>
            <p:nvPicPr>
              <p:cNvPr id="1057" name="Ink 1056">
                <a:extLst>
                  <a:ext uri="{FF2B5EF4-FFF2-40B4-BE49-F238E27FC236}">
                    <a16:creationId xmlns:a16="http://schemas.microsoft.com/office/drawing/2014/main" id="{ED6CA8B5-A842-BE8F-C1F7-0B0E56A37990}"/>
                  </a:ext>
                </a:extLst>
              </p:cNvPr>
              <p:cNvPicPr/>
              <p:nvPr/>
            </p:nvPicPr>
            <p:blipFill>
              <a:blip r:embed="rId17"/>
              <a:stretch>
                <a:fillRect/>
              </a:stretch>
            </p:blipFill>
            <p:spPr>
              <a:xfrm>
                <a:off x="7019749" y="3517853"/>
                <a:ext cx="36000" cy="36000"/>
              </a:xfrm>
              <a:prstGeom prst="rect">
                <a:avLst/>
              </a:prstGeom>
            </p:spPr>
          </p:pic>
        </mc:Fallback>
      </mc:AlternateContent>
      <p:pic>
        <p:nvPicPr>
          <p:cNvPr id="1059" name="Graphic 1058" descr="Social distancing outline">
            <a:extLst>
              <a:ext uri="{FF2B5EF4-FFF2-40B4-BE49-F238E27FC236}">
                <a16:creationId xmlns:a16="http://schemas.microsoft.com/office/drawing/2014/main" id="{D3AF5699-542B-7B2E-98F0-B9D7F29DEB06}"/>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10179670" y="3126661"/>
            <a:ext cx="914400" cy="914400"/>
          </a:xfrm>
          <a:prstGeom prst="rect">
            <a:avLst/>
          </a:prstGeom>
        </p:spPr>
      </p:pic>
      <p:pic>
        <p:nvPicPr>
          <p:cNvPr id="1063" name="Graphic 1062" descr="Bar graph with upward trend outline">
            <a:extLst>
              <a:ext uri="{FF2B5EF4-FFF2-40B4-BE49-F238E27FC236}">
                <a16:creationId xmlns:a16="http://schemas.microsoft.com/office/drawing/2014/main" id="{47E01ED8-6F94-23F6-AA8E-124AF725AB0A}"/>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8763067" y="3387696"/>
            <a:ext cx="1480345" cy="1480345"/>
          </a:xfrm>
          <a:prstGeom prst="rect">
            <a:avLst/>
          </a:prstGeom>
        </p:spPr>
      </p:pic>
      <p:sp>
        <p:nvSpPr>
          <p:cNvPr id="1065" name="Oval 1064">
            <a:extLst>
              <a:ext uri="{FF2B5EF4-FFF2-40B4-BE49-F238E27FC236}">
                <a16:creationId xmlns:a16="http://schemas.microsoft.com/office/drawing/2014/main" id="{FEFECE00-C56B-A889-095B-723FCAAF9DA5}"/>
              </a:ext>
            </a:extLst>
          </p:cNvPr>
          <p:cNvSpPr/>
          <p:nvPr/>
        </p:nvSpPr>
        <p:spPr>
          <a:xfrm>
            <a:off x="5179735" y="2886779"/>
            <a:ext cx="2148114" cy="1807909"/>
          </a:xfrm>
          <a:prstGeom prst="ellipse">
            <a:avLst/>
          </a:prstGeom>
          <a:noFill/>
          <a:ln w="19050">
            <a:solidFill>
              <a:srgbClr val="7449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a:t>
            </a:r>
          </a:p>
        </p:txBody>
      </p:sp>
      <p:sp>
        <p:nvSpPr>
          <p:cNvPr id="1066" name="Oval 1065">
            <a:extLst>
              <a:ext uri="{FF2B5EF4-FFF2-40B4-BE49-F238E27FC236}">
                <a16:creationId xmlns:a16="http://schemas.microsoft.com/office/drawing/2014/main" id="{EDFE1709-335A-C0BB-317D-C8FA00255AB1}"/>
              </a:ext>
            </a:extLst>
          </p:cNvPr>
          <p:cNvSpPr/>
          <p:nvPr/>
        </p:nvSpPr>
        <p:spPr>
          <a:xfrm>
            <a:off x="9013186" y="2817234"/>
            <a:ext cx="2148114" cy="1807909"/>
          </a:xfrm>
          <a:prstGeom prst="ellipse">
            <a:avLst/>
          </a:prstGeom>
          <a:noFill/>
          <a:ln w="19050">
            <a:solidFill>
              <a:srgbClr val="7449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a:t>
            </a:r>
          </a:p>
        </p:txBody>
      </p:sp>
      <p:pic>
        <p:nvPicPr>
          <p:cNvPr id="1068" name="Picture 1067" descr="A kitchen with a table and chairs&#10;&#10;Description automatically generated with medium confidence">
            <a:extLst>
              <a:ext uri="{FF2B5EF4-FFF2-40B4-BE49-F238E27FC236}">
                <a16:creationId xmlns:a16="http://schemas.microsoft.com/office/drawing/2014/main" id="{B46CCAE6-2E3F-06A8-4006-43602C5A6C07}"/>
              </a:ext>
            </a:extLst>
          </p:cNvPr>
          <p:cNvPicPr>
            <a:picLocks noChangeAspect="1"/>
          </p:cNvPicPr>
          <p:nvPr/>
        </p:nvPicPr>
        <p:blipFill rotWithShape="1">
          <a:blip r:embed="rId50">
            <a:extLst>
              <a:ext uri="{28A0092B-C50C-407E-A947-70E740481C1C}">
                <a14:useLocalDpi xmlns:a14="http://schemas.microsoft.com/office/drawing/2010/main" val="0"/>
              </a:ext>
            </a:extLst>
          </a:blip>
          <a:srcRect l="-381" t="22453" r="381" b="61197"/>
          <a:stretch/>
        </p:blipFill>
        <p:spPr>
          <a:xfrm>
            <a:off x="-46720" y="5344098"/>
            <a:ext cx="12272740" cy="1615311"/>
          </a:xfrm>
          <a:prstGeom prst="rect">
            <a:avLst/>
          </a:prstGeom>
        </p:spPr>
      </p:pic>
      <p:sp>
        <p:nvSpPr>
          <p:cNvPr id="1070" name="Title 1069">
            <a:extLst>
              <a:ext uri="{FF2B5EF4-FFF2-40B4-BE49-F238E27FC236}">
                <a16:creationId xmlns:a16="http://schemas.microsoft.com/office/drawing/2014/main" id="{07C6AA8A-A23A-1896-3079-B03932A3C787}"/>
              </a:ext>
            </a:extLst>
          </p:cNvPr>
          <p:cNvSpPr>
            <a:spLocks noGrp="1"/>
          </p:cNvSpPr>
          <p:nvPr>
            <p:ph type="ctrTitle"/>
          </p:nvPr>
        </p:nvSpPr>
        <p:spPr>
          <a:xfrm>
            <a:off x="-2126936" y="-984410"/>
            <a:ext cx="9144000" cy="2387600"/>
          </a:xfrm>
        </p:spPr>
        <p:txBody>
          <a:bodyPr>
            <a:normAutofit/>
          </a:bodyPr>
          <a:lstStyle/>
          <a:p>
            <a:r>
              <a:rPr lang="en-US" sz="3600">
                <a:latin typeface="Optima" panose="02000503060000020004" pitchFamily="2" charset="0"/>
              </a:rPr>
              <a:t>All</a:t>
            </a:r>
            <a:r>
              <a:rPr lang="en-US" sz="3600" baseline="0">
                <a:latin typeface="Optima" panose="02000503060000020004" pitchFamily="2" charset="0"/>
              </a:rPr>
              <a:t> </a:t>
            </a:r>
            <a:r>
              <a:rPr lang="en-US" sz="3600">
                <a:latin typeface="Optima" panose="02000503060000020004" pitchFamily="2" charset="0"/>
              </a:rPr>
              <a:t>About CASTLERY:</a:t>
            </a:r>
          </a:p>
        </p:txBody>
      </p:sp>
      <p:sp>
        <p:nvSpPr>
          <p:cNvPr id="2" name="Oval 1">
            <a:extLst>
              <a:ext uri="{FF2B5EF4-FFF2-40B4-BE49-F238E27FC236}">
                <a16:creationId xmlns:a16="http://schemas.microsoft.com/office/drawing/2014/main" id="{A66BE566-84A1-5E49-220D-6EBB09206E72}"/>
              </a:ext>
            </a:extLst>
          </p:cNvPr>
          <p:cNvSpPr/>
          <p:nvPr/>
        </p:nvSpPr>
        <p:spPr>
          <a:xfrm>
            <a:off x="992227" y="2923819"/>
            <a:ext cx="2148114" cy="1807909"/>
          </a:xfrm>
          <a:prstGeom prst="ellipse">
            <a:avLst/>
          </a:prstGeom>
          <a:noFill/>
          <a:ln w="19050">
            <a:solidFill>
              <a:srgbClr val="7449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a:t>
            </a:r>
          </a:p>
        </p:txBody>
      </p:sp>
    </p:spTree>
    <p:extLst>
      <p:ext uri="{BB962C8B-B14F-4D97-AF65-F5344CB8AC3E}">
        <p14:creationId xmlns:p14="http://schemas.microsoft.com/office/powerpoint/2010/main" val="1537172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indoor, floor, wall, room&#10;&#10;Description automatically generated">
            <a:extLst>
              <a:ext uri="{FF2B5EF4-FFF2-40B4-BE49-F238E27FC236}">
                <a16:creationId xmlns:a16="http://schemas.microsoft.com/office/drawing/2014/main" id="{F0C80B22-DBAC-31D6-4197-925AE26D0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7"/>
            <a:ext cx="4572000" cy="6858000"/>
          </a:xfrm>
          <a:prstGeom prst="rect">
            <a:avLst/>
          </a:prstGeom>
        </p:spPr>
      </p:pic>
      <p:graphicFrame>
        <p:nvGraphicFramePr>
          <p:cNvPr id="4" name="Content Placeholder 11">
            <a:extLst>
              <a:ext uri="{FF2B5EF4-FFF2-40B4-BE49-F238E27FC236}">
                <a16:creationId xmlns:a16="http://schemas.microsoft.com/office/drawing/2014/main" id="{03E3FC77-6598-5A60-03F2-509A4D60B5C9}"/>
              </a:ext>
            </a:extLst>
          </p:cNvPr>
          <p:cNvGraphicFramePr>
            <a:graphicFrameLocks noGrp="1"/>
          </p:cNvGraphicFramePr>
          <p:nvPr>
            <p:ph idx="1"/>
            <p:extLst>
              <p:ext uri="{D42A27DB-BD31-4B8C-83A1-F6EECF244321}">
                <p14:modId xmlns:p14="http://schemas.microsoft.com/office/powerpoint/2010/main" val="1412984575"/>
              </p:ext>
            </p:extLst>
          </p:nvPr>
        </p:nvGraphicFramePr>
        <p:xfrm>
          <a:off x="1411366" y="553571"/>
          <a:ext cx="11943065" cy="56306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0" name="Graphic 19" descr="Statistics outline">
            <a:extLst>
              <a:ext uri="{FF2B5EF4-FFF2-40B4-BE49-F238E27FC236}">
                <a16:creationId xmlns:a16="http://schemas.microsoft.com/office/drawing/2014/main" id="{A6D8ABB3-8731-94E7-FAB6-B84E4077B13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78950" y="757865"/>
            <a:ext cx="914400" cy="914400"/>
          </a:xfrm>
          <a:prstGeom prst="rect">
            <a:avLst/>
          </a:prstGeom>
        </p:spPr>
      </p:pic>
      <p:pic>
        <p:nvPicPr>
          <p:cNvPr id="22" name="Graphic 21" descr="Search Inventory outline">
            <a:extLst>
              <a:ext uri="{FF2B5EF4-FFF2-40B4-BE49-F238E27FC236}">
                <a16:creationId xmlns:a16="http://schemas.microsoft.com/office/drawing/2014/main" id="{6BC2E9C8-11A7-CEFB-5437-A69594DF7C2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382898" y="2005750"/>
            <a:ext cx="914400" cy="914400"/>
          </a:xfrm>
          <a:prstGeom prst="rect">
            <a:avLst/>
          </a:prstGeom>
        </p:spPr>
      </p:pic>
      <p:pic>
        <p:nvPicPr>
          <p:cNvPr id="24" name="Graphic 23" descr="Dump truck outline">
            <a:extLst>
              <a:ext uri="{FF2B5EF4-FFF2-40B4-BE49-F238E27FC236}">
                <a16:creationId xmlns:a16="http://schemas.microsoft.com/office/drawing/2014/main" id="{46827CBD-D2ED-5B64-F097-EE03465A257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382898" y="3745790"/>
            <a:ext cx="914400" cy="914400"/>
          </a:xfrm>
          <a:prstGeom prst="rect">
            <a:avLst/>
          </a:prstGeom>
        </p:spPr>
      </p:pic>
      <p:pic>
        <p:nvPicPr>
          <p:cNvPr id="26" name="Graphic 25" descr="Users outline">
            <a:extLst>
              <a:ext uri="{FF2B5EF4-FFF2-40B4-BE49-F238E27FC236}">
                <a16:creationId xmlns:a16="http://schemas.microsoft.com/office/drawing/2014/main" id="{9F9FDC3D-A28F-0D73-486A-3B516E5BF15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336150" y="5093788"/>
            <a:ext cx="914400" cy="914400"/>
          </a:xfrm>
          <a:prstGeom prst="rect">
            <a:avLst/>
          </a:prstGeom>
        </p:spPr>
      </p:pic>
    </p:spTree>
    <p:extLst>
      <p:ext uri="{BB962C8B-B14F-4D97-AF65-F5344CB8AC3E}">
        <p14:creationId xmlns:p14="http://schemas.microsoft.com/office/powerpoint/2010/main" val="3877323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86DDD2C-D330-5734-C4BD-E0911183AB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9650" y="3422650"/>
            <a:ext cx="12700" cy="127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51" name="Ink 50">
                <a:extLst>
                  <a:ext uri="{FF2B5EF4-FFF2-40B4-BE49-F238E27FC236}">
                    <a16:creationId xmlns:a16="http://schemas.microsoft.com/office/drawing/2014/main" id="{83A777F5-EB6F-5D13-178D-DE37B7510DF0}"/>
                  </a:ext>
                </a:extLst>
              </p14:cNvPr>
              <p14:cNvContentPartPr/>
              <p14:nvPr/>
            </p14:nvContentPartPr>
            <p14:xfrm>
              <a:off x="2375224" y="4548904"/>
              <a:ext cx="69840" cy="120600"/>
            </p14:xfrm>
          </p:contentPart>
        </mc:Choice>
        <mc:Fallback xmlns="">
          <p:pic>
            <p:nvPicPr>
              <p:cNvPr id="51" name="Ink 50">
                <a:extLst>
                  <a:ext uri="{FF2B5EF4-FFF2-40B4-BE49-F238E27FC236}">
                    <a16:creationId xmlns:a16="http://schemas.microsoft.com/office/drawing/2014/main" id="{83A777F5-EB6F-5D13-178D-DE37B7510DF0}"/>
                  </a:ext>
                </a:extLst>
              </p:cNvPr>
              <p:cNvPicPr/>
              <p:nvPr/>
            </p:nvPicPr>
            <p:blipFill>
              <a:blip r:embed="rId5"/>
              <a:stretch>
                <a:fillRect/>
              </a:stretch>
            </p:blipFill>
            <p:spPr>
              <a:xfrm>
                <a:off x="2357224" y="4530904"/>
                <a:ext cx="105480" cy="156240"/>
              </a:xfrm>
              <a:prstGeom prst="rect">
                <a:avLst/>
              </a:prstGeom>
            </p:spPr>
          </p:pic>
        </mc:Fallback>
      </mc:AlternateContent>
      <p:grpSp>
        <p:nvGrpSpPr>
          <p:cNvPr id="1041" name="Group 1040">
            <a:extLst>
              <a:ext uri="{FF2B5EF4-FFF2-40B4-BE49-F238E27FC236}">
                <a16:creationId xmlns:a16="http://schemas.microsoft.com/office/drawing/2014/main" id="{4F1E3FE9-108A-8E19-5288-9F4A80B0D9DF}"/>
              </a:ext>
            </a:extLst>
          </p:cNvPr>
          <p:cNvGrpSpPr/>
          <p:nvPr/>
        </p:nvGrpSpPr>
        <p:grpSpPr>
          <a:xfrm>
            <a:off x="2304304" y="4662304"/>
            <a:ext cx="60480" cy="38520"/>
            <a:chOff x="2304304" y="4662304"/>
            <a:chExt cx="60480" cy="38520"/>
          </a:xfrm>
        </p:grpSpPr>
        <mc:AlternateContent xmlns:mc="http://schemas.openxmlformats.org/markup-compatibility/2006" xmlns:p14="http://schemas.microsoft.com/office/powerpoint/2010/main">
          <mc:Choice Requires="p14">
            <p:contentPart p14:bwMode="auto" r:id="rId6">
              <p14:nvContentPartPr>
                <p14:cNvPr id="58" name="Ink 57">
                  <a:extLst>
                    <a:ext uri="{FF2B5EF4-FFF2-40B4-BE49-F238E27FC236}">
                      <a16:creationId xmlns:a16="http://schemas.microsoft.com/office/drawing/2014/main" id="{5CB84693-EE05-D710-B19A-FDC6F3180B84}"/>
                    </a:ext>
                  </a:extLst>
                </p14:cNvPr>
                <p14:cNvContentPartPr/>
                <p14:nvPr/>
              </p14:nvContentPartPr>
              <p14:xfrm>
                <a:off x="2364424" y="4662304"/>
                <a:ext cx="360" cy="360"/>
              </p14:xfrm>
            </p:contentPart>
          </mc:Choice>
          <mc:Fallback xmlns="">
            <p:pic>
              <p:nvPicPr>
                <p:cNvPr id="58" name="Ink 57">
                  <a:extLst>
                    <a:ext uri="{FF2B5EF4-FFF2-40B4-BE49-F238E27FC236}">
                      <a16:creationId xmlns:a16="http://schemas.microsoft.com/office/drawing/2014/main" id="{5CB84693-EE05-D710-B19A-FDC6F3180B84}"/>
                    </a:ext>
                  </a:extLst>
                </p:cNvPr>
                <p:cNvPicPr/>
                <p:nvPr/>
              </p:nvPicPr>
              <p:blipFill>
                <a:blip r:embed="rId7"/>
                <a:stretch>
                  <a:fillRect/>
                </a:stretch>
              </p:blipFill>
              <p:spPr>
                <a:xfrm>
                  <a:off x="2346424" y="464430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9" name="Ink 58">
                  <a:extLst>
                    <a:ext uri="{FF2B5EF4-FFF2-40B4-BE49-F238E27FC236}">
                      <a16:creationId xmlns:a16="http://schemas.microsoft.com/office/drawing/2014/main" id="{EA21C167-30F3-34E2-C924-1178C508BE9A}"/>
                    </a:ext>
                  </a:extLst>
                </p14:cNvPr>
                <p14:cNvContentPartPr/>
                <p14:nvPr/>
              </p14:nvContentPartPr>
              <p14:xfrm>
                <a:off x="2332384" y="4674184"/>
                <a:ext cx="360" cy="360"/>
              </p14:xfrm>
            </p:contentPart>
          </mc:Choice>
          <mc:Fallback xmlns="">
            <p:pic>
              <p:nvPicPr>
                <p:cNvPr id="59" name="Ink 58">
                  <a:extLst>
                    <a:ext uri="{FF2B5EF4-FFF2-40B4-BE49-F238E27FC236}">
                      <a16:creationId xmlns:a16="http://schemas.microsoft.com/office/drawing/2014/main" id="{EA21C167-30F3-34E2-C924-1178C508BE9A}"/>
                    </a:ext>
                  </a:extLst>
                </p:cNvPr>
                <p:cNvPicPr/>
                <p:nvPr/>
              </p:nvPicPr>
              <p:blipFill>
                <a:blip r:embed="rId7"/>
                <a:stretch>
                  <a:fillRect/>
                </a:stretch>
              </p:blipFill>
              <p:spPr>
                <a:xfrm>
                  <a:off x="2314384" y="465618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1" name="Ink 60">
                  <a:extLst>
                    <a:ext uri="{FF2B5EF4-FFF2-40B4-BE49-F238E27FC236}">
                      <a16:creationId xmlns:a16="http://schemas.microsoft.com/office/drawing/2014/main" id="{6BC78720-B7FF-8E65-9E12-FCE134C59264}"/>
                    </a:ext>
                  </a:extLst>
                </p14:cNvPr>
                <p14:cNvContentPartPr/>
                <p14:nvPr/>
              </p14:nvContentPartPr>
              <p14:xfrm>
                <a:off x="2336704" y="4674184"/>
                <a:ext cx="360" cy="360"/>
              </p14:xfrm>
            </p:contentPart>
          </mc:Choice>
          <mc:Fallback xmlns="">
            <p:pic>
              <p:nvPicPr>
                <p:cNvPr id="61" name="Ink 60">
                  <a:extLst>
                    <a:ext uri="{FF2B5EF4-FFF2-40B4-BE49-F238E27FC236}">
                      <a16:creationId xmlns:a16="http://schemas.microsoft.com/office/drawing/2014/main" id="{6BC78720-B7FF-8E65-9E12-FCE134C59264}"/>
                    </a:ext>
                  </a:extLst>
                </p:cNvPr>
                <p:cNvPicPr/>
                <p:nvPr/>
              </p:nvPicPr>
              <p:blipFill>
                <a:blip r:embed="rId7"/>
                <a:stretch>
                  <a:fillRect/>
                </a:stretch>
              </p:blipFill>
              <p:spPr>
                <a:xfrm>
                  <a:off x="2318704" y="465618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3" name="Ink 62">
                  <a:extLst>
                    <a:ext uri="{FF2B5EF4-FFF2-40B4-BE49-F238E27FC236}">
                      <a16:creationId xmlns:a16="http://schemas.microsoft.com/office/drawing/2014/main" id="{BAA7F131-ECDA-3407-474F-1983C646D88C}"/>
                    </a:ext>
                  </a:extLst>
                </p14:cNvPr>
                <p14:cNvContentPartPr/>
                <p14:nvPr/>
              </p14:nvContentPartPr>
              <p14:xfrm>
                <a:off x="2331304" y="4680304"/>
                <a:ext cx="360" cy="360"/>
              </p14:xfrm>
            </p:contentPart>
          </mc:Choice>
          <mc:Fallback xmlns="">
            <p:pic>
              <p:nvPicPr>
                <p:cNvPr id="63" name="Ink 62">
                  <a:extLst>
                    <a:ext uri="{FF2B5EF4-FFF2-40B4-BE49-F238E27FC236}">
                      <a16:creationId xmlns:a16="http://schemas.microsoft.com/office/drawing/2014/main" id="{BAA7F131-ECDA-3407-474F-1983C646D88C}"/>
                    </a:ext>
                  </a:extLst>
                </p:cNvPr>
                <p:cNvPicPr/>
                <p:nvPr/>
              </p:nvPicPr>
              <p:blipFill>
                <a:blip r:embed="rId7"/>
                <a:stretch>
                  <a:fillRect/>
                </a:stretch>
              </p:blipFill>
              <p:spPr>
                <a:xfrm>
                  <a:off x="2313304" y="466230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25" name="Ink 1024">
                  <a:extLst>
                    <a:ext uri="{FF2B5EF4-FFF2-40B4-BE49-F238E27FC236}">
                      <a16:creationId xmlns:a16="http://schemas.microsoft.com/office/drawing/2014/main" id="{E6A36DAD-8701-802F-6E0A-C513666C8E88}"/>
                    </a:ext>
                  </a:extLst>
                </p14:cNvPr>
                <p14:cNvContentPartPr/>
                <p14:nvPr/>
              </p14:nvContentPartPr>
              <p14:xfrm>
                <a:off x="2338144" y="4680304"/>
                <a:ext cx="360" cy="360"/>
              </p14:xfrm>
            </p:contentPart>
          </mc:Choice>
          <mc:Fallback xmlns="">
            <p:pic>
              <p:nvPicPr>
                <p:cNvPr id="1025" name="Ink 1024">
                  <a:extLst>
                    <a:ext uri="{FF2B5EF4-FFF2-40B4-BE49-F238E27FC236}">
                      <a16:creationId xmlns:a16="http://schemas.microsoft.com/office/drawing/2014/main" id="{E6A36DAD-8701-802F-6E0A-C513666C8E88}"/>
                    </a:ext>
                  </a:extLst>
                </p:cNvPr>
                <p:cNvPicPr/>
                <p:nvPr/>
              </p:nvPicPr>
              <p:blipFill>
                <a:blip r:embed="rId7"/>
                <a:stretch>
                  <a:fillRect/>
                </a:stretch>
              </p:blipFill>
              <p:spPr>
                <a:xfrm>
                  <a:off x="2320144" y="466230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28" name="Ink 1027">
                  <a:extLst>
                    <a:ext uri="{FF2B5EF4-FFF2-40B4-BE49-F238E27FC236}">
                      <a16:creationId xmlns:a16="http://schemas.microsoft.com/office/drawing/2014/main" id="{9831B54D-813B-BE60-2EF2-78F1F953E06B}"/>
                    </a:ext>
                  </a:extLst>
                </p14:cNvPr>
                <p14:cNvContentPartPr/>
                <p14:nvPr/>
              </p14:nvContentPartPr>
              <p14:xfrm>
                <a:off x="2321584" y="4686784"/>
                <a:ext cx="360" cy="360"/>
              </p14:xfrm>
            </p:contentPart>
          </mc:Choice>
          <mc:Fallback xmlns="">
            <p:pic>
              <p:nvPicPr>
                <p:cNvPr id="1028" name="Ink 1027">
                  <a:extLst>
                    <a:ext uri="{FF2B5EF4-FFF2-40B4-BE49-F238E27FC236}">
                      <a16:creationId xmlns:a16="http://schemas.microsoft.com/office/drawing/2014/main" id="{9831B54D-813B-BE60-2EF2-78F1F953E06B}"/>
                    </a:ext>
                  </a:extLst>
                </p:cNvPr>
                <p:cNvPicPr/>
                <p:nvPr/>
              </p:nvPicPr>
              <p:blipFill>
                <a:blip r:embed="rId7"/>
                <a:stretch>
                  <a:fillRect/>
                </a:stretch>
              </p:blipFill>
              <p:spPr>
                <a:xfrm>
                  <a:off x="2303584" y="466878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30" name="Ink 1029">
                  <a:extLst>
                    <a:ext uri="{FF2B5EF4-FFF2-40B4-BE49-F238E27FC236}">
                      <a16:creationId xmlns:a16="http://schemas.microsoft.com/office/drawing/2014/main" id="{B650BE53-C5FE-8EB9-751E-B97104B86060}"/>
                    </a:ext>
                  </a:extLst>
                </p14:cNvPr>
                <p14:cNvContentPartPr/>
                <p14:nvPr/>
              </p14:nvContentPartPr>
              <p14:xfrm>
                <a:off x="2324104" y="4689304"/>
                <a:ext cx="360" cy="360"/>
              </p14:xfrm>
            </p:contentPart>
          </mc:Choice>
          <mc:Fallback xmlns="">
            <p:pic>
              <p:nvPicPr>
                <p:cNvPr id="1030" name="Ink 1029">
                  <a:extLst>
                    <a:ext uri="{FF2B5EF4-FFF2-40B4-BE49-F238E27FC236}">
                      <a16:creationId xmlns:a16="http://schemas.microsoft.com/office/drawing/2014/main" id="{B650BE53-C5FE-8EB9-751E-B97104B86060}"/>
                    </a:ext>
                  </a:extLst>
                </p:cNvPr>
                <p:cNvPicPr/>
                <p:nvPr/>
              </p:nvPicPr>
              <p:blipFill>
                <a:blip r:embed="rId7"/>
                <a:stretch>
                  <a:fillRect/>
                </a:stretch>
              </p:blipFill>
              <p:spPr>
                <a:xfrm>
                  <a:off x="2306104" y="467130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32" name="Ink 1031">
                  <a:extLst>
                    <a:ext uri="{FF2B5EF4-FFF2-40B4-BE49-F238E27FC236}">
                      <a16:creationId xmlns:a16="http://schemas.microsoft.com/office/drawing/2014/main" id="{6A8C1927-1D5B-F9A6-D42C-7297C86DB1BC}"/>
                    </a:ext>
                  </a:extLst>
                </p14:cNvPr>
                <p14:cNvContentPartPr/>
                <p14:nvPr/>
              </p14:nvContentPartPr>
              <p14:xfrm>
                <a:off x="2304304" y="4700464"/>
                <a:ext cx="360" cy="360"/>
              </p14:xfrm>
            </p:contentPart>
          </mc:Choice>
          <mc:Fallback xmlns="">
            <p:pic>
              <p:nvPicPr>
                <p:cNvPr id="1032" name="Ink 1031">
                  <a:extLst>
                    <a:ext uri="{FF2B5EF4-FFF2-40B4-BE49-F238E27FC236}">
                      <a16:creationId xmlns:a16="http://schemas.microsoft.com/office/drawing/2014/main" id="{6A8C1927-1D5B-F9A6-D42C-7297C86DB1BC}"/>
                    </a:ext>
                  </a:extLst>
                </p:cNvPr>
                <p:cNvPicPr/>
                <p:nvPr/>
              </p:nvPicPr>
              <p:blipFill>
                <a:blip r:embed="rId7"/>
                <a:stretch>
                  <a:fillRect/>
                </a:stretch>
              </p:blipFill>
              <p:spPr>
                <a:xfrm>
                  <a:off x="2286304" y="468246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34" name="Ink 1033">
                  <a:extLst>
                    <a:ext uri="{FF2B5EF4-FFF2-40B4-BE49-F238E27FC236}">
                      <a16:creationId xmlns:a16="http://schemas.microsoft.com/office/drawing/2014/main" id="{4495BA81-636A-EB19-CBD6-F4DE3AC2914B}"/>
                    </a:ext>
                  </a:extLst>
                </p14:cNvPr>
                <p14:cNvContentPartPr/>
                <p14:nvPr/>
              </p14:nvContentPartPr>
              <p14:xfrm>
                <a:off x="2313304" y="4700464"/>
                <a:ext cx="360" cy="360"/>
              </p14:xfrm>
            </p:contentPart>
          </mc:Choice>
          <mc:Fallback xmlns="">
            <p:pic>
              <p:nvPicPr>
                <p:cNvPr id="1034" name="Ink 1033">
                  <a:extLst>
                    <a:ext uri="{FF2B5EF4-FFF2-40B4-BE49-F238E27FC236}">
                      <a16:creationId xmlns:a16="http://schemas.microsoft.com/office/drawing/2014/main" id="{4495BA81-636A-EB19-CBD6-F4DE3AC2914B}"/>
                    </a:ext>
                  </a:extLst>
                </p:cNvPr>
                <p:cNvPicPr/>
                <p:nvPr/>
              </p:nvPicPr>
              <p:blipFill>
                <a:blip r:embed="rId7"/>
                <a:stretch>
                  <a:fillRect/>
                </a:stretch>
              </p:blipFill>
              <p:spPr>
                <a:xfrm>
                  <a:off x="2295304" y="468246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36" name="Ink 1035">
                  <a:extLst>
                    <a:ext uri="{FF2B5EF4-FFF2-40B4-BE49-F238E27FC236}">
                      <a16:creationId xmlns:a16="http://schemas.microsoft.com/office/drawing/2014/main" id="{A17E4F28-00B9-868A-E3FF-608D3D606A87}"/>
                    </a:ext>
                  </a:extLst>
                </p14:cNvPr>
                <p14:cNvContentPartPr/>
                <p14:nvPr/>
              </p14:nvContentPartPr>
              <p14:xfrm>
                <a:off x="2323384" y="4690024"/>
                <a:ext cx="360" cy="360"/>
              </p14:xfrm>
            </p:contentPart>
          </mc:Choice>
          <mc:Fallback xmlns="">
            <p:pic>
              <p:nvPicPr>
                <p:cNvPr id="1036" name="Ink 1035">
                  <a:extLst>
                    <a:ext uri="{FF2B5EF4-FFF2-40B4-BE49-F238E27FC236}">
                      <a16:creationId xmlns:a16="http://schemas.microsoft.com/office/drawing/2014/main" id="{A17E4F28-00B9-868A-E3FF-608D3D606A87}"/>
                    </a:ext>
                  </a:extLst>
                </p:cNvPr>
                <p:cNvPicPr/>
                <p:nvPr/>
              </p:nvPicPr>
              <p:blipFill>
                <a:blip r:embed="rId7"/>
                <a:stretch>
                  <a:fillRect/>
                </a:stretch>
              </p:blipFill>
              <p:spPr>
                <a:xfrm>
                  <a:off x="2305384" y="467202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37" name="Ink 1036">
                  <a:extLst>
                    <a:ext uri="{FF2B5EF4-FFF2-40B4-BE49-F238E27FC236}">
                      <a16:creationId xmlns:a16="http://schemas.microsoft.com/office/drawing/2014/main" id="{F91610BC-16A1-833D-761B-CAEEFC62E681}"/>
                    </a:ext>
                  </a:extLst>
                </p14:cNvPr>
                <p14:cNvContentPartPr/>
                <p14:nvPr/>
              </p14:nvContentPartPr>
              <p14:xfrm>
                <a:off x="2323384" y="4690024"/>
                <a:ext cx="360" cy="360"/>
              </p14:xfrm>
            </p:contentPart>
          </mc:Choice>
          <mc:Fallback xmlns="">
            <p:pic>
              <p:nvPicPr>
                <p:cNvPr id="1037" name="Ink 1036">
                  <a:extLst>
                    <a:ext uri="{FF2B5EF4-FFF2-40B4-BE49-F238E27FC236}">
                      <a16:creationId xmlns:a16="http://schemas.microsoft.com/office/drawing/2014/main" id="{F91610BC-16A1-833D-761B-CAEEFC62E681}"/>
                    </a:ext>
                  </a:extLst>
                </p:cNvPr>
                <p:cNvPicPr/>
                <p:nvPr/>
              </p:nvPicPr>
              <p:blipFill>
                <a:blip r:embed="rId7"/>
                <a:stretch>
                  <a:fillRect/>
                </a:stretch>
              </p:blipFill>
              <p:spPr>
                <a:xfrm>
                  <a:off x="2305384" y="467202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38" name="Ink 1037">
                  <a:extLst>
                    <a:ext uri="{FF2B5EF4-FFF2-40B4-BE49-F238E27FC236}">
                      <a16:creationId xmlns:a16="http://schemas.microsoft.com/office/drawing/2014/main" id="{ADE5022D-32E6-9280-6092-F3FF6406CD7B}"/>
                    </a:ext>
                  </a:extLst>
                </p14:cNvPr>
                <p14:cNvContentPartPr/>
                <p14:nvPr/>
              </p14:nvContentPartPr>
              <p14:xfrm>
                <a:off x="2323384" y="4690024"/>
                <a:ext cx="360" cy="360"/>
              </p14:xfrm>
            </p:contentPart>
          </mc:Choice>
          <mc:Fallback xmlns="">
            <p:pic>
              <p:nvPicPr>
                <p:cNvPr id="1038" name="Ink 1037">
                  <a:extLst>
                    <a:ext uri="{FF2B5EF4-FFF2-40B4-BE49-F238E27FC236}">
                      <a16:creationId xmlns:a16="http://schemas.microsoft.com/office/drawing/2014/main" id="{ADE5022D-32E6-9280-6092-F3FF6406CD7B}"/>
                    </a:ext>
                  </a:extLst>
                </p:cNvPr>
                <p:cNvPicPr/>
                <p:nvPr/>
              </p:nvPicPr>
              <p:blipFill>
                <a:blip r:embed="rId7"/>
                <a:stretch>
                  <a:fillRect/>
                </a:stretch>
              </p:blipFill>
              <p:spPr>
                <a:xfrm>
                  <a:off x="2305384" y="467202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39" name="Ink 1038">
                  <a:extLst>
                    <a:ext uri="{FF2B5EF4-FFF2-40B4-BE49-F238E27FC236}">
                      <a16:creationId xmlns:a16="http://schemas.microsoft.com/office/drawing/2014/main" id="{949BFDCB-FB85-5AB4-F75F-5D15CB5D69D1}"/>
                    </a:ext>
                  </a:extLst>
                </p14:cNvPr>
                <p14:cNvContentPartPr/>
                <p14:nvPr/>
              </p14:nvContentPartPr>
              <p14:xfrm>
                <a:off x="2324104" y="4690024"/>
                <a:ext cx="360" cy="360"/>
              </p14:xfrm>
            </p:contentPart>
          </mc:Choice>
          <mc:Fallback xmlns="">
            <p:pic>
              <p:nvPicPr>
                <p:cNvPr id="1039" name="Ink 1038">
                  <a:extLst>
                    <a:ext uri="{FF2B5EF4-FFF2-40B4-BE49-F238E27FC236}">
                      <a16:creationId xmlns:a16="http://schemas.microsoft.com/office/drawing/2014/main" id="{949BFDCB-FB85-5AB4-F75F-5D15CB5D69D1}"/>
                    </a:ext>
                  </a:extLst>
                </p:cNvPr>
                <p:cNvPicPr/>
                <p:nvPr/>
              </p:nvPicPr>
              <p:blipFill>
                <a:blip r:embed="rId7"/>
                <a:stretch>
                  <a:fillRect/>
                </a:stretch>
              </p:blipFill>
              <p:spPr>
                <a:xfrm>
                  <a:off x="2306104" y="467202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40" name="Ink 1039">
                  <a:extLst>
                    <a:ext uri="{FF2B5EF4-FFF2-40B4-BE49-F238E27FC236}">
                      <a16:creationId xmlns:a16="http://schemas.microsoft.com/office/drawing/2014/main" id="{DBE81343-F347-4F4E-0B98-405046447771}"/>
                    </a:ext>
                  </a:extLst>
                </p14:cNvPr>
                <p14:cNvContentPartPr/>
                <p14:nvPr/>
              </p14:nvContentPartPr>
              <p14:xfrm>
                <a:off x="2326264" y="4690024"/>
                <a:ext cx="360" cy="360"/>
              </p14:xfrm>
            </p:contentPart>
          </mc:Choice>
          <mc:Fallback xmlns="">
            <p:pic>
              <p:nvPicPr>
                <p:cNvPr id="1040" name="Ink 1039">
                  <a:extLst>
                    <a:ext uri="{FF2B5EF4-FFF2-40B4-BE49-F238E27FC236}">
                      <a16:creationId xmlns:a16="http://schemas.microsoft.com/office/drawing/2014/main" id="{DBE81343-F347-4F4E-0B98-405046447771}"/>
                    </a:ext>
                  </a:extLst>
                </p:cNvPr>
                <p:cNvPicPr/>
                <p:nvPr/>
              </p:nvPicPr>
              <p:blipFill>
                <a:blip r:embed="rId7"/>
                <a:stretch>
                  <a:fillRect/>
                </a:stretch>
              </p:blipFill>
              <p:spPr>
                <a:xfrm>
                  <a:off x="2308264" y="4672024"/>
                  <a:ext cx="36000" cy="36000"/>
                </a:xfrm>
                <a:prstGeom prst="rect">
                  <a:avLst/>
                </a:prstGeom>
              </p:spPr>
            </p:pic>
          </mc:Fallback>
        </mc:AlternateContent>
      </p:grpSp>
      <p:grpSp>
        <p:nvGrpSpPr>
          <p:cNvPr id="1054" name="Group 1053">
            <a:extLst>
              <a:ext uri="{FF2B5EF4-FFF2-40B4-BE49-F238E27FC236}">
                <a16:creationId xmlns:a16="http://schemas.microsoft.com/office/drawing/2014/main" id="{ABDD44EE-8857-8C41-4753-206DA4C12912}"/>
              </a:ext>
            </a:extLst>
          </p:cNvPr>
          <p:cNvGrpSpPr/>
          <p:nvPr/>
        </p:nvGrpSpPr>
        <p:grpSpPr>
          <a:xfrm>
            <a:off x="2452624" y="4414984"/>
            <a:ext cx="7920" cy="55440"/>
            <a:chOff x="2452624" y="4414984"/>
            <a:chExt cx="7920" cy="55440"/>
          </a:xfrm>
        </p:grpSpPr>
        <mc:AlternateContent xmlns:mc="http://schemas.openxmlformats.org/markup-compatibility/2006" xmlns:p14="http://schemas.microsoft.com/office/powerpoint/2010/main">
          <mc:Choice Requires="p14">
            <p:contentPart p14:bwMode="auto" r:id="rId21">
              <p14:nvContentPartPr>
                <p14:cNvPr id="52" name="Ink 51">
                  <a:extLst>
                    <a:ext uri="{FF2B5EF4-FFF2-40B4-BE49-F238E27FC236}">
                      <a16:creationId xmlns:a16="http://schemas.microsoft.com/office/drawing/2014/main" id="{BC6C24C5-4D2D-CDAE-B9FC-D5EE1DDE1B6B}"/>
                    </a:ext>
                  </a:extLst>
                </p14:cNvPr>
                <p14:cNvContentPartPr/>
                <p14:nvPr/>
              </p14:nvContentPartPr>
              <p14:xfrm>
                <a:off x="2458024" y="4427944"/>
                <a:ext cx="360" cy="360"/>
              </p14:xfrm>
            </p:contentPart>
          </mc:Choice>
          <mc:Fallback xmlns="">
            <p:pic>
              <p:nvPicPr>
                <p:cNvPr id="52" name="Ink 51">
                  <a:extLst>
                    <a:ext uri="{FF2B5EF4-FFF2-40B4-BE49-F238E27FC236}">
                      <a16:creationId xmlns:a16="http://schemas.microsoft.com/office/drawing/2014/main" id="{BC6C24C5-4D2D-CDAE-B9FC-D5EE1DDE1B6B}"/>
                    </a:ext>
                  </a:extLst>
                </p:cNvPr>
                <p:cNvPicPr/>
                <p:nvPr/>
              </p:nvPicPr>
              <p:blipFill>
                <a:blip r:embed="rId7"/>
                <a:stretch>
                  <a:fillRect/>
                </a:stretch>
              </p:blipFill>
              <p:spPr>
                <a:xfrm>
                  <a:off x="2440024" y="440994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3" name="Ink 52">
                  <a:extLst>
                    <a:ext uri="{FF2B5EF4-FFF2-40B4-BE49-F238E27FC236}">
                      <a16:creationId xmlns:a16="http://schemas.microsoft.com/office/drawing/2014/main" id="{CEE16658-B239-6ED7-E04E-C80D0114C1A2}"/>
                    </a:ext>
                  </a:extLst>
                </p14:cNvPr>
                <p14:cNvContentPartPr/>
                <p14:nvPr/>
              </p14:nvContentPartPr>
              <p14:xfrm>
                <a:off x="2458024" y="4439104"/>
                <a:ext cx="360" cy="360"/>
              </p14:xfrm>
            </p:contentPart>
          </mc:Choice>
          <mc:Fallback xmlns="">
            <p:pic>
              <p:nvPicPr>
                <p:cNvPr id="53" name="Ink 52">
                  <a:extLst>
                    <a:ext uri="{FF2B5EF4-FFF2-40B4-BE49-F238E27FC236}">
                      <a16:creationId xmlns:a16="http://schemas.microsoft.com/office/drawing/2014/main" id="{CEE16658-B239-6ED7-E04E-C80D0114C1A2}"/>
                    </a:ext>
                  </a:extLst>
                </p:cNvPr>
                <p:cNvPicPr/>
                <p:nvPr/>
              </p:nvPicPr>
              <p:blipFill>
                <a:blip r:embed="rId7"/>
                <a:stretch>
                  <a:fillRect/>
                </a:stretch>
              </p:blipFill>
              <p:spPr>
                <a:xfrm>
                  <a:off x="2440024" y="442110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4" name="Ink 53">
                  <a:extLst>
                    <a:ext uri="{FF2B5EF4-FFF2-40B4-BE49-F238E27FC236}">
                      <a16:creationId xmlns:a16="http://schemas.microsoft.com/office/drawing/2014/main" id="{A4494BA6-8675-5FB4-73CC-FBB063D0F188}"/>
                    </a:ext>
                  </a:extLst>
                </p14:cNvPr>
                <p14:cNvContentPartPr/>
                <p14:nvPr/>
              </p14:nvContentPartPr>
              <p14:xfrm>
                <a:off x="2458024" y="4441984"/>
                <a:ext cx="360" cy="360"/>
              </p14:xfrm>
            </p:contentPart>
          </mc:Choice>
          <mc:Fallback xmlns="">
            <p:pic>
              <p:nvPicPr>
                <p:cNvPr id="54" name="Ink 53">
                  <a:extLst>
                    <a:ext uri="{FF2B5EF4-FFF2-40B4-BE49-F238E27FC236}">
                      <a16:creationId xmlns:a16="http://schemas.microsoft.com/office/drawing/2014/main" id="{A4494BA6-8675-5FB4-73CC-FBB063D0F188}"/>
                    </a:ext>
                  </a:extLst>
                </p:cNvPr>
                <p:cNvPicPr/>
                <p:nvPr/>
              </p:nvPicPr>
              <p:blipFill>
                <a:blip r:embed="rId7"/>
                <a:stretch>
                  <a:fillRect/>
                </a:stretch>
              </p:blipFill>
              <p:spPr>
                <a:xfrm>
                  <a:off x="2440024" y="442398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5" name="Ink 54">
                  <a:extLst>
                    <a:ext uri="{FF2B5EF4-FFF2-40B4-BE49-F238E27FC236}">
                      <a16:creationId xmlns:a16="http://schemas.microsoft.com/office/drawing/2014/main" id="{1D556173-10CD-9A47-BE90-CC88603EA484}"/>
                    </a:ext>
                  </a:extLst>
                </p14:cNvPr>
                <p14:cNvContentPartPr/>
                <p14:nvPr/>
              </p14:nvContentPartPr>
              <p14:xfrm>
                <a:off x="2458024" y="4458544"/>
                <a:ext cx="360" cy="360"/>
              </p14:xfrm>
            </p:contentPart>
          </mc:Choice>
          <mc:Fallback xmlns="">
            <p:pic>
              <p:nvPicPr>
                <p:cNvPr id="55" name="Ink 54">
                  <a:extLst>
                    <a:ext uri="{FF2B5EF4-FFF2-40B4-BE49-F238E27FC236}">
                      <a16:creationId xmlns:a16="http://schemas.microsoft.com/office/drawing/2014/main" id="{1D556173-10CD-9A47-BE90-CC88603EA484}"/>
                    </a:ext>
                  </a:extLst>
                </p:cNvPr>
                <p:cNvPicPr/>
                <p:nvPr/>
              </p:nvPicPr>
              <p:blipFill>
                <a:blip r:embed="rId7"/>
                <a:stretch>
                  <a:fillRect/>
                </a:stretch>
              </p:blipFill>
              <p:spPr>
                <a:xfrm>
                  <a:off x="2440024" y="444054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6" name="Ink 55">
                  <a:extLst>
                    <a:ext uri="{FF2B5EF4-FFF2-40B4-BE49-F238E27FC236}">
                      <a16:creationId xmlns:a16="http://schemas.microsoft.com/office/drawing/2014/main" id="{FC3AA8D1-10A1-CA51-BDEE-EF672CFE44D0}"/>
                    </a:ext>
                  </a:extLst>
                </p14:cNvPr>
                <p14:cNvContentPartPr/>
                <p14:nvPr/>
              </p14:nvContentPartPr>
              <p14:xfrm>
                <a:off x="2458024" y="4466104"/>
                <a:ext cx="360" cy="360"/>
              </p14:xfrm>
            </p:contentPart>
          </mc:Choice>
          <mc:Fallback xmlns="">
            <p:pic>
              <p:nvPicPr>
                <p:cNvPr id="56" name="Ink 55">
                  <a:extLst>
                    <a:ext uri="{FF2B5EF4-FFF2-40B4-BE49-F238E27FC236}">
                      <a16:creationId xmlns:a16="http://schemas.microsoft.com/office/drawing/2014/main" id="{FC3AA8D1-10A1-CA51-BDEE-EF672CFE44D0}"/>
                    </a:ext>
                  </a:extLst>
                </p:cNvPr>
                <p:cNvPicPr/>
                <p:nvPr/>
              </p:nvPicPr>
              <p:blipFill>
                <a:blip r:embed="rId7"/>
                <a:stretch>
                  <a:fillRect/>
                </a:stretch>
              </p:blipFill>
              <p:spPr>
                <a:xfrm>
                  <a:off x="2440024" y="444810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42" name="Ink 1041">
                  <a:extLst>
                    <a:ext uri="{FF2B5EF4-FFF2-40B4-BE49-F238E27FC236}">
                      <a16:creationId xmlns:a16="http://schemas.microsoft.com/office/drawing/2014/main" id="{B95328C6-DF64-BBF6-2E66-4447E9F06DD5}"/>
                    </a:ext>
                  </a:extLst>
                </p14:cNvPr>
                <p14:cNvContentPartPr/>
                <p14:nvPr/>
              </p14:nvContentPartPr>
              <p14:xfrm>
                <a:off x="2460184" y="4469704"/>
                <a:ext cx="360" cy="360"/>
              </p14:xfrm>
            </p:contentPart>
          </mc:Choice>
          <mc:Fallback xmlns="">
            <p:pic>
              <p:nvPicPr>
                <p:cNvPr id="1042" name="Ink 1041">
                  <a:extLst>
                    <a:ext uri="{FF2B5EF4-FFF2-40B4-BE49-F238E27FC236}">
                      <a16:creationId xmlns:a16="http://schemas.microsoft.com/office/drawing/2014/main" id="{B95328C6-DF64-BBF6-2E66-4447E9F06DD5}"/>
                    </a:ext>
                  </a:extLst>
                </p:cNvPr>
                <p:cNvPicPr/>
                <p:nvPr/>
              </p:nvPicPr>
              <p:blipFill>
                <a:blip r:embed="rId7"/>
                <a:stretch>
                  <a:fillRect/>
                </a:stretch>
              </p:blipFill>
              <p:spPr>
                <a:xfrm>
                  <a:off x="2442184" y="445170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044" name="Ink 1043">
                  <a:extLst>
                    <a:ext uri="{FF2B5EF4-FFF2-40B4-BE49-F238E27FC236}">
                      <a16:creationId xmlns:a16="http://schemas.microsoft.com/office/drawing/2014/main" id="{F742E5D1-9067-1BDF-61BD-42E7256BFB9A}"/>
                    </a:ext>
                  </a:extLst>
                </p14:cNvPr>
                <p14:cNvContentPartPr/>
                <p14:nvPr/>
              </p14:nvContentPartPr>
              <p14:xfrm>
                <a:off x="2452624" y="4470064"/>
                <a:ext cx="360" cy="360"/>
              </p14:xfrm>
            </p:contentPart>
          </mc:Choice>
          <mc:Fallback xmlns="">
            <p:pic>
              <p:nvPicPr>
                <p:cNvPr id="1044" name="Ink 1043">
                  <a:extLst>
                    <a:ext uri="{FF2B5EF4-FFF2-40B4-BE49-F238E27FC236}">
                      <a16:creationId xmlns:a16="http://schemas.microsoft.com/office/drawing/2014/main" id="{F742E5D1-9067-1BDF-61BD-42E7256BFB9A}"/>
                    </a:ext>
                  </a:extLst>
                </p:cNvPr>
                <p:cNvPicPr/>
                <p:nvPr/>
              </p:nvPicPr>
              <p:blipFill>
                <a:blip r:embed="rId7"/>
                <a:stretch>
                  <a:fillRect/>
                </a:stretch>
              </p:blipFill>
              <p:spPr>
                <a:xfrm>
                  <a:off x="2434624" y="445206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46" name="Ink 1045">
                  <a:extLst>
                    <a:ext uri="{FF2B5EF4-FFF2-40B4-BE49-F238E27FC236}">
                      <a16:creationId xmlns:a16="http://schemas.microsoft.com/office/drawing/2014/main" id="{A1A46CD0-1454-C3ED-307B-A0A90F7D02EE}"/>
                    </a:ext>
                  </a:extLst>
                </p14:cNvPr>
                <p14:cNvContentPartPr/>
                <p14:nvPr/>
              </p14:nvContentPartPr>
              <p14:xfrm>
                <a:off x="2455144" y="4425064"/>
                <a:ext cx="360" cy="360"/>
              </p14:xfrm>
            </p:contentPart>
          </mc:Choice>
          <mc:Fallback xmlns="">
            <p:pic>
              <p:nvPicPr>
                <p:cNvPr id="1046" name="Ink 1045">
                  <a:extLst>
                    <a:ext uri="{FF2B5EF4-FFF2-40B4-BE49-F238E27FC236}">
                      <a16:creationId xmlns:a16="http://schemas.microsoft.com/office/drawing/2014/main" id="{A1A46CD0-1454-C3ED-307B-A0A90F7D02EE}"/>
                    </a:ext>
                  </a:extLst>
                </p:cNvPr>
                <p:cNvPicPr/>
                <p:nvPr/>
              </p:nvPicPr>
              <p:blipFill>
                <a:blip r:embed="rId7"/>
                <a:stretch>
                  <a:fillRect/>
                </a:stretch>
              </p:blipFill>
              <p:spPr>
                <a:xfrm>
                  <a:off x="2437144" y="440706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048" name="Ink 1047">
                  <a:extLst>
                    <a:ext uri="{FF2B5EF4-FFF2-40B4-BE49-F238E27FC236}">
                      <a16:creationId xmlns:a16="http://schemas.microsoft.com/office/drawing/2014/main" id="{365941B2-DABA-2682-E635-9CC28F0AC931}"/>
                    </a:ext>
                  </a:extLst>
                </p14:cNvPr>
                <p14:cNvContentPartPr/>
                <p14:nvPr/>
              </p14:nvContentPartPr>
              <p14:xfrm>
                <a:off x="2455144" y="4421824"/>
                <a:ext cx="360" cy="360"/>
              </p14:xfrm>
            </p:contentPart>
          </mc:Choice>
          <mc:Fallback xmlns="">
            <p:pic>
              <p:nvPicPr>
                <p:cNvPr id="1048" name="Ink 1047">
                  <a:extLst>
                    <a:ext uri="{FF2B5EF4-FFF2-40B4-BE49-F238E27FC236}">
                      <a16:creationId xmlns:a16="http://schemas.microsoft.com/office/drawing/2014/main" id="{365941B2-DABA-2682-E635-9CC28F0AC931}"/>
                    </a:ext>
                  </a:extLst>
                </p:cNvPr>
                <p:cNvPicPr/>
                <p:nvPr/>
              </p:nvPicPr>
              <p:blipFill>
                <a:blip r:embed="rId7"/>
                <a:stretch>
                  <a:fillRect/>
                </a:stretch>
              </p:blipFill>
              <p:spPr>
                <a:xfrm>
                  <a:off x="2437144" y="440382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50" name="Ink 1049">
                  <a:extLst>
                    <a:ext uri="{FF2B5EF4-FFF2-40B4-BE49-F238E27FC236}">
                      <a16:creationId xmlns:a16="http://schemas.microsoft.com/office/drawing/2014/main" id="{68CCA4AF-0AC4-8A67-4337-B068B1943DD3}"/>
                    </a:ext>
                  </a:extLst>
                </p14:cNvPr>
                <p14:cNvContentPartPr/>
                <p14:nvPr/>
              </p14:nvContentPartPr>
              <p14:xfrm>
                <a:off x="2455144" y="4418584"/>
                <a:ext cx="360" cy="360"/>
              </p14:xfrm>
            </p:contentPart>
          </mc:Choice>
          <mc:Fallback xmlns="">
            <p:pic>
              <p:nvPicPr>
                <p:cNvPr id="1050" name="Ink 1049">
                  <a:extLst>
                    <a:ext uri="{FF2B5EF4-FFF2-40B4-BE49-F238E27FC236}">
                      <a16:creationId xmlns:a16="http://schemas.microsoft.com/office/drawing/2014/main" id="{68CCA4AF-0AC4-8A67-4337-B068B1943DD3}"/>
                    </a:ext>
                  </a:extLst>
                </p:cNvPr>
                <p:cNvPicPr/>
                <p:nvPr/>
              </p:nvPicPr>
              <p:blipFill>
                <a:blip r:embed="rId7"/>
                <a:stretch>
                  <a:fillRect/>
                </a:stretch>
              </p:blipFill>
              <p:spPr>
                <a:xfrm>
                  <a:off x="2437144" y="440058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052" name="Ink 1051">
                  <a:extLst>
                    <a:ext uri="{FF2B5EF4-FFF2-40B4-BE49-F238E27FC236}">
                      <a16:creationId xmlns:a16="http://schemas.microsoft.com/office/drawing/2014/main" id="{F6E2A279-4BA7-ECAD-EB6B-8A03A957B43D}"/>
                    </a:ext>
                  </a:extLst>
                </p14:cNvPr>
                <p14:cNvContentPartPr/>
                <p14:nvPr/>
              </p14:nvContentPartPr>
              <p14:xfrm>
                <a:off x="2455144" y="4414984"/>
                <a:ext cx="360" cy="360"/>
              </p14:xfrm>
            </p:contentPart>
          </mc:Choice>
          <mc:Fallback xmlns="">
            <p:pic>
              <p:nvPicPr>
                <p:cNvPr id="1052" name="Ink 1051">
                  <a:extLst>
                    <a:ext uri="{FF2B5EF4-FFF2-40B4-BE49-F238E27FC236}">
                      <a16:creationId xmlns:a16="http://schemas.microsoft.com/office/drawing/2014/main" id="{F6E2A279-4BA7-ECAD-EB6B-8A03A957B43D}"/>
                    </a:ext>
                  </a:extLst>
                </p:cNvPr>
                <p:cNvPicPr/>
                <p:nvPr/>
              </p:nvPicPr>
              <p:blipFill>
                <a:blip r:embed="rId7"/>
                <a:stretch>
                  <a:fillRect/>
                </a:stretch>
              </p:blipFill>
              <p:spPr>
                <a:xfrm>
                  <a:off x="2437144" y="4396984"/>
                  <a:ext cx="36000" cy="3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2">
            <p14:nvContentPartPr>
              <p14:cNvPr id="1053" name="Ink 1052">
                <a:extLst>
                  <a:ext uri="{FF2B5EF4-FFF2-40B4-BE49-F238E27FC236}">
                    <a16:creationId xmlns:a16="http://schemas.microsoft.com/office/drawing/2014/main" id="{DD0DE0EC-AE6D-F2CC-2F03-B665E47E21AA}"/>
                  </a:ext>
                </a:extLst>
              </p14:cNvPr>
              <p14:cNvContentPartPr/>
              <p14:nvPr/>
            </p14:nvContentPartPr>
            <p14:xfrm>
              <a:off x="2713984" y="4376104"/>
              <a:ext cx="360" cy="360"/>
            </p14:xfrm>
          </p:contentPart>
        </mc:Choice>
        <mc:Fallback xmlns="">
          <p:pic>
            <p:nvPicPr>
              <p:cNvPr id="1053" name="Ink 1052">
                <a:extLst>
                  <a:ext uri="{FF2B5EF4-FFF2-40B4-BE49-F238E27FC236}">
                    <a16:creationId xmlns:a16="http://schemas.microsoft.com/office/drawing/2014/main" id="{DD0DE0EC-AE6D-F2CC-2F03-B665E47E21AA}"/>
                  </a:ext>
                </a:extLst>
              </p:cNvPr>
              <p:cNvPicPr/>
              <p:nvPr/>
            </p:nvPicPr>
            <p:blipFill>
              <a:blip r:embed="rId7"/>
              <a:stretch>
                <a:fillRect/>
              </a:stretch>
            </p:blipFill>
            <p:spPr>
              <a:xfrm>
                <a:off x="2695984" y="435810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55" name="Ink 1054">
                <a:extLst>
                  <a:ext uri="{FF2B5EF4-FFF2-40B4-BE49-F238E27FC236}">
                    <a16:creationId xmlns:a16="http://schemas.microsoft.com/office/drawing/2014/main" id="{10A5D46A-A392-478D-F997-B83CC65D8ED3}"/>
                  </a:ext>
                </a:extLst>
              </p14:cNvPr>
              <p14:cNvContentPartPr/>
              <p14:nvPr/>
            </p14:nvContentPartPr>
            <p14:xfrm>
              <a:off x="4994749" y="2285573"/>
              <a:ext cx="360" cy="360"/>
            </p14:xfrm>
          </p:contentPart>
        </mc:Choice>
        <mc:Fallback xmlns="">
          <p:pic>
            <p:nvPicPr>
              <p:cNvPr id="1055" name="Ink 1054">
                <a:extLst>
                  <a:ext uri="{FF2B5EF4-FFF2-40B4-BE49-F238E27FC236}">
                    <a16:creationId xmlns:a16="http://schemas.microsoft.com/office/drawing/2014/main" id="{10A5D46A-A392-478D-F997-B83CC65D8ED3}"/>
                  </a:ext>
                </a:extLst>
              </p:cNvPr>
              <p:cNvPicPr/>
              <p:nvPr/>
            </p:nvPicPr>
            <p:blipFill>
              <a:blip r:embed="rId7"/>
              <a:stretch>
                <a:fillRect/>
              </a:stretch>
            </p:blipFill>
            <p:spPr>
              <a:xfrm>
                <a:off x="4976749" y="226757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56" name="Ink 1055">
                <a:extLst>
                  <a:ext uri="{FF2B5EF4-FFF2-40B4-BE49-F238E27FC236}">
                    <a16:creationId xmlns:a16="http://schemas.microsoft.com/office/drawing/2014/main" id="{FFDE6195-0E0B-CDC9-BF0F-AD44B8326538}"/>
                  </a:ext>
                </a:extLst>
              </p14:cNvPr>
              <p14:cNvContentPartPr/>
              <p14:nvPr/>
            </p14:nvContentPartPr>
            <p14:xfrm>
              <a:off x="4575349" y="3160733"/>
              <a:ext cx="360" cy="360"/>
            </p14:xfrm>
          </p:contentPart>
        </mc:Choice>
        <mc:Fallback xmlns="">
          <p:pic>
            <p:nvPicPr>
              <p:cNvPr id="1056" name="Ink 1055">
                <a:extLst>
                  <a:ext uri="{FF2B5EF4-FFF2-40B4-BE49-F238E27FC236}">
                    <a16:creationId xmlns:a16="http://schemas.microsoft.com/office/drawing/2014/main" id="{FFDE6195-0E0B-CDC9-BF0F-AD44B8326538}"/>
                  </a:ext>
                </a:extLst>
              </p:cNvPr>
              <p:cNvPicPr/>
              <p:nvPr/>
            </p:nvPicPr>
            <p:blipFill>
              <a:blip r:embed="rId7"/>
              <a:stretch>
                <a:fillRect/>
              </a:stretch>
            </p:blipFill>
            <p:spPr>
              <a:xfrm>
                <a:off x="4557349" y="314273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57" name="Ink 1056">
                <a:extLst>
                  <a:ext uri="{FF2B5EF4-FFF2-40B4-BE49-F238E27FC236}">
                    <a16:creationId xmlns:a16="http://schemas.microsoft.com/office/drawing/2014/main" id="{ED6CA8B5-A842-BE8F-C1F7-0B0E56A37990}"/>
                  </a:ext>
                </a:extLst>
              </p14:cNvPr>
              <p14:cNvContentPartPr/>
              <p14:nvPr/>
            </p14:nvContentPartPr>
            <p14:xfrm>
              <a:off x="7037749" y="3535853"/>
              <a:ext cx="360" cy="360"/>
            </p14:xfrm>
          </p:contentPart>
        </mc:Choice>
        <mc:Fallback xmlns="">
          <p:pic>
            <p:nvPicPr>
              <p:cNvPr id="1057" name="Ink 1056">
                <a:extLst>
                  <a:ext uri="{FF2B5EF4-FFF2-40B4-BE49-F238E27FC236}">
                    <a16:creationId xmlns:a16="http://schemas.microsoft.com/office/drawing/2014/main" id="{ED6CA8B5-A842-BE8F-C1F7-0B0E56A37990}"/>
                  </a:ext>
                </a:extLst>
              </p:cNvPr>
              <p:cNvPicPr/>
              <p:nvPr/>
            </p:nvPicPr>
            <p:blipFill>
              <a:blip r:embed="rId7"/>
              <a:stretch>
                <a:fillRect/>
              </a:stretch>
            </p:blipFill>
            <p:spPr>
              <a:xfrm>
                <a:off x="7019749" y="3517853"/>
                <a:ext cx="36000" cy="36000"/>
              </a:xfrm>
              <a:prstGeom prst="rect">
                <a:avLst/>
              </a:prstGeom>
            </p:spPr>
          </p:pic>
        </mc:Fallback>
      </mc:AlternateContent>
      <p:pic>
        <p:nvPicPr>
          <p:cNvPr id="1068" name="Picture 1067" descr="A kitchen with a table and chairs&#10;&#10;Description automatically generated with medium confidence">
            <a:extLst>
              <a:ext uri="{FF2B5EF4-FFF2-40B4-BE49-F238E27FC236}">
                <a16:creationId xmlns:a16="http://schemas.microsoft.com/office/drawing/2014/main" id="{B46CCAE6-2E3F-06A8-4006-43602C5A6C07}"/>
              </a:ext>
            </a:extLst>
          </p:cNvPr>
          <p:cNvPicPr>
            <a:picLocks noChangeAspect="1"/>
          </p:cNvPicPr>
          <p:nvPr/>
        </p:nvPicPr>
        <p:blipFill rotWithShape="1">
          <a:blip r:embed="rId36">
            <a:extLst>
              <a:ext uri="{28A0092B-C50C-407E-A947-70E740481C1C}">
                <a14:useLocalDpi xmlns:a14="http://schemas.microsoft.com/office/drawing/2010/main" val="0"/>
              </a:ext>
            </a:extLst>
          </a:blip>
          <a:srcRect l="-381" t="22453" r="381" b="61197"/>
          <a:stretch/>
        </p:blipFill>
        <p:spPr>
          <a:xfrm>
            <a:off x="-45171" y="5914560"/>
            <a:ext cx="12272740" cy="930958"/>
          </a:xfrm>
          <a:prstGeom prst="rect">
            <a:avLst/>
          </a:prstGeom>
        </p:spPr>
      </p:pic>
      <p:sp>
        <p:nvSpPr>
          <p:cNvPr id="1070" name="Title 1069">
            <a:extLst>
              <a:ext uri="{FF2B5EF4-FFF2-40B4-BE49-F238E27FC236}">
                <a16:creationId xmlns:a16="http://schemas.microsoft.com/office/drawing/2014/main" id="{07C6AA8A-A23A-1896-3079-B03932A3C787}"/>
              </a:ext>
            </a:extLst>
          </p:cNvPr>
          <p:cNvSpPr>
            <a:spLocks noGrp="1"/>
          </p:cNvSpPr>
          <p:nvPr>
            <p:ph type="ctrTitle"/>
          </p:nvPr>
        </p:nvSpPr>
        <p:spPr>
          <a:xfrm>
            <a:off x="-670115" y="502313"/>
            <a:ext cx="6759765" cy="820744"/>
          </a:xfrm>
        </p:spPr>
        <p:txBody>
          <a:bodyPr>
            <a:normAutofit/>
          </a:bodyPr>
          <a:lstStyle/>
          <a:p>
            <a:r>
              <a:rPr lang="en-SG" sz="4000">
                <a:latin typeface="Optima" panose="02000503060000020004" pitchFamily="2" charset="0"/>
              </a:rPr>
              <a:t>Data Governance</a:t>
            </a:r>
            <a:endParaRPr lang="en-US" sz="5400">
              <a:latin typeface="Optima" panose="02000503060000020004" pitchFamily="2" charset="0"/>
            </a:endParaRPr>
          </a:p>
        </p:txBody>
      </p:sp>
      <p:sp>
        <p:nvSpPr>
          <p:cNvPr id="2" name="Content Placeholder 4">
            <a:extLst>
              <a:ext uri="{FF2B5EF4-FFF2-40B4-BE49-F238E27FC236}">
                <a16:creationId xmlns:a16="http://schemas.microsoft.com/office/drawing/2014/main" id="{C2E93C1F-8757-61A2-8B47-9B4CD9BEC208}"/>
              </a:ext>
            </a:extLst>
          </p:cNvPr>
          <p:cNvSpPr txBox="1">
            <a:spLocks/>
          </p:cNvSpPr>
          <p:nvPr/>
        </p:nvSpPr>
        <p:spPr>
          <a:xfrm>
            <a:off x="732697" y="1398555"/>
            <a:ext cx="10515600" cy="45291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olidFill>
                  <a:schemeClr val="bg1"/>
                </a:solidFill>
                <a:highlight>
                  <a:srgbClr val="A3897A"/>
                </a:highlight>
                <a:latin typeface="Optima" panose="02000503060000020004" pitchFamily="2" charset="0"/>
              </a:rPr>
              <a:t>Privacy, Ownership and Data Security Concerns</a:t>
            </a:r>
          </a:p>
          <a:p>
            <a:pPr marL="285750" indent="-285750" algn="l">
              <a:buFont typeface="Arial" panose="020B0604020202020204" pitchFamily="34" charset="0"/>
              <a:buChar char="•"/>
            </a:pPr>
            <a:r>
              <a:rPr lang="en-US" sz="1600">
                <a:latin typeface="Century Gothic" panose="020B0502020202020204" pitchFamily="34" charset="0"/>
              </a:rPr>
              <a:t>Recommender systems rely largely on user data like purchase history. Customers may feel that they have a right to ownership and control over their own data</a:t>
            </a:r>
          </a:p>
          <a:p>
            <a:pPr marL="285750" indent="-285750" algn="l">
              <a:buFont typeface="Arial" panose="020B0604020202020204" pitchFamily="34" charset="0"/>
              <a:buChar char="•"/>
            </a:pPr>
            <a:r>
              <a:rPr lang="en-US" sz="1600">
                <a:latin typeface="Century Gothic" panose="020B0502020202020204" pitchFamily="34" charset="0"/>
              </a:rPr>
              <a:t>Some customers may not even be aware that their data is being </a:t>
            </a:r>
            <a:r>
              <a:rPr lang="en-US" sz="1600" err="1">
                <a:latin typeface="Century Gothic" panose="020B0502020202020204" pitchFamily="34" charset="0"/>
              </a:rPr>
              <a:t>analysed</a:t>
            </a:r>
            <a:r>
              <a:rPr lang="en-US" sz="1600">
                <a:latin typeface="Century Gothic" panose="020B0502020202020204" pitchFamily="34" charset="0"/>
              </a:rPr>
              <a:t>, which can lead to trust issues with the organization later on.</a:t>
            </a:r>
          </a:p>
          <a:p>
            <a:pPr marL="285750" indent="-285750" algn="l">
              <a:buFont typeface="Arial" panose="020B0604020202020204" pitchFamily="34" charset="0"/>
              <a:buChar char="•"/>
            </a:pPr>
            <a:r>
              <a:rPr lang="en-US" sz="1600">
                <a:latin typeface="Century Gothic" panose="020B0502020202020204" pitchFamily="34" charset="0"/>
              </a:rPr>
              <a:t>Risk that customer data could be misused, sold, or leaked, leading to privacy violations. </a:t>
            </a:r>
            <a:endParaRPr lang="en-SG" sz="1600">
              <a:latin typeface="Century Gothic" panose="020B0502020202020204" pitchFamily="34" charset="0"/>
            </a:endParaRPr>
          </a:p>
          <a:p>
            <a:pPr marL="285750" indent="-285750" algn="l">
              <a:buFont typeface="Arial" panose="020B0604020202020204" pitchFamily="34" charset="0"/>
              <a:buChar char="•"/>
            </a:pPr>
            <a:endParaRPr lang="en-US" sz="1600" u="sng">
              <a:latin typeface="Century Gothic" panose="020B0502020202020204" pitchFamily="34" charset="0"/>
            </a:endParaRPr>
          </a:p>
          <a:p>
            <a:pPr algn="l"/>
            <a:r>
              <a:rPr lang="en-US" sz="1800">
                <a:solidFill>
                  <a:schemeClr val="bg1"/>
                </a:solidFill>
                <a:highlight>
                  <a:srgbClr val="A3897A"/>
                </a:highlight>
                <a:latin typeface="Optima" panose="02000503060000020004" pitchFamily="2" charset="0"/>
              </a:rPr>
              <a:t>Possible  Strategies</a:t>
            </a:r>
          </a:p>
          <a:p>
            <a:pPr marL="285750" indent="-285750" algn="l">
              <a:buFont typeface="Arial" panose="020B0604020202020204" pitchFamily="34" charset="0"/>
              <a:buChar char="•"/>
            </a:pPr>
            <a:r>
              <a:rPr lang="en-SG" sz="1600">
                <a:latin typeface="Century Gothic" panose="020B0502020202020204" pitchFamily="34" charset="0"/>
              </a:rPr>
              <a:t>Transparency and consumer trust are essential in successful business practices</a:t>
            </a:r>
          </a:p>
          <a:p>
            <a:pPr marL="285750" indent="-285750" algn="l">
              <a:buFont typeface="Arial" panose="020B0604020202020204" pitchFamily="34" charset="0"/>
              <a:buChar char="•"/>
            </a:pPr>
            <a:r>
              <a:rPr lang="en-US" sz="1600">
                <a:latin typeface="Century Gothic" panose="020B0502020202020204" pitchFamily="34" charset="0"/>
              </a:rPr>
              <a:t>For transparency: request customer consent to use their data and/or offering incentives to the customer </a:t>
            </a:r>
          </a:p>
          <a:p>
            <a:pPr marL="285750" indent="-285750" algn="l">
              <a:buFont typeface="Arial" panose="020B0604020202020204" pitchFamily="34" charset="0"/>
              <a:buChar char="•"/>
            </a:pPr>
            <a:r>
              <a:rPr lang="en-US" sz="1600">
                <a:latin typeface="Century Gothic" panose="020B0502020202020204" pitchFamily="34" charset="0"/>
              </a:rPr>
              <a:t>Have a data management system that guards against data leakage, misuse. Secure user storage, clear data policies, anonymization of user data, staff training and awareness are some possible strategies</a:t>
            </a:r>
          </a:p>
          <a:p>
            <a:pPr marL="285750" indent="-285750" algn="l">
              <a:buFont typeface="Arial" panose="020B0604020202020204" pitchFamily="34" charset="0"/>
              <a:buChar char="•"/>
            </a:pPr>
            <a:endParaRPr lang="en-US" sz="1600">
              <a:latin typeface="Century Gothic" panose="020B0502020202020204" pitchFamily="34" charset="0"/>
            </a:endParaRPr>
          </a:p>
        </p:txBody>
      </p:sp>
    </p:spTree>
    <p:extLst>
      <p:ext uri="{BB962C8B-B14F-4D97-AF65-F5344CB8AC3E}">
        <p14:creationId xmlns:p14="http://schemas.microsoft.com/office/powerpoint/2010/main" val="1343741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86DDD2C-D330-5734-C4BD-E0911183AB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9650" y="3422650"/>
            <a:ext cx="12700" cy="127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51" name="Ink 50">
                <a:extLst>
                  <a:ext uri="{FF2B5EF4-FFF2-40B4-BE49-F238E27FC236}">
                    <a16:creationId xmlns:a16="http://schemas.microsoft.com/office/drawing/2014/main" id="{83A777F5-EB6F-5D13-178D-DE37B7510DF0}"/>
                  </a:ext>
                </a:extLst>
              </p14:cNvPr>
              <p14:cNvContentPartPr/>
              <p14:nvPr/>
            </p14:nvContentPartPr>
            <p14:xfrm>
              <a:off x="2375224" y="4548904"/>
              <a:ext cx="69840" cy="120600"/>
            </p14:xfrm>
          </p:contentPart>
        </mc:Choice>
        <mc:Fallback xmlns="">
          <p:pic>
            <p:nvPicPr>
              <p:cNvPr id="51" name="Ink 50">
                <a:extLst>
                  <a:ext uri="{FF2B5EF4-FFF2-40B4-BE49-F238E27FC236}">
                    <a16:creationId xmlns:a16="http://schemas.microsoft.com/office/drawing/2014/main" id="{83A777F5-EB6F-5D13-178D-DE37B7510DF0}"/>
                  </a:ext>
                </a:extLst>
              </p:cNvPr>
              <p:cNvPicPr/>
              <p:nvPr/>
            </p:nvPicPr>
            <p:blipFill>
              <a:blip r:embed="rId5"/>
              <a:stretch>
                <a:fillRect/>
              </a:stretch>
            </p:blipFill>
            <p:spPr>
              <a:xfrm>
                <a:off x="2357224" y="4530904"/>
                <a:ext cx="105480" cy="156240"/>
              </a:xfrm>
              <a:prstGeom prst="rect">
                <a:avLst/>
              </a:prstGeom>
            </p:spPr>
          </p:pic>
        </mc:Fallback>
      </mc:AlternateContent>
      <p:grpSp>
        <p:nvGrpSpPr>
          <p:cNvPr id="1041" name="Group 1040">
            <a:extLst>
              <a:ext uri="{FF2B5EF4-FFF2-40B4-BE49-F238E27FC236}">
                <a16:creationId xmlns:a16="http://schemas.microsoft.com/office/drawing/2014/main" id="{4F1E3FE9-108A-8E19-5288-9F4A80B0D9DF}"/>
              </a:ext>
            </a:extLst>
          </p:cNvPr>
          <p:cNvGrpSpPr/>
          <p:nvPr/>
        </p:nvGrpSpPr>
        <p:grpSpPr>
          <a:xfrm>
            <a:off x="2304304" y="4662304"/>
            <a:ext cx="60480" cy="38520"/>
            <a:chOff x="2304304" y="4662304"/>
            <a:chExt cx="60480" cy="38520"/>
          </a:xfrm>
        </p:grpSpPr>
        <mc:AlternateContent xmlns:mc="http://schemas.openxmlformats.org/markup-compatibility/2006" xmlns:p14="http://schemas.microsoft.com/office/powerpoint/2010/main">
          <mc:Choice Requires="p14">
            <p:contentPart p14:bwMode="auto" r:id="rId6">
              <p14:nvContentPartPr>
                <p14:cNvPr id="58" name="Ink 57">
                  <a:extLst>
                    <a:ext uri="{FF2B5EF4-FFF2-40B4-BE49-F238E27FC236}">
                      <a16:creationId xmlns:a16="http://schemas.microsoft.com/office/drawing/2014/main" id="{5CB84693-EE05-D710-B19A-FDC6F3180B84}"/>
                    </a:ext>
                  </a:extLst>
                </p14:cNvPr>
                <p14:cNvContentPartPr/>
                <p14:nvPr/>
              </p14:nvContentPartPr>
              <p14:xfrm>
                <a:off x="2364424" y="4662304"/>
                <a:ext cx="360" cy="360"/>
              </p14:xfrm>
            </p:contentPart>
          </mc:Choice>
          <mc:Fallback xmlns="">
            <p:pic>
              <p:nvPicPr>
                <p:cNvPr id="58" name="Ink 57">
                  <a:extLst>
                    <a:ext uri="{FF2B5EF4-FFF2-40B4-BE49-F238E27FC236}">
                      <a16:creationId xmlns:a16="http://schemas.microsoft.com/office/drawing/2014/main" id="{5CB84693-EE05-D710-B19A-FDC6F3180B84}"/>
                    </a:ext>
                  </a:extLst>
                </p:cNvPr>
                <p:cNvPicPr/>
                <p:nvPr/>
              </p:nvPicPr>
              <p:blipFill>
                <a:blip r:embed="rId7"/>
                <a:stretch>
                  <a:fillRect/>
                </a:stretch>
              </p:blipFill>
              <p:spPr>
                <a:xfrm>
                  <a:off x="2346424" y="464430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9" name="Ink 58">
                  <a:extLst>
                    <a:ext uri="{FF2B5EF4-FFF2-40B4-BE49-F238E27FC236}">
                      <a16:creationId xmlns:a16="http://schemas.microsoft.com/office/drawing/2014/main" id="{EA21C167-30F3-34E2-C924-1178C508BE9A}"/>
                    </a:ext>
                  </a:extLst>
                </p14:cNvPr>
                <p14:cNvContentPartPr/>
                <p14:nvPr/>
              </p14:nvContentPartPr>
              <p14:xfrm>
                <a:off x="2332384" y="4674184"/>
                <a:ext cx="360" cy="360"/>
              </p14:xfrm>
            </p:contentPart>
          </mc:Choice>
          <mc:Fallback xmlns="">
            <p:pic>
              <p:nvPicPr>
                <p:cNvPr id="59" name="Ink 58">
                  <a:extLst>
                    <a:ext uri="{FF2B5EF4-FFF2-40B4-BE49-F238E27FC236}">
                      <a16:creationId xmlns:a16="http://schemas.microsoft.com/office/drawing/2014/main" id="{EA21C167-30F3-34E2-C924-1178C508BE9A}"/>
                    </a:ext>
                  </a:extLst>
                </p:cNvPr>
                <p:cNvPicPr/>
                <p:nvPr/>
              </p:nvPicPr>
              <p:blipFill>
                <a:blip r:embed="rId7"/>
                <a:stretch>
                  <a:fillRect/>
                </a:stretch>
              </p:blipFill>
              <p:spPr>
                <a:xfrm>
                  <a:off x="2314384" y="465618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1" name="Ink 60">
                  <a:extLst>
                    <a:ext uri="{FF2B5EF4-FFF2-40B4-BE49-F238E27FC236}">
                      <a16:creationId xmlns:a16="http://schemas.microsoft.com/office/drawing/2014/main" id="{6BC78720-B7FF-8E65-9E12-FCE134C59264}"/>
                    </a:ext>
                  </a:extLst>
                </p14:cNvPr>
                <p14:cNvContentPartPr/>
                <p14:nvPr/>
              </p14:nvContentPartPr>
              <p14:xfrm>
                <a:off x="2336704" y="4674184"/>
                <a:ext cx="360" cy="360"/>
              </p14:xfrm>
            </p:contentPart>
          </mc:Choice>
          <mc:Fallback xmlns="">
            <p:pic>
              <p:nvPicPr>
                <p:cNvPr id="61" name="Ink 60">
                  <a:extLst>
                    <a:ext uri="{FF2B5EF4-FFF2-40B4-BE49-F238E27FC236}">
                      <a16:creationId xmlns:a16="http://schemas.microsoft.com/office/drawing/2014/main" id="{6BC78720-B7FF-8E65-9E12-FCE134C59264}"/>
                    </a:ext>
                  </a:extLst>
                </p:cNvPr>
                <p:cNvPicPr/>
                <p:nvPr/>
              </p:nvPicPr>
              <p:blipFill>
                <a:blip r:embed="rId7"/>
                <a:stretch>
                  <a:fillRect/>
                </a:stretch>
              </p:blipFill>
              <p:spPr>
                <a:xfrm>
                  <a:off x="2318704" y="465618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3" name="Ink 62">
                  <a:extLst>
                    <a:ext uri="{FF2B5EF4-FFF2-40B4-BE49-F238E27FC236}">
                      <a16:creationId xmlns:a16="http://schemas.microsoft.com/office/drawing/2014/main" id="{BAA7F131-ECDA-3407-474F-1983C646D88C}"/>
                    </a:ext>
                  </a:extLst>
                </p14:cNvPr>
                <p14:cNvContentPartPr/>
                <p14:nvPr/>
              </p14:nvContentPartPr>
              <p14:xfrm>
                <a:off x="2331304" y="4680304"/>
                <a:ext cx="360" cy="360"/>
              </p14:xfrm>
            </p:contentPart>
          </mc:Choice>
          <mc:Fallback xmlns="">
            <p:pic>
              <p:nvPicPr>
                <p:cNvPr id="63" name="Ink 62">
                  <a:extLst>
                    <a:ext uri="{FF2B5EF4-FFF2-40B4-BE49-F238E27FC236}">
                      <a16:creationId xmlns:a16="http://schemas.microsoft.com/office/drawing/2014/main" id="{BAA7F131-ECDA-3407-474F-1983C646D88C}"/>
                    </a:ext>
                  </a:extLst>
                </p:cNvPr>
                <p:cNvPicPr/>
                <p:nvPr/>
              </p:nvPicPr>
              <p:blipFill>
                <a:blip r:embed="rId7"/>
                <a:stretch>
                  <a:fillRect/>
                </a:stretch>
              </p:blipFill>
              <p:spPr>
                <a:xfrm>
                  <a:off x="2313304" y="466230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25" name="Ink 1024">
                  <a:extLst>
                    <a:ext uri="{FF2B5EF4-FFF2-40B4-BE49-F238E27FC236}">
                      <a16:creationId xmlns:a16="http://schemas.microsoft.com/office/drawing/2014/main" id="{E6A36DAD-8701-802F-6E0A-C513666C8E88}"/>
                    </a:ext>
                  </a:extLst>
                </p14:cNvPr>
                <p14:cNvContentPartPr/>
                <p14:nvPr/>
              </p14:nvContentPartPr>
              <p14:xfrm>
                <a:off x="2338144" y="4680304"/>
                <a:ext cx="360" cy="360"/>
              </p14:xfrm>
            </p:contentPart>
          </mc:Choice>
          <mc:Fallback xmlns="">
            <p:pic>
              <p:nvPicPr>
                <p:cNvPr id="1025" name="Ink 1024">
                  <a:extLst>
                    <a:ext uri="{FF2B5EF4-FFF2-40B4-BE49-F238E27FC236}">
                      <a16:creationId xmlns:a16="http://schemas.microsoft.com/office/drawing/2014/main" id="{E6A36DAD-8701-802F-6E0A-C513666C8E88}"/>
                    </a:ext>
                  </a:extLst>
                </p:cNvPr>
                <p:cNvPicPr/>
                <p:nvPr/>
              </p:nvPicPr>
              <p:blipFill>
                <a:blip r:embed="rId7"/>
                <a:stretch>
                  <a:fillRect/>
                </a:stretch>
              </p:blipFill>
              <p:spPr>
                <a:xfrm>
                  <a:off x="2320144" y="466230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28" name="Ink 1027">
                  <a:extLst>
                    <a:ext uri="{FF2B5EF4-FFF2-40B4-BE49-F238E27FC236}">
                      <a16:creationId xmlns:a16="http://schemas.microsoft.com/office/drawing/2014/main" id="{9831B54D-813B-BE60-2EF2-78F1F953E06B}"/>
                    </a:ext>
                  </a:extLst>
                </p14:cNvPr>
                <p14:cNvContentPartPr/>
                <p14:nvPr/>
              </p14:nvContentPartPr>
              <p14:xfrm>
                <a:off x="2321584" y="4686784"/>
                <a:ext cx="360" cy="360"/>
              </p14:xfrm>
            </p:contentPart>
          </mc:Choice>
          <mc:Fallback xmlns="">
            <p:pic>
              <p:nvPicPr>
                <p:cNvPr id="1028" name="Ink 1027">
                  <a:extLst>
                    <a:ext uri="{FF2B5EF4-FFF2-40B4-BE49-F238E27FC236}">
                      <a16:creationId xmlns:a16="http://schemas.microsoft.com/office/drawing/2014/main" id="{9831B54D-813B-BE60-2EF2-78F1F953E06B}"/>
                    </a:ext>
                  </a:extLst>
                </p:cNvPr>
                <p:cNvPicPr/>
                <p:nvPr/>
              </p:nvPicPr>
              <p:blipFill>
                <a:blip r:embed="rId7"/>
                <a:stretch>
                  <a:fillRect/>
                </a:stretch>
              </p:blipFill>
              <p:spPr>
                <a:xfrm>
                  <a:off x="2303584" y="466878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30" name="Ink 1029">
                  <a:extLst>
                    <a:ext uri="{FF2B5EF4-FFF2-40B4-BE49-F238E27FC236}">
                      <a16:creationId xmlns:a16="http://schemas.microsoft.com/office/drawing/2014/main" id="{B650BE53-C5FE-8EB9-751E-B97104B86060}"/>
                    </a:ext>
                  </a:extLst>
                </p14:cNvPr>
                <p14:cNvContentPartPr/>
                <p14:nvPr/>
              </p14:nvContentPartPr>
              <p14:xfrm>
                <a:off x="2324104" y="4689304"/>
                <a:ext cx="360" cy="360"/>
              </p14:xfrm>
            </p:contentPart>
          </mc:Choice>
          <mc:Fallback xmlns="">
            <p:pic>
              <p:nvPicPr>
                <p:cNvPr id="1030" name="Ink 1029">
                  <a:extLst>
                    <a:ext uri="{FF2B5EF4-FFF2-40B4-BE49-F238E27FC236}">
                      <a16:creationId xmlns:a16="http://schemas.microsoft.com/office/drawing/2014/main" id="{B650BE53-C5FE-8EB9-751E-B97104B86060}"/>
                    </a:ext>
                  </a:extLst>
                </p:cNvPr>
                <p:cNvPicPr/>
                <p:nvPr/>
              </p:nvPicPr>
              <p:blipFill>
                <a:blip r:embed="rId7"/>
                <a:stretch>
                  <a:fillRect/>
                </a:stretch>
              </p:blipFill>
              <p:spPr>
                <a:xfrm>
                  <a:off x="2306104" y="467130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32" name="Ink 1031">
                  <a:extLst>
                    <a:ext uri="{FF2B5EF4-FFF2-40B4-BE49-F238E27FC236}">
                      <a16:creationId xmlns:a16="http://schemas.microsoft.com/office/drawing/2014/main" id="{6A8C1927-1D5B-F9A6-D42C-7297C86DB1BC}"/>
                    </a:ext>
                  </a:extLst>
                </p14:cNvPr>
                <p14:cNvContentPartPr/>
                <p14:nvPr/>
              </p14:nvContentPartPr>
              <p14:xfrm>
                <a:off x="2304304" y="4700464"/>
                <a:ext cx="360" cy="360"/>
              </p14:xfrm>
            </p:contentPart>
          </mc:Choice>
          <mc:Fallback xmlns="">
            <p:pic>
              <p:nvPicPr>
                <p:cNvPr id="1032" name="Ink 1031">
                  <a:extLst>
                    <a:ext uri="{FF2B5EF4-FFF2-40B4-BE49-F238E27FC236}">
                      <a16:creationId xmlns:a16="http://schemas.microsoft.com/office/drawing/2014/main" id="{6A8C1927-1D5B-F9A6-D42C-7297C86DB1BC}"/>
                    </a:ext>
                  </a:extLst>
                </p:cNvPr>
                <p:cNvPicPr/>
                <p:nvPr/>
              </p:nvPicPr>
              <p:blipFill>
                <a:blip r:embed="rId7"/>
                <a:stretch>
                  <a:fillRect/>
                </a:stretch>
              </p:blipFill>
              <p:spPr>
                <a:xfrm>
                  <a:off x="2286304" y="468246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34" name="Ink 1033">
                  <a:extLst>
                    <a:ext uri="{FF2B5EF4-FFF2-40B4-BE49-F238E27FC236}">
                      <a16:creationId xmlns:a16="http://schemas.microsoft.com/office/drawing/2014/main" id="{4495BA81-636A-EB19-CBD6-F4DE3AC2914B}"/>
                    </a:ext>
                  </a:extLst>
                </p14:cNvPr>
                <p14:cNvContentPartPr/>
                <p14:nvPr/>
              </p14:nvContentPartPr>
              <p14:xfrm>
                <a:off x="2313304" y="4700464"/>
                <a:ext cx="360" cy="360"/>
              </p14:xfrm>
            </p:contentPart>
          </mc:Choice>
          <mc:Fallback xmlns="">
            <p:pic>
              <p:nvPicPr>
                <p:cNvPr id="1034" name="Ink 1033">
                  <a:extLst>
                    <a:ext uri="{FF2B5EF4-FFF2-40B4-BE49-F238E27FC236}">
                      <a16:creationId xmlns:a16="http://schemas.microsoft.com/office/drawing/2014/main" id="{4495BA81-636A-EB19-CBD6-F4DE3AC2914B}"/>
                    </a:ext>
                  </a:extLst>
                </p:cNvPr>
                <p:cNvPicPr/>
                <p:nvPr/>
              </p:nvPicPr>
              <p:blipFill>
                <a:blip r:embed="rId7"/>
                <a:stretch>
                  <a:fillRect/>
                </a:stretch>
              </p:blipFill>
              <p:spPr>
                <a:xfrm>
                  <a:off x="2295304" y="468246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36" name="Ink 1035">
                  <a:extLst>
                    <a:ext uri="{FF2B5EF4-FFF2-40B4-BE49-F238E27FC236}">
                      <a16:creationId xmlns:a16="http://schemas.microsoft.com/office/drawing/2014/main" id="{A17E4F28-00B9-868A-E3FF-608D3D606A87}"/>
                    </a:ext>
                  </a:extLst>
                </p14:cNvPr>
                <p14:cNvContentPartPr/>
                <p14:nvPr/>
              </p14:nvContentPartPr>
              <p14:xfrm>
                <a:off x="2323384" y="4690024"/>
                <a:ext cx="360" cy="360"/>
              </p14:xfrm>
            </p:contentPart>
          </mc:Choice>
          <mc:Fallback xmlns="">
            <p:pic>
              <p:nvPicPr>
                <p:cNvPr id="1036" name="Ink 1035">
                  <a:extLst>
                    <a:ext uri="{FF2B5EF4-FFF2-40B4-BE49-F238E27FC236}">
                      <a16:creationId xmlns:a16="http://schemas.microsoft.com/office/drawing/2014/main" id="{A17E4F28-00B9-868A-E3FF-608D3D606A87}"/>
                    </a:ext>
                  </a:extLst>
                </p:cNvPr>
                <p:cNvPicPr/>
                <p:nvPr/>
              </p:nvPicPr>
              <p:blipFill>
                <a:blip r:embed="rId7"/>
                <a:stretch>
                  <a:fillRect/>
                </a:stretch>
              </p:blipFill>
              <p:spPr>
                <a:xfrm>
                  <a:off x="2305384" y="467202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37" name="Ink 1036">
                  <a:extLst>
                    <a:ext uri="{FF2B5EF4-FFF2-40B4-BE49-F238E27FC236}">
                      <a16:creationId xmlns:a16="http://schemas.microsoft.com/office/drawing/2014/main" id="{F91610BC-16A1-833D-761B-CAEEFC62E681}"/>
                    </a:ext>
                  </a:extLst>
                </p14:cNvPr>
                <p14:cNvContentPartPr/>
                <p14:nvPr/>
              </p14:nvContentPartPr>
              <p14:xfrm>
                <a:off x="2323384" y="4690024"/>
                <a:ext cx="360" cy="360"/>
              </p14:xfrm>
            </p:contentPart>
          </mc:Choice>
          <mc:Fallback xmlns="">
            <p:pic>
              <p:nvPicPr>
                <p:cNvPr id="1037" name="Ink 1036">
                  <a:extLst>
                    <a:ext uri="{FF2B5EF4-FFF2-40B4-BE49-F238E27FC236}">
                      <a16:creationId xmlns:a16="http://schemas.microsoft.com/office/drawing/2014/main" id="{F91610BC-16A1-833D-761B-CAEEFC62E681}"/>
                    </a:ext>
                  </a:extLst>
                </p:cNvPr>
                <p:cNvPicPr/>
                <p:nvPr/>
              </p:nvPicPr>
              <p:blipFill>
                <a:blip r:embed="rId7"/>
                <a:stretch>
                  <a:fillRect/>
                </a:stretch>
              </p:blipFill>
              <p:spPr>
                <a:xfrm>
                  <a:off x="2305384" y="467202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38" name="Ink 1037">
                  <a:extLst>
                    <a:ext uri="{FF2B5EF4-FFF2-40B4-BE49-F238E27FC236}">
                      <a16:creationId xmlns:a16="http://schemas.microsoft.com/office/drawing/2014/main" id="{ADE5022D-32E6-9280-6092-F3FF6406CD7B}"/>
                    </a:ext>
                  </a:extLst>
                </p14:cNvPr>
                <p14:cNvContentPartPr/>
                <p14:nvPr/>
              </p14:nvContentPartPr>
              <p14:xfrm>
                <a:off x="2323384" y="4690024"/>
                <a:ext cx="360" cy="360"/>
              </p14:xfrm>
            </p:contentPart>
          </mc:Choice>
          <mc:Fallback xmlns="">
            <p:pic>
              <p:nvPicPr>
                <p:cNvPr id="1038" name="Ink 1037">
                  <a:extLst>
                    <a:ext uri="{FF2B5EF4-FFF2-40B4-BE49-F238E27FC236}">
                      <a16:creationId xmlns:a16="http://schemas.microsoft.com/office/drawing/2014/main" id="{ADE5022D-32E6-9280-6092-F3FF6406CD7B}"/>
                    </a:ext>
                  </a:extLst>
                </p:cNvPr>
                <p:cNvPicPr/>
                <p:nvPr/>
              </p:nvPicPr>
              <p:blipFill>
                <a:blip r:embed="rId7"/>
                <a:stretch>
                  <a:fillRect/>
                </a:stretch>
              </p:blipFill>
              <p:spPr>
                <a:xfrm>
                  <a:off x="2305384" y="467202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39" name="Ink 1038">
                  <a:extLst>
                    <a:ext uri="{FF2B5EF4-FFF2-40B4-BE49-F238E27FC236}">
                      <a16:creationId xmlns:a16="http://schemas.microsoft.com/office/drawing/2014/main" id="{949BFDCB-FB85-5AB4-F75F-5D15CB5D69D1}"/>
                    </a:ext>
                  </a:extLst>
                </p14:cNvPr>
                <p14:cNvContentPartPr/>
                <p14:nvPr/>
              </p14:nvContentPartPr>
              <p14:xfrm>
                <a:off x="2324104" y="4690024"/>
                <a:ext cx="360" cy="360"/>
              </p14:xfrm>
            </p:contentPart>
          </mc:Choice>
          <mc:Fallback xmlns="">
            <p:pic>
              <p:nvPicPr>
                <p:cNvPr id="1039" name="Ink 1038">
                  <a:extLst>
                    <a:ext uri="{FF2B5EF4-FFF2-40B4-BE49-F238E27FC236}">
                      <a16:creationId xmlns:a16="http://schemas.microsoft.com/office/drawing/2014/main" id="{949BFDCB-FB85-5AB4-F75F-5D15CB5D69D1}"/>
                    </a:ext>
                  </a:extLst>
                </p:cNvPr>
                <p:cNvPicPr/>
                <p:nvPr/>
              </p:nvPicPr>
              <p:blipFill>
                <a:blip r:embed="rId7"/>
                <a:stretch>
                  <a:fillRect/>
                </a:stretch>
              </p:blipFill>
              <p:spPr>
                <a:xfrm>
                  <a:off x="2306104" y="467202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40" name="Ink 1039">
                  <a:extLst>
                    <a:ext uri="{FF2B5EF4-FFF2-40B4-BE49-F238E27FC236}">
                      <a16:creationId xmlns:a16="http://schemas.microsoft.com/office/drawing/2014/main" id="{DBE81343-F347-4F4E-0B98-405046447771}"/>
                    </a:ext>
                  </a:extLst>
                </p14:cNvPr>
                <p14:cNvContentPartPr/>
                <p14:nvPr/>
              </p14:nvContentPartPr>
              <p14:xfrm>
                <a:off x="2326264" y="4690024"/>
                <a:ext cx="360" cy="360"/>
              </p14:xfrm>
            </p:contentPart>
          </mc:Choice>
          <mc:Fallback xmlns="">
            <p:pic>
              <p:nvPicPr>
                <p:cNvPr id="1040" name="Ink 1039">
                  <a:extLst>
                    <a:ext uri="{FF2B5EF4-FFF2-40B4-BE49-F238E27FC236}">
                      <a16:creationId xmlns:a16="http://schemas.microsoft.com/office/drawing/2014/main" id="{DBE81343-F347-4F4E-0B98-405046447771}"/>
                    </a:ext>
                  </a:extLst>
                </p:cNvPr>
                <p:cNvPicPr/>
                <p:nvPr/>
              </p:nvPicPr>
              <p:blipFill>
                <a:blip r:embed="rId7"/>
                <a:stretch>
                  <a:fillRect/>
                </a:stretch>
              </p:blipFill>
              <p:spPr>
                <a:xfrm>
                  <a:off x="2308264" y="4672024"/>
                  <a:ext cx="36000" cy="36000"/>
                </a:xfrm>
                <a:prstGeom prst="rect">
                  <a:avLst/>
                </a:prstGeom>
              </p:spPr>
            </p:pic>
          </mc:Fallback>
        </mc:AlternateContent>
      </p:grpSp>
      <p:grpSp>
        <p:nvGrpSpPr>
          <p:cNvPr id="1054" name="Group 1053">
            <a:extLst>
              <a:ext uri="{FF2B5EF4-FFF2-40B4-BE49-F238E27FC236}">
                <a16:creationId xmlns:a16="http://schemas.microsoft.com/office/drawing/2014/main" id="{ABDD44EE-8857-8C41-4753-206DA4C12912}"/>
              </a:ext>
            </a:extLst>
          </p:cNvPr>
          <p:cNvGrpSpPr/>
          <p:nvPr/>
        </p:nvGrpSpPr>
        <p:grpSpPr>
          <a:xfrm>
            <a:off x="2452624" y="4414984"/>
            <a:ext cx="7920" cy="55440"/>
            <a:chOff x="2452624" y="4414984"/>
            <a:chExt cx="7920" cy="55440"/>
          </a:xfrm>
        </p:grpSpPr>
        <mc:AlternateContent xmlns:mc="http://schemas.openxmlformats.org/markup-compatibility/2006" xmlns:p14="http://schemas.microsoft.com/office/powerpoint/2010/main">
          <mc:Choice Requires="p14">
            <p:contentPart p14:bwMode="auto" r:id="rId21">
              <p14:nvContentPartPr>
                <p14:cNvPr id="52" name="Ink 51">
                  <a:extLst>
                    <a:ext uri="{FF2B5EF4-FFF2-40B4-BE49-F238E27FC236}">
                      <a16:creationId xmlns:a16="http://schemas.microsoft.com/office/drawing/2014/main" id="{BC6C24C5-4D2D-CDAE-B9FC-D5EE1DDE1B6B}"/>
                    </a:ext>
                  </a:extLst>
                </p14:cNvPr>
                <p14:cNvContentPartPr/>
                <p14:nvPr/>
              </p14:nvContentPartPr>
              <p14:xfrm>
                <a:off x="2458024" y="4427944"/>
                <a:ext cx="360" cy="360"/>
              </p14:xfrm>
            </p:contentPart>
          </mc:Choice>
          <mc:Fallback xmlns="">
            <p:pic>
              <p:nvPicPr>
                <p:cNvPr id="52" name="Ink 51">
                  <a:extLst>
                    <a:ext uri="{FF2B5EF4-FFF2-40B4-BE49-F238E27FC236}">
                      <a16:creationId xmlns:a16="http://schemas.microsoft.com/office/drawing/2014/main" id="{BC6C24C5-4D2D-CDAE-B9FC-D5EE1DDE1B6B}"/>
                    </a:ext>
                  </a:extLst>
                </p:cNvPr>
                <p:cNvPicPr/>
                <p:nvPr/>
              </p:nvPicPr>
              <p:blipFill>
                <a:blip r:embed="rId7"/>
                <a:stretch>
                  <a:fillRect/>
                </a:stretch>
              </p:blipFill>
              <p:spPr>
                <a:xfrm>
                  <a:off x="2440024" y="440994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3" name="Ink 52">
                  <a:extLst>
                    <a:ext uri="{FF2B5EF4-FFF2-40B4-BE49-F238E27FC236}">
                      <a16:creationId xmlns:a16="http://schemas.microsoft.com/office/drawing/2014/main" id="{CEE16658-B239-6ED7-E04E-C80D0114C1A2}"/>
                    </a:ext>
                  </a:extLst>
                </p14:cNvPr>
                <p14:cNvContentPartPr/>
                <p14:nvPr/>
              </p14:nvContentPartPr>
              <p14:xfrm>
                <a:off x="2458024" y="4439104"/>
                <a:ext cx="360" cy="360"/>
              </p14:xfrm>
            </p:contentPart>
          </mc:Choice>
          <mc:Fallback xmlns="">
            <p:pic>
              <p:nvPicPr>
                <p:cNvPr id="53" name="Ink 52">
                  <a:extLst>
                    <a:ext uri="{FF2B5EF4-FFF2-40B4-BE49-F238E27FC236}">
                      <a16:creationId xmlns:a16="http://schemas.microsoft.com/office/drawing/2014/main" id="{CEE16658-B239-6ED7-E04E-C80D0114C1A2}"/>
                    </a:ext>
                  </a:extLst>
                </p:cNvPr>
                <p:cNvPicPr/>
                <p:nvPr/>
              </p:nvPicPr>
              <p:blipFill>
                <a:blip r:embed="rId7"/>
                <a:stretch>
                  <a:fillRect/>
                </a:stretch>
              </p:blipFill>
              <p:spPr>
                <a:xfrm>
                  <a:off x="2440024" y="442110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4" name="Ink 53">
                  <a:extLst>
                    <a:ext uri="{FF2B5EF4-FFF2-40B4-BE49-F238E27FC236}">
                      <a16:creationId xmlns:a16="http://schemas.microsoft.com/office/drawing/2014/main" id="{A4494BA6-8675-5FB4-73CC-FBB063D0F188}"/>
                    </a:ext>
                  </a:extLst>
                </p14:cNvPr>
                <p14:cNvContentPartPr/>
                <p14:nvPr/>
              </p14:nvContentPartPr>
              <p14:xfrm>
                <a:off x="2458024" y="4441984"/>
                <a:ext cx="360" cy="360"/>
              </p14:xfrm>
            </p:contentPart>
          </mc:Choice>
          <mc:Fallback xmlns="">
            <p:pic>
              <p:nvPicPr>
                <p:cNvPr id="54" name="Ink 53">
                  <a:extLst>
                    <a:ext uri="{FF2B5EF4-FFF2-40B4-BE49-F238E27FC236}">
                      <a16:creationId xmlns:a16="http://schemas.microsoft.com/office/drawing/2014/main" id="{A4494BA6-8675-5FB4-73CC-FBB063D0F188}"/>
                    </a:ext>
                  </a:extLst>
                </p:cNvPr>
                <p:cNvPicPr/>
                <p:nvPr/>
              </p:nvPicPr>
              <p:blipFill>
                <a:blip r:embed="rId7"/>
                <a:stretch>
                  <a:fillRect/>
                </a:stretch>
              </p:blipFill>
              <p:spPr>
                <a:xfrm>
                  <a:off x="2440024" y="442398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5" name="Ink 54">
                  <a:extLst>
                    <a:ext uri="{FF2B5EF4-FFF2-40B4-BE49-F238E27FC236}">
                      <a16:creationId xmlns:a16="http://schemas.microsoft.com/office/drawing/2014/main" id="{1D556173-10CD-9A47-BE90-CC88603EA484}"/>
                    </a:ext>
                  </a:extLst>
                </p14:cNvPr>
                <p14:cNvContentPartPr/>
                <p14:nvPr/>
              </p14:nvContentPartPr>
              <p14:xfrm>
                <a:off x="2458024" y="4458544"/>
                <a:ext cx="360" cy="360"/>
              </p14:xfrm>
            </p:contentPart>
          </mc:Choice>
          <mc:Fallback xmlns="">
            <p:pic>
              <p:nvPicPr>
                <p:cNvPr id="55" name="Ink 54">
                  <a:extLst>
                    <a:ext uri="{FF2B5EF4-FFF2-40B4-BE49-F238E27FC236}">
                      <a16:creationId xmlns:a16="http://schemas.microsoft.com/office/drawing/2014/main" id="{1D556173-10CD-9A47-BE90-CC88603EA484}"/>
                    </a:ext>
                  </a:extLst>
                </p:cNvPr>
                <p:cNvPicPr/>
                <p:nvPr/>
              </p:nvPicPr>
              <p:blipFill>
                <a:blip r:embed="rId7"/>
                <a:stretch>
                  <a:fillRect/>
                </a:stretch>
              </p:blipFill>
              <p:spPr>
                <a:xfrm>
                  <a:off x="2440024" y="444054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6" name="Ink 55">
                  <a:extLst>
                    <a:ext uri="{FF2B5EF4-FFF2-40B4-BE49-F238E27FC236}">
                      <a16:creationId xmlns:a16="http://schemas.microsoft.com/office/drawing/2014/main" id="{FC3AA8D1-10A1-CA51-BDEE-EF672CFE44D0}"/>
                    </a:ext>
                  </a:extLst>
                </p14:cNvPr>
                <p14:cNvContentPartPr/>
                <p14:nvPr/>
              </p14:nvContentPartPr>
              <p14:xfrm>
                <a:off x="2458024" y="4466104"/>
                <a:ext cx="360" cy="360"/>
              </p14:xfrm>
            </p:contentPart>
          </mc:Choice>
          <mc:Fallback xmlns="">
            <p:pic>
              <p:nvPicPr>
                <p:cNvPr id="56" name="Ink 55">
                  <a:extLst>
                    <a:ext uri="{FF2B5EF4-FFF2-40B4-BE49-F238E27FC236}">
                      <a16:creationId xmlns:a16="http://schemas.microsoft.com/office/drawing/2014/main" id="{FC3AA8D1-10A1-CA51-BDEE-EF672CFE44D0}"/>
                    </a:ext>
                  </a:extLst>
                </p:cNvPr>
                <p:cNvPicPr/>
                <p:nvPr/>
              </p:nvPicPr>
              <p:blipFill>
                <a:blip r:embed="rId7"/>
                <a:stretch>
                  <a:fillRect/>
                </a:stretch>
              </p:blipFill>
              <p:spPr>
                <a:xfrm>
                  <a:off x="2440024" y="444810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42" name="Ink 1041">
                  <a:extLst>
                    <a:ext uri="{FF2B5EF4-FFF2-40B4-BE49-F238E27FC236}">
                      <a16:creationId xmlns:a16="http://schemas.microsoft.com/office/drawing/2014/main" id="{B95328C6-DF64-BBF6-2E66-4447E9F06DD5}"/>
                    </a:ext>
                  </a:extLst>
                </p14:cNvPr>
                <p14:cNvContentPartPr/>
                <p14:nvPr/>
              </p14:nvContentPartPr>
              <p14:xfrm>
                <a:off x="2460184" y="4469704"/>
                <a:ext cx="360" cy="360"/>
              </p14:xfrm>
            </p:contentPart>
          </mc:Choice>
          <mc:Fallback xmlns="">
            <p:pic>
              <p:nvPicPr>
                <p:cNvPr id="1042" name="Ink 1041">
                  <a:extLst>
                    <a:ext uri="{FF2B5EF4-FFF2-40B4-BE49-F238E27FC236}">
                      <a16:creationId xmlns:a16="http://schemas.microsoft.com/office/drawing/2014/main" id="{B95328C6-DF64-BBF6-2E66-4447E9F06DD5}"/>
                    </a:ext>
                  </a:extLst>
                </p:cNvPr>
                <p:cNvPicPr/>
                <p:nvPr/>
              </p:nvPicPr>
              <p:blipFill>
                <a:blip r:embed="rId7"/>
                <a:stretch>
                  <a:fillRect/>
                </a:stretch>
              </p:blipFill>
              <p:spPr>
                <a:xfrm>
                  <a:off x="2442184" y="445170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044" name="Ink 1043">
                  <a:extLst>
                    <a:ext uri="{FF2B5EF4-FFF2-40B4-BE49-F238E27FC236}">
                      <a16:creationId xmlns:a16="http://schemas.microsoft.com/office/drawing/2014/main" id="{F742E5D1-9067-1BDF-61BD-42E7256BFB9A}"/>
                    </a:ext>
                  </a:extLst>
                </p14:cNvPr>
                <p14:cNvContentPartPr/>
                <p14:nvPr/>
              </p14:nvContentPartPr>
              <p14:xfrm>
                <a:off x="2452624" y="4470064"/>
                <a:ext cx="360" cy="360"/>
              </p14:xfrm>
            </p:contentPart>
          </mc:Choice>
          <mc:Fallback xmlns="">
            <p:pic>
              <p:nvPicPr>
                <p:cNvPr id="1044" name="Ink 1043">
                  <a:extLst>
                    <a:ext uri="{FF2B5EF4-FFF2-40B4-BE49-F238E27FC236}">
                      <a16:creationId xmlns:a16="http://schemas.microsoft.com/office/drawing/2014/main" id="{F742E5D1-9067-1BDF-61BD-42E7256BFB9A}"/>
                    </a:ext>
                  </a:extLst>
                </p:cNvPr>
                <p:cNvPicPr/>
                <p:nvPr/>
              </p:nvPicPr>
              <p:blipFill>
                <a:blip r:embed="rId7"/>
                <a:stretch>
                  <a:fillRect/>
                </a:stretch>
              </p:blipFill>
              <p:spPr>
                <a:xfrm>
                  <a:off x="2434624" y="445206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46" name="Ink 1045">
                  <a:extLst>
                    <a:ext uri="{FF2B5EF4-FFF2-40B4-BE49-F238E27FC236}">
                      <a16:creationId xmlns:a16="http://schemas.microsoft.com/office/drawing/2014/main" id="{A1A46CD0-1454-C3ED-307B-A0A90F7D02EE}"/>
                    </a:ext>
                  </a:extLst>
                </p14:cNvPr>
                <p14:cNvContentPartPr/>
                <p14:nvPr/>
              </p14:nvContentPartPr>
              <p14:xfrm>
                <a:off x="2455144" y="4425064"/>
                <a:ext cx="360" cy="360"/>
              </p14:xfrm>
            </p:contentPart>
          </mc:Choice>
          <mc:Fallback xmlns="">
            <p:pic>
              <p:nvPicPr>
                <p:cNvPr id="1046" name="Ink 1045">
                  <a:extLst>
                    <a:ext uri="{FF2B5EF4-FFF2-40B4-BE49-F238E27FC236}">
                      <a16:creationId xmlns:a16="http://schemas.microsoft.com/office/drawing/2014/main" id="{A1A46CD0-1454-C3ED-307B-A0A90F7D02EE}"/>
                    </a:ext>
                  </a:extLst>
                </p:cNvPr>
                <p:cNvPicPr/>
                <p:nvPr/>
              </p:nvPicPr>
              <p:blipFill>
                <a:blip r:embed="rId7"/>
                <a:stretch>
                  <a:fillRect/>
                </a:stretch>
              </p:blipFill>
              <p:spPr>
                <a:xfrm>
                  <a:off x="2437144" y="440706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048" name="Ink 1047">
                  <a:extLst>
                    <a:ext uri="{FF2B5EF4-FFF2-40B4-BE49-F238E27FC236}">
                      <a16:creationId xmlns:a16="http://schemas.microsoft.com/office/drawing/2014/main" id="{365941B2-DABA-2682-E635-9CC28F0AC931}"/>
                    </a:ext>
                  </a:extLst>
                </p14:cNvPr>
                <p14:cNvContentPartPr/>
                <p14:nvPr/>
              </p14:nvContentPartPr>
              <p14:xfrm>
                <a:off x="2455144" y="4421824"/>
                <a:ext cx="360" cy="360"/>
              </p14:xfrm>
            </p:contentPart>
          </mc:Choice>
          <mc:Fallback xmlns="">
            <p:pic>
              <p:nvPicPr>
                <p:cNvPr id="1048" name="Ink 1047">
                  <a:extLst>
                    <a:ext uri="{FF2B5EF4-FFF2-40B4-BE49-F238E27FC236}">
                      <a16:creationId xmlns:a16="http://schemas.microsoft.com/office/drawing/2014/main" id="{365941B2-DABA-2682-E635-9CC28F0AC931}"/>
                    </a:ext>
                  </a:extLst>
                </p:cNvPr>
                <p:cNvPicPr/>
                <p:nvPr/>
              </p:nvPicPr>
              <p:blipFill>
                <a:blip r:embed="rId7"/>
                <a:stretch>
                  <a:fillRect/>
                </a:stretch>
              </p:blipFill>
              <p:spPr>
                <a:xfrm>
                  <a:off x="2437144" y="440382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50" name="Ink 1049">
                  <a:extLst>
                    <a:ext uri="{FF2B5EF4-FFF2-40B4-BE49-F238E27FC236}">
                      <a16:creationId xmlns:a16="http://schemas.microsoft.com/office/drawing/2014/main" id="{68CCA4AF-0AC4-8A67-4337-B068B1943DD3}"/>
                    </a:ext>
                  </a:extLst>
                </p14:cNvPr>
                <p14:cNvContentPartPr/>
                <p14:nvPr/>
              </p14:nvContentPartPr>
              <p14:xfrm>
                <a:off x="2455144" y="4418584"/>
                <a:ext cx="360" cy="360"/>
              </p14:xfrm>
            </p:contentPart>
          </mc:Choice>
          <mc:Fallback xmlns="">
            <p:pic>
              <p:nvPicPr>
                <p:cNvPr id="1050" name="Ink 1049">
                  <a:extLst>
                    <a:ext uri="{FF2B5EF4-FFF2-40B4-BE49-F238E27FC236}">
                      <a16:creationId xmlns:a16="http://schemas.microsoft.com/office/drawing/2014/main" id="{68CCA4AF-0AC4-8A67-4337-B068B1943DD3}"/>
                    </a:ext>
                  </a:extLst>
                </p:cNvPr>
                <p:cNvPicPr/>
                <p:nvPr/>
              </p:nvPicPr>
              <p:blipFill>
                <a:blip r:embed="rId7"/>
                <a:stretch>
                  <a:fillRect/>
                </a:stretch>
              </p:blipFill>
              <p:spPr>
                <a:xfrm>
                  <a:off x="2437144" y="440058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052" name="Ink 1051">
                  <a:extLst>
                    <a:ext uri="{FF2B5EF4-FFF2-40B4-BE49-F238E27FC236}">
                      <a16:creationId xmlns:a16="http://schemas.microsoft.com/office/drawing/2014/main" id="{F6E2A279-4BA7-ECAD-EB6B-8A03A957B43D}"/>
                    </a:ext>
                  </a:extLst>
                </p14:cNvPr>
                <p14:cNvContentPartPr/>
                <p14:nvPr/>
              </p14:nvContentPartPr>
              <p14:xfrm>
                <a:off x="2455144" y="4414984"/>
                <a:ext cx="360" cy="360"/>
              </p14:xfrm>
            </p:contentPart>
          </mc:Choice>
          <mc:Fallback xmlns="">
            <p:pic>
              <p:nvPicPr>
                <p:cNvPr id="1052" name="Ink 1051">
                  <a:extLst>
                    <a:ext uri="{FF2B5EF4-FFF2-40B4-BE49-F238E27FC236}">
                      <a16:creationId xmlns:a16="http://schemas.microsoft.com/office/drawing/2014/main" id="{F6E2A279-4BA7-ECAD-EB6B-8A03A957B43D}"/>
                    </a:ext>
                  </a:extLst>
                </p:cNvPr>
                <p:cNvPicPr/>
                <p:nvPr/>
              </p:nvPicPr>
              <p:blipFill>
                <a:blip r:embed="rId7"/>
                <a:stretch>
                  <a:fillRect/>
                </a:stretch>
              </p:blipFill>
              <p:spPr>
                <a:xfrm>
                  <a:off x="2437144" y="4396984"/>
                  <a:ext cx="36000" cy="3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2">
            <p14:nvContentPartPr>
              <p14:cNvPr id="1053" name="Ink 1052">
                <a:extLst>
                  <a:ext uri="{FF2B5EF4-FFF2-40B4-BE49-F238E27FC236}">
                    <a16:creationId xmlns:a16="http://schemas.microsoft.com/office/drawing/2014/main" id="{DD0DE0EC-AE6D-F2CC-2F03-B665E47E21AA}"/>
                  </a:ext>
                </a:extLst>
              </p14:cNvPr>
              <p14:cNvContentPartPr/>
              <p14:nvPr/>
            </p14:nvContentPartPr>
            <p14:xfrm>
              <a:off x="2713984" y="4376104"/>
              <a:ext cx="360" cy="360"/>
            </p14:xfrm>
          </p:contentPart>
        </mc:Choice>
        <mc:Fallback xmlns="">
          <p:pic>
            <p:nvPicPr>
              <p:cNvPr id="1053" name="Ink 1052">
                <a:extLst>
                  <a:ext uri="{FF2B5EF4-FFF2-40B4-BE49-F238E27FC236}">
                    <a16:creationId xmlns:a16="http://schemas.microsoft.com/office/drawing/2014/main" id="{DD0DE0EC-AE6D-F2CC-2F03-B665E47E21AA}"/>
                  </a:ext>
                </a:extLst>
              </p:cNvPr>
              <p:cNvPicPr/>
              <p:nvPr/>
            </p:nvPicPr>
            <p:blipFill>
              <a:blip r:embed="rId7"/>
              <a:stretch>
                <a:fillRect/>
              </a:stretch>
            </p:blipFill>
            <p:spPr>
              <a:xfrm>
                <a:off x="2695984" y="435810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55" name="Ink 1054">
                <a:extLst>
                  <a:ext uri="{FF2B5EF4-FFF2-40B4-BE49-F238E27FC236}">
                    <a16:creationId xmlns:a16="http://schemas.microsoft.com/office/drawing/2014/main" id="{10A5D46A-A392-478D-F997-B83CC65D8ED3}"/>
                  </a:ext>
                </a:extLst>
              </p14:cNvPr>
              <p14:cNvContentPartPr/>
              <p14:nvPr/>
            </p14:nvContentPartPr>
            <p14:xfrm>
              <a:off x="4994749" y="2285573"/>
              <a:ext cx="360" cy="360"/>
            </p14:xfrm>
          </p:contentPart>
        </mc:Choice>
        <mc:Fallback xmlns="">
          <p:pic>
            <p:nvPicPr>
              <p:cNvPr id="1055" name="Ink 1054">
                <a:extLst>
                  <a:ext uri="{FF2B5EF4-FFF2-40B4-BE49-F238E27FC236}">
                    <a16:creationId xmlns:a16="http://schemas.microsoft.com/office/drawing/2014/main" id="{10A5D46A-A392-478D-F997-B83CC65D8ED3}"/>
                  </a:ext>
                </a:extLst>
              </p:cNvPr>
              <p:cNvPicPr/>
              <p:nvPr/>
            </p:nvPicPr>
            <p:blipFill>
              <a:blip r:embed="rId7"/>
              <a:stretch>
                <a:fillRect/>
              </a:stretch>
            </p:blipFill>
            <p:spPr>
              <a:xfrm>
                <a:off x="4976749" y="226757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56" name="Ink 1055">
                <a:extLst>
                  <a:ext uri="{FF2B5EF4-FFF2-40B4-BE49-F238E27FC236}">
                    <a16:creationId xmlns:a16="http://schemas.microsoft.com/office/drawing/2014/main" id="{FFDE6195-0E0B-CDC9-BF0F-AD44B8326538}"/>
                  </a:ext>
                </a:extLst>
              </p14:cNvPr>
              <p14:cNvContentPartPr/>
              <p14:nvPr/>
            </p14:nvContentPartPr>
            <p14:xfrm>
              <a:off x="4575349" y="3160733"/>
              <a:ext cx="360" cy="360"/>
            </p14:xfrm>
          </p:contentPart>
        </mc:Choice>
        <mc:Fallback xmlns="">
          <p:pic>
            <p:nvPicPr>
              <p:cNvPr id="1056" name="Ink 1055">
                <a:extLst>
                  <a:ext uri="{FF2B5EF4-FFF2-40B4-BE49-F238E27FC236}">
                    <a16:creationId xmlns:a16="http://schemas.microsoft.com/office/drawing/2014/main" id="{FFDE6195-0E0B-CDC9-BF0F-AD44B8326538}"/>
                  </a:ext>
                </a:extLst>
              </p:cNvPr>
              <p:cNvPicPr/>
              <p:nvPr/>
            </p:nvPicPr>
            <p:blipFill>
              <a:blip r:embed="rId7"/>
              <a:stretch>
                <a:fillRect/>
              </a:stretch>
            </p:blipFill>
            <p:spPr>
              <a:xfrm>
                <a:off x="4557349" y="314273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57" name="Ink 1056">
                <a:extLst>
                  <a:ext uri="{FF2B5EF4-FFF2-40B4-BE49-F238E27FC236}">
                    <a16:creationId xmlns:a16="http://schemas.microsoft.com/office/drawing/2014/main" id="{ED6CA8B5-A842-BE8F-C1F7-0B0E56A37990}"/>
                  </a:ext>
                </a:extLst>
              </p14:cNvPr>
              <p14:cNvContentPartPr/>
              <p14:nvPr/>
            </p14:nvContentPartPr>
            <p14:xfrm>
              <a:off x="7037749" y="3535853"/>
              <a:ext cx="360" cy="360"/>
            </p14:xfrm>
          </p:contentPart>
        </mc:Choice>
        <mc:Fallback xmlns="">
          <p:pic>
            <p:nvPicPr>
              <p:cNvPr id="1057" name="Ink 1056">
                <a:extLst>
                  <a:ext uri="{FF2B5EF4-FFF2-40B4-BE49-F238E27FC236}">
                    <a16:creationId xmlns:a16="http://schemas.microsoft.com/office/drawing/2014/main" id="{ED6CA8B5-A842-BE8F-C1F7-0B0E56A37990}"/>
                  </a:ext>
                </a:extLst>
              </p:cNvPr>
              <p:cNvPicPr/>
              <p:nvPr/>
            </p:nvPicPr>
            <p:blipFill>
              <a:blip r:embed="rId7"/>
              <a:stretch>
                <a:fillRect/>
              </a:stretch>
            </p:blipFill>
            <p:spPr>
              <a:xfrm>
                <a:off x="7019749" y="3517853"/>
                <a:ext cx="36000" cy="36000"/>
              </a:xfrm>
              <a:prstGeom prst="rect">
                <a:avLst/>
              </a:prstGeom>
            </p:spPr>
          </p:pic>
        </mc:Fallback>
      </mc:AlternateContent>
      <p:pic>
        <p:nvPicPr>
          <p:cNvPr id="1068" name="Picture 1067" descr="A kitchen with a table and chairs&#10;&#10;Description automatically generated with medium confidence">
            <a:extLst>
              <a:ext uri="{FF2B5EF4-FFF2-40B4-BE49-F238E27FC236}">
                <a16:creationId xmlns:a16="http://schemas.microsoft.com/office/drawing/2014/main" id="{B46CCAE6-2E3F-06A8-4006-43602C5A6C07}"/>
              </a:ext>
            </a:extLst>
          </p:cNvPr>
          <p:cNvPicPr>
            <a:picLocks noChangeAspect="1"/>
          </p:cNvPicPr>
          <p:nvPr/>
        </p:nvPicPr>
        <p:blipFill rotWithShape="1">
          <a:blip r:embed="rId36">
            <a:extLst>
              <a:ext uri="{28A0092B-C50C-407E-A947-70E740481C1C}">
                <a14:useLocalDpi xmlns:a14="http://schemas.microsoft.com/office/drawing/2010/main" val="0"/>
              </a:ext>
            </a:extLst>
          </a:blip>
          <a:srcRect l="-381" t="22453" r="381" b="61197"/>
          <a:stretch/>
        </p:blipFill>
        <p:spPr>
          <a:xfrm>
            <a:off x="-45171" y="5914560"/>
            <a:ext cx="12272740" cy="930958"/>
          </a:xfrm>
          <a:prstGeom prst="rect">
            <a:avLst/>
          </a:prstGeom>
        </p:spPr>
      </p:pic>
      <p:sp>
        <p:nvSpPr>
          <p:cNvPr id="1070" name="Title 1069">
            <a:extLst>
              <a:ext uri="{FF2B5EF4-FFF2-40B4-BE49-F238E27FC236}">
                <a16:creationId xmlns:a16="http://schemas.microsoft.com/office/drawing/2014/main" id="{07C6AA8A-A23A-1896-3079-B03932A3C787}"/>
              </a:ext>
            </a:extLst>
          </p:cNvPr>
          <p:cNvSpPr>
            <a:spLocks noGrp="1"/>
          </p:cNvSpPr>
          <p:nvPr>
            <p:ph type="ctrTitle"/>
          </p:nvPr>
        </p:nvSpPr>
        <p:spPr>
          <a:xfrm>
            <a:off x="834297" y="596776"/>
            <a:ext cx="6759765" cy="820744"/>
          </a:xfrm>
        </p:spPr>
        <p:txBody>
          <a:bodyPr>
            <a:normAutofit/>
          </a:bodyPr>
          <a:lstStyle/>
          <a:p>
            <a:pPr algn="l"/>
            <a:r>
              <a:rPr lang="en-SG" sz="4000">
                <a:latin typeface="Optima" panose="02000503060000020004" pitchFamily="2" charset="0"/>
              </a:rPr>
              <a:t>Conclusion</a:t>
            </a:r>
            <a:endParaRPr lang="en-US" sz="5400">
              <a:latin typeface="Optima" panose="02000503060000020004" pitchFamily="2" charset="0"/>
            </a:endParaRPr>
          </a:p>
        </p:txBody>
      </p:sp>
      <p:sp>
        <p:nvSpPr>
          <p:cNvPr id="2" name="Content Placeholder 4">
            <a:extLst>
              <a:ext uri="{FF2B5EF4-FFF2-40B4-BE49-F238E27FC236}">
                <a16:creationId xmlns:a16="http://schemas.microsoft.com/office/drawing/2014/main" id="{C2E93C1F-8757-61A2-8B47-9B4CD9BEC208}"/>
              </a:ext>
            </a:extLst>
          </p:cNvPr>
          <p:cNvSpPr txBox="1">
            <a:spLocks/>
          </p:cNvSpPr>
          <p:nvPr/>
        </p:nvSpPr>
        <p:spPr>
          <a:xfrm>
            <a:off x="732697" y="1662256"/>
            <a:ext cx="10837262" cy="4252304"/>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50000"/>
              </a:lnSpc>
              <a:buFont typeface="Arial" panose="020B0604020202020204" pitchFamily="34" charset="0"/>
              <a:buChar char="•"/>
            </a:pPr>
            <a:r>
              <a:rPr lang="en-SG" sz="2000">
                <a:latin typeface="Century Gothic" panose="020B0502020202020204" pitchFamily="34" charset="0"/>
              </a:rPr>
              <a:t>Employed a problem-solving approach in the areas of targeted marketing, intelligent inventory management and optimised vehicle routing solution for product deliveries. </a:t>
            </a:r>
          </a:p>
          <a:p>
            <a:pPr marL="342900" indent="-342900" algn="l">
              <a:lnSpc>
                <a:spcPct val="150000"/>
              </a:lnSpc>
              <a:buFont typeface="Arial" panose="020B0604020202020204" pitchFamily="34" charset="0"/>
              <a:buChar char="•"/>
            </a:pPr>
            <a:r>
              <a:rPr lang="en-SG" sz="2000">
                <a:latin typeface="Century Gothic" panose="020B0502020202020204" pitchFamily="34" charset="0"/>
              </a:rPr>
              <a:t>Combined with customer feedback, a close-looped data ecosystem should be utilised to enhance the process of continuous improvement and customer satisfaction.</a:t>
            </a:r>
          </a:p>
          <a:p>
            <a:pPr marL="342900" indent="-342900" algn="l">
              <a:lnSpc>
                <a:spcPct val="150000"/>
              </a:lnSpc>
              <a:buFont typeface="Arial" panose="020B0604020202020204" pitchFamily="34" charset="0"/>
              <a:buChar char="•"/>
            </a:pPr>
            <a:r>
              <a:rPr lang="en-SG" sz="2000">
                <a:latin typeface="Century Gothic" panose="020B0502020202020204" pitchFamily="34" charset="0"/>
              </a:rPr>
              <a:t>Thoughtful governance of user and operational data is essential for a successful business. By implementing clear data policies and a robust data management system, the organisation can gain consumer trust which leads to returning satisfied customers in the future.</a:t>
            </a:r>
          </a:p>
          <a:p>
            <a:pPr marL="285750" indent="-285750" algn="l">
              <a:buFont typeface="Arial" panose="020B0604020202020204" pitchFamily="34" charset="0"/>
              <a:buChar char="•"/>
            </a:pPr>
            <a:endParaRPr lang="en-US" sz="1600" u="sng">
              <a:latin typeface="Century Gothic" panose="020B0502020202020204" pitchFamily="34" charset="0"/>
            </a:endParaRPr>
          </a:p>
          <a:p>
            <a:pPr marL="285750" indent="-285750" algn="l">
              <a:buFont typeface="Arial" panose="020B0604020202020204" pitchFamily="34" charset="0"/>
              <a:buChar char="•"/>
            </a:pPr>
            <a:endParaRPr lang="en-US" sz="1600">
              <a:latin typeface="Century Gothic" panose="020B0502020202020204" pitchFamily="34" charset="0"/>
            </a:endParaRPr>
          </a:p>
        </p:txBody>
      </p:sp>
    </p:spTree>
    <p:extLst>
      <p:ext uri="{BB962C8B-B14F-4D97-AF65-F5344CB8AC3E}">
        <p14:creationId xmlns:p14="http://schemas.microsoft.com/office/powerpoint/2010/main" val="573105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F75C24-542D-B480-1B45-FBAA93B74DBB}"/>
              </a:ext>
            </a:extLst>
          </p:cNvPr>
          <p:cNvSpPr>
            <a:spLocks noGrp="1"/>
          </p:cNvSpPr>
          <p:nvPr>
            <p:ph type="title"/>
          </p:nvPr>
        </p:nvSpPr>
        <p:spPr>
          <a:xfrm>
            <a:off x="427136" y="348584"/>
            <a:ext cx="10515600" cy="1325563"/>
          </a:xfrm>
        </p:spPr>
        <p:txBody>
          <a:bodyPr>
            <a:normAutofit/>
          </a:bodyPr>
          <a:lstStyle/>
          <a:p>
            <a:r>
              <a:rPr lang="en-SG" sz="4000">
                <a:latin typeface="Optima" panose="02000503060000020004" pitchFamily="2" charset="0"/>
              </a:rPr>
              <a:t>Rationale behind The Total Cost function </a:t>
            </a:r>
          </a:p>
        </p:txBody>
      </p:sp>
      <p:sp>
        <p:nvSpPr>
          <p:cNvPr id="5" name="Content Placeholder 4">
            <a:extLst>
              <a:ext uri="{FF2B5EF4-FFF2-40B4-BE49-F238E27FC236}">
                <a16:creationId xmlns:a16="http://schemas.microsoft.com/office/drawing/2014/main" id="{212B0EAA-11CA-89CE-9ED4-555971A10DA8}"/>
              </a:ext>
            </a:extLst>
          </p:cNvPr>
          <p:cNvSpPr>
            <a:spLocks noGrp="1"/>
          </p:cNvSpPr>
          <p:nvPr>
            <p:ph idx="1"/>
          </p:nvPr>
        </p:nvSpPr>
        <p:spPr>
          <a:xfrm>
            <a:off x="342900" y="1495296"/>
            <a:ext cx="10599836" cy="4643288"/>
          </a:xfrm>
        </p:spPr>
        <p:txBody>
          <a:bodyPr>
            <a:normAutofit lnSpcReduction="10000"/>
          </a:bodyPr>
          <a:lstStyle/>
          <a:p>
            <a:pPr marL="0" indent="0">
              <a:buNone/>
            </a:pPr>
            <a:r>
              <a:rPr lang="en-GB" sz="1000" b="0" i="0">
                <a:solidFill>
                  <a:schemeClr val="bg1"/>
                </a:solidFill>
                <a:effectLst/>
                <a:latin typeface="Century Gothic" panose="020B0502020202020204" pitchFamily="34" charset="0"/>
              </a:rPr>
              <a:t>The single-item EOQ formula finds the minimum point of the following cost function:</a:t>
            </a:r>
          </a:p>
          <a:p>
            <a:r>
              <a:rPr lang="en-GB" sz="1000" b="0" i="0">
                <a:solidFill>
                  <a:srgbClr val="212529"/>
                </a:solidFill>
                <a:effectLst/>
                <a:latin typeface="Century Gothic" panose="020B0502020202020204" pitchFamily="34" charset="0"/>
              </a:rPr>
              <a:t>Purchase cost: This is the variable cost of goods: purchase unit price × annual demand quantity. This is P×D</a:t>
            </a:r>
          </a:p>
          <a:p>
            <a:r>
              <a:rPr lang="en-GB" sz="1000" b="0" i="0">
                <a:solidFill>
                  <a:srgbClr val="212529"/>
                </a:solidFill>
                <a:effectLst/>
                <a:latin typeface="Century Gothic" panose="020B0502020202020204" pitchFamily="34" charset="0"/>
              </a:rPr>
              <a:t>Ordering cost: This is the cost of placing orders: each order has a fixed cost C, and we need to order D/Q times per year. This is C × D/Q</a:t>
            </a:r>
          </a:p>
          <a:p>
            <a:r>
              <a:rPr lang="en-GB" sz="1000" b="0" i="0">
                <a:solidFill>
                  <a:srgbClr val="212529"/>
                </a:solidFill>
                <a:effectLst/>
                <a:latin typeface="Century Gothic" panose="020B0502020202020204" pitchFamily="34" charset="0"/>
              </a:rPr>
              <a:t>Holding cost: the average quantity in stock (between fully replenished and empty) is Q/2, so this cost is H × Q/2</a:t>
            </a:r>
          </a:p>
          <a:p>
            <a:endParaRPr lang="en-GB" sz="1000" b="0" i="0">
              <a:solidFill>
                <a:srgbClr val="212529"/>
              </a:solidFill>
              <a:effectLst/>
              <a:latin typeface="Century Gothic" panose="020B0502020202020204" pitchFamily="34" charset="0"/>
            </a:endParaRPr>
          </a:p>
          <a:p>
            <a:endParaRPr lang="en-GB" sz="1000" b="0" i="0">
              <a:solidFill>
                <a:srgbClr val="212529"/>
              </a:solidFill>
              <a:effectLst/>
              <a:latin typeface="Century Gothic" panose="020B0502020202020204" pitchFamily="34" charset="0"/>
            </a:endParaRPr>
          </a:p>
          <a:p>
            <a:pPr marL="0" indent="0">
              <a:buNone/>
            </a:pPr>
            <a:r>
              <a:rPr lang="en-GB" sz="1000" b="0" i="0">
                <a:solidFill>
                  <a:srgbClr val="212529"/>
                </a:solidFill>
                <a:effectLst/>
                <a:latin typeface="Century Gothic" panose="020B0502020202020204" pitchFamily="34" charset="0"/>
              </a:rPr>
              <a:t>In order to determine the minimum point of the total cost curve, set its derivative equal to zero:</a:t>
            </a:r>
          </a:p>
          <a:p>
            <a:pPr marL="0" indent="0">
              <a:buNone/>
            </a:pPr>
            <a:endParaRPr lang="en-GB" sz="1000" b="0" i="0">
              <a:solidFill>
                <a:srgbClr val="212529"/>
              </a:solidFill>
              <a:effectLst/>
              <a:latin typeface="Century Gothic" panose="020B0502020202020204" pitchFamily="34" charset="0"/>
            </a:endParaRPr>
          </a:p>
          <a:p>
            <a:pPr marL="0" indent="0">
              <a:buNone/>
            </a:pPr>
            <a:endParaRPr lang="en-GB" sz="1000" b="0" i="0">
              <a:solidFill>
                <a:srgbClr val="212529"/>
              </a:solidFill>
              <a:effectLst/>
              <a:latin typeface="Century Gothic" panose="020B0502020202020204" pitchFamily="34" charset="0"/>
            </a:endParaRPr>
          </a:p>
          <a:p>
            <a:pPr marL="0" indent="0">
              <a:buNone/>
            </a:pPr>
            <a:r>
              <a:rPr lang="en-GB" sz="1000" b="0" i="0">
                <a:solidFill>
                  <a:srgbClr val="212529"/>
                </a:solidFill>
                <a:effectLst/>
                <a:latin typeface="Century Gothic" panose="020B0502020202020204" pitchFamily="34" charset="0"/>
              </a:rPr>
              <a:t>The result of this derivation is: </a:t>
            </a:r>
          </a:p>
          <a:p>
            <a:pPr marL="0" indent="0">
              <a:buNone/>
            </a:pPr>
            <a:endParaRPr lang="en-GB" sz="1000" b="0" i="0">
              <a:solidFill>
                <a:srgbClr val="212529"/>
              </a:solidFill>
              <a:effectLst/>
              <a:latin typeface="Century Gothic" panose="020B0502020202020204" pitchFamily="34" charset="0"/>
            </a:endParaRPr>
          </a:p>
          <a:p>
            <a:pPr marL="0" indent="0">
              <a:buNone/>
            </a:pPr>
            <a:endParaRPr lang="en-GB" sz="1000" b="0" i="0">
              <a:solidFill>
                <a:srgbClr val="212529"/>
              </a:solidFill>
              <a:effectLst/>
              <a:latin typeface="Century Gothic" panose="020B0502020202020204" pitchFamily="34" charset="0"/>
            </a:endParaRPr>
          </a:p>
          <a:p>
            <a:pPr marL="0" indent="0">
              <a:buNone/>
            </a:pPr>
            <a:r>
              <a:rPr lang="en-GB" sz="1000" b="0" i="0">
                <a:solidFill>
                  <a:srgbClr val="212529"/>
                </a:solidFill>
                <a:effectLst/>
                <a:latin typeface="Century Gothic" panose="020B0502020202020204" pitchFamily="34" charset="0"/>
              </a:rPr>
              <a:t>Solving for Q gives Q* (the optimal order quantity):</a:t>
            </a:r>
          </a:p>
          <a:p>
            <a:pPr marL="0" indent="0">
              <a:buNone/>
            </a:pPr>
            <a:endParaRPr lang="en-GB" sz="1000" b="0" i="0">
              <a:solidFill>
                <a:srgbClr val="212529"/>
              </a:solidFill>
              <a:effectLst/>
              <a:latin typeface="Century Gothic" panose="020B0502020202020204" pitchFamily="34" charset="0"/>
            </a:endParaRPr>
          </a:p>
          <a:p>
            <a:pPr marL="0" indent="0">
              <a:buNone/>
            </a:pPr>
            <a:endParaRPr lang="en-GB" sz="1000" b="0" i="0">
              <a:solidFill>
                <a:srgbClr val="212529"/>
              </a:solidFill>
              <a:effectLst/>
              <a:latin typeface="Century Gothic" panose="020B0502020202020204" pitchFamily="34" charset="0"/>
            </a:endParaRPr>
          </a:p>
          <a:p>
            <a:pPr marL="0" indent="0">
              <a:buNone/>
            </a:pPr>
            <a:endParaRPr lang="en-GB" sz="1000" b="0" i="0">
              <a:solidFill>
                <a:srgbClr val="212529"/>
              </a:solidFill>
              <a:effectLst/>
              <a:latin typeface="Century Gothic" panose="020B0502020202020204" pitchFamily="34" charset="0"/>
            </a:endParaRPr>
          </a:p>
          <a:p>
            <a:pPr marL="0" indent="0">
              <a:buNone/>
            </a:pPr>
            <a:endParaRPr lang="en-GB" sz="1000" b="0" i="0">
              <a:solidFill>
                <a:srgbClr val="212529"/>
              </a:solidFill>
              <a:effectLst/>
              <a:latin typeface="Century Gothic" panose="020B0502020202020204" pitchFamily="34" charset="0"/>
            </a:endParaRPr>
          </a:p>
          <a:p>
            <a:pPr marL="0" indent="0">
              <a:buNone/>
            </a:pPr>
            <a:r>
              <a:rPr lang="en-GB" sz="1000" b="0" i="0">
                <a:solidFill>
                  <a:srgbClr val="212529"/>
                </a:solidFill>
                <a:effectLst/>
                <a:latin typeface="Century Gothic" panose="020B0502020202020204" pitchFamily="34" charset="0"/>
              </a:rPr>
              <a:t>Therefore:</a:t>
            </a:r>
          </a:p>
          <a:p>
            <a:pPr marL="0" indent="0">
              <a:buNone/>
            </a:pPr>
            <a:endParaRPr lang="en-SG" sz="1000">
              <a:latin typeface="Century Gothic" panose="020B0502020202020204" pitchFamily="34" charset="0"/>
            </a:endParaRPr>
          </a:p>
          <a:p>
            <a:pPr marL="0" indent="0">
              <a:buNone/>
            </a:pPr>
            <a:endParaRPr lang="en-SG" sz="1000">
              <a:latin typeface="Century Gothic" panose="020B0502020202020204" pitchFamily="34" charset="0"/>
            </a:endParaRPr>
          </a:p>
        </p:txBody>
      </p:sp>
      <p:pic>
        <p:nvPicPr>
          <p:cNvPr id="3074" name="Picture 2" descr="TC = PD + {\frac{CD}{Q}} + {\frac{HQ}{2}}">
            <a:extLst>
              <a:ext uri="{FF2B5EF4-FFF2-40B4-BE49-F238E27FC236}">
                <a16:creationId xmlns:a16="http://schemas.microsoft.com/office/drawing/2014/main" id="{6406E7DA-9247-2541-78F1-59BA3C9CC7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456" y="2494646"/>
            <a:ext cx="1495957" cy="32364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rac{dTC(Q)}{dQ}} = {\frac{d}{dQ}}\left(PD + {\frac{CD}{Q}} + {\frac{HQ}{2}}\right)=0">
            <a:extLst>
              <a:ext uri="{FF2B5EF4-FFF2-40B4-BE49-F238E27FC236}">
                <a16:creationId xmlns:a16="http://schemas.microsoft.com/office/drawing/2014/main" id="{6B18910A-B760-5D48-5C23-69C4740F95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112" y="3302066"/>
            <a:ext cx="2239628" cy="32364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frac{CD}{Q^2}} + {\frac{H}{2}}=0">
            <a:extLst>
              <a:ext uri="{FF2B5EF4-FFF2-40B4-BE49-F238E27FC236}">
                <a16:creationId xmlns:a16="http://schemas.microsoft.com/office/drawing/2014/main" id="{E4066CC6-A701-3BEE-3A41-3989BCD4D2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4112" y="4003947"/>
            <a:ext cx="802355" cy="27561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frac{H}{2}}={\frac{CD}{Q^2}}">
            <a:extLst>
              <a:ext uri="{FF2B5EF4-FFF2-40B4-BE49-F238E27FC236}">
                <a16:creationId xmlns:a16="http://schemas.microsoft.com/office/drawing/2014/main" id="{32C201BC-93B4-F982-CC80-C918D46AB2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2636" y="4691083"/>
            <a:ext cx="513317" cy="288741"/>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Q^2={\frac{2CD}{H}}">
            <a:extLst>
              <a:ext uri="{FF2B5EF4-FFF2-40B4-BE49-F238E27FC236}">
                <a16:creationId xmlns:a16="http://schemas.microsoft.com/office/drawing/2014/main" id="{ECE8706A-66A1-2854-6117-5BAD09CBED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7502" y="5178212"/>
            <a:ext cx="625182" cy="275618"/>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Q^* = \sqrt{\frac{2CD}{H}} ">
            <a:extLst>
              <a:ext uri="{FF2B5EF4-FFF2-40B4-BE49-F238E27FC236}">
                <a16:creationId xmlns:a16="http://schemas.microsoft.com/office/drawing/2014/main" id="{A991B367-4E23-9DB2-79FC-E9A71B6910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502" y="5629478"/>
            <a:ext cx="647229" cy="29472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kitchen with a table and chairs&#10;&#10;Description automatically generated with medium confidence">
            <a:extLst>
              <a:ext uri="{FF2B5EF4-FFF2-40B4-BE49-F238E27FC236}">
                <a16:creationId xmlns:a16="http://schemas.microsoft.com/office/drawing/2014/main" id="{3BD49F6B-B3BE-97EE-DD0E-D06546C2A4F5}"/>
              </a:ext>
            </a:extLst>
          </p:cNvPr>
          <p:cNvPicPr>
            <a:picLocks noChangeAspect="1"/>
          </p:cNvPicPr>
          <p:nvPr/>
        </p:nvPicPr>
        <p:blipFill rotWithShape="1">
          <a:blip r:embed="rId9">
            <a:extLst>
              <a:ext uri="{28A0092B-C50C-407E-A947-70E740481C1C}">
                <a14:useLocalDpi xmlns:a14="http://schemas.microsoft.com/office/drawing/2010/main" val="0"/>
              </a:ext>
            </a:extLst>
          </a:blip>
          <a:srcRect l="-381" t="22453" r="1020" b="61197"/>
          <a:stretch/>
        </p:blipFill>
        <p:spPr>
          <a:xfrm>
            <a:off x="-40370" y="5998583"/>
            <a:ext cx="12194255" cy="930958"/>
          </a:xfrm>
          <a:prstGeom prst="rect">
            <a:avLst/>
          </a:prstGeom>
        </p:spPr>
      </p:pic>
      <p:sp>
        <p:nvSpPr>
          <p:cNvPr id="3" name="Rectangle 2">
            <a:extLst>
              <a:ext uri="{FF2B5EF4-FFF2-40B4-BE49-F238E27FC236}">
                <a16:creationId xmlns:a16="http://schemas.microsoft.com/office/drawing/2014/main" id="{F2B961BC-6FCD-4A48-786C-561E550F91BC}"/>
              </a:ext>
            </a:extLst>
          </p:cNvPr>
          <p:cNvSpPr/>
          <p:nvPr/>
        </p:nvSpPr>
        <p:spPr>
          <a:xfrm>
            <a:off x="0" y="1211579"/>
            <a:ext cx="12194255" cy="462567"/>
          </a:xfrm>
          <a:prstGeom prst="rect">
            <a:avLst/>
          </a:prstGeom>
          <a:solidFill>
            <a:srgbClr val="A3897A">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6379CC1-BD28-72E3-15FE-9923D72FA7D4}"/>
              </a:ext>
            </a:extLst>
          </p:cNvPr>
          <p:cNvSpPr txBox="1"/>
          <p:nvPr/>
        </p:nvSpPr>
        <p:spPr>
          <a:xfrm>
            <a:off x="537210" y="1270136"/>
            <a:ext cx="6903720" cy="615553"/>
          </a:xfrm>
          <a:prstGeom prst="rect">
            <a:avLst/>
          </a:prstGeom>
          <a:noFill/>
        </p:spPr>
        <p:txBody>
          <a:bodyPr wrap="square" rtlCol="0">
            <a:spAutoFit/>
          </a:bodyPr>
          <a:lstStyle/>
          <a:p>
            <a:r>
              <a:rPr lang="en-GB" sz="1600" b="0" i="0">
                <a:solidFill>
                  <a:schemeClr val="bg1"/>
                </a:solidFill>
                <a:effectLst/>
                <a:latin typeface="Century Gothic" panose="020B0502020202020204" pitchFamily="34" charset="0"/>
              </a:rPr>
              <a:t>Total Cost = purchase cost + ordering cost + holding cost</a:t>
            </a:r>
          </a:p>
          <a:p>
            <a:endParaRPr lang="en-US"/>
          </a:p>
        </p:txBody>
      </p:sp>
      <p:pic>
        <p:nvPicPr>
          <p:cNvPr id="1026" name="Picture 2">
            <a:extLst>
              <a:ext uri="{FF2B5EF4-FFF2-40B4-BE49-F238E27FC236}">
                <a16:creationId xmlns:a16="http://schemas.microsoft.com/office/drawing/2014/main" id="{882F03D3-6B60-CE8E-10DF-6FAC5CCD863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25869" y="2997735"/>
            <a:ext cx="3859767" cy="292646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DFCB4DF-1F9E-3BED-ACD4-2BEF53A5FB7C}"/>
              </a:ext>
            </a:extLst>
          </p:cNvPr>
          <p:cNvSpPr txBox="1"/>
          <p:nvPr/>
        </p:nvSpPr>
        <p:spPr>
          <a:xfrm>
            <a:off x="8755749" y="3302066"/>
            <a:ext cx="2358437" cy="369332"/>
          </a:xfrm>
          <a:prstGeom prst="rect">
            <a:avLst/>
          </a:prstGeom>
          <a:noFill/>
        </p:spPr>
        <p:txBody>
          <a:bodyPr wrap="square" rtlCol="0">
            <a:spAutoFit/>
          </a:bodyPr>
          <a:lstStyle/>
          <a:p>
            <a:r>
              <a:rPr lang="en-SG" b="0" i="0" u="none" strike="noStrike">
                <a:solidFill>
                  <a:srgbClr val="000000"/>
                </a:solidFill>
                <a:effectLst/>
                <a:latin typeface="Century Gothic" panose="020B0502020202020204" pitchFamily="34" charset="0"/>
              </a:rPr>
              <a:t>EOQ = Sqrt(2DS/H)</a:t>
            </a:r>
            <a:r>
              <a:rPr lang="en-SG" b="0" i="0">
                <a:solidFill>
                  <a:srgbClr val="000000"/>
                </a:solidFill>
                <a:effectLst/>
                <a:latin typeface="Century Gothic" panose="020B0502020202020204" pitchFamily="34" charset="0"/>
              </a:rPr>
              <a:t>​</a:t>
            </a:r>
            <a:endParaRPr lang="en-US">
              <a:latin typeface="Century Gothic" panose="020B0502020202020204" pitchFamily="34" charset="0"/>
            </a:endParaRPr>
          </a:p>
        </p:txBody>
      </p:sp>
    </p:spTree>
    <p:extLst>
      <p:ext uri="{BB962C8B-B14F-4D97-AF65-F5344CB8AC3E}">
        <p14:creationId xmlns:p14="http://schemas.microsoft.com/office/powerpoint/2010/main" val="3156949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45736-949B-78F5-2A99-E661B3110794}"/>
              </a:ext>
            </a:extLst>
          </p:cNvPr>
          <p:cNvSpPr>
            <a:spLocks noGrp="1"/>
          </p:cNvSpPr>
          <p:nvPr>
            <p:ph type="title"/>
          </p:nvPr>
        </p:nvSpPr>
        <p:spPr>
          <a:xfrm>
            <a:off x="334554" y="109762"/>
            <a:ext cx="10515600" cy="1325563"/>
          </a:xfrm>
        </p:spPr>
        <p:txBody>
          <a:bodyPr/>
          <a:lstStyle/>
          <a:p>
            <a:r>
              <a:rPr lang="en-SG" sz="4000">
                <a:latin typeface="Optima" panose="02000503060000020004" pitchFamily="2" charset="0"/>
              </a:rPr>
              <a:t>Datasets</a:t>
            </a:r>
            <a:endParaRPr lang="en-SG">
              <a:latin typeface="Optima" panose="02000503060000020004" pitchFamily="2" charset="0"/>
            </a:endParaRPr>
          </a:p>
        </p:txBody>
      </p:sp>
      <p:sp>
        <p:nvSpPr>
          <p:cNvPr id="3" name="Content Placeholder 2">
            <a:extLst>
              <a:ext uri="{FF2B5EF4-FFF2-40B4-BE49-F238E27FC236}">
                <a16:creationId xmlns:a16="http://schemas.microsoft.com/office/drawing/2014/main" id="{01939CCF-1290-A936-923D-59F6821E94C8}"/>
              </a:ext>
            </a:extLst>
          </p:cNvPr>
          <p:cNvSpPr>
            <a:spLocks noGrp="1"/>
          </p:cNvSpPr>
          <p:nvPr>
            <p:ph idx="1"/>
          </p:nvPr>
        </p:nvSpPr>
        <p:spPr>
          <a:xfrm>
            <a:off x="334554" y="2123480"/>
            <a:ext cx="11618907" cy="504426"/>
          </a:xfrm>
        </p:spPr>
        <p:txBody>
          <a:bodyPr>
            <a:normAutofit/>
          </a:bodyPr>
          <a:lstStyle/>
          <a:p>
            <a:pPr marL="0" indent="0">
              <a:buNone/>
            </a:pPr>
            <a:r>
              <a:rPr lang="en-SG" sz="2000">
                <a:solidFill>
                  <a:schemeClr val="bg1"/>
                </a:solidFill>
                <a:highlight>
                  <a:srgbClr val="A3897A"/>
                </a:highlight>
                <a:latin typeface="Century Gothic" panose="020B0502020202020204" pitchFamily="34" charset="0"/>
              </a:rPr>
              <a:t>Fact</a:t>
            </a:r>
            <a:r>
              <a:rPr lang="en-SG" sz="2000">
                <a:solidFill>
                  <a:schemeClr val="bg1"/>
                </a:solidFill>
                <a:effectLst/>
                <a:highlight>
                  <a:srgbClr val="A3897A"/>
                </a:highlight>
                <a:latin typeface="Century Gothic" panose="020B0502020202020204" pitchFamily="34" charset="0"/>
              </a:rPr>
              <a:t>_</a:t>
            </a:r>
            <a:r>
              <a:rPr lang="en-SG" sz="2000">
                <a:solidFill>
                  <a:schemeClr val="bg1"/>
                </a:solidFill>
                <a:highlight>
                  <a:srgbClr val="A3897A"/>
                </a:highlight>
                <a:latin typeface="Century Gothic" panose="020B0502020202020204" pitchFamily="34" charset="0"/>
              </a:rPr>
              <a:t>S</a:t>
            </a:r>
            <a:r>
              <a:rPr lang="en-SG" sz="2000">
                <a:solidFill>
                  <a:schemeClr val="bg1"/>
                </a:solidFill>
                <a:effectLst/>
                <a:highlight>
                  <a:srgbClr val="A3897A"/>
                </a:highlight>
                <a:latin typeface="Century Gothic" panose="020B0502020202020204" pitchFamily="34" charset="0"/>
              </a:rPr>
              <a:t>aleorder.csv</a:t>
            </a:r>
            <a:r>
              <a:rPr lang="en-SG" sz="2000">
                <a:solidFill>
                  <a:schemeClr val="bg1"/>
                </a:solidFill>
                <a:highlight>
                  <a:srgbClr val="A3897A"/>
                </a:highlight>
                <a:latin typeface="Century Gothic" panose="020B0502020202020204" pitchFamily="34" charset="0"/>
              </a:rPr>
              <a:t> :</a:t>
            </a:r>
            <a:r>
              <a:rPr lang="en-SG" sz="2000">
                <a:solidFill>
                  <a:schemeClr val="bg1"/>
                </a:solidFill>
                <a:effectLst/>
                <a:highlight>
                  <a:srgbClr val="A3897A"/>
                </a:highlight>
                <a:latin typeface="Century Gothic" panose="020B0502020202020204" pitchFamily="34" charset="0"/>
              </a:rPr>
              <a:t> </a:t>
            </a:r>
            <a:r>
              <a:rPr lang="en-SG" sz="2000">
                <a:solidFill>
                  <a:schemeClr val="bg1"/>
                </a:solidFill>
                <a:highlight>
                  <a:srgbClr val="A3897A"/>
                </a:highlight>
                <a:latin typeface="Century Gothic" panose="020B0502020202020204" pitchFamily="34" charset="0"/>
              </a:rPr>
              <a:t>5000 rows</a:t>
            </a:r>
            <a:r>
              <a:rPr lang="en-SG" sz="2000">
                <a:solidFill>
                  <a:schemeClr val="bg1"/>
                </a:solidFill>
                <a:latin typeface="Century Gothic" panose="020B0502020202020204" pitchFamily="34" charset="0"/>
              </a:rPr>
              <a:t>		       </a:t>
            </a:r>
            <a:r>
              <a:rPr lang="en-SG" sz="2000">
                <a:solidFill>
                  <a:schemeClr val="bg1"/>
                </a:solidFill>
                <a:highlight>
                  <a:srgbClr val="A3897A"/>
                </a:highlight>
                <a:latin typeface="Century Gothic" panose="020B0502020202020204" pitchFamily="34" charset="0"/>
              </a:rPr>
              <a:t>Fact_Saleorderline.csv</a:t>
            </a:r>
            <a:r>
              <a:rPr lang="zh-CN" altLang="en-US" sz="2000">
                <a:solidFill>
                  <a:schemeClr val="bg1"/>
                </a:solidFill>
                <a:highlight>
                  <a:srgbClr val="A3897A"/>
                </a:highlight>
                <a:latin typeface="Century Gothic" panose="020B0502020202020204" pitchFamily="34" charset="0"/>
              </a:rPr>
              <a:t>：</a:t>
            </a:r>
            <a:r>
              <a:rPr lang="en-US" altLang="zh-CN" sz="2000">
                <a:solidFill>
                  <a:schemeClr val="bg1"/>
                </a:solidFill>
                <a:highlight>
                  <a:srgbClr val="A3897A"/>
                </a:highlight>
                <a:latin typeface="Century Gothic" panose="020B0502020202020204" pitchFamily="34" charset="0"/>
              </a:rPr>
              <a:t>7898 rows</a:t>
            </a:r>
          </a:p>
          <a:p>
            <a:pPr marL="0" indent="0">
              <a:buNone/>
            </a:pPr>
            <a:endParaRPr lang="en-SG" sz="2000" b="1">
              <a:latin typeface="Century Gothic" panose="020B0502020202020204" pitchFamily="34" charset="0"/>
            </a:endParaRPr>
          </a:p>
          <a:p>
            <a:pPr marL="0" indent="0">
              <a:buNone/>
            </a:pPr>
            <a:endParaRPr lang="en-SG" sz="2000" b="1">
              <a:latin typeface="Century Gothic" panose="020B0502020202020204" pitchFamily="34" charset="0"/>
            </a:endParaRPr>
          </a:p>
          <a:p>
            <a:pPr marL="0" indent="0">
              <a:buNone/>
            </a:pPr>
            <a:endParaRPr lang="en-SG" sz="2000">
              <a:solidFill>
                <a:schemeClr val="bg1"/>
              </a:solidFill>
              <a:highlight>
                <a:srgbClr val="A3897A"/>
              </a:highlight>
              <a:latin typeface="Century Gothic" panose="020B0502020202020204" pitchFamily="34" charset="0"/>
            </a:endParaRPr>
          </a:p>
          <a:p>
            <a:pPr marL="0" indent="0">
              <a:buNone/>
            </a:pPr>
            <a:endParaRPr lang="en-SG" sz="2000">
              <a:solidFill>
                <a:schemeClr val="bg1"/>
              </a:solidFill>
              <a:effectLst/>
              <a:highlight>
                <a:srgbClr val="A3897A"/>
              </a:highlight>
              <a:latin typeface="Century Gothic" panose="020B0502020202020204" pitchFamily="34" charset="0"/>
            </a:endParaRPr>
          </a:p>
          <a:p>
            <a:pPr marL="0" indent="0">
              <a:buNone/>
            </a:pPr>
            <a:endParaRPr lang="en-SG" sz="2000" b="1">
              <a:effectLst/>
              <a:latin typeface="Century Gothic" panose="020B0502020202020204" pitchFamily="34" charset="0"/>
            </a:endParaRPr>
          </a:p>
          <a:p>
            <a:pPr marL="0" indent="0">
              <a:buNone/>
            </a:pPr>
            <a:endParaRPr lang="en-SG" sz="2000">
              <a:solidFill>
                <a:schemeClr val="bg1"/>
              </a:solidFill>
              <a:highlight>
                <a:srgbClr val="A3897A"/>
              </a:highlight>
              <a:latin typeface="Century Gothic" panose="020B0502020202020204" pitchFamily="34" charset="0"/>
            </a:endParaRPr>
          </a:p>
          <a:p>
            <a:pPr marL="0" indent="0">
              <a:buNone/>
            </a:pPr>
            <a:endParaRPr lang="en-SG" sz="2000">
              <a:solidFill>
                <a:schemeClr val="bg1"/>
              </a:solidFill>
              <a:highlight>
                <a:srgbClr val="A3897A"/>
              </a:highlight>
              <a:latin typeface="Century Gothic" panose="020B0502020202020204" pitchFamily="34" charset="0"/>
            </a:endParaRPr>
          </a:p>
          <a:p>
            <a:pPr marL="0" indent="0">
              <a:buNone/>
            </a:pPr>
            <a:endParaRPr lang="en-SG" sz="2000">
              <a:solidFill>
                <a:schemeClr val="bg1"/>
              </a:solidFill>
              <a:highlight>
                <a:srgbClr val="A3897A"/>
              </a:highlight>
              <a:latin typeface="Century Gothic" panose="020B0502020202020204" pitchFamily="34" charset="0"/>
            </a:endParaRPr>
          </a:p>
          <a:p>
            <a:pPr marL="0" indent="0">
              <a:buNone/>
            </a:pPr>
            <a:endParaRPr lang="en-SG" sz="2000">
              <a:solidFill>
                <a:schemeClr val="bg1"/>
              </a:solidFill>
              <a:highlight>
                <a:srgbClr val="A3897A"/>
              </a:highlight>
              <a:latin typeface="Century Gothic" panose="020B0502020202020204" pitchFamily="34" charset="0"/>
            </a:endParaRPr>
          </a:p>
          <a:p>
            <a:pPr marL="0" indent="0">
              <a:buNone/>
            </a:pPr>
            <a:endParaRPr lang="en-SG" sz="2000">
              <a:effectLst/>
            </a:endParaRPr>
          </a:p>
          <a:p>
            <a:endParaRPr lang="en-SG" sz="2000"/>
          </a:p>
        </p:txBody>
      </p:sp>
      <p:sp>
        <p:nvSpPr>
          <p:cNvPr id="6" name="Rectangle 5">
            <a:extLst>
              <a:ext uri="{FF2B5EF4-FFF2-40B4-BE49-F238E27FC236}">
                <a16:creationId xmlns:a16="http://schemas.microsoft.com/office/drawing/2014/main" id="{AE2CE91D-5BF0-85F6-3E01-21F433026556}"/>
              </a:ext>
            </a:extLst>
          </p:cNvPr>
          <p:cNvSpPr/>
          <p:nvPr/>
        </p:nvSpPr>
        <p:spPr>
          <a:xfrm>
            <a:off x="0" y="985837"/>
            <a:ext cx="12194255" cy="765993"/>
          </a:xfrm>
          <a:prstGeom prst="rect">
            <a:avLst/>
          </a:prstGeom>
          <a:solidFill>
            <a:srgbClr val="A3897A">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3AB616C-306D-E1A2-4BE2-E76A6331E373}"/>
              </a:ext>
            </a:extLst>
          </p:cNvPr>
          <p:cNvSpPr txBox="1"/>
          <p:nvPr/>
        </p:nvSpPr>
        <p:spPr>
          <a:xfrm>
            <a:off x="402027" y="1174872"/>
            <a:ext cx="3831220" cy="646331"/>
          </a:xfrm>
          <a:prstGeom prst="rect">
            <a:avLst/>
          </a:prstGeom>
          <a:noFill/>
        </p:spPr>
        <p:txBody>
          <a:bodyPr wrap="square" rtlCol="0">
            <a:spAutoFit/>
          </a:bodyPr>
          <a:lstStyle/>
          <a:p>
            <a:r>
              <a:rPr lang="en-SG" sz="1800">
                <a:solidFill>
                  <a:schemeClr val="bg1"/>
                </a:solidFill>
                <a:effectLst/>
                <a:latin typeface="Century Gothic" panose="020B0502020202020204" pitchFamily="34" charset="0"/>
              </a:rPr>
              <a:t>Raw data files: </a:t>
            </a:r>
          </a:p>
          <a:p>
            <a:endParaRPr lang="en-US"/>
          </a:p>
        </p:txBody>
      </p:sp>
      <p:graphicFrame>
        <p:nvGraphicFramePr>
          <p:cNvPr id="4" name="Table 3">
            <a:extLst>
              <a:ext uri="{FF2B5EF4-FFF2-40B4-BE49-F238E27FC236}">
                <a16:creationId xmlns:a16="http://schemas.microsoft.com/office/drawing/2014/main" id="{0E02137D-22BA-8EFC-25A6-44872CC5DFBA}"/>
              </a:ext>
            </a:extLst>
          </p:cNvPr>
          <p:cNvGraphicFramePr>
            <a:graphicFrameLocks noGrp="1"/>
          </p:cNvGraphicFramePr>
          <p:nvPr>
            <p:extLst>
              <p:ext uri="{D42A27DB-BD31-4B8C-83A1-F6EECF244321}">
                <p14:modId xmlns:p14="http://schemas.microsoft.com/office/powerpoint/2010/main" val="3034908395"/>
              </p:ext>
            </p:extLst>
          </p:nvPr>
        </p:nvGraphicFramePr>
        <p:xfrm>
          <a:off x="449449" y="2728527"/>
          <a:ext cx="4084720" cy="1070913"/>
        </p:xfrm>
        <a:graphic>
          <a:graphicData uri="http://schemas.openxmlformats.org/drawingml/2006/table">
            <a:tbl>
              <a:tblPr>
                <a:tableStyleId>{616DA210-FB5B-4158-B5E0-FEB733F419BA}</a:tableStyleId>
              </a:tblPr>
              <a:tblGrid>
                <a:gridCol w="986881">
                  <a:extLst>
                    <a:ext uri="{9D8B030D-6E8A-4147-A177-3AD203B41FA5}">
                      <a16:colId xmlns:a16="http://schemas.microsoft.com/office/drawing/2014/main" val="2308242756"/>
                    </a:ext>
                  </a:extLst>
                </a:gridCol>
                <a:gridCol w="1055479">
                  <a:extLst>
                    <a:ext uri="{9D8B030D-6E8A-4147-A177-3AD203B41FA5}">
                      <a16:colId xmlns:a16="http://schemas.microsoft.com/office/drawing/2014/main" val="172355995"/>
                    </a:ext>
                  </a:extLst>
                </a:gridCol>
                <a:gridCol w="1021180">
                  <a:extLst>
                    <a:ext uri="{9D8B030D-6E8A-4147-A177-3AD203B41FA5}">
                      <a16:colId xmlns:a16="http://schemas.microsoft.com/office/drawing/2014/main" val="1977889394"/>
                    </a:ext>
                  </a:extLst>
                </a:gridCol>
                <a:gridCol w="1021180">
                  <a:extLst>
                    <a:ext uri="{9D8B030D-6E8A-4147-A177-3AD203B41FA5}">
                      <a16:colId xmlns:a16="http://schemas.microsoft.com/office/drawing/2014/main" val="1226020329"/>
                    </a:ext>
                  </a:extLst>
                </a:gridCol>
              </a:tblGrid>
              <a:tr h="362778">
                <a:tc>
                  <a:txBody>
                    <a:bodyPr/>
                    <a:lstStyle/>
                    <a:p>
                      <a:pPr algn="ctr" fontAlgn="b"/>
                      <a:r>
                        <a:rPr lang="en-SG" sz="1400" b="0" u="none" strike="noStrike" err="1">
                          <a:solidFill>
                            <a:srgbClr val="000000"/>
                          </a:solidFill>
                          <a:effectLst/>
                        </a:rPr>
                        <a:t>order_id</a:t>
                      </a:r>
                      <a:endParaRPr lang="en-SG" sz="1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SG" sz="1400" b="0" u="none" strike="noStrike" err="1">
                          <a:solidFill>
                            <a:srgbClr val="000000"/>
                          </a:solidFill>
                          <a:effectLst/>
                        </a:rPr>
                        <a:t>user_id</a:t>
                      </a:r>
                      <a:endParaRPr lang="en-SG" sz="1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SG" sz="1400" b="0" u="none" strike="noStrike">
                          <a:solidFill>
                            <a:srgbClr val="000000"/>
                          </a:solidFill>
                          <a:effectLst/>
                        </a:rPr>
                        <a:t>order_</a:t>
                      </a:r>
                      <a:r>
                        <a:rPr lang="en-US" altLang="zh-CN" sz="1400" b="0" u="none" strike="noStrike">
                          <a:solidFill>
                            <a:srgbClr val="000000"/>
                          </a:solidFill>
                          <a:effectLst/>
                        </a:rPr>
                        <a:t>date</a:t>
                      </a:r>
                      <a:endParaRPr lang="en-SG" sz="1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SG" sz="1400" b="0" u="none" strike="noStrike">
                          <a:solidFill>
                            <a:srgbClr val="000000"/>
                          </a:solidFill>
                          <a:effectLst/>
                        </a:rPr>
                        <a:t>sales</a:t>
                      </a:r>
                      <a:endParaRPr lang="en-SG" sz="14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3723672130"/>
                  </a:ext>
                </a:extLst>
              </a:tr>
              <a:tr h="236045">
                <a:tc>
                  <a:txBody>
                    <a:bodyPr/>
                    <a:lstStyle/>
                    <a:p>
                      <a:pPr algn="ctr" fontAlgn="b"/>
                      <a:r>
                        <a:rPr lang="en-SG" sz="1400" b="0" u="none" strike="noStrike">
                          <a:solidFill>
                            <a:srgbClr val="000000"/>
                          </a:solidFill>
                          <a:effectLst/>
                        </a:rPr>
                        <a:t>100543</a:t>
                      </a:r>
                      <a:endParaRPr lang="en-SG" sz="1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SG" sz="1400" b="0" u="none" strike="noStrike">
                          <a:solidFill>
                            <a:srgbClr val="000000"/>
                          </a:solidFill>
                          <a:effectLst/>
                        </a:rPr>
                        <a:t>2644</a:t>
                      </a:r>
                      <a:endParaRPr lang="en-SG" sz="1400" b="0" i="0" u="none" strike="noStrike">
                        <a:solidFill>
                          <a:srgbClr val="000000"/>
                        </a:solidFill>
                        <a:effectLst/>
                        <a:latin typeface="Calibri" panose="020F0502020204030204" pitchFamily="34" charset="0"/>
                      </a:endParaRPr>
                    </a:p>
                  </a:txBody>
                  <a:tcPr marL="4763" marR="4763" marT="4763" marB="0" anchor="ctr"/>
                </a:tc>
                <a:tc>
                  <a:txBody>
                    <a:bodyPr/>
                    <a:lstStyle/>
                    <a:p>
                      <a:pPr marL="0" algn="ctr" defTabSz="914400" rtl="0" eaLnBrk="1" fontAlgn="b" latinLnBrk="0" hangingPunct="1"/>
                      <a:r>
                        <a:rPr lang="en-US" sz="1400" b="0" u="none" strike="noStrike" kern="1200">
                          <a:solidFill>
                            <a:srgbClr val="000000"/>
                          </a:solidFill>
                          <a:effectLst/>
                          <a:latin typeface="+mn-lt"/>
                          <a:ea typeface="+mn-ea"/>
                          <a:cs typeface="+mn-cs"/>
                        </a:rPr>
                        <a:t>5/26/2021</a:t>
                      </a:r>
                    </a:p>
                  </a:txBody>
                  <a:tcPr marL="9525" marR="9525" marT="9525" marB="0" anchor="b"/>
                </a:tc>
                <a:tc>
                  <a:txBody>
                    <a:bodyPr/>
                    <a:lstStyle/>
                    <a:p>
                      <a:pPr algn="ctr" fontAlgn="b"/>
                      <a:r>
                        <a:rPr lang="en-SG" sz="1400" b="0" u="none" strike="noStrike">
                          <a:solidFill>
                            <a:srgbClr val="000000"/>
                          </a:solidFill>
                          <a:effectLst/>
                        </a:rPr>
                        <a:t>305.97</a:t>
                      </a:r>
                      <a:endParaRPr lang="en-SG" sz="14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021420787"/>
                  </a:ext>
                </a:extLst>
              </a:tr>
              <a:tr h="236045">
                <a:tc>
                  <a:txBody>
                    <a:bodyPr/>
                    <a:lstStyle/>
                    <a:p>
                      <a:pPr algn="ctr" fontAlgn="b"/>
                      <a:r>
                        <a:rPr lang="en-SG" sz="1400" b="0" u="none" strike="noStrike">
                          <a:solidFill>
                            <a:srgbClr val="000000"/>
                          </a:solidFill>
                          <a:effectLst/>
                        </a:rPr>
                        <a:t>100559</a:t>
                      </a:r>
                      <a:endParaRPr lang="en-SG" sz="1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SG" sz="1400" b="0" u="none" strike="noStrike">
                          <a:solidFill>
                            <a:srgbClr val="000000"/>
                          </a:solidFill>
                          <a:effectLst/>
                        </a:rPr>
                        <a:t>4010</a:t>
                      </a:r>
                      <a:endParaRPr lang="en-SG" sz="1400" b="0" i="0" u="none" strike="noStrike">
                        <a:solidFill>
                          <a:srgbClr val="000000"/>
                        </a:solidFill>
                        <a:effectLst/>
                        <a:latin typeface="Calibri" panose="020F0502020204030204" pitchFamily="34" charset="0"/>
                      </a:endParaRPr>
                    </a:p>
                  </a:txBody>
                  <a:tcPr marL="4763" marR="4763" marT="4763" marB="0" anchor="ctr"/>
                </a:tc>
                <a:tc>
                  <a:txBody>
                    <a:bodyPr/>
                    <a:lstStyle/>
                    <a:p>
                      <a:pPr marL="0" algn="ctr" defTabSz="914400" rtl="0" eaLnBrk="1" fontAlgn="b" latinLnBrk="0" hangingPunct="1"/>
                      <a:r>
                        <a:rPr lang="en-US" sz="1400" b="0" u="none" strike="noStrike" kern="1200">
                          <a:solidFill>
                            <a:srgbClr val="000000"/>
                          </a:solidFill>
                          <a:effectLst/>
                          <a:latin typeface="+mn-lt"/>
                          <a:ea typeface="+mn-ea"/>
                          <a:cs typeface="+mn-cs"/>
                        </a:rPr>
                        <a:t>1/1/2021</a:t>
                      </a:r>
                    </a:p>
                  </a:txBody>
                  <a:tcPr marL="9525" marR="9525" marT="9525" marB="0" anchor="b"/>
                </a:tc>
                <a:tc>
                  <a:txBody>
                    <a:bodyPr/>
                    <a:lstStyle/>
                    <a:p>
                      <a:pPr algn="ctr" fontAlgn="b"/>
                      <a:r>
                        <a:rPr lang="en-SG" sz="1400" b="0" u="none" strike="noStrike">
                          <a:solidFill>
                            <a:srgbClr val="000000"/>
                          </a:solidFill>
                          <a:effectLst/>
                        </a:rPr>
                        <a:t>2163</a:t>
                      </a:r>
                      <a:endParaRPr lang="en-SG" sz="14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001627260"/>
                  </a:ext>
                </a:extLst>
              </a:tr>
              <a:tr h="236045">
                <a:tc>
                  <a:txBody>
                    <a:bodyPr/>
                    <a:lstStyle/>
                    <a:p>
                      <a:pPr algn="ctr" fontAlgn="b"/>
                      <a:r>
                        <a:rPr lang="en-SG" sz="1400" b="0" u="none" strike="noStrike">
                          <a:solidFill>
                            <a:srgbClr val="000000"/>
                          </a:solidFill>
                          <a:effectLst/>
                        </a:rPr>
                        <a:t>102578</a:t>
                      </a:r>
                      <a:endParaRPr lang="en-SG" sz="1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SG" sz="1400" b="0" u="none" strike="noStrike">
                          <a:solidFill>
                            <a:srgbClr val="000000"/>
                          </a:solidFill>
                          <a:effectLst/>
                        </a:rPr>
                        <a:t>4805</a:t>
                      </a:r>
                      <a:endParaRPr lang="en-SG" sz="1400" b="0" i="0" u="none" strike="noStrike">
                        <a:solidFill>
                          <a:srgbClr val="000000"/>
                        </a:solidFill>
                        <a:effectLst/>
                        <a:latin typeface="Calibri" panose="020F0502020204030204" pitchFamily="34" charset="0"/>
                      </a:endParaRPr>
                    </a:p>
                  </a:txBody>
                  <a:tcPr marL="4763" marR="4763" marT="4763" marB="0" anchor="ctr"/>
                </a:tc>
                <a:tc>
                  <a:txBody>
                    <a:bodyPr/>
                    <a:lstStyle/>
                    <a:p>
                      <a:pPr marL="0" algn="ctr" defTabSz="914400" rtl="0" eaLnBrk="1" fontAlgn="b" latinLnBrk="0" hangingPunct="1"/>
                      <a:r>
                        <a:rPr lang="en-US" sz="1400" b="0" u="none" strike="noStrike" kern="1200">
                          <a:solidFill>
                            <a:srgbClr val="000000"/>
                          </a:solidFill>
                          <a:effectLst/>
                          <a:latin typeface="+mn-lt"/>
                          <a:ea typeface="+mn-ea"/>
                          <a:cs typeface="+mn-cs"/>
                        </a:rPr>
                        <a:t>5/22/2021</a:t>
                      </a:r>
                    </a:p>
                  </a:txBody>
                  <a:tcPr marL="9525" marR="9525" marT="9525" marB="0" anchor="b"/>
                </a:tc>
                <a:tc>
                  <a:txBody>
                    <a:bodyPr/>
                    <a:lstStyle/>
                    <a:p>
                      <a:pPr algn="ctr" fontAlgn="b"/>
                      <a:r>
                        <a:rPr lang="en-SG" sz="1400" b="0" u="none" strike="noStrike">
                          <a:solidFill>
                            <a:srgbClr val="000000"/>
                          </a:solidFill>
                          <a:effectLst/>
                        </a:rPr>
                        <a:t>29.97</a:t>
                      </a:r>
                      <a:endParaRPr lang="en-SG" sz="14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4055812786"/>
                  </a:ext>
                </a:extLst>
              </a:tr>
            </a:tbl>
          </a:graphicData>
        </a:graphic>
      </p:graphicFrame>
      <p:graphicFrame>
        <p:nvGraphicFramePr>
          <p:cNvPr id="5" name="Table 4">
            <a:extLst>
              <a:ext uri="{FF2B5EF4-FFF2-40B4-BE49-F238E27FC236}">
                <a16:creationId xmlns:a16="http://schemas.microsoft.com/office/drawing/2014/main" id="{C3ABC7AE-F666-93EF-4485-F1251D6350AD}"/>
              </a:ext>
            </a:extLst>
          </p:cNvPr>
          <p:cNvGraphicFramePr>
            <a:graphicFrameLocks noGrp="1"/>
          </p:cNvGraphicFramePr>
          <p:nvPr>
            <p:extLst>
              <p:ext uri="{D42A27DB-BD31-4B8C-83A1-F6EECF244321}">
                <p14:modId xmlns:p14="http://schemas.microsoft.com/office/powerpoint/2010/main" val="223855619"/>
              </p:ext>
            </p:extLst>
          </p:nvPr>
        </p:nvGraphicFramePr>
        <p:xfrm>
          <a:off x="6144007" y="2753091"/>
          <a:ext cx="5161303" cy="1082433"/>
        </p:xfrm>
        <a:graphic>
          <a:graphicData uri="http://schemas.openxmlformats.org/drawingml/2006/table">
            <a:tbl>
              <a:tblPr>
                <a:tableStyleId>{616DA210-FB5B-4158-B5E0-FEB733F419BA}</a:tableStyleId>
              </a:tblPr>
              <a:tblGrid>
                <a:gridCol w="908393">
                  <a:extLst>
                    <a:ext uri="{9D8B030D-6E8A-4147-A177-3AD203B41FA5}">
                      <a16:colId xmlns:a16="http://schemas.microsoft.com/office/drawing/2014/main" val="1620294524"/>
                    </a:ext>
                  </a:extLst>
                </a:gridCol>
                <a:gridCol w="812041">
                  <a:extLst>
                    <a:ext uri="{9D8B030D-6E8A-4147-A177-3AD203B41FA5}">
                      <a16:colId xmlns:a16="http://schemas.microsoft.com/office/drawing/2014/main" val="3993398787"/>
                    </a:ext>
                  </a:extLst>
                </a:gridCol>
                <a:gridCol w="860218">
                  <a:extLst>
                    <a:ext uri="{9D8B030D-6E8A-4147-A177-3AD203B41FA5}">
                      <a16:colId xmlns:a16="http://schemas.microsoft.com/office/drawing/2014/main" val="2620218190"/>
                    </a:ext>
                  </a:extLst>
                </a:gridCol>
                <a:gridCol w="860218">
                  <a:extLst>
                    <a:ext uri="{9D8B030D-6E8A-4147-A177-3AD203B41FA5}">
                      <a16:colId xmlns:a16="http://schemas.microsoft.com/office/drawing/2014/main" val="3275037015"/>
                    </a:ext>
                  </a:extLst>
                </a:gridCol>
                <a:gridCol w="1042337">
                  <a:extLst>
                    <a:ext uri="{9D8B030D-6E8A-4147-A177-3AD203B41FA5}">
                      <a16:colId xmlns:a16="http://schemas.microsoft.com/office/drawing/2014/main" val="685493067"/>
                    </a:ext>
                  </a:extLst>
                </a:gridCol>
                <a:gridCol w="678096">
                  <a:extLst>
                    <a:ext uri="{9D8B030D-6E8A-4147-A177-3AD203B41FA5}">
                      <a16:colId xmlns:a16="http://schemas.microsoft.com/office/drawing/2014/main" val="1467083217"/>
                    </a:ext>
                  </a:extLst>
                </a:gridCol>
              </a:tblGrid>
              <a:tr h="405042">
                <a:tc>
                  <a:txBody>
                    <a:bodyPr/>
                    <a:lstStyle/>
                    <a:p>
                      <a:pPr algn="ctr" fontAlgn="b"/>
                      <a:r>
                        <a:rPr lang="en-SG" sz="1400" b="0" u="none" strike="noStrike">
                          <a:solidFill>
                            <a:srgbClr val="000000"/>
                          </a:solidFill>
                          <a:effectLst/>
                        </a:rPr>
                        <a:t>saleline_id</a:t>
                      </a:r>
                      <a:endParaRPr lang="en-SG" sz="1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SG" sz="1400" b="0" u="none" strike="noStrike">
                          <a:solidFill>
                            <a:srgbClr val="000000"/>
                          </a:solidFill>
                          <a:effectLst/>
                        </a:rPr>
                        <a:t>order_id</a:t>
                      </a:r>
                      <a:endParaRPr lang="en-SG" sz="1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SG" sz="1400" b="0" u="none" strike="noStrike">
                          <a:solidFill>
                            <a:srgbClr val="000000"/>
                          </a:solidFill>
                          <a:effectLst/>
                        </a:rPr>
                        <a:t>product</a:t>
                      </a:r>
                      <a:endParaRPr lang="en-SG" sz="1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SG" sz="1400" b="0" u="none" strike="noStrike">
                          <a:solidFill>
                            <a:srgbClr val="000000"/>
                          </a:solidFill>
                          <a:effectLst/>
                        </a:rPr>
                        <a:t>category</a:t>
                      </a:r>
                      <a:endParaRPr lang="en-SG" sz="1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SG" sz="1400" b="0" u="none" strike="noStrike">
                          <a:solidFill>
                            <a:srgbClr val="000000"/>
                          </a:solidFill>
                          <a:effectLst/>
                        </a:rPr>
                        <a:t>sale_amount</a:t>
                      </a:r>
                      <a:endParaRPr lang="en-SG" sz="1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SG" sz="1400" b="0" u="none" strike="noStrike">
                          <a:solidFill>
                            <a:srgbClr val="000000"/>
                          </a:solidFill>
                          <a:effectLst/>
                        </a:rPr>
                        <a:t>quantity</a:t>
                      </a:r>
                      <a:endParaRPr lang="en-SG" sz="14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980335829"/>
                  </a:ext>
                </a:extLst>
              </a:tr>
              <a:tr h="225797">
                <a:tc>
                  <a:txBody>
                    <a:bodyPr/>
                    <a:lstStyle/>
                    <a:p>
                      <a:pPr algn="ctr" fontAlgn="b"/>
                      <a:r>
                        <a:rPr lang="en-SG" sz="1400" b="0" u="none" strike="noStrike">
                          <a:solidFill>
                            <a:srgbClr val="000000"/>
                          </a:solidFill>
                          <a:effectLst/>
                        </a:rPr>
                        <a:t>563832</a:t>
                      </a:r>
                      <a:endParaRPr lang="en-SG" sz="1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SG" sz="1400" b="0" u="none" strike="noStrike">
                          <a:solidFill>
                            <a:srgbClr val="000000"/>
                          </a:solidFill>
                          <a:effectLst/>
                        </a:rPr>
                        <a:t>323741</a:t>
                      </a:r>
                      <a:endParaRPr lang="en-SG" sz="1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SG" sz="1400" b="0" u="none" strike="noStrike">
                          <a:solidFill>
                            <a:srgbClr val="000000"/>
                          </a:solidFill>
                          <a:effectLst/>
                        </a:rPr>
                        <a:t>SKU 1</a:t>
                      </a:r>
                      <a:endParaRPr lang="en-SG" sz="1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SG" sz="1400" b="0" u="none" strike="noStrike">
                          <a:solidFill>
                            <a:srgbClr val="000000"/>
                          </a:solidFill>
                          <a:effectLst/>
                        </a:rPr>
                        <a:t>Cushions</a:t>
                      </a:r>
                      <a:endParaRPr lang="en-SG" sz="1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SG" sz="1400" b="0" u="none" strike="noStrike">
                          <a:solidFill>
                            <a:srgbClr val="000000"/>
                          </a:solidFill>
                          <a:effectLst/>
                        </a:rPr>
                        <a:t>350</a:t>
                      </a:r>
                      <a:endParaRPr lang="en-SG" sz="1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SG" sz="1400" b="0" u="none" strike="noStrike">
                          <a:solidFill>
                            <a:srgbClr val="000000"/>
                          </a:solidFill>
                          <a:effectLst/>
                        </a:rPr>
                        <a:t>4</a:t>
                      </a:r>
                      <a:endParaRPr lang="en-SG" sz="14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846259474"/>
                  </a:ext>
                </a:extLst>
              </a:tr>
              <a:tr h="225797">
                <a:tc>
                  <a:txBody>
                    <a:bodyPr/>
                    <a:lstStyle/>
                    <a:p>
                      <a:pPr algn="ctr" fontAlgn="b"/>
                      <a:r>
                        <a:rPr lang="en-SG" sz="1400" b="0" u="none" strike="noStrike">
                          <a:solidFill>
                            <a:srgbClr val="000000"/>
                          </a:solidFill>
                          <a:effectLst/>
                        </a:rPr>
                        <a:t>559257</a:t>
                      </a:r>
                      <a:endParaRPr lang="en-SG" sz="1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SG" sz="1400" b="0" u="none" strike="noStrike">
                          <a:solidFill>
                            <a:srgbClr val="000000"/>
                          </a:solidFill>
                          <a:effectLst/>
                        </a:rPr>
                        <a:t>320135</a:t>
                      </a:r>
                      <a:endParaRPr lang="en-SG" sz="1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SG" sz="1400" b="0" u="none" strike="noStrike">
                          <a:solidFill>
                            <a:srgbClr val="000000"/>
                          </a:solidFill>
                          <a:effectLst/>
                        </a:rPr>
                        <a:t>SKU 1</a:t>
                      </a:r>
                      <a:endParaRPr lang="en-SG" sz="1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SG" sz="1400" b="0" u="none" strike="noStrike">
                          <a:solidFill>
                            <a:srgbClr val="000000"/>
                          </a:solidFill>
                          <a:effectLst/>
                        </a:rPr>
                        <a:t>Cushions</a:t>
                      </a:r>
                      <a:endParaRPr lang="en-SG" sz="1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SG" sz="1400" b="0" u="none" strike="noStrike">
                          <a:solidFill>
                            <a:srgbClr val="000000"/>
                          </a:solidFill>
                          <a:effectLst/>
                        </a:rPr>
                        <a:t>175</a:t>
                      </a:r>
                      <a:endParaRPr lang="en-SG" sz="1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SG" sz="1400" b="0" u="none" strike="noStrike">
                          <a:solidFill>
                            <a:srgbClr val="000000"/>
                          </a:solidFill>
                          <a:effectLst/>
                        </a:rPr>
                        <a:t>2</a:t>
                      </a:r>
                      <a:endParaRPr lang="en-SG" sz="14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1557224134"/>
                  </a:ext>
                </a:extLst>
              </a:tr>
              <a:tr h="225797">
                <a:tc>
                  <a:txBody>
                    <a:bodyPr/>
                    <a:lstStyle/>
                    <a:p>
                      <a:pPr algn="ctr" fontAlgn="b"/>
                      <a:r>
                        <a:rPr lang="en-SG" sz="1400" b="0" u="none" strike="noStrike">
                          <a:solidFill>
                            <a:srgbClr val="000000"/>
                          </a:solidFill>
                          <a:effectLst/>
                        </a:rPr>
                        <a:t>562777</a:t>
                      </a:r>
                      <a:endParaRPr lang="en-SG" sz="1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SG" sz="1400" b="0" u="none" strike="noStrike">
                          <a:solidFill>
                            <a:srgbClr val="000000"/>
                          </a:solidFill>
                          <a:effectLst/>
                        </a:rPr>
                        <a:t>305952</a:t>
                      </a:r>
                      <a:endParaRPr lang="en-SG" sz="1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SG" sz="1400" b="0" u="none" strike="noStrike">
                          <a:solidFill>
                            <a:srgbClr val="000000"/>
                          </a:solidFill>
                          <a:effectLst/>
                        </a:rPr>
                        <a:t>SKU 1</a:t>
                      </a:r>
                      <a:endParaRPr lang="en-SG" sz="1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SG" sz="1400" b="0" u="none" strike="noStrike">
                          <a:solidFill>
                            <a:srgbClr val="000000"/>
                          </a:solidFill>
                          <a:effectLst/>
                        </a:rPr>
                        <a:t>Cushions</a:t>
                      </a:r>
                      <a:endParaRPr lang="en-SG" sz="1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SG" sz="1400" b="0" u="none" strike="noStrike">
                          <a:solidFill>
                            <a:srgbClr val="000000"/>
                          </a:solidFill>
                          <a:effectLst/>
                        </a:rPr>
                        <a:t>175</a:t>
                      </a:r>
                      <a:endParaRPr lang="en-SG" sz="1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SG" sz="1400" b="0" u="none" strike="noStrike">
                          <a:solidFill>
                            <a:srgbClr val="000000"/>
                          </a:solidFill>
                          <a:effectLst/>
                        </a:rPr>
                        <a:t>2</a:t>
                      </a:r>
                      <a:endParaRPr lang="en-SG" sz="14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1922998727"/>
                  </a:ext>
                </a:extLst>
              </a:tr>
            </a:tbl>
          </a:graphicData>
        </a:graphic>
      </p:graphicFrame>
      <p:sp>
        <p:nvSpPr>
          <p:cNvPr id="9" name="TextBox 8">
            <a:extLst>
              <a:ext uri="{FF2B5EF4-FFF2-40B4-BE49-F238E27FC236}">
                <a16:creationId xmlns:a16="http://schemas.microsoft.com/office/drawing/2014/main" id="{A2667231-D5AC-0D82-330E-11289579CF90}"/>
              </a:ext>
            </a:extLst>
          </p:cNvPr>
          <p:cNvSpPr txBox="1"/>
          <p:nvPr/>
        </p:nvSpPr>
        <p:spPr>
          <a:xfrm>
            <a:off x="402027" y="4259932"/>
            <a:ext cx="4534677" cy="369332"/>
          </a:xfrm>
          <a:prstGeom prst="rect">
            <a:avLst/>
          </a:prstGeom>
          <a:noFill/>
        </p:spPr>
        <p:txBody>
          <a:bodyPr wrap="square" rtlCol="0">
            <a:spAutoFit/>
          </a:bodyPr>
          <a:lstStyle/>
          <a:p>
            <a:pPr marL="0" indent="0">
              <a:buNone/>
            </a:pPr>
            <a:r>
              <a:rPr lang="en-SG" sz="1800">
                <a:solidFill>
                  <a:schemeClr val="bg1"/>
                </a:solidFill>
                <a:highlight>
                  <a:srgbClr val="A3897A"/>
                </a:highlight>
                <a:latin typeface="Century Gothic" panose="020B0502020202020204" pitchFamily="34" charset="0"/>
              </a:rPr>
              <a:t>L</a:t>
            </a:r>
            <a:r>
              <a:rPr lang="en-SG" sz="1800">
                <a:solidFill>
                  <a:schemeClr val="bg1"/>
                </a:solidFill>
                <a:effectLst/>
                <a:highlight>
                  <a:srgbClr val="A3897A"/>
                </a:highlight>
                <a:latin typeface="Century Gothic" panose="020B0502020202020204" pitchFamily="34" charset="0"/>
              </a:rPr>
              <a:t>a_Deliveries.csv </a:t>
            </a:r>
            <a:r>
              <a:rPr lang="zh-CN" altLang="en-US" sz="1800">
                <a:solidFill>
                  <a:schemeClr val="bg1"/>
                </a:solidFill>
                <a:effectLst/>
                <a:highlight>
                  <a:srgbClr val="A3897A"/>
                </a:highlight>
                <a:latin typeface="Century Gothic" panose="020B0502020202020204" pitchFamily="34" charset="0"/>
              </a:rPr>
              <a:t>：</a:t>
            </a:r>
            <a:r>
              <a:rPr lang="en-US" altLang="zh-CN" sz="1800">
                <a:solidFill>
                  <a:schemeClr val="bg1"/>
                </a:solidFill>
                <a:effectLst/>
                <a:highlight>
                  <a:srgbClr val="A3897A"/>
                </a:highlight>
                <a:latin typeface="Century Gothic" panose="020B0502020202020204" pitchFamily="34" charset="0"/>
              </a:rPr>
              <a:t>1025 rows</a:t>
            </a:r>
          </a:p>
        </p:txBody>
      </p:sp>
      <p:graphicFrame>
        <p:nvGraphicFramePr>
          <p:cNvPr id="16" name="Table 15">
            <a:extLst>
              <a:ext uri="{FF2B5EF4-FFF2-40B4-BE49-F238E27FC236}">
                <a16:creationId xmlns:a16="http://schemas.microsoft.com/office/drawing/2014/main" id="{C5F69D6F-6B6C-0F19-7B46-873EF2F36633}"/>
              </a:ext>
            </a:extLst>
          </p:cNvPr>
          <p:cNvGraphicFramePr>
            <a:graphicFrameLocks noGrp="1"/>
          </p:cNvGraphicFramePr>
          <p:nvPr>
            <p:extLst>
              <p:ext uri="{D42A27DB-BD31-4B8C-83A1-F6EECF244321}">
                <p14:modId xmlns:p14="http://schemas.microsoft.com/office/powerpoint/2010/main" val="2993260254"/>
              </p:ext>
            </p:extLst>
          </p:nvPr>
        </p:nvGraphicFramePr>
        <p:xfrm>
          <a:off x="610117" y="4903894"/>
          <a:ext cx="10971767" cy="872492"/>
        </p:xfrm>
        <a:graphic>
          <a:graphicData uri="http://schemas.openxmlformats.org/drawingml/2006/table">
            <a:tbl>
              <a:tblPr/>
              <a:tblGrid>
                <a:gridCol w="951725">
                  <a:extLst>
                    <a:ext uri="{9D8B030D-6E8A-4147-A177-3AD203B41FA5}">
                      <a16:colId xmlns:a16="http://schemas.microsoft.com/office/drawing/2014/main" val="2154819768"/>
                    </a:ext>
                  </a:extLst>
                </a:gridCol>
                <a:gridCol w="1185165">
                  <a:extLst>
                    <a:ext uri="{9D8B030D-6E8A-4147-A177-3AD203B41FA5}">
                      <a16:colId xmlns:a16="http://schemas.microsoft.com/office/drawing/2014/main" val="3728359226"/>
                    </a:ext>
                  </a:extLst>
                </a:gridCol>
                <a:gridCol w="1149253">
                  <a:extLst>
                    <a:ext uri="{9D8B030D-6E8A-4147-A177-3AD203B41FA5}">
                      <a16:colId xmlns:a16="http://schemas.microsoft.com/office/drawing/2014/main" val="2133601344"/>
                    </a:ext>
                  </a:extLst>
                </a:gridCol>
                <a:gridCol w="3070658">
                  <a:extLst>
                    <a:ext uri="{9D8B030D-6E8A-4147-A177-3AD203B41FA5}">
                      <a16:colId xmlns:a16="http://schemas.microsoft.com/office/drawing/2014/main" val="3435235412"/>
                    </a:ext>
                  </a:extLst>
                </a:gridCol>
                <a:gridCol w="1185165">
                  <a:extLst>
                    <a:ext uri="{9D8B030D-6E8A-4147-A177-3AD203B41FA5}">
                      <a16:colId xmlns:a16="http://schemas.microsoft.com/office/drawing/2014/main" val="1310108936"/>
                    </a:ext>
                  </a:extLst>
                </a:gridCol>
                <a:gridCol w="574627">
                  <a:extLst>
                    <a:ext uri="{9D8B030D-6E8A-4147-A177-3AD203B41FA5}">
                      <a16:colId xmlns:a16="http://schemas.microsoft.com/office/drawing/2014/main" val="2240026881"/>
                    </a:ext>
                  </a:extLst>
                </a:gridCol>
                <a:gridCol w="933767">
                  <a:extLst>
                    <a:ext uri="{9D8B030D-6E8A-4147-A177-3AD203B41FA5}">
                      <a16:colId xmlns:a16="http://schemas.microsoft.com/office/drawing/2014/main" val="141390585"/>
                    </a:ext>
                  </a:extLst>
                </a:gridCol>
                <a:gridCol w="879896">
                  <a:extLst>
                    <a:ext uri="{9D8B030D-6E8A-4147-A177-3AD203B41FA5}">
                      <a16:colId xmlns:a16="http://schemas.microsoft.com/office/drawing/2014/main" val="1025542006"/>
                    </a:ext>
                  </a:extLst>
                </a:gridCol>
                <a:gridCol w="1041511">
                  <a:extLst>
                    <a:ext uri="{9D8B030D-6E8A-4147-A177-3AD203B41FA5}">
                      <a16:colId xmlns:a16="http://schemas.microsoft.com/office/drawing/2014/main" val="2793691186"/>
                    </a:ext>
                  </a:extLst>
                </a:gridCol>
              </a:tblGrid>
              <a:tr h="180975">
                <a:tc>
                  <a:txBody>
                    <a:bodyPr/>
                    <a:lstStyle/>
                    <a:p>
                      <a:pPr algn="ctr" fontAlgn="ctr"/>
                      <a:r>
                        <a:rPr lang="en-SG" sz="1400" b="0" i="0" u="none" strike="noStrike">
                          <a:solidFill>
                            <a:srgbClr val="000000"/>
                          </a:solidFill>
                          <a:effectLst/>
                          <a:latin typeface="Calibri" panose="020F0502020204030204" pitchFamily="34" charset="0"/>
                        </a:rPr>
                        <a:t>delivery_id</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total_cbm</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delivery_date</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cbsa_name</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city</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zip</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population</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lat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lng</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9274554"/>
                  </a:ext>
                </a:extLst>
              </a:tr>
              <a:tr h="180975">
                <a:tc>
                  <a:txBody>
                    <a:bodyPr/>
                    <a:lstStyle/>
                    <a:p>
                      <a:pPr algn="ctr" fontAlgn="ctr"/>
                      <a:r>
                        <a:rPr lang="en-SG" sz="1400" b="0" i="0" u="none" strike="noStrike">
                          <a:solidFill>
                            <a:srgbClr val="000000"/>
                          </a:solidFill>
                          <a:effectLst/>
                          <a:latin typeface="Calibri" panose="020F0502020204030204" pitchFamily="34" charset="0"/>
                        </a:rPr>
                        <a:t>28466</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0.78648</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25/1/2022</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Los Angeles-Long Beach-Anaheim, CA</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Los Angeles</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90001</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59832</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33.97398</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-118.24955</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2408220"/>
                  </a:ext>
                </a:extLst>
              </a:tr>
              <a:tr h="180975">
                <a:tc>
                  <a:txBody>
                    <a:bodyPr/>
                    <a:lstStyle/>
                    <a:p>
                      <a:pPr algn="ctr" fontAlgn="ctr"/>
                      <a:r>
                        <a:rPr lang="en-SG" sz="1400" b="0" i="0" u="none" strike="noStrike">
                          <a:solidFill>
                            <a:srgbClr val="000000"/>
                          </a:solidFill>
                          <a:effectLst/>
                          <a:latin typeface="Calibri" panose="020F0502020204030204" pitchFamily="34" charset="0"/>
                        </a:rPr>
                        <a:t>32246</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0.493039</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8/2/2022</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Los Angeles-Long Beach-Anaheim, CA</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Los Angeles</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90005</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39732</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34.05912</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-118.30654</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0214385"/>
                  </a:ext>
                </a:extLst>
              </a:tr>
              <a:tr h="180975">
                <a:tc>
                  <a:txBody>
                    <a:bodyPr/>
                    <a:lstStyle/>
                    <a:p>
                      <a:pPr algn="ctr" fontAlgn="ctr"/>
                      <a:r>
                        <a:rPr lang="en-SG" sz="1400" b="0" i="0" u="none" strike="noStrike">
                          <a:solidFill>
                            <a:srgbClr val="000000"/>
                          </a:solidFill>
                          <a:effectLst/>
                          <a:latin typeface="Calibri" panose="020F0502020204030204" pitchFamily="34" charset="0"/>
                        </a:rPr>
                        <a:t>28028</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0.248724</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21/1/2022</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Los Angeles-Long Beach-Anaheim, CA</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Los Angeles</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90005</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39732</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34.05912</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-118.30654</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3504633"/>
                  </a:ext>
                </a:extLst>
              </a:tr>
            </a:tbl>
          </a:graphicData>
        </a:graphic>
      </p:graphicFrame>
    </p:spTree>
    <p:extLst>
      <p:ext uri="{BB962C8B-B14F-4D97-AF65-F5344CB8AC3E}">
        <p14:creationId xmlns:p14="http://schemas.microsoft.com/office/powerpoint/2010/main" val="643384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F09DC-B93F-863F-C2F7-F2C317E9655F}"/>
              </a:ext>
            </a:extLst>
          </p:cNvPr>
          <p:cNvSpPr>
            <a:spLocks noGrp="1"/>
          </p:cNvSpPr>
          <p:nvPr>
            <p:ph type="title"/>
          </p:nvPr>
        </p:nvSpPr>
        <p:spPr>
          <a:xfrm>
            <a:off x="477425" y="204111"/>
            <a:ext cx="3737372" cy="1978569"/>
          </a:xfrm>
        </p:spPr>
        <p:txBody>
          <a:bodyPr anchor="ctr">
            <a:normAutofit/>
          </a:bodyPr>
          <a:lstStyle/>
          <a:p>
            <a:r>
              <a:rPr lang="en-SG" sz="5400">
                <a:latin typeface="Optima" panose="02000503060000020004" pitchFamily="2" charset="0"/>
              </a:rPr>
              <a:t>Objective</a:t>
            </a:r>
          </a:p>
        </p:txBody>
      </p:sp>
      <p:sp>
        <p:nvSpPr>
          <p:cNvPr id="3" name="Content Placeholder 2">
            <a:extLst>
              <a:ext uri="{FF2B5EF4-FFF2-40B4-BE49-F238E27FC236}">
                <a16:creationId xmlns:a16="http://schemas.microsoft.com/office/drawing/2014/main" id="{8B9C22EA-4B1B-E483-6D3F-9D8EB1864CFB}"/>
              </a:ext>
            </a:extLst>
          </p:cNvPr>
          <p:cNvSpPr>
            <a:spLocks noGrp="1"/>
          </p:cNvSpPr>
          <p:nvPr>
            <p:ph idx="1"/>
          </p:nvPr>
        </p:nvSpPr>
        <p:spPr>
          <a:xfrm>
            <a:off x="932472" y="4939650"/>
            <a:ext cx="10464068" cy="1428487"/>
          </a:xfrm>
        </p:spPr>
        <p:txBody>
          <a:bodyPr anchor="t">
            <a:normAutofit/>
          </a:bodyPr>
          <a:lstStyle/>
          <a:p>
            <a:pPr marL="0" indent="0">
              <a:buNone/>
            </a:pPr>
            <a:r>
              <a:rPr lang="en-SG" sz="1600">
                <a:effectLst/>
                <a:latin typeface="Century Gothic" panose="020B0502020202020204" pitchFamily="34" charset="0"/>
                <a:ea typeface="DengXian" panose="02010600030101010101" pitchFamily="2" charset="-122"/>
                <a:cs typeface="Times New Roman" panose="02020603050405020304" pitchFamily="18" charset="0"/>
              </a:rPr>
              <a:t>1. How can Castlery use more targeted marketing to improve revenue? </a:t>
            </a:r>
          </a:p>
          <a:p>
            <a:pPr marL="0" indent="0">
              <a:buNone/>
            </a:pPr>
            <a:r>
              <a:rPr lang="en-SG" sz="1600">
                <a:effectLst/>
                <a:latin typeface="Century Gothic" panose="020B0502020202020204" pitchFamily="34" charset="0"/>
                <a:ea typeface="DengXian" panose="02010600030101010101" pitchFamily="2" charset="-122"/>
                <a:cs typeface="Times New Roman" panose="02020603050405020304" pitchFamily="18" charset="0"/>
              </a:rPr>
              <a:t>2. How can Castlery manage their inventory to improve revenue and reduce cost?</a:t>
            </a:r>
          </a:p>
          <a:p>
            <a:pPr marL="0" indent="0">
              <a:buNone/>
            </a:pPr>
            <a:r>
              <a:rPr lang="en-SG" sz="1600">
                <a:effectLst/>
                <a:latin typeface="Century Gothic" panose="020B0502020202020204" pitchFamily="34" charset="0"/>
                <a:ea typeface="DengXian" panose="02010600030101010101" pitchFamily="2" charset="-122"/>
                <a:cs typeface="Times New Roman" panose="02020603050405020304" pitchFamily="18" charset="0"/>
              </a:rPr>
              <a:t>3. How can Castlery manage their deliveries more efficiently to reduce cost?</a:t>
            </a:r>
          </a:p>
          <a:p>
            <a:pPr marL="0" indent="0">
              <a:buNone/>
            </a:pPr>
            <a:endParaRPr lang="en-SG" sz="1600">
              <a:effectLst/>
              <a:latin typeface="Century Gothic" panose="020B0502020202020204" pitchFamily="34" charset="0"/>
              <a:ea typeface="DengXian" panose="02010600030101010101" pitchFamily="2" charset="-122"/>
              <a:cs typeface="Times New Roman" panose="02020603050405020304" pitchFamily="18" charset="0"/>
            </a:endParaRPr>
          </a:p>
          <a:p>
            <a:pPr marL="0" indent="0">
              <a:buNone/>
            </a:pPr>
            <a:endParaRPr lang="en-SG" sz="1400">
              <a:latin typeface="Century Gothic" panose="020B0502020202020204" pitchFamily="34" charset="0"/>
            </a:endParaRPr>
          </a:p>
        </p:txBody>
      </p:sp>
      <p:graphicFrame>
        <p:nvGraphicFramePr>
          <p:cNvPr id="6" name="Diagram 5">
            <a:extLst>
              <a:ext uri="{FF2B5EF4-FFF2-40B4-BE49-F238E27FC236}">
                <a16:creationId xmlns:a16="http://schemas.microsoft.com/office/drawing/2014/main" id="{D819BAF0-66EC-BA5A-942D-D26795A95BB4}"/>
              </a:ext>
            </a:extLst>
          </p:cNvPr>
          <p:cNvGraphicFramePr/>
          <p:nvPr>
            <p:extLst>
              <p:ext uri="{D42A27DB-BD31-4B8C-83A1-F6EECF244321}">
                <p14:modId xmlns:p14="http://schemas.microsoft.com/office/powerpoint/2010/main" val="2469603749"/>
              </p:ext>
            </p:extLst>
          </p:nvPr>
        </p:nvGraphicFramePr>
        <p:xfrm>
          <a:off x="1557715" y="0"/>
          <a:ext cx="970181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Elbow Connector 8">
            <a:extLst>
              <a:ext uri="{FF2B5EF4-FFF2-40B4-BE49-F238E27FC236}">
                <a16:creationId xmlns:a16="http://schemas.microsoft.com/office/drawing/2014/main" id="{F89197CE-7699-AA82-870D-5283B498C04A}"/>
              </a:ext>
            </a:extLst>
          </p:cNvPr>
          <p:cNvCxnSpPr>
            <a:cxnSpLocks/>
          </p:cNvCxnSpPr>
          <p:nvPr/>
        </p:nvCxnSpPr>
        <p:spPr>
          <a:xfrm rot="5400000">
            <a:off x="4987159" y="3715407"/>
            <a:ext cx="662152" cy="315311"/>
          </a:xfrm>
          <a:prstGeom prst="bentConnector3">
            <a:avLst>
              <a:gd name="adj1" fmla="val 100794"/>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F09DC-B93F-863F-C2F7-F2C317E9655F}"/>
              </a:ext>
            </a:extLst>
          </p:cNvPr>
          <p:cNvSpPr>
            <a:spLocks noGrp="1"/>
          </p:cNvSpPr>
          <p:nvPr>
            <p:ph type="title"/>
          </p:nvPr>
        </p:nvSpPr>
        <p:spPr>
          <a:xfrm>
            <a:off x="477425" y="204111"/>
            <a:ext cx="3737372" cy="1978569"/>
          </a:xfrm>
        </p:spPr>
        <p:txBody>
          <a:bodyPr anchor="ctr">
            <a:normAutofit/>
          </a:bodyPr>
          <a:lstStyle/>
          <a:p>
            <a:r>
              <a:rPr lang="en-SG" sz="5400">
                <a:latin typeface="Optima" panose="02000503060000020004" pitchFamily="2" charset="0"/>
              </a:rPr>
              <a:t>Objective</a:t>
            </a:r>
          </a:p>
        </p:txBody>
      </p:sp>
      <p:sp>
        <p:nvSpPr>
          <p:cNvPr id="3" name="Content Placeholder 2">
            <a:extLst>
              <a:ext uri="{FF2B5EF4-FFF2-40B4-BE49-F238E27FC236}">
                <a16:creationId xmlns:a16="http://schemas.microsoft.com/office/drawing/2014/main" id="{8B9C22EA-4B1B-E483-6D3F-9D8EB1864CFB}"/>
              </a:ext>
            </a:extLst>
          </p:cNvPr>
          <p:cNvSpPr>
            <a:spLocks noGrp="1"/>
          </p:cNvSpPr>
          <p:nvPr>
            <p:ph idx="1"/>
          </p:nvPr>
        </p:nvSpPr>
        <p:spPr>
          <a:xfrm>
            <a:off x="932472" y="4939650"/>
            <a:ext cx="10464068" cy="1428487"/>
          </a:xfrm>
        </p:spPr>
        <p:txBody>
          <a:bodyPr anchor="t">
            <a:normAutofit/>
          </a:bodyPr>
          <a:lstStyle/>
          <a:p>
            <a:pPr marL="0" indent="0">
              <a:buNone/>
            </a:pPr>
            <a:r>
              <a:rPr lang="en-SG" sz="2000" b="1">
                <a:effectLst/>
                <a:latin typeface="Century Gothic" panose="020B0502020202020204" pitchFamily="34" charset="0"/>
                <a:ea typeface="DengXian" panose="02010600030101010101" pitchFamily="2" charset="-122"/>
                <a:cs typeface="Times New Roman" panose="02020603050405020304" pitchFamily="18" charset="0"/>
              </a:rPr>
              <a:t>1. How can Castlery use more targeted marketing to improve revenue? </a:t>
            </a:r>
          </a:p>
          <a:p>
            <a:pPr marL="0" indent="0">
              <a:buNone/>
            </a:pPr>
            <a:r>
              <a:rPr lang="en-SG" sz="1600">
                <a:effectLst/>
                <a:latin typeface="Century Gothic" panose="020B0502020202020204" pitchFamily="34" charset="0"/>
                <a:ea typeface="DengXian" panose="02010600030101010101" pitchFamily="2" charset="-122"/>
                <a:cs typeface="Times New Roman" panose="02020603050405020304" pitchFamily="18" charset="0"/>
              </a:rPr>
              <a:t>2. How can Castlery manage their inventory to improve revenue and reduce cost?</a:t>
            </a:r>
          </a:p>
          <a:p>
            <a:pPr marL="0" indent="0">
              <a:buNone/>
            </a:pPr>
            <a:r>
              <a:rPr lang="en-SG" sz="1600">
                <a:effectLst/>
                <a:latin typeface="Century Gothic" panose="020B0502020202020204" pitchFamily="34" charset="0"/>
                <a:ea typeface="DengXian" panose="02010600030101010101" pitchFamily="2" charset="-122"/>
                <a:cs typeface="Times New Roman" panose="02020603050405020304" pitchFamily="18" charset="0"/>
              </a:rPr>
              <a:t>3. How can Castlery manage their deliveries more efficiently to reduce cost?</a:t>
            </a:r>
          </a:p>
          <a:p>
            <a:pPr marL="0" indent="0">
              <a:buNone/>
            </a:pPr>
            <a:endParaRPr lang="en-SG" sz="1600">
              <a:effectLst/>
              <a:latin typeface="Century Gothic" panose="020B0502020202020204" pitchFamily="34" charset="0"/>
              <a:ea typeface="DengXian" panose="02010600030101010101" pitchFamily="2" charset="-122"/>
              <a:cs typeface="Times New Roman" panose="02020603050405020304" pitchFamily="18" charset="0"/>
            </a:endParaRPr>
          </a:p>
          <a:p>
            <a:pPr marL="0" indent="0">
              <a:buNone/>
            </a:pPr>
            <a:endParaRPr lang="en-SG" sz="1400">
              <a:latin typeface="Century Gothic" panose="020B0502020202020204" pitchFamily="34" charset="0"/>
            </a:endParaRPr>
          </a:p>
        </p:txBody>
      </p:sp>
      <p:graphicFrame>
        <p:nvGraphicFramePr>
          <p:cNvPr id="6" name="Diagram 5">
            <a:extLst>
              <a:ext uri="{FF2B5EF4-FFF2-40B4-BE49-F238E27FC236}">
                <a16:creationId xmlns:a16="http://schemas.microsoft.com/office/drawing/2014/main" id="{D819BAF0-66EC-BA5A-942D-D26795A95BB4}"/>
              </a:ext>
            </a:extLst>
          </p:cNvPr>
          <p:cNvGraphicFramePr/>
          <p:nvPr>
            <p:extLst>
              <p:ext uri="{D42A27DB-BD31-4B8C-83A1-F6EECF244321}">
                <p14:modId xmlns:p14="http://schemas.microsoft.com/office/powerpoint/2010/main" val="2008449710"/>
              </p:ext>
            </p:extLst>
          </p:nvPr>
        </p:nvGraphicFramePr>
        <p:xfrm>
          <a:off x="1557715" y="0"/>
          <a:ext cx="970181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Elbow Connector 8">
            <a:extLst>
              <a:ext uri="{FF2B5EF4-FFF2-40B4-BE49-F238E27FC236}">
                <a16:creationId xmlns:a16="http://schemas.microsoft.com/office/drawing/2014/main" id="{F89197CE-7699-AA82-870D-5283B498C04A}"/>
              </a:ext>
            </a:extLst>
          </p:cNvPr>
          <p:cNvCxnSpPr>
            <a:cxnSpLocks/>
          </p:cNvCxnSpPr>
          <p:nvPr/>
        </p:nvCxnSpPr>
        <p:spPr>
          <a:xfrm rot="5400000">
            <a:off x="4987159" y="3715407"/>
            <a:ext cx="662152" cy="315311"/>
          </a:xfrm>
          <a:prstGeom prst="bentConnector3">
            <a:avLst>
              <a:gd name="adj1" fmla="val 100794"/>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450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1C71C-FF87-1093-3A19-21A1328C4016}"/>
              </a:ext>
            </a:extLst>
          </p:cNvPr>
          <p:cNvSpPr>
            <a:spLocks noGrp="1"/>
          </p:cNvSpPr>
          <p:nvPr>
            <p:ph type="title"/>
          </p:nvPr>
        </p:nvSpPr>
        <p:spPr>
          <a:xfrm>
            <a:off x="914756" y="284220"/>
            <a:ext cx="10515600" cy="1325563"/>
          </a:xfrm>
        </p:spPr>
        <p:txBody>
          <a:bodyPr>
            <a:normAutofit/>
          </a:bodyPr>
          <a:lstStyle/>
          <a:p>
            <a:r>
              <a:rPr lang="en-US" sz="3600">
                <a:latin typeface="Optima" panose="02000503060000020004" pitchFamily="2" charset="0"/>
              </a:rPr>
              <a:t>What is in the order ?</a:t>
            </a:r>
          </a:p>
        </p:txBody>
      </p:sp>
      <p:grpSp>
        <p:nvGrpSpPr>
          <p:cNvPr id="10" name="Group 9">
            <a:extLst>
              <a:ext uri="{FF2B5EF4-FFF2-40B4-BE49-F238E27FC236}">
                <a16:creationId xmlns:a16="http://schemas.microsoft.com/office/drawing/2014/main" id="{933B33F2-1E5E-D7C0-F8FC-5A8CF638342B}"/>
              </a:ext>
            </a:extLst>
          </p:cNvPr>
          <p:cNvGrpSpPr/>
          <p:nvPr/>
        </p:nvGrpSpPr>
        <p:grpSpPr>
          <a:xfrm>
            <a:off x="1173013" y="1485920"/>
            <a:ext cx="4789283" cy="3083088"/>
            <a:chOff x="1269682" y="2019300"/>
            <a:chExt cx="4188735" cy="2683686"/>
          </a:xfrm>
        </p:grpSpPr>
        <p:pic>
          <p:nvPicPr>
            <p:cNvPr id="7" name="Picture 6">
              <a:extLst>
                <a:ext uri="{FF2B5EF4-FFF2-40B4-BE49-F238E27FC236}">
                  <a16:creationId xmlns:a16="http://schemas.microsoft.com/office/drawing/2014/main" id="{A96C8FB9-5470-7B8D-5037-2DCD7EE054BF}"/>
                </a:ext>
              </a:extLst>
            </p:cNvPr>
            <p:cNvPicPr>
              <a:picLocks noChangeAspect="1"/>
            </p:cNvPicPr>
            <p:nvPr/>
          </p:nvPicPr>
          <p:blipFill>
            <a:blip r:embed="rId3"/>
            <a:stretch>
              <a:fillRect/>
            </a:stretch>
          </p:blipFill>
          <p:spPr>
            <a:xfrm>
              <a:off x="1269682" y="2019300"/>
              <a:ext cx="3571875" cy="2362200"/>
            </a:xfrm>
            <a:prstGeom prst="rect">
              <a:avLst/>
            </a:prstGeom>
          </p:spPr>
        </p:pic>
        <p:sp>
          <p:nvSpPr>
            <p:cNvPr id="8" name="TextBox 7">
              <a:extLst>
                <a:ext uri="{FF2B5EF4-FFF2-40B4-BE49-F238E27FC236}">
                  <a16:creationId xmlns:a16="http://schemas.microsoft.com/office/drawing/2014/main" id="{7E95EAA3-E807-AAF7-30C6-06B268FD58E2}"/>
                </a:ext>
              </a:extLst>
            </p:cNvPr>
            <p:cNvSpPr txBox="1"/>
            <p:nvPr/>
          </p:nvSpPr>
          <p:spPr>
            <a:xfrm>
              <a:off x="3858217" y="2092766"/>
              <a:ext cx="1600200" cy="307777"/>
            </a:xfrm>
            <a:prstGeom prst="rect">
              <a:avLst/>
            </a:prstGeom>
            <a:noFill/>
          </p:spPr>
          <p:txBody>
            <a:bodyPr wrap="square" rtlCol="0">
              <a:spAutoFit/>
            </a:bodyPr>
            <a:lstStyle/>
            <a:p>
              <a:r>
                <a:rPr lang="en-US" sz="1400" b="1"/>
                <a:t>N = 7115 </a:t>
              </a:r>
            </a:p>
          </p:txBody>
        </p:sp>
        <p:sp>
          <p:nvSpPr>
            <p:cNvPr id="9" name="TextBox 8">
              <a:extLst>
                <a:ext uri="{FF2B5EF4-FFF2-40B4-BE49-F238E27FC236}">
                  <a16:creationId xmlns:a16="http://schemas.microsoft.com/office/drawing/2014/main" id="{D56D99BC-7D13-C761-0E8A-292B33ED46F8}"/>
                </a:ext>
              </a:extLst>
            </p:cNvPr>
            <p:cNvSpPr txBox="1"/>
            <p:nvPr/>
          </p:nvSpPr>
          <p:spPr>
            <a:xfrm>
              <a:off x="1529908" y="4381500"/>
              <a:ext cx="3152770" cy="321486"/>
            </a:xfrm>
            <a:prstGeom prst="rect">
              <a:avLst/>
            </a:prstGeom>
            <a:noFill/>
          </p:spPr>
          <p:txBody>
            <a:bodyPr wrap="square" rtlCol="0">
              <a:spAutoFit/>
            </a:bodyPr>
            <a:lstStyle/>
            <a:p>
              <a:r>
                <a:rPr lang="en-US">
                  <a:solidFill>
                    <a:schemeClr val="bg1"/>
                  </a:solidFill>
                  <a:highlight>
                    <a:srgbClr val="867666"/>
                  </a:highlight>
                  <a:latin typeface="Century Gothic" panose="020B0502020202020204" pitchFamily="34" charset="0"/>
                </a:rPr>
                <a:t>Count of items per order</a:t>
              </a:r>
            </a:p>
          </p:txBody>
        </p:sp>
      </p:grpSp>
      <p:sp>
        <p:nvSpPr>
          <p:cNvPr id="11" name="TextBox 10">
            <a:extLst>
              <a:ext uri="{FF2B5EF4-FFF2-40B4-BE49-F238E27FC236}">
                <a16:creationId xmlns:a16="http://schemas.microsoft.com/office/drawing/2014/main" id="{42A323CD-B125-8F7E-3B85-5FAD3000515F}"/>
              </a:ext>
            </a:extLst>
          </p:cNvPr>
          <p:cNvSpPr txBox="1"/>
          <p:nvPr/>
        </p:nvSpPr>
        <p:spPr>
          <a:xfrm>
            <a:off x="1467403" y="4543091"/>
            <a:ext cx="3812267" cy="261610"/>
          </a:xfrm>
          <a:prstGeom prst="rect">
            <a:avLst/>
          </a:prstGeom>
          <a:noFill/>
        </p:spPr>
        <p:txBody>
          <a:bodyPr wrap="square" rtlCol="0">
            <a:spAutoFit/>
          </a:bodyPr>
          <a:lstStyle/>
          <a:p>
            <a:r>
              <a:rPr lang="en-US" sz="1100">
                <a:solidFill>
                  <a:schemeClr val="bg1"/>
                </a:solidFill>
                <a:highlight>
                  <a:srgbClr val="867666"/>
                </a:highlight>
                <a:latin typeface="Century Gothic" panose="020B0502020202020204" pitchFamily="34" charset="0"/>
              </a:rPr>
              <a:t>Majority of orders </a:t>
            </a:r>
            <a:r>
              <a:rPr lang="zh-CN" altLang="en-US" sz="1100">
                <a:solidFill>
                  <a:schemeClr val="bg1"/>
                </a:solidFill>
                <a:highlight>
                  <a:srgbClr val="867666"/>
                </a:highlight>
                <a:latin typeface="Century Gothic" panose="020B0502020202020204" pitchFamily="34" charset="0"/>
              </a:rPr>
              <a:t> </a:t>
            </a:r>
            <a:r>
              <a:rPr lang="en-US" sz="1100">
                <a:solidFill>
                  <a:schemeClr val="bg1"/>
                </a:solidFill>
                <a:highlight>
                  <a:srgbClr val="867666"/>
                </a:highlight>
                <a:latin typeface="Century Gothic" panose="020B0502020202020204" pitchFamily="34" charset="0"/>
              </a:rPr>
              <a:t>have: </a:t>
            </a:r>
            <a:endParaRPr lang="en-US" sz="1600">
              <a:solidFill>
                <a:schemeClr val="bg1"/>
              </a:solidFill>
              <a:highlight>
                <a:srgbClr val="867666"/>
              </a:highlight>
              <a:latin typeface="Century Gothic" panose="020B0502020202020204" pitchFamily="34" charset="0"/>
            </a:endParaRPr>
          </a:p>
        </p:txBody>
      </p:sp>
      <p:sp>
        <p:nvSpPr>
          <p:cNvPr id="57" name="Rectangle 56">
            <a:extLst>
              <a:ext uri="{FF2B5EF4-FFF2-40B4-BE49-F238E27FC236}">
                <a16:creationId xmlns:a16="http://schemas.microsoft.com/office/drawing/2014/main" id="{366C96BE-A23D-4E15-6785-6CB721325BBE}"/>
              </a:ext>
            </a:extLst>
          </p:cNvPr>
          <p:cNvSpPr/>
          <p:nvPr/>
        </p:nvSpPr>
        <p:spPr>
          <a:xfrm>
            <a:off x="-2255" y="4911115"/>
            <a:ext cx="12194255" cy="1941481"/>
          </a:xfrm>
          <a:prstGeom prst="rect">
            <a:avLst/>
          </a:prstGeom>
          <a:solidFill>
            <a:srgbClr val="A3897A">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6948AC6-17F6-7983-1979-CB8B3DCFBA89}"/>
              </a:ext>
            </a:extLst>
          </p:cNvPr>
          <p:cNvSpPr/>
          <p:nvPr/>
        </p:nvSpPr>
        <p:spPr>
          <a:xfrm>
            <a:off x="1654453" y="1577968"/>
            <a:ext cx="612017" cy="2595004"/>
          </a:xfrm>
          <a:prstGeom prst="rect">
            <a:avLst/>
          </a:prstGeom>
          <a:noFill/>
          <a:ln w="57150">
            <a:solidFill>
              <a:srgbClr val="7449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C16AD05-05F1-3EAE-BF28-C7006543C65E}"/>
              </a:ext>
            </a:extLst>
          </p:cNvPr>
          <p:cNvPicPr>
            <a:picLocks noGrp="1" noChangeAspect="1"/>
          </p:cNvPicPr>
          <p:nvPr>
            <p:ph idx="1"/>
          </p:nvPr>
        </p:nvPicPr>
        <p:blipFill rotWithShape="1">
          <a:blip r:embed="rId4"/>
          <a:srcRect l="6302" b="9210"/>
          <a:stretch/>
        </p:blipFill>
        <p:spPr>
          <a:xfrm rot="5400000">
            <a:off x="7211768" y="749013"/>
            <a:ext cx="3532654" cy="3266730"/>
          </a:xfrm>
          <a:ln>
            <a:solidFill>
              <a:schemeClr val="tx1"/>
            </a:solidFill>
          </a:ln>
        </p:spPr>
      </p:pic>
      <p:sp>
        <p:nvSpPr>
          <p:cNvPr id="6" name="TextBox 5">
            <a:extLst>
              <a:ext uri="{FF2B5EF4-FFF2-40B4-BE49-F238E27FC236}">
                <a16:creationId xmlns:a16="http://schemas.microsoft.com/office/drawing/2014/main" id="{80D2A732-EACC-93CB-165F-B40B2A6B5C7E}"/>
              </a:ext>
            </a:extLst>
          </p:cNvPr>
          <p:cNvSpPr txBox="1"/>
          <p:nvPr/>
        </p:nvSpPr>
        <p:spPr>
          <a:xfrm>
            <a:off x="7294290" y="4231414"/>
            <a:ext cx="3604789" cy="369332"/>
          </a:xfrm>
          <a:prstGeom prst="rect">
            <a:avLst/>
          </a:prstGeom>
          <a:noFill/>
        </p:spPr>
        <p:txBody>
          <a:bodyPr wrap="square" rtlCol="0">
            <a:spAutoFit/>
          </a:bodyPr>
          <a:lstStyle/>
          <a:p>
            <a:r>
              <a:rPr lang="en-US" b="0" i="0">
                <a:solidFill>
                  <a:schemeClr val="bg1"/>
                </a:solidFill>
                <a:effectLst/>
                <a:highlight>
                  <a:srgbClr val="867666"/>
                </a:highlight>
                <a:latin typeface="Century Gothic" panose="020B0502020202020204" pitchFamily="34" charset="0"/>
              </a:rPr>
              <a:t>Pareto of categories listed</a:t>
            </a:r>
            <a:endParaRPr lang="en-US">
              <a:solidFill>
                <a:schemeClr val="bg1"/>
              </a:solidFill>
              <a:highlight>
                <a:srgbClr val="867666"/>
              </a:highlight>
              <a:latin typeface="Century Gothic" panose="020B0502020202020204" pitchFamily="34" charset="0"/>
            </a:endParaRPr>
          </a:p>
        </p:txBody>
      </p:sp>
      <p:sp>
        <p:nvSpPr>
          <p:cNvPr id="4" name="Rectangle 3">
            <a:extLst>
              <a:ext uri="{FF2B5EF4-FFF2-40B4-BE49-F238E27FC236}">
                <a16:creationId xmlns:a16="http://schemas.microsoft.com/office/drawing/2014/main" id="{BD3EFFB0-B4DC-BAB1-3215-8EBD618084C6}"/>
              </a:ext>
            </a:extLst>
          </p:cNvPr>
          <p:cNvSpPr/>
          <p:nvPr/>
        </p:nvSpPr>
        <p:spPr>
          <a:xfrm>
            <a:off x="7310225" y="856994"/>
            <a:ext cx="1097707" cy="1094895"/>
          </a:xfrm>
          <a:prstGeom prst="rect">
            <a:avLst/>
          </a:prstGeom>
          <a:noFill/>
          <a:ln w="57150">
            <a:solidFill>
              <a:srgbClr val="7449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Couch with solid fill">
            <a:extLst>
              <a:ext uri="{FF2B5EF4-FFF2-40B4-BE49-F238E27FC236}">
                <a16:creationId xmlns:a16="http://schemas.microsoft.com/office/drawing/2014/main" id="{09F9882C-0023-B547-1439-A7253ECEF7A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97160" y="5002939"/>
            <a:ext cx="1782667" cy="1782667"/>
          </a:xfrm>
          <a:prstGeom prst="rect">
            <a:avLst/>
          </a:prstGeom>
        </p:spPr>
      </p:pic>
      <p:pic>
        <p:nvPicPr>
          <p:cNvPr id="21" name="Graphic 20" descr="Table and chairs with solid fill">
            <a:extLst>
              <a:ext uri="{FF2B5EF4-FFF2-40B4-BE49-F238E27FC236}">
                <a16:creationId xmlns:a16="http://schemas.microsoft.com/office/drawing/2014/main" id="{957EAD9D-3428-6499-652D-A3501BDB70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81677" y="5476573"/>
            <a:ext cx="951207" cy="951207"/>
          </a:xfrm>
          <a:prstGeom prst="rect">
            <a:avLst/>
          </a:prstGeom>
        </p:spPr>
      </p:pic>
      <p:pic>
        <p:nvPicPr>
          <p:cNvPr id="27" name="Graphic 26" descr="Bed with solid fill">
            <a:extLst>
              <a:ext uri="{FF2B5EF4-FFF2-40B4-BE49-F238E27FC236}">
                <a16:creationId xmlns:a16="http://schemas.microsoft.com/office/drawing/2014/main" id="{E4EC7049-4007-3ED7-04E8-A035ADE1F3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06705" y="4996344"/>
            <a:ext cx="1642645" cy="1642645"/>
          </a:xfrm>
          <a:prstGeom prst="rect">
            <a:avLst/>
          </a:prstGeom>
        </p:spPr>
      </p:pic>
      <p:pic>
        <p:nvPicPr>
          <p:cNvPr id="28" name="Graphic 27" descr="Office Chair with solid fill">
            <a:extLst>
              <a:ext uri="{FF2B5EF4-FFF2-40B4-BE49-F238E27FC236}">
                <a16:creationId xmlns:a16="http://schemas.microsoft.com/office/drawing/2014/main" id="{690F79FD-D8A4-255F-5593-78D07DF6538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528777" y="5443920"/>
            <a:ext cx="914400" cy="914400"/>
          </a:xfrm>
          <a:prstGeom prst="rect">
            <a:avLst/>
          </a:prstGeom>
        </p:spPr>
      </p:pic>
      <p:pic>
        <p:nvPicPr>
          <p:cNvPr id="30" name="Graphic 29" descr="Office Chair with solid fill">
            <a:extLst>
              <a:ext uri="{FF2B5EF4-FFF2-40B4-BE49-F238E27FC236}">
                <a16:creationId xmlns:a16="http://schemas.microsoft.com/office/drawing/2014/main" id="{09315650-AD38-3940-03B4-68291F09C39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284601" y="5445516"/>
            <a:ext cx="914400" cy="914400"/>
          </a:xfrm>
          <a:prstGeom prst="rect">
            <a:avLst/>
          </a:prstGeom>
        </p:spPr>
      </p:pic>
      <p:pic>
        <p:nvPicPr>
          <p:cNvPr id="32" name="Graphic 31" descr="Office Chair with solid fill">
            <a:extLst>
              <a:ext uri="{FF2B5EF4-FFF2-40B4-BE49-F238E27FC236}">
                <a16:creationId xmlns:a16="http://schemas.microsoft.com/office/drawing/2014/main" id="{EDB72332-1DE9-D6F5-920F-D8A4376362F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915219" y="5458528"/>
            <a:ext cx="914400" cy="914400"/>
          </a:xfrm>
          <a:prstGeom prst="rect">
            <a:avLst/>
          </a:prstGeom>
        </p:spPr>
      </p:pic>
      <p:sp>
        <p:nvSpPr>
          <p:cNvPr id="35" name="Left Brace 34">
            <a:extLst>
              <a:ext uri="{FF2B5EF4-FFF2-40B4-BE49-F238E27FC236}">
                <a16:creationId xmlns:a16="http://schemas.microsoft.com/office/drawing/2014/main" id="{85467138-14D0-15F2-0810-3A199BB81C7E}"/>
              </a:ext>
            </a:extLst>
          </p:cNvPr>
          <p:cNvSpPr/>
          <p:nvPr/>
        </p:nvSpPr>
        <p:spPr>
          <a:xfrm rot="10800000">
            <a:off x="3351963" y="5211219"/>
            <a:ext cx="347244" cy="1027659"/>
          </a:xfrm>
          <a:prstGeom prst="leftBrace">
            <a:avLst>
              <a:gd name="adj1" fmla="val 8333"/>
              <a:gd name="adj2" fmla="val 49506"/>
            </a:avLst>
          </a:prstGeom>
          <a:ln w="38100">
            <a:solidFill>
              <a:srgbClr val="74493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7" name="Graphic 36" descr="Badge 1 outline">
            <a:extLst>
              <a:ext uri="{FF2B5EF4-FFF2-40B4-BE49-F238E27FC236}">
                <a16:creationId xmlns:a16="http://schemas.microsoft.com/office/drawing/2014/main" id="{AEF803B8-0F4F-79B2-1260-A56E6BAF25C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46794" y="5007794"/>
            <a:ext cx="1179531" cy="1179531"/>
          </a:xfrm>
          <a:prstGeom prst="rect">
            <a:avLst/>
          </a:prstGeom>
        </p:spPr>
      </p:pic>
      <p:pic>
        <p:nvPicPr>
          <p:cNvPr id="39" name="Graphic 38" descr="Badge outline">
            <a:extLst>
              <a:ext uri="{FF2B5EF4-FFF2-40B4-BE49-F238E27FC236}">
                <a16:creationId xmlns:a16="http://schemas.microsoft.com/office/drawing/2014/main" id="{E0E60A89-51D9-365A-2475-E85F706A97E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692019" y="5121934"/>
            <a:ext cx="924643" cy="924643"/>
          </a:xfrm>
          <a:prstGeom prst="rect">
            <a:avLst/>
          </a:prstGeom>
        </p:spPr>
      </p:pic>
      <p:pic>
        <p:nvPicPr>
          <p:cNvPr id="41" name="Graphic 40" descr="Badge 3 outline">
            <a:extLst>
              <a:ext uri="{FF2B5EF4-FFF2-40B4-BE49-F238E27FC236}">
                <a16:creationId xmlns:a16="http://schemas.microsoft.com/office/drawing/2014/main" id="{960B238B-CDE6-975C-0CFA-A44E0F2A6F6F}"/>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533770" y="5798275"/>
            <a:ext cx="668920" cy="668920"/>
          </a:xfrm>
          <a:prstGeom prst="rect">
            <a:avLst/>
          </a:prstGeom>
        </p:spPr>
      </p:pic>
      <p:sp>
        <p:nvSpPr>
          <p:cNvPr id="42" name="TextBox 41">
            <a:extLst>
              <a:ext uri="{FF2B5EF4-FFF2-40B4-BE49-F238E27FC236}">
                <a16:creationId xmlns:a16="http://schemas.microsoft.com/office/drawing/2014/main" id="{C4641457-FB6D-C4E0-4A24-479FF3078CEF}"/>
              </a:ext>
            </a:extLst>
          </p:cNvPr>
          <p:cNvSpPr txBox="1"/>
          <p:nvPr/>
        </p:nvSpPr>
        <p:spPr>
          <a:xfrm>
            <a:off x="7310226" y="4540096"/>
            <a:ext cx="3812267" cy="261610"/>
          </a:xfrm>
          <a:prstGeom prst="rect">
            <a:avLst/>
          </a:prstGeom>
          <a:noFill/>
        </p:spPr>
        <p:txBody>
          <a:bodyPr wrap="square" rtlCol="0">
            <a:spAutoFit/>
          </a:bodyPr>
          <a:lstStyle/>
          <a:p>
            <a:r>
              <a:rPr lang="en-US" sz="1100">
                <a:solidFill>
                  <a:schemeClr val="bg1"/>
                </a:solidFill>
                <a:highlight>
                  <a:srgbClr val="867666"/>
                </a:highlight>
                <a:latin typeface="Century Gothic" panose="020B0502020202020204" pitchFamily="34" charset="0"/>
              </a:rPr>
              <a:t>Possible combinations: </a:t>
            </a:r>
            <a:endParaRPr lang="en-US" sz="1600">
              <a:solidFill>
                <a:schemeClr val="bg1"/>
              </a:solidFill>
              <a:highlight>
                <a:srgbClr val="867666"/>
              </a:highlight>
              <a:latin typeface="Century Gothic" panose="020B0502020202020204" pitchFamily="34" charset="0"/>
            </a:endParaRPr>
          </a:p>
        </p:txBody>
      </p:sp>
      <p:sp>
        <p:nvSpPr>
          <p:cNvPr id="46" name="Rectangle 45">
            <a:extLst>
              <a:ext uri="{FF2B5EF4-FFF2-40B4-BE49-F238E27FC236}">
                <a16:creationId xmlns:a16="http://schemas.microsoft.com/office/drawing/2014/main" id="{1E8ABFBF-B213-81B9-13B7-D7BCFE878536}"/>
              </a:ext>
            </a:extLst>
          </p:cNvPr>
          <p:cNvSpPr/>
          <p:nvPr/>
        </p:nvSpPr>
        <p:spPr>
          <a:xfrm>
            <a:off x="7376763" y="3877347"/>
            <a:ext cx="1204878" cy="2123658"/>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br>
              <a:rPr lang="en-GB" sz="6600" b="1">
                <a:ln/>
                <a:solidFill>
                  <a:schemeClr val="accent4"/>
                </a:solidFill>
              </a:rPr>
            </a:br>
            <a:r>
              <a:rPr lang="en-GB" sz="6600">
                <a:ln w="0"/>
                <a:solidFill>
                  <a:srgbClr val="744930"/>
                </a:solidFill>
                <a:effectLst>
                  <a:outerShdw blurRad="38100" dist="19050" dir="2700000" algn="tl" rotWithShape="0">
                    <a:schemeClr val="dk1">
                      <a:alpha val="40000"/>
                    </a:schemeClr>
                  </a:outerShdw>
                </a:effectLst>
              </a:rPr>
              <a:t>+</a:t>
            </a:r>
            <a:endParaRPr lang="en-GB" sz="6600" b="1" cap="none" spc="0">
              <a:ln/>
              <a:solidFill>
                <a:srgbClr val="744930"/>
              </a:solidFill>
              <a:effectLst/>
            </a:endParaRPr>
          </a:p>
        </p:txBody>
      </p:sp>
      <p:sp>
        <p:nvSpPr>
          <p:cNvPr id="47" name="Rectangle 46">
            <a:extLst>
              <a:ext uri="{FF2B5EF4-FFF2-40B4-BE49-F238E27FC236}">
                <a16:creationId xmlns:a16="http://schemas.microsoft.com/office/drawing/2014/main" id="{D1ACCCA8-1222-FEF6-AA03-C33B1BA6FD43}"/>
              </a:ext>
            </a:extLst>
          </p:cNvPr>
          <p:cNvSpPr/>
          <p:nvPr/>
        </p:nvSpPr>
        <p:spPr>
          <a:xfrm>
            <a:off x="10009890" y="4860630"/>
            <a:ext cx="52931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GB" sz="5400">
                <a:ln w="0"/>
                <a:solidFill>
                  <a:srgbClr val="744930"/>
                </a:solidFill>
                <a:effectLst>
                  <a:outerShdw blurRad="38100" dist="25400" dir="5400000" algn="ctr" rotWithShape="0">
                    <a:srgbClr val="6E747A">
                      <a:alpha val="43000"/>
                    </a:srgbClr>
                  </a:outerShdw>
                </a:effectLst>
              </a:rPr>
              <a:t>+</a:t>
            </a:r>
            <a:endParaRPr lang="en-GB" sz="5400" b="1" cap="none" spc="0">
              <a:ln/>
              <a:solidFill>
                <a:srgbClr val="744930"/>
              </a:solidFill>
              <a:effectLst/>
            </a:endParaRPr>
          </a:p>
        </p:txBody>
      </p:sp>
      <p:pic>
        <p:nvPicPr>
          <p:cNvPr id="53" name="Graphic 52" descr="Couch outline">
            <a:extLst>
              <a:ext uri="{FF2B5EF4-FFF2-40B4-BE49-F238E27FC236}">
                <a16:creationId xmlns:a16="http://schemas.microsoft.com/office/drawing/2014/main" id="{BD1A93E6-5142-957A-A278-AA0E65A46FC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508668" y="4868064"/>
            <a:ext cx="914400" cy="914400"/>
          </a:xfrm>
          <a:prstGeom prst="rect">
            <a:avLst/>
          </a:prstGeom>
        </p:spPr>
      </p:pic>
    </p:spTree>
    <p:extLst>
      <p:ext uri="{BB962C8B-B14F-4D97-AF65-F5344CB8AC3E}">
        <p14:creationId xmlns:p14="http://schemas.microsoft.com/office/powerpoint/2010/main" val="2820518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635C1-3E80-1041-EB32-D509B48663C4}"/>
              </a:ext>
            </a:extLst>
          </p:cNvPr>
          <p:cNvSpPr>
            <a:spLocks noGrp="1"/>
          </p:cNvSpPr>
          <p:nvPr>
            <p:ph type="title"/>
          </p:nvPr>
        </p:nvSpPr>
        <p:spPr>
          <a:xfrm>
            <a:off x="456235" y="126581"/>
            <a:ext cx="10515600" cy="1325563"/>
          </a:xfrm>
        </p:spPr>
        <p:txBody>
          <a:bodyPr/>
          <a:lstStyle/>
          <a:p>
            <a:r>
              <a:rPr lang="en-US">
                <a:latin typeface="Optima" panose="02000503060000020004" pitchFamily="2" charset="0"/>
              </a:rPr>
              <a:t>Apriori and Association Rule</a:t>
            </a:r>
          </a:p>
        </p:txBody>
      </p:sp>
      <p:graphicFrame>
        <p:nvGraphicFramePr>
          <p:cNvPr id="35" name="Table 34">
            <a:extLst>
              <a:ext uri="{FF2B5EF4-FFF2-40B4-BE49-F238E27FC236}">
                <a16:creationId xmlns:a16="http://schemas.microsoft.com/office/drawing/2014/main" id="{F9D868BB-FACB-E37D-A0BE-35DA0CB713DC}"/>
              </a:ext>
            </a:extLst>
          </p:cNvPr>
          <p:cNvGraphicFramePr>
            <a:graphicFrameLocks noGrp="1"/>
          </p:cNvGraphicFramePr>
          <p:nvPr/>
        </p:nvGraphicFramePr>
        <p:xfrm>
          <a:off x="447098" y="2229533"/>
          <a:ext cx="2657142" cy="1762125"/>
        </p:xfrm>
        <a:graphic>
          <a:graphicData uri="http://schemas.openxmlformats.org/drawingml/2006/table">
            <a:tbl>
              <a:tblPr/>
              <a:tblGrid>
                <a:gridCol w="616149">
                  <a:extLst>
                    <a:ext uri="{9D8B030D-6E8A-4147-A177-3AD203B41FA5}">
                      <a16:colId xmlns:a16="http://schemas.microsoft.com/office/drawing/2014/main" val="26245541"/>
                    </a:ext>
                  </a:extLst>
                </a:gridCol>
                <a:gridCol w="616149">
                  <a:extLst>
                    <a:ext uri="{9D8B030D-6E8A-4147-A177-3AD203B41FA5}">
                      <a16:colId xmlns:a16="http://schemas.microsoft.com/office/drawing/2014/main" val="3233946884"/>
                    </a:ext>
                  </a:extLst>
                </a:gridCol>
                <a:gridCol w="616149">
                  <a:extLst>
                    <a:ext uri="{9D8B030D-6E8A-4147-A177-3AD203B41FA5}">
                      <a16:colId xmlns:a16="http://schemas.microsoft.com/office/drawing/2014/main" val="1376901248"/>
                    </a:ext>
                  </a:extLst>
                </a:gridCol>
                <a:gridCol w="808695">
                  <a:extLst>
                    <a:ext uri="{9D8B030D-6E8A-4147-A177-3AD203B41FA5}">
                      <a16:colId xmlns:a16="http://schemas.microsoft.com/office/drawing/2014/main" val="486233150"/>
                    </a:ext>
                  </a:extLst>
                </a:gridCol>
              </a:tblGrid>
              <a:tr h="333400">
                <a:tc>
                  <a:txBody>
                    <a:bodyPr/>
                    <a:lstStyle/>
                    <a:p>
                      <a:pPr algn="ctr" fontAlgn="ctr"/>
                      <a:r>
                        <a:rPr lang="en-US" sz="1100" b="1" i="0" u="none" strike="noStrike">
                          <a:solidFill>
                            <a:schemeClr val="bg1"/>
                          </a:solidFill>
                          <a:effectLst/>
                          <a:latin typeface="Century Gothic" panose="020B0502020202020204" pitchFamily="34" charset="0"/>
                        </a:rPr>
                        <a:t>Item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897A"/>
                    </a:solidFill>
                  </a:tcPr>
                </a:tc>
                <a:tc>
                  <a:txBody>
                    <a:bodyPr/>
                    <a:lstStyle/>
                    <a:p>
                      <a:pPr algn="ctr" fontAlgn="ctr"/>
                      <a:r>
                        <a:rPr lang="en-US" sz="1100" b="1" i="0" u="none" strike="noStrike">
                          <a:solidFill>
                            <a:schemeClr val="bg1"/>
                          </a:solidFill>
                          <a:effectLst/>
                          <a:latin typeface="Century Gothic" panose="020B0502020202020204" pitchFamily="34" charset="0"/>
                        </a:rPr>
                        <a:t>Category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897A"/>
                    </a:solidFill>
                  </a:tcPr>
                </a:tc>
                <a:tc>
                  <a:txBody>
                    <a:bodyPr/>
                    <a:lstStyle/>
                    <a:p>
                      <a:pPr algn="ctr" fontAlgn="ctr"/>
                      <a:r>
                        <a:rPr lang="en-US" sz="1100" b="1" i="0" u="none" strike="noStrike">
                          <a:solidFill>
                            <a:schemeClr val="bg1"/>
                          </a:solidFill>
                          <a:effectLst/>
                          <a:latin typeface="Century Gothic" panose="020B0502020202020204" pitchFamily="34" charset="0"/>
                        </a:rPr>
                        <a:t>Count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897A"/>
                    </a:solidFill>
                  </a:tcPr>
                </a:tc>
                <a:tc>
                  <a:txBody>
                    <a:bodyPr/>
                    <a:lstStyle/>
                    <a:p>
                      <a:pPr algn="ctr" fontAlgn="ctr"/>
                      <a:r>
                        <a:rPr lang="en-US" sz="1100" b="1" i="0" u="none" strike="noStrike">
                          <a:solidFill>
                            <a:schemeClr val="bg1"/>
                          </a:solidFill>
                          <a:effectLst/>
                          <a:latin typeface="Century Gothic" panose="020B0502020202020204" pitchFamily="34" charset="0"/>
                        </a:rPr>
                        <a:t>Support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897A"/>
                    </a:solidFill>
                  </a:tcPr>
                </a:tc>
                <a:extLst>
                  <a:ext uri="{0D108BD9-81ED-4DB2-BD59-A6C34878D82A}">
                    <a16:rowId xmlns:a16="http://schemas.microsoft.com/office/drawing/2014/main" val="2573402938"/>
                  </a:ext>
                </a:extLst>
              </a:tr>
              <a:tr h="174205">
                <a:tc>
                  <a:txBody>
                    <a:bodyPr/>
                    <a:lstStyle/>
                    <a:p>
                      <a:pPr algn="ctr" fontAlgn="ctr"/>
                      <a:r>
                        <a:rPr lang="en-US" sz="1100" b="0" i="0" u="none" strike="noStrike">
                          <a:solidFill>
                            <a:srgbClr val="000000"/>
                          </a:solidFill>
                          <a:effectLst/>
                          <a:highlight>
                            <a:srgbClr val="FFFF00"/>
                          </a:highlight>
                          <a:latin typeface="Century Gothic" panose="020B0502020202020204" pitchFamily="34" charset="0"/>
                        </a:rPr>
                        <a:t>659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0.42%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6833192"/>
                  </a:ext>
                </a:extLst>
              </a:tr>
              <a:tr h="174205">
                <a:tc>
                  <a:txBody>
                    <a:bodyPr/>
                    <a:lstStyle/>
                    <a:p>
                      <a:pPr algn="ctr" fontAlgn="ctr"/>
                      <a:r>
                        <a:rPr lang="en-US" sz="1100" b="0" i="0" u="none" strike="noStrike">
                          <a:solidFill>
                            <a:srgbClr val="000000"/>
                          </a:solidFill>
                          <a:effectLst/>
                          <a:highlight>
                            <a:srgbClr val="FFFF00"/>
                          </a:highlight>
                          <a:latin typeface="Century Gothic" panose="020B0502020202020204" pitchFamily="34" charset="0"/>
                        </a:rPr>
                        <a:t>353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Bench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1.03%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1155353"/>
                  </a:ext>
                </a:extLst>
              </a:tr>
              <a:tr h="174205">
                <a:tc>
                  <a:txBody>
                    <a:bodyPr/>
                    <a:lstStyle/>
                    <a:p>
                      <a:pPr algn="ctr" fontAlgn="ctr"/>
                      <a:r>
                        <a:rPr lang="en-US" sz="1100" b="0" i="0" u="none" strike="noStrike">
                          <a:solidFill>
                            <a:srgbClr val="000000"/>
                          </a:solidFill>
                          <a:effectLst/>
                          <a:latin typeface="Century Gothic" panose="020B0502020202020204" pitchFamily="34" charset="0"/>
                        </a:rPr>
                        <a:t>152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0.45%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6230896"/>
                  </a:ext>
                </a:extLst>
              </a:tr>
              <a:tr h="174205">
                <a:tc>
                  <a:txBody>
                    <a:bodyPr/>
                    <a:lstStyle/>
                    <a:p>
                      <a:pPr algn="ctr" fontAlgn="ctr"/>
                      <a:r>
                        <a:rPr lang="en-US" sz="1100" b="0" i="0" u="none" strike="noStrike">
                          <a:solidFill>
                            <a:srgbClr val="000000"/>
                          </a:solidFill>
                          <a:effectLst/>
                          <a:latin typeface="Century Gothic" panose="020B0502020202020204" pitchFamily="34" charset="0"/>
                        </a:rPr>
                        <a:t>614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Chair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293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4.10%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3479886"/>
                  </a:ext>
                </a:extLst>
              </a:tr>
              <a:tr h="174205">
                <a:tc>
                  <a:txBody>
                    <a:bodyPr/>
                    <a:lstStyle/>
                    <a:p>
                      <a:pPr algn="ctr" fontAlgn="ctr"/>
                      <a:r>
                        <a:rPr lang="en-US" sz="1100" b="0" i="0" u="none" strike="noStrike">
                          <a:solidFill>
                            <a:srgbClr val="000000"/>
                          </a:solidFill>
                          <a:effectLst/>
                          <a:latin typeface="Century Gothic" panose="020B0502020202020204" pitchFamily="34" charset="0"/>
                        </a:rPr>
                        <a:t>681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8298872"/>
                  </a:ext>
                </a:extLst>
              </a:tr>
              <a:tr h="174205">
                <a:tc>
                  <a:txBody>
                    <a:bodyPr/>
                    <a:lstStyle/>
                    <a:p>
                      <a:pPr algn="ctr" fontAlgn="ctr"/>
                      <a:r>
                        <a:rPr lang="en-US" sz="1100" b="0" i="0" u="none" strike="noStrike">
                          <a:solidFill>
                            <a:srgbClr val="000000"/>
                          </a:solidFill>
                          <a:effectLst/>
                          <a:latin typeface="Century Gothic" panose="020B0502020202020204" pitchFamily="34" charset="0"/>
                        </a:rPr>
                        <a:t>528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Chair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0.66%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9730735"/>
                  </a:ext>
                </a:extLst>
              </a:tr>
              <a:tr h="174205">
                <a:tc>
                  <a:txBody>
                    <a:bodyPr/>
                    <a:lstStyle/>
                    <a:p>
                      <a:pPr algn="ctr" fontAlgn="ctr"/>
                      <a:r>
                        <a:rPr lang="en-US" sz="1100" b="0" i="0" u="none" strike="noStrike">
                          <a:solidFill>
                            <a:srgbClr val="000000"/>
                          </a:solidFill>
                          <a:effectLst/>
                          <a:highlight>
                            <a:srgbClr val="FFFF00"/>
                          </a:highlight>
                          <a:latin typeface="Century Gothic" panose="020B0502020202020204" pitchFamily="34" charset="0"/>
                        </a:rPr>
                        <a:t>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Chair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140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1.96%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345165"/>
                  </a:ext>
                </a:extLst>
              </a:tr>
              <a:tr h="174205">
                <a:tc>
                  <a:txBody>
                    <a:bodyPr/>
                    <a:lstStyle/>
                    <a:p>
                      <a:pPr algn="ctr" fontAlgn="ctr"/>
                      <a:r>
                        <a:rPr lang="en-US" sz="1100" b="0" i="0" u="none" strike="noStrike">
                          <a:solidFill>
                            <a:srgbClr val="000000"/>
                          </a:solidFill>
                          <a:effectLst/>
                          <a:latin typeface="Century Gothic" panose="020B050202020202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4868857"/>
                  </a:ext>
                </a:extLst>
              </a:tr>
            </a:tbl>
          </a:graphicData>
        </a:graphic>
      </p:graphicFrame>
      <p:graphicFrame>
        <p:nvGraphicFramePr>
          <p:cNvPr id="37" name="Table 36">
            <a:extLst>
              <a:ext uri="{FF2B5EF4-FFF2-40B4-BE49-F238E27FC236}">
                <a16:creationId xmlns:a16="http://schemas.microsoft.com/office/drawing/2014/main" id="{EC8FAF09-E26F-6339-1D26-2523A1395C6C}"/>
              </a:ext>
            </a:extLst>
          </p:cNvPr>
          <p:cNvGraphicFramePr>
            <a:graphicFrameLocks noGrp="1"/>
          </p:cNvGraphicFramePr>
          <p:nvPr/>
        </p:nvGraphicFramePr>
        <p:xfrm>
          <a:off x="4832253" y="2218375"/>
          <a:ext cx="2657144" cy="1710594"/>
        </p:xfrm>
        <a:graphic>
          <a:graphicData uri="http://schemas.openxmlformats.org/drawingml/2006/table">
            <a:tbl>
              <a:tblPr/>
              <a:tblGrid>
                <a:gridCol w="932087">
                  <a:extLst>
                    <a:ext uri="{9D8B030D-6E8A-4147-A177-3AD203B41FA5}">
                      <a16:colId xmlns:a16="http://schemas.microsoft.com/office/drawing/2014/main" val="1157492935"/>
                    </a:ext>
                  </a:extLst>
                </a:gridCol>
                <a:gridCol w="612117">
                  <a:extLst>
                    <a:ext uri="{9D8B030D-6E8A-4147-A177-3AD203B41FA5}">
                      <a16:colId xmlns:a16="http://schemas.microsoft.com/office/drawing/2014/main" val="2798628184"/>
                    </a:ext>
                  </a:extLst>
                </a:gridCol>
                <a:gridCol w="1112940">
                  <a:extLst>
                    <a:ext uri="{9D8B030D-6E8A-4147-A177-3AD203B41FA5}">
                      <a16:colId xmlns:a16="http://schemas.microsoft.com/office/drawing/2014/main" val="3702511776"/>
                    </a:ext>
                  </a:extLst>
                </a:gridCol>
              </a:tblGrid>
              <a:tr h="285099">
                <a:tc>
                  <a:txBody>
                    <a:bodyPr/>
                    <a:lstStyle/>
                    <a:p>
                      <a:pPr algn="ctr" fontAlgn="ctr"/>
                      <a:r>
                        <a:rPr lang="en-US" sz="1100" b="1" i="0" u="none" strike="noStrike">
                          <a:solidFill>
                            <a:schemeClr val="bg1"/>
                          </a:solidFill>
                          <a:effectLst/>
                          <a:latin typeface="Century Gothic" panose="020B0502020202020204" pitchFamily="34" charset="0"/>
                        </a:rPr>
                        <a:t>Item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897A"/>
                    </a:solidFill>
                  </a:tcPr>
                </a:tc>
                <a:tc>
                  <a:txBody>
                    <a:bodyPr/>
                    <a:lstStyle/>
                    <a:p>
                      <a:pPr algn="ctr" fontAlgn="ctr"/>
                      <a:r>
                        <a:rPr lang="en-US" sz="1100" b="1" i="0" u="none" strike="noStrike">
                          <a:solidFill>
                            <a:schemeClr val="bg1"/>
                          </a:solidFill>
                          <a:effectLst/>
                          <a:latin typeface="Century Gothic" panose="020B0502020202020204" pitchFamily="34" charset="0"/>
                        </a:rPr>
                        <a:t>Count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897A"/>
                    </a:solidFill>
                  </a:tcPr>
                </a:tc>
                <a:tc>
                  <a:txBody>
                    <a:bodyPr/>
                    <a:lstStyle/>
                    <a:p>
                      <a:pPr algn="ctr" fontAlgn="ctr"/>
                      <a:r>
                        <a:rPr lang="en-US" sz="1100" b="1" i="0" u="none" strike="noStrike">
                          <a:solidFill>
                            <a:schemeClr val="bg1"/>
                          </a:solidFill>
                          <a:effectLst/>
                          <a:latin typeface="Century Gothic" panose="020B0502020202020204" pitchFamily="34" charset="0"/>
                        </a:rPr>
                        <a:t>Support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897A"/>
                    </a:solidFill>
                  </a:tcPr>
                </a:tc>
                <a:extLst>
                  <a:ext uri="{0D108BD9-81ED-4DB2-BD59-A6C34878D82A}">
                    <a16:rowId xmlns:a16="http://schemas.microsoft.com/office/drawing/2014/main" val="1062779419"/>
                  </a:ext>
                </a:extLst>
              </a:tr>
              <a:tr h="285099">
                <a:tc>
                  <a:txBody>
                    <a:bodyPr/>
                    <a:lstStyle/>
                    <a:p>
                      <a:pPr algn="ctr" fontAlgn="ctr"/>
                      <a:r>
                        <a:rPr lang="en-US" sz="1100" b="0" i="0" u="none" strike="noStrike">
                          <a:solidFill>
                            <a:srgbClr val="000000"/>
                          </a:solidFill>
                          <a:effectLst/>
                          <a:highlight>
                            <a:srgbClr val="FFFF00"/>
                          </a:highlight>
                          <a:latin typeface="Century Gothic" panose="020B0502020202020204" pitchFamily="34" charset="0"/>
                        </a:rPr>
                        <a:t>659 &amp; 353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0.41%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1827425"/>
                  </a:ext>
                </a:extLst>
              </a:tr>
              <a:tr h="285099">
                <a:tc>
                  <a:txBody>
                    <a:bodyPr/>
                    <a:lstStyle/>
                    <a:p>
                      <a:pPr algn="ctr" fontAlgn="ctr"/>
                      <a:r>
                        <a:rPr lang="en-US" sz="1100" b="0" i="0" u="none" strike="noStrike">
                          <a:solidFill>
                            <a:srgbClr val="000000"/>
                          </a:solidFill>
                          <a:effectLst/>
                          <a:highlight>
                            <a:srgbClr val="FFFF00"/>
                          </a:highlight>
                          <a:latin typeface="Century Gothic" panose="020B0502020202020204" pitchFamily="34" charset="0"/>
                        </a:rPr>
                        <a:t>659 &amp; 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0.36%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7319851"/>
                  </a:ext>
                </a:extLst>
              </a:tr>
              <a:tr h="285099">
                <a:tc>
                  <a:txBody>
                    <a:bodyPr/>
                    <a:lstStyle/>
                    <a:p>
                      <a:pPr algn="ctr" fontAlgn="ctr"/>
                      <a:r>
                        <a:rPr lang="en-US" sz="1100" b="0" i="0" u="none" strike="noStrike">
                          <a:solidFill>
                            <a:srgbClr val="000000"/>
                          </a:solidFill>
                          <a:effectLst/>
                          <a:latin typeface="Century Gothic" panose="020B0502020202020204" pitchFamily="34" charset="0"/>
                        </a:rPr>
                        <a:t>152 &amp; 614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0.43%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9989407"/>
                  </a:ext>
                </a:extLst>
              </a:tr>
              <a:tr h="285099">
                <a:tc>
                  <a:txBody>
                    <a:bodyPr/>
                    <a:lstStyle/>
                    <a:p>
                      <a:pPr algn="ctr" fontAlgn="ctr"/>
                      <a:r>
                        <a:rPr lang="en-US" sz="1100" b="0" i="0" u="none" strike="noStrike">
                          <a:solidFill>
                            <a:srgbClr val="000000"/>
                          </a:solidFill>
                          <a:effectLst/>
                          <a:latin typeface="Century Gothic" panose="020B0502020202020204" pitchFamily="34" charset="0"/>
                        </a:rPr>
                        <a:t>681 &amp; 528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0.52%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5349737"/>
                  </a:ext>
                </a:extLst>
              </a:tr>
              <a:tr h="285099">
                <a:tc>
                  <a:txBody>
                    <a:bodyPr/>
                    <a:lstStyle/>
                    <a:p>
                      <a:pPr algn="ctr" fontAlgn="ctr"/>
                      <a:r>
                        <a:rPr lang="en-US" sz="1100" b="0" i="0" u="none" strike="noStrike">
                          <a:solidFill>
                            <a:srgbClr val="000000"/>
                          </a:solidFill>
                          <a:effectLst/>
                          <a:latin typeface="Century Gothic" panose="020B050202020202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0862519"/>
                  </a:ext>
                </a:extLst>
              </a:tr>
            </a:tbl>
          </a:graphicData>
        </a:graphic>
      </p:graphicFrame>
      <p:graphicFrame>
        <p:nvGraphicFramePr>
          <p:cNvPr id="39" name="Table 38">
            <a:extLst>
              <a:ext uri="{FF2B5EF4-FFF2-40B4-BE49-F238E27FC236}">
                <a16:creationId xmlns:a16="http://schemas.microsoft.com/office/drawing/2014/main" id="{05F9A223-4E3F-AE87-6EF5-7E6E9CC4E7D3}"/>
              </a:ext>
            </a:extLst>
          </p:cNvPr>
          <p:cNvGraphicFramePr>
            <a:graphicFrameLocks noGrp="1"/>
          </p:cNvGraphicFramePr>
          <p:nvPr/>
        </p:nvGraphicFramePr>
        <p:xfrm>
          <a:off x="9180734" y="2253833"/>
          <a:ext cx="2496978" cy="867315"/>
        </p:xfrm>
        <a:graphic>
          <a:graphicData uri="http://schemas.openxmlformats.org/drawingml/2006/table">
            <a:tbl>
              <a:tblPr/>
              <a:tblGrid>
                <a:gridCol w="1185007">
                  <a:extLst>
                    <a:ext uri="{9D8B030D-6E8A-4147-A177-3AD203B41FA5}">
                      <a16:colId xmlns:a16="http://schemas.microsoft.com/office/drawing/2014/main" val="3118646995"/>
                    </a:ext>
                  </a:extLst>
                </a:gridCol>
                <a:gridCol w="465538">
                  <a:extLst>
                    <a:ext uri="{9D8B030D-6E8A-4147-A177-3AD203B41FA5}">
                      <a16:colId xmlns:a16="http://schemas.microsoft.com/office/drawing/2014/main" val="3305614459"/>
                    </a:ext>
                  </a:extLst>
                </a:gridCol>
                <a:gridCol w="846433">
                  <a:extLst>
                    <a:ext uri="{9D8B030D-6E8A-4147-A177-3AD203B41FA5}">
                      <a16:colId xmlns:a16="http://schemas.microsoft.com/office/drawing/2014/main" val="2876213606"/>
                    </a:ext>
                  </a:extLst>
                </a:gridCol>
              </a:tblGrid>
              <a:tr h="289105">
                <a:tc>
                  <a:txBody>
                    <a:bodyPr/>
                    <a:lstStyle/>
                    <a:p>
                      <a:pPr algn="ctr" fontAlgn="ctr"/>
                      <a:r>
                        <a:rPr lang="en-US" sz="1100" b="1" i="0" u="none" strike="noStrike">
                          <a:solidFill>
                            <a:schemeClr val="bg1"/>
                          </a:solidFill>
                          <a:effectLst/>
                          <a:latin typeface="Century Gothic" panose="020B0502020202020204" pitchFamily="34" charset="0"/>
                        </a:rPr>
                        <a:t>Item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897A"/>
                    </a:solidFill>
                  </a:tcPr>
                </a:tc>
                <a:tc>
                  <a:txBody>
                    <a:bodyPr/>
                    <a:lstStyle/>
                    <a:p>
                      <a:pPr algn="ctr" fontAlgn="ctr"/>
                      <a:r>
                        <a:rPr lang="en-US" sz="1100" b="1" i="0" u="none" strike="noStrike">
                          <a:solidFill>
                            <a:schemeClr val="bg1"/>
                          </a:solidFill>
                          <a:effectLst/>
                          <a:latin typeface="Century Gothic" panose="020B0502020202020204" pitchFamily="34" charset="0"/>
                        </a:rPr>
                        <a:t>Count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897A"/>
                    </a:solidFill>
                  </a:tcPr>
                </a:tc>
                <a:tc>
                  <a:txBody>
                    <a:bodyPr/>
                    <a:lstStyle/>
                    <a:p>
                      <a:pPr algn="ctr" fontAlgn="ctr"/>
                      <a:r>
                        <a:rPr lang="en-US" sz="1100" b="1" i="0" u="none" strike="noStrike">
                          <a:solidFill>
                            <a:schemeClr val="bg1"/>
                          </a:solidFill>
                          <a:effectLst/>
                          <a:latin typeface="Century Gothic" panose="020B0502020202020204" pitchFamily="34" charset="0"/>
                        </a:rPr>
                        <a:t>Support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897A"/>
                    </a:solidFill>
                  </a:tcPr>
                </a:tc>
                <a:extLst>
                  <a:ext uri="{0D108BD9-81ED-4DB2-BD59-A6C34878D82A}">
                    <a16:rowId xmlns:a16="http://schemas.microsoft.com/office/drawing/2014/main" val="1647329168"/>
                  </a:ext>
                </a:extLst>
              </a:tr>
              <a:tr h="289105">
                <a:tc>
                  <a:txBody>
                    <a:bodyPr/>
                    <a:lstStyle/>
                    <a:p>
                      <a:pPr algn="ctr" fontAlgn="ctr"/>
                      <a:r>
                        <a:rPr lang="en-US" sz="1100" b="0" i="0" u="none" strike="noStrike">
                          <a:solidFill>
                            <a:srgbClr val="000000"/>
                          </a:solidFill>
                          <a:effectLst/>
                          <a:highlight>
                            <a:srgbClr val="FFFF00"/>
                          </a:highlight>
                          <a:latin typeface="Century Gothic" panose="020B0502020202020204" pitchFamily="34" charset="0"/>
                        </a:rPr>
                        <a:t>659 &amp; 89 &amp; 353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0.34%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5952893"/>
                  </a:ext>
                </a:extLst>
              </a:tr>
              <a:tr h="289105">
                <a:tc>
                  <a:txBody>
                    <a:bodyPr/>
                    <a:lstStyle/>
                    <a:p>
                      <a:pPr algn="ctr" fontAlgn="ctr"/>
                      <a:r>
                        <a:rPr lang="en-US" sz="1100" b="0" i="0" u="none" strike="noStrike">
                          <a:solidFill>
                            <a:srgbClr val="000000"/>
                          </a:solidFill>
                          <a:effectLst/>
                          <a:latin typeface="Century Gothic" panose="020B050202020202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6507309"/>
                  </a:ext>
                </a:extLst>
              </a:tr>
            </a:tbl>
          </a:graphicData>
        </a:graphic>
      </p:graphicFrame>
      <p:sp>
        <p:nvSpPr>
          <p:cNvPr id="40" name="TextBox 39">
            <a:extLst>
              <a:ext uri="{FF2B5EF4-FFF2-40B4-BE49-F238E27FC236}">
                <a16:creationId xmlns:a16="http://schemas.microsoft.com/office/drawing/2014/main" id="{9EA99FD0-1237-8494-3466-C9AC5D886F54}"/>
              </a:ext>
            </a:extLst>
          </p:cNvPr>
          <p:cNvSpPr txBox="1"/>
          <p:nvPr/>
        </p:nvSpPr>
        <p:spPr>
          <a:xfrm>
            <a:off x="362488" y="3985494"/>
            <a:ext cx="2628900" cy="246221"/>
          </a:xfrm>
          <a:prstGeom prst="rect">
            <a:avLst/>
          </a:prstGeom>
          <a:noFill/>
        </p:spPr>
        <p:txBody>
          <a:bodyPr wrap="square" rtlCol="0">
            <a:spAutoFit/>
          </a:bodyPr>
          <a:lstStyle/>
          <a:p>
            <a:r>
              <a:rPr lang="en-US" sz="1000" b="1">
                <a:latin typeface="Century Gothic" panose="020B0502020202020204" pitchFamily="34" charset="0"/>
              </a:rPr>
              <a:t>*count = # of orders this item appears in</a:t>
            </a:r>
          </a:p>
        </p:txBody>
      </p:sp>
      <p:sp>
        <p:nvSpPr>
          <p:cNvPr id="41" name="TextBox 40">
            <a:extLst>
              <a:ext uri="{FF2B5EF4-FFF2-40B4-BE49-F238E27FC236}">
                <a16:creationId xmlns:a16="http://schemas.microsoft.com/office/drawing/2014/main" id="{685E6D89-731A-45BE-7082-673AF894C03C}"/>
              </a:ext>
            </a:extLst>
          </p:cNvPr>
          <p:cNvSpPr txBox="1"/>
          <p:nvPr/>
        </p:nvSpPr>
        <p:spPr>
          <a:xfrm>
            <a:off x="364794" y="1834983"/>
            <a:ext cx="1902357" cy="369332"/>
          </a:xfrm>
          <a:prstGeom prst="rect">
            <a:avLst/>
          </a:prstGeom>
          <a:noFill/>
        </p:spPr>
        <p:txBody>
          <a:bodyPr wrap="square" rtlCol="0">
            <a:spAutoFit/>
          </a:bodyPr>
          <a:lstStyle/>
          <a:p>
            <a:r>
              <a:rPr lang="en-US">
                <a:solidFill>
                  <a:schemeClr val="bg1"/>
                </a:solidFill>
                <a:highlight>
                  <a:srgbClr val="A3897A"/>
                </a:highlight>
                <a:latin typeface="Century Gothic" panose="020B0502020202020204" pitchFamily="34" charset="0"/>
              </a:rPr>
              <a:t>Min_sup = 0.3%</a:t>
            </a:r>
          </a:p>
        </p:txBody>
      </p:sp>
      <p:sp>
        <p:nvSpPr>
          <p:cNvPr id="42" name="Arrow: Right 41">
            <a:extLst>
              <a:ext uri="{FF2B5EF4-FFF2-40B4-BE49-F238E27FC236}">
                <a16:creationId xmlns:a16="http://schemas.microsoft.com/office/drawing/2014/main" id="{99E2E166-1438-A3C8-A575-A2B93BDCB386}"/>
              </a:ext>
            </a:extLst>
          </p:cNvPr>
          <p:cNvSpPr/>
          <p:nvPr/>
        </p:nvSpPr>
        <p:spPr>
          <a:xfrm>
            <a:off x="7927858" y="2162486"/>
            <a:ext cx="814415" cy="403402"/>
          </a:xfrm>
          <a:prstGeom prst="rightArrow">
            <a:avLst/>
          </a:prstGeom>
          <a:solidFill>
            <a:srgbClr val="867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Right 42">
            <a:extLst>
              <a:ext uri="{FF2B5EF4-FFF2-40B4-BE49-F238E27FC236}">
                <a16:creationId xmlns:a16="http://schemas.microsoft.com/office/drawing/2014/main" id="{31C8B08C-A5FD-C3EC-D517-16970612A104}"/>
              </a:ext>
            </a:extLst>
          </p:cNvPr>
          <p:cNvSpPr/>
          <p:nvPr/>
        </p:nvSpPr>
        <p:spPr>
          <a:xfrm>
            <a:off x="3561039" y="2162486"/>
            <a:ext cx="814415" cy="403402"/>
          </a:xfrm>
          <a:prstGeom prst="rightArrow">
            <a:avLst/>
          </a:prstGeom>
          <a:solidFill>
            <a:srgbClr val="867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EDFABF6-70E7-8A5C-7694-95F518EF9D96}"/>
              </a:ext>
            </a:extLst>
          </p:cNvPr>
          <p:cNvSpPr/>
          <p:nvPr/>
        </p:nvSpPr>
        <p:spPr>
          <a:xfrm>
            <a:off x="0" y="1050949"/>
            <a:ext cx="12194255" cy="765993"/>
          </a:xfrm>
          <a:prstGeom prst="rect">
            <a:avLst/>
          </a:prstGeom>
          <a:solidFill>
            <a:srgbClr val="A3897A">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06429A3-C38C-5C9F-5023-56BC1B701993}"/>
              </a:ext>
            </a:extLst>
          </p:cNvPr>
          <p:cNvSpPr txBox="1"/>
          <p:nvPr/>
        </p:nvSpPr>
        <p:spPr>
          <a:xfrm>
            <a:off x="362488" y="1145438"/>
            <a:ext cx="11482374" cy="738664"/>
          </a:xfrm>
          <a:prstGeom prst="rect">
            <a:avLst/>
          </a:prstGeom>
          <a:noFill/>
        </p:spPr>
        <p:txBody>
          <a:bodyPr wrap="square">
            <a:spAutoFit/>
          </a:bodyPr>
          <a:lstStyle/>
          <a:p>
            <a:pPr algn="l" rtl="0" fontAlgn="base"/>
            <a:r>
              <a:rPr lang="en-SG" sz="1400" b="0" i="0">
                <a:solidFill>
                  <a:schemeClr val="bg1"/>
                </a:solidFill>
                <a:effectLst/>
                <a:latin typeface="Century Gothic" panose="020B0502020202020204" pitchFamily="34" charset="0"/>
              </a:rPr>
              <a:t> </a:t>
            </a:r>
            <a:r>
              <a:rPr lang="en-US" sz="1400" b="1" i="0" u="sng">
                <a:solidFill>
                  <a:schemeClr val="bg1"/>
                </a:solidFill>
                <a:effectLst/>
                <a:latin typeface="Century Gothic" panose="020B0502020202020204" pitchFamily="34" charset="0"/>
              </a:rPr>
              <a:t>Apriori Algo</a:t>
            </a:r>
            <a:r>
              <a:rPr lang="en-US" sz="1400" b="0" i="0" u="none" strike="noStrike">
                <a:solidFill>
                  <a:schemeClr val="bg1"/>
                </a:solidFill>
                <a:effectLst/>
                <a:latin typeface="Century Gothic" panose="020B0502020202020204" pitchFamily="34" charset="0"/>
              </a:rPr>
              <a:t>: Generate a k-itemset candidate by merging a pair of frequent (k-1) itemsets only if their first k-2 items are identical.</a:t>
            </a:r>
            <a:r>
              <a:rPr lang="en-US" sz="1400" b="0" i="0">
                <a:solidFill>
                  <a:schemeClr val="bg1"/>
                </a:solidFill>
                <a:effectLst/>
                <a:latin typeface="Century Gothic" panose="020B0502020202020204" pitchFamily="34" charset="0"/>
              </a:rPr>
              <a:t>​</a:t>
            </a:r>
          </a:p>
          <a:p>
            <a:pPr algn="l" rtl="0" fontAlgn="base"/>
            <a:r>
              <a:rPr lang="en-US" sz="1400" b="0" i="0" u="none" strike="noStrike">
                <a:solidFill>
                  <a:schemeClr val="bg1"/>
                </a:solidFill>
                <a:effectLst/>
                <a:latin typeface="Century Gothic" panose="020B0502020202020204" pitchFamily="34" charset="0"/>
              </a:rPr>
              <a:t>{659 &amp; 353} + {659 &amp; 89} </a:t>
            </a:r>
            <a:r>
              <a:rPr lang="en-US" sz="1400" b="0" i="0" u="none" strike="noStrike">
                <a:solidFill>
                  <a:schemeClr val="bg1"/>
                </a:solidFill>
                <a:effectLst/>
                <a:latin typeface="Century Gothic" panose="020B0502020202020204" pitchFamily="34" charset="0"/>
                <a:sym typeface="Wingdings" panose="05000000000000000000" pitchFamily="2" charset="2"/>
              </a:rPr>
              <a:t></a:t>
            </a:r>
            <a:r>
              <a:rPr lang="en-US" sz="1400" b="0" i="0" u="none" strike="noStrike">
                <a:solidFill>
                  <a:schemeClr val="bg1"/>
                </a:solidFill>
                <a:effectLst/>
                <a:latin typeface="Century Gothic" panose="020B0502020202020204" pitchFamily="34" charset="0"/>
              </a:rPr>
              <a:t> {659 &amp; 89 &amp; 353} where 0.34% &gt; min_Sup</a:t>
            </a:r>
            <a:endParaRPr lang="en-US" sz="1400" b="0" i="0">
              <a:solidFill>
                <a:schemeClr val="bg1"/>
              </a:solidFill>
              <a:effectLst/>
              <a:latin typeface="Century Gothic" panose="020B0502020202020204" pitchFamily="34" charset="0"/>
            </a:endParaRPr>
          </a:p>
          <a:p>
            <a:endParaRPr lang="en-US" sz="1400">
              <a:latin typeface="Century Gothic" panose="020B0502020202020204" pitchFamily="34" charset="0"/>
            </a:endParaRPr>
          </a:p>
        </p:txBody>
      </p:sp>
    </p:spTree>
    <p:extLst>
      <p:ext uri="{BB962C8B-B14F-4D97-AF65-F5344CB8AC3E}">
        <p14:creationId xmlns:p14="http://schemas.microsoft.com/office/powerpoint/2010/main" val="87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635C1-3E80-1041-EB32-D509B48663C4}"/>
              </a:ext>
            </a:extLst>
          </p:cNvPr>
          <p:cNvSpPr>
            <a:spLocks noGrp="1"/>
          </p:cNvSpPr>
          <p:nvPr>
            <p:ph type="title"/>
          </p:nvPr>
        </p:nvSpPr>
        <p:spPr>
          <a:xfrm>
            <a:off x="456235" y="126581"/>
            <a:ext cx="10515600" cy="1325563"/>
          </a:xfrm>
        </p:spPr>
        <p:txBody>
          <a:bodyPr/>
          <a:lstStyle/>
          <a:p>
            <a:r>
              <a:rPr lang="en-US">
                <a:latin typeface="Optima" panose="02000503060000020004" pitchFamily="2" charset="0"/>
              </a:rPr>
              <a:t>Apriori and Association Rule</a:t>
            </a:r>
          </a:p>
        </p:txBody>
      </p:sp>
      <p:graphicFrame>
        <p:nvGraphicFramePr>
          <p:cNvPr id="35" name="Table 34">
            <a:extLst>
              <a:ext uri="{FF2B5EF4-FFF2-40B4-BE49-F238E27FC236}">
                <a16:creationId xmlns:a16="http://schemas.microsoft.com/office/drawing/2014/main" id="{F9D868BB-FACB-E37D-A0BE-35DA0CB713DC}"/>
              </a:ext>
            </a:extLst>
          </p:cNvPr>
          <p:cNvGraphicFramePr>
            <a:graphicFrameLocks noGrp="1"/>
          </p:cNvGraphicFramePr>
          <p:nvPr>
            <p:extLst>
              <p:ext uri="{D42A27DB-BD31-4B8C-83A1-F6EECF244321}">
                <p14:modId xmlns:p14="http://schemas.microsoft.com/office/powerpoint/2010/main" val="3215874212"/>
              </p:ext>
            </p:extLst>
          </p:nvPr>
        </p:nvGraphicFramePr>
        <p:xfrm>
          <a:off x="447098" y="2229533"/>
          <a:ext cx="2657142" cy="1762125"/>
        </p:xfrm>
        <a:graphic>
          <a:graphicData uri="http://schemas.openxmlformats.org/drawingml/2006/table">
            <a:tbl>
              <a:tblPr/>
              <a:tblGrid>
                <a:gridCol w="616149">
                  <a:extLst>
                    <a:ext uri="{9D8B030D-6E8A-4147-A177-3AD203B41FA5}">
                      <a16:colId xmlns:a16="http://schemas.microsoft.com/office/drawing/2014/main" val="26245541"/>
                    </a:ext>
                  </a:extLst>
                </a:gridCol>
                <a:gridCol w="616149">
                  <a:extLst>
                    <a:ext uri="{9D8B030D-6E8A-4147-A177-3AD203B41FA5}">
                      <a16:colId xmlns:a16="http://schemas.microsoft.com/office/drawing/2014/main" val="3233946884"/>
                    </a:ext>
                  </a:extLst>
                </a:gridCol>
                <a:gridCol w="616149">
                  <a:extLst>
                    <a:ext uri="{9D8B030D-6E8A-4147-A177-3AD203B41FA5}">
                      <a16:colId xmlns:a16="http://schemas.microsoft.com/office/drawing/2014/main" val="1376901248"/>
                    </a:ext>
                  </a:extLst>
                </a:gridCol>
                <a:gridCol w="808695">
                  <a:extLst>
                    <a:ext uri="{9D8B030D-6E8A-4147-A177-3AD203B41FA5}">
                      <a16:colId xmlns:a16="http://schemas.microsoft.com/office/drawing/2014/main" val="486233150"/>
                    </a:ext>
                  </a:extLst>
                </a:gridCol>
              </a:tblGrid>
              <a:tr h="333400">
                <a:tc>
                  <a:txBody>
                    <a:bodyPr/>
                    <a:lstStyle/>
                    <a:p>
                      <a:pPr algn="ctr" fontAlgn="ctr"/>
                      <a:r>
                        <a:rPr lang="en-US" sz="1100" b="1" i="0" u="none" strike="noStrike">
                          <a:solidFill>
                            <a:schemeClr val="bg1"/>
                          </a:solidFill>
                          <a:effectLst/>
                          <a:latin typeface="Century Gothic" panose="020B0502020202020204" pitchFamily="34" charset="0"/>
                        </a:rPr>
                        <a:t>Item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897A"/>
                    </a:solidFill>
                  </a:tcPr>
                </a:tc>
                <a:tc>
                  <a:txBody>
                    <a:bodyPr/>
                    <a:lstStyle/>
                    <a:p>
                      <a:pPr algn="ctr" fontAlgn="ctr"/>
                      <a:r>
                        <a:rPr lang="en-US" sz="1100" b="1" i="0" u="none" strike="noStrike">
                          <a:solidFill>
                            <a:schemeClr val="bg1"/>
                          </a:solidFill>
                          <a:effectLst/>
                          <a:latin typeface="Century Gothic" panose="020B0502020202020204" pitchFamily="34" charset="0"/>
                        </a:rPr>
                        <a:t>Category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897A"/>
                    </a:solidFill>
                  </a:tcPr>
                </a:tc>
                <a:tc>
                  <a:txBody>
                    <a:bodyPr/>
                    <a:lstStyle/>
                    <a:p>
                      <a:pPr algn="ctr" fontAlgn="ctr"/>
                      <a:r>
                        <a:rPr lang="en-US" sz="1100" b="1" i="0" u="none" strike="noStrike">
                          <a:solidFill>
                            <a:schemeClr val="bg1"/>
                          </a:solidFill>
                          <a:effectLst/>
                          <a:latin typeface="Century Gothic" panose="020B0502020202020204" pitchFamily="34" charset="0"/>
                        </a:rPr>
                        <a:t>Count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897A"/>
                    </a:solidFill>
                  </a:tcPr>
                </a:tc>
                <a:tc>
                  <a:txBody>
                    <a:bodyPr/>
                    <a:lstStyle/>
                    <a:p>
                      <a:pPr algn="ctr" fontAlgn="ctr"/>
                      <a:r>
                        <a:rPr lang="en-US" sz="1100" b="1" i="0" u="none" strike="noStrike">
                          <a:solidFill>
                            <a:schemeClr val="bg1"/>
                          </a:solidFill>
                          <a:effectLst/>
                          <a:latin typeface="Century Gothic" panose="020B0502020202020204" pitchFamily="34" charset="0"/>
                        </a:rPr>
                        <a:t>Support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897A"/>
                    </a:solidFill>
                  </a:tcPr>
                </a:tc>
                <a:extLst>
                  <a:ext uri="{0D108BD9-81ED-4DB2-BD59-A6C34878D82A}">
                    <a16:rowId xmlns:a16="http://schemas.microsoft.com/office/drawing/2014/main" val="2573402938"/>
                  </a:ext>
                </a:extLst>
              </a:tr>
              <a:tr h="174205">
                <a:tc>
                  <a:txBody>
                    <a:bodyPr/>
                    <a:lstStyle/>
                    <a:p>
                      <a:pPr algn="ctr" fontAlgn="ctr"/>
                      <a:r>
                        <a:rPr lang="en-US" sz="1100" b="0" i="0" u="none" strike="noStrike">
                          <a:solidFill>
                            <a:srgbClr val="000000"/>
                          </a:solidFill>
                          <a:effectLst/>
                          <a:highlight>
                            <a:srgbClr val="FFFF00"/>
                          </a:highlight>
                          <a:latin typeface="Century Gothic" panose="020B0502020202020204" pitchFamily="34" charset="0"/>
                        </a:rPr>
                        <a:t>659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0.42%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6833192"/>
                  </a:ext>
                </a:extLst>
              </a:tr>
              <a:tr h="174205">
                <a:tc>
                  <a:txBody>
                    <a:bodyPr/>
                    <a:lstStyle/>
                    <a:p>
                      <a:pPr algn="ctr" fontAlgn="ctr"/>
                      <a:r>
                        <a:rPr lang="en-US" sz="1100" b="0" i="0" u="none" strike="noStrike">
                          <a:solidFill>
                            <a:srgbClr val="000000"/>
                          </a:solidFill>
                          <a:effectLst/>
                          <a:highlight>
                            <a:srgbClr val="FFFF00"/>
                          </a:highlight>
                          <a:latin typeface="Century Gothic" panose="020B0502020202020204" pitchFamily="34" charset="0"/>
                        </a:rPr>
                        <a:t>353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Bench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1.03%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1155353"/>
                  </a:ext>
                </a:extLst>
              </a:tr>
              <a:tr h="174205">
                <a:tc>
                  <a:txBody>
                    <a:bodyPr/>
                    <a:lstStyle/>
                    <a:p>
                      <a:pPr algn="ctr" fontAlgn="ctr"/>
                      <a:r>
                        <a:rPr lang="en-US" sz="1100" b="0" i="0" u="none" strike="noStrike">
                          <a:solidFill>
                            <a:srgbClr val="000000"/>
                          </a:solidFill>
                          <a:effectLst/>
                          <a:latin typeface="Century Gothic" panose="020B0502020202020204" pitchFamily="34" charset="0"/>
                        </a:rPr>
                        <a:t>152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0.45%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6230896"/>
                  </a:ext>
                </a:extLst>
              </a:tr>
              <a:tr h="174205">
                <a:tc>
                  <a:txBody>
                    <a:bodyPr/>
                    <a:lstStyle/>
                    <a:p>
                      <a:pPr algn="ctr" fontAlgn="ctr"/>
                      <a:r>
                        <a:rPr lang="en-US" sz="1100" b="0" i="0" u="none" strike="noStrike">
                          <a:solidFill>
                            <a:srgbClr val="000000"/>
                          </a:solidFill>
                          <a:effectLst/>
                          <a:latin typeface="Century Gothic" panose="020B0502020202020204" pitchFamily="34" charset="0"/>
                        </a:rPr>
                        <a:t>614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Chair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293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4.10%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3479886"/>
                  </a:ext>
                </a:extLst>
              </a:tr>
              <a:tr h="174205">
                <a:tc>
                  <a:txBody>
                    <a:bodyPr/>
                    <a:lstStyle/>
                    <a:p>
                      <a:pPr algn="ctr" fontAlgn="ctr"/>
                      <a:r>
                        <a:rPr lang="en-US" sz="1100" b="0" i="0" u="none" strike="noStrike">
                          <a:solidFill>
                            <a:srgbClr val="000000"/>
                          </a:solidFill>
                          <a:effectLst/>
                          <a:latin typeface="Century Gothic" panose="020B0502020202020204" pitchFamily="34" charset="0"/>
                        </a:rPr>
                        <a:t>681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8298872"/>
                  </a:ext>
                </a:extLst>
              </a:tr>
              <a:tr h="174205">
                <a:tc>
                  <a:txBody>
                    <a:bodyPr/>
                    <a:lstStyle/>
                    <a:p>
                      <a:pPr algn="ctr" fontAlgn="ctr"/>
                      <a:r>
                        <a:rPr lang="en-US" sz="1100" b="0" i="0" u="none" strike="noStrike">
                          <a:solidFill>
                            <a:srgbClr val="000000"/>
                          </a:solidFill>
                          <a:effectLst/>
                          <a:latin typeface="Century Gothic" panose="020B0502020202020204" pitchFamily="34" charset="0"/>
                        </a:rPr>
                        <a:t>528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Chair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0.66%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9730735"/>
                  </a:ext>
                </a:extLst>
              </a:tr>
              <a:tr h="174205">
                <a:tc>
                  <a:txBody>
                    <a:bodyPr/>
                    <a:lstStyle/>
                    <a:p>
                      <a:pPr algn="ctr" fontAlgn="ctr"/>
                      <a:r>
                        <a:rPr lang="en-US" sz="1100" b="0" i="0" u="none" strike="noStrike">
                          <a:solidFill>
                            <a:srgbClr val="000000"/>
                          </a:solidFill>
                          <a:effectLst/>
                          <a:highlight>
                            <a:srgbClr val="FFFF00"/>
                          </a:highlight>
                          <a:latin typeface="Century Gothic" panose="020B0502020202020204" pitchFamily="34" charset="0"/>
                        </a:rPr>
                        <a:t>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Chair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140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1.96%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345165"/>
                  </a:ext>
                </a:extLst>
              </a:tr>
              <a:tr h="174205">
                <a:tc>
                  <a:txBody>
                    <a:bodyPr/>
                    <a:lstStyle/>
                    <a:p>
                      <a:pPr algn="ctr" fontAlgn="ctr"/>
                      <a:r>
                        <a:rPr lang="en-US" sz="1100" b="0" i="0" u="none" strike="noStrike">
                          <a:solidFill>
                            <a:srgbClr val="000000"/>
                          </a:solidFill>
                          <a:effectLst/>
                          <a:latin typeface="Century Gothic" panose="020B050202020202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4868857"/>
                  </a:ext>
                </a:extLst>
              </a:tr>
            </a:tbl>
          </a:graphicData>
        </a:graphic>
      </p:graphicFrame>
      <p:graphicFrame>
        <p:nvGraphicFramePr>
          <p:cNvPr id="37" name="Table 36">
            <a:extLst>
              <a:ext uri="{FF2B5EF4-FFF2-40B4-BE49-F238E27FC236}">
                <a16:creationId xmlns:a16="http://schemas.microsoft.com/office/drawing/2014/main" id="{EC8FAF09-E26F-6339-1D26-2523A1395C6C}"/>
              </a:ext>
            </a:extLst>
          </p:cNvPr>
          <p:cNvGraphicFramePr>
            <a:graphicFrameLocks noGrp="1"/>
          </p:cNvGraphicFramePr>
          <p:nvPr>
            <p:extLst>
              <p:ext uri="{D42A27DB-BD31-4B8C-83A1-F6EECF244321}">
                <p14:modId xmlns:p14="http://schemas.microsoft.com/office/powerpoint/2010/main" val="1685166985"/>
              </p:ext>
            </p:extLst>
          </p:nvPr>
        </p:nvGraphicFramePr>
        <p:xfrm>
          <a:off x="4832253" y="2218375"/>
          <a:ext cx="2657144" cy="1710594"/>
        </p:xfrm>
        <a:graphic>
          <a:graphicData uri="http://schemas.openxmlformats.org/drawingml/2006/table">
            <a:tbl>
              <a:tblPr/>
              <a:tblGrid>
                <a:gridCol w="932087">
                  <a:extLst>
                    <a:ext uri="{9D8B030D-6E8A-4147-A177-3AD203B41FA5}">
                      <a16:colId xmlns:a16="http://schemas.microsoft.com/office/drawing/2014/main" val="1157492935"/>
                    </a:ext>
                  </a:extLst>
                </a:gridCol>
                <a:gridCol w="612117">
                  <a:extLst>
                    <a:ext uri="{9D8B030D-6E8A-4147-A177-3AD203B41FA5}">
                      <a16:colId xmlns:a16="http://schemas.microsoft.com/office/drawing/2014/main" val="2798628184"/>
                    </a:ext>
                  </a:extLst>
                </a:gridCol>
                <a:gridCol w="1112940">
                  <a:extLst>
                    <a:ext uri="{9D8B030D-6E8A-4147-A177-3AD203B41FA5}">
                      <a16:colId xmlns:a16="http://schemas.microsoft.com/office/drawing/2014/main" val="3702511776"/>
                    </a:ext>
                  </a:extLst>
                </a:gridCol>
              </a:tblGrid>
              <a:tr h="285099">
                <a:tc>
                  <a:txBody>
                    <a:bodyPr/>
                    <a:lstStyle/>
                    <a:p>
                      <a:pPr algn="ctr" fontAlgn="ctr"/>
                      <a:r>
                        <a:rPr lang="en-US" sz="1100" b="1" i="0" u="none" strike="noStrike">
                          <a:solidFill>
                            <a:schemeClr val="bg1"/>
                          </a:solidFill>
                          <a:effectLst/>
                          <a:latin typeface="Century Gothic" panose="020B0502020202020204" pitchFamily="34" charset="0"/>
                        </a:rPr>
                        <a:t>Item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897A"/>
                    </a:solidFill>
                  </a:tcPr>
                </a:tc>
                <a:tc>
                  <a:txBody>
                    <a:bodyPr/>
                    <a:lstStyle/>
                    <a:p>
                      <a:pPr algn="ctr" fontAlgn="ctr"/>
                      <a:r>
                        <a:rPr lang="en-US" sz="1100" b="1" i="0" u="none" strike="noStrike">
                          <a:solidFill>
                            <a:schemeClr val="bg1"/>
                          </a:solidFill>
                          <a:effectLst/>
                          <a:latin typeface="Century Gothic" panose="020B0502020202020204" pitchFamily="34" charset="0"/>
                        </a:rPr>
                        <a:t>Count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897A"/>
                    </a:solidFill>
                  </a:tcPr>
                </a:tc>
                <a:tc>
                  <a:txBody>
                    <a:bodyPr/>
                    <a:lstStyle/>
                    <a:p>
                      <a:pPr algn="ctr" fontAlgn="ctr"/>
                      <a:r>
                        <a:rPr lang="en-US" sz="1100" b="1" i="0" u="none" strike="noStrike">
                          <a:solidFill>
                            <a:schemeClr val="bg1"/>
                          </a:solidFill>
                          <a:effectLst/>
                          <a:latin typeface="Century Gothic" panose="020B0502020202020204" pitchFamily="34" charset="0"/>
                        </a:rPr>
                        <a:t>Support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897A"/>
                    </a:solidFill>
                  </a:tcPr>
                </a:tc>
                <a:extLst>
                  <a:ext uri="{0D108BD9-81ED-4DB2-BD59-A6C34878D82A}">
                    <a16:rowId xmlns:a16="http://schemas.microsoft.com/office/drawing/2014/main" val="1062779419"/>
                  </a:ext>
                </a:extLst>
              </a:tr>
              <a:tr h="285099">
                <a:tc>
                  <a:txBody>
                    <a:bodyPr/>
                    <a:lstStyle/>
                    <a:p>
                      <a:pPr algn="ctr" fontAlgn="ctr"/>
                      <a:r>
                        <a:rPr lang="en-US" sz="1100" b="0" i="0" u="none" strike="noStrike">
                          <a:solidFill>
                            <a:srgbClr val="000000"/>
                          </a:solidFill>
                          <a:effectLst/>
                          <a:highlight>
                            <a:srgbClr val="FFFF00"/>
                          </a:highlight>
                          <a:latin typeface="Century Gothic" panose="020B0502020202020204" pitchFamily="34" charset="0"/>
                        </a:rPr>
                        <a:t>659 &amp; 353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0.41%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1827425"/>
                  </a:ext>
                </a:extLst>
              </a:tr>
              <a:tr h="285099">
                <a:tc>
                  <a:txBody>
                    <a:bodyPr/>
                    <a:lstStyle/>
                    <a:p>
                      <a:pPr algn="ctr" fontAlgn="ctr"/>
                      <a:r>
                        <a:rPr lang="en-US" sz="1100" b="0" i="0" u="none" strike="noStrike">
                          <a:solidFill>
                            <a:srgbClr val="000000"/>
                          </a:solidFill>
                          <a:effectLst/>
                          <a:highlight>
                            <a:srgbClr val="FFFF00"/>
                          </a:highlight>
                          <a:latin typeface="Century Gothic" panose="020B0502020202020204" pitchFamily="34" charset="0"/>
                        </a:rPr>
                        <a:t>659 &amp; 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0.36%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7319851"/>
                  </a:ext>
                </a:extLst>
              </a:tr>
              <a:tr h="285099">
                <a:tc>
                  <a:txBody>
                    <a:bodyPr/>
                    <a:lstStyle/>
                    <a:p>
                      <a:pPr algn="ctr" fontAlgn="ctr"/>
                      <a:r>
                        <a:rPr lang="en-US" sz="1100" b="0" i="0" u="none" strike="noStrike">
                          <a:solidFill>
                            <a:srgbClr val="000000"/>
                          </a:solidFill>
                          <a:effectLst/>
                          <a:latin typeface="Century Gothic" panose="020B0502020202020204" pitchFamily="34" charset="0"/>
                        </a:rPr>
                        <a:t>152 &amp; 614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0.43%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9989407"/>
                  </a:ext>
                </a:extLst>
              </a:tr>
              <a:tr h="285099">
                <a:tc>
                  <a:txBody>
                    <a:bodyPr/>
                    <a:lstStyle/>
                    <a:p>
                      <a:pPr algn="ctr" fontAlgn="ctr"/>
                      <a:r>
                        <a:rPr lang="en-US" sz="1100" b="0" i="0" u="none" strike="noStrike">
                          <a:solidFill>
                            <a:srgbClr val="000000"/>
                          </a:solidFill>
                          <a:effectLst/>
                          <a:latin typeface="Century Gothic" panose="020B0502020202020204" pitchFamily="34" charset="0"/>
                        </a:rPr>
                        <a:t>681 &amp; 528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0.52%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5349737"/>
                  </a:ext>
                </a:extLst>
              </a:tr>
              <a:tr h="285099">
                <a:tc>
                  <a:txBody>
                    <a:bodyPr/>
                    <a:lstStyle/>
                    <a:p>
                      <a:pPr algn="ctr" fontAlgn="ctr"/>
                      <a:r>
                        <a:rPr lang="en-US" sz="1100" b="0" i="0" u="none" strike="noStrike">
                          <a:solidFill>
                            <a:srgbClr val="000000"/>
                          </a:solidFill>
                          <a:effectLst/>
                          <a:latin typeface="Century Gothic" panose="020B050202020202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0862519"/>
                  </a:ext>
                </a:extLst>
              </a:tr>
            </a:tbl>
          </a:graphicData>
        </a:graphic>
      </p:graphicFrame>
      <p:graphicFrame>
        <p:nvGraphicFramePr>
          <p:cNvPr id="39" name="Table 38">
            <a:extLst>
              <a:ext uri="{FF2B5EF4-FFF2-40B4-BE49-F238E27FC236}">
                <a16:creationId xmlns:a16="http://schemas.microsoft.com/office/drawing/2014/main" id="{05F9A223-4E3F-AE87-6EF5-7E6E9CC4E7D3}"/>
              </a:ext>
            </a:extLst>
          </p:cNvPr>
          <p:cNvGraphicFramePr>
            <a:graphicFrameLocks noGrp="1"/>
          </p:cNvGraphicFramePr>
          <p:nvPr>
            <p:extLst>
              <p:ext uri="{D42A27DB-BD31-4B8C-83A1-F6EECF244321}">
                <p14:modId xmlns:p14="http://schemas.microsoft.com/office/powerpoint/2010/main" val="2682499436"/>
              </p:ext>
            </p:extLst>
          </p:nvPr>
        </p:nvGraphicFramePr>
        <p:xfrm>
          <a:off x="9180734" y="2253833"/>
          <a:ext cx="2496978" cy="867315"/>
        </p:xfrm>
        <a:graphic>
          <a:graphicData uri="http://schemas.openxmlformats.org/drawingml/2006/table">
            <a:tbl>
              <a:tblPr/>
              <a:tblGrid>
                <a:gridCol w="1185007">
                  <a:extLst>
                    <a:ext uri="{9D8B030D-6E8A-4147-A177-3AD203B41FA5}">
                      <a16:colId xmlns:a16="http://schemas.microsoft.com/office/drawing/2014/main" val="3118646995"/>
                    </a:ext>
                  </a:extLst>
                </a:gridCol>
                <a:gridCol w="465538">
                  <a:extLst>
                    <a:ext uri="{9D8B030D-6E8A-4147-A177-3AD203B41FA5}">
                      <a16:colId xmlns:a16="http://schemas.microsoft.com/office/drawing/2014/main" val="3305614459"/>
                    </a:ext>
                  </a:extLst>
                </a:gridCol>
                <a:gridCol w="846433">
                  <a:extLst>
                    <a:ext uri="{9D8B030D-6E8A-4147-A177-3AD203B41FA5}">
                      <a16:colId xmlns:a16="http://schemas.microsoft.com/office/drawing/2014/main" val="2876213606"/>
                    </a:ext>
                  </a:extLst>
                </a:gridCol>
              </a:tblGrid>
              <a:tr h="289105">
                <a:tc>
                  <a:txBody>
                    <a:bodyPr/>
                    <a:lstStyle/>
                    <a:p>
                      <a:pPr algn="ctr" fontAlgn="ctr"/>
                      <a:r>
                        <a:rPr lang="en-US" sz="1100" b="1" i="0" u="none" strike="noStrike">
                          <a:solidFill>
                            <a:schemeClr val="bg1"/>
                          </a:solidFill>
                          <a:effectLst/>
                          <a:latin typeface="Century Gothic" panose="020B0502020202020204" pitchFamily="34" charset="0"/>
                        </a:rPr>
                        <a:t>Item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897A"/>
                    </a:solidFill>
                  </a:tcPr>
                </a:tc>
                <a:tc>
                  <a:txBody>
                    <a:bodyPr/>
                    <a:lstStyle/>
                    <a:p>
                      <a:pPr algn="ctr" fontAlgn="ctr"/>
                      <a:r>
                        <a:rPr lang="en-US" sz="1100" b="1" i="0" u="none" strike="noStrike">
                          <a:solidFill>
                            <a:schemeClr val="bg1"/>
                          </a:solidFill>
                          <a:effectLst/>
                          <a:latin typeface="Century Gothic" panose="020B0502020202020204" pitchFamily="34" charset="0"/>
                        </a:rPr>
                        <a:t>Count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897A"/>
                    </a:solidFill>
                  </a:tcPr>
                </a:tc>
                <a:tc>
                  <a:txBody>
                    <a:bodyPr/>
                    <a:lstStyle/>
                    <a:p>
                      <a:pPr algn="ctr" fontAlgn="ctr"/>
                      <a:r>
                        <a:rPr lang="en-US" sz="1100" b="1" i="0" u="none" strike="noStrike">
                          <a:solidFill>
                            <a:schemeClr val="bg1"/>
                          </a:solidFill>
                          <a:effectLst/>
                          <a:latin typeface="Century Gothic" panose="020B0502020202020204" pitchFamily="34" charset="0"/>
                        </a:rPr>
                        <a:t>Support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897A"/>
                    </a:solidFill>
                  </a:tcPr>
                </a:tc>
                <a:extLst>
                  <a:ext uri="{0D108BD9-81ED-4DB2-BD59-A6C34878D82A}">
                    <a16:rowId xmlns:a16="http://schemas.microsoft.com/office/drawing/2014/main" val="1647329168"/>
                  </a:ext>
                </a:extLst>
              </a:tr>
              <a:tr h="289105">
                <a:tc>
                  <a:txBody>
                    <a:bodyPr/>
                    <a:lstStyle/>
                    <a:p>
                      <a:pPr algn="ctr" fontAlgn="ctr"/>
                      <a:r>
                        <a:rPr lang="en-US" sz="1100" b="0" i="0" u="none" strike="noStrike">
                          <a:solidFill>
                            <a:srgbClr val="000000"/>
                          </a:solidFill>
                          <a:effectLst/>
                          <a:highlight>
                            <a:srgbClr val="FFFF00"/>
                          </a:highlight>
                          <a:latin typeface="Century Gothic" panose="020B0502020202020204" pitchFamily="34" charset="0"/>
                        </a:rPr>
                        <a:t>659 &amp; 89 &amp; 353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0.34%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5952893"/>
                  </a:ext>
                </a:extLst>
              </a:tr>
              <a:tr h="289105">
                <a:tc>
                  <a:txBody>
                    <a:bodyPr/>
                    <a:lstStyle/>
                    <a:p>
                      <a:pPr algn="ctr" fontAlgn="ctr"/>
                      <a:r>
                        <a:rPr lang="en-US" sz="1100" b="0" i="0" u="none" strike="noStrike">
                          <a:solidFill>
                            <a:srgbClr val="000000"/>
                          </a:solidFill>
                          <a:effectLst/>
                          <a:latin typeface="Century Gothic" panose="020B050202020202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entury Gothic" panose="020B050202020202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6507309"/>
                  </a:ext>
                </a:extLst>
              </a:tr>
            </a:tbl>
          </a:graphicData>
        </a:graphic>
      </p:graphicFrame>
      <p:sp>
        <p:nvSpPr>
          <p:cNvPr id="40" name="TextBox 39">
            <a:extLst>
              <a:ext uri="{FF2B5EF4-FFF2-40B4-BE49-F238E27FC236}">
                <a16:creationId xmlns:a16="http://schemas.microsoft.com/office/drawing/2014/main" id="{9EA99FD0-1237-8494-3466-C9AC5D886F54}"/>
              </a:ext>
            </a:extLst>
          </p:cNvPr>
          <p:cNvSpPr txBox="1"/>
          <p:nvPr/>
        </p:nvSpPr>
        <p:spPr>
          <a:xfrm>
            <a:off x="362488" y="3985494"/>
            <a:ext cx="2628900" cy="246221"/>
          </a:xfrm>
          <a:prstGeom prst="rect">
            <a:avLst/>
          </a:prstGeom>
          <a:noFill/>
        </p:spPr>
        <p:txBody>
          <a:bodyPr wrap="square" rtlCol="0">
            <a:spAutoFit/>
          </a:bodyPr>
          <a:lstStyle/>
          <a:p>
            <a:r>
              <a:rPr lang="en-US" sz="1000" b="1">
                <a:latin typeface="Century Gothic" panose="020B0502020202020204" pitchFamily="34" charset="0"/>
              </a:rPr>
              <a:t>*count = # of orders this item appears in</a:t>
            </a:r>
          </a:p>
        </p:txBody>
      </p:sp>
      <p:sp>
        <p:nvSpPr>
          <p:cNvPr id="41" name="TextBox 40">
            <a:extLst>
              <a:ext uri="{FF2B5EF4-FFF2-40B4-BE49-F238E27FC236}">
                <a16:creationId xmlns:a16="http://schemas.microsoft.com/office/drawing/2014/main" id="{685E6D89-731A-45BE-7082-673AF894C03C}"/>
              </a:ext>
            </a:extLst>
          </p:cNvPr>
          <p:cNvSpPr txBox="1"/>
          <p:nvPr/>
        </p:nvSpPr>
        <p:spPr>
          <a:xfrm>
            <a:off x="364794" y="1834983"/>
            <a:ext cx="1902357" cy="369332"/>
          </a:xfrm>
          <a:prstGeom prst="rect">
            <a:avLst/>
          </a:prstGeom>
          <a:noFill/>
        </p:spPr>
        <p:txBody>
          <a:bodyPr wrap="square" rtlCol="0">
            <a:spAutoFit/>
          </a:bodyPr>
          <a:lstStyle/>
          <a:p>
            <a:r>
              <a:rPr lang="en-US">
                <a:solidFill>
                  <a:schemeClr val="bg1"/>
                </a:solidFill>
                <a:highlight>
                  <a:srgbClr val="A3897A"/>
                </a:highlight>
                <a:latin typeface="Century Gothic" panose="020B0502020202020204" pitchFamily="34" charset="0"/>
              </a:rPr>
              <a:t>Min_sup = 0.3%</a:t>
            </a:r>
          </a:p>
        </p:txBody>
      </p:sp>
      <p:sp>
        <p:nvSpPr>
          <p:cNvPr id="42" name="Arrow: Right 41">
            <a:extLst>
              <a:ext uri="{FF2B5EF4-FFF2-40B4-BE49-F238E27FC236}">
                <a16:creationId xmlns:a16="http://schemas.microsoft.com/office/drawing/2014/main" id="{99E2E166-1438-A3C8-A575-A2B93BDCB386}"/>
              </a:ext>
            </a:extLst>
          </p:cNvPr>
          <p:cNvSpPr/>
          <p:nvPr/>
        </p:nvSpPr>
        <p:spPr>
          <a:xfrm>
            <a:off x="7927858" y="2162486"/>
            <a:ext cx="814415" cy="403402"/>
          </a:xfrm>
          <a:prstGeom prst="rightArrow">
            <a:avLst/>
          </a:prstGeom>
          <a:solidFill>
            <a:srgbClr val="867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Right 42">
            <a:extLst>
              <a:ext uri="{FF2B5EF4-FFF2-40B4-BE49-F238E27FC236}">
                <a16:creationId xmlns:a16="http://schemas.microsoft.com/office/drawing/2014/main" id="{31C8B08C-A5FD-C3EC-D517-16970612A104}"/>
              </a:ext>
            </a:extLst>
          </p:cNvPr>
          <p:cNvSpPr/>
          <p:nvPr/>
        </p:nvSpPr>
        <p:spPr>
          <a:xfrm>
            <a:off x="3561039" y="2162486"/>
            <a:ext cx="814415" cy="403402"/>
          </a:xfrm>
          <a:prstGeom prst="rightArrow">
            <a:avLst/>
          </a:prstGeom>
          <a:solidFill>
            <a:srgbClr val="867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F1EAFDBC-3097-9629-8049-2273CFEB4C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973" y="5233175"/>
            <a:ext cx="6333480" cy="14002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4FE1F63-41AB-DD35-4F80-656079BAA11B}"/>
              </a:ext>
            </a:extLst>
          </p:cNvPr>
          <p:cNvSpPr txBox="1"/>
          <p:nvPr/>
        </p:nvSpPr>
        <p:spPr>
          <a:xfrm>
            <a:off x="5577854" y="4789233"/>
            <a:ext cx="6422599" cy="369332"/>
          </a:xfrm>
          <a:prstGeom prst="rect">
            <a:avLst/>
          </a:prstGeom>
          <a:noFill/>
        </p:spPr>
        <p:txBody>
          <a:bodyPr wrap="square">
            <a:spAutoFit/>
          </a:bodyPr>
          <a:lstStyle/>
          <a:p>
            <a:r>
              <a:rPr lang="en-US" b="0" i="0" u="none" strike="noStrike">
                <a:solidFill>
                  <a:schemeClr val="bg1"/>
                </a:solidFill>
                <a:effectLst/>
                <a:highlight>
                  <a:srgbClr val="A3897A"/>
                </a:highlight>
                <a:latin typeface="Century Gothic" panose="020B0502020202020204" pitchFamily="34" charset="0"/>
              </a:rPr>
              <a:t>Generate recommender rules from frequent itemsets</a:t>
            </a:r>
            <a:r>
              <a:rPr lang="en-US" b="0" i="0">
                <a:solidFill>
                  <a:schemeClr val="bg1"/>
                </a:solidFill>
                <a:effectLst/>
                <a:highlight>
                  <a:srgbClr val="A3897A"/>
                </a:highlight>
                <a:latin typeface="Century Gothic" panose="020B0502020202020204" pitchFamily="34" charset="0"/>
              </a:rPr>
              <a:t>​ :</a:t>
            </a:r>
            <a:endParaRPr lang="en-US">
              <a:solidFill>
                <a:schemeClr val="bg1"/>
              </a:solidFill>
              <a:highlight>
                <a:srgbClr val="A3897A"/>
              </a:highlight>
              <a:latin typeface="Century Gothic" panose="020B0502020202020204" pitchFamily="34" charset="0"/>
            </a:endParaRPr>
          </a:p>
        </p:txBody>
      </p:sp>
      <p:pic>
        <p:nvPicPr>
          <p:cNvPr id="1030" name="Picture 6">
            <a:extLst>
              <a:ext uri="{FF2B5EF4-FFF2-40B4-BE49-F238E27FC236}">
                <a16:creationId xmlns:a16="http://schemas.microsoft.com/office/drawing/2014/main" id="{21CB3568-09C9-CC87-6673-1D1F994787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638" y="4377692"/>
            <a:ext cx="4952462" cy="226137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EDFABF6-70E7-8A5C-7694-95F518EF9D96}"/>
              </a:ext>
            </a:extLst>
          </p:cNvPr>
          <p:cNvSpPr/>
          <p:nvPr/>
        </p:nvSpPr>
        <p:spPr>
          <a:xfrm>
            <a:off x="0" y="1050949"/>
            <a:ext cx="12194255" cy="765993"/>
          </a:xfrm>
          <a:prstGeom prst="rect">
            <a:avLst/>
          </a:prstGeom>
          <a:solidFill>
            <a:srgbClr val="A3897A">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06429A3-C38C-5C9F-5023-56BC1B701993}"/>
              </a:ext>
            </a:extLst>
          </p:cNvPr>
          <p:cNvSpPr txBox="1"/>
          <p:nvPr/>
        </p:nvSpPr>
        <p:spPr>
          <a:xfrm>
            <a:off x="362488" y="1145438"/>
            <a:ext cx="11482374" cy="738664"/>
          </a:xfrm>
          <a:prstGeom prst="rect">
            <a:avLst/>
          </a:prstGeom>
          <a:noFill/>
        </p:spPr>
        <p:txBody>
          <a:bodyPr wrap="square">
            <a:spAutoFit/>
          </a:bodyPr>
          <a:lstStyle/>
          <a:p>
            <a:pPr algn="l" rtl="0" fontAlgn="base"/>
            <a:r>
              <a:rPr lang="en-SG" sz="1400" b="0" i="0">
                <a:solidFill>
                  <a:schemeClr val="bg1"/>
                </a:solidFill>
                <a:effectLst/>
                <a:latin typeface="Century Gothic" panose="020B0502020202020204" pitchFamily="34" charset="0"/>
              </a:rPr>
              <a:t> </a:t>
            </a:r>
            <a:r>
              <a:rPr lang="en-US" sz="1400" b="1" i="0" u="sng">
                <a:solidFill>
                  <a:schemeClr val="bg1"/>
                </a:solidFill>
                <a:effectLst/>
                <a:latin typeface="Century Gothic" panose="020B0502020202020204" pitchFamily="34" charset="0"/>
              </a:rPr>
              <a:t>Apriori Algo</a:t>
            </a:r>
            <a:r>
              <a:rPr lang="en-US" sz="1400" b="0" i="0" u="none" strike="noStrike">
                <a:solidFill>
                  <a:schemeClr val="bg1"/>
                </a:solidFill>
                <a:effectLst/>
                <a:latin typeface="Century Gothic" panose="020B0502020202020204" pitchFamily="34" charset="0"/>
              </a:rPr>
              <a:t>: Generate a k-itemset candidate by merging a pair of frequent (k-1) itemsets only if their first k-2 items are identical.</a:t>
            </a:r>
            <a:r>
              <a:rPr lang="en-US" sz="1400" b="0" i="0">
                <a:solidFill>
                  <a:schemeClr val="bg1"/>
                </a:solidFill>
                <a:effectLst/>
                <a:latin typeface="Century Gothic" panose="020B0502020202020204" pitchFamily="34" charset="0"/>
              </a:rPr>
              <a:t>​</a:t>
            </a:r>
          </a:p>
          <a:p>
            <a:pPr algn="l" rtl="0" fontAlgn="base"/>
            <a:r>
              <a:rPr lang="en-US" sz="1400" b="0" i="0" u="none" strike="noStrike">
                <a:solidFill>
                  <a:schemeClr val="bg1"/>
                </a:solidFill>
                <a:effectLst/>
                <a:latin typeface="Century Gothic" panose="020B0502020202020204" pitchFamily="34" charset="0"/>
              </a:rPr>
              <a:t>{659 &amp; 353} + {659 &amp; 89} </a:t>
            </a:r>
            <a:r>
              <a:rPr lang="en-US" sz="1400" b="0" i="0" u="none" strike="noStrike">
                <a:solidFill>
                  <a:schemeClr val="bg1"/>
                </a:solidFill>
                <a:effectLst/>
                <a:latin typeface="Century Gothic" panose="020B0502020202020204" pitchFamily="34" charset="0"/>
                <a:sym typeface="Wingdings" panose="05000000000000000000" pitchFamily="2" charset="2"/>
              </a:rPr>
              <a:t></a:t>
            </a:r>
            <a:r>
              <a:rPr lang="en-US" sz="1400" b="0" i="0" u="none" strike="noStrike">
                <a:solidFill>
                  <a:schemeClr val="bg1"/>
                </a:solidFill>
                <a:effectLst/>
                <a:latin typeface="Century Gothic" panose="020B0502020202020204" pitchFamily="34" charset="0"/>
              </a:rPr>
              <a:t> {659 &amp; 89 &amp; 353} where 0.34% &gt; min_Sup</a:t>
            </a:r>
            <a:endParaRPr lang="en-US" sz="1400" b="0" i="0">
              <a:solidFill>
                <a:schemeClr val="bg1"/>
              </a:solidFill>
              <a:effectLst/>
              <a:latin typeface="Century Gothic" panose="020B0502020202020204" pitchFamily="34" charset="0"/>
            </a:endParaRPr>
          </a:p>
          <a:p>
            <a:endParaRPr lang="en-US" sz="1400">
              <a:latin typeface="Century Gothic" panose="020B0502020202020204" pitchFamily="34" charset="0"/>
            </a:endParaRPr>
          </a:p>
        </p:txBody>
      </p:sp>
      <p:sp>
        <p:nvSpPr>
          <p:cNvPr id="9" name="TextBox 8">
            <a:extLst>
              <a:ext uri="{FF2B5EF4-FFF2-40B4-BE49-F238E27FC236}">
                <a16:creationId xmlns:a16="http://schemas.microsoft.com/office/drawing/2014/main" id="{7AA00EFD-BE38-220F-0527-0F0520FCDE7F}"/>
              </a:ext>
            </a:extLst>
          </p:cNvPr>
          <p:cNvSpPr txBox="1"/>
          <p:nvPr/>
        </p:nvSpPr>
        <p:spPr>
          <a:xfrm>
            <a:off x="5577854" y="4327465"/>
            <a:ext cx="3722141" cy="383207"/>
          </a:xfrm>
          <a:prstGeom prst="rect">
            <a:avLst/>
          </a:prstGeom>
          <a:noFill/>
        </p:spPr>
        <p:txBody>
          <a:bodyPr wrap="square">
            <a:spAutoFit/>
          </a:bodyPr>
          <a:lstStyle/>
          <a:p>
            <a:r>
              <a:rPr lang="en-US" b="0" i="0" u="none" strike="noStrike">
                <a:solidFill>
                  <a:schemeClr val="bg1"/>
                </a:solidFill>
                <a:effectLst/>
                <a:highlight>
                  <a:srgbClr val="A3897A"/>
                </a:highlight>
                <a:latin typeface="Century Gothic" panose="020B0502020202020204" pitchFamily="34" charset="0"/>
              </a:rPr>
              <a:t>: Looking for frequent itemsets</a:t>
            </a:r>
            <a:endParaRPr lang="en-US">
              <a:solidFill>
                <a:schemeClr val="bg1"/>
              </a:solidFill>
              <a:highlight>
                <a:srgbClr val="A3897A"/>
              </a:highlight>
              <a:latin typeface="Century Gothic" panose="020B0502020202020204" pitchFamily="34" charset="0"/>
            </a:endParaRPr>
          </a:p>
        </p:txBody>
      </p:sp>
    </p:spTree>
    <p:extLst>
      <p:ext uri="{BB962C8B-B14F-4D97-AF65-F5344CB8AC3E}">
        <p14:creationId xmlns:p14="http://schemas.microsoft.com/office/powerpoint/2010/main" val="1109497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efb9d60-8b8b-4818-8764-e546061e79bc">
      <Terms xmlns="http://schemas.microsoft.com/office/infopath/2007/PartnerControls"/>
    </lcf76f155ced4ddcb4097134ff3c332f>
    <TaxCatchAll xmlns="b9223eb0-f682-46cd-9def-c03fc325989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997A4AEDD85714CABEF9C933C15E3FA" ma:contentTypeVersion="12" ma:contentTypeDescription="Create a new document." ma:contentTypeScope="" ma:versionID="33a69166abe3379b2fb8920a70501104">
  <xsd:schema xmlns:xsd="http://www.w3.org/2001/XMLSchema" xmlns:xs="http://www.w3.org/2001/XMLSchema" xmlns:p="http://schemas.microsoft.com/office/2006/metadata/properties" xmlns:ns2="3efb9d60-8b8b-4818-8764-e546061e79bc" xmlns:ns3="b9223eb0-f682-46cd-9def-c03fc3259892" targetNamespace="http://schemas.microsoft.com/office/2006/metadata/properties" ma:root="true" ma:fieldsID="88c546ab86bb33dbe8e4d1e488664869" ns2:_="" ns3:_="">
    <xsd:import namespace="3efb9d60-8b8b-4818-8764-e546061e79bc"/>
    <xsd:import namespace="b9223eb0-f682-46cd-9def-c03fc3259892"/>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fb9d60-8b8b-4818-8764-e546061e79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eec61d7-21c4-46ea-8069-5c692c33a4c8"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9223eb0-f682-46cd-9def-c03fc3259892"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08e7daed-deab-4993-afb9-74dbd0947ca7}" ma:internalName="TaxCatchAll" ma:showField="CatchAllData" ma:web="b9223eb0-f682-46cd-9def-c03fc3259892">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476EBE-673A-4334-9202-B31B312450E4}">
  <ds:schemaRefs>
    <ds:schemaRef ds:uri="http://schemas.microsoft.com/sharepoint/v3/contenttype/forms"/>
  </ds:schemaRefs>
</ds:datastoreItem>
</file>

<file path=customXml/itemProps2.xml><?xml version="1.0" encoding="utf-8"?>
<ds:datastoreItem xmlns:ds="http://schemas.openxmlformats.org/officeDocument/2006/customXml" ds:itemID="{A56AEEDE-06F7-469E-B287-49A03495C16A}">
  <ds:schemaRefs>
    <ds:schemaRef ds:uri="3efb9d60-8b8b-4818-8764-e546061e79bc"/>
    <ds:schemaRef ds:uri="b9223eb0-f682-46cd-9def-c03fc325989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2915F1B-B729-4992-BED3-A24C0484D906}">
  <ds:schemaRefs>
    <ds:schemaRef ds:uri="3efb9d60-8b8b-4818-8764-e546061e79bc"/>
    <ds:schemaRef ds:uri="b9223eb0-f682-46cd-9def-c03fc325989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7667</Words>
  <Application>Microsoft Macintosh PowerPoint</Application>
  <PresentationFormat>Widescreen</PresentationFormat>
  <Paragraphs>896</Paragraphs>
  <Slides>33</Slides>
  <Notes>33</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-apple-system</vt:lpstr>
      <vt:lpstr>Söhne</vt:lpstr>
      <vt:lpstr>Arial</vt:lpstr>
      <vt:lpstr>Calibri</vt:lpstr>
      <vt:lpstr>Calibri Light</vt:lpstr>
      <vt:lpstr>Cambria Math</vt:lpstr>
      <vt:lpstr>Century Gothic</vt:lpstr>
      <vt:lpstr>Courier New</vt:lpstr>
      <vt:lpstr>Optima</vt:lpstr>
      <vt:lpstr>Wingdings</vt:lpstr>
      <vt:lpstr>Office Theme</vt:lpstr>
      <vt:lpstr> ISSS621 Data Science  for Business </vt:lpstr>
      <vt:lpstr> Content </vt:lpstr>
      <vt:lpstr>All About CASTLERY:</vt:lpstr>
      <vt:lpstr>Datasets</vt:lpstr>
      <vt:lpstr>Objective</vt:lpstr>
      <vt:lpstr>Objective</vt:lpstr>
      <vt:lpstr>What is in the order ?</vt:lpstr>
      <vt:lpstr>Apriori and Association Rule</vt:lpstr>
      <vt:lpstr>Apriori and Association Rule</vt:lpstr>
      <vt:lpstr>Recommender System</vt:lpstr>
      <vt:lpstr>Recommender System</vt:lpstr>
      <vt:lpstr>Objective</vt:lpstr>
      <vt:lpstr>Inventory Management &amp; Forecasting</vt:lpstr>
      <vt:lpstr>Inventory Management &amp; Forecasting </vt:lpstr>
      <vt:lpstr>Inventory Management &amp; Forecasting </vt:lpstr>
      <vt:lpstr>PowerPoint Presentation</vt:lpstr>
      <vt:lpstr>PowerPoint Presentation</vt:lpstr>
      <vt:lpstr>PowerPoint Presentation</vt:lpstr>
      <vt:lpstr>Objective</vt:lpstr>
      <vt:lpstr>The Last Mile Delivery Problem</vt:lpstr>
      <vt:lpstr>PowerPoint Presentation</vt:lpstr>
      <vt:lpstr>PowerPoint Presentation</vt:lpstr>
      <vt:lpstr>Problem Modelling and Assumptions</vt:lpstr>
      <vt:lpstr>Solution: Capacitated Vehicle Routing Problem</vt:lpstr>
      <vt:lpstr>Route Optimisation Results</vt:lpstr>
      <vt:lpstr>PowerPoint Presentation</vt:lpstr>
      <vt:lpstr>PowerPoint Presentation</vt:lpstr>
      <vt:lpstr>PowerPoint Presentation</vt:lpstr>
      <vt:lpstr>PowerPoint Presentation</vt:lpstr>
      <vt:lpstr>PowerPoint Presentation</vt:lpstr>
      <vt:lpstr>Data Governance</vt:lpstr>
      <vt:lpstr>Conclusion</vt:lpstr>
      <vt:lpstr>Rationale behind The Total Cost function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ISSS621 Data Science for Business   Project Castlery</dc:title>
  <dc:creator>Anne Lim</dc:creator>
  <cp:lastModifiedBy>Gladwin LAM Yu Hay</cp:lastModifiedBy>
  <cp:revision>1</cp:revision>
  <dcterms:created xsi:type="dcterms:W3CDTF">2023-03-12T06:50:14Z</dcterms:created>
  <dcterms:modified xsi:type="dcterms:W3CDTF">2023-03-26T03:43:57Z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0x010100C997A4AEDD85714CABEF9C933C15E3FA</vt:lpwstr>
  </property>
  <property fmtid="{D5CDD505-2E9C-101B-9397-08002B2CF9AE}" pid="3" name="MediaServiceImageTags">
    <vt:lpwstr/>
  </property>
</Properties>
</file>