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D2225-F859-47FC-9441-385DA3C6A5EE}" v="15" dt="2022-10-30T12:50:56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Chee Liang" userId="5ad283a9-9a73-442a-bef9-addd70519753" providerId="ADAL" clId="{71ED2225-F859-47FC-9441-385DA3C6A5EE}"/>
    <pc:docChg chg="undo custSel addSld modSld">
      <pc:chgData name="SHI Chee Liang" userId="5ad283a9-9a73-442a-bef9-addd70519753" providerId="ADAL" clId="{71ED2225-F859-47FC-9441-385DA3C6A5EE}" dt="2022-10-30T12:51:31.056" v="52" actId="1076"/>
      <pc:docMkLst>
        <pc:docMk/>
      </pc:docMkLst>
      <pc:sldChg chg="addSp delSp modSp mod">
        <pc:chgData name="SHI Chee Liang" userId="5ad283a9-9a73-442a-bef9-addd70519753" providerId="ADAL" clId="{71ED2225-F859-47FC-9441-385DA3C6A5EE}" dt="2022-10-30T12:08:58.426" v="29" actId="167"/>
        <pc:sldMkLst>
          <pc:docMk/>
          <pc:sldMk cId="2059788438" sldId="256"/>
        </pc:sldMkLst>
        <pc:picChg chg="add ord">
          <ac:chgData name="SHI Chee Liang" userId="5ad283a9-9a73-442a-bef9-addd70519753" providerId="ADAL" clId="{71ED2225-F859-47FC-9441-385DA3C6A5EE}" dt="2022-10-30T12:08:58.426" v="29" actId="167"/>
          <ac:picMkLst>
            <pc:docMk/>
            <pc:sldMk cId="2059788438" sldId="256"/>
            <ac:picMk id="2" creationId="{5A01029C-44BA-8747-58F7-2A7D9F3C0CBC}"/>
          </ac:picMkLst>
        </pc:picChg>
        <pc:picChg chg="del">
          <ac:chgData name="SHI Chee Liang" userId="5ad283a9-9a73-442a-bef9-addd70519753" providerId="ADAL" clId="{71ED2225-F859-47FC-9441-385DA3C6A5EE}" dt="2022-10-30T12:08:53.700" v="27" actId="478"/>
          <ac:picMkLst>
            <pc:docMk/>
            <pc:sldMk cId="2059788438" sldId="256"/>
            <ac:picMk id="5" creationId="{1C83011F-2219-0A04-0DAC-2025FBA3D96A}"/>
          </ac:picMkLst>
        </pc:picChg>
      </pc:sldChg>
      <pc:sldChg chg="addSp delSp modSp mod">
        <pc:chgData name="SHI Chee Liang" userId="5ad283a9-9a73-442a-bef9-addd70519753" providerId="ADAL" clId="{71ED2225-F859-47FC-9441-385DA3C6A5EE}" dt="2022-10-30T12:09:13.140" v="32" actId="167"/>
        <pc:sldMkLst>
          <pc:docMk/>
          <pc:sldMk cId="3099772068" sldId="257"/>
        </pc:sldMkLst>
        <pc:picChg chg="add ord">
          <ac:chgData name="SHI Chee Liang" userId="5ad283a9-9a73-442a-bef9-addd70519753" providerId="ADAL" clId="{71ED2225-F859-47FC-9441-385DA3C6A5EE}" dt="2022-10-30T12:09:13.140" v="32" actId="167"/>
          <ac:picMkLst>
            <pc:docMk/>
            <pc:sldMk cId="3099772068" sldId="257"/>
            <ac:picMk id="2" creationId="{19BC78F1-F240-7746-98FD-93857861BDB5}"/>
          </ac:picMkLst>
        </pc:picChg>
        <pc:picChg chg="del">
          <ac:chgData name="SHI Chee Liang" userId="5ad283a9-9a73-442a-bef9-addd70519753" providerId="ADAL" clId="{71ED2225-F859-47FC-9441-385DA3C6A5EE}" dt="2022-10-30T12:09:08.452" v="30" actId="478"/>
          <ac:picMkLst>
            <pc:docMk/>
            <pc:sldMk cId="3099772068" sldId="257"/>
            <ac:picMk id="3" creationId="{13E72643-CA70-42C7-FFF6-CB3A4B7F2EA2}"/>
          </ac:picMkLst>
        </pc:picChg>
      </pc:sldChg>
      <pc:sldChg chg="addSp delSp modSp mod">
        <pc:chgData name="SHI Chee Liang" userId="5ad283a9-9a73-442a-bef9-addd70519753" providerId="ADAL" clId="{71ED2225-F859-47FC-9441-385DA3C6A5EE}" dt="2022-10-30T12:09:40.511" v="38" actId="14100"/>
        <pc:sldMkLst>
          <pc:docMk/>
          <pc:sldMk cId="1123014148" sldId="258"/>
        </pc:sldMkLst>
        <pc:spChg chg="add del mod ord">
          <ac:chgData name="SHI Chee Liang" userId="5ad283a9-9a73-442a-bef9-addd70519753" providerId="ADAL" clId="{71ED2225-F859-47FC-9441-385DA3C6A5EE}" dt="2022-10-30T12:09:40.511" v="38" actId="14100"/>
          <ac:spMkLst>
            <pc:docMk/>
            <pc:sldMk cId="1123014148" sldId="258"/>
            <ac:spMk id="3" creationId="{B5378E1C-464A-3727-1D13-1DE5182788A5}"/>
          </ac:spMkLst>
        </pc:spChg>
        <pc:graphicFrameChg chg="add del mod">
          <ac:chgData name="SHI Chee Liang" userId="5ad283a9-9a73-442a-bef9-addd70519753" providerId="ADAL" clId="{71ED2225-F859-47FC-9441-385DA3C6A5EE}" dt="2022-10-29T15:21:43.476" v="2"/>
          <ac:graphicFrameMkLst>
            <pc:docMk/>
            <pc:sldMk cId="1123014148" sldId="258"/>
            <ac:graphicFrameMk id="2" creationId="{621F47A1-1927-DAA7-6D8D-5F270BC844AC}"/>
          </ac:graphicFrameMkLst>
        </pc:graphicFrameChg>
        <pc:graphicFrameChg chg="add del mod">
          <ac:chgData name="SHI Chee Liang" userId="5ad283a9-9a73-442a-bef9-addd70519753" providerId="ADAL" clId="{71ED2225-F859-47FC-9441-385DA3C6A5EE}" dt="2022-10-29T15:23:49.297" v="11"/>
          <ac:graphicFrameMkLst>
            <pc:docMk/>
            <pc:sldMk cId="1123014148" sldId="258"/>
            <ac:graphicFrameMk id="6" creationId="{3D3048F5-BD45-E910-91C0-E3C30404202B}"/>
          </ac:graphicFrameMkLst>
        </pc:graphicFrameChg>
        <pc:picChg chg="add ord">
          <ac:chgData name="SHI Chee Liang" userId="5ad283a9-9a73-442a-bef9-addd70519753" providerId="ADAL" clId="{71ED2225-F859-47FC-9441-385DA3C6A5EE}" dt="2022-10-30T12:09:28.402" v="35" actId="167"/>
          <ac:picMkLst>
            <pc:docMk/>
            <pc:sldMk cId="1123014148" sldId="258"/>
            <ac:picMk id="2" creationId="{A0ACDCB5-DB48-BB35-B6DD-863FD529D13E}"/>
          </ac:picMkLst>
        </pc:picChg>
        <pc:picChg chg="add del">
          <ac:chgData name="SHI Chee Liang" userId="5ad283a9-9a73-442a-bef9-addd70519753" providerId="ADAL" clId="{71ED2225-F859-47FC-9441-385DA3C6A5EE}" dt="2022-10-29T15:23:53.691" v="14" actId="478"/>
          <ac:picMkLst>
            <pc:docMk/>
            <pc:sldMk cId="1123014148" sldId="258"/>
            <ac:picMk id="4" creationId="{B6583F09-3739-F377-700B-F80F35EB462F}"/>
          </ac:picMkLst>
        </pc:picChg>
        <pc:picChg chg="del">
          <ac:chgData name="SHI Chee Liang" userId="5ad283a9-9a73-442a-bef9-addd70519753" providerId="ADAL" clId="{71ED2225-F859-47FC-9441-385DA3C6A5EE}" dt="2022-10-29T15:21:41.384" v="0" actId="478"/>
          <ac:picMkLst>
            <pc:docMk/>
            <pc:sldMk cId="1123014148" sldId="258"/>
            <ac:picMk id="5" creationId="{18FC5559-AC6B-AA23-B124-9B151273CDE1}"/>
          </ac:picMkLst>
        </pc:picChg>
        <pc:picChg chg="add del ord">
          <ac:chgData name="SHI Chee Liang" userId="5ad283a9-9a73-442a-bef9-addd70519753" providerId="ADAL" clId="{71ED2225-F859-47FC-9441-385DA3C6A5EE}" dt="2022-10-29T15:24:25.766" v="20" actId="478"/>
          <ac:picMkLst>
            <pc:docMk/>
            <pc:sldMk cId="1123014148" sldId="258"/>
            <ac:picMk id="7" creationId="{C30FB368-C4C3-A37D-8A1C-1DAA0428E378}"/>
          </ac:picMkLst>
        </pc:picChg>
        <pc:picChg chg="add del">
          <ac:chgData name="SHI Chee Liang" userId="5ad283a9-9a73-442a-bef9-addd70519753" providerId="ADAL" clId="{71ED2225-F859-47FC-9441-385DA3C6A5EE}" dt="2022-10-29T15:25:26.764" v="22" actId="478"/>
          <ac:picMkLst>
            <pc:docMk/>
            <pc:sldMk cId="1123014148" sldId="258"/>
            <ac:picMk id="8" creationId="{C07E54B6-4286-1684-82A0-188646842347}"/>
          </ac:picMkLst>
        </pc:picChg>
        <pc:picChg chg="add del ord">
          <ac:chgData name="SHI Chee Liang" userId="5ad283a9-9a73-442a-bef9-addd70519753" providerId="ADAL" clId="{71ED2225-F859-47FC-9441-385DA3C6A5EE}" dt="2022-10-30T12:09:23.942" v="33" actId="478"/>
          <ac:picMkLst>
            <pc:docMk/>
            <pc:sldMk cId="1123014148" sldId="258"/>
            <ac:picMk id="9" creationId="{89240DBA-D882-E85C-ABDE-9FCE93F43542}"/>
          </ac:picMkLst>
        </pc:picChg>
      </pc:sldChg>
      <pc:sldChg chg="addSp delSp modSp new mod">
        <pc:chgData name="SHI Chee Liang" userId="5ad283a9-9a73-442a-bef9-addd70519753" providerId="ADAL" clId="{71ED2225-F859-47FC-9441-385DA3C6A5EE}" dt="2022-10-30T12:51:31.056" v="52" actId="1076"/>
        <pc:sldMkLst>
          <pc:docMk/>
          <pc:sldMk cId="2537671741" sldId="259"/>
        </pc:sldMkLst>
        <pc:spChg chg="add mod">
          <ac:chgData name="SHI Chee Liang" userId="5ad283a9-9a73-442a-bef9-addd70519753" providerId="ADAL" clId="{71ED2225-F859-47FC-9441-385DA3C6A5EE}" dt="2022-10-30T12:20:00.100" v="43"/>
          <ac:spMkLst>
            <pc:docMk/>
            <pc:sldMk cId="2537671741" sldId="259"/>
            <ac:spMk id="4" creationId="{AA93332F-0FA2-F14C-3A9C-6ABC46098C81}"/>
          </ac:spMkLst>
        </pc:spChg>
        <pc:graphicFrameChg chg="add del mod">
          <ac:chgData name="SHI Chee Liang" userId="5ad283a9-9a73-442a-bef9-addd70519753" providerId="ADAL" clId="{71ED2225-F859-47FC-9441-385DA3C6A5EE}" dt="2022-10-30T12:19:44.033" v="41" actId="478"/>
          <ac:graphicFrameMkLst>
            <pc:docMk/>
            <pc:sldMk cId="2537671741" sldId="259"/>
            <ac:graphicFrameMk id="2" creationId="{7A391DEB-8C83-538D-2967-CDBB507FFF17}"/>
          </ac:graphicFrameMkLst>
        </pc:graphicFrameChg>
        <pc:picChg chg="add mod">
          <ac:chgData name="SHI Chee Liang" userId="5ad283a9-9a73-442a-bef9-addd70519753" providerId="ADAL" clId="{71ED2225-F859-47FC-9441-385DA3C6A5EE}" dt="2022-10-30T12:20:03.973" v="44" actId="1076"/>
          <ac:picMkLst>
            <pc:docMk/>
            <pc:sldMk cId="2537671741" sldId="259"/>
            <ac:picMk id="3" creationId="{A0A531FF-C236-79B9-24BB-DCB48953EA0D}"/>
          </ac:picMkLst>
        </pc:picChg>
        <pc:picChg chg="add mod">
          <ac:chgData name="SHI Chee Liang" userId="5ad283a9-9a73-442a-bef9-addd70519753" providerId="ADAL" clId="{71ED2225-F859-47FC-9441-385DA3C6A5EE}" dt="2022-10-30T12:51:31.056" v="52" actId="1076"/>
          <ac:picMkLst>
            <pc:docMk/>
            <pc:sldMk cId="2537671741" sldId="259"/>
            <ac:picMk id="5" creationId="{7CF377EE-2008-54CE-2B89-C4025FC971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1359-6049-1689-3A4C-CB07F4C08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5D67-B250-A4C9-2F9A-645AC72DC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8ED1-4E6B-20BB-BD79-6635A1F5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B844-36A2-6BFF-EC81-71701E1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4ED7-E65E-8508-1248-2B9CFD00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A69D-34A4-2666-B0A6-BF76A69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E008-8806-80DD-A17B-FCF127980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7145-6C68-7F6D-3D3F-613CFECF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3D3A-368B-5E37-3EFD-417136D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0FDC-AC21-70E4-728B-B5375820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27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3E1E-B9F7-5BD9-655F-F0636937D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526B-9CEE-469D-59EA-65B0F4C6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284A-3886-D76F-C19D-6979CD91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9ABA-D0A4-4F11-9F65-A11C9B54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C301-38FE-5AE7-C253-9088F2A3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7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210B-66AC-614C-735F-A0C590D4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5368-C3A3-B7DE-A9FB-2FC37DD2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9DC7-FEF0-BCCD-3B9C-85950A74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072E-11E8-D2F3-7877-CB421830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4168-A0E6-5576-0D2E-008B76B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5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CA60-9BA4-C57F-CEE4-5B6BAE7F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1DC7-9ED5-D5B7-AD93-EB4DCEEB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E52-61EB-B010-D216-518BDC72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CC73-AC21-9F6A-FB2E-35A00A16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B39F-5F81-6409-7451-A2F0B13C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96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234D-B266-1B8B-AC62-E0EE340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94B9-6BAA-79A8-5C2D-F966FA435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12C7-0CDE-4436-32BA-D882530F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B7C2-46DF-BD9B-01CD-282B9BF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38DA-45FC-DF3D-BC25-BC481B9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48E8-092C-E44D-974E-7E8D0E79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7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143C-A497-45B5-478E-F55EF0FF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4AB2-4F94-DE89-905F-877BF647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A488E-A7A6-F1AE-42A3-EE0952B6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433B7-7587-E692-C82C-A78AC0BF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B422E-8B29-0013-A66F-F46A3BEF8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6FA77-7650-257F-A891-C37FEDD4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9AC40-32F8-4C8E-8B8C-F71E0737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9FA09-9248-EA9B-912D-659D466D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6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1001-79CE-7F43-6D7F-DFE5FECF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2EB30-03D6-673C-A7FE-FC434A85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77F13-F4D7-5E33-6C1C-1C6B8B1A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628E0-E105-CA6A-0D46-705C5F72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4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22286-4FF8-723B-B6B2-2A5BB01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B6BB6-0FF7-697B-4EBB-783ECC11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76B0-FE5D-FA16-5FE2-37FCD1FB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12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3793-C27A-8D28-9778-B5DB5D70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262F-F012-39C4-EC9A-D1D86069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F149-C692-69BE-2A8C-87A37B44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C948-B3DC-3618-6F73-B1530FEF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787D-9CF0-6D53-B5E1-FB803587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2BEF-9D0F-F8BF-C990-F08EE6C1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2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60F-10F2-70B7-8D71-60DB718B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BAF3-9BE6-1724-CC85-F753EBF33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B344-8CA3-8179-920D-6CE0E3DB9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C1F3-FCB7-A3EE-CDB7-457EC20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089B-9481-72F8-8CB2-5FF46791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299A9-C608-5C58-169C-038D967F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26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7E471-AF61-CD54-FB51-E3507343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3296-D3D6-2D57-6C9C-70503F91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58EF-4E64-A7A3-BF48-A33138487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8433-FD2E-418C-AFAF-DF420CF9195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053E-1C92-DD9F-00FE-860A2B11E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B69C-47C9-3853-5475-91C387A2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051B-B3ED-46E4-AB83-76ED13711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0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1029C-44BA-8747-58F7-2A7D9F3C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924050"/>
            <a:ext cx="5543550" cy="30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DFDE3-BDB3-0700-0C26-08579BFC27BF}"/>
              </a:ext>
            </a:extLst>
          </p:cNvPr>
          <p:cNvSpPr/>
          <p:nvPr/>
        </p:nvSpPr>
        <p:spPr>
          <a:xfrm>
            <a:off x="5381897" y="2423160"/>
            <a:ext cx="3487783" cy="34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78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C78F1-F240-7746-98FD-93857861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757362"/>
            <a:ext cx="5543550" cy="3343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7C1A36-4FD1-774F-BED1-265A2BE9A190}"/>
              </a:ext>
            </a:extLst>
          </p:cNvPr>
          <p:cNvSpPr/>
          <p:nvPr/>
        </p:nvSpPr>
        <p:spPr>
          <a:xfrm>
            <a:off x="5379992" y="2591888"/>
            <a:ext cx="3487783" cy="34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7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CDCB5-DB48-BB35-B6DD-863FD529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090612"/>
            <a:ext cx="5715000" cy="467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378E1C-464A-3727-1D13-1DE5182788A5}"/>
              </a:ext>
            </a:extLst>
          </p:cNvPr>
          <p:cNvSpPr/>
          <p:nvPr/>
        </p:nvSpPr>
        <p:spPr>
          <a:xfrm>
            <a:off x="5290457" y="2268753"/>
            <a:ext cx="3663043" cy="325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01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531FF-C236-79B9-24BB-DCB48953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084811"/>
            <a:ext cx="5715000" cy="1509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3332F-0FA2-F14C-3A9C-6ABC46098C81}"/>
              </a:ext>
            </a:extLst>
          </p:cNvPr>
          <p:cNvSpPr/>
          <p:nvPr/>
        </p:nvSpPr>
        <p:spPr>
          <a:xfrm>
            <a:off x="5290457" y="2268753"/>
            <a:ext cx="3663043" cy="325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377EE-2008-54CE-2B89-C4025FC9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758527"/>
            <a:ext cx="571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7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57a6cd-c97f-4f82-aec5-566b3b247afa" xsi:nil="true"/>
    <lcf76f155ced4ddcb4097134ff3c332f xmlns="1083238f-a5ee-4568-a42f-97b52089eb1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E0B515972444A956F384051891B77" ma:contentTypeVersion="11" ma:contentTypeDescription="Create a new document." ma:contentTypeScope="" ma:versionID="0e226f9468eb9c7ff8d538ae5f9efe52">
  <xsd:schema xmlns:xsd="http://www.w3.org/2001/XMLSchema" xmlns:xs="http://www.w3.org/2001/XMLSchema" xmlns:p="http://schemas.microsoft.com/office/2006/metadata/properties" xmlns:ns2="1083238f-a5ee-4568-a42f-97b52089eb1c" xmlns:ns3="3457a6cd-c97f-4f82-aec5-566b3b247afa" targetNamespace="http://schemas.microsoft.com/office/2006/metadata/properties" ma:root="true" ma:fieldsID="98fd101ad58de752fe77e257927cce2d" ns2:_="" ns3:_="">
    <xsd:import namespace="1083238f-a5ee-4568-a42f-97b52089eb1c"/>
    <xsd:import namespace="3457a6cd-c97f-4f82-aec5-566b3b247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3238f-a5ee-4568-a42f-97b52089e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7a6cd-c97f-4f82-aec5-566b3b247af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2d57a86-bdac-4359-9325-73acd8641b82}" ma:internalName="TaxCatchAll" ma:showField="CatchAllData" ma:web="3457a6cd-c97f-4f82-aec5-566b3b247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05920-6AC6-4395-B592-332A017F6CF0}">
  <ds:schemaRefs>
    <ds:schemaRef ds:uri="http://purl.org/dc/elements/1.1/"/>
    <ds:schemaRef ds:uri="http://purl.org/dc/terms/"/>
    <ds:schemaRef ds:uri="http://schemas.microsoft.com/office/infopath/2007/PartnerControls"/>
    <ds:schemaRef ds:uri="1083238f-a5ee-4568-a42f-97b52089eb1c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3457a6cd-c97f-4f82-aec5-566b3b247af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015388-AC07-49E6-9A22-847F43712E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EB272-171A-4DD5-AB69-A360FAD72002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Chee Liang</dc:creator>
  <cp:lastModifiedBy>SHI Chee Liang</cp:lastModifiedBy>
  <cp:revision>1</cp:revision>
  <dcterms:created xsi:type="dcterms:W3CDTF">2022-10-27T08:01:07Z</dcterms:created>
  <dcterms:modified xsi:type="dcterms:W3CDTF">2022-10-30T12:51:36Z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0x0101002F5E0B515972444A956F384051891B77</vt:lpwstr>
  </property>
  <property fmtid="{D5CDD505-2E9C-101B-9397-08002B2CF9AE}" pid="3" name="MediaServiceImageTags">
    <vt:lpwstr/>
  </property>
</Properties>
</file>