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23"/>
  </p:notesMasterIdLst>
  <p:handoutMasterIdLst>
    <p:handoutMasterId r:id="rId24"/>
  </p:handoutMasterIdLst>
  <p:sldIdLst>
    <p:sldId id="310" r:id="rId5"/>
    <p:sldId id="325" r:id="rId6"/>
    <p:sldId id="326" r:id="rId7"/>
    <p:sldId id="343" r:id="rId8"/>
    <p:sldId id="330" r:id="rId9"/>
    <p:sldId id="334" r:id="rId10"/>
    <p:sldId id="333" r:id="rId11"/>
    <p:sldId id="336" r:id="rId12"/>
    <p:sldId id="332" r:id="rId13"/>
    <p:sldId id="337" r:id="rId14"/>
    <p:sldId id="342" r:id="rId15"/>
    <p:sldId id="327" r:id="rId16"/>
    <p:sldId id="338" r:id="rId17"/>
    <p:sldId id="339" r:id="rId18"/>
    <p:sldId id="340" r:id="rId19"/>
    <p:sldId id="341" r:id="rId20"/>
    <p:sldId id="320" r:id="rId21"/>
    <p:sldId id="32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02"/>
    <a:srgbClr val="75B44D"/>
    <a:srgbClr val="F57F33"/>
    <a:srgbClr val="4272CA"/>
    <a:srgbClr val="FDEBE9"/>
    <a:srgbClr val="008000"/>
    <a:srgbClr val="F49D9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4F125-A346-4D6C-9313-6DA1F352A085}" v="479" dt="2022-10-30T13:37:42.676"/>
    <p1510:client id="{16F01CBB-8493-455F-8D08-3E1F1ADB0004}" v="11" dt="2022-10-30T11:37:48.842"/>
    <p1510:client id="{28D69431-4B4D-46EF-B162-FFA4EBF8AEB6}" v="5" dt="2022-10-30T04:46:11.366"/>
    <p1510:client id="{7F3625DD-957D-4BD3-A2D3-1FFB5DDBF4E1}" v="3" dt="2022-10-30T04:22:48.292"/>
    <p1510:client id="{80B9626E-3675-408B-BF6C-58B340F3FFD1}" vWet="2" dt="2022-10-30T13:37:15.854"/>
    <p1510:client id="{EB188564-6EF4-45B4-B669-391EBE51FDDD}" v="17" dt="2022-10-30T11:25:15.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inah Binte RASHID" userId="8a72ac92-8a32-4df6-bc54-636de6fabcd0" providerId="ADAL" clId="{1384F125-A346-4D6C-9313-6DA1F352A085}"/>
    <pc:docChg chg="undo custSel addSld delSld modSld">
      <pc:chgData name="Sherinah Binte RASHID" userId="8a72ac92-8a32-4df6-bc54-636de6fabcd0" providerId="ADAL" clId="{1384F125-A346-4D6C-9313-6DA1F352A085}" dt="2022-10-30T13:37:42.676" v="734" actId="1076"/>
      <pc:docMkLst>
        <pc:docMk/>
      </pc:docMkLst>
      <pc:sldChg chg="modNotesTx">
        <pc:chgData name="Sherinah Binte RASHID" userId="8a72ac92-8a32-4df6-bc54-636de6fabcd0" providerId="ADAL" clId="{1384F125-A346-4D6C-9313-6DA1F352A085}" dt="2022-10-30T13:16:58.061" v="723" actId="20577"/>
        <pc:sldMkLst>
          <pc:docMk/>
          <pc:sldMk cId="3272963045" sldId="320"/>
        </pc:sldMkLst>
      </pc:sldChg>
      <pc:sldChg chg="modAnim">
        <pc:chgData name="Sherinah Binte RASHID" userId="8a72ac92-8a32-4df6-bc54-636de6fabcd0" providerId="ADAL" clId="{1384F125-A346-4D6C-9313-6DA1F352A085}" dt="2022-10-30T03:27:31.845" v="306"/>
        <pc:sldMkLst>
          <pc:docMk/>
          <pc:sldMk cId="3955430165" sldId="325"/>
        </pc:sldMkLst>
      </pc:sldChg>
      <pc:sldChg chg="addSp delSp modSp mod">
        <pc:chgData name="Sherinah Binte RASHID" userId="8a72ac92-8a32-4df6-bc54-636de6fabcd0" providerId="ADAL" clId="{1384F125-A346-4D6C-9313-6DA1F352A085}" dt="2022-10-30T03:26:28.601" v="305" actId="6549"/>
        <pc:sldMkLst>
          <pc:docMk/>
          <pc:sldMk cId="296916898" sldId="327"/>
        </pc:sldMkLst>
        <pc:spChg chg="mod">
          <ac:chgData name="Sherinah Binte RASHID" userId="8a72ac92-8a32-4df6-bc54-636de6fabcd0" providerId="ADAL" clId="{1384F125-A346-4D6C-9313-6DA1F352A085}" dt="2022-10-30T03:26:28.601" v="305" actId="6549"/>
          <ac:spMkLst>
            <pc:docMk/>
            <pc:sldMk cId="296916898" sldId="327"/>
            <ac:spMk id="5" creationId="{24C598E0-DCB3-A5A0-6FDE-6660722E117B}"/>
          </ac:spMkLst>
        </pc:spChg>
        <pc:spChg chg="add del mod">
          <ac:chgData name="Sherinah Binte RASHID" userId="8a72ac92-8a32-4df6-bc54-636de6fabcd0" providerId="ADAL" clId="{1384F125-A346-4D6C-9313-6DA1F352A085}" dt="2022-10-30T03:25:39.698" v="285" actId="478"/>
          <ac:spMkLst>
            <pc:docMk/>
            <pc:sldMk cId="296916898" sldId="327"/>
            <ac:spMk id="7" creationId="{0AD1DACF-A510-CDCD-6109-1570409B674F}"/>
          </ac:spMkLst>
        </pc:spChg>
        <pc:spChg chg="add del mod">
          <ac:chgData name="Sherinah Binte RASHID" userId="8a72ac92-8a32-4df6-bc54-636de6fabcd0" providerId="ADAL" clId="{1384F125-A346-4D6C-9313-6DA1F352A085}" dt="2022-10-30T03:25:41.910" v="286" actId="478"/>
          <ac:spMkLst>
            <pc:docMk/>
            <pc:sldMk cId="296916898" sldId="327"/>
            <ac:spMk id="8" creationId="{ED782608-8698-3554-CB60-CB0617CC7BC2}"/>
          </ac:spMkLst>
        </pc:spChg>
        <pc:spChg chg="add del mod">
          <ac:chgData name="Sherinah Binte RASHID" userId="8a72ac92-8a32-4df6-bc54-636de6fabcd0" providerId="ADAL" clId="{1384F125-A346-4D6C-9313-6DA1F352A085}" dt="2022-10-30T03:24:52.186" v="273" actId="478"/>
          <ac:spMkLst>
            <pc:docMk/>
            <pc:sldMk cId="296916898" sldId="327"/>
            <ac:spMk id="9" creationId="{ED65281C-42F2-9A7D-E063-090FDD458E9E}"/>
          </ac:spMkLst>
        </pc:spChg>
        <pc:spChg chg="add del mod">
          <ac:chgData name="Sherinah Binte RASHID" userId="8a72ac92-8a32-4df6-bc54-636de6fabcd0" providerId="ADAL" clId="{1384F125-A346-4D6C-9313-6DA1F352A085}" dt="2022-10-30T03:25:43.151" v="287" actId="478"/>
          <ac:spMkLst>
            <pc:docMk/>
            <pc:sldMk cId="296916898" sldId="327"/>
            <ac:spMk id="10" creationId="{80BA3D68-FF8D-E144-46E1-7CF9F42A451A}"/>
          </ac:spMkLst>
        </pc:spChg>
        <pc:spChg chg="add del mod">
          <ac:chgData name="Sherinah Binte RASHID" userId="8a72ac92-8a32-4df6-bc54-636de6fabcd0" providerId="ADAL" clId="{1384F125-A346-4D6C-9313-6DA1F352A085}" dt="2022-10-30T03:25:44.421" v="288" actId="478"/>
          <ac:spMkLst>
            <pc:docMk/>
            <pc:sldMk cId="296916898" sldId="327"/>
            <ac:spMk id="11" creationId="{13D5B149-2D36-D0D4-ADE2-E1F15BA3EED9}"/>
          </ac:spMkLst>
        </pc:spChg>
        <pc:spChg chg="add del mod">
          <ac:chgData name="Sherinah Binte RASHID" userId="8a72ac92-8a32-4df6-bc54-636de6fabcd0" providerId="ADAL" clId="{1384F125-A346-4D6C-9313-6DA1F352A085}" dt="2022-10-30T03:25:48.010" v="289" actId="478"/>
          <ac:spMkLst>
            <pc:docMk/>
            <pc:sldMk cId="296916898" sldId="327"/>
            <ac:spMk id="12" creationId="{3DA9FE3B-9BE4-3903-35A3-761AF27FA7EA}"/>
          </ac:spMkLst>
        </pc:spChg>
        <pc:spChg chg="add mod">
          <ac:chgData name="Sherinah Binte RASHID" userId="8a72ac92-8a32-4df6-bc54-636de6fabcd0" providerId="ADAL" clId="{1384F125-A346-4D6C-9313-6DA1F352A085}" dt="2022-10-30T03:26:11.802" v="295" actId="1076"/>
          <ac:spMkLst>
            <pc:docMk/>
            <pc:sldMk cId="296916898" sldId="327"/>
            <ac:spMk id="14" creationId="{05517110-F710-BB0F-5364-361013BD19B5}"/>
          </ac:spMkLst>
        </pc:spChg>
        <pc:graphicFrameChg chg="add del mod modGraphic">
          <ac:chgData name="Sherinah Binte RASHID" userId="8a72ac92-8a32-4df6-bc54-636de6fabcd0" providerId="ADAL" clId="{1384F125-A346-4D6C-9313-6DA1F352A085}" dt="2022-10-30T03:16:05.026" v="60" actId="478"/>
          <ac:graphicFrameMkLst>
            <pc:docMk/>
            <pc:sldMk cId="296916898" sldId="327"/>
            <ac:graphicFrameMk id="3" creationId="{9F4F3B29-D50D-DD6A-9706-AF36CD219152}"/>
          </ac:graphicFrameMkLst>
        </pc:graphicFrameChg>
        <pc:graphicFrameChg chg="add del mod modGraphic">
          <ac:chgData name="Sherinah Binte RASHID" userId="8a72ac92-8a32-4df6-bc54-636de6fabcd0" providerId="ADAL" clId="{1384F125-A346-4D6C-9313-6DA1F352A085}" dt="2022-10-30T03:22:49.669" v="251" actId="21"/>
          <ac:graphicFrameMkLst>
            <pc:docMk/>
            <pc:sldMk cId="296916898" sldId="327"/>
            <ac:graphicFrameMk id="6" creationId="{9DEF2D06-A35D-70BC-B8E4-8B21AE06DE54}"/>
          </ac:graphicFrameMkLst>
        </pc:graphicFrameChg>
      </pc:sldChg>
      <pc:sldChg chg="del">
        <pc:chgData name="Sherinah Binte RASHID" userId="8a72ac92-8a32-4df6-bc54-636de6fabcd0" providerId="ADAL" clId="{1384F125-A346-4D6C-9313-6DA1F352A085}" dt="2022-10-30T11:57:24.301" v="391" actId="47"/>
        <pc:sldMkLst>
          <pc:docMk/>
          <pc:sldMk cId="539397117" sldId="328"/>
        </pc:sldMkLst>
      </pc:sldChg>
      <pc:sldChg chg="modSp mod">
        <pc:chgData name="Sherinah Binte RASHID" userId="8a72ac92-8a32-4df6-bc54-636de6fabcd0" providerId="ADAL" clId="{1384F125-A346-4D6C-9313-6DA1F352A085}" dt="2022-10-30T03:28:22.972" v="308" actId="207"/>
        <pc:sldMkLst>
          <pc:docMk/>
          <pc:sldMk cId="1508620453" sldId="330"/>
        </pc:sldMkLst>
        <pc:spChg chg="mod">
          <ac:chgData name="Sherinah Binte RASHID" userId="8a72ac92-8a32-4df6-bc54-636de6fabcd0" providerId="ADAL" clId="{1384F125-A346-4D6C-9313-6DA1F352A085}" dt="2022-10-30T03:28:22.972" v="308" actId="207"/>
          <ac:spMkLst>
            <pc:docMk/>
            <pc:sldMk cId="1508620453" sldId="330"/>
            <ac:spMk id="3" creationId="{BC6C1E13-46ED-C65F-0D8D-21F394BAF75E}"/>
          </ac:spMkLst>
        </pc:spChg>
        <pc:spChg chg="mod">
          <ac:chgData name="Sherinah Binte RASHID" userId="8a72ac92-8a32-4df6-bc54-636de6fabcd0" providerId="ADAL" clId="{1384F125-A346-4D6C-9313-6DA1F352A085}" dt="2022-10-30T03:28:20.958" v="307" actId="207"/>
          <ac:spMkLst>
            <pc:docMk/>
            <pc:sldMk cId="1508620453" sldId="330"/>
            <ac:spMk id="8" creationId="{0902FEBB-0DC6-8DD5-3654-34AFE77EE6FD}"/>
          </ac:spMkLst>
        </pc:spChg>
      </pc:sldChg>
      <pc:sldChg chg="addSp delSp modSp mod">
        <pc:chgData name="Sherinah Binte RASHID" userId="8a72ac92-8a32-4df6-bc54-636de6fabcd0" providerId="ADAL" clId="{1384F125-A346-4D6C-9313-6DA1F352A085}" dt="2022-10-30T12:45:06.754" v="461" actId="20577"/>
        <pc:sldMkLst>
          <pc:docMk/>
          <pc:sldMk cId="2430733841" sldId="332"/>
        </pc:sldMkLst>
        <pc:spChg chg="mod">
          <ac:chgData name="Sherinah Binte RASHID" userId="8a72ac92-8a32-4df6-bc54-636de6fabcd0" providerId="ADAL" clId="{1384F125-A346-4D6C-9313-6DA1F352A085}" dt="2022-10-30T12:45:06.754" v="461" actId="20577"/>
          <ac:spMkLst>
            <pc:docMk/>
            <pc:sldMk cId="2430733841" sldId="332"/>
            <ac:spMk id="9" creationId="{02E27227-F9DF-BD57-8E89-61772623B6DD}"/>
          </ac:spMkLst>
        </pc:spChg>
        <pc:picChg chg="del">
          <ac:chgData name="Sherinah Binte RASHID" userId="8a72ac92-8a32-4df6-bc54-636de6fabcd0" providerId="ADAL" clId="{1384F125-A346-4D6C-9313-6DA1F352A085}" dt="2022-10-30T12:43:11.343" v="441" actId="478"/>
          <ac:picMkLst>
            <pc:docMk/>
            <pc:sldMk cId="2430733841" sldId="332"/>
            <ac:picMk id="4" creationId="{43E12C60-A0E5-321B-3DA7-AA63373BE317}"/>
          </ac:picMkLst>
        </pc:picChg>
        <pc:picChg chg="add mod">
          <ac:chgData name="Sherinah Binte RASHID" userId="8a72ac92-8a32-4df6-bc54-636de6fabcd0" providerId="ADAL" clId="{1384F125-A346-4D6C-9313-6DA1F352A085}" dt="2022-10-30T12:43:18.320" v="444" actId="1076"/>
          <ac:picMkLst>
            <pc:docMk/>
            <pc:sldMk cId="2430733841" sldId="332"/>
            <ac:picMk id="5" creationId="{EA67F1DE-7470-8EBB-A152-C3B430F19334}"/>
          </ac:picMkLst>
        </pc:picChg>
        <pc:picChg chg="add mod">
          <ac:chgData name="Sherinah Binte RASHID" userId="8a72ac92-8a32-4df6-bc54-636de6fabcd0" providerId="ADAL" clId="{1384F125-A346-4D6C-9313-6DA1F352A085}" dt="2022-10-30T03:40:18.371" v="338" actId="14100"/>
          <ac:picMkLst>
            <pc:docMk/>
            <pc:sldMk cId="2430733841" sldId="332"/>
            <ac:picMk id="1026" creationId="{B1536A59-4DC2-0278-DC5F-59D86C344E6A}"/>
          </ac:picMkLst>
        </pc:picChg>
      </pc:sldChg>
      <pc:sldChg chg="addSp delSp modSp mod">
        <pc:chgData name="Sherinah Binte RASHID" userId="8a72ac92-8a32-4df6-bc54-636de6fabcd0" providerId="ADAL" clId="{1384F125-A346-4D6C-9313-6DA1F352A085}" dt="2022-10-30T03:37:22.347" v="320" actId="478"/>
        <pc:sldMkLst>
          <pc:docMk/>
          <pc:sldMk cId="741826530" sldId="333"/>
        </pc:sldMkLst>
        <pc:picChg chg="add del mod">
          <ac:chgData name="Sherinah Binte RASHID" userId="8a72ac92-8a32-4df6-bc54-636de6fabcd0" providerId="ADAL" clId="{1384F125-A346-4D6C-9313-6DA1F352A085}" dt="2022-10-30T03:36:06.918" v="311" actId="478"/>
          <ac:picMkLst>
            <pc:docMk/>
            <pc:sldMk cId="741826530" sldId="333"/>
            <ac:picMk id="4" creationId="{6FC41A22-42C0-65BC-AF34-37B82EC97009}"/>
          </ac:picMkLst>
        </pc:picChg>
        <pc:picChg chg="add del mod">
          <ac:chgData name="Sherinah Binte RASHID" userId="8a72ac92-8a32-4df6-bc54-636de6fabcd0" providerId="ADAL" clId="{1384F125-A346-4D6C-9313-6DA1F352A085}" dt="2022-10-30T03:37:22.347" v="320" actId="478"/>
          <ac:picMkLst>
            <pc:docMk/>
            <pc:sldMk cId="741826530" sldId="333"/>
            <ac:picMk id="6" creationId="{EF78EABE-C42D-A57F-0037-BCA96919CB7F}"/>
          </ac:picMkLst>
        </pc:picChg>
      </pc:sldChg>
      <pc:sldChg chg="modSp mod">
        <pc:chgData name="Sherinah Binte RASHID" userId="8a72ac92-8a32-4df6-bc54-636de6fabcd0" providerId="ADAL" clId="{1384F125-A346-4D6C-9313-6DA1F352A085}" dt="2022-10-30T12:32:29.989" v="425" actId="14100"/>
        <pc:sldMkLst>
          <pc:docMk/>
          <pc:sldMk cId="2231177292" sldId="334"/>
        </pc:sldMkLst>
        <pc:spChg chg="mod">
          <ac:chgData name="Sherinah Binte RASHID" userId="8a72ac92-8a32-4df6-bc54-636de6fabcd0" providerId="ADAL" clId="{1384F125-A346-4D6C-9313-6DA1F352A085}" dt="2022-10-30T12:29:33.868" v="408" actId="1076"/>
          <ac:spMkLst>
            <pc:docMk/>
            <pc:sldMk cId="2231177292" sldId="334"/>
            <ac:spMk id="51" creationId="{FC83675D-C26E-3C2F-90CE-1A7EED5CD3E6}"/>
          </ac:spMkLst>
        </pc:spChg>
        <pc:spChg chg="mod">
          <ac:chgData name="Sherinah Binte RASHID" userId="8a72ac92-8a32-4df6-bc54-636de6fabcd0" providerId="ADAL" clId="{1384F125-A346-4D6C-9313-6DA1F352A085}" dt="2022-10-30T12:29:11.793" v="407" actId="1076"/>
          <ac:spMkLst>
            <pc:docMk/>
            <pc:sldMk cId="2231177292" sldId="334"/>
            <ac:spMk id="53" creationId="{ACDF29D6-C51D-8DF5-A2F1-4C6913FFEDC9}"/>
          </ac:spMkLst>
        </pc:spChg>
        <pc:spChg chg="mod">
          <ac:chgData name="Sherinah Binte RASHID" userId="8a72ac92-8a32-4df6-bc54-636de6fabcd0" providerId="ADAL" clId="{1384F125-A346-4D6C-9313-6DA1F352A085}" dt="2022-10-30T12:32:26.111" v="424" actId="14100"/>
          <ac:spMkLst>
            <pc:docMk/>
            <pc:sldMk cId="2231177292" sldId="334"/>
            <ac:spMk id="63" creationId="{5F4C384D-22B3-1A20-B0AF-7FF1ED0466FF}"/>
          </ac:spMkLst>
        </pc:spChg>
        <pc:spChg chg="mod">
          <ac:chgData name="Sherinah Binte RASHID" userId="8a72ac92-8a32-4df6-bc54-636de6fabcd0" providerId="ADAL" clId="{1384F125-A346-4D6C-9313-6DA1F352A085}" dt="2022-10-30T12:32:24.379" v="423" actId="14100"/>
          <ac:spMkLst>
            <pc:docMk/>
            <pc:sldMk cId="2231177292" sldId="334"/>
            <ac:spMk id="64" creationId="{814D23A5-D845-CBA8-6574-3D3E83B3651F}"/>
          </ac:spMkLst>
        </pc:spChg>
        <pc:spChg chg="mod">
          <ac:chgData name="Sherinah Binte RASHID" userId="8a72ac92-8a32-4df6-bc54-636de6fabcd0" providerId="ADAL" clId="{1384F125-A346-4D6C-9313-6DA1F352A085}" dt="2022-10-30T12:32:29.989" v="425" actId="14100"/>
          <ac:spMkLst>
            <pc:docMk/>
            <pc:sldMk cId="2231177292" sldId="334"/>
            <ac:spMk id="65" creationId="{057D73BF-B6B5-4102-3331-16B7ACD58AB5}"/>
          </ac:spMkLst>
        </pc:spChg>
        <pc:picChg chg="mod modCrop">
          <ac:chgData name="Sherinah Binte RASHID" userId="8a72ac92-8a32-4df6-bc54-636de6fabcd0" providerId="ADAL" clId="{1384F125-A346-4D6C-9313-6DA1F352A085}" dt="2022-10-30T12:32:21.158" v="421" actId="14100"/>
          <ac:picMkLst>
            <pc:docMk/>
            <pc:sldMk cId="2231177292" sldId="334"/>
            <ac:picMk id="50" creationId="{6D4E8723-7960-08A8-E78F-EE380EA65277}"/>
          </ac:picMkLst>
        </pc:picChg>
      </pc:sldChg>
      <pc:sldChg chg="addSp modSp">
        <pc:chgData name="Sherinah Binte RASHID" userId="8a72ac92-8a32-4df6-bc54-636de6fabcd0" providerId="ADAL" clId="{1384F125-A346-4D6C-9313-6DA1F352A085}" dt="2022-10-30T03:40:40.404" v="342"/>
        <pc:sldMkLst>
          <pc:docMk/>
          <pc:sldMk cId="1889795487" sldId="336"/>
        </pc:sldMkLst>
        <pc:picChg chg="add mod">
          <ac:chgData name="Sherinah Binte RASHID" userId="8a72ac92-8a32-4df6-bc54-636de6fabcd0" providerId="ADAL" clId="{1384F125-A346-4D6C-9313-6DA1F352A085}" dt="2022-10-30T03:40:40.404" v="342"/>
          <ac:picMkLst>
            <pc:docMk/>
            <pc:sldMk cId="1889795487" sldId="336"/>
            <ac:picMk id="3" creationId="{3BD47F9F-5297-7E3F-90A5-67676244F9D8}"/>
          </ac:picMkLst>
        </pc:picChg>
      </pc:sldChg>
      <pc:sldChg chg="addSp delSp modSp mod">
        <pc:chgData name="Sherinah Binte RASHID" userId="8a72ac92-8a32-4df6-bc54-636de6fabcd0" providerId="ADAL" clId="{1384F125-A346-4D6C-9313-6DA1F352A085}" dt="2022-10-30T12:45:19.442" v="462" actId="20577"/>
        <pc:sldMkLst>
          <pc:docMk/>
          <pc:sldMk cId="1079858778" sldId="337"/>
        </pc:sldMkLst>
        <pc:spChg chg="add">
          <ac:chgData name="Sherinah Binte RASHID" userId="8a72ac92-8a32-4df6-bc54-636de6fabcd0" providerId="ADAL" clId="{1384F125-A346-4D6C-9313-6DA1F352A085}" dt="2022-10-30T03:17:53.374" v="110" actId="22"/>
          <ac:spMkLst>
            <pc:docMk/>
            <pc:sldMk cId="1079858778" sldId="337"/>
            <ac:spMk id="5" creationId="{92B82AFA-F3C7-05B6-73E6-157A7F5575E8}"/>
          </ac:spMkLst>
        </pc:spChg>
        <pc:spChg chg="mod">
          <ac:chgData name="Sherinah Binte RASHID" userId="8a72ac92-8a32-4df6-bc54-636de6fabcd0" providerId="ADAL" clId="{1384F125-A346-4D6C-9313-6DA1F352A085}" dt="2022-10-30T12:45:19.442" v="462" actId="20577"/>
          <ac:spMkLst>
            <pc:docMk/>
            <pc:sldMk cId="1079858778" sldId="337"/>
            <ac:spMk id="9" creationId="{02E27227-F9DF-BD57-8E89-61772623B6DD}"/>
          </ac:spMkLst>
        </pc:spChg>
        <pc:picChg chg="add mod">
          <ac:chgData name="Sherinah Binte RASHID" userId="8a72ac92-8a32-4df6-bc54-636de6fabcd0" providerId="ADAL" clId="{1384F125-A346-4D6C-9313-6DA1F352A085}" dt="2022-10-30T12:43:35.247" v="449" actId="14100"/>
          <ac:picMkLst>
            <pc:docMk/>
            <pc:sldMk cId="1079858778" sldId="337"/>
            <ac:picMk id="4" creationId="{B9380209-547D-EEB0-F567-DBF5737CDAA0}"/>
          </ac:picMkLst>
        </pc:picChg>
        <pc:picChg chg="add mod">
          <ac:chgData name="Sherinah Binte RASHID" userId="8a72ac92-8a32-4df6-bc54-636de6fabcd0" providerId="ADAL" clId="{1384F125-A346-4D6C-9313-6DA1F352A085}" dt="2022-10-30T03:40:20.872" v="339"/>
          <ac:picMkLst>
            <pc:docMk/>
            <pc:sldMk cId="1079858778" sldId="337"/>
            <ac:picMk id="7" creationId="{2A7CDE1E-1807-51D2-D226-4ACEFF205B85}"/>
          </ac:picMkLst>
        </pc:picChg>
        <pc:picChg chg="del">
          <ac:chgData name="Sherinah Binte RASHID" userId="8a72ac92-8a32-4df6-bc54-636de6fabcd0" providerId="ADAL" clId="{1384F125-A346-4D6C-9313-6DA1F352A085}" dt="2022-10-30T12:43:31.519" v="447" actId="478"/>
          <ac:picMkLst>
            <pc:docMk/>
            <pc:sldMk cId="1079858778" sldId="337"/>
            <ac:picMk id="15" creationId="{EEC3AC7F-0BFF-62AB-68A2-1D70298D0D15}"/>
          </ac:picMkLst>
        </pc:picChg>
      </pc:sldChg>
      <pc:sldChg chg="addSp delSp modSp mod">
        <pc:chgData name="Sherinah Binte RASHID" userId="8a72ac92-8a32-4df6-bc54-636de6fabcd0" providerId="ADAL" clId="{1384F125-A346-4D6C-9313-6DA1F352A085}" dt="2022-10-30T13:37:42.676" v="734" actId="1076"/>
        <pc:sldMkLst>
          <pc:docMk/>
          <pc:sldMk cId="1385775293" sldId="338"/>
        </pc:sldMkLst>
        <pc:spChg chg="mod ord">
          <ac:chgData name="Sherinah Binte RASHID" userId="8a72ac92-8a32-4df6-bc54-636de6fabcd0" providerId="ADAL" clId="{1384F125-A346-4D6C-9313-6DA1F352A085}" dt="2022-10-30T13:37:37.404" v="731" actId="166"/>
          <ac:spMkLst>
            <pc:docMk/>
            <pc:sldMk cId="1385775293" sldId="338"/>
            <ac:spMk id="12" creationId="{BA859697-848D-1A57-82CB-CCD5404DE913}"/>
          </ac:spMkLst>
        </pc:spChg>
        <pc:spChg chg="mod">
          <ac:chgData name="Sherinah Binte RASHID" userId="8a72ac92-8a32-4df6-bc54-636de6fabcd0" providerId="ADAL" clId="{1384F125-A346-4D6C-9313-6DA1F352A085}" dt="2022-10-30T13:37:42.676" v="734" actId="1076"/>
          <ac:spMkLst>
            <pc:docMk/>
            <pc:sldMk cId="1385775293" sldId="338"/>
            <ac:spMk id="13" creationId="{43F1DFC8-D1B1-142D-D2EF-1607CC5A59C8}"/>
          </ac:spMkLst>
        </pc:spChg>
        <pc:spChg chg="mod">
          <ac:chgData name="Sherinah Binte RASHID" userId="8a72ac92-8a32-4df6-bc54-636de6fabcd0" providerId="ADAL" clId="{1384F125-A346-4D6C-9313-6DA1F352A085}" dt="2022-10-30T13:37:40.166" v="733" actId="1076"/>
          <ac:spMkLst>
            <pc:docMk/>
            <pc:sldMk cId="1385775293" sldId="338"/>
            <ac:spMk id="22" creationId="{9D21266F-C66D-C95B-C785-8AC0B8C5687C}"/>
          </ac:spMkLst>
        </pc:spChg>
        <pc:picChg chg="add mod">
          <ac:chgData name="Sherinah Binte RASHID" userId="8a72ac92-8a32-4df6-bc54-636de6fabcd0" providerId="ADAL" clId="{1384F125-A346-4D6C-9313-6DA1F352A085}" dt="2022-10-30T03:40:26.788" v="340"/>
          <ac:picMkLst>
            <pc:docMk/>
            <pc:sldMk cId="1385775293" sldId="338"/>
            <ac:picMk id="3" creationId="{F05B6985-368D-38D6-8674-06AC54AA7900}"/>
          </ac:picMkLst>
        </pc:picChg>
        <pc:picChg chg="add mod">
          <ac:chgData name="Sherinah Binte RASHID" userId="8a72ac92-8a32-4df6-bc54-636de6fabcd0" providerId="ADAL" clId="{1384F125-A346-4D6C-9313-6DA1F352A085}" dt="2022-10-30T13:37:17.390" v="726" actId="1076"/>
          <ac:picMkLst>
            <pc:docMk/>
            <pc:sldMk cId="1385775293" sldId="338"/>
            <ac:picMk id="4" creationId="{C8D9B400-7E2A-B124-D201-F98F582B8C34}"/>
          </ac:picMkLst>
        </pc:picChg>
        <pc:picChg chg="add mod">
          <ac:chgData name="Sherinah Binte RASHID" userId="8a72ac92-8a32-4df6-bc54-636de6fabcd0" providerId="ADAL" clId="{1384F125-A346-4D6C-9313-6DA1F352A085}" dt="2022-10-30T13:37:25.219" v="728" actId="1076"/>
          <ac:picMkLst>
            <pc:docMk/>
            <pc:sldMk cId="1385775293" sldId="338"/>
            <ac:picMk id="7" creationId="{7CF377EE-2008-54CE-2B89-C4025FC971A4}"/>
          </ac:picMkLst>
        </pc:picChg>
        <pc:picChg chg="del">
          <ac:chgData name="Sherinah Binte RASHID" userId="8a72ac92-8a32-4df6-bc54-636de6fabcd0" providerId="ADAL" clId="{1384F125-A346-4D6C-9313-6DA1F352A085}" dt="2022-10-30T13:37:14.933" v="724" actId="478"/>
          <ac:picMkLst>
            <pc:docMk/>
            <pc:sldMk cId="1385775293" sldId="338"/>
            <ac:picMk id="11" creationId="{C5D27533-F699-B626-046C-AE9BD56A178D}"/>
          </ac:picMkLst>
        </pc:picChg>
        <pc:cxnChg chg="mod">
          <ac:chgData name="Sherinah Binte RASHID" userId="8a72ac92-8a32-4df6-bc54-636de6fabcd0" providerId="ADAL" clId="{1384F125-A346-4D6C-9313-6DA1F352A085}" dt="2022-10-30T13:37:42.676" v="734" actId="1076"/>
          <ac:cxnSpMkLst>
            <pc:docMk/>
            <pc:sldMk cId="1385775293" sldId="338"/>
            <ac:cxnSpMk id="14" creationId="{159E1E23-DD2D-81EB-2F52-BA69BEAD2F2F}"/>
          </ac:cxnSpMkLst>
        </pc:cxnChg>
      </pc:sldChg>
      <pc:sldChg chg="addSp delSp modSp mod">
        <pc:chgData name="Sherinah Binte RASHID" userId="8a72ac92-8a32-4df6-bc54-636de6fabcd0" providerId="ADAL" clId="{1384F125-A346-4D6C-9313-6DA1F352A085}" dt="2022-10-30T12:47:12.564" v="468" actId="207"/>
        <pc:sldMkLst>
          <pc:docMk/>
          <pc:sldMk cId="4273151934" sldId="339"/>
        </pc:sldMkLst>
        <pc:spChg chg="mod">
          <ac:chgData name="Sherinah Binte RASHID" userId="8a72ac92-8a32-4df6-bc54-636de6fabcd0" providerId="ADAL" clId="{1384F125-A346-4D6C-9313-6DA1F352A085}" dt="2022-10-30T12:21:19.120" v="397" actId="1076"/>
          <ac:spMkLst>
            <pc:docMk/>
            <pc:sldMk cId="4273151934" sldId="339"/>
            <ac:spMk id="5" creationId="{D30B1275-0DED-3AB1-D2BC-01D2BA6B9509}"/>
          </ac:spMkLst>
        </pc:spChg>
        <pc:graphicFrameChg chg="mod modGraphic">
          <ac:chgData name="Sherinah Binte RASHID" userId="8a72ac92-8a32-4df6-bc54-636de6fabcd0" providerId="ADAL" clId="{1384F125-A346-4D6C-9313-6DA1F352A085}" dt="2022-10-30T12:47:12.564" v="468" actId="207"/>
          <ac:graphicFrameMkLst>
            <pc:docMk/>
            <pc:sldMk cId="4273151934" sldId="339"/>
            <ac:graphicFrameMk id="3" creationId="{14412FE8-E606-65A0-03CD-FB568A5A4494}"/>
          </ac:graphicFrameMkLst>
        </pc:graphicFrameChg>
        <pc:picChg chg="del">
          <ac:chgData name="Sherinah Binte RASHID" userId="8a72ac92-8a32-4df6-bc54-636de6fabcd0" providerId="ADAL" clId="{1384F125-A346-4D6C-9313-6DA1F352A085}" dt="2022-10-30T12:21:06.326" v="395" actId="478"/>
          <ac:picMkLst>
            <pc:docMk/>
            <pc:sldMk cId="4273151934" sldId="339"/>
            <ac:picMk id="4" creationId="{6567EB6A-2932-50B5-1A85-A095EB9693CF}"/>
          </ac:picMkLst>
        </pc:picChg>
        <pc:picChg chg="add del mod">
          <ac:chgData name="Sherinah Binte RASHID" userId="8a72ac92-8a32-4df6-bc54-636de6fabcd0" providerId="ADAL" clId="{1384F125-A346-4D6C-9313-6DA1F352A085}" dt="2022-10-30T12:21:39.639" v="401" actId="478"/>
          <ac:picMkLst>
            <pc:docMk/>
            <pc:sldMk cId="4273151934" sldId="339"/>
            <ac:picMk id="7" creationId="{A40D641E-CA13-FC5A-0410-8D2415ADC859}"/>
          </ac:picMkLst>
        </pc:picChg>
        <pc:picChg chg="add mod">
          <ac:chgData name="Sherinah Binte RASHID" userId="8a72ac92-8a32-4df6-bc54-636de6fabcd0" providerId="ADAL" clId="{1384F125-A346-4D6C-9313-6DA1F352A085}" dt="2022-10-30T12:21:41.768" v="402" actId="14100"/>
          <ac:picMkLst>
            <pc:docMk/>
            <pc:sldMk cId="4273151934" sldId="339"/>
            <ac:picMk id="8" creationId="{DC2362AC-E5E5-9479-1748-90C053759BF1}"/>
          </ac:picMkLst>
        </pc:picChg>
      </pc:sldChg>
      <pc:sldChg chg="addSp delSp modSp mod">
        <pc:chgData name="Sherinah Binte RASHID" userId="8a72ac92-8a32-4df6-bc54-636de6fabcd0" providerId="ADAL" clId="{1384F125-A346-4D6C-9313-6DA1F352A085}" dt="2022-10-30T12:53:59.511" v="469" actId="478"/>
        <pc:sldMkLst>
          <pc:docMk/>
          <pc:sldMk cId="2067528580" sldId="340"/>
        </pc:sldMkLst>
        <pc:spChg chg="mod">
          <ac:chgData name="Sherinah Binte RASHID" userId="8a72ac92-8a32-4df6-bc54-636de6fabcd0" providerId="ADAL" clId="{1384F125-A346-4D6C-9313-6DA1F352A085}" dt="2022-10-30T03:39:14.817" v="332" actId="14100"/>
          <ac:spMkLst>
            <pc:docMk/>
            <pc:sldMk cId="2067528580" sldId="340"/>
            <ac:spMk id="8" creationId="{8C2E9A14-D430-7A76-4B4B-1C3F4EB424AF}"/>
          </ac:spMkLst>
        </pc:spChg>
        <pc:picChg chg="add del mod">
          <ac:chgData name="Sherinah Binte RASHID" userId="8a72ac92-8a32-4df6-bc54-636de6fabcd0" providerId="ADAL" clId="{1384F125-A346-4D6C-9313-6DA1F352A085}" dt="2022-10-30T12:53:59.511" v="469" actId="478"/>
          <ac:picMkLst>
            <pc:docMk/>
            <pc:sldMk cId="2067528580" sldId="340"/>
            <ac:picMk id="2" creationId="{A6F314FD-38B3-3D45-9088-74ECA940656A}"/>
          </ac:picMkLst>
        </pc:picChg>
      </pc:sldChg>
      <pc:sldChg chg="addSp delSp modSp mod">
        <pc:chgData name="Sherinah Binte RASHID" userId="8a72ac92-8a32-4df6-bc54-636de6fabcd0" providerId="ADAL" clId="{1384F125-A346-4D6C-9313-6DA1F352A085}" dt="2022-10-30T12:55:00.123" v="510" actId="20577"/>
        <pc:sldMkLst>
          <pc:docMk/>
          <pc:sldMk cId="3116775070" sldId="341"/>
        </pc:sldMkLst>
        <pc:spChg chg="mod">
          <ac:chgData name="Sherinah Binte RASHID" userId="8a72ac92-8a32-4df6-bc54-636de6fabcd0" providerId="ADAL" clId="{1384F125-A346-4D6C-9313-6DA1F352A085}" dt="2022-10-30T12:55:00.123" v="510" actId="20577"/>
          <ac:spMkLst>
            <pc:docMk/>
            <pc:sldMk cId="3116775070" sldId="341"/>
            <ac:spMk id="10" creationId="{8C6AAE2E-B97A-4278-5C94-1ECA8EE2EAC0}"/>
          </ac:spMkLst>
        </pc:spChg>
        <pc:picChg chg="del">
          <ac:chgData name="Sherinah Binte RASHID" userId="8a72ac92-8a32-4df6-bc54-636de6fabcd0" providerId="ADAL" clId="{1384F125-A346-4D6C-9313-6DA1F352A085}" dt="2022-10-30T11:35:26.844" v="350" actId="478"/>
          <ac:picMkLst>
            <pc:docMk/>
            <pc:sldMk cId="3116775070" sldId="341"/>
            <ac:picMk id="2" creationId="{4ECB8A08-9F17-9F29-409E-D2C2B21313BD}"/>
          </ac:picMkLst>
        </pc:picChg>
        <pc:picChg chg="add del mod">
          <ac:chgData name="Sherinah Binte RASHID" userId="8a72ac92-8a32-4df6-bc54-636de6fabcd0" providerId="ADAL" clId="{1384F125-A346-4D6C-9313-6DA1F352A085}" dt="2022-10-30T11:34:51.826" v="346"/>
          <ac:picMkLst>
            <pc:docMk/>
            <pc:sldMk cId="3116775070" sldId="341"/>
            <ac:picMk id="3" creationId="{286CFEF1-C39F-2427-682A-A89771384899}"/>
          </ac:picMkLst>
        </pc:picChg>
        <pc:picChg chg="add mod">
          <ac:chgData name="Sherinah Binte RASHID" userId="8a72ac92-8a32-4df6-bc54-636de6fabcd0" providerId="ADAL" clId="{1384F125-A346-4D6C-9313-6DA1F352A085}" dt="2022-10-30T11:35:29.018" v="351" actId="14100"/>
          <ac:picMkLst>
            <pc:docMk/>
            <pc:sldMk cId="3116775070" sldId="341"/>
            <ac:picMk id="4" creationId="{577F7484-3FF6-2DC0-73E6-53107F1183E6}"/>
          </ac:picMkLst>
        </pc:picChg>
      </pc:sldChg>
      <pc:sldChg chg="addSp delSp modSp add mod">
        <pc:chgData name="Sherinah Binte RASHID" userId="8a72ac92-8a32-4df6-bc54-636de6fabcd0" providerId="ADAL" clId="{1384F125-A346-4D6C-9313-6DA1F352A085}" dt="2022-10-30T12:41:59.806" v="438" actId="20577"/>
        <pc:sldMkLst>
          <pc:docMk/>
          <pc:sldMk cId="257174616" sldId="342"/>
        </pc:sldMkLst>
        <pc:spChg chg="mod">
          <ac:chgData name="Sherinah Binte RASHID" userId="8a72ac92-8a32-4df6-bc54-636de6fabcd0" providerId="ADAL" clId="{1384F125-A346-4D6C-9313-6DA1F352A085}" dt="2022-10-30T03:19:26.631" v="170" actId="5793"/>
          <ac:spMkLst>
            <pc:docMk/>
            <pc:sldMk cId="257174616" sldId="342"/>
            <ac:spMk id="2" creationId="{F1A689D8-CDAC-4215-96CD-8548432CE4D6}"/>
          </ac:spMkLst>
        </pc:spChg>
        <pc:spChg chg="del">
          <ac:chgData name="Sherinah Binte RASHID" userId="8a72ac92-8a32-4df6-bc54-636de6fabcd0" providerId="ADAL" clId="{1384F125-A346-4D6C-9313-6DA1F352A085}" dt="2022-10-30T03:18:01.710" v="112" actId="478"/>
          <ac:spMkLst>
            <pc:docMk/>
            <pc:sldMk cId="257174616" sldId="342"/>
            <ac:spMk id="5" creationId="{24C598E0-DCB3-A5A0-6FDE-6660722E117B}"/>
          </ac:spMkLst>
        </pc:spChg>
        <pc:spChg chg="add del mod">
          <ac:chgData name="Sherinah Binte RASHID" userId="8a72ac92-8a32-4df6-bc54-636de6fabcd0" providerId="ADAL" clId="{1384F125-A346-4D6C-9313-6DA1F352A085}" dt="2022-10-30T03:18:12.482" v="115" actId="478"/>
          <ac:spMkLst>
            <pc:docMk/>
            <pc:sldMk cId="257174616" sldId="342"/>
            <ac:spMk id="7" creationId="{5A009710-004A-7FB9-C88A-21F6172EAF91}"/>
          </ac:spMkLst>
        </pc:spChg>
        <pc:spChg chg="add del mod">
          <ac:chgData name="Sherinah Binte RASHID" userId="8a72ac92-8a32-4df6-bc54-636de6fabcd0" providerId="ADAL" clId="{1384F125-A346-4D6C-9313-6DA1F352A085}" dt="2022-10-30T03:20:58.434" v="197" actId="478"/>
          <ac:spMkLst>
            <pc:docMk/>
            <pc:sldMk cId="257174616" sldId="342"/>
            <ac:spMk id="9" creationId="{07B28C1E-E45D-B021-726E-8EA6CC60F416}"/>
          </ac:spMkLst>
        </pc:spChg>
        <pc:spChg chg="add del mod">
          <ac:chgData name="Sherinah Binte RASHID" userId="8a72ac92-8a32-4df6-bc54-636de6fabcd0" providerId="ADAL" clId="{1384F125-A346-4D6C-9313-6DA1F352A085}" dt="2022-10-30T03:20:58.434" v="197" actId="478"/>
          <ac:spMkLst>
            <pc:docMk/>
            <pc:sldMk cId="257174616" sldId="342"/>
            <ac:spMk id="10" creationId="{D48F219D-354B-AF6B-B82B-3777214CF042}"/>
          </ac:spMkLst>
        </pc:spChg>
        <pc:spChg chg="add mod">
          <ac:chgData name="Sherinah Binte RASHID" userId="8a72ac92-8a32-4df6-bc54-636de6fabcd0" providerId="ADAL" clId="{1384F125-A346-4D6C-9313-6DA1F352A085}" dt="2022-10-30T12:41:59.806" v="438" actId="20577"/>
          <ac:spMkLst>
            <pc:docMk/>
            <pc:sldMk cId="257174616" sldId="342"/>
            <ac:spMk id="12" creationId="{2D1B7F76-5CA8-6C70-7726-3E3F46D4789C}"/>
          </ac:spMkLst>
        </pc:spChg>
        <pc:graphicFrameChg chg="del">
          <ac:chgData name="Sherinah Binte RASHID" userId="8a72ac92-8a32-4df6-bc54-636de6fabcd0" providerId="ADAL" clId="{1384F125-A346-4D6C-9313-6DA1F352A085}" dt="2022-10-30T03:18:04.109" v="114" actId="478"/>
          <ac:graphicFrameMkLst>
            <pc:docMk/>
            <pc:sldMk cId="257174616" sldId="342"/>
            <ac:graphicFrameMk id="6" creationId="{9DEF2D06-A35D-70BC-B8E4-8B21AE06DE54}"/>
          </ac:graphicFrameMkLst>
        </pc:graphicFrameChg>
        <pc:graphicFrameChg chg="add mod modGraphic">
          <ac:chgData name="Sherinah Binte RASHID" userId="8a72ac92-8a32-4df6-bc54-636de6fabcd0" providerId="ADAL" clId="{1384F125-A346-4D6C-9313-6DA1F352A085}" dt="2022-10-30T03:22:58.862" v="254" actId="1076"/>
          <ac:graphicFrameMkLst>
            <pc:docMk/>
            <pc:sldMk cId="257174616" sldId="342"/>
            <ac:graphicFrameMk id="8" creationId="{E8E9ED6B-206D-A3E2-5B4A-5C208F260455}"/>
          </ac:graphicFrameMkLst>
        </pc:graphicFrameChg>
        <pc:graphicFrameChg chg="add mod modGraphic">
          <ac:chgData name="Sherinah Binte RASHID" userId="8a72ac92-8a32-4df6-bc54-636de6fabcd0" providerId="ADAL" clId="{1384F125-A346-4D6C-9313-6DA1F352A085}" dt="2022-10-30T12:41:21.552" v="431" actId="403"/>
          <ac:graphicFrameMkLst>
            <pc:docMk/>
            <pc:sldMk cId="257174616" sldId="342"/>
            <ac:graphicFrameMk id="13" creationId="{653916C8-0C09-4845-80E0-C8379F7658F0}"/>
          </ac:graphicFrameMkLst>
        </pc:graphicFrameChg>
        <pc:picChg chg="del">
          <ac:chgData name="Sherinah Binte RASHID" userId="8a72ac92-8a32-4df6-bc54-636de6fabcd0" providerId="ADAL" clId="{1384F125-A346-4D6C-9313-6DA1F352A085}" dt="2022-10-30T03:18:02.830" v="113" actId="478"/>
          <ac:picMkLst>
            <pc:docMk/>
            <pc:sldMk cId="257174616" sldId="342"/>
            <ac:picMk id="4" creationId="{AE54C6D5-26BC-FAF6-E157-3A4BED8605EE}"/>
          </ac:picMkLst>
        </pc:picChg>
      </pc:sldChg>
      <pc:sldChg chg="addSp delSp modSp add mod">
        <pc:chgData name="Sherinah Binte RASHID" userId="8a72ac92-8a32-4df6-bc54-636de6fabcd0" providerId="ADAL" clId="{1384F125-A346-4D6C-9313-6DA1F352A085}" dt="2022-10-30T11:56:44.472" v="390" actId="164"/>
        <pc:sldMkLst>
          <pc:docMk/>
          <pc:sldMk cId="3812035367" sldId="343"/>
        </pc:sldMkLst>
        <pc:spChg chg="add del">
          <ac:chgData name="Sherinah Binte RASHID" userId="8a72ac92-8a32-4df6-bc54-636de6fabcd0" providerId="ADAL" clId="{1384F125-A346-4D6C-9313-6DA1F352A085}" dt="2022-10-30T11:46:09.245" v="354" actId="478"/>
          <ac:spMkLst>
            <pc:docMk/>
            <pc:sldMk cId="3812035367" sldId="343"/>
            <ac:spMk id="2" creationId="{CA391794-986C-4679-93EA-5F3C3EE6C82F}"/>
          </ac:spMkLst>
        </pc:spChg>
        <pc:spChg chg="del">
          <ac:chgData name="Sherinah Binte RASHID" userId="8a72ac92-8a32-4df6-bc54-636de6fabcd0" providerId="ADAL" clId="{1384F125-A346-4D6C-9313-6DA1F352A085}" dt="2022-10-30T11:46:29.013" v="359" actId="478"/>
          <ac:spMkLst>
            <pc:docMk/>
            <pc:sldMk cId="3812035367" sldId="343"/>
            <ac:spMk id="3" creationId="{7EF5769C-2206-C58B-4E44-49FAF4A1BE6C}"/>
          </ac:spMkLst>
        </pc:spChg>
        <pc:spChg chg="add del mod">
          <ac:chgData name="Sherinah Binte RASHID" userId="8a72ac92-8a32-4df6-bc54-636de6fabcd0" providerId="ADAL" clId="{1384F125-A346-4D6C-9313-6DA1F352A085}" dt="2022-10-30T11:46:09.245" v="354" actId="478"/>
          <ac:spMkLst>
            <pc:docMk/>
            <pc:sldMk cId="3812035367" sldId="343"/>
            <ac:spMk id="5" creationId="{396920B0-9F25-8D91-280D-DFD71F2D3F7C}"/>
          </ac:spMkLst>
        </pc:spChg>
        <pc:spChg chg="add del mod">
          <ac:chgData name="Sherinah Binte RASHID" userId="8a72ac92-8a32-4df6-bc54-636de6fabcd0" providerId="ADAL" clId="{1384F125-A346-4D6C-9313-6DA1F352A085}" dt="2022-10-30T11:46:32.597" v="360" actId="478"/>
          <ac:spMkLst>
            <pc:docMk/>
            <pc:sldMk cId="3812035367" sldId="343"/>
            <ac:spMk id="6" creationId="{EAECD35F-E3AA-B742-4B12-1987950FE8D0}"/>
          </ac:spMkLst>
        </pc:spChg>
        <pc:spChg chg="mod">
          <ac:chgData name="Sherinah Binte RASHID" userId="8a72ac92-8a32-4df6-bc54-636de6fabcd0" providerId="ADAL" clId="{1384F125-A346-4D6C-9313-6DA1F352A085}" dt="2022-10-30T11:46:13.451" v="356"/>
          <ac:spMkLst>
            <pc:docMk/>
            <pc:sldMk cId="3812035367" sldId="343"/>
            <ac:spMk id="8" creationId="{4983ED7D-B510-CC24-B843-C7760DA53B87}"/>
          </ac:spMkLst>
        </pc:spChg>
        <pc:spChg chg="mod">
          <ac:chgData name="Sherinah Binte RASHID" userId="8a72ac92-8a32-4df6-bc54-636de6fabcd0" providerId="ADAL" clId="{1384F125-A346-4D6C-9313-6DA1F352A085}" dt="2022-10-30T11:46:13.451" v="356"/>
          <ac:spMkLst>
            <pc:docMk/>
            <pc:sldMk cId="3812035367" sldId="343"/>
            <ac:spMk id="9" creationId="{44ADB66E-9EAB-440D-1D4B-8F2954D75F8D}"/>
          </ac:spMkLst>
        </pc:spChg>
        <pc:spChg chg="mod">
          <ac:chgData name="Sherinah Binte RASHID" userId="8a72ac92-8a32-4df6-bc54-636de6fabcd0" providerId="ADAL" clId="{1384F125-A346-4D6C-9313-6DA1F352A085}" dt="2022-10-30T11:46:13.451" v="356"/>
          <ac:spMkLst>
            <pc:docMk/>
            <pc:sldMk cId="3812035367" sldId="343"/>
            <ac:spMk id="10" creationId="{0F8C22B7-2518-C186-70B2-48B88F9AAD70}"/>
          </ac:spMkLst>
        </pc:spChg>
        <pc:spChg chg="mod">
          <ac:chgData name="Sherinah Binte RASHID" userId="8a72ac92-8a32-4df6-bc54-636de6fabcd0" providerId="ADAL" clId="{1384F125-A346-4D6C-9313-6DA1F352A085}" dt="2022-10-30T11:46:13.451" v="356"/>
          <ac:spMkLst>
            <pc:docMk/>
            <pc:sldMk cId="3812035367" sldId="343"/>
            <ac:spMk id="11" creationId="{467F3F05-265A-F703-AFE2-01D75AEA2303}"/>
          </ac:spMkLst>
        </pc:spChg>
        <pc:spChg chg="add del">
          <ac:chgData name="Sherinah Binte RASHID" userId="8a72ac92-8a32-4df6-bc54-636de6fabcd0" providerId="ADAL" clId="{1384F125-A346-4D6C-9313-6DA1F352A085}" dt="2022-10-30T11:46:09.245" v="354" actId="478"/>
          <ac:spMkLst>
            <pc:docMk/>
            <pc:sldMk cId="3812035367" sldId="343"/>
            <ac:spMk id="12" creationId="{D5AA3B13-D804-4BFF-A675-B65B813F8F83}"/>
          </ac:spMkLst>
        </pc:spChg>
        <pc:spChg chg="mod">
          <ac:chgData name="Sherinah Binte RASHID" userId="8a72ac92-8a32-4df6-bc54-636de6fabcd0" providerId="ADAL" clId="{1384F125-A346-4D6C-9313-6DA1F352A085}" dt="2022-10-30T11:56:35.302" v="389" actId="165"/>
          <ac:spMkLst>
            <pc:docMk/>
            <pc:sldMk cId="3812035367" sldId="343"/>
            <ac:spMk id="14" creationId="{A3627A46-F880-AF35-5396-822365BDDA25}"/>
          </ac:spMkLst>
        </pc:spChg>
        <pc:spChg chg="mod">
          <ac:chgData name="Sherinah Binte RASHID" userId="8a72ac92-8a32-4df6-bc54-636de6fabcd0" providerId="ADAL" clId="{1384F125-A346-4D6C-9313-6DA1F352A085}" dt="2022-10-30T11:56:35.302" v="389" actId="165"/>
          <ac:spMkLst>
            <pc:docMk/>
            <pc:sldMk cId="3812035367" sldId="343"/>
            <ac:spMk id="15" creationId="{ED6DDA29-3259-9854-0FAD-F3D200D5EF1E}"/>
          </ac:spMkLst>
        </pc:spChg>
        <pc:spChg chg="mod">
          <ac:chgData name="Sherinah Binte RASHID" userId="8a72ac92-8a32-4df6-bc54-636de6fabcd0" providerId="ADAL" clId="{1384F125-A346-4D6C-9313-6DA1F352A085}" dt="2022-10-30T11:56:35.302" v="389" actId="165"/>
          <ac:spMkLst>
            <pc:docMk/>
            <pc:sldMk cId="3812035367" sldId="343"/>
            <ac:spMk id="16" creationId="{5CE75571-A0D3-7F78-572B-D589BF15C90B}"/>
          </ac:spMkLst>
        </pc:spChg>
        <pc:spChg chg="mod">
          <ac:chgData name="Sherinah Binte RASHID" userId="8a72ac92-8a32-4df6-bc54-636de6fabcd0" providerId="ADAL" clId="{1384F125-A346-4D6C-9313-6DA1F352A085}" dt="2022-10-30T11:56:35.302" v="389" actId="165"/>
          <ac:spMkLst>
            <pc:docMk/>
            <pc:sldMk cId="3812035367" sldId="343"/>
            <ac:spMk id="17" creationId="{CB8A6DD2-E97F-BC25-E45F-937B1F57157D}"/>
          </ac:spMkLst>
        </pc:spChg>
        <pc:spChg chg="mod">
          <ac:chgData name="Sherinah Binte RASHID" userId="8a72ac92-8a32-4df6-bc54-636de6fabcd0" providerId="ADAL" clId="{1384F125-A346-4D6C-9313-6DA1F352A085}" dt="2022-10-30T11:56:35.302" v="389" actId="165"/>
          <ac:spMkLst>
            <pc:docMk/>
            <pc:sldMk cId="3812035367" sldId="343"/>
            <ac:spMk id="18" creationId="{0A5696CA-747F-84D2-DF88-E1894F8F8D01}"/>
          </ac:spMkLst>
        </pc:spChg>
        <pc:spChg chg="add del">
          <ac:chgData name="Sherinah Binte RASHID" userId="8a72ac92-8a32-4df6-bc54-636de6fabcd0" providerId="ADAL" clId="{1384F125-A346-4D6C-9313-6DA1F352A085}" dt="2022-10-30T11:46:12.590" v="355" actId="478"/>
          <ac:spMkLst>
            <pc:docMk/>
            <pc:sldMk cId="3812035367" sldId="343"/>
            <ac:spMk id="19" creationId="{7691201E-9073-BD1B-98C3-823CC7CA973B}"/>
          </ac:spMkLst>
        </pc:spChg>
        <pc:spChg chg="add del">
          <ac:chgData name="Sherinah Binte RASHID" userId="8a72ac92-8a32-4df6-bc54-636de6fabcd0" providerId="ADAL" clId="{1384F125-A346-4D6C-9313-6DA1F352A085}" dt="2022-10-30T11:46:12.590" v="355" actId="478"/>
          <ac:spMkLst>
            <pc:docMk/>
            <pc:sldMk cId="3812035367" sldId="343"/>
            <ac:spMk id="20" creationId="{A060EFBB-7600-72AE-0F07-2A9A22FAEE92}"/>
          </ac:spMkLst>
        </pc:spChg>
        <pc:spChg chg="add del">
          <ac:chgData name="Sherinah Binte RASHID" userId="8a72ac92-8a32-4df6-bc54-636de6fabcd0" providerId="ADAL" clId="{1384F125-A346-4D6C-9313-6DA1F352A085}" dt="2022-10-30T11:46:12.590" v="355" actId="478"/>
          <ac:spMkLst>
            <pc:docMk/>
            <pc:sldMk cId="3812035367" sldId="343"/>
            <ac:spMk id="25" creationId="{5FB478AF-4057-7934-32B7-4C6446249B19}"/>
          </ac:spMkLst>
        </pc:spChg>
        <pc:spChg chg="add del">
          <ac:chgData name="Sherinah Binte RASHID" userId="8a72ac92-8a32-4df6-bc54-636de6fabcd0" providerId="ADAL" clId="{1384F125-A346-4D6C-9313-6DA1F352A085}" dt="2022-10-30T11:46:12.590" v="355" actId="478"/>
          <ac:spMkLst>
            <pc:docMk/>
            <pc:sldMk cId="3812035367" sldId="343"/>
            <ac:spMk id="26" creationId="{1FB023B3-EA0D-68FB-2C33-83CA1C9422D7}"/>
          </ac:spMkLst>
        </pc:spChg>
        <pc:spChg chg="add del">
          <ac:chgData name="Sherinah Binte RASHID" userId="8a72ac92-8a32-4df6-bc54-636de6fabcd0" providerId="ADAL" clId="{1384F125-A346-4D6C-9313-6DA1F352A085}" dt="2022-10-30T11:46:12.590" v="355" actId="478"/>
          <ac:spMkLst>
            <pc:docMk/>
            <pc:sldMk cId="3812035367" sldId="343"/>
            <ac:spMk id="27" creationId="{EA172516-6B96-B2F2-DE5C-F66ECF6CAEF3}"/>
          </ac:spMkLst>
        </pc:spChg>
        <pc:spChg chg="add del">
          <ac:chgData name="Sherinah Binte RASHID" userId="8a72ac92-8a32-4df6-bc54-636de6fabcd0" providerId="ADAL" clId="{1384F125-A346-4D6C-9313-6DA1F352A085}" dt="2022-10-30T11:46:12.590" v="355" actId="478"/>
          <ac:spMkLst>
            <pc:docMk/>
            <pc:sldMk cId="3812035367" sldId="343"/>
            <ac:spMk id="28" creationId="{D1AEF0CC-A56E-F3A9-F1F8-1BC3332138CB}"/>
          </ac:spMkLst>
        </pc:spChg>
        <pc:spChg chg="add del">
          <ac:chgData name="Sherinah Binte RASHID" userId="8a72ac92-8a32-4df6-bc54-636de6fabcd0" providerId="ADAL" clId="{1384F125-A346-4D6C-9313-6DA1F352A085}" dt="2022-10-30T11:46:12.590" v="355" actId="478"/>
          <ac:spMkLst>
            <pc:docMk/>
            <pc:sldMk cId="3812035367" sldId="343"/>
            <ac:spMk id="29" creationId="{6BF685AD-0601-65F1-ABD6-E46607872227}"/>
          </ac:spMkLst>
        </pc:spChg>
        <pc:spChg chg="add del">
          <ac:chgData name="Sherinah Binte RASHID" userId="8a72ac92-8a32-4df6-bc54-636de6fabcd0" providerId="ADAL" clId="{1384F125-A346-4D6C-9313-6DA1F352A085}" dt="2022-10-30T11:46:12.590" v="355" actId="478"/>
          <ac:spMkLst>
            <pc:docMk/>
            <pc:sldMk cId="3812035367" sldId="343"/>
            <ac:spMk id="34" creationId="{F2B2378E-F478-123C-D93F-C37BC5A011C6}"/>
          </ac:spMkLst>
        </pc:spChg>
        <pc:spChg chg="add del">
          <ac:chgData name="Sherinah Binte RASHID" userId="8a72ac92-8a32-4df6-bc54-636de6fabcd0" providerId="ADAL" clId="{1384F125-A346-4D6C-9313-6DA1F352A085}" dt="2022-10-30T11:46:12.590" v="355" actId="478"/>
          <ac:spMkLst>
            <pc:docMk/>
            <pc:sldMk cId="3812035367" sldId="343"/>
            <ac:spMk id="38" creationId="{D992E0A8-1E88-CF4C-BB4E-97D6C0A0FE4F}"/>
          </ac:spMkLst>
        </pc:spChg>
        <pc:spChg chg="add del">
          <ac:chgData name="Sherinah Binte RASHID" userId="8a72ac92-8a32-4df6-bc54-636de6fabcd0" providerId="ADAL" clId="{1384F125-A346-4D6C-9313-6DA1F352A085}" dt="2022-10-30T11:46:12.590" v="355" actId="478"/>
          <ac:spMkLst>
            <pc:docMk/>
            <pc:sldMk cId="3812035367" sldId="343"/>
            <ac:spMk id="39" creationId="{834B3E2F-3FA6-1BDB-1376-43D8153BA7FF}"/>
          </ac:spMkLst>
        </pc:spChg>
        <pc:spChg chg="add del">
          <ac:chgData name="Sherinah Binte RASHID" userId="8a72ac92-8a32-4df6-bc54-636de6fabcd0" providerId="ADAL" clId="{1384F125-A346-4D6C-9313-6DA1F352A085}" dt="2022-10-30T11:46:12.590" v="355" actId="478"/>
          <ac:spMkLst>
            <pc:docMk/>
            <pc:sldMk cId="3812035367" sldId="343"/>
            <ac:spMk id="40" creationId="{AC102297-E409-6953-3B13-C0F617F09287}"/>
          </ac:spMkLst>
        </pc:spChg>
        <pc:spChg chg="add del">
          <ac:chgData name="Sherinah Binte RASHID" userId="8a72ac92-8a32-4df6-bc54-636de6fabcd0" providerId="ADAL" clId="{1384F125-A346-4D6C-9313-6DA1F352A085}" dt="2022-10-30T11:46:12.590" v="355" actId="478"/>
          <ac:spMkLst>
            <pc:docMk/>
            <pc:sldMk cId="3812035367" sldId="343"/>
            <ac:spMk id="41" creationId="{072F6F32-DB6C-5871-046A-1FDC0AF60445}"/>
          </ac:spMkLst>
        </pc:spChg>
        <pc:spChg chg="mod">
          <ac:chgData name="Sherinah Binte RASHID" userId="8a72ac92-8a32-4df6-bc54-636de6fabcd0" providerId="ADAL" clId="{1384F125-A346-4D6C-9313-6DA1F352A085}" dt="2022-10-30T11:46:13.451" v="356"/>
          <ac:spMkLst>
            <pc:docMk/>
            <pc:sldMk cId="3812035367" sldId="343"/>
            <ac:spMk id="47" creationId="{66017E00-559C-DEE8-ADA4-9723060959D9}"/>
          </ac:spMkLst>
        </pc:spChg>
        <pc:spChg chg="add mod topLvl">
          <ac:chgData name="Sherinah Binte RASHID" userId="8a72ac92-8a32-4df6-bc54-636de6fabcd0" providerId="ADAL" clId="{1384F125-A346-4D6C-9313-6DA1F352A085}" dt="2022-10-30T11:56:44.472" v="390" actId="164"/>
          <ac:spMkLst>
            <pc:docMk/>
            <pc:sldMk cId="3812035367" sldId="343"/>
            <ac:spMk id="48" creationId="{F6326DA7-EF42-1681-CDF4-E1BF4E014964}"/>
          </ac:spMkLst>
        </pc:spChg>
        <pc:spChg chg="mod">
          <ac:chgData name="Sherinah Binte RASHID" userId="8a72ac92-8a32-4df6-bc54-636de6fabcd0" providerId="ADAL" clId="{1384F125-A346-4D6C-9313-6DA1F352A085}" dt="2022-10-30T11:56:35.302" v="389" actId="165"/>
          <ac:spMkLst>
            <pc:docMk/>
            <pc:sldMk cId="3812035367" sldId="343"/>
            <ac:spMk id="50" creationId="{E971DB62-7086-B09F-2142-872D1CD2AAFC}"/>
          </ac:spMkLst>
        </pc:spChg>
        <pc:spChg chg="mod">
          <ac:chgData name="Sherinah Binte RASHID" userId="8a72ac92-8a32-4df6-bc54-636de6fabcd0" providerId="ADAL" clId="{1384F125-A346-4D6C-9313-6DA1F352A085}" dt="2022-10-30T11:56:35.302" v="389" actId="165"/>
          <ac:spMkLst>
            <pc:docMk/>
            <pc:sldMk cId="3812035367" sldId="343"/>
            <ac:spMk id="51" creationId="{BF0D5F49-EECD-E59B-09E3-40170F549E44}"/>
          </ac:spMkLst>
        </pc:spChg>
        <pc:spChg chg="add mod topLvl">
          <ac:chgData name="Sherinah Binte RASHID" userId="8a72ac92-8a32-4df6-bc54-636de6fabcd0" providerId="ADAL" clId="{1384F125-A346-4D6C-9313-6DA1F352A085}" dt="2022-10-30T11:56:44.472" v="390" actId="164"/>
          <ac:spMkLst>
            <pc:docMk/>
            <pc:sldMk cId="3812035367" sldId="343"/>
            <ac:spMk id="53" creationId="{E68EC1D1-FDDA-8E10-FDC2-E197A0FEFA4A}"/>
          </ac:spMkLst>
        </pc:spChg>
        <pc:spChg chg="add mod topLvl">
          <ac:chgData name="Sherinah Binte RASHID" userId="8a72ac92-8a32-4df6-bc54-636de6fabcd0" providerId="ADAL" clId="{1384F125-A346-4D6C-9313-6DA1F352A085}" dt="2022-10-30T11:56:44.472" v="390" actId="164"/>
          <ac:spMkLst>
            <pc:docMk/>
            <pc:sldMk cId="3812035367" sldId="343"/>
            <ac:spMk id="54" creationId="{36582122-AEF9-E79A-90D4-E6F686266895}"/>
          </ac:spMkLst>
        </pc:spChg>
        <pc:spChg chg="add mod topLvl">
          <ac:chgData name="Sherinah Binte RASHID" userId="8a72ac92-8a32-4df6-bc54-636de6fabcd0" providerId="ADAL" clId="{1384F125-A346-4D6C-9313-6DA1F352A085}" dt="2022-10-30T11:56:44.472" v="390" actId="164"/>
          <ac:spMkLst>
            <pc:docMk/>
            <pc:sldMk cId="3812035367" sldId="343"/>
            <ac:spMk id="55" creationId="{D4A9801B-303E-3705-AD22-9105405B5CA8}"/>
          </ac:spMkLst>
        </pc:spChg>
        <pc:spChg chg="add mod topLvl">
          <ac:chgData name="Sherinah Binte RASHID" userId="8a72ac92-8a32-4df6-bc54-636de6fabcd0" providerId="ADAL" clId="{1384F125-A346-4D6C-9313-6DA1F352A085}" dt="2022-10-30T11:56:44.472" v="390" actId="164"/>
          <ac:spMkLst>
            <pc:docMk/>
            <pc:sldMk cId="3812035367" sldId="343"/>
            <ac:spMk id="56" creationId="{6A83D0B4-2A10-3E51-2B37-E12F0441EE88}"/>
          </ac:spMkLst>
        </pc:spChg>
        <pc:spChg chg="add mod topLvl">
          <ac:chgData name="Sherinah Binte RASHID" userId="8a72ac92-8a32-4df6-bc54-636de6fabcd0" providerId="ADAL" clId="{1384F125-A346-4D6C-9313-6DA1F352A085}" dt="2022-10-30T11:56:44.472" v="390" actId="164"/>
          <ac:spMkLst>
            <pc:docMk/>
            <pc:sldMk cId="3812035367" sldId="343"/>
            <ac:spMk id="60" creationId="{9A59FBA1-7075-7E6C-9CF2-20E78BE5BBD1}"/>
          </ac:spMkLst>
        </pc:spChg>
        <pc:spChg chg="add del mod">
          <ac:chgData name="Sherinah Binte RASHID" userId="8a72ac92-8a32-4df6-bc54-636de6fabcd0" providerId="ADAL" clId="{1384F125-A346-4D6C-9313-6DA1F352A085}" dt="2022-10-30T11:50:55.411" v="387" actId="478"/>
          <ac:spMkLst>
            <pc:docMk/>
            <pc:sldMk cId="3812035367" sldId="343"/>
            <ac:spMk id="64" creationId="{FEC9338F-FB74-1EB7-6900-F002AB7C5A0A}"/>
          </ac:spMkLst>
        </pc:spChg>
        <pc:spChg chg="add mod topLvl">
          <ac:chgData name="Sherinah Binte RASHID" userId="8a72ac92-8a32-4df6-bc54-636de6fabcd0" providerId="ADAL" clId="{1384F125-A346-4D6C-9313-6DA1F352A085}" dt="2022-10-30T11:56:44.472" v="390" actId="164"/>
          <ac:spMkLst>
            <pc:docMk/>
            <pc:sldMk cId="3812035367" sldId="343"/>
            <ac:spMk id="65" creationId="{0C2804A2-B9C3-A5B7-F203-5639D3DAD03E}"/>
          </ac:spMkLst>
        </pc:spChg>
        <pc:spChg chg="add mod topLvl">
          <ac:chgData name="Sherinah Binte RASHID" userId="8a72ac92-8a32-4df6-bc54-636de6fabcd0" providerId="ADAL" clId="{1384F125-A346-4D6C-9313-6DA1F352A085}" dt="2022-10-30T11:56:44.472" v="390" actId="164"/>
          <ac:spMkLst>
            <pc:docMk/>
            <pc:sldMk cId="3812035367" sldId="343"/>
            <ac:spMk id="66" creationId="{417F93B9-3D07-D9B1-6ECA-49E621EE3F37}"/>
          </ac:spMkLst>
        </pc:spChg>
        <pc:spChg chg="add mod topLvl">
          <ac:chgData name="Sherinah Binte RASHID" userId="8a72ac92-8a32-4df6-bc54-636de6fabcd0" providerId="ADAL" clId="{1384F125-A346-4D6C-9313-6DA1F352A085}" dt="2022-10-30T11:56:44.472" v="390" actId="164"/>
          <ac:spMkLst>
            <pc:docMk/>
            <pc:sldMk cId="3812035367" sldId="343"/>
            <ac:spMk id="67" creationId="{8F1E4086-A801-7033-1F00-734F99702B4B}"/>
          </ac:spMkLst>
        </pc:spChg>
        <pc:grpChg chg="add del mod">
          <ac:chgData name="Sherinah Binte RASHID" userId="8a72ac92-8a32-4df6-bc54-636de6fabcd0" providerId="ADAL" clId="{1384F125-A346-4D6C-9313-6DA1F352A085}" dt="2022-10-30T11:46:16.679" v="357" actId="478"/>
          <ac:grpSpMkLst>
            <pc:docMk/>
            <pc:sldMk cId="3812035367" sldId="343"/>
            <ac:grpSpMk id="7" creationId="{D98120EF-61D4-17A3-EBBF-68CF6E492E3C}"/>
          </ac:grpSpMkLst>
        </pc:grpChg>
        <pc:grpChg chg="mod topLvl">
          <ac:chgData name="Sherinah Binte RASHID" userId="8a72ac92-8a32-4df6-bc54-636de6fabcd0" providerId="ADAL" clId="{1384F125-A346-4D6C-9313-6DA1F352A085}" dt="2022-10-30T11:56:35.302" v="389" actId="165"/>
          <ac:grpSpMkLst>
            <pc:docMk/>
            <pc:sldMk cId="3812035367" sldId="343"/>
            <ac:grpSpMk id="13" creationId="{8797F05F-BA40-888A-42A2-2C08F161CAD5}"/>
          </ac:grpSpMkLst>
        </pc:grpChg>
        <pc:grpChg chg="add del">
          <ac:chgData name="Sherinah Binte RASHID" userId="8a72ac92-8a32-4df6-bc54-636de6fabcd0" providerId="ADAL" clId="{1384F125-A346-4D6C-9313-6DA1F352A085}" dt="2022-10-30T11:46:12.590" v="355" actId="478"/>
          <ac:grpSpMkLst>
            <pc:docMk/>
            <pc:sldMk cId="3812035367" sldId="343"/>
            <ac:grpSpMk id="21" creationId="{A64F0D75-02CA-73F3-9D40-25C418020308}"/>
          </ac:grpSpMkLst>
        </pc:grpChg>
        <pc:grpChg chg="add mod topLvl">
          <ac:chgData name="Sherinah Binte RASHID" userId="8a72ac92-8a32-4df6-bc54-636de6fabcd0" providerId="ADAL" clId="{1384F125-A346-4D6C-9313-6DA1F352A085}" dt="2022-10-30T11:56:44.472" v="390" actId="164"/>
          <ac:grpSpMkLst>
            <pc:docMk/>
            <pc:sldMk cId="3812035367" sldId="343"/>
            <ac:grpSpMk id="49" creationId="{5DFBABE3-91C1-F5D7-AEFE-B39F7FB2E482}"/>
          </ac:grpSpMkLst>
        </pc:grpChg>
        <pc:grpChg chg="add del mod">
          <ac:chgData name="Sherinah Binte RASHID" userId="8a72ac92-8a32-4df6-bc54-636de6fabcd0" providerId="ADAL" clId="{1384F125-A346-4D6C-9313-6DA1F352A085}" dt="2022-10-30T11:56:35.302" v="389" actId="165"/>
          <ac:grpSpMkLst>
            <pc:docMk/>
            <pc:sldMk cId="3812035367" sldId="343"/>
            <ac:grpSpMk id="85" creationId="{4DBDEA1A-B88D-8E7A-99E5-E5FB77EBCD8F}"/>
          </ac:grpSpMkLst>
        </pc:grpChg>
        <pc:grpChg chg="add mod">
          <ac:chgData name="Sherinah Binte RASHID" userId="8a72ac92-8a32-4df6-bc54-636de6fabcd0" providerId="ADAL" clId="{1384F125-A346-4D6C-9313-6DA1F352A085}" dt="2022-10-30T11:56:44.472" v="390" actId="164"/>
          <ac:grpSpMkLst>
            <pc:docMk/>
            <pc:sldMk cId="3812035367" sldId="343"/>
            <ac:grpSpMk id="86" creationId="{0A5E3349-20CE-779F-81B0-45225DA67D67}"/>
          </ac:grpSpMkLst>
        </pc:grpChg>
        <pc:cxnChg chg="add del mod">
          <ac:chgData name="Sherinah Binte RASHID" userId="8a72ac92-8a32-4df6-bc54-636de6fabcd0" providerId="ADAL" clId="{1384F125-A346-4D6C-9313-6DA1F352A085}" dt="2022-10-30T11:46:12.590" v="355" actId="478"/>
          <ac:cxnSpMkLst>
            <pc:docMk/>
            <pc:sldMk cId="3812035367" sldId="343"/>
            <ac:cxnSpMk id="24" creationId="{2E2546FA-9F98-DBFB-D878-1601063FADC3}"/>
          </ac:cxnSpMkLst>
        </pc:cxnChg>
        <pc:cxnChg chg="add del mod">
          <ac:chgData name="Sherinah Binte RASHID" userId="8a72ac92-8a32-4df6-bc54-636de6fabcd0" providerId="ADAL" clId="{1384F125-A346-4D6C-9313-6DA1F352A085}" dt="2022-10-30T11:46:12.590" v="355" actId="478"/>
          <ac:cxnSpMkLst>
            <pc:docMk/>
            <pc:sldMk cId="3812035367" sldId="343"/>
            <ac:cxnSpMk id="30" creationId="{6EF4A7D2-3CA4-C262-F558-82374E92A67F}"/>
          </ac:cxnSpMkLst>
        </pc:cxnChg>
        <pc:cxnChg chg="add del mod">
          <ac:chgData name="Sherinah Binte RASHID" userId="8a72ac92-8a32-4df6-bc54-636de6fabcd0" providerId="ADAL" clId="{1384F125-A346-4D6C-9313-6DA1F352A085}" dt="2022-10-30T11:46:12.590" v="355" actId="478"/>
          <ac:cxnSpMkLst>
            <pc:docMk/>
            <pc:sldMk cId="3812035367" sldId="343"/>
            <ac:cxnSpMk id="31" creationId="{5F5500DC-3D52-C39F-F752-508B8BA45F0A}"/>
          </ac:cxnSpMkLst>
        </pc:cxnChg>
        <pc:cxnChg chg="add del mod">
          <ac:chgData name="Sherinah Binte RASHID" userId="8a72ac92-8a32-4df6-bc54-636de6fabcd0" providerId="ADAL" clId="{1384F125-A346-4D6C-9313-6DA1F352A085}" dt="2022-10-30T11:46:12.590" v="355" actId="478"/>
          <ac:cxnSpMkLst>
            <pc:docMk/>
            <pc:sldMk cId="3812035367" sldId="343"/>
            <ac:cxnSpMk id="32" creationId="{DF821446-F61E-78EB-320B-443525523EEC}"/>
          </ac:cxnSpMkLst>
        </pc:cxnChg>
        <pc:cxnChg chg="add del mod">
          <ac:chgData name="Sherinah Binte RASHID" userId="8a72ac92-8a32-4df6-bc54-636de6fabcd0" providerId="ADAL" clId="{1384F125-A346-4D6C-9313-6DA1F352A085}" dt="2022-10-30T11:46:12.590" v="355" actId="478"/>
          <ac:cxnSpMkLst>
            <pc:docMk/>
            <pc:sldMk cId="3812035367" sldId="343"/>
            <ac:cxnSpMk id="33" creationId="{21FDFC1E-BDCB-EE9B-062F-59DA61F70760}"/>
          </ac:cxnSpMkLst>
        </pc:cxnChg>
        <pc:cxnChg chg="add del mod">
          <ac:chgData name="Sherinah Binte RASHID" userId="8a72ac92-8a32-4df6-bc54-636de6fabcd0" providerId="ADAL" clId="{1384F125-A346-4D6C-9313-6DA1F352A085}" dt="2022-10-30T11:46:12.590" v="355" actId="478"/>
          <ac:cxnSpMkLst>
            <pc:docMk/>
            <pc:sldMk cId="3812035367" sldId="343"/>
            <ac:cxnSpMk id="35" creationId="{5C83AC5E-96C8-7579-6C30-D3D17E37A240}"/>
          </ac:cxnSpMkLst>
        </pc:cxnChg>
        <pc:cxnChg chg="add del mod">
          <ac:chgData name="Sherinah Binte RASHID" userId="8a72ac92-8a32-4df6-bc54-636de6fabcd0" providerId="ADAL" clId="{1384F125-A346-4D6C-9313-6DA1F352A085}" dt="2022-10-30T11:46:12.590" v="355" actId="478"/>
          <ac:cxnSpMkLst>
            <pc:docMk/>
            <pc:sldMk cId="3812035367" sldId="343"/>
            <ac:cxnSpMk id="36" creationId="{EC947560-185D-0127-9548-F552DD2C2856}"/>
          </ac:cxnSpMkLst>
        </pc:cxnChg>
        <pc:cxnChg chg="add del mod">
          <ac:chgData name="Sherinah Binte RASHID" userId="8a72ac92-8a32-4df6-bc54-636de6fabcd0" providerId="ADAL" clId="{1384F125-A346-4D6C-9313-6DA1F352A085}" dt="2022-10-30T11:46:12.590" v="355" actId="478"/>
          <ac:cxnSpMkLst>
            <pc:docMk/>
            <pc:sldMk cId="3812035367" sldId="343"/>
            <ac:cxnSpMk id="37" creationId="{7288592F-297B-EB21-9B9F-BA609FD83DBA}"/>
          </ac:cxnSpMkLst>
        </pc:cxnChg>
        <pc:cxnChg chg="add del mod">
          <ac:chgData name="Sherinah Binte RASHID" userId="8a72ac92-8a32-4df6-bc54-636de6fabcd0" providerId="ADAL" clId="{1384F125-A346-4D6C-9313-6DA1F352A085}" dt="2022-10-30T11:46:12.590" v="355" actId="478"/>
          <ac:cxnSpMkLst>
            <pc:docMk/>
            <pc:sldMk cId="3812035367" sldId="343"/>
            <ac:cxnSpMk id="42" creationId="{7F0CEF04-4006-B69B-939D-5AD738E08400}"/>
          </ac:cxnSpMkLst>
        </pc:cxnChg>
        <pc:cxnChg chg="add del mod">
          <ac:chgData name="Sherinah Binte RASHID" userId="8a72ac92-8a32-4df6-bc54-636de6fabcd0" providerId="ADAL" clId="{1384F125-A346-4D6C-9313-6DA1F352A085}" dt="2022-10-30T11:46:12.590" v="355" actId="478"/>
          <ac:cxnSpMkLst>
            <pc:docMk/>
            <pc:sldMk cId="3812035367" sldId="343"/>
            <ac:cxnSpMk id="43" creationId="{AB764AAD-20EA-78C5-4671-1239F8F69C04}"/>
          </ac:cxnSpMkLst>
        </pc:cxnChg>
        <pc:cxnChg chg="add del mod">
          <ac:chgData name="Sherinah Binte RASHID" userId="8a72ac92-8a32-4df6-bc54-636de6fabcd0" providerId="ADAL" clId="{1384F125-A346-4D6C-9313-6DA1F352A085}" dt="2022-10-30T11:46:12.590" v="355" actId="478"/>
          <ac:cxnSpMkLst>
            <pc:docMk/>
            <pc:sldMk cId="3812035367" sldId="343"/>
            <ac:cxnSpMk id="44" creationId="{2958080E-F189-F12E-E8EB-D50404CB8D9E}"/>
          </ac:cxnSpMkLst>
        </pc:cxnChg>
        <pc:cxnChg chg="add del mod">
          <ac:chgData name="Sherinah Binte RASHID" userId="8a72ac92-8a32-4df6-bc54-636de6fabcd0" providerId="ADAL" clId="{1384F125-A346-4D6C-9313-6DA1F352A085}" dt="2022-10-30T11:46:12.590" v="355" actId="478"/>
          <ac:cxnSpMkLst>
            <pc:docMk/>
            <pc:sldMk cId="3812035367" sldId="343"/>
            <ac:cxnSpMk id="45" creationId="{ED34CAD2-52FE-1CF2-FB1C-86F04C838D5F}"/>
          </ac:cxnSpMkLst>
        </pc:cxnChg>
        <pc:cxnChg chg="add del mod">
          <ac:chgData name="Sherinah Binte RASHID" userId="8a72ac92-8a32-4df6-bc54-636de6fabcd0" providerId="ADAL" clId="{1384F125-A346-4D6C-9313-6DA1F352A085}" dt="2022-10-30T11:46:12.590" v="355" actId="478"/>
          <ac:cxnSpMkLst>
            <pc:docMk/>
            <pc:sldMk cId="3812035367" sldId="343"/>
            <ac:cxnSpMk id="46" creationId="{ADA7009A-D381-D81F-FC51-7E8986AE162A}"/>
          </ac:cxnSpMkLst>
        </pc:cxnChg>
        <pc:cxnChg chg="add del mod">
          <ac:chgData name="Sherinah Binte RASHID" userId="8a72ac92-8a32-4df6-bc54-636de6fabcd0" providerId="ADAL" clId="{1384F125-A346-4D6C-9313-6DA1F352A085}" dt="2022-10-30T11:49:45.894" v="375" actId="478"/>
          <ac:cxnSpMkLst>
            <pc:docMk/>
            <pc:sldMk cId="3812035367" sldId="343"/>
            <ac:cxnSpMk id="52" creationId="{B6A161A9-1404-A1A0-7E9D-3FAE1F25A905}"/>
          </ac:cxnSpMkLst>
        </pc:cxnChg>
        <pc:cxnChg chg="add del mod">
          <ac:chgData name="Sherinah Binte RASHID" userId="8a72ac92-8a32-4df6-bc54-636de6fabcd0" providerId="ADAL" clId="{1384F125-A346-4D6C-9313-6DA1F352A085}" dt="2022-10-30T11:49:46.350" v="376" actId="478"/>
          <ac:cxnSpMkLst>
            <pc:docMk/>
            <pc:sldMk cId="3812035367" sldId="343"/>
            <ac:cxnSpMk id="57" creationId="{FC7ED1EB-F50F-5AA4-E424-2FA20625BA82}"/>
          </ac:cxnSpMkLst>
        </pc:cxnChg>
        <pc:cxnChg chg="add del mod">
          <ac:chgData name="Sherinah Binte RASHID" userId="8a72ac92-8a32-4df6-bc54-636de6fabcd0" providerId="ADAL" clId="{1384F125-A346-4D6C-9313-6DA1F352A085}" dt="2022-10-30T11:49:45.223" v="374" actId="478"/>
          <ac:cxnSpMkLst>
            <pc:docMk/>
            <pc:sldMk cId="3812035367" sldId="343"/>
            <ac:cxnSpMk id="58" creationId="{ED2E77AA-1317-F183-C02E-0F8FBB2ACAC8}"/>
          </ac:cxnSpMkLst>
        </pc:cxnChg>
        <pc:cxnChg chg="add del mod">
          <ac:chgData name="Sherinah Binte RASHID" userId="8a72ac92-8a32-4df6-bc54-636de6fabcd0" providerId="ADAL" clId="{1384F125-A346-4D6C-9313-6DA1F352A085}" dt="2022-10-30T11:50:55.411" v="387" actId="478"/>
          <ac:cxnSpMkLst>
            <pc:docMk/>
            <pc:sldMk cId="3812035367" sldId="343"/>
            <ac:cxnSpMk id="59" creationId="{A58F0362-60B8-CE17-8799-7C3D146F4AE9}"/>
          </ac:cxnSpMkLst>
        </pc:cxnChg>
        <pc:cxnChg chg="add mod topLvl">
          <ac:chgData name="Sherinah Binte RASHID" userId="8a72ac92-8a32-4df6-bc54-636de6fabcd0" providerId="ADAL" clId="{1384F125-A346-4D6C-9313-6DA1F352A085}" dt="2022-10-30T11:56:44.472" v="390" actId="164"/>
          <ac:cxnSpMkLst>
            <pc:docMk/>
            <pc:sldMk cId="3812035367" sldId="343"/>
            <ac:cxnSpMk id="61" creationId="{2470FA21-6E0F-F799-591A-00043E458ACF}"/>
          </ac:cxnSpMkLst>
        </pc:cxnChg>
        <pc:cxnChg chg="add mod topLvl">
          <ac:chgData name="Sherinah Binte RASHID" userId="8a72ac92-8a32-4df6-bc54-636de6fabcd0" providerId="ADAL" clId="{1384F125-A346-4D6C-9313-6DA1F352A085}" dt="2022-10-30T11:56:44.472" v="390" actId="164"/>
          <ac:cxnSpMkLst>
            <pc:docMk/>
            <pc:sldMk cId="3812035367" sldId="343"/>
            <ac:cxnSpMk id="62" creationId="{C66358A9-3E15-07ED-4B32-D735B94773F5}"/>
          </ac:cxnSpMkLst>
        </pc:cxnChg>
        <pc:cxnChg chg="add mod topLvl">
          <ac:chgData name="Sherinah Binte RASHID" userId="8a72ac92-8a32-4df6-bc54-636de6fabcd0" providerId="ADAL" clId="{1384F125-A346-4D6C-9313-6DA1F352A085}" dt="2022-10-30T11:56:44.472" v="390" actId="164"/>
          <ac:cxnSpMkLst>
            <pc:docMk/>
            <pc:sldMk cId="3812035367" sldId="343"/>
            <ac:cxnSpMk id="63" creationId="{0CB03A33-452F-8FC4-C3EF-1DA8325D1DCD}"/>
          </ac:cxnSpMkLst>
        </pc:cxnChg>
        <pc:cxnChg chg="add mod topLvl">
          <ac:chgData name="Sherinah Binte RASHID" userId="8a72ac92-8a32-4df6-bc54-636de6fabcd0" providerId="ADAL" clId="{1384F125-A346-4D6C-9313-6DA1F352A085}" dt="2022-10-30T11:56:44.472" v="390" actId="164"/>
          <ac:cxnSpMkLst>
            <pc:docMk/>
            <pc:sldMk cId="3812035367" sldId="343"/>
            <ac:cxnSpMk id="68" creationId="{92FE43B0-AEF7-CF45-63EF-75940E74B2F3}"/>
          </ac:cxnSpMkLst>
        </pc:cxnChg>
        <pc:cxnChg chg="add mod topLvl">
          <ac:chgData name="Sherinah Binte RASHID" userId="8a72ac92-8a32-4df6-bc54-636de6fabcd0" providerId="ADAL" clId="{1384F125-A346-4D6C-9313-6DA1F352A085}" dt="2022-10-30T11:56:44.472" v="390" actId="164"/>
          <ac:cxnSpMkLst>
            <pc:docMk/>
            <pc:sldMk cId="3812035367" sldId="343"/>
            <ac:cxnSpMk id="69" creationId="{BBE58341-78F7-6EB9-D97B-FA0EC50B0915}"/>
          </ac:cxnSpMkLst>
        </pc:cxnChg>
        <pc:cxnChg chg="add mod topLvl">
          <ac:chgData name="Sherinah Binte RASHID" userId="8a72ac92-8a32-4df6-bc54-636de6fabcd0" providerId="ADAL" clId="{1384F125-A346-4D6C-9313-6DA1F352A085}" dt="2022-10-30T11:56:44.472" v="390" actId="164"/>
          <ac:cxnSpMkLst>
            <pc:docMk/>
            <pc:sldMk cId="3812035367" sldId="343"/>
            <ac:cxnSpMk id="70" creationId="{97D107B8-8CFB-036B-EBB2-CAE6641F7515}"/>
          </ac:cxnSpMkLst>
        </pc:cxnChg>
        <pc:cxnChg chg="add mod topLvl">
          <ac:chgData name="Sherinah Binte RASHID" userId="8a72ac92-8a32-4df6-bc54-636de6fabcd0" providerId="ADAL" clId="{1384F125-A346-4D6C-9313-6DA1F352A085}" dt="2022-10-30T11:56:44.472" v="390" actId="164"/>
          <ac:cxnSpMkLst>
            <pc:docMk/>
            <pc:sldMk cId="3812035367" sldId="343"/>
            <ac:cxnSpMk id="71" creationId="{59C3651F-90E8-4B4F-9C9C-684424A9A2E6}"/>
          </ac:cxnSpMkLst>
        </pc:cxnChg>
        <pc:cxnChg chg="add mod topLvl">
          <ac:chgData name="Sherinah Binte RASHID" userId="8a72ac92-8a32-4df6-bc54-636de6fabcd0" providerId="ADAL" clId="{1384F125-A346-4D6C-9313-6DA1F352A085}" dt="2022-10-30T11:56:44.472" v="390" actId="164"/>
          <ac:cxnSpMkLst>
            <pc:docMk/>
            <pc:sldMk cId="3812035367" sldId="343"/>
            <ac:cxnSpMk id="72" creationId="{45EA3AFC-83F4-D522-371F-6DFB658AA635}"/>
          </ac:cxnSpMkLst>
        </pc:cxnChg>
        <pc:cxnChg chg="add mod topLvl">
          <ac:chgData name="Sherinah Binte RASHID" userId="8a72ac92-8a32-4df6-bc54-636de6fabcd0" providerId="ADAL" clId="{1384F125-A346-4D6C-9313-6DA1F352A085}" dt="2022-10-30T11:56:44.472" v="390" actId="164"/>
          <ac:cxnSpMkLst>
            <pc:docMk/>
            <pc:sldMk cId="3812035367" sldId="343"/>
            <ac:cxnSpMk id="83" creationId="{3D9F3FD6-332B-EB60-DDBC-7EA6549EB902}"/>
          </ac:cxnSpMkLst>
        </pc:cxnChg>
      </pc:sldChg>
    </pc:docChg>
  </pc:docChgLst>
  <pc:docChgLst>
    <pc:chgData name="Sherinah Binte RASHID" userId="S::sherinahr.2022@mitb.smu.edu.sg::8a72ac92-8a32-4df6-bc54-636de6fabcd0" providerId="AD" clId="Web-{28D69431-4B4D-46EF-B162-FFA4EBF8AEB6}"/>
    <pc:docChg chg="modSld">
      <pc:chgData name="Sherinah Binte RASHID" userId="S::sherinahr.2022@mitb.smu.edu.sg::8a72ac92-8a32-4df6-bc54-636de6fabcd0" providerId="AD" clId="Web-{28D69431-4B4D-46EF-B162-FFA4EBF8AEB6}" dt="2022-10-30T04:46:07.460" v="1" actId="20577"/>
      <pc:docMkLst>
        <pc:docMk/>
      </pc:docMkLst>
      <pc:sldChg chg="modSp">
        <pc:chgData name="Sherinah Binte RASHID" userId="S::sherinahr.2022@mitb.smu.edu.sg::8a72ac92-8a32-4df6-bc54-636de6fabcd0" providerId="AD" clId="Web-{28D69431-4B4D-46EF-B162-FFA4EBF8AEB6}" dt="2022-10-30T04:46:07.460" v="1" actId="20577"/>
        <pc:sldMkLst>
          <pc:docMk/>
          <pc:sldMk cId="296916898" sldId="327"/>
        </pc:sldMkLst>
        <pc:spChg chg="mod">
          <ac:chgData name="Sherinah Binte RASHID" userId="S::sherinahr.2022@mitb.smu.edu.sg::8a72ac92-8a32-4df6-bc54-636de6fabcd0" providerId="AD" clId="Web-{28D69431-4B4D-46EF-B162-FFA4EBF8AEB6}" dt="2022-10-30T04:46:07.460" v="1" actId="20577"/>
          <ac:spMkLst>
            <pc:docMk/>
            <pc:sldMk cId="296916898" sldId="327"/>
            <ac:spMk id="14" creationId="{05517110-F710-BB0F-5364-361013BD19B5}"/>
          </ac:spMkLst>
        </pc:spChg>
      </pc:sldChg>
      <pc:sldChg chg="delSp">
        <pc:chgData name="Sherinah Binte RASHID" userId="S::sherinahr.2022@mitb.smu.edu.sg::8a72ac92-8a32-4df6-bc54-636de6fabcd0" providerId="AD" clId="Web-{28D69431-4B4D-46EF-B162-FFA4EBF8AEB6}" dt="2022-10-30T04:45:55.444" v="0"/>
        <pc:sldMkLst>
          <pc:docMk/>
          <pc:sldMk cId="1079858778" sldId="337"/>
        </pc:sldMkLst>
        <pc:spChg chg="del">
          <ac:chgData name="Sherinah Binte RASHID" userId="S::sherinahr.2022@mitb.smu.edu.sg::8a72ac92-8a32-4df6-bc54-636de6fabcd0" providerId="AD" clId="Web-{28D69431-4B4D-46EF-B162-FFA4EBF8AEB6}" dt="2022-10-30T04:45:55.444" v="0"/>
          <ac:spMkLst>
            <pc:docMk/>
            <pc:sldMk cId="1079858778" sldId="337"/>
            <ac:spMk id="5" creationId="{92B82AFA-F3C7-05B6-73E6-157A7F5575E8}"/>
          </ac:spMkLst>
        </pc:spChg>
      </pc:sldChg>
    </pc:docChg>
  </pc:docChgLst>
  <pc:docChgLst>
    <pc:chgData name="CHEN Yiman" userId="S::yiman.chen.2022@mitb.smu.edu.sg::6173559f-2d0a-408e-aa08-9246000d4d78" providerId="AD" clId="Web-{16F01CBB-8493-455F-8D08-3E1F1ADB0004}"/>
    <pc:docChg chg="modSld">
      <pc:chgData name="CHEN Yiman" userId="S::yiman.chen.2022@mitb.smu.edu.sg::6173559f-2d0a-408e-aa08-9246000d4d78" providerId="AD" clId="Web-{16F01CBB-8493-455F-8D08-3E1F1ADB0004}" dt="2022-10-30T11:37:48.842" v="8" actId="20577"/>
      <pc:docMkLst>
        <pc:docMk/>
      </pc:docMkLst>
      <pc:sldChg chg="modSp">
        <pc:chgData name="CHEN Yiman" userId="S::yiman.chen.2022@mitb.smu.edu.sg::6173559f-2d0a-408e-aa08-9246000d4d78" providerId="AD" clId="Web-{16F01CBB-8493-455F-8D08-3E1F1ADB0004}" dt="2022-10-30T11:37:48.842" v="8" actId="20577"/>
        <pc:sldMkLst>
          <pc:docMk/>
          <pc:sldMk cId="3116775070" sldId="341"/>
        </pc:sldMkLst>
        <pc:spChg chg="mod">
          <ac:chgData name="CHEN Yiman" userId="S::yiman.chen.2022@mitb.smu.edu.sg::6173559f-2d0a-408e-aa08-9246000d4d78" providerId="AD" clId="Web-{16F01CBB-8493-455F-8D08-3E1F1ADB0004}" dt="2022-10-30T11:37:48.842" v="8" actId="20577"/>
          <ac:spMkLst>
            <pc:docMk/>
            <pc:sldMk cId="3116775070" sldId="341"/>
            <ac:spMk id="10" creationId="{8C6AAE2E-B97A-4278-5C94-1ECA8EE2EAC0}"/>
          </ac:spMkLst>
        </pc:spChg>
      </pc:sldChg>
    </pc:docChg>
  </pc:docChgLst>
  <pc:docChgLst>
    <pc:chgData name="Anne LIM Ming Jie" userId="S::anne.lim.2022@mitb.smu.edu.sg::1609c712-61a3-4151-9602-573b62021f82" providerId="AD" clId="Web-{EB188564-6EF4-45B4-B669-391EBE51FDDD}"/>
    <pc:docChg chg="modSld">
      <pc:chgData name="Anne LIM Ming Jie" userId="S::anne.lim.2022@mitb.smu.edu.sg::1609c712-61a3-4151-9602-573b62021f82" providerId="AD" clId="Web-{EB188564-6EF4-45B4-B669-391EBE51FDDD}" dt="2022-10-30T11:25:13.858" v="3"/>
      <pc:docMkLst>
        <pc:docMk/>
      </pc:docMkLst>
      <pc:sldChg chg="modSp">
        <pc:chgData name="Anne LIM Ming Jie" userId="S::anne.lim.2022@mitb.smu.edu.sg::1609c712-61a3-4151-9602-573b62021f82" providerId="AD" clId="Web-{EB188564-6EF4-45B4-B669-391EBE51FDDD}" dt="2022-10-30T11:25:13.858" v="3"/>
        <pc:sldMkLst>
          <pc:docMk/>
          <pc:sldMk cId="2371232027" sldId="310"/>
        </pc:sldMkLst>
        <pc:graphicFrameChg chg="mod modGraphic">
          <ac:chgData name="Anne LIM Ming Jie" userId="S::anne.lim.2022@mitb.smu.edu.sg::1609c712-61a3-4151-9602-573b62021f82" providerId="AD" clId="Web-{EB188564-6EF4-45B4-B669-391EBE51FDDD}" dt="2022-10-30T11:25:13.858" v="3"/>
          <ac:graphicFrameMkLst>
            <pc:docMk/>
            <pc:sldMk cId="2371232027" sldId="310"/>
            <ac:graphicFrameMk id="2" creationId="{E35318AA-EDF5-57D4-688E-EBE8BEEE532C}"/>
          </ac:graphicFrameMkLst>
        </pc:graphicFrameChg>
      </pc:sldChg>
    </pc:docChg>
  </pc:docChgLst>
  <pc:docChgLst>
    <pc:chgData name="Sherinah Binte RASHID" userId="S::sherinahr.2022@mitb.smu.edu.sg::8a72ac92-8a32-4df6-bc54-636de6fabcd0" providerId="AD" clId="Web-{7F3625DD-957D-4BD3-A2D3-1FFB5DDBF4E1}"/>
    <pc:docChg chg="modSld">
      <pc:chgData name="Sherinah Binte RASHID" userId="S::sherinahr.2022@mitb.smu.edu.sg::8a72ac92-8a32-4df6-bc54-636de6fabcd0" providerId="AD" clId="Web-{7F3625DD-957D-4BD3-A2D3-1FFB5DDBF4E1}" dt="2022-10-30T04:22:48.292" v="2"/>
      <pc:docMkLst>
        <pc:docMk/>
      </pc:docMkLst>
      <pc:sldChg chg="modSp">
        <pc:chgData name="Sherinah Binte RASHID" userId="S::sherinahr.2022@mitb.smu.edu.sg::8a72ac92-8a32-4df6-bc54-636de6fabcd0" providerId="AD" clId="Web-{7F3625DD-957D-4BD3-A2D3-1FFB5DDBF4E1}" dt="2022-10-30T04:22:48.292" v="2"/>
        <pc:sldMkLst>
          <pc:docMk/>
          <pc:sldMk cId="257174616" sldId="342"/>
        </pc:sldMkLst>
        <pc:graphicFrameChg chg="mod modGraphic">
          <ac:chgData name="Sherinah Binte RASHID" userId="S::sherinahr.2022@mitb.smu.edu.sg::8a72ac92-8a32-4df6-bc54-636de6fabcd0" providerId="AD" clId="Web-{7F3625DD-957D-4BD3-A2D3-1FFB5DDBF4E1}" dt="2022-10-30T04:22:48.292" v="2"/>
          <ac:graphicFrameMkLst>
            <pc:docMk/>
            <pc:sldMk cId="257174616" sldId="342"/>
            <ac:graphicFrameMk id="13" creationId="{653916C8-0C09-4845-80E0-C8379F7658F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0483F2-2D6B-4140-8241-4B717F303B55}"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SG"/>
        </a:p>
      </dgm:t>
    </dgm:pt>
    <dgm:pt modelId="{F77A23DE-23FF-406E-8330-95286046C323}">
      <dgm:prSet phldrT="[Text]"/>
      <dgm:spPr/>
      <dgm:t>
        <a:bodyPr/>
        <a:lstStyle/>
        <a:p>
          <a:pPr algn="ctr"/>
          <a:r>
            <a:rPr lang="en-SG" b="1">
              <a:solidFill>
                <a:schemeClr val="tx1"/>
              </a:solidFill>
            </a:rPr>
            <a:t>Changing our food consumption patterns will have an impact on greenhouse gas emissions.</a:t>
          </a:r>
        </a:p>
      </dgm:t>
    </dgm:pt>
    <dgm:pt modelId="{DD3020C7-B1D1-4D2F-AF2A-C4E8AFB66B49}" type="parTrans" cxnId="{5438E110-2279-4E56-8AB4-765AD877DDB1}">
      <dgm:prSet/>
      <dgm:spPr/>
      <dgm:t>
        <a:bodyPr/>
        <a:lstStyle/>
        <a:p>
          <a:endParaRPr lang="en-SG"/>
        </a:p>
      </dgm:t>
    </dgm:pt>
    <dgm:pt modelId="{5804460C-1D0E-4FC5-A242-C02E96036B88}" type="sibTrans" cxnId="{5438E110-2279-4E56-8AB4-765AD877DDB1}">
      <dgm:prSet/>
      <dgm:spPr/>
      <dgm:t>
        <a:bodyPr/>
        <a:lstStyle/>
        <a:p>
          <a:endParaRPr lang="en-SG"/>
        </a:p>
      </dgm:t>
    </dgm:pt>
    <dgm:pt modelId="{F40FB163-3076-44BD-898F-22D48BBD1B87}">
      <dgm:prSet phldrT="[Text]"/>
      <dgm:spPr/>
      <dgm:t>
        <a:bodyPr/>
        <a:lstStyle/>
        <a:p>
          <a:pPr algn="ctr"/>
          <a:r>
            <a:rPr lang="en-SG"/>
            <a:t>HPB optimal diet: 50% fruit and vegetables, and 25% wholegrains and protein (meat and others)</a:t>
          </a:r>
        </a:p>
      </dgm:t>
    </dgm:pt>
    <dgm:pt modelId="{2DD60C58-9DFC-46EB-956B-D07A46154F97}" type="parTrans" cxnId="{812533AE-B56C-4D3D-9840-A8CE45D3FA69}">
      <dgm:prSet/>
      <dgm:spPr/>
      <dgm:t>
        <a:bodyPr/>
        <a:lstStyle/>
        <a:p>
          <a:endParaRPr lang="en-SG"/>
        </a:p>
      </dgm:t>
    </dgm:pt>
    <dgm:pt modelId="{EE9F470D-5EEC-468E-9773-10DF2F3B3FFD}" type="sibTrans" cxnId="{812533AE-B56C-4D3D-9840-A8CE45D3FA69}">
      <dgm:prSet/>
      <dgm:spPr/>
      <dgm:t>
        <a:bodyPr/>
        <a:lstStyle/>
        <a:p>
          <a:endParaRPr lang="en-SG"/>
        </a:p>
      </dgm:t>
    </dgm:pt>
    <dgm:pt modelId="{0FE23CE3-BBD1-43D7-B1ED-A18B9BA14C67}">
      <dgm:prSet phldrT="[Text]"/>
      <dgm:spPr/>
      <dgm:t>
        <a:bodyPr/>
        <a:lstStyle/>
        <a:p>
          <a:pPr algn="ctr"/>
          <a:r>
            <a:rPr lang="en-SG"/>
            <a:t>‘30 by 30’ target: Produce 30% of nutritional needs locally by 2030*</a:t>
          </a:r>
        </a:p>
      </dgm:t>
    </dgm:pt>
    <dgm:pt modelId="{7F6C8CD9-4897-41F2-AA12-D6995077A230}" type="parTrans" cxnId="{DD876263-DCCB-44F0-B4A1-2DE739A5BAAD}">
      <dgm:prSet/>
      <dgm:spPr/>
      <dgm:t>
        <a:bodyPr/>
        <a:lstStyle/>
        <a:p>
          <a:endParaRPr lang="en-SG"/>
        </a:p>
      </dgm:t>
    </dgm:pt>
    <dgm:pt modelId="{D89C0FD2-0C1F-4CC6-A1A3-7CC3C02C69EF}" type="sibTrans" cxnId="{DD876263-DCCB-44F0-B4A1-2DE739A5BAAD}">
      <dgm:prSet/>
      <dgm:spPr/>
      <dgm:t>
        <a:bodyPr/>
        <a:lstStyle/>
        <a:p>
          <a:endParaRPr lang="en-SG"/>
        </a:p>
      </dgm:t>
    </dgm:pt>
    <dgm:pt modelId="{50135EB2-18E5-4FA8-B5C3-9E07C126E84C}" type="pres">
      <dgm:prSet presAssocID="{3F0483F2-2D6B-4140-8241-4B717F303B55}" presName="linear" presStyleCnt="0">
        <dgm:presLayoutVars>
          <dgm:animLvl val="lvl"/>
          <dgm:resizeHandles val="exact"/>
        </dgm:presLayoutVars>
      </dgm:prSet>
      <dgm:spPr/>
    </dgm:pt>
    <dgm:pt modelId="{4DAC91A8-8026-432C-8709-E0B1C0B60C32}" type="pres">
      <dgm:prSet presAssocID="{F77A23DE-23FF-406E-8330-95286046C323}" presName="parentText" presStyleLbl="node1" presStyleIdx="0" presStyleCnt="3">
        <dgm:presLayoutVars>
          <dgm:chMax val="0"/>
          <dgm:bulletEnabled val="1"/>
        </dgm:presLayoutVars>
      </dgm:prSet>
      <dgm:spPr/>
    </dgm:pt>
    <dgm:pt modelId="{21991A16-E4E1-40FD-B9DB-CCA905261145}" type="pres">
      <dgm:prSet presAssocID="{5804460C-1D0E-4FC5-A242-C02E96036B88}" presName="spacer" presStyleCnt="0"/>
      <dgm:spPr/>
    </dgm:pt>
    <dgm:pt modelId="{E819EED4-CDB7-486E-9DCB-1E36CC5B830B}" type="pres">
      <dgm:prSet presAssocID="{F40FB163-3076-44BD-898F-22D48BBD1B87}" presName="parentText" presStyleLbl="node1" presStyleIdx="1" presStyleCnt="3">
        <dgm:presLayoutVars>
          <dgm:chMax val="0"/>
          <dgm:bulletEnabled val="1"/>
        </dgm:presLayoutVars>
      </dgm:prSet>
      <dgm:spPr/>
    </dgm:pt>
    <dgm:pt modelId="{20D491F4-73BE-4F8D-AC8D-2EFC5B32A571}" type="pres">
      <dgm:prSet presAssocID="{EE9F470D-5EEC-468E-9773-10DF2F3B3FFD}" presName="spacer" presStyleCnt="0"/>
      <dgm:spPr/>
    </dgm:pt>
    <dgm:pt modelId="{66C29EEB-76B5-4CF8-B00B-CC97E4F15DEC}" type="pres">
      <dgm:prSet presAssocID="{0FE23CE3-BBD1-43D7-B1ED-A18B9BA14C67}" presName="parentText" presStyleLbl="node1" presStyleIdx="2" presStyleCnt="3">
        <dgm:presLayoutVars>
          <dgm:chMax val="0"/>
          <dgm:bulletEnabled val="1"/>
        </dgm:presLayoutVars>
      </dgm:prSet>
      <dgm:spPr/>
    </dgm:pt>
  </dgm:ptLst>
  <dgm:cxnLst>
    <dgm:cxn modelId="{E290BC01-BA57-46CE-8611-EE17D985CAE2}" type="presOf" srcId="{3F0483F2-2D6B-4140-8241-4B717F303B55}" destId="{50135EB2-18E5-4FA8-B5C3-9E07C126E84C}" srcOrd="0" destOrd="0" presId="urn:microsoft.com/office/officeart/2005/8/layout/vList2"/>
    <dgm:cxn modelId="{5438E110-2279-4E56-8AB4-765AD877DDB1}" srcId="{3F0483F2-2D6B-4140-8241-4B717F303B55}" destId="{F77A23DE-23FF-406E-8330-95286046C323}" srcOrd="0" destOrd="0" parTransId="{DD3020C7-B1D1-4D2F-AF2A-C4E8AFB66B49}" sibTransId="{5804460C-1D0E-4FC5-A242-C02E96036B88}"/>
    <dgm:cxn modelId="{DD876263-DCCB-44F0-B4A1-2DE739A5BAAD}" srcId="{3F0483F2-2D6B-4140-8241-4B717F303B55}" destId="{0FE23CE3-BBD1-43D7-B1ED-A18B9BA14C67}" srcOrd="2" destOrd="0" parTransId="{7F6C8CD9-4897-41F2-AA12-D6995077A230}" sibTransId="{D89C0FD2-0C1F-4CC6-A1A3-7CC3C02C69EF}"/>
    <dgm:cxn modelId="{A894C947-EDF7-4557-B423-BB33EAC39955}" type="presOf" srcId="{0FE23CE3-BBD1-43D7-B1ED-A18B9BA14C67}" destId="{66C29EEB-76B5-4CF8-B00B-CC97E4F15DEC}" srcOrd="0" destOrd="0" presId="urn:microsoft.com/office/officeart/2005/8/layout/vList2"/>
    <dgm:cxn modelId="{82787651-8E3E-4993-95FF-096176853A2C}" type="presOf" srcId="{F40FB163-3076-44BD-898F-22D48BBD1B87}" destId="{E819EED4-CDB7-486E-9DCB-1E36CC5B830B}" srcOrd="0" destOrd="0" presId="urn:microsoft.com/office/officeart/2005/8/layout/vList2"/>
    <dgm:cxn modelId="{C87BA07B-37A3-4CF7-893A-E4A685D88483}" type="presOf" srcId="{F77A23DE-23FF-406E-8330-95286046C323}" destId="{4DAC91A8-8026-432C-8709-E0B1C0B60C32}" srcOrd="0" destOrd="0" presId="urn:microsoft.com/office/officeart/2005/8/layout/vList2"/>
    <dgm:cxn modelId="{812533AE-B56C-4D3D-9840-A8CE45D3FA69}" srcId="{3F0483F2-2D6B-4140-8241-4B717F303B55}" destId="{F40FB163-3076-44BD-898F-22D48BBD1B87}" srcOrd="1" destOrd="0" parTransId="{2DD60C58-9DFC-46EB-956B-D07A46154F97}" sibTransId="{EE9F470D-5EEC-468E-9773-10DF2F3B3FFD}"/>
    <dgm:cxn modelId="{A296DF64-28E6-4561-984C-35E79EC913B3}" type="presParOf" srcId="{50135EB2-18E5-4FA8-B5C3-9E07C126E84C}" destId="{4DAC91A8-8026-432C-8709-E0B1C0B60C32}" srcOrd="0" destOrd="0" presId="urn:microsoft.com/office/officeart/2005/8/layout/vList2"/>
    <dgm:cxn modelId="{45668AD9-5F36-4EAB-9EC2-31E81C74D030}" type="presParOf" srcId="{50135EB2-18E5-4FA8-B5C3-9E07C126E84C}" destId="{21991A16-E4E1-40FD-B9DB-CCA905261145}" srcOrd="1" destOrd="0" presId="urn:microsoft.com/office/officeart/2005/8/layout/vList2"/>
    <dgm:cxn modelId="{93614E17-8121-4CF0-B8EE-56A0E2060C93}" type="presParOf" srcId="{50135EB2-18E5-4FA8-B5C3-9E07C126E84C}" destId="{E819EED4-CDB7-486E-9DCB-1E36CC5B830B}" srcOrd="2" destOrd="0" presId="urn:microsoft.com/office/officeart/2005/8/layout/vList2"/>
    <dgm:cxn modelId="{5C0C417B-891B-4463-99BD-D664895A543A}" type="presParOf" srcId="{50135EB2-18E5-4FA8-B5C3-9E07C126E84C}" destId="{20D491F4-73BE-4F8D-AC8D-2EFC5B32A571}" srcOrd="3" destOrd="0" presId="urn:microsoft.com/office/officeart/2005/8/layout/vList2"/>
    <dgm:cxn modelId="{AB3DEBF3-D64F-4B31-B796-04C0ECC0999E}" type="presParOf" srcId="{50135EB2-18E5-4FA8-B5C3-9E07C126E84C}" destId="{66C29EEB-76B5-4CF8-B00B-CC97E4F15DE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867606-3077-4AC5-BA9C-5171DE70F1A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SG"/>
        </a:p>
      </dgm:t>
    </dgm:pt>
    <dgm:pt modelId="{73914AD4-3390-4F83-BC45-3FDC52EC76BE}">
      <dgm:prSet phldrT="[Text]" custT="1"/>
      <dgm:spPr>
        <a:solidFill>
          <a:srgbClr val="96A9AA">
            <a:hueOff val="-3521926"/>
            <a:satOff val="17302"/>
            <a:lumOff val="588"/>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0960" tIns="60960" rIns="60960" bIns="60960" numCol="1" spcCol="1270" anchor="ctr" anchorCtr="0"/>
        <a:lstStyle/>
        <a:p>
          <a:r>
            <a:rPr lang="en-SG" sz="1600" kern="1200">
              <a:solidFill>
                <a:prstClr val="white"/>
              </a:solidFill>
              <a:latin typeface="Candara" panose="020E0502030303020204"/>
              <a:ea typeface="+mn-ea"/>
              <a:cs typeface="+mn-cs"/>
            </a:rPr>
            <a:t>Input</a:t>
          </a:r>
          <a:r>
            <a:rPr lang="en-SG" sz="1600" kern="1200"/>
            <a:t> Model (2018)</a:t>
          </a:r>
        </a:p>
      </dgm:t>
    </dgm:pt>
    <dgm:pt modelId="{2A2D1B31-5657-4767-A1FB-077E866C1023}" type="parTrans" cxnId="{6FD749DD-3600-4D32-BFCE-4DF694EC6C8C}">
      <dgm:prSet/>
      <dgm:spPr/>
      <dgm:t>
        <a:bodyPr/>
        <a:lstStyle/>
        <a:p>
          <a:endParaRPr lang="en-SG"/>
        </a:p>
      </dgm:t>
    </dgm:pt>
    <dgm:pt modelId="{06FAF46C-602F-4164-8586-FEA55C93A53F}" type="sibTrans" cxnId="{6FD749DD-3600-4D32-BFCE-4DF694EC6C8C}">
      <dgm:prSet/>
      <dgm:spPr/>
      <dgm:t>
        <a:bodyPr/>
        <a:lstStyle/>
        <a:p>
          <a:endParaRPr lang="en-SG"/>
        </a:p>
      </dgm:t>
    </dgm:pt>
    <dgm:pt modelId="{90A8FA21-389E-4FD7-A8AA-96091BE74A4E}">
      <dgm:prSet phldrT="[Text]"/>
      <dgm:spPr>
        <a:solidFill>
          <a:schemeClr val="bg1">
            <a:lumMod val="65000"/>
          </a:schemeClr>
        </a:solidFill>
      </dgm:spPr>
      <dgm:t>
        <a:bodyPr/>
        <a:lstStyle/>
        <a:p>
          <a:r>
            <a:rPr lang="en-SG"/>
            <a:t>Baseline Model (Optimal Health)</a:t>
          </a:r>
        </a:p>
      </dgm:t>
    </dgm:pt>
    <dgm:pt modelId="{62284A2C-5D3B-41E5-91C2-BFB024BBC5F6}" type="parTrans" cxnId="{05DE827E-9F18-4D36-A01E-36BFF26C6256}">
      <dgm:prSet/>
      <dgm:spPr/>
      <dgm:t>
        <a:bodyPr/>
        <a:lstStyle/>
        <a:p>
          <a:endParaRPr lang="en-SG"/>
        </a:p>
      </dgm:t>
    </dgm:pt>
    <dgm:pt modelId="{7802CCF9-AFCB-476A-AA10-822F83942120}" type="sibTrans" cxnId="{05DE827E-9F18-4D36-A01E-36BFF26C6256}">
      <dgm:prSet/>
      <dgm:spPr/>
      <dgm:t>
        <a:bodyPr/>
        <a:lstStyle/>
        <a:p>
          <a:endParaRPr lang="en-SG"/>
        </a:p>
      </dgm:t>
    </dgm:pt>
    <dgm:pt modelId="{15C00331-1DB4-4486-85F6-0F8339EAA61E}">
      <dgm:prSet phldrT="[Text]"/>
      <dgm:spPr>
        <a:solidFill>
          <a:schemeClr val="bg1">
            <a:lumMod val="65000"/>
          </a:schemeClr>
        </a:solidFill>
      </dgm:spPr>
      <dgm:t>
        <a:bodyPr/>
        <a:lstStyle/>
        <a:p>
          <a:r>
            <a:rPr lang="en-SG"/>
            <a:t>Scenario 1 – Optimal Health + 30 by 30</a:t>
          </a:r>
        </a:p>
      </dgm:t>
    </dgm:pt>
    <dgm:pt modelId="{3F24338D-2A14-4476-B78E-DB86DF23E360}" type="parTrans" cxnId="{CF033C6D-E0BB-4CA8-97DA-D73764DC3880}">
      <dgm:prSet/>
      <dgm:spPr/>
      <dgm:t>
        <a:bodyPr/>
        <a:lstStyle/>
        <a:p>
          <a:endParaRPr lang="en-SG"/>
        </a:p>
      </dgm:t>
    </dgm:pt>
    <dgm:pt modelId="{46EB3C31-9482-4C9F-BA38-AAEDB66ABF0D}" type="sibTrans" cxnId="{CF033C6D-E0BB-4CA8-97DA-D73764DC3880}">
      <dgm:prSet/>
      <dgm:spPr/>
      <dgm:t>
        <a:bodyPr/>
        <a:lstStyle/>
        <a:p>
          <a:endParaRPr lang="en-SG"/>
        </a:p>
      </dgm:t>
    </dgm:pt>
    <dgm:pt modelId="{5C601E19-D612-4165-BB7C-AAB2839CBD33}">
      <dgm:prSet phldrT="[Text]"/>
      <dgm:spPr>
        <a:solidFill>
          <a:schemeClr val="bg1">
            <a:lumMod val="65000"/>
          </a:schemeClr>
        </a:solidFill>
      </dgm:spPr>
      <dgm:t>
        <a:bodyPr/>
        <a:lstStyle/>
        <a:p>
          <a:r>
            <a:rPr lang="en-SG"/>
            <a:t>Scenario 2 – Scenario 1 + Alternative Meats</a:t>
          </a:r>
        </a:p>
      </dgm:t>
    </dgm:pt>
    <dgm:pt modelId="{8FA38140-8ED5-4549-B02C-CF6FF1C32A28}" type="parTrans" cxnId="{11DFA5BD-6574-41AF-8D0F-1EAB12EB6782}">
      <dgm:prSet/>
      <dgm:spPr/>
      <dgm:t>
        <a:bodyPr/>
        <a:lstStyle/>
        <a:p>
          <a:endParaRPr lang="en-SG"/>
        </a:p>
      </dgm:t>
    </dgm:pt>
    <dgm:pt modelId="{57D2C093-7E4F-41D0-B965-304FB02DBDA3}" type="sibTrans" cxnId="{11DFA5BD-6574-41AF-8D0F-1EAB12EB6782}">
      <dgm:prSet/>
      <dgm:spPr/>
      <dgm:t>
        <a:bodyPr/>
        <a:lstStyle/>
        <a:p>
          <a:endParaRPr lang="en-SG"/>
        </a:p>
      </dgm:t>
    </dgm:pt>
    <dgm:pt modelId="{87221CC1-3C1E-4F57-AB48-882A19ADA5A1}" type="pres">
      <dgm:prSet presAssocID="{3D867606-3077-4AC5-BA9C-5171DE70F1A7}" presName="linear" presStyleCnt="0">
        <dgm:presLayoutVars>
          <dgm:animLvl val="lvl"/>
          <dgm:resizeHandles val="exact"/>
        </dgm:presLayoutVars>
      </dgm:prSet>
      <dgm:spPr/>
    </dgm:pt>
    <dgm:pt modelId="{2AF89386-0975-42CA-B9C6-25AC14DF1A3D}" type="pres">
      <dgm:prSet presAssocID="{73914AD4-3390-4F83-BC45-3FDC52EC76BE}" presName="parentText" presStyleLbl="node1" presStyleIdx="0" presStyleCnt="4">
        <dgm:presLayoutVars>
          <dgm:chMax val="0"/>
          <dgm:bulletEnabled val="1"/>
        </dgm:presLayoutVars>
      </dgm:prSet>
      <dgm:spPr>
        <a:xfrm>
          <a:off x="0" y="534301"/>
          <a:ext cx="3976048" cy="383760"/>
        </a:xfrm>
        <a:prstGeom prst="roundRect">
          <a:avLst/>
        </a:prstGeom>
      </dgm:spPr>
    </dgm:pt>
    <dgm:pt modelId="{39F40EF5-DBB1-41D2-B95A-360FBA5ADA50}" type="pres">
      <dgm:prSet presAssocID="{06FAF46C-602F-4164-8586-FEA55C93A53F}" presName="spacer" presStyleCnt="0"/>
      <dgm:spPr/>
    </dgm:pt>
    <dgm:pt modelId="{B7AAE064-A862-47A2-9BE6-6566FF77BA5B}" type="pres">
      <dgm:prSet presAssocID="{90A8FA21-389E-4FD7-A8AA-96091BE74A4E}" presName="parentText" presStyleLbl="node1" presStyleIdx="1" presStyleCnt="4">
        <dgm:presLayoutVars>
          <dgm:chMax val="0"/>
          <dgm:bulletEnabled val="1"/>
        </dgm:presLayoutVars>
      </dgm:prSet>
      <dgm:spPr/>
    </dgm:pt>
    <dgm:pt modelId="{6DCA362D-F081-46DF-837F-BF9D3A9D188C}" type="pres">
      <dgm:prSet presAssocID="{7802CCF9-AFCB-476A-AA10-822F83942120}" presName="spacer" presStyleCnt="0"/>
      <dgm:spPr/>
    </dgm:pt>
    <dgm:pt modelId="{3C893DE8-51AC-43DF-8A16-F80455725E4C}" type="pres">
      <dgm:prSet presAssocID="{15C00331-1DB4-4486-85F6-0F8339EAA61E}" presName="parentText" presStyleLbl="node1" presStyleIdx="2" presStyleCnt="4">
        <dgm:presLayoutVars>
          <dgm:chMax val="0"/>
          <dgm:bulletEnabled val="1"/>
        </dgm:presLayoutVars>
      </dgm:prSet>
      <dgm:spPr/>
    </dgm:pt>
    <dgm:pt modelId="{47C2FF3F-9D7A-4057-BD7C-67802A0646E9}" type="pres">
      <dgm:prSet presAssocID="{46EB3C31-9482-4C9F-BA38-AAEDB66ABF0D}" presName="spacer" presStyleCnt="0"/>
      <dgm:spPr/>
    </dgm:pt>
    <dgm:pt modelId="{3F2ADA09-5F99-4716-8B72-E414CC87DA43}" type="pres">
      <dgm:prSet presAssocID="{5C601E19-D612-4165-BB7C-AAB2839CBD33}" presName="parentText" presStyleLbl="node1" presStyleIdx="3" presStyleCnt="4">
        <dgm:presLayoutVars>
          <dgm:chMax val="0"/>
          <dgm:bulletEnabled val="1"/>
        </dgm:presLayoutVars>
      </dgm:prSet>
      <dgm:spPr/>
    </dgm:pt>
  </dgm:ptLst>
  <dgm:cxnLst>
    <dgm:cxn modelId="{F51EDD1D-7C4A-4510-9ACB-5247A6D3A274}" type="presOf" srcId="{73914AD4-3390-4F83-BC45-3FDC52EC76BE}" destId="{2AF89386-0975-42CA-B9C6-25AC14DF1A3D}" srcOrd="0" destOrd="0" presId="urn:microsoft.com/office/officeart/2005/8/layout/vList2"/>
    <dgm:cxn modelId="{CF033C6D-E0BB-4CA8-97DA-D73764DC3880}" srcId="{3D867606-3077-4AC5-BA9C-5171DE70F1A7}" destId="{15C00331-1DB4-4486-85F6-0F8339EAA61E}" srcOrd="2" destOrd="0" parTransId="{3F24338D-2A14-4476-B78E-DB86DF23E360}" sibTransId="{46EB3C31-9482-4C9F-BA38-AAEDB66ABF0D}"/>
    <dgm:cxn modelId="{05DE827E-9F18-4D36-A01E-36BFF26C6256}" srcId="{3D867606-3077-4AC5-BA9C-5171DE70F1A7}" destId="{90A8FA21-389E-4FD7-A8AA-96091BE74A4E}" srcOrd="1" destOrd="0" parTransId="{62284A2C-5D3B-41E5-91C2-BFB024BBC5F6}" sibTransId="{7802CCF9-AFCB-476A-AA10-822F83942120}"/>
    <dgm:cxn modelId="{02DA2493-92C6-4D23-867D-F737F19BDE96}" type="presOf" srcId="{5C601E19-D612-4165-BB7C-AAB2839CBD33}" destId="{3F2ADA09-5F99-4716-8B72-E414CC87DA43}" srcOrd="0" destOrd="0" presId="urn:microsoft.com/office/officeart/2005/8/layout/vList2"/>
    <dgm:cxn modelId="{FD8058A7-94C7-47DF-9C9A-966A3AB031D8}" type="presOf" srcId="{3D867606-3077-4AC5-BA9C-5171DE70F1A7}" destId="{87221CC1-3C1E-4F57-AB48-882A19ADA5A1}" srcOrd="0" destOrd="0" presId="urn:microsoft.com/office/officeart/2005/8/layout/vList2"/>
    <dgm:cxn modelId="{57157DAC-BFDD-4C8F-9A9D-8BA5697A1547}" type="presOf" srcId="{90A8FA21-389E-4FD7-A8AA-96091BE74A4E}" destId="{B7AAE064-A862-47A2-9BE6-6566FF77BA5B}" srcOrd="0" destOrd="0" presId="urn:microsoft.com/office/officeart/2005/8/layout/vList2"/>
    <dgm:cxn modelId="{441094B1-F3D7-4FA7-9CEF-3027721E22E9}" type="presOf" srcId="{15C00331-1DB4-4486-85F6-0F8339EAA61E}" destId="{3C893DE8-51AC-43DF-8A16-F80455725E4C}" srcOrd="0" destOrd="0" presId="urn:microsoft.com/office/officeart/2005/8/layout/vList2"/>
    <dgm:cxn modelId="{11DFA5BD-6574-41AF-8D0F-1EAB12EB6782}" srcId="{3D867606-3077-4AC5-BA9C-5171DE70F1A7}" destId="{5C601E19-D612-4165-BB7C-AAB2839CBD33}" srcOrd="3" destOrd="0" parTransId="{8FA38140-8ED5-4549-B02C-CF6FF1C32A28}" sibTransId="{57D2C093-7E4F-41D0-B965-304FB02DBDA3}"/>
    <dgm:cxn modelId="{6FD749DD-3600-4D32-BFCE-4DF694EC6C8C}" srcId="{3D867606-3077-4AC5-BA9C-5171DE70F1A7}" destId="{73914AD4-3390-4F83-BC45-3FDC52EC76BE}" srcOrd="0" destOrd="0" parTransId="{2A2D1B31-5657-4767-A1FB-077E866C1023}" sibTransId="{06FAF46C-602F-4164-8586-FEA55C93A53F}"/>
    <dgm:cxn modelId="{49D20630-5883-4BA5-9CA7-DC4F539641E7}" type="presParOf" srcId="{87221CC1-3C1E-4F57-AB48-882A19ADA5A1}" destId="{2AF89386-0975-42CA-B9C6-25AC14DF1A3D}" srcOrd="0" destOrd="0" presId="urn:microsoft.com/office/officeart/2005/8/layout/vList2"/>
    <dgm:cxn modelId="{9B2A162C-E4B0-4DAC-87C7-D2D305BA8A5A}" type="presParOf" srcId="{87221CC1-3C1E-4F57-AB48-882A19ADA5A1}" destId="{39F40EF5-DBB1-41D2-B95A-360FBA5ADA50}" srcOrd="1" destOrd="0" presId="urn:microsoft.com/office/officeart/2005/8/layout/vList2"/>
    <dgm:cxn modelId="{CA785EF6-4BAE-4130-91E4-FBF06EA031D9}" type="presParOf" srcId="{87221CC1-3C1E-4F57-AB48-882A19ADA5A1}" destId="{B7AAE064-A862-47A2-9BE6-6566FF77BA5B}" srcOrd="2" destOrd="0" presId="urn:microsoft.com/office/officeart/2005/8/layout/vList2"/>
    <dgm:cxn modelId="{876AE379-634F-4657-AA68-F7462F222498}" type="presParOf" srcId="{87221CC1-3C1E-4F57-AB48-882A19ADA5A1}" destId="{6DCA362D-F081-46DF-837F-BF9D3A9D188C}" srcOrd="3" destOrd="0" presId="urn:microsoft.com/office/officeart/2005/8/layout/vList2"/>
    <dgm:cxn modelId="{AF70C5C3-1651-4CEA-A858-3141D82213DD}" type="presParOf" srcId="{87221CC1-3C1E-4F57-AB48-882A19ADA5A1}" destId="{3C893DE8-51AC-43DF-8A16-F80455725E4C}" srcOrd="4" destOrd="0" presId="urn:microsoft.com/office/officeart/2005/8/layout/vList2"/>
    <dgm:cxn modelId="{4BF6FDFF-BCCC-48EA-933E-2C89D7A6B973}" type="presParOf" srcId="{87221CC1-3C1E-4F57-AB48-882A19ADA5A1}" destId="{47C2FF3F-9D7A-4057-BD7C-67802A0646E9}" srcOrd="5" destOrd="0" presId="urn:microsoft.com/office/officeart/2005/8/layout/vList2"/>
    <dgm:cxn modelId="{8E0EF55E-FC7A-42F3-A4E9-D5207C44E98F}" type="presParOf" srcId="{87221CC1-3C1E-4F57-AB48-882A19ADA5A1}" destId="{3F2ADA09-5F99-4716-8B72-E414CC87DA43}"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867606-3077-4AC5-BA9C-5171DE70F1A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SG"/>
        </a:p>
      </dgm:t>
    </dgm:pt>
    <dgm:pt modelId="{73914AD4-3390-4F83-BC45-3FDC52EC76BE}">
      <dgm:prSet phldrT="[Text]" custT="1"/>
      <dgm:spPr>
        <a:solidFill>
          <a:schemeClr val="bg1">
            <a:lumMod val="65000"/>
          </a:scheme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SG" sz="1200" kern="1200">
              <a:solidFill>
                <a:schemeClr val="tx1"/>
              </a:solidFill>
              <a:latin typeface="+mn-lt"/>
              <a:ea typeface="+mn-ea"/>
              <a:cs typeface="+mn-cs"/>
            </a:rPr>
            <a:t>Input Model (2018)</a:t>
          </a:r>
        </a:p>
      </dgm:t>
    </dgm:pt>
    <dgm:pt modelId="{2A2D1B31-5657-4767-A1FB-077E866C1023}" type="parTrans" cxnId="{6FD749DD-3600-4D32-BFCE-4DF694EC6C8C}">
      <dgm:prSet/>
      <dgm:spPr/>
      <dgm:t>
        <a:bodyPr/>
        <a:lstStyle/>
        <a:p>
          <a:endParaRPr lang="en-SG">
            <a:solidFill>
              <a:schemeClr val="tx1"/>
            </a:solidFill>
            <a:latin typeface="+mn-lt"/>
          </a:endParaRPr>
        </a:p>
      </dgm:t>
    </dgm:pt>
    <dgm:pt modelId="{06FAF46C-602F-4164-8586-FEA55C93A53F}" type="sibTrans" cxnId="{6FD749DD-3600-4D32-BFCE-4DF694EC6C8C}">
      <dgm:prSet/>
      <dgm:spPr/>
      <dgm:t>
        <a:bodyPr/>
        <a:lstStyle/>
        <a:p>
          <a:endParaRPr lang="en-SG">
            <a:solidFill>
              <a:schemeClr val="tx1"/>
            </a:solidFill>
            <a:latin typeface="+mn-lt"/>
          </a:endParaRPr>
        </a:p>
      </dgm:t>
    </dgm:pt>
    <dgm:pt modelId="{90A8FA21-389E-4FD7-A8AA-96091BE74A4E}">
      <dgm:prSet phldrT="[Text]"/>
      <dgm:spPr/>
      <dgm:t>
        <a:bodyPr/>
        <a:lstStyle/>
        <a:p>
          <a:r>
            <a:rPr lang="en-SG">
              <a:solidFill>
                <a:schemeClr val="tx1"/>
              </a:solidFill>
              <a:latin typeface="+mn-lt"/>
            </a:rPr>
            <a:t>Baseline Model (Optimal Health)</a:t>
          </a:r>
        </a:p>
      </dgm:t>
    </dgm:pt>
    <dgm:pt modelId="{62284A2C-5D3B-41E5-91C2-BFB024BBC5F6}" type="parTrans" cxnId="{05DE827E-9F18-4D36-A01E-36BFF26C6256}">
      <dgm:prSet/>
      <dgm:spPr/>
      <dgm:t>
        <a:bodyPr/>
        <a:lstStyle/>
        <a:p>
          <a:endParaRPr lang="en-SG">
            <a:solidFill>
              <a:schemeClr val="tx1"/>
            </a:solidFill>
            <a:latin typeface="+mn-lt"/>
          </a:endParaRPr>
        </a:p>
      </dgm:t>
    </dgm:pt>
    <dgm:pt modelId="{7802CCF9-AFCB-476A-AA10-822F83942120}" type="sibTrans" cxnId="{05DE827E-9F18-4D36-A01E-36BFF26C6256}">
      <dgm:prSet/>
      <dgm:spPr/>
      <dgm:t>
        <a:bodyPr/>
        <a:lstStyle/>
        <a:p>
          <a:endParaRPr lang="en-SG">
            <a:solidFill>
              <a:schemeClr val="tx1"/>
            </a:solidFill>
            <a:latin typeface="+mn-lt"/>
          </a:endParaRPr>
        </a:p>
      </dgm:t>
    </dgm:pt>
    <dgm:pt modelId="{15C00331-1DB4-4486-85F6-0F8339EAA61E}">
      <dgm:prSet phldrT="[Text]"/>
      <dgm:spPr>
        <a:solidFill>
          <a:schemeClr val="bg1">
            <a:lumMod val="65000"/>
          </a:schemeClr>
        </a:solidFill>
      </dgm:spPr>
      <dgm:t>
        <a:bodyPr/>
        <a:lstStyle/>
        <a:p>
          <a:r>
            <a:rPr lang="en-SG">
              <a:solidFill>
                <a:schemeClr val="tx1"/>
              </a:solidFill>
              <a:latin typeface="+mn-lt"/>
            </a:rPr>
            <a:t>Scenario 1 – Optimal Health + 30 by 30</a:t>
          </a:r>
        </a:p>
      </dgm:t>
    </dgm:pt>
    <dgm:pt modelId="{3F24338D-2A14-4476-B78E-DB86DF23E360}" type="parTrans" cxnId="{CF033C6D-E0BB-4CA8-97DA-D73764DC3880}">
      <dgm:prSet/>
      <dgm:spPr/>
      <dgm:t>
        <a:bodyPr/>
        <a:lstStyle/>
        <a:p>
          <a:endParaRPr lang="en-SG">
            <a:solidFill>
              <a:schemeClr val="tx1"/>
            </a:solidFill>
            <a:latin typeface="+mn-lt"/>
          </a:endParaRPr>
        </a:p>
      </dgm:t>
    </dgm:pt>
    <dgm:pt modelId="{46EB3C31-9482-4C9F-BA38-AAEDB66ABF0D}" type="sibTrans" cxnId="{CF033C6D-E0BB-4CA8-97DA-D73764DC3880}">
      <dgm:prSet/>
      <dgm:spPr/>
      <dgm:t>
        <a:bodyPr/>
        <a:lstStyle/>
        <a:p>
          <a:endParaRPr lang="en-SG">
            <a:solidFill>
              <a:schemeClr val="tx1"/>
            </a:solidFill>
            <a:latin typeface="+mn-lt"/>
          </a:endParaRPr>
        </a:p>
      </dgm:t>
    </dgm:pt>
    <dgm:pt modelId="{5C601E19-D612-4165-BB7C-AAB2839CBD33}">
      <dgm:prSet phldrT="[Text]"/>
      <dgm:spPr>
        <a:solidFill>
          <a:schemeClr val="bg1">
            <a:lumMod val="65000"/>
          </a:schemeClr>
        </a:solidFill>
      </dgm:spPr>
      <dgm:t>
        <a:bodyPr/>
        <a:lstStyle/>
        <a:p>
          <a:r>
            <a:rPr lang="en-SG">
              <a:solidFill>
                <a:schemeClr val="tx1"/>
              </a:solidFill>
              <a:latin typeface="+mn-lt"/>
            </a:rPr>
            <a:t>Scenario 2 – Scenario 1 + Alternative Meats</a:t>
          </a:r>
        </a:p>
      </dgm:t>
    </dgm:pt>
    <dgm:pt modelId="{8FA38140-8ED5-4549-B02C-CF6FF1C32A28}" type="parTrans" cxnId="{11DFA5BD-6574-41AF-8D0F-1EAB12EB6782}">
      <dgm:prSet/>
      <dgm:spPr/>
      <dgm:t>
        <a:bodyPr/>
        <a:lstStyle/>
        <a:p>
          <a:endParaRPr lang="en-SG">
            <a:solidFill>
              <a:schemeClr val="tx1"/>
            </a:solidFill>
            <a:latin typeface="+mn-lt"/>
          </a:endParaRPr>
        </a:p>
      </dgm:t>
    </dgm:pt>
    <dgm:pt modelId="{57D2C093-7E4F-41D0-B965-304FB02DBDA3}" type="sibTrans" cxnId="{11DFA5BD-6574-41AF-8D0F-1EAB12EB6782}">
      <dgm:prSet/>
      <dgm:spPr/>
      <dgm:t>
        <a:bodyPr/>
        <a:lstStyle/>
        <a:p>
          <a:endParaRPr lang="en-SG">
            <a:solidFill>
              <a:schemeClr val="tx1"/>
            </a:solidFill>
            <a:latin typeface="+mn-lt"/>
          </a:endParaRPr>
        </a:p>
      </dgm:t>
    </dgm:pt>
    <dgm:pt modelId="{87221CC1-3C1E-4F57-AB48-882A19ADA5A1}" type="pres">
      <dgm:prSet presAssocID="{3D867606-3077-4AC5-BA9C-5171DE70F1A7}" presName="linear" presStyleCnt="0">
        <dgm:presLayoutVars>
          <dgm:animLvl val="lvl"/>
          <dgm:resizeHandles val="exact"/>
        </dgm:presLayoutVars>
      </dgm:prSet>
      <dgm:spPr/>
    </dgm:pt>
    <dgm:pt modelId="{2AF89386-0975-42CA-B9C6-25AC14DF1A3D}" type="pres">
      <dgm:prSet presAssocID="{73914AD4-3390-4F83-BC45-3FDC52EC76BE}" presName="parentText" presStyleLbl="node1" presStyleIdx="0" presStyleCnt="4">
        <dgm:presLayoutVars>
          <dgm:chMax val="0"/>
          <dgm:bulletEnabled val="1"/>
        </dgm:presLayoutVars>
      </dgm:prSet>
      <dgm:spPr>
        <a:xfrm>
          <a:off x="0" y="224947"/>
          <a:ext cx="2960585" cy="287819"/>
        </a:xfrm>
        <a:prstGeom prst="roundRect">
          <a:avLst/>
        </a:prstGeom>
      </dgm:spPr>
    </dgm:pt>
    <dgm:pt modelId="{39F40EF5-DBB1-41D2-B95A-360FBA5ADA50}" type="pres">
      <dgm:prSet presAssocID="{06FAF46C-602F-4164-8586-FEA55C93A53F}" presName="spacer" presStyleCnt="0"/>
      <dgm:spPr/>
    </dgm:pt>
    <dgm:pt modelId="{B7AAE064-A862-47A2-9BE6-6566FF77BA5B}" type="pres">
      <dgm:prSet presAssocID="{90A8FA21-389E-4FD7-A8AA-96091BE74A4E}" presName="parentText" presStyleLbl="node1" presStyleIdx="1" presStyleCnt="4">
        <dgm:presLayoutVars>
          <dgm:chMax val="0"/>
          <dgm:bulletEnabled val="1"/>
        </dgm:presLayoutVars>
      </dgm:prSet>
      <dgm:spPr/>
    </dgm:pt>
    <dgm:pt modelId="{6DCA362D-F081-46DF-837F-BF9D3A9D188C}" type="pres">
      <dgm:prSet presAssocID="{7802CCF9-AFCB-476A-AA10-822F83942120}" presName="spacer" presStyleCnt="0"/>
      <dgm:spPr/>
    </dgm:pt>
    <dgm:pt modelId="{3C893DE8-51AC-43DF-8A16-F80455725E4C}" type="pres">
      <dgm:prSet presAssocID="{15C00331-1DB4-4486-85F6-0F8339EAA61E}" presName="parentText" presStyleLbl="node1" presStyleIdx="2" presStyleCnt="4">
        <dgm:presLayoutVars>
          <dgm:chMax val="0"/>
          <dgm:bulletEnabled val="1"/>
        </dgm:presLayoutVars>
      </dgm:prSet>
      <dgm:spPr/>
    </dgm:pt>
    <dgm:pt modelId="{47C2FF3F-9D7A-4057-BD7C-67802A0646E9}" type="pres">
      <dgm:prSet presAssocID="{46EB3C31-9482-4C9F-BA38-AAEDB66ABF0D}" presName="spacer" presStyleCnt="0"/>
      <dgm:spPr/>
    </dgm:pt>
    <dgm:pt modelId="{3F2ADA09-5F99-4716-8B72-E414CC87DA43}" type="pres">
      <dgm:prSet presAssocID="{5C601E19-D612-4165-BB7C-AAB2839CBD33}" presName="parentText" presStyleLbl="node1" presStyleIdx="3" presStyleCnt="4">
        <dgm:presLayoutVars>
          <dgm:chMax val="0"/>
          <dgm:bulletEnabled val="1"/>
        </dgm:presLayoutVars>
      </dgm:prSet>
      <dgm:spPr/>
    </dgm:pt>
  </dgm:ptLst>
  <dgm:cxnLst>
    <dgm:cxn modelId="{F51EDD1D-7C4A-4510-9ACB-5247A6D3A274}" type="presOf" srcId="{73914AD4-3390-4F83-BC45-3FDC52EC76BE}" destId="{2AF89386-0975-42CA-B9C6-25AC14DF1A3D}" srcOrd="0" destOrd="0" presId="urn:microsoft.com/office/officeart/2005/8/layout/vList2"/>
    <dgm:cxn modelId="{CF033C6D-E0BB-4CA8-97DA-D73764DC3880}" srcId="{3D867606-3077-4AC5-BA9C-5171DE70F1A7}" destId="{15C00331-1DB4-4486-85F6-0F8339EAA61E}" srcOrd="2" destOrd="0" parTransId="{3F24338D-2A14-4476-B78E-DB86DF23E360}" sibTransId="{46EB3C31-9482-4C9F-BA38-AAEDB66ABF0D}"/>
    <dgm:cxn modelId="{05DE827E-9F18-4D36-A01E-36BFF26C6256}" srcId="{3D867606-3077-4AC5-BA9C-5171DE70F1A7}" destId="{90A8FA21-389E-4FD7-A8AA-96091BE74A4E}" srcOrd="1" destOrd="0" parTransId="{62284A2C-5D3B-41E5-91C2-BFB024BBC5F6}" sibTransId="{7802CCF9-AFCB-476A-AA10-822F83942120}"/>
    <dgm:cxn modelId="{02DA2493-92C6-4D23-867D-F737F19BDE96}" type="presOf" srcId="{5C601E19-D612-4165-BB7C-AAB2839CBD33}" destId="{3F2ADA09-5F99-4716-8B72-E414CC87DA43}" srcOrd="0" destOrd="0" presId="urn:microsoft.com/office/officeart/2005/8/layout/vList2"/>
    <dgm:cxn modelId="{FD8058A7-94C7-47DF-9C9A-966A3AB031D8}" type="presOf" srcId="{3D867606-3077-4AC5-BA9C-5171DE70F1A7}" destId="{87221CC1-3C1E-4F57-AB48-882A19ADA5A1}" srcOrd="0" destOrd="0" presId="urn:microsoft.com/office/officeart/2005/8/layout/vList2"/>
    <dgm:cxn modelId="{57157DAC-BFDD-4C8F-9A9D-8BA5697A1547}" type="presOf" srcId="{90A8FA21-389E-4FD7-A8AA-96091BE74A4E}" destId="{B7AAE064-A862-47A2-9BE6-6566FF77BA5B}" srcOrd="0" destOrd="0" presId="urn:microsoft.com/office/officeart/2005/8/layout/vList2"/>
    <dgm:cxn modelId="{441094B1-F3D7-4FA7-9CEF-3027721E22E9}" type="presOf" srcId="{15C00331-1DB4-4486-85F6-0F8339EAA61E}" destId="{3C893DE8-51AC-43DF-8A16-F80455725E4C}" srcOrd="0" destOrd="0" presId="urn:microsoft.com/office/officeart/2005/8/layout/vList2"/>
    <dgm:cxn modelId="{11DFA5BD-6574-41AF-8D0F-1EAB12EB6782}" srcId="{3D867606-3077-4AC5-BA9C-5171DE70F1A7}" destId="{5C601E19-D612-4165-BB7C-AAB2839CBD33}" srcOrd="3" destOrd="0" parTransId="{8FA38140-8ED5-4549-B02C-CF6FF1C32A28}" sibTransId="{57D2C093-7E4F-41D0-B965-304FB02DBDA3}"/>
    <dgm:cxn modelId="{6FD749DD-3600-4D32-BFCE-4DF694EC6C8C}" srcId="{3D867606-3077-4AC5-BA9C-5171DE70F1A7}" destId="{73914AD4-3390-4F83-BC45-3FDC52EC76BE}" srcOrd="0" destOrd="0" parTransId="{2A2D1B31-5657-4767-A1FB-077E866C1023}" sibTransId="{06FAF46C-602F-4164-8586-FEA55C93A53F}"/>
    <dgm:cxn modelId="{49D20630-5883-4BA5-9CA7-DC4F539641E7}" type="presParOf" srcId="{87221CC1-3C1E-4F57-AB48-882A19ADA5A1}" destId="{2AF89386-0975-42CA-B9C6-25AC14DF1A3D}" srcOrd="0" destOrd="0" presId="urn:microsoft.com/office/officeart/2005/8/layout/vList2"/>
    <dgm:cxn modelId="{9B2A162C-E4B0-4DAC-87C7-D2D305BA8A5A}" type="presParOf" srcId="{87221CC1-3C1E-4F57-AB48-882A19ADA5A1}" destId="{39F40EF5-DBB1-41D2-B95A-360FBA5ADA50}" srcOrd="1" destOrd="0" presId="urn:microsoft.com/office/officeart/2005/8/layout/vList2"/>
    <dgm:cxn modelId="{CA785EF6-4BAE-4130-91E4-FBF06EA031D9}" type="presParOf" srcId="{87221CC1-3C1E-4F57-AB48-882A19ADA5A1}" destId="{B7AAE064-A862-47A2-9BE6-6566FF77BA5B}" srcOrd="2" destOrd="0" presId="urn:microsoft.com/office/officeart/2005/8/layout/vList2"/>
    <dgm:cxn modelId="{876AE379-634F-4657-AA68-F7462F222498}" type="presParOf" srcId="{87221CC1-3C1E-4F57-AB48-882A19ADA5A1}" destId="{6DCA362D-F081-46DF-837F-BF9D3A9D188C}" srcOrd="3" destOrd="0" presId="urn:microsoft.com/office/officeart/2005/8/layout/vList2"/>
    <dgm:cxn modelId="{AF70C5C3-1651-4CEA-A858-3141D82213DD}" type="presParOf" srcId="{87221CC1-3C1E-4F57-AB48-882A19ADA5A1}" destId="{3C893DE8-51AC-43DF-8A16-F80455725E4C}" srcOrd="4" destOrd="0" presId="urn:microsoft.com/office/officeart/2005/8/layout/vList2"/>
    <dgm:cxn modelId="{4BF6FDFF-BCCC-48EA-933E-2C89D7A6B973}" type="presParOf" srcId="{87221CC1-3C1E-4F57-AB48-882A19ADA5A1}" destId="{47C2FF3F-9D7A-4057-BD7C-67802A0646E9}" srcOrd="5" destOrd="0" presId="urn:microsoft.com/office/officeart/2005/8/layout/vList2"/>
    <dgm:cxn modelId="{8E0EF55E-FC7A-42F3-A4E9-D5207C44E98F}" type="presParOf" srcId="{87221CC1-3C1E-4F57-AB48-882A19ADA5A1}" destId="{3F2ADA09-5F99-4716-8B72-E414CC87DA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867606-3077-4AC5-BA9C-5171DE70F1A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SG"/>
        </a:p>
      </dgm:t>
    </dgm:pt>
    <dgm:pt modelId="{73914AD4-3390-4F83-BC45-3FDC52EC76BE}">
      <dgm:prSet phldrT="[Text]" custT="1"/>
      <dgm:spPr>
        <a:solidFill>
          <a:schemeClr val="bg1">
            <a:lumMod val="65000"/>
          </a:scheme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SG" sz="1200" kern="1200">
              <a:solidFill>
                <a:schemeClr val="tx1"/>
              </a:solidFill>
              <a:latin typeface="+mn-lt"/>
              <a:ea typeface="+mn-ea"/>
              <a:cs typeface="+mn-cs"/>
            </a:rPr>
            <a:t>Input Model (2018)</a:t>
          </a:r>
        </a:p>
      </dgm:t>
    </dgm:pt>
    <dgm:pt modelId="{2A2D1B31-5657-4767-A1FB-077E866C1023}" type="parTrans" cxnId="{6FD749DD-3600-4D32-BFCE-4DF694EC6C8C}">
      <dgm:prSet/>
      <dgm:spPr/>
      <dgm:t>
        <a:bodyPr/>
        <a:lstStyle/>
        <a:p>
          <a:endParaRPr lang="en-SG">
            <a:solidFill>
              <a:schemeClr val="tx1"/>
            </a:solidFill>
            <a:latin typeface="+mn-lt"/>
          </a:endParaRPr>
        </a:p>
      </dgm:t>
    </dgm:pt>
    <dgm:pt modelId="{06FAF46C-602F-4164-8586-FEA55C93A53F}" type="sibTrans" cxnId="{6FD749DD-3600-4D32-BFCE-4DF694EC6C8C}">
      <dgm:prSet/>
      <dgm:spPr/>
      <dgm:t>
        <a:bodyPr/>
        <a:lstStyle/>
        <a:p>
          <a:endParaRPr lang="en-SG">
            <a:solidFill>
              <a:schemeClr val="tx1"/>
            </a:solidFill>
            <a:latin typeface="+mn-lt"/>
          </a:endParaRPr>
        </a:p>
      </dgm:t>
    </dgm:pt>
    <dgm:pt modelId="{90A8FA21-389E-4FD7-A8AA-96091BE74A4E}">
      <dgm:prSet phldrT="[Text]" custT="1"/>
      <dgm:spPr>
        <a:solidFill>
          <a:prstClr val="white">
            <a:lumMod val="65000"/>
          </a:prst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r>
            <a:rPr lang="en-SG" sz="1200" kern="1200">
              <a:solidFill>
                <a:schemeClr val="tx1"/>
              </a:solidFill>
              <a:latin typeface="+mn-lt"/>
            </a:rPr>
            <a:t>Baseline </a:t>
          </a:r>
          <a:r>
            <a:rPr lang="en-SG" sz="1200" kern="1200">
              <a:solidFill>
                <a:schemeClr val="tx1"/>
              </a:solidFill>
              <a:latin typeface="+mn-lt"/>
              <a:ea typeface="+mn-ea"/>
              <a:cs typeface="+mn-cs"/>
            </a:rPr>
            <a:t>Model</a:t>
          </a:r>
          <a:r>
            <a:rPr lang="en-SG" sz="1200" kern="1200">
              <a:solidFill>
                <a:schemeClr val="tx1"/>
              </a:solidFill>
              <a:latin typeface="+mn-lt"/>
            </a:rPr>
            <a:t> (Optimal Health)</a:t>
          </a:r>
        </a:p>
      </dgm:t>
    </dgm:pt>
    <dgm:pt modelId="{62284A2C-5D3B-41E5-91C2-BFB024BBC5F6}" type="parTrans" cxnId="{05DE827E-9F18-4D36-A01E-36BFF26C6256}">
      <dgm:prSet/>
      <dgm:spPr/>
      <dgm:t>
        <a:bodyPr/>
        <a:lstStyle/>
        <a:p>
          <a:endParaRPr lang="en-SG">
            <a:solidFill>
              <a:schemeClr val="tx1"/>
            </a:solidFill>
            <a:latin typeface="+mn-lt"/>
          </a:endParaRPr>
        </a:p>
      </dgm:t>
    </dgm:pt>
    <dgm:pt modelId="{7802CCF9-AFCB-476A-AA10-822F83942120}" type="sibTrans" cxnId="{05DE827E-9F18-4D36-A01E-36BFF26C6256}">
      <dgm:prSet/>
      <dgm:spPr/>
      <dgm:t>
        <a:bodyPr/>
        <a:lstStyle/>
        <a:p>
          <a:endParaRPr lang="en-SG">
            <a:solidFill>
              <a:schemeClr val="tx1"/>
            </a:solidFill>
            <a:latin typeface="+mn-lt"/>
          </a:endParaRPr>
        </a:p>
      </dgm:t>
    </dgm:pt>
    <dgm:pt modelId="{15C00331-1DB4-4486-85F6-0F8339EAA61E}">
      <dgm:prSet phldrT="[Text]"/>
      <dgm:spPr>
        <a:solidFill>
          <a:srgbClr val="96A9AA">
            <a:hueOff val="-3521926"/>
            <a:satOff val="17302"/>
            <a:lumOff val="588"/>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r>
            <a:rPr lang="en-SG">
              <a:solidFill>
                <a:schemeClr val="tx1"/>
              </a:solidFill>
              <a:latin typeface="+mn-lt"/>
            </a:rPr>
            <a:t>Scenario 1 – Optimal Health + 30 by 30</a:t>
          </a:r>
        </a:p>
      </dgm:t>
    </dgm:pt>
    <dgm:pt modelId="{3F24338D-2A14-4476-B78E-DB86DF23E360}" type="parTrans" cxnId="{CF033C6D-E0BB-4CA8-97DA-D73764DC3880}">
      <dgm:prSet/>
      <dgm:spPr/>
      <dgm:t>
        <a:bodyPr/>
        <a:lstStyle/>
        <a:p>
          <a:endParaRPr lang="en-SG">
            <a:solidFill>
              <a:schemeClr val="tx1"/>
            </a:solidFill>
            <a:latin typeface="+mn-lt"/>
          </a:endParaRPr>
        </a:p>
      </dgm:t>
    </dgm:pt>
    <dgm:pt modelId="{46EB3C31-9482-4C9F-BA38-AAEDB66ABF0D}" type="sibTrans" cxnId="{CF033C6D-E0BB-4CA8-97DA-D73764DC3880}">
      <dgm:prSet/>
      <dgm:spPr/>
      <dgm:t>
        <a:bodyPr/>
        <a:lstStyle/>
        <a:p>
          <a:endParaRPr lang="en-SG">
            <a:solidFill>
              <a:schemeClr val="tx1"/>
            </a:solidFill>
            <a:latin typeface="+mn-lt"/>
          </a:endParaRPr>
        </a:p>
      </dgm:t>
    </dgm:pt>
    <dgm:pt modelId="{5C601E19-D612-4165-BB7C-AAB2839CBD33}">
      <dgm:prSet phldrT="[Text]"/>
      <dgm:spPr>
        <a:solidFill>
          <a:schemeClr val="bg1">
            <a:lumMod val="65000"/>
          </a:schemeClr>
        </a:solidFill>
      </dgm:spPr>
      <dgm:t>
        <a:bodyPr/>
        <a:lstStyle/>
        <a:p>
          <a:r>
            <a:rPr lang="en-SG">
              <a:solidFill>
                <a:schemeClr val="tx1"/>
              </a:solidFill>
              <a:latin typeface="+mn-lt"/>
            </a:rPr>
            <a:t>Scenario 2 – Scenario 1 + Alternative Meats</a:t>
          </a:r>
        </a:p>
      </dgm:t>
    </dgm:pt>
    <dgm:pt modelId="{8FA38140-8ED5-4549-B02C-CF6FF1C32A28}" type="parTrans" cxnId="{11DFA5BD-6574-41AF-8D0F-1EAB12EB6782}">
      <dgm:prSet/>
      <dgm:spPr/>
      <dgm:t>
        <a:bodyPr/>
        <a:lstStyle/>
        <a:p>
          <a:endParaRPr lang="en-SG">
            <a:solidFill>
              <a:schemeClr val="tx1"/>
            </a:solidFill>
            <a:latin typeface="+mn-lt"/>
          </a:endParaRPr>
        </a:p>
      </dgm:t>
    </dgm:pt>
    <dgm:pt modelId="{57D2C093-7E4F-41D0-B965-304FB02DBDA3}" type="sibTrans" cxnId="{11DFA5BD-6574-41AF-8D0F-1EAB12EB6782}">
      <dgm:prSet/>
      <dgm:spPr/>
      <dgm:t>
        <a:bodyPr/>
        <a:lstStyle/>
        <a:p>
          <a:endParaRPr lang="en-SG">
            <a:solidFill>
              <a:schemeClr val="tx1"/>
            </a:solidFill>
            <a:latin typeface="+mn-lt"/>
          </a:endParaRPr>
        </a:p>
      </dgm:t>
    </dgm:pt>
    <dgm:pt modelId="{87221CC1-3C1E-4F57-AB48-882A19ADA5A1}" type="pres">
      <dgm:prSet presAssocID="{3D867606-3077-4AC5-BA9C-5171DE70F1A7}" presName="linear" presStyleCnt="0">
        <dgm:presLayoutVars>
          <dgm:animLvl val="lvl"/>
          <dgm:resizeHandles val="exact"/>
        </dgm:presLayoutVars>
      </dgm:prSet>
      <dgm:spPr/>
    </dgm:pt>
    <dgm:pt modelId="{2AF89386-0975-42CA-B9C6-25AC14DF1A3D}" type="pres">
      <dgm:prSet presAssocID="{73914AD4-3390-4F83-BC45-3FDC52EC76BE}" presName="parentText" presStyleLbl="node1" presStyleIdx="0" presStyleCnt="4">
        <dgm:presLayoutVars>
          <dgm:chMax val="0"/>
          <dgm:bulletEnabled val="1"/>
        </dgm:presLayoutVars>
      </dgm:prSet>
      <dgm:spPr>
        <a:xfrm>
          <a:off x="0" y="224947"/>
          <a:ext cx="2960585" cy="287819"/>
        </a:xfrm>
        <a:prstGeom prst="roundRect">
          <a:avLst/>
        </a:prstGeom>
      </dgm:spPr>
    </dgm:pt>
    <dgm:pt modelId="{39F40EF5-DBB1-41D2-B95A-360FBA5ADA50}" type="pres">
      <dgm:prSet presAssocID="{06FAF46C-602F-4164-8586-FEA55C93A53F}" presName="spacer" presStyleCnt="0"/>
      <dgm:spPr/>
    </dgm:pt>
    <dgm:pt modelId="{B7AAE064-A862-47A2-9BE6-6566FF77BA5B}" type="pres">
      <dgm:prSet presAssocID="{90A8FA21-389E-4FD7-A8AA-96091BE74A4E}" presName="parentText" presStyleLbl="node1" presStyleIdx="1" presStyleCnt="4">
        <dgm:presLayoutVars>
          <dgm:chMax val="0"/>
          <dgm:bulletEnabled val="1"/>
        </dgm:presLayoutVars>
      </dgm:prSet>
      <dgm:spPr>
        <a:xfrm>
          <a:off x="0" y="547327"/>
          <a:ext cx="2960585" cy="287819"/>
        </a:xfrm>
        <a:prstGeom prst="roundRect">
          <a:avLst/>
        </a:prstGeom>
      </dgm:spPr>
    </dgm:pt>
    <dgm:pt modelId="{6DCA362D-F081-46DF-837F-BF9D3A9D188C}" type="pres">
      <dgm:prSet presAssocID="{7802CCF9-AFCB-476A-AA10-822F83942120}" presName="spacer" presStyleCnt="0"/>
      <dgm:spPr/>
    </dgm:pt>
    <dgm:pt modelId="{3C893DE8-51AC-43DF-8A16-F80455725E4C}" type="pres">
      <dgm:prSet presAssocID="{15C00331-1DB4-4486-85F6-0F8339EAA61E}" presName="parentText" presStyleLbl="node1" presStyleIdx="2" presStyleCnt="4">
        <dgm:presLayoutVars>
          <dgm:chMax val="0"/>
          <dgm:bulletEnabled val="1"/>
        </dgm:presLayoutVars>
      </dgm:prSet>
      <dgm:spPr>
        <a:xfrm>
          <a:off x="0" y="869707"/>
          <a:ext cx="2960585" cy="287819"/>
        </a:xfrm>
        <a:prstGeom prst="roundRect">
          <a:avLst/>
        </a:prstGeom>
      </dgm:spPr>
    </dgm:pt>
    <dgm:pt modelId="{47C2FF3F-9D7A-4057-BD7C-67802A0646E9}" type="pres">
      <dgm:prSet presAssocID="{46EB3C31-9482-4C9F-BA38-AAEDB66ABF0D}" presName="spacer" presStyleCnt="0"/>
      <dgm:spPr/>
    </dgm:pt>
    <dgm:pt modelId="{3F2ADA09-5F99-4716-8B72-E414CC87DA43}" type="pres">
      <dgm:prSet presAssocID="{5C601E19-D612-4165-BB7C-AAB2839CBD33}" presName="parentText" presStyleLbl="node1" presStyleIdx="3" presStyleCnt="4">
        <dgm:presLayoutVars>
          <dgm:chMax val="0"/>
          <dgm:bulletEnabled val="1"/>
        </dgm:presLayoutVars>
      </dgm:prSet>
      <dgm:spPr/>
    </dgm:pt>
  </dgm:ptLst>
  <dgm:cxnLst>
    <dgm:cxn modelId="{F51EDD1D-7C4A-4510-9ACB-5247A6D3A274}" type="presOf" srcId="{73914AD4-3390-4F83-BC45-3FDC52EC76BE}" destId="{2AF89386-0975-42CA-B9C6-25AC14DF1A3D}" srcOrd="0" destOrd="0" presId="urn:microsoft.com/office/officeart/2005/8/layout/vList2"/>
    <dgm:cxn modelId="{CF033C6D-E0BB-4CA8-97DA-D73764DC3880}" srcId="{3D867606-3077-4AC5-BA9C-5171DE70F1A7}" destId="{15C00331-1DB4-4486-85F6-0F8339EAA61E}" srcOrd="2" destOrd="0" parTransId="{3F24338D-2A14-4476-B78E-DB86DF23E360}" sibTransId="{46EB3C31-9482-4C9F-BA38-AAEDB66ABF0D}"/>
    <dgm:cxn modelId="{05DE827E-9F18-4D36-A01E-36BFF26C6256}" srcId="{3D867606-3077-4AC5-BA9C-5171DE70F1A7}" destId="{90A8FA21-389E-4FD7-A8AA-96091BE74A4E}" srcOrd="1" destOrd="0" parTransId="{62284A2C-5D3B-41E5-91C2-BFB024BBC5F6}" sibTransId="{7802CCF9-AFCB-476A-AA10-822F83942120}"/>
    <dgm:cxn modelId="{02DA2493-92C6-4D23-867D-F737F19BDE96}" type="presOf" srcId="{5C601E19-D612-4165-BB7C-AAB2839CBD33}" destId="{3F2ADA09-5F99-4716-8B72-E414CC87DA43}" srcOrd="0" destOrd="0" presId="urn:microsoft.com/office/officeart/2005/8/layout/vList2"/>
    <dgm:cxn modelId="{FD8058A7-94C7-47DF-9C9A-966A3AB031D8}" type="presOf" srcId="{3D867606-3077-4AC5-BA9C-5171DE70F1A7}" destId="{87221CC1-3C1E-4F57-AB48-882A19ADA5A1}" srcOrd="0" destOrd="0" presId="urn:microsoft.com/office/officeart/2005/8/layout/vList2"/>
    <dgm:cxn modelId="{57157DAC-BFDD-4C8F-9A9D-8BA5697A1547}" type="presOf" srcId="{90A8FA21-389E-4FD7-A8AA-96091BE74A4E}" destId="{B7AAE064-A862-47A2-9BE6-6566FF77BA5B}" srcOrd="0" destOrd="0" presId="urn:microsoft.com/office/officeart/2005/8/layout/vList2"/>
    <dgm:cxn modelId="{441094B1-F3D7-4FA7-9CEF-3027721E22E9}" type="presOf" srcId="{15C00331-1DB4-4486-85F6-0F8339EAA61E}" destId="{3C893DE8-51AC-43DF-8A16-F80455725E4C}" srcOrd="0" destOrd="0" presId="urn:microsoft.com/office/officeart/2005/8/layout/vList2"/>
    <dgm:cxn modelId="{11DFA5BD-6574-41AF-8D0F-1EAB12EB6782}" srcId="{3D867606-3077-4AC5-BA9C-5171DE70F1A7}" destId="{5C601E19-D612-4165-BB7C-AAB2839CBD33}" srcOrd="3" destOrd="0" parTransId="{8FA38140-8ED5-4549-B02C-CF6FF1C32A28}" sibTransId="{57D2C093-7E4F-41D0-B965-304FB02DBDA3}"/>
    <dgm:cxn modelId="{6FD749DD-3600-4D32-BFCE-4DF694EC6C8C}" srcId="{3D867606-3077-4AC5-BA9C-5171DE70F1A7}" destId="{73914AD4-3390-4F83-BC45-3FDC52EC76BE}" srcOrd="0" destOrd="0" parTransId="{2A2D1B31-5657-4767-A1FB-077E866C1023}" sibTransId="{06FAF46C-602F-4164-8586-FEA55C93A53F}"/>
    <dgm:cxn modelId="{49D20630-5883-4BA5-9CA7-DC4F539641E7}" type="presParOf" srcId="{87221CC1-3C1E-4F57-AB48-882A19ADA5A1}" destId="{2AF89386-0975-42CA-B9C6-25AC14DF1A3D}" srcOrd="0" destOrd="0" presId="urn:microsoft.com/office/officeart/2005/8/layout/vList2"/>
    <dgm:cxn modelId="{9B2A162C-E4B0-4DAC-87C7-D2D305BA8A5A}" type="presParOf" srcId="{87221CC1-3C1E-4F57-AB48-882A19ADA5A1}" destId="{39F40EF5-DBB1-41D2-B95A-360FBA5ADA50}" srcOrd="1" destOrd="0" presId="urn:microsoft.com/office/officeart/2005/8/layout/vList2"/>
    <dgm:cxn modelId="{CA785EF6-4BAE-4130-91E4-FBF06EA031D9}" type="presParOf" srcId="{87221CC1-3C1E-4F57-AB48-882A19ADA5A1}" destId="{B7AAE064-A862-47A2-9BE6-6566FF77BA5B}" srcOrd="2" destOrd="0" presId="urn:microsoft.com/office/officeart/2005/8/layout/vList2"/>
    <dgm:cxn modelId="{876AE379-634F-4657-AA68-F7462F222498}" type="presParOf" srcId="{87221CC1-3C1E-4F57-AB48-882A19ADA5A1}" destId="{6DCA362D-F081-46DF-837F-BF9D3A9D188C}" srcOrd="3" destOrd="0" presId="urn:microsoft.com/office/officeart/2005/8/layout/vList2"/>
    <dgm:cxn modelId="{AF70C5C3-1651-4CEA-A858-3141D82213DD}" type="presParOf" srcId="{87221CC1-3C1E-4F57-AB48-882A19ADA5A1}" destId="{3C893DE8-51AC-43DF-8A16-F80455725E4C}" srcOrd="4" destOrd="0" presId="urn:microsoft.com/office/officeart/2005/8/layout/vList2"/>
    <dgm:cxn modelId="{4BF6FDFF-BCCC-48EA-933E-2C89D7A6B973}" type="presParOf" srcId="{87221CC1-3C1E-4F57-AB48-882A19ADA5A1}" destId="{47C2FF3F-9D7A-4057-BD7C-67802A0646E9}" srcOrd="5" destOrd="0" presId="urn:microsoft.com/office/officeart/2005/8/layout/vList2"/>
    <dgm:cxn modelId="{8E0EF55E-FC7A-42F3-A4E9-D5207C44E98F}" type="presParOf" srcId="{87221CC1-3C1E-4F57-AB48-882A19ADA5A1}" destId="{3F2ADA09-5F99-4716-8B72-E414CC87DA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867606-3077-4AC5-BA9C-5171DE70F1A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SG"/>
        </a:p>
      </dgm:t>
    </dgm:pt>
    <dgm:pt modelId="{73914AD4-3390-4F83-BC45-3FDC52EC76BE}">
      <dgm:prSet phldrT="[Text]" custT="1"/>
      <dgm:spPr>
        <a:solidFill>
          <a:schemeClr val="bg1">
            <a:lumMod val="65000"/>
          </a:scheme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SG" sz="1200" kern="1200">
              <a:solidFill>
                <a:schemeClr val="tx1"/>
              </a:solidFill>
              <a:latin typeface="+mn-lt"/>
              <a:ea typeface="+mn-ea"/>
              <a:cs typeface="+mn-cs"/>
            </a:rPr>
            <a:t>Input Model (2018)</a:t>
          </a:r>
        </a:p>
      </dgm:t>
    </dgm:pt>
    <dgm:pt modelId="{2A2D1B31-5657-4767-A1FB-077E866C1023}" type="parTrans" cxnId="{6FD749DD-3600-4D32-BFCE-4DF694EC6C8C}">
      <dgm:prSet/>
      <dgm:spPr/>
      <dgm:t>
        <a:bodyPr/>
        <a:lstStyle/>
        <a:p>
          <a:endParaRPr lang="en-SG">
            <a:solidFill>
              <a:schemeClr val="tx1"/>
            </a:solidFill>
            <a:latin typeface="+mn-lt"/>
          </a:endParaRPr>
        </a:p>
      </dgm:t>
    </dgm:pt>
    <dgm:pt modelId="{06FAF46C-602F-4164-8586-FEA55C93A53F}" type="sibTrans" cxnId="{6FD749DD-3600-4D32-BFCE-4DF694EC6C8C}">
      <dgm:prSet/>
      <dgm:spPr/>
      <dgm:t>
        <a:bodyPr/>
        <a:lstStyle/>
        <a:p>
          <a:endParaRPr lang="en-SG">
            <a:solidFill>
              <a:schemeClr val="tx1"/>
            </a:solidFill>
            <a:latin typeface="+mn-lt"/>
          </a:endParaRPr>
        </a:p>
      </dgm:t>
    </dgm:pt>
    <dgm:pt modelId="{90A8FA21-389E-4FD7-A8AA-96091BE74A4E}">
      <dgm:prSet phldrT="[Text]" custT="1"/>
      <dgm:spPr>
        <a:solidFill>
          <a:prstClr val="white">
            <a:lumMod val="65000"/>
          </a:prstClr>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SG" sz="1300" kern="1200">
              <a:solidFill>
                <a:schemeClr val="tx1"/>
              </a:solidFill>
              <a:latin typeface="+mn-lt"/>
              <a:ea typeface="+mn-ea"/>
              <a:cs typeface="+mn-cs"/>
            </a:rPr>
            <a:t>Baseline</a:t>
          </a:r>
          <a:r>
            <a:rPr lang="en-SG" sz="1300" kern="1200">
              <a:solidFill>
                <a:schemeClr val="tx1"/>
              </a:solidFill>
              <a:latin typeface="+mn-lt"/>
            </a:rPr>
            <a:t> Model (Optimal Health)</a:t>
          </a:r>
        </a:p>
      </dgm:t>
    </dgm:pt>
    <dgm:pt modelId="{62284A2C-5D3B-41E5-91C2-BFB024BBC5F6}" type="parTrans" cxnId="{05DE827E-9F18-4D36-A01E-36BFF26C6256}">
      <dgm:prSet/>
      <dgm:spPr/>
      <dgm:t>
        <a:bodyPr/>
        <a:lstStyle/>
        <a:p>
          <a:endParaRPr lang="en-SG">
            <a:solidFill>
              <a:schemeClr val="tx1"/>
            </a:solidFill>
            <a:latin typeface="+mn-lt"/>
          </a:endParaRPr>
        </a:p>
      </dgm:t>
    </dgm:pt>
    <dgm:pt modelId="{7802CCF9-AFCB-476A-AA10-822F83942120}" type="sibTrans" cxnId="{05DE827E-9F18-4D36-A01E-36BFF26C6256}">
      <dgm:prSet/>
      <dgm:spPr/>
      <dgm:t>
        <a:bodyPr/>
        <a:lstStyle/>
        <a:p>
          <a:endParaRPr lang="en-SG">
            <a:solidFill>
              <a:schemeClr val="tx1"/>
            </a:solidFill>
            <a:latin typeface="+mn-lt"/>
          </a:endParaRPr>
        </a:p>
      </dgm:t>
    </dgm:pt>
    <dgm:pt modelId="{15C00331-1DB4-4486-85F6-0F8339EAA61E}">
      <dgm:prSet phldrT="[Text]"/>
      <dgm:spPr>
        <a:solidFill>
          <a:schemeClr val="bg1">
            <a:lumMod val="65000"/>
          </a:schemeClr>
        </a:solidFill>
      </dgm:spPr>
      <dgm:t>
        <a:bodyPr/>
        <a:lstStyle/>
        <a:p>
          <a:r>
            <a:rPr lang="en-SG">
              <a:solidFill>
                <a:schemeClr val="tx1"/>
              </a:solidFill>
              <a:latin typeface="+mn-lt"/>
            </a:rPr>
            <a:t>Scenario 1 – Optimal Health + 30 by 30</a:t>
          </a:r>
        </a:p>
      </dgm:t>
    </dgm:pt>
    <dgm:pt modelId="{3F24338D-2A14-4476-B78E-DB86DF23E360}" type="parTrans" cxnId="{CF033C6D-E0BB-4CA8-97DA-D73764DC3880}">
      <dgm:prSet/>
      <dgm:spPr/>
      <dgm:t>
        <a:bodyPr/>
        <a:lstStyle/>
        <a:p>
          <a:endParaRPr lang="en-SG">
            <a:solidFill>
              <a:schemeClr val="tx1"/>
            </a:solidFill>
            <a:latin typeface="+mn-lt"/>
          </a:endParaRPr>
        </a:p>
      </dgm:t>
    </dgm:pt>
    <dgm:pt modelId="{46EB3C31-9482-4C9F-BA38-AAEDB66ABF0D}" type="sibTrans" cxnId="{CF033C6D-E0BB-4CA8-97DA-D73764DC3880}">
      <dgm:prSet/>
      <dgm:spPr/>
      <dgm:t>
        <a:bodyPr/>
        <a:lstStyle/>
        <a:p>
          <a:endParaRPr lang="en-SG">
            <a:solidFill>
              <a:schemeClr val="tx1"/>
            </a:solidFill>
            <a:latin typeface="+mn-lt"/>
          </a:endParaRPr>
        </a:p>
      </dgm:t>
    </dgm:pt>
    <dgm:pt modelId="{5C601E19-D612-4165-BB7C-AAB2839CBD33}">
      <dgm:prSet phldrT="[Text]" custT="1"/>
      <dgm:spPr>
        <a:solidFill>
          <a:srgbClr val="96A9AA">
            <a:hueOff val="-3521926"/>
            <a:satOff val="17302"/>
            <a:lumOff val="588"/>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r>
            <a:rPr lang="en-SG" sz="1200" kern="1200">
              <a:solidFill>
                <a:schemeClr val="tx1"/>
              </a:solidFill>
              <a:latin typeface="+mn-lt"/>
              <a:ea typeface="+mn-ea"/>
              <a:cs typeface="+mn-cs"/>
            </a:rPr>
            <a:t>Scenario</a:t>
          </a:r>
          <a:r>
            <a:rPr lang="en-SG" sz="1200" kern="1200">
              <a:solidFill>
                <a:schemeClr val="tx1"/>
              </a:solidFill>
              <a:latin typeface="+mn-lt"/>
            </a:rPr>
            <a:t> 2 – Scenario 1 + Alternative Meats</a:t>
          </a:r>
        </a:p>
      </dgm:t>
    </dgm:pt>
    <dgm:pt modelId="{8FA38140-8ED5-4549-B02C-CF6FF1C32A28}" type="parTrans" cxnId="{11DFA5BD-6574-41AF-8D0F-1EAB12EB6782}">
      <dgm:prSet/>
      <dgm:spPr/>
      <dgm:t>
        <a:bodyPr/>
        <a:lstStyle/>
        <a:p>
          <a:endParaRPr lang="en-SG">
            <a:solidFill>
              <a:schemeClr val="tx1"/>
            </a:solidFill>
            <a:latin typeface="+mn-lt"/>
          </a:endParaRPr>
        </a:p>
      </dgm:t>
    </dgm:pt>
    <dgm:pt modelId="{57D2C093-7E4F-41D0-B965-304FB02DBDA3}" type="sibTrans" cxnId="{11DFA5BD-6574-41AF-8D0F-1EAB12EB6782}">
      <dgm:prSet/>
      <dgm:spPr/>
      <dgm:t>
        <a:bodyPr/>
        <a:lstStyle/>
        <a:p>
          <a:endParaRPr lang="en-SG">
            <a:solidFill>
              <a:schemeClr val="tx1"/>
            </a:solidFill>
            <a:latin typeface="+mn-lt"/>
          </a:endParaRPr>
        </a:p>
      </dgm:t>
    </dgm:pt>
    <dgm:pt modelId="{87221CC1-3C1E-4F57-AB48-882A19ADA5A1}" type="pres">
      <dgm:prSet presAssocID="{3D867606-3077-4AC5-BA9C-5171DE70F1A7}" presName="linear" presStyleCnt="0">
        <dgm:presLayoutVars>
          <dgm:animLvl val="lvl"/>
          <dgm:resizeHandles val="exact"/>
        </dgm:presLayoutVars>
      </dgm:prSet>
      <dgm:spPr/>
    </dgm:pt>
    <dgm:pt modelId="{2AF89386-0975-42CA-B9C6-25AC14DF1A3D}" type="pres">
      <dgm:prSet presAssocID="{73914AD4-3390-4F83-BC45-3FDC52EC76BE}" presName="parentText" presStyleLbl="node1" presStyleIdx="0" presStyleCnt="4">
        <dgm:presLayoutVars>
          <dgm:chMax val="0"/>
          <dgm:bulletEnabled val="1"/>
        </dgm:presLayoutVars>
      </dgm:prSet>
      <dgm:spPr>
        <a:xfrm>
          <a:off x="0" y="224947"/>
          <a:ext cx="2960585" cy="287819"/>
        </a:xfrm>
        <a:prstGeom prst="roundRect">
          <a:avLst/>
        </a:prstGeom>
      </dgm:spPr>
    </dgm:pt>
    <dgm:pt modelId="{39F40EF5-DBB1-41D2-B95A-360FBA5ADA50}" type="pres">
      <dgm:prSet presAssocID="{06FAF46C-602F-4164-8586-FEA55C93A53F}" presName="spacer" presStyleCnt="0"/>
      <dgm:spPr/>
    </dgm:pt>
    <dgm:pt modelId="{B7AAE064-A862-47A2-9BE6-6566FF77BA5B}" type="pres">
      <dgm:prSet presAssocID="{90A8FA21-389E-4FD7-A8AA-96091BE74A4E}" presName="parentText" presStyleLbl="node1" presStyleIdx="1" presStyleCnt="4">
        <dgm:presLayoutVars>
          <dgm:chMax val="0"/>
          <dgm:bulletEnabled val="1"/>
        </dgm:presLayoutVars>
      </dgm:prSet>
      <dgm:spPr>
        <a:xfrm>
          <a:off x="0" y="517624"/>
          <a:ext cx="2960585" cy="316082"/>
        </a:xfrm>
        <a:prstGeom prst="roundRect">
          <a:avLst/>
        </a:prstGeom>
      </dgm:spPr>
    </dgm:pt>
    <dgm:pt modelId="{6DCA362D-F081-46DF-837F-BF9D3A9D188C}" type="pres">
      <dgm:prSet presAssocID="{7802CCF9-AFCB-476A-AA10-822F83942120}" presName="spacer" presStyleCnt="0"/>
      <dgm:spPr/>
    </dgm:pt>
    <dgm:pt modelId="{3C893DE8-51AC-43DF-8A16-F80455725E4C}" type="pres">
      <dgm:prSet presAssocID="{15C00331-1DB4-4486-85F6-0F8339EAA61E}" presName="parentText" presStyleLbl="node1" presStyleIdx="2" presStyleCnt="4">
        <dgm:presLayoutVars>
          <dgm:chMax val="0"/>
          <dgm:bulletEnabled val="1"/>
        </dgm:presLayoutVars>
      </dgm:prSet>
      <dgm:spPr/>
    </dgm:pt>
    <dgm:pt modelId="{47C2FF3F-9D7A-4057-BD7C-67802A0646E9}" type="pres">
      <dgm:prSet presAssocID="{46EB3C31-9482-4C9F-BA38-AAEDB66ABF0D}" presName="spacer" presStyleCnt="0"/>
      <dgm:spPr/>
    </dgm:pt>
    <dgm:pt modelId="{3F2ADA09-5F99-4716-8B72-E414CC87DA43}" type="pres">
      <dgm:prSet presAssocID="{5C601E19-D612-4165-BB7C-AAB2839CBD33}" presName="parentText" presStyleLbl="node1" presStyleIdx="3" presStyleCnt="4">
        <dgm:presLayoutVars>
          <dgm:chMax val="0"/>
          <dgm:bulletEnabled val="1"/>
        </dgm:presLayoutVars>
      </dgm:prSet>
      <dgm:spPr>
        <a:xfrm>
          <a:off x="0" y="1192087"/>
          <a:ext cx="2960585" cy="287819"/>
        </a:xfrm>
        <a:prstGeom prst="roundRect">
          <a:avLst/>
        </a:prstGeom>
      </dgm:spPr>
    </dgm:pt>
  </dgm:ptLst>
  <dgm:cxnLst>
    <dgm:cxn modelId="{F51EDD1D-7C4A-4510-9ACB-5247A6D3A274}" type="presOf" srcId="{73914AD4-3390-4F83-BC45-3FDC52EC76BE}" destId="{2AF89386-0975-42CA-B9C6-25AC14DF1A3D}" srcOrd="0" destOrd="0" presId="urn:microsoft.com/office/officeart/2005/8/layout/vList2"/>
    <dgm:cxn modelId="{CF033C6D-E0BB-4CA8-97DA-D73764DC3880}" srcId="{3D867606-3077-4AC5-BA9C-5171DE70F1A7}" destId="{15C00331-1DB4-4486-85F6-0F8339EAA61E}" srcOrd="2" destOrd="0" parTransId="{3F24338D-2A14-4476-B78E-DB86DF23E360}" sibTransId="{46EB3C31-9482-4C9F-BA38-AAEDB66ABF0D}"/>
    <dgm:cxn modelId="{05DE827E-9F18-4D36-A01E-36BFF26C6256}" srcId="{3D867606-3077-4AC5-BA9C-5171DE70F1A7}" destId="{90A8FA21-389E-4FD7-A8AA-96091BE74A4E}" srcOrd="1" destOrd="0" parTransId="{62284A2C-5D3B-41E5-91C2-BFB024BBC5F6}" sibTransId="{7802CCF9-AFCB-476A-AA10-822F83942120}"/>
    <dgm:cxn modelId="{02DA2493-92C6-4D23-867D-F737F19BDE96}" type="presOf" srcId="{5C601E19-D612-4165-BB7C-AAB2839CBD33}" destId="{3F2ADA09-5F99-4716-8B72-E414CC87DA43}" srcOrd="0" destOrd="0" presId="urn:microsoft.com/office/officeart/2005/8/layout/vList2"/>
    <dgm:cxn modelId="{FD8058A7-94C7-47DF-9C9A-966A3AB031D8}" type="presOf" srcId="{3D867606-3077-4AC5-BA9C-5171DE70F1A7}" destId="{87221CC1-3C1E-4F57-AB48-882A19ADA5A1}" srcOrd="0" destOrd="0" presId="urn:microsoft.com/office/officeart/2005/8/layout/vList2"/>
    <dgm:cxn modelId="{57157DAC-BFDD-4C8F-9A9D-8BA5697A1547}" type="presOf" srcId="{90A8FA21-389E-4FD7-A8AA-96091BE74A4E}" destId="{B7AAE064-A862-47A2-9BE6-6566FF77BA5B}" srcOrd="0" destOrd="0" presId="urn:microsoft.com/office/officeart/2005/8/layout/vList2"/>
    <dgm:cxn modelId="{441094B1-F3D7-4FA7-9CEF-3027721E22E9}" type="presOf" srcId="{15C00331-1DB4-4486-85F6-0F8339EAA61E}" destId="{3C893DE8-51AC-43DF-8A16-F80455725E4C}" srcOrd="0" destOrd="0" presId="urn:microsoft.com/office/officeart/2005/8/layout/vList2"/>
    <dgm:cxn modelId="{11DFA5BD-6574-41AF-8D0F-1EAB12EB6782}" srcId="{3D867606-3077-4AC5-BA9C-5171DE70F1A7}" destId="{5C601E19-D612-4165-BB7C-AAB2839CBD33}" srcOrd="3" destOrd="0" parTransId="{8FA38140-8ED5-4549-B02C-CF6FF1C32A28}" sibTransId="{57D2C093-7E4F-41D0-B965-304FB02DBDA3}"/>
    <dgm:cxn modelId="{6FD749DD-3600-4D32-BFCE-4DF694EC6C8C}" srcId="{3D867606-3077-4AC5-BA9C-5171DE70F1A7}" destId="{73914AD4-3390-4F83-BC45-3FDC52EC76BE}" srcOrd="0" destOrd="0" parTransId="{2A2D1B31-5657-4767-A1FB-077E866C1023}" sibTransId="{06FAF46C-602F-4164-8586-FEA55C93A53F}"/>
    <dgm:cxn modelId="{49D20630-5883-4BA5-9CA7-DC4F539641E7}" type="presParOf" srcId="{87221CC1-3C1E-4F57-AB48-882A19ADA5A1}" destId="{2AF89386-0975-42CA-B9C6-25AC14DF1A3D}" srcOrd="0" destOrd="0" presId="urn:microsoft.com/office/officeart/2005/8/layout/vList2"/>
    <dgm:cxn modelId="{9B2A162C-E4B0-4DAC-87C7-D2D305BA8A5A}" type="presParOf" srcId="{87221CC1-3C1E-4F57-AB48-882A19ADA5A1}" destId="{39F40EF5-DBB1-41D2-B95A-360FBA5ADA50}" srcOrd="1" destOrd="0" presId="urn:microsoft.com/office/officeart/2005/8/layout/vList2"/>
    <dgm:cxn modelId="{CA785EF6-4BAE-4130-91E4-FBF06EA031D9}" type="presParOf" srcId="{87221CC1-3C1E-4F57-AB48-882A19ADA5A1}" destId="{B7AAE064-A862-47A2-9BE6-6566FF77BA5B}" srcOrd="2" destOrd="0" presId="urn:microsoft.com/office/officeart/2005/8/layout/vList2"/>
    <dgm:cxn modelId="{876AE379-634F-4657-AA68-F7462F222498}" type="presParOf" srcId="{87221CC1-3C1E-4F57-AB48-882A19ADA5A1}" destId="{6DCA362D-F081-46DF-837F-BF9D3A9D188C}" srcOrd="3" destOrd="0" presId="urn:microsoft.com/office/officeart/2005/8/layout/vList2"/>
    <dgm:cxn modelId="{AF70C5C3-1651-4CEA-A858-3141D82213DD}" type="presParOf" srcId="{87221CC1-3C1E-4F57-AB48-882A19ADA5A1}" destId="{3C893DE8-51AC-43DF-8A16-F80455725E4C}" srcOrd="4" destOrd="0" presId="urn:microsoft.com/office/officeart/2005/8/layout/vList2"/>
    <dgm:cxn modelId="{4BF6FDFF-BCCC-48EA-933E-2C89D7A6B973}" type="presParOf" srcId="{87221CC1-3C1E-4F57-AB48-882A19ADA5A1}" destId="{47C2FF3F-9D7A-4057-BD7C-67802A0646E9}" srcOrd="5" destOrd="0" presId="urn:microsoft.com/office/officeart/2005/8/layout/vList2"/>
    <dgm:cxn modelId="{8E0EF55E-FC7A-42F3-A4E9-D5207C44E98F}" type="presParOf" srcId="{87221CC1-3C1E-4F57-AB48-882A19ADA5A1}" destId="{3F2ADA09-5F99-4716-8B72-E414CC87DA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867606-3077-4AC5-BA9C-5171DE70F1A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SG"/>
        </a:p>
      </dgm:t>
    </dgm:pt>
    <dgm:pt modelId="{73914AD4-3390-4F83-BC45-3FDC52EC76BE}">
      <dgm:prSet phldrT="[Text]" custT="1"/>
      <dgm:spPr>
        <a:solidFill>
          <a:srgbClr val="4272CA"/>
        </a:solidFill>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SG" sz="1600" kern="1200">
              <a:solidFill>
                <a:schemeClr val="tx1"/>
              </a:solidFill>
              <a:latin typeface="+mn-lt"/>
              <a:ea typeface="+mn-ea"/>
              <a:cs typeface="+mn-cs"/>
            </a:rPr>
            <a:t>Input Model (2018)</a:t>
          </a:r>
        </a:p>
      </dgm:t>
    </dgm:pt>
    <dgm:pt modelId="{2A2D1B31-5657-4767-A1FB-077E866C1023}" type="parTrans" cxnId="{6FD749DD-3600-4D32-BFCE-4DF694EC6C8C}">
      <dgm:prSet/>
      <dgm:spPr/>
      <dgm:t>
        <a:bodyPr/>
        <a:lstStyle/>
        <a:p>
          <a:endParaRPr lang="en-SG" sz="1600">
            <a:solidFill>
              <a:schemeClr val="tx1"/>
            </a:solidFill>
            <a:latin typeface="+mn-lt"/>
          </a:endParaRPr>
        </a:p>
      </dgm:t>
    </dgm:pt>
    <dgm:pt modelId="{06FAF46C-602F-4164-8586-FEA55C93A53F}" type="sibTrans" cxnId="{6FD749DD-3600-4D32-BFCE-4DF694EC6C8C}">
      <dgm:prSet/>
      <dgm:spPr/>
      <dgm:t>
        <a:bodyPr/>
        <a:lstStyle/>
        <a:p>
          <a:endParaRPr lang="en-SG" sz="1600">
            <a:solidFill>
              <a:schemeClr val="tx1"/>
            </a:solidFill>
            <a:latin typeface="+mn-lt"/>
          </a:endParaRPr>
        </a:p>
      </dgm:t>
    </dgm:pt>
    <dgm:pt modelId="{90A8FA21-389E-4FD7-A8AA-96091BE74A4E}">
      <dgm:prSet phldrT="[Text]" custT="1"/>
      <dgm:spPr>
        <a:solidFill>
          <a:srgbClr val="F57F33"/>
        </a:solidFill>
      </dgm:spPr>
      <dgm:t>
        <a:bodyPr spcFirstLastPara="0" vert="horz" wrap="square" lIns="49530" tIns="49530" rIns="49530" bIns="49530" numCol="1" spcCol="1270" anchor="ctr" anchorCtr="0"/>
        <a:lstStyle/>
        <a:p>
          <a:r>
            <a:rPr lang="en-SG" sz="1600" kern="1200">
              <a:solidFill>
                <a:schemeClr val="tx1"/>
              </a:solidFill>
              <a:latin typeface="+mn-lt"/>
              <a:ea typeface="+mn-ea"/>
              <a:cs typeface="+mn-cs"/>
            </a:rPr>
            <a:t>Baseline</a:t>
          </a:r>
          <a:r>
            <a:rPr lang="en-SG" sz="1600" kern="1200">
              <a:solidFill>
                <a:schemeClr val="tx1"/>
              </a:solidFill>
              <a:latin typeface="+mn-lt"/>
            </a:rPr>
            <a:t> Model (Optimal Health)</a:t>
          </a:r>
        </a:p>
      </dgm:t>
    </dgm:pt>
    <dgm:pt modelId="{62284A2C-5D3B-41E5-91C2-BFB024BBC5F6}" type="parTrans" cxnId="{05DE827E-9F18-4D36-A01E-36BFF26C6256}">
      <dgm:prSet/>
      <dgm:spPr/>
      <dgm:t>
        <a:bodyPr/>
        <a:lstStyle/>
        <a:p>
          <a:endParaRPr lang="en-SG" sz="1600">
            <a:solidFill>
              <a:schemeClr val="tx1"/>
            </a:solidFill>
            <a:latin typeface="+mn-lt"/>
          </a:endParaRPr>
        </a:p>
      </dgm:t>
    </dgm:pt>
    <dgm:pt modelId="{7802CCF9-AFCB-476A-AA10-822F83942120}" type="sibTrans" cxnId="{05DE827E-9F18-4D36-A01E-36BFF26C6256}">
      <dgm:prSet/>
      <dgm:spPr/>
      <dgm:t>
        <a:bodyPr/>
        <a:lstStyle/>
        <a:p>
          <a:endParaRPr lang="en-SG" sz="1600">
            <a:solidFill>
              <a:schemeClr val="tx1"/>
            </a:solidFill>
            <a:latin typeface="+mn-lt"/>
          </a:endParaRPr>
        </a:p>
      </dgm:t>
    </dgm:pt>
    <dgm:pt modelId="{15C00331-1DB4-4486-85F6-0F8339EAA61E}">
      <dgm:prSet phldrT="[Text]" custT="1"/>
      <dgm:spPr>
        <a:solidFill>
          <a:srgbClr val="75B44D"/>
        </a:solidFill>
      </dgm:spPr>
      <dgm:t>
        <a:bodyPr/>
        <a:lstStyle/>
        <a:p>
          <a:r>
            <a:rPr lang="en-SG" sz="1600">
              <a:solidFill>
                <a:schemeClr val="tx1"/>
              </a:solidFill>
              <a:latin typeface="+mn-lt"/>
            </a:rPr>
            <a:t>Scenario 1 – Optimal Health + 30 by 30</a:t>
          </a:r>
        </a:p>
      </dgm:t>
    </dgm:pt>
    <dgm:pt modelId="{3F24338D-2A14-4476-B78E-DB86DF23E360}" type="parTrans" cxnId="{CF033C6D-E0BB-4CA8-97DA-D73764DC3880}">
      <dgm:prSet/>
      <dgm:spPr/>
      <dgm:t>
        <a:bodyPr/>
        <a:lstStyle/>
        <a:p>
          <a:endParaRPr lang="en-SG" sz="1600">
            <a:solidFill>
              <a:schemeClr val="tx1"/>
            </a:solidFill>
            <a:latin typeface="+mn-lt"/>
          </a:endParaRPr>
        </a:p>
      </dgm:t>
    </dgm:pt>
    <dgm:pt modelId="{46EB3C31-9482-4C9F-BA38-AAEDB66ABF0D}" type="sibTrans" cxnId="{CF033C6D-E0BB-4CA8-97DA-D73764DC3880}">
      <dgm:prSet/>
      <dgm:spPr/>
      <dgm:t>
        <a:bodyPr/>
        <a:lstStyle/>
        <a:p>
          <a:endParaRPr lang="en-SG" sz="1600">
            <a:solidFill>
              <a:schemeClr val="tx1"/>
            </a:solidFill>
            <a:latin typeface="+mn-lt"/>
          </a:endParaRPr>
        </a:p>
      </dgm:t>
    </dgm:pt>
    <dgm:pt modelId="{5C601E19-D612-4165-BB7C-AAB2839CBD33}">
      <dgm:prSet phldrT="[Text]" custT="1"/>
      <dgm:spPr>
        <a:solidFill>
          <a:srgbClr val="FFC602"/>
        </a:solidFill>
      </dgm:spPr>
      <dgm:t>
        <a:bodyPr spcFirstLastPara="0" vert="horz" wrap="square" lIns="45720" tIns="45720" rIns="45720" bIns="45720" numCol="1" spcCol="1270" anchor="ctr" anchorCtr="0"/>
        <a:lstStyle/>
        <a:p>
          <a:r>
            <a:rPr lang="en-SG" sz="1600" kern="1200">
              <a:solidFill>
                <a:schemeClr val="tx1"/>
              </a:solidFill>
              <a:latin typeface="+mn-lt"/>
              <a:ea typeface="+mn-ea"/>
              <a:cs typeface="+mn-cs"/>
            </a:rPr>
            <a:t>Scenario</a:t>
          </a:r>
          <a:r>
            <a:rPr lang="en-SG" sz="1600" kern="1200">
              <a:solidFill>
                <a:schemeClr val="tx1"/>
              </a:solidFill>
              <a:latin typeface="+mn-lt"/>
            </a:rPr>
            <a:t> 2 – Scenario 1 + Alternative Meats</a:t>
          </a:r>
        </a:p>
      </dgm:t>
    </dgm:pt>
    <dgm:pt modelId="{8FA38140-8ED5-4549-B02C-CF6FF1C32A28}" type="parTrans" cxnId="{11DFA5BD-6574-41AF-8D0F-1EAB12EB6782}">
      <dgm:prSet/>
      <dgm:spPr/>
      <dgm:t>
        <a:bodyPr/>
        <a:lstStyle/>
        <a:p>
          <a:endParaRPr lang="en-SG" sz="1600">
            <a:solidFill>
              <a:schemeClr val="tx1"/>
            </a:solidFill>
            <a:latin typeface="+mn-lt"/>
          </a:endParaRPr>
        </a:p>
      </dgm:t>
    </dgm:pt>
    <dgm:pt modelId="{57D2C093-7E4F-41D0-B965-304FB02DBDA3}" type="sibTrans" cxnId="{11DFA5BD-6574-41AF-8D0F-1EAB12EB6782}">
      <dgm:prSet/>
      <dgm:spPr/>
      <dgm:t>
        <a:bodyPr/>
        <a:lstStyle/>
        <a:p>
          <a:endParaRPr lang="en-SG" sz="1600">
            <a:solidFill>
              <a:schemeClr val="tx1"/>
            </a:solidFill>
            <a:latin typeface="+mn-lt"/>
          </a:endParaRPr>
        </a:p>
      </dgm:t>
    </dgm:pt>
    <dgm:pt modelId="{87221CC1-3C1E-4F57-AB48-882A19ADA5A1}" type="pres">
      <dgm:prSet presAssocID="{3D867606-3077-4AC5-BA9C-5171DE70F1A7}" presName="linear" presStyleCnt="0">
        <dgm:presLayoutVars>
          <dgm:animLvl val="lvl"/>
          <dgm:resizeHandles val="exact"/>
        </dgm:presLayoutVars>
      </dgm:prSet>
      <dgm:spPr/>
    </dgm:pt>
    <dgm:pt modelId="{2AF89386-0975-42CA-B9C6-25AC14DF1A3D}" type="pres">
      <dgm:prSet presAssocID="{73914AD4-3390-4F83-BC45-3FDC52EC76BE}" presName="parentText" presStyleLbl="node1" presStyleIdx="0" presStyleCnt="4">
        <dgm:presLayoutVars>
          <dgm:chMax val="0"/>
          <dgm:bulletEnabled val="1"/>
        </dgm:presLayoutVars>
      </dgm:prSet>
      <dgm:spPr>
        <a:xfrm>
          <a:off x="0" y="224947"/>
          <a:ext cx="2960585" cy="287819"/>
        </a:xfrm>
        <a:prstGeom prst="roundRect">
          <a:avLst/>
        </a:prstGeom>
      </dgm:spPr>
    </dgm:pt>
    <dgm:pt modelId="{39F40EF5-DBB1-41D2-B95A-360FBA5ADA50}" type="pres">
      <dgm:prSet presAssocID="{06FAF46C-602F-4164-8586-FEA55C93A53F}" presName="spacer" presStyleCnt="0"/>
      <dgm:spPr/>
    </dgm:pt>
    <dgm:pt modelId="{B7AAE064-A862-47A2-9BE6-6566FF77BA5B}" type="pres">
      <dgm:prSet presAssocID="{90A8FA21-389E-4FD7-A8AA-96091BE74A4E}" presName="parentText" presStyleLbl="node1" presStyleIdx="1" presStyleCnt="4">
        <dgm:presLayoutVars>
          <dgm:chMax val="0"/>
          <dgm:bulletEnabled val="1"/>
        </dgm:presLayoutVars>
      </dgm:prSet>
      <dgm:spPr>
        <a:xfrm>
          <a:off x="0" y="517624"/>
          <a:ext cx="2960585" cy="316082"/>
        </a:xfrm>
        <a:prstGeom prst="roundRect">
          <a:avLst/>
        </a:prstGeom>
      </dgm:spPr>
    </dgm:pt>
    <dgm:pt modelId="{6DCA362D-F081-46DF-837F-BF9D3A9D188C}" type="pres">
      <dgm:prSet presAssocID="{7802CCF9-AFCB-476A-AA10-822F83942120}" presName="spacer" presStyleCnt="0"/>
      <dgm:spPr/>
    </dgm:pt>
    <dgm:pt modelId="{3C893DE8-51AC-43DF-8A16-F80455725E4C}" type="pres">
      <dgm:prSet presAssocID="{15C00331-1DB4-4486-85F6-0F8339EAA61E}" presName="parentText" presStyleLbl="node1" presStyleIdx="2" presStyleCnt="4">
        <dgm:presLayoutVars>
          <dgm:chMax val="0"/>
          <dgm:bulletEnabled val="1"/>
        </dgm:presLayoutVars>
      </dgm:prSet>
      <dgm:spPr/>
    </dgm:pt>
    <dgm:pt modelId="{47C2FF3F-9D7A-4057-BD7C-67802A0646E9}" type="pres">
      <dgm:prSet presAssocID="{46EB3C31-9482-4C9F-BA38-AAEDB66ABF0D}" presName="spacer" presStyleCnt="0"/>
      <dgm:spPr/>
    </dgm:pt>
    <dgm:pt modelId="{3F2ADA09-5F99-4716-8B72-E414CC87DA43}" type="pres">
      <dgm:prSet presAssocID="{5C601E19-D612-4165-BB7C-AAB2839CBD33}" presName="parentText" presStyleLbl="node1" presStyleIdx="3" presStyleCnt="4">
        <dgm:presLayoutVars>
          <dgm:chMax val="0"/>
          <dgm:bulletEnabled val="1"/>
        </dgm:presLayoutVars>
      </dgm:prSet>
      <dgm:spPr>
        <a:xfrm>
          <a:off x="0" y="1192087"/>
          <a:ext cx="2960585" cy="287819"/>
        </a:xfrm>
        <a:prstGeom prst="roundRect">
          <a:avLst/>
        </a:prstGeom>
      </dgm:spPr>
    </dgm:pt>
  </dgm:ptLst>
  <dgm:cxnLst>
    <dgm:cxn modelId="{F51EDD1D-7C4A-4510-9ACB-5247A6D3A274}" type="presOf" srcId="{73914AD4-3390-4F83-BC45-3FDC52EC76BE}" destId="{2AF89386-0975-42CA-B9C6-25AC14DF1A3D}" srcOrd="0" destOrd="0" presId="urn:microsoft.com/office/officeart/2005/8/layout/vList2"/>
    <dgm:cxn modelId="{CF033C6D-E0BB-4CA8-97DA-D73764DC3880}" srcId="{3D867606-3077-4AC5-BA9C-5171DE70F1A7}" destId="{15C00331-1DB4-4486-85F6-0F8339EAA61E}" srcOrd="2" destOrd="0" parTransId="{3F24338D-2A14-4476-B78E-DB86DF23E360}" sibTransId="{46EB3C31-9482-4C9F-BA38-AAEDB66ABF0D}"/>
    <dgm:cxn modelId="{05DE827E-9F18-4D36-A01E-36BFF26C6256}" srcId="{3D867606-3077-4AC5-BA9C-5171DE70F1A7}" destId="{90A8FA21-389E-4FD7-A8AA-96091BE74A4E}" srcOrd="1" destOrd="0" parTransId="{62284A2C-5D3B-41E5-91C2-BFB024BBC5F6}" sibTransId="{7802CCF9-AFCB-476A-AA10-822F83942120}"/>
    <dgm:cxn modelId="{02DA2493-92C6-4D23-867D-F737F19BDE96}" type="presOf" srcId="{5C601E19-D612-4165-BB7C-AAB2839CBD33}" destId="{3F2ADA09-5F99-4716-8B72-E414CC87DA43}" srcOrd="0" destOrd="0" presId="urn:microsoft.com/office/officeart/2005/8/layout/vList2"/>
    <dgm:cxn modelId="{FD8058A7-94C7-47DF-9C9A-966A3AB031D8}" type="presOf" srcId="{3D867606-3077-4AC5-BA9C-5171DE70F1A7}" destId="{87221CC1-3C1E-4F57-AB48-882A19ADA5A1}" srcOrd="0" destOrd="0" presId="urn:microsoft.com/office/officeart/2005/8/layout/vList2"/>
    <dgm:cxn modelId="{57157DAC-BFDD-4C8F-9A9D-8BA5697A1547}" type="presOf" srcId="{90A8FA21-389E-4FD7-A8AA-96091BE74A4E}" destId="{B7AAE064-A862-47A2-9BE6-6566FF77BA5B}" srcOrd="0" destOrd="0" presId="urn:microsoft.com/office/officeart/2005/8/layout/vList2"/>
    <dgm:cxn modelId="{441094B1-F3D7-4FA7-9CEF-3027721E22E9}" type="presOf" srcId="{15C00331-1DB4-4486-85F6-0F8339EAA61E}" destId="{3C893DE8-51AC-43DF-8A16-F80455725E4C}" srcOrd="0" destOrd="0" presId="urn:microsoft.com/office/officeart/2005/8/layout/vList2"/>
    <dgm:cxn modelId="{11DFA5BD-6574-41AF-8D0F-1EAB12EB6782}" srcId="{3D867606-3077-4AC5-BA9C-5171DE70F1A7}" destId="{5C601E19-D612-4165-BB7C-AAB2839CBD33}" srcOrd="3" destOrd="0" parTransId="{8FA38140-8ED5-4549-B02C-CF6FF1C32A28}" sibTransId="{57D2C093-7E4F-41D0-B965-304FB02DBDA3}"/>
    <dgm:cxn modelId="{6FD749DD-3600-4D32-BFCE-4DF694EC6C8C}" srcId="{3D867606-3077-4AC5-BA9C-5171DE70F1A7}" destId="{73914AD4-3390-4F83-BC45-3FDC52EC76BE}" srcOrd="0" destOrd="0" parTransId="{2A2D1B31-5657-4767-A1FB-077E866C1023}" sibTransId="{06FAF46C-602F-4164-8586-FEA55C93A53F}"/>
    <dgm:cxn modelId="{49D20630-5883-4BA5-9CA7-DC4F539641E7}" type="presParOf" srcId="{87221CC1-3C1E-4F57-AB48-882A19ADA5A1}" destId="{2AF89386-0975-42CA-B9C6-25AC14DF1A3D}" srcOrd="0" destOrd="0" presId="urn:microsoft.com/office/officeart/2005/8/layout/vList2"/>
    <dgm:cxn modelId="{9B2A162C-E4B0-4DAC-87C7-D2D305BA8A5A}" type="presParOf" srcId="{87221CC1-3C1E-4F57-AB48-882A19ADA5A1}" destId="{39F40EF5-DBB1-41D2-B95A-360FBA5ADA50}" srcOrd="1" destOrd="0" presId="urn:microsoft.com/office/officeart/2005/8/layout/vList2"/>
    <dgm:cxn modelId="{CA785EF6-4BAE-4130-91E4-FBF06EA031D9}" type="presParOf" srcId="{87221CC1-3C1E-4F57-AB48-882A19ADA5A1}" destId="{B7AAE064-A862-47A2-9BE6-6566FF77BA5B}" srcOrd="2" destOrd="0" presId="urn:microsoft.com/office/officeart/2005/8/layout/vList2"/>
    <dgm:cxn modelId="{876AE379-634F-4657-AA68-F7462F222498}" type="presParOf" srcId="{87221CC1-3C1E-4F57-AB48-882A19ADA5A1}" destId="{6DCA362D-F081-46DF-837F-BF9D3A9D188C}" srcOrd="3" destOrd="0" presId="urn:microsoft.com/office/officeart/2005/8/layout/vList2"/>
    <dgm:cxn modelId="{AF70C5C3-1651-4CEA-A858-3141D82213DD}" type="presParOf" srcId="{87221CC1-3C1E-4F57-AB48-882A19ADA5A1}" destId="{3C893DE8-51AC-43DF-8A16-F80455725E4C}" srcOrd="4" destOrd="0" presId="urn:microsoft.com/office/officeart/2005/8/layout/vList2"/>
    <dgm:cxn modelId="{4BF6FDFF-BCCC-48EA-933E-2C89D7A6B973}" type="presParOf" srcId="{87221CC1-3C1E-4F57-AB48-882A19ADA5A1}" destId="{47C2FF3F-9D7A-4057-BD7C-67802A0646E9}" srcOrd="5" destOrd="0" presId="urn:microsoft.com/office/officeart/2005/8/layout/vList2"/>
    <dgm:cxn modelId="{8E0EF55E-FC7A-42F3-A4E9-D5207C44E98F}" type="presParOf" srcId="{87221CC1-3C1E-4F57-AB48-882A19ADA5A1}" destId="{3F2ADA09-5F99-4716-8B72-E414CC87DA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722531-3F2B-473E-9B30-315E74D9BC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SG"/>
        </a:p>
      </dgm:t>
    </dgm:pt>
    <dgm:pt modelId="{6C0765E3-67AC-41E4-B8FC-823D5D375A05}">
      <dgm:prSet phldrT="[Text]"/>
      <dgm:spPr/>
      <dgm:t>
        <a:bodyPr/>
        <a:lstStyle/>
        <a:p>
          <a:r>
            <a:rPr lang="en-SG"/>
            <a:t>What do our results indicate?</a:t>
          </a:r>
        </a:p>
      </dgm:t>
    </dgm:pt>
    <dgm:pt modelId="{C03A85C4-D252-4CAD-A2E9-9E6BBBCB4A7A}" type="parTrans" cxnId="{A9C69F5C-1234-4AB7-A302-0E536C9356CF}">
      <dgm:prSet/>
      <dgm:spPr/>
      <dgm:t>
        <a:bodyPr/>
        <a:lstStyle/>
        <a:p>
          <a:endParaRPr lang="en-SG"/>
        </a:p>
      </dgm:t>
    </dgm:pt>
    <dgm:pt modelId="{D9EA95E2-9423-4949-B926-E82FA2834AB5}" type="sibTrans" cxnId="{A9C69F5C-1234-4AB7-A302-0E536C9356CF}">
      <dgm:prSet/>
      <dgm:spPr/>
      <dgm:t>
        <a:bodyPr/>
        <a:lstStyle/>
        <a:p>
          <a:endParaRPr lang="en-SG"/>
        </a:p>
      </dgm:t>
    </dgm:pt>
    <dgm:pt modelId="{3F065C21-521D-4331-972F-EB79F750A5F9}">
      <dgm:prSet phldrT="[Text]"/>
      <dgm:spPr/>
      <dgm:t>
        <a:bodyPr/>
        <a:lstStyle/>
        <a:p>
          <a:r>
            <a:rPr lang="en-SG"/>
            <a:t>Dietary choices are related to environmental sustainability in terms of greenhouse gas emissions</a:t>
          </a:r>
        </a:p>
      </dgm:t>
    </dgm:pt>
    <dgm:pt modelId="{F8A8C6B7-3875-45D0-8F48-AAE6D983B797}" type="parTrans" cxnId="{ADF0F7BC-DD93-4E42-B1B5-711CAA3EC2CA}">
      <dgm:prSet/>
      <dgm:spPr/>
      <dgm:t>
        <a:bodyPr/>
        <a:lstStyle/>
        <a:p>
          <a:endParaRPr lang="en-SG"/>
        </a:p>
      </dgm:t>
    </dgm:pt>
    <dgm:pt modelId="{B483BCE9-7350-4844-B113-2ED6B4296937}" type="sibTrans" cxnId="{ADF0F7BC-DD93-4E42-B1B5-711CAA3EC2CA}">
      <dgm:prSet/>
      <dgm:spPr/>
      <dgm:t>
        <a:bodyPr/>
        <a:lstStyle/>
        <a:p>
          <a:endParaRPr lang="en-SG"/>
        </a:p>
      </dgm:t>
    </dgm:pt>
    <dgm:pt modelId="{14D431AC-FA2B-4D6F-9B84-070C0E8EF56A}">
      <dgm:prSet phldrT="[Text]"/>
      <dgm:spPr/>
      <dgm:t>
        <a:bodyPr/>
        <a:lstStyle/>
        <a:p>
          <a:r>
            <a:rPr lang="en-SG"/>
            <a:t>Limitations</a:t>
          </a:r>
        </a:p>
      </dgm:t>
    </dgm:pt>
    <dgm:pt modelId="{434BA427-05C6-444E-9544-416902BCA0B3}" type="parTrans" cxnId="{BD967B6C-A17F-4EAF-9884-E62131A97361}">
      <dgm:prSet/>
      <dgm:spPr/>
      <dgm:t>
        <a:bodyPr/>
        <a:lstStyle/>
        <a:p>
          <a:endParaRPr lang="en-SG"/>
        </a:p>
      </dgm:t>
    </dgm:pt>
    <dgm:pt modelId="{06E20CB7-0529-4472-BCFE-F28FE4A1A7E8}" type="sibTrans" cxnId="{BD967B6C-A17F-4EAF-9884-E62131A97361}">
      <dgm:prSet/>
      <dgm:spPr/>
      <dgm:t>
        <a:bodyPr/>
        <a:lstStyle/>
        <a:p>
          <a:endParaRPr lang="en-SG"/>
        </a:p>
      </dgm:t>
    </dgm:pt>
    <dgm:pt modelId="{342A29CD-994E-45B0-81FA-09E5695B0EFE}">
      <dgm:prSet phldrT="[Text]"/>
      <dgm:spPr/>
      <dgm:t>
        <a:bodyPr/>
        <a:lstStyle/>
        <a:p>
          <a:r>
            <a:rPr lang="en-SG"/>
            <a:t>Alternative dietary choices may be environmentally beneficial, but does not mean beneficial for our human health</a:t>
          </a:r>
        </a:p>
      </dgm:t>
    </dgm:pt>
    <dgm:pt modelId="{8BA98E12-C31E-4A46-A864-9D25B6371461}" type="parTrans" cxnId="{004BECE8-CD01-46CB-A0D1-CAE5307F7FBC}">
      <dgm:prSet/>
      <dgm:spPr/>
      <dgm:t>
        <a:bodyPr/>
        <a:lstStyle/>
        <a:p>
          <a:endParaRPr lang="en-SG"/>
        </a:p>
      </dgm:t>
    </dgm:pt>
    <dgm:pt modelId="{977778B6-AF89-4501-986A-158001EB9E96}" type="sibTrans" cxnId="{004BECE8-CD01-46CB-A0D1-CAE5307F7FBC}">
      <dgm:prSet/>
      <dgm:spPr/>
      <dgm:t>
        <a:bodyPr/>
        <a:lstStyle/>
        <a:p>
          <a:endParaRPr lang="en-SG"/>
        </a:p>
      </dgm:t>
    </dgm:pt>
    <dgm:pt modelId="{CF1FAC0E-CE4F-4584-9BAB-6768413D7966}">
      <dgm:prSet phldrT="[Text]"/>
      <dgm:spPr/>
      <dgm:t>
        <a:bodyPr/>
        <a:lstStyle/>
        <a:p>
          <a:r>
            <a:rPr lang="en-SG"/>
            <a:t>Significance of models in </a:t>
          </a:r>
          <a:r>
            <a:rPr lang="en-SG">
              <a:sym typeface="Wingdings" panose="05000000000000000000" pitchFamily="2" charset="2"/>
            </a:rPr>
            <a:t> GHG emissions: Meat alternatives  Local food produce  HPB optimal diet</a:t>
          </a:r>
          <a:endParaRPr lang="en-SG"/>
        </a:p>
      </dgm:t>
    </dgm:pt>
    <dgm:pt modelId="{6CC3163C-68C0-4A7D-9375-A2D0EC2B3CAE}" type="parTrans" cxnId="{4039A563-B010-47E1-A98B-DF7EC5A981A1}">
      <dgm:prSet/>
      <dgm:spPr/>
      <dgm:t>
        <a:bodyPr/>
        <a:lstStyle/>
        <a:p>
          <a:endParaRPr lang="en-SG"/>
        </a:p>
      </dgm:t>
    </dgm:pt>
    <dgm:pt modelId="{075A2440-8E9A-44D3-BBBF-426A1D71AB08}" type="sibTrans" cxnId="{4039A563-B010-47E1-A98B-DF7EC5A981A1}">
      <dgm:prSet/>
      <dgm:spPr/>
      <dgm:t>
        <a:bodyPr/>
        <a:lstStyle/>
        <a:p>
          <a:endParaRPr lang="en-SG"/>
        </a:p>
      </dgm:t>
    </dgm:pt>
    <dgm:pt modelId="{D3BDC65A-84DD-406D-82C6-9DD3E7A32F7E}">
      <dgm:prSet phldrT="[Text]"/>
      <dgm:spPr/>
      <dgm:t>
        <a:bodyPr/>
        <a:lstStyle/>
        <a:p>
          <a:r>
            <a:rPr lang="en-SG"/>
            <a:t>Excludes factors such as pricing of food items, which is key in determining Singapore’s selection of countries for import of key food items</a:t>
          </a:r>
        </a:p>
      </dgm:t>
    </dgm:pt>
    <dgm:pt modelId="{55BA0D50-A5EE-45F8-B8A8-68FBE23A2806}" type="parTrans" cxnId="{3F3EC950-A9E5-45DF-87C8-BAE04D6F0AC6}">
      <dgm:prSet/>
      <dgm:spPr/>
      <dgm:t>
        <a:bodyPr/>
        <a:lstStyle/>
        <a:p>
          <a:endParaRPr lang="en-SG"/>
        </a:p>
      </dgm:t>
    </dgm:pt>
    <dgm:pt modelId="{FB39877F-9712-447F-B23C-21AFD9CB0546}" type="sibTrans" cxnId="{3F3EC950-A9E5-45DF-87C8-BAE04D6F0AC6}">
      <dgm:prSet/>
      <dgm:spPr/>
      <dgm:t>
        <a:bodyPr/>
        <a:lstStyle/>
        <a:p>
          <a:endParaRPr lang="en-SG"/>
        </a:p>
      </dgm:t>
    </dgm:pt>
    <dgm:pt modelId="{D734DCA1-CA3E-41CC-82FF-931B1D549365}">
      <dgm:prSet phldrT="[Text]"/>
      <dgm:spPr/>
      <dgm:t>
        <a:bodyPr/>
        <a:lstStyle/>
        <a:p>
          <a:r>
            <a:rPr lang="en-SG"/>
            <a:t>Modelling highlights only 1 best source of food import for the lowest GHG emission, and not a range of ideal sources</a:t>
          </a:r>
        </a:p>
      </dgm:t>
    </dgm:pt>
    <dgm:pt modelId="{920D9946-3ABC-47BC-A7ED-88F7B6611CEF}" type="parTrans" cxnId="{730E16FF-AECD-4C10-BE36-7D6E4506B79F}">
      <dgm:prSet/>
      <dgm:spPr/>
      <dgm:t>
        <a:bodyPr/>
        <a:lstStyle/>
        <a:p>
          <a:endParaRPr lang="en-SG"/>
        </a:p>
      </dgm:t>
    </dgm:pt>
    <dgm:pt modelId="{A8A1A922-AFE1-4E92-A198-D0D8883B529C}" type="sibTrans" cxnId="{730E16FF-AECD-4C10-BE36-7D6E4506B79F}">
      <dgm:prSet/>
      <dgm:spPr/>
      <dgm:t>
        <a:bodyPr/>
        <a:lstStyle/>
        <a:p>
          <a:endParaRPr lang="en-SG"/>
        </a:p>
      </dgm:t>
    </dgm:pt>
    <dgm:pt modelId="{34053E2B-2691-4561-A90A-EEF4D61AAE7F}" type="pres">
      <dgm:prSet presAssocID="{43722531-3F2B-473E-9B30-315E74D9BC7A}" presName="linear" presStyleCnt="0">
        <dgm:presLayoutVars>
          <dgm:animLvl val="lvl"/>
          <dgm:resizeHandles val="exact"/>
        </dgm:presLayoutVars>
      </dgm:prSet>
      <dgm:spPr/>
    </dgm:pt>
    <dgm:pt modelId="{5EDE3CDF-D55A-4F71-97D4-EF86C03500C3}" type="pres">
      <dgm:prSet presAssocID="{6C0765E3-67AC-41E4-B8FC-823D5D375A05}" presName="parentText" presStyleLbl="node1" presStyleIdx="0" presStyleCnt="2">
        <dgm:presLayoutVars>
          <dgm:chMax val="0"/>
          <dgm:bulletEnabled val="1"/>
        </dgm:presLayoutVars>
      </dgm:prSet>
      <dgm:spPr/>
    </dgm:pt>
    <dgm:pt modelId="{DE05EB4A-4F16-4993-970D-EAE6C7B68E98}" type="pres">
      <dgm:prSet presAssocID="{6C0765E3-67AC-41E4-B8FC-823D5D375A05}" presName="childText" presStyleLbl="revTx" presStyleIdx="0" presStyleCnt="2">
        <dgm:presLayoutVars>
          <dgm:bulletEnabled val="1"/>
        </dgm:presLayoutVars>
      </dgm:prSet>
      <dgm:spPr/>
    </dgm:pt>
    <dgm:pt modelId="{FAC27FFD-8542-4116-A96E-B4BD31ABF49F}" type="pres">
      <dgm:prSet presAssocID="{14D431AC-FA2B-4D6F-9B84-070C0E8EF56A}" presName="parentText" presStyleLbl="node1" presStyleIdx="1" presStyleCnt="2">
        <dgm:presLayoutVars>
          <dgm:chMax val="0"/>
          <dgm:bulletEnabled val="1"/>
        </dgm:presLayoutVars>
      </dgm:prSet>
      <dgm:spPr/>
    </dgm:pt>
    <dgm:pt modelId="{E4C502AB-4D7D-46C2-8A4F-5E450DBFFF6B}" type="pres">
      <dgm:prSet presAssocID="{14D431AC-FA2B-4D6F-9B84-070C0E8EF56A}" presName="childText" presStyleLbl="revTx" presStyleIdx="1" presStyleCnt="2">
        <dgm:presLayoutVars>
          <dgm:bulletEnabled val="1"/>
        </dgm:presLayoutVars>
      </dgm:prSet>
      <dgm:spPr/>
    </dgm:pt>
  </dgm:ptLst>
  <dgm:cxnLst>
    <dgm:cxn modelId="{935CE60C-8E75-4D2E-9AA3-E6F632115CC3}" type="presOf" srcId="{3F065C21-521D-4331-972F-EB79F750A5F9}" destId="{DE05EB4A-4F16-4993-970D-EAE6C7B68E98}" srcOrd="0" destOrd="0" presId="urn:microsoft.com/office/officeart/2005/8/layout/vList2"/>
    <dgm:cxn modelId="{59DA5E14-D3C9-49CD-A25A-7C6055F4CA44}" type="presOf" srcId="{CF1FAC0E-CE4F-4584-9BAB-6768413D7966}" destId="{DE05EB4A-4F16-4993-970D-EAE6C7B68E98}" srcOrd="0" destOrd="1" presId="urn:microsoft.com/office/officeart/2005/8/layout/vList2"/>
    <dgm:cxn modelId="{A9C69F5C-1234-4AB7-A302-0E536C9356CF}" srcId="{43722531-3F2B-473E-9B30-315E74D9BC7A}" destId="{6C0765E3-67AC-41E4-B8FC-823D5D375A05}" srcOrd="0" destOrd="0" parTransId="{C03A85C4-D252-4CAD-A2E9-9E6BBBCB4A7A}" sibTransId="{D9EA95E2-9423-4949-B926-E82FA2834AB5}"/>
    <dgm:cxn modelId="{4039A563-B010-47E1-A98B-DF7EC5A981A1}" srcId="{6C0765E3-67AC-41E4-B8FC-823D5D375A05}" destId="{CF1FAC0E-CE4F-4584-9BAB-6768413D7966}" srcOrd="1" destOrd="0" parTransId="{6CC3163C-68C0-4A7D-9375-A2D0EC2B3CAE}" sibTransId="{075A2440-8E9A-44D3-BBBF-426A1D71AB08}"/>
    <dgm:cxn modelId="{59CF2064-1506-4C1D-BDA2-46412618EA36}" type="presOf" srcId="{D3BDC65A-84DD-406D-82C6-9DD3E7A32F7E}" destId="{E4C502AB-4D7D-46C2-8A4F-5E450DBFFF6B}" srcOrd="0" destOrd="1" presId="urn:microsoft.com/office/officeart/2005/8/layout/vList2"/>
    <dgm:cxn modelId="{BD967B6C-A17F-4EAF-9884-E62131A97361}" srcId="{43722531-3F2B-473E-9B30-315E74D9BC7A}" destId="{14D431AC-FA2B-4D6F-9B84-070C0E8EF56A}" srcOrd="1" destOrd="0" parTransId="{434BA427-05C6-444E-9544-416902BCA0B3}" sibTransId="{06E20CB7-0529-4472-BCFE-F28FE4A1A7E8}"/>
    <dgm:cxn modelId="{3F3EC950-A9E5-45DF-87C8-BAE04D6F0AC6}" srcId="{14D431AC-FA2B-4D6F-9B84-070C0E8EF56A}" destId="{D3BDC65A-84DD-406D-82C6-9DD3E7A32F7E}" srcOrd="1" destOrd="0" parTransId="{55BA0D50-A5EE-45F8-B8A8-68FBE23A2806}" sibTransId="{FB39877F-9712-447F-B23C-21AFD9CB0546}"/>
    <dgm:cxn modelId="{34C00472-384E-472A-A4A7-C96A4567167B}" type="presOf" srcId="{6C0765E3-67AC-41E4-B8FC-823D5D375A05}" destId="{5EDE3CDF-D55A-4F71-97D4-EF86C03500C3}" srcOrd="0" destOrd="0" presId="urn:microsoft.com/office/officeart/2005/8/layout/vList2"/>
    <dgm:cxn modelId="{C919D18E-88DA-4797-AA5A-162B2651881D}" type="presOf" srcId="{D734DCA1-CA3E-41CC-82FF-931B1D549365}" destId="{E4C502AB-4D7D-46C2-8A4F-5E450DBFFF6B}" srcOrd="0" destOrd="2" presId="urn:microsoft.com/office/officeart/2005/8/layout/vList2"/>
    <dgm:cxn modelId="{A2081892-99BA-40A1-A0D1-3F112EC55F2C}" type="presOf" srcId="{43722531-3F2B-473E-9B30-315E74D9BC7A}" destId="{34053E2B-2691-4561-A90A-EEF4D61AAE7F}" srcOrd="0" destOrd="0" presId="urn:microsoft.com/office/officeart/2005/8/layout/vList2"/>
    <dgm:cxn modelId="{ADF0F7BC-DD93-4E42-B1B5-711CAA3EC2CA}" srcId="{6C0765E3-67AC-41E4-B8FC-823D5D375A05}" destId="{3F065C21-521D-4331-972F-EB79F750A5F9}" srcOrd="0" destOrd="0" parTransId="{F8A8C6B7-3875-45D0-8F48-AAE6D983B797}" sibTransId="{B483BCE9-7350-4844-B113-2ED6B4296937}"/>
    <dgm:cxn modelId="{5814A6C6-C94E-4528-BC1C-406F79FC5C08}" type="presOf" srcId="{14D431AC-FA2B-4D6F-9B84-070C0E8EF56A}" destId="{FAC27FFD-8542-4116-A96E-B4BD31ABF49F}" srcOrd="0" destOrd="0" presId="urn:microsoft.com/office/officeart/2005/8/layout/vList2"/>
    <dgm:cxn modelId="{EED978E0-3F3F-46F1-9B25-B92B9DE2E0FB}" type="presOf" srcId="{342A29CD-994E-45B0-81FA-09E5695B0EFE}" destId="{E4C502AB-4D7D-46C2-8A4F-5E450DBFFF6B}" srcOrd="0" destOrd="0" presId="urn:microsoft.com/office/officeart/2005/8/layout/vList2"/>
    <dgm:cxn modelId="{004BECE8-CD01-46CB-A0D1-CAE5307F7FBC}" srcId="{14D431AC-FA2B-4D6F-9B84-070C0E8EF56A}" destId="{342A29CD-994E-45B0-81FA-09E5695B0EFE}" srcOrd="0" destOrd="0" parTransId="{8BA98E12-C31E-4A46-A864-9D25B6371461}" sibTransId="{977778B6-AF89-4501-986A-158001EB9E96}"/>
    <dgm:cxn modelId="{730E16FF-AECD-4C10-BE36-7D6E4506B79F}" srcId="{14D431AC-FA2B-4D6F-9B84-070C0E8EF56A}" destId="{D734DCA1-CA3E-41CC-82FF-931B1D549365}" srcOrd="2" destOrd="0" parTransId="{920D9946-3ABC-47BC-A7ED-88F7B6611CEF}" sibTransId="{A8A1A922-AFE1-4E92-A198-D0D8883B529C}"/>
    <dgm:cxn modelId="{EB053F31-156C-44EB-99B9-7CCB53EAE795}" type="presParOf" srcId="{34053E2B-2691-4561-A90A-EEF4D61AAE7F}" destId="{5EDE3CDF-D55A-4F71-97D4-EF86C03500C3}" srcOrd="0" destOrd="0" presId="urn:microsoft.com/office/officeart/2005/8/layout/vList2"/>
    <dgm:cxn modelId="{A6026873-6C1F-48FF-A21F-7AEA165A2EDE}" type="presParOf" srcId="{34053E2B-2691-4561-A90A-EEF4D61AAE7F}" destId="{DE05EB4A-4F16-4993-970D-EAE6C7B68E98}" srcOrd="1" destOrd="0" presId="urn:microsoft.com/office/officeart/2005/8/layout/vList2"/>
    <dgm:cxn modelId="{B2621F13-85FE-4A93-91C4-84FEF9314679}" type="presParOf" srcId="{34053E2B-2691-4561-A90A-EEF4D61AAE7F}" destId="{FAC27FFD-8542-4116-A96E-B4BD31ABF49F}" srcOrd="2" destOrd="0" presId="urn:microsoft.com/office/officeart/2005/8/layout/vList2"/>
    <dgm:cxn modelId="{BADA1C84-EE6D-4B3A-A729-A1FA62CD0CE3}" type="presParOf" srcId="{34053E2B-2691-4561-A90A-EEF4D61AAE7F}" destId="{E4C502AB-4D7D-46C2-8A4F-5E450DBFFF6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C91A8-8026-432C-8709-E0B1C0B60C32}">
      <dsp:nvSpPr>
        <dsp:cNvPr id="0" name=""/>
        <dsp:cNvSpPr/>
      </dsp:nvSpPr>
      <dsp:spPr>
        <a:xfrm>
          <a:off x="0" y="8843"/>
          <a:ext cx="9620964" cy="1352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SG" sz="3400" b="1" kern="1200">
              <a:solidFill>
                <a:schemeClr val="tx1"/>
              </a:solidFill>
            </a:rPr>
            <a:t>Changing our food consumption patterns will have an impact on greenhouse gas emissions.</a:t>
          </a:r>
        </a:p>
      </dsp:txBody>
      <dsp:txXfrm>
        <a:off x="66025" y="74868"/>
        <a:ext cx="9488914" cy="1220470"/>
      </dsp:txXfrm>
    </dsp:sp>
    <dsp:sp modelId="{E819EED4-CDB7-486E-9DCB-1E36CC5B830B}">
      <dsp:nvSpPr>
        <dsp:cNvPr id="0" name=""/>
        <dsp:cNvSpPr/>
      </dsp:nvSpPr>
      <dsp:spPr>
        <a:xfrm>
          <a:off x="0" y="1459283"/>
          <a:ext cx="9620964" cy="13525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SG" sz="3400" kern="1200"/>
            <a:t>HPB optimal diet: 50% fruit and vegetables, and 25% wholegrains and protein (meat and others)</a:t>
          </a:r>
        </a:p>
      </dsp:txBody>
      <dsp:txXfrm>
        <a:off x="66025" y="1525308"/>
        <a:ext cx="9488914" cy="1220470"/>
      </dsp:txXfrm>
    </dsp:sp>
    <dsp:sp modelId="{66C29EEB-76B5-4CF8-B00B-CC97E4F15DEC}">
      <dsp:nvSpPr>
        <dsp:cNvPr id="0" name=""/>
        <dsp:cNvSpPr/>
      </dsp:nvSpPr>
      <dsp:spPr>
        <a:xfrm>
          <a:off x="0" y="2909724"/>
          <a:ext cx="9620964" cy="135252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SG" sz="3400" kern="1200"/>
            <a:t>‘30 by 30’ target: Produce 30% of nutritional needs locally by 2030*</a:t>
          </a:r>
        </a:p>
      </dsp:txBody>
      <dsp:txXfrm>
        <a:off x="66025" y="2975749"/>
        <a:ext cx="9488914" cy="1220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89386-0975-42CA-B9C6-25AC14DF1A3D}">
      <dsp:nvSpPr>
        <dsp:cNvPr id="0" name=""/>
        <dsp:cNvSpPr/>
      </dsp:nvSpPr>
      <dsp:spPr>
        <a:xfrm>
          <a:off x="0" y="534301"/>
          <a:ext cx="3976048" cy="383760"/>
        </a:xfrm>
        <a:prstGeom prst="roundRect">
          <a:avLst/>
        </a:prstGeom>
        <a:solidFill>
          <a:srgbClr val="96A9AA">
            <a:hueOff val="-3521926"/>
            <a:satOff val="17302"/>
            <a:lumOff val="588"/>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SG" sz="1600" kern="1200">
              <a:solidFill>
                <a:prstClr val="white"/>
              </a:solidFill>
              <a:latin typeface="Candara" panose="020E0502030303020204"/>
              <a:ea typeface="+mn-ea"/>
              <a:cs typeface="+mn-cs"/>
            </a:rPr>
            <a:t>Input</a:t>
          </a:r>
          <a:r>
            <a:rPr lang="en-SG" sz="1600" kern="1200"/>
            <a:t> Model (2018)</a:t>
          </a:r>
        </a:p>
      </dsp:txBody>
      <dsp:txXfrm>
        <a:off x="18734" y="553035"/>
        <a:ext cx="3938580" cy="346292"/>
      </dsp:txXfrm>
    </dsp:sp>
    <dsp:sp modelId="{B7AAE064-A862-47A2-9BE6-6566FF77BA5B}">
      <dsp:nvSpPr>
        <dsp:cNvPr id="0" name=""/>
        <dsp:cNvSpPr/>
      </dsp:nvSpPr>
      <dsp:spPr>
        <a:xfrm>
          <a:off x="0" y="964141"/>
          <a:ext cx="3976048" cy="38376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SG" sz="1600" kern="1200"/>
            <a:t>Baseline Model (Optimal Health)</a:t>
          </a:r>
        </a:p>
      </dsp:txBody>
      <dsp:txXfrm>
        <a:off x="18734" y="982875"/>
        <a:ext cx="3938580" cy="346292"/>
      </dsp:txXfrm>
    </dsp:sp>
    <dsp:sp modelId="{3C893DE8-51AC-43DF-8A16-F80455725E4C}">
      <dsp:nvSpPr>
        <dsp:cNvPr id="0" name=""/>
        <dsp:cNvSpPr/>
      </dsp:nvSpPr>
      <dsp:spPr>
        <a:xfrm>
          <a:off x="0" y="1393981"/>
          <a:ext cx="3976048" cy="38376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SG" sz="1600" kern="1200"/>
            <a:t>Scenario 1 – Optimal Health + 30 by 30</a:t>
          </a:r>
        </a:p>
      </dsp:txBody>
      <dsp:txXfrm>
        <a:off x="18734" y="1412715"/>
        <a:ext cx="3938580" cy="346292"/>
      </dsp:txXfrm>
    </dsp:sp>
    <dsp:sp modelId="{3F2ADA09-5F99-4716-8B72-E414CC87DA43}">
      <dsp:nvSpPr>
        <dsp:cNvPr id="0" name=""/>
        <dsp:cNvSpPr/>
      </dsp:nvSpPr>
      <dsp:spPr>
        <a:xfrm>
          <a:off x="0" y="1823821"/>
          <a:ext cx="3976048" cy="38376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SG" sz="1600" kern="1200"/>
            <a:t>Scenario 2 – Scenario 1 + Alternative Meats</a:t>
          </a:r>
        </a:p>
      </dsp:txBody>
      <dsp:txXfrm>
        <a:off x="18734" y="1842555"/>
        <a:ext cx="3938580"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89386-0975-42CA-B9C6-25AC14DF1A3D}">
      <dsp:nvSpPr>
        <dsp:cNvPr id="0" name=""/>
        <dsp:cNvSpPr/>
      </dsp:nvSpPr>
      <dsp:spPr>
        <a:xfrm>
          <a:off x="0" y="224947"/>
          <a:ext cx="2960585" cy="287819"/>
        </a:xfrm>
        <a:prstGeom prst="roundRect">
          <a:avLst/>
        </a:prstGeom>
        <a:solidFill>
          <a:schemeClr val="bg1">
            <a:lumMod val="65000"/>
          </a:scheme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ea typeface="+mn-ea"/>
              <a:cs typeface="+mn-cs"/>
            </a:rPr>
            <a:t>Input Model (2018)</a:t>
          </a:r>
        </a:p>
      </dsp:txBody>
      <dsp:txXfrm>
        <a:off x="14050" y="238997"/>
        <a:ext cx="2932485" cy="259719"/>
      </dsp:txXfrm>
    </dsp:sp>
    <dsp:sp modelId="{B7AAE064-A862-47A2-9BE6-6566FF77BA5B}">
      <dsp:nvSpPr>
        <dsp:cNvPr id="0" name=""/>
        <dsp:cNvSpPr/>
      </dsp:nvSpPr>
      <dsp:spPr>
        <a:xfrm>
          <a:off x="0" y="547327"/>
          <a:ext cx="2960585" cy="287819"/>
        </a:xfrm>
        <a:prstGeom prst="roundRect">
          <a:avLst/>
        </a:prstGeom>
        <a:solidFill>
          <a:schemeClr val="accent4">
            <a:hueOff val="-3521926"/>
            <a:satOff val="1730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rPr>
            <a:t>Baseline Model (Optimal Health)</a:t>
          </a:r>
        </a:p>
      </dsp:txBody>
      <dsp:txXfrm>
        <a:off x="14050" y="561377"/>
        <a:ext cx="2932485" cy="259719"/>
      </dsp:txXfrm>
    </dsp:sp>
    <dsp:sp modelId="{3C893DE8-51AC-43DF-8A16-F80455725E4C}">
      <dsp:nvSpPr>
        <dsp:cNvPr id="0" name=""/>
        <dsp:cNvSpPr/>
      </dsp:nvSpPr>
      <dsp:spPr>
        <a:xfrm>
          <a:off x="0" y="869707"/>
          <a:ext cx="2960585" cy="287819"/>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rPr>
            <a:t>Scenario 1 – Optimal Health + 30 by 30</a:t>
          </a:r>
        </a:p>
      </dsp:txBody>
      <dsp:txXfrm>
        <a:off x="14050" y="883757"/>
        <a:ext cx="2932485" cy="259719"/>
      </dsp:txXfrm>
    </dsp:sp>
    <dsp:sp modelId="{3F2ADA09-5F99-4716-8B72-E414CC87DA43}">
      <dsp:nvSpPr>
        <dsp:cNvPr id="0" name=""/>
        <dsp:cNvSpPr/>
      </dsp:nvSpPr>
      <dsp:spPr>
        <a:xfrm>
          <a:off x="0" y="1192087"/>
          <a:ext cx="2960585" cy="287819"/>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rPr>
            <a:t>Scenario 2 – Scenario 1 + Alternative Meats</a:t>
          </a:r>
        </a:p>
      </dsp:txBody>
      <dsp:txXfrm>
        <a:off x="14050" y="1206137"/>
        <a:ext cx="2932485" cy="2597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89386-0975-42CA-B9C6-25AC14DF1A3D}">
      <dsp:nvSpPr>
        <dsp:cNvPr id="0" name=""/>
        <dsp:cNvSpPr/>
      </dsp:nvSpPr>
      <dsp:spPr>
        <a:xfrm>
          <a:off x="0" y="224947"/>
          <a:ext cx="2960585" cy="287819"/>
        </a:xfrm>
        <a:prstGeom prst="roundRect">
          <a:avLst/>
        </a:prstGeom>
        <a:solidFill>
          <a:schemeClr val="bg1">
            <a:lumMod val="65000"/>
          </a:scheme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ea typeface="+mn-ea"/>
              <a:cs typeface="+mn-cs"/>
            </a:rPr>
            <a:t>Input Model (2018)</a:t>
          </a:r>
        </a:p>
      </dsp:txBody>
      <dsp:txXfrm>
        <a:off x="14050" y="238997"/>
        <a:ext cx="2932485" cy="259719"/>
      </dsp:txXfrm>
    </dsp:sp>
    <dsp:sp modelId="{B7AAE064-A862-47A2-9BE6-6566FF77BA5B}">
      <dsp:nvSpPr>
        <dsp:cNvPr id="0" name=""/>
        <dsp:cNvSpPr/>
      </dsp:nvSpPr>
      <dsp:spPr>
        <a:xfrm>
          <a:off x="0" y="547327"/>
          <a:ext cx="2960585" cy="287819"/>
        </a:xfrm>
        <a:prstGeom prst="roundRect">
          <a:avLst/>
        </a:prstGeom>
        <a:solidFill>
          <a:prstClr val="white">
            <a:lumMod val="65000"/>
          </a:prst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rPr>
            <a:t>Baseline </a:t>
          </a:r>
          <a:r>
            <a:rPr lang="en-SG" sz="1200" kern="1200">
              <a:solidFill>
                <a:schemeClr val="tx1"/>
              </a:solidFill>
              <a:latin typeface="+mn-lt"/>
              <a:ea typeface="+mn-ea"/>
              <a:cs typeface="+mn-cs"/>
            </a:rPr>
            <a:t>Model</a:t>
          </a:r>
          <a:r>
            <a:rPr lang="en-SG" sz="1200" kern="1200">
              <a:solidFill>
                <a:schemeClr val="tx1"/>
              </a:solidFill>
              <a:latin typeface="+mn-lt"/>
            </a:rPr>
            <a:t> (Optimal Health)</a:t>
          </a:r>
        </a:p>
      </dsp:txBody>
      <dsp:txXfrm>
        <a:off x="14050" y="561377"/>
        <a:ext cx="2932485" cy="259719"/>
      </dsp:txXfrm>
    </dsp:sp>
    <dsp:sp modelId="{3C893DE8-51AC-43DF-8A16-F80455725E4C}">
      <dsp:nvSpPr>
        <dsp:cNvPr id="0" name=""/>
        <dsp:cNvSpPr/>
      </dsp:nvSpPr>
      <dsp:spPr>
        <a:xfrm>
          <a:off x="0" y="869707"/>
          <a:ext cx="2960585" cy="287819"/>
        </a:xfrm>
        <a:prstGeom prst="roundRect">
          <a:avLst/>
        </a:prstGeom>
        <a:solidFill>
          <a:srgbClr val="96A9AA">
            <a:hueOff val="-3521926"/>
            <a:satOff val="17302"/>
            <a:lumOff val="588"/>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rPr>
            <a:t>Scenario 1 – Optimal Health + 30 by 30</a:t>
          </a:r>
        </a:p>
      </dsp:txBody>
      <dsp:txXfrm>
        <a:off x="14050" y="883757"/>
        <a:ext cx="2932485" cy="259719"/>
      </dsp:txXfrm>
    </dsp:sp>
    <dsp:sp modelId="{3F2ADA09-5F99-4716-8B72-E414CC87DA43}">
      <dsp:nvSpPr>
        <dsp:cNvPr id="0" name=""/>
        <dsp:cNvSpPr/>
      </dsp:nvSpPr>
      <dsp:spPr>
        <a:xfrm>
          <a:off x="0" y="1192087"/>
          <a:ext cx="2960585" cy="287819"/>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rPr>
            <a:t>Scenario 2 – Scenario 1 + Alternative Meats</a:t>
          </a:r>
        </a:p>
      </dsp:txBody>
      <dsp:txXfrm>
        <a:off x="14050" y="1206137"/>
        <a:ext cx="2932485" cy="2597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89386-0975-42CA-B9C6-25AC14DF1A3D}">
      <dsp:nvSpPr>
        <dsp:cNvPr id="0" name=""/>
        <dsp:cNvSpPr/>
      </dsp:nvSpPr>
      <dsp:spPr>
        <a:xfrm>
          <a:off x="0" y="164101"/>
          <a:ext cx="2960585" cy="316082"/>
        </a:xfrm>
        <a:prstGeom prst="roundRect">
          <a:avLst/>
        </a:prstGeom>
        <a:solidFill>
          <a:schemeClr val="bg1">
            <a:lumMod val="65000"/>
          </a:scheme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ea typeface="+mn-ea"/>
              <a:cs typeface="+mn-cs"/>
            </a:rPr>
            <a:t>Input Model (2018)</a:t>
          </a:r>
        </a:p>
      </dsp:txBody>
      <dsp:txXfrm>
        <a:off x="15430" y="179531"/>
        <a:ext cx="2929725" cy="285222"/>
      </dsp:txXfrm>
    </dsp:sp>
    <dsp:sp modelId="{B7AAE064-A862-47A2-9BE6-6566FF77BA5B}">
      <dsp:nvSpPr>
        <dsp:cNvPr id="0" name=""/>
        <dsp:cNvSpPr/>
      </dsp:nvSpPr>
      <dsp:spPr>
        <a:xfrm>
          <a:off x="0" y="517624"/>
          <a:ext cx="2960585" cy="316082"/>
        </a:xfrm>
        <a:prstGeom prst="roundRect">
          <a:avLst/>
        </a:prstGeom>
        <a:solidFill>
          <a:prstClr val="white">
            <a:lumMod val="65000"/>
          </a:prst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SG" sz="1300" kern="1200">
              <a:solidFill>
                <a:schemeClr val="tx1"/>
              </a:solidFill>
              <a:latin typeface="+mn-lt"/>
              <a:ea typeface="+mn-ea"/>
              <a:cs typeface="+mn-cs"/>
            </a:rPr>
            <a:t>Baseline</a:t>
          </a:r>
          <a:r>
            <a:rPr lang="en-SG" sz="1300" kern="1200">
              <a:solidFill>
                <a:schemeClr val="tx1"/>
              </a:solidFill>
              <a:latin typeface="+mn-lt"/>
            </a:rPr>
            <a:t> Model (Optimal Health)</a:t>
          </a:r>
        </a:p>
      </dsp:txBody>
      <dsp:txXfrm>
        <a:off x="15430" y="533054"/>
        <a:ext cx="2929725" cy="285222"/>
      </dsp:txXfrm>
    </dsp:sp>
    <dsp:sp modelId="{3C893DE8-51AC-43DF-8A16-F80455725E4C}">
      <dsp:nvSpPr>
        <dsp:cNvPr id="0" name=""/>
        <dsp:cNvSpPr/>
      </dsp:nvSpPr>
      <dsp:spPr>
        <a:xfrm>
          <a:off x="0" y="871147"/>
          <a:ext cx="2960585" cy="316082"/>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SG" sz="1300" kern="1200">
              <a:solidFill>
                <a:schemeClr val="tx1"/>
              </a:solidFill>
              <a:latin typeface="+mn-lt"/>
            </a:rPr>
            <a:t>Scenario 1 – Optimal Health + 30 by 30</a:t>
          </a:r>
        </a:p>
      </dsp:txBody>
      <dsp:txXfrm>
        <a:off x="15430" y="886577"/>
        <a:ext cx="2929725" cy="285222"/>
      </dsp:txXfrm>
    </dsp:sp>
    <dsp:sp modelId="{3F2ADA09-5F99-4716-8B72-E414CC87DA43}">
      <dsp:nvSpPr>
        <dsp:cNvPr id="0" name=""/>
        <dsp:cNvSpPr/>
      </dsp:nvSpPr>
      <dsp:spPr>
        <a:xfrm>
          <a:off x="0" y="1224669"/>
          <a:ext cx="2960585" cy="316082"/>
        </a:xfrm>
        <a:prstGeom prst="roundRect">
          <a:avLst/>
        </a:prstGeom>
        <a:solidFill>
          <a:srgbClr val="96A9AA">
            <a:hueOff val="-3521926"/>
            <a:satOff val="17302"/>
            <a:lumOff val="588"/>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200" kern="1200">
              <a:solidFill>
                <a:schemeClr val="tx1"/>
              </a:solidFill>
              <a:latin typeface="+mn-lt"/>
              <a:ea typeface="+mn-ea"/>
              <a:cs typeface="+mn-cs"/>
            </a:rPr>
            <a:t>Scenario</a:t>
          </a:r>
          <a:r>
            <a:rPr lang="en-SG" sz="1200" kern="1200">
              <a:solidFill>
                <a:schemeClr val="tx1"/>
              </a:solidFill>
              <a:latin typeface="+mn-lt"/>
            </a:rPr>
            <a:t> 2 – Scenario 1 + Alternative Meats</a:t>
          </a:r>
        </a:p>
      </dsp:txBody>
      <dsp:txXfrm>
        <a:off x="15430" y="1240099"/>
        <a:ext cx="2929725" cy="2852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89386-0975-42CA-B9C6-25AC14DF1A3D}">
      <dsp:nvSpPr>
        <dsp:cNvPr id="0" name=""/>
        <dsp:cNvSpPr/>
      </dsp:nvSpPr>
      <dsp:spPr>
        <a:xfrm>
          <a:off x="0" y="37439"/>
          <a:ext cx="4407613" cy="393120"/>
        </a:xfrm>
        <a:prstGeom prst="roundRect">
          <a:avLst/>
        </a:prstGeom>
        <a:solidFill>
          <a:srgbClr val="4272C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SG" sz="1600" kern="1200">
              <a:solidFill>
                <a:schemeClr val="tx1"/>
              </a:solidFill>
              <a:latin typeface="+mn-lt"/>
              <a:ea typeface="+mn-ea"/>
              <a:cs typeface="+mn-cs"/>
            </a:rPr>
            <a:t>Input Model (2018)</a:t>
          </a:r>
        </a:p>
      </dsp:txBody>
      <dsp:txXfrm>
        <a:off x="19191" y="56630"/>
        <a:ext cx="4369231" cy="354738"/>
      </dsp:txXfrm>
    </dsp:sp>
    <dsp:sp modelId="{B7AAE064-A862-47A2-9BE6-6566FF77BA5B}">
      <dsp:nvSpPr>
        <dsp:cNvPr id="0" name=""/>
        <dsp:cNvSpPr/>
      </dsp:nvSpPr>
      <dsp:spPr>
        <a:xfrm>
          <a:off x="0" y="491039"/>
          <a:ext cx="4407613" cy="393120"/>
        </a:xfrm>
        <a:prstGeom prst="roundRect">
          <a:avLst/>
        </a:prstGeom>
        <a:solidFill>
          <a:srgbClr val="F57F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711200">
            <a:lnSpc>
              <a:spcPct val="90000"/>
            </a:lnSpc>
            <a:spcBef>
              <a:spcPct val="0"/>
            </a:spcBef>
            <a:spcAft>
              <a:spcPct val="35000"/>
            </a:spcAft>
            <a:buNone/>
          </a:pPr>
          <a:r>
            <a:rPr lang="en-SG" sz="1600" kern="1200">
              <a:solidFill>
                <a:schemeClr val="tx1"/>
              </a:solidFill>
              <a:latin typeface="+mn-lt"/>
              <a:ea typeface="+mn-ea"/>
              <a:cs typeface="+mn-cs"/>
            </a:rPr>
            <a:t>Baseline</a:t>
          </a:r>
          <a:r>
            <a:rPr lang="en-SG" sz="1600" kern="1200">
              <a:solidFill>
                <a:schemeClr val="tx1"/>
              </a:solidFill>
              <a:latin typeface="+mn-lt"/>
            </a:rPr>
            <a:t> Model (Optimal Health)</a:t>
          </a:r>
        </a:p>
      </dsp:txBody>
      <dsp:txXfrm>
        <a:off x="19191" y="510230"/>
        <a:ext cx="4369231" cy="354738"/>
      </dsp:txXfrm>
    </dsp:sp>
    <dsp:sp modelId="{3C893DE8-51AC-43DF-8A16-F80455725E4C}">
      <dsp:nvSpPr>
        <dsp:cNvPr id="0" name=""/>
        <dsp:cNvSpPr/>
      </dsp:nvSpPr>
      <dsp:spPr>
        <a:xfrm>
          <a:off x="0" y="944639"/>
          <a:ext cx="4407613" cy="393120"/>
        </a:xfrm>
        <a:prstGeom prst="roundRect">
          <a:avLst/>
        </a:prstGeom>
        <a:solidFill>
          <a:srgbClr val="75B44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SG" sz="1600" kern="1200">
              <a:solidFill>
                <a:schemeClr val="tx1"/>
              </a:solidFill>
              <a:latin typeface="+mn-lt"/>
            </a:rPr>
            <a:t>Scenario 1 – Optimal Health + 30 by 30</a:t>
          </a:r>
        </a:p>
      </dsp:txBody>
      <dsp:txXfrm>
        <a:off x="19191" y="963830"/>
        <a:ext cx="4369231" cy="354738"/>
      </dsp:txXfrm>
    </dsp:sp>
    <dsp:sp modelId="{3F2ADA09-5F99-4716-8B72-E414CC87DA43}">
      <dsp:nvSpPr>
        <dsp:cNvPr id="0" name=""/>
        <dsp:cNvSpPr/>
      </dsp:nvSpPr>
      <dsp:spPr>
        <a:xfrm>
          <a:off x="0" y="1398239"/>
          <a:ext cx="4407613" cy="393120"/>
        </a:xfrm>
        <a:prstGeom prst="roundRect">
          <a:avLst/>
        </a:prstGeom>
        <a:solidFill>
          <a:srgbClr val="FFC60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711200">
            <a:lnSpc>
              <a:spcPct val="90000"/>
            </a:lnSpc>
            <a:spcBef>
              <a:spcPct val="0"/>
            </a:spcBef>
            <a:spcAft>
              <a:spcPct val="35000"/>
            </a:spcAft>
            <a:buNone/>
          </a:pPr>
          <a:r>
            <a:rPr lang="en-SG" sz="1600" kern="1200">
              <a:solidFill>
                <a:schemeClr val="tx1"/>
              </a:solidFill>
              <a:latin typeface="+mn-lt"/>
              <a:ea typeface="+mn-ea"/>
              <a:cs typeface="+mn-cs"/>
            </a:rPr>
            <a:t>Scenario</a:t>
          </a:r>
          <a:r>
            <a:rPr lang="en-SG" sz="1600" kern="1200">
              <a:solidFill>
                <a:schemeClr val="tx1"/>
              </a:solidFill>
              <a:latin typeface="+mn-lt"/>
            </a:rPr>
            <a:t> 2 – Scenario 1 + Alternative Meats</a:t>
          </a:r>
        </a:p>
      </dsp:txBody>
      <dsp:txXfrm>
        <a:off x="19191" y="1417430"/>
        <a:ext cx="4369231" cy="3547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E3CDF-D55A-4F71-97D4-EF86C03500C3}">
      <dsp:nvSpPr>
        <dsp:cNvPr id="0" name=""/>
        <dsp:cNvSpPr/>
      </dsp:nvSpPr>
      <dsp:spPr>
        <a:xfrm>
          <a:off x="0" y="36181"/>
          <a:ext cx="982209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kern="1200"/>
            <a:t>What do our results indicate?</a:t>
          </a:r>
        </a:p>
      </dsp:txBody>
      <dsp:txXfrm>
        <a:off x="29271" y="65452"/>
        <a:ext cx="9763553" cy="541083"/>
      </dsp:txXfrm>
    </dsp:sp>
    <dsp:sp modelId="{DE05EB4A-4F16-4993-970D-EAE6C7B68E98}">
      <dsp:nvSpPr>
        <dsp:cNvPr id="0" name=""/>
        <dsp:cNvSpPr/>
      </dsp:nvSpPr>
      <dsp:spPr>
        <a:xfrm>
          <a:off x="0" y="635806"/>
          <a:ext cx="9822095"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852"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SG" sz="2000" kern="1200"/>
            <a:t>Dietary choices are related to environmental sustainability in terms of greenhouse gas emissions</a:t>
          </a:r>
        </a:p>
        <a:p>
          <a:pPr marL="228600" lvl="1" indent="-228600" algn="l" defTabSz="889000">
            <a:lnSpc>
              <a:spcPct val="90000"/>
            </a:lnSpc>
            <a:spcBef>
              <a:spcPct val="0"/>
            </a:spcBef>
            <a:spcAft>
              <a:spcPct val="20000"/>
            </a:spcAft>
            <a:buChar char="•"/>
          </a:pPr>
          <a:r>
            <a:rPr lang="en-SG" sz="2000" kern="1200"/>
            <a:t>Significance of models in </a:t>
          </a:r>
          <a:r>
            <a:rPr lang="en-SG" sz="2000" kern="1200">
              <a:sym typeface="Wingdings" panose="05000000000000000000" pitchFamily="2" charset="2"/>
            </a:rPr>
            <a:t> GHG emissions: Meat alternatives  Local food produce  HPB optimal diet</a:t>
          </a:r>
          <a:endParaRPr lang="en-SG" sz="2000" kern="1200"/>
        </a:p>
      </dsp:txBody>
      <dsp:txXfrm>
        <a:off x="0" y="635806"/>
        <a:ext cx="9822095" cy="1242000"/>
      </dsp:txXfrm>
    </dsp:sp>
    <dsp:sp modelId="{FAC27FFD-8542-4116-A96E-B4BD31ABF49F}">
      <dsp:nvSpPr>
        <dsp:cNvPr id="0" name=""/>
        <dsp:cNvSpPr/>
      </dsp:nvSpPr>
      <dsp:spPr>
        <a:xfrm>
          <a:off x="0" y="1877806"/>
          <a:ext cx="982209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SG" sz="2500" kern="1200"/>
            <a:t>Limitations</a:t>
          </a:r>
        </a:p>
      </dsp:txBody>
      <dsp:txXfrm>
        <a:off x="29271" y="1907077"/>
        <a:ext cx="9763553" cy="541083"/>
      </dsp:txXfrm>
    </dsp:sp>
    <dsp:sp modelId="{E4C502AB-4D7D-46C2-8A4F-5E450DBFFF6B}">
      <dsp:nvSpPr>
        <dsp:cNvPr id="0" name=""/>
        <dsp:cNvSpPr/>
      </dsp:nvSpPr>
      <dsp:spPr>
        <a:xfrm>
          <a:off x="0" y="2477431"/>
          <a:ext cx="9822095" cy="186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852"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SG" sz="2000" kern="1200"/>
            <a:t>Alternative dietary choices may be environmentally beneficial, but does not mean beneficial for our human health</a:t>
          </a:r>
        </a:p>
        <a:p>
          <a:pPr marL="228600" lvl="1" indent="-228600" algn="l" defTabSz="889000">
            <a:lnSpc>
              <a:spcPct val="90000"/>
            </a:lnSpc>
            <a:spcBef>
              <a:spcPct val="0"/>
            </a:spcBef>
            <a:spcAft>
              <a:spcPct val="20000"/>
            </a:spcAft>
            <a:buChar char="•"/>
          </a:pPr>
          <a:r>
            <a:rPr lang="en-SG" sz="2000" kern="1200"/>
            <a:t>Excludes factors such as pricing of food items, which is key in determining Singapore’s selection of countries for import of key food items</a:t>
          </a:r>
        </a:p>
        <a:p>
          <a:pPr marL="228600" lvl="1" indent="-228600" algn="l" defTabSz="889000">
            <a:lnSpc>
              <a:spcPct val="90000"/>
            </a:lnSpc>
            <a:spcBef>
              <a:spcPct val="0"/>
            </a:spcBef>
            <a:spcAft>
              <a:spcPct val="20000"/>
            </a:spcAft>
            <a:buChar char="•"/>
          </a:pPr>
          <a:r>
            <a:rPr lang="en-SG" sz="2000" kern="1200"/>
            <a:t>Modelling highlights only 1 best source of food import for the lowest GHG emission, and not a range of ideal sources</a:t>
          </a:r>
        </a:p>
      </dsp:txBody>
      <dsp:txXfrm>
        <a:off x="0" y="2477431"/>
        <a:ext cx="9822095" cy="1863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598F15-6E5D-29FA-500E-5C6ED0CE25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7D479728-5FC8-8528-E34A-41FCA24A7F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9C4A53-ACA2-4549-B2C5-B6F3D21E536B}" type="datetimeFigureOut">
              <a:rPr lang="en-SG" smtClean="0"/>
              <a:t>30/10/2022</a:t>
            </a:fld>
            <a:endParaRPr lang="en-SG"/>
          </a:p>
        </p:txBody>
      </p:sp>
      <p:sp>
        <p:nvSpPr>
          <p:cNvPr id="4" name="Footer Placeholder 3">
            <a:extLst>
              <a:ext uri="{FF2B5EF4-FFF2-40B4-BE49-F238E27FC236}">
                <a16:creationId xmlns:a16="http://schemas.microsoft.com/office/drawing/2014/main" id="{F040FFF3-BCCF-E49C-01F9-D6A6BCFE20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4391B87B-0E44-6B6C-97C6-F3ECD1E723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490628-B37A-4203-8911-58E790D297B1}" type="slidenum">
              <a:rPr lang="en-SG" smtClean="0"/>
              <a:t>‹#›</a:t>
            </a:fld>
            <a:endParaRPr lang="en-SG"/>
          </a:p>
        </p:txBody>
      </p:sp>
    </p:spTree>
    <p:extLst>
      <p:ext uri="{BB962C8B-B14F-4D97-AF65-F5344CB8AC3E}">
        <p14:creationId xmlns:p14="http://schemas.microsoft.com/office/powerpoint/2010/main" val="2230686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10/30/2022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a:p>
        </p:txBody>
      </p:sp>
    </p:spTree>
    <p:extLst>
      <p:ext uri="{BB962C8B-B14F-4D97-AF65-F5344CB8AC3E}">
        <p14:creationId xmlns:p14="http://schemas.microsoft.com/office/powerpoint/2010/main" val="70960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https://www.researchgate.net/figure/GLOBAL-WARMING-POTENTIAL-GWP-FOR-SELECTED-GREENHOUSE-GASES-GHG_tbl1_295513432</a:t>
            </a:r>
          </a:p>
          <a:p>
            <a:endParaRPr lang="en-SG"/>
          </a:p>
          <a:p>
            <a:r>
              <a:rPr lang="en-US"/>
              <a:t>Global Warming Potential : Allow comparisons of the global warming impacts of different gases.</a:t>
            </a:r>
          </a:p>
          <a:p>
            <a:pPr marL="171450" indent="-171450" algn="l">
              <a:buFontTx/>
              <a:buChar char="-"/>
            </a:pPr>
            <a:r>
              <a:rPr lang="en-US" b="0" i="0">
                <a:solidFill>
                  <a:srgbClr val="1B1B1B"/>
                </a:solidFill>
                <a:effectLst/>
                <a:latin typeface="Source Sans Pro Web"/>
              </a:rPr>
              <a:t>CO</a:t>
            </a:r>
            <a:r>
              <a:rPr lang="en-US" b="0" i="0" baseline="-25000">
                <a:solidFill>
                  <a:srgbClr val="1B1B1B"/>
                </a:solidFill>
                <a:effectLst/>
                <a:latin typeface="Source Sans Pro Web"/>
              </a:rPr>
              <a:t>2</a:t>
            </a:r>
            <a:r>
              <a:rPr lang="en-US" b="0" i="0">
                <a:solidFill>
                  <a:srgbClr val="1B1B1B"/>
                </a:solidFill>
                <a:effectLst/>
                <a:latin typeface="Source Sans Pro Web"/>
              </a:rPr>
              <a:t>, by definition, has a GWP of 1 regardless of the time period used, because it is the gas being used as the reference. </a:t>
            </a:r>
          </a:p>
          <a:p>
            <a:pPr marL="171450" indent="-171450" algn="l">
              <a:buFontTx/>
              <a:buChar char="-"/>
            </a:pPr>
            <a:r>
              <a:rPr lang="en-US" b="0" i="0">
                <a:solidFill>
                  <a:srgbClr val="1B1B1B"/>
                </a:solidFill>
                <a:effectLst/>
                <a:latin typeface="Source Sans Pro Web"/>
              </a:rPr>
              <a:t>CO</a:t>
            </a:r>
            <a:r>
              <a:rPr lang="en-US" b="0" i="0" baseline="-25000">
                <a:solidFill>
                  <a:srgbClr val="1B1B1B"/>
                </a:solidFill>
                <a:effectLst/>
                <a:latin typeface="Source Sans Pro Web"/>
              </a:rPr>
              <a:t>2</a:t>
            </a:r>
            <a:r>
              <a:rPr lang="en-US" b="0" i="0">
                <a:solidFill>
                  <a:srgbClr val="1B1B1B"/>
                </a:solidFill>
                <a:effectLst/>
                <a:latin typeface="Source Sans Pro Web"/>
              </a:rPr>
              <a:t> remains in the climate system for a very long time: CO</a:t>
            </a:r>
            <a:r>
              <a:rPr lang="en-US" b="0" i="0" baseline="-25000">
                <a:solidFill>
                  <a:srgbClr val="1B1B1B"/>
                </a:solidFill>
                <a:effectLst/>
                <a:latin typeface="Source Sans Pro Web"/>
              </a:rPr>
              <a:t>2</a:t>
            </a:r>
            <a:r>
              <a:rPr lang="en-US" b="0" i="0">
                <a:solidFill>
                  <a:srgbClr val="1B1B1B"/>
                </a:solidFill>
                <a:effectLst/>
                <a:latin typeface="Source Sans Pro Web"/>
              </a:rPr>
              <a:t> emissions cause increases in atmospheric concentrations of CO</a:t>
            </a:r>
            <a:r>
              <a:rPr lang="en-US" b="0" i="0" baseline="-25000">
                <a:solidFill>
                  <a:srgbClr val="1B1B1B"/>
                </a:solidFill>
                <a:effectLst/>
                <a:latin typeface="Source Sans Pro Web"/>
              </a:rPr>
              <a:t>2</a:t>
            </a:r>
            <a:r>
              <a:rPr lang="en-US" b="0" i="0">
                <a:solidFill>
                  <a:srgbClr val="1B1B1B"/>
                </a:solidFill>
                <a:effectLst/>
                <a:latin typeface="Source Sans Pro Web"/>
              </a:rPr>
              <a:t> that will last thousands of years.</a:t>
            </a:r>
          </a:p>
          <a:p>
            <a:br>
              <a:rPr lang="en-US"/>
            </a:br>
            <a:endParaRPr lang="en-SG"/>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a:p>
        </p:txBody>
      </p:sp>
    </p:spTree>
    <p:extLst>
      <p:ext uri="{BB962C8B-B14F-4D97-AF65-F5344CB8AC3E}">
        <p14:creationId xmlns:p14="http://schemas.microsoft.com/office/powerpoint/2010/main" val="489022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a:p>
        </p:txBody>
      </p:sp>
    </p:spTree>
    <p:extLst>
      <p:ext uri="{BB962C8B-B14F-4D97-AF65-F5344CB8AC3E}">
        <p14:creationId xmlns:p14="http://schemas.microsoft.com/office/powerpoint/2010/main" val="347791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There are a few possible levers which can be leveraged on in terms of having an impact on GHG, and at the end of the day, it’s up to the relevant stakeholders to make an informed decision. </a:t>
            </a:r>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a:p>
        </p:txBody>
      </p:sp>
    </p:spTree>
    <p:extLst>
      <p:ext uri="{BB962C8B-B14F-4D97-AF65-F5344CB8AC3E}">
        <p14:creationId xmlns:p14="http://schemas.microsoft.com/office/powerpoint/2010/main" val="29139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5.xml"/><Relationship Id="rId7" Type="http://schemas.openxmlformats.org/officeDocument/2006/relationships/image" Target="../media/image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www.channelnewsasia.com/singapore/food-climate-change-2338826"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Placeholder 5" descr="Abstract grass pattern">
            <a:extLst>
              <a:ext uri="{FF2B5EF4-FFF2-40B4-BE49-F238E27FC236}">
                <a16:creationId xmlns:a16="http://schemas.microsoft.com/office/drawing/2014/main" id="{EA3154E3-48EB-46F9-97E2-357522ECA9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r="-1"/>
          <a:stretch/>
        </p:blipFill>
        <p:spPr>
          <a:xfrm>
            <a:off x="20" y="-1"/>
            <a:ext cx="12188932" cy="6858000"/>
          </a:xfrm>
          <a:prstGeom prst="rect">
            <a:avLst/>
          </a:prstGeom>
        </p:spPr>
      </p:pic>
      <p:sp>
        <p:nvSpPr>
          <p:cNvPr id="17" name="Rectangle 16">
            <a:extLst>
              <a:ext uri="{FF2B5EF4-FFF2-40B4-BE49-F238E27FC236}">
                <a16:creationId xmlns:a16="http://schemas.microsoft.com/office/drawing/2014/main" id="{353E47F1-23BD-4D2B-B2D2-9087A6BE4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077417"/>
            <a:ext cx="12188952" cy="2780581"/>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257CD-11EF-4848-8D0C-C19CF6154B50}"/>
              </a:ext>
            </a:extLst>
          </p:cNvPr>
          <p:cNvSpPr>
            <a:spLocks noGrp="1"/>
          </p:cNvSpPr>
          <p:nvPr>
            <p:ph type="ctrTitle"/>
          </p:nvPr>
        </p:nvSpPr>
        <p:spPr>
          <a:xfrm>
            <a:off x="422899" y="4452732"/>
            <a:ext cx="5278995" cy="1558680"/>
          </a:xfrm>
        </p:spPr>
        <p:txBody>
          <a:bodyPr vert="horz" lIns="91440" tIns="45720" rIns="91440" bIns="45720" rtlCol="0" anchor="b">
            <a:normAutofit fontScale="90000"/>
          </a:bodyPr>
          <a:lstStyle/>
          <a:p>
            <a:r>
              <a:rPr lang="en-US" sz="4800" b="1">
                <a:solidFill>
                  <a:srgbClr val="FFFFFF"/>
                </a:solidFill>
              </a:rPr>
              <a:t>Food Consumption Patterns &amp; CO</a:t>
            </a:r>
            <a:r>
              <a:rPr lang="en-US" sz="4800" b="1" baseline="-25000">
                <a:solidFill>
                  <a:srgbClr val="FFFFFF"/>
                </a:solidFill>
              </a:rPr>
              <a:t>2</a:t>
            </a:r>
            <a:r>
              <a:rPr lang="en-US" sz="4800" b="1">
                <a:solidFill>
                  <a:srgbClr val="FFFFFF"/>
                </a:solidFill>
              </a:rPr>
              <a:t> Emissions</a:t>
            </a:r>
          </a:p>
        </p:txBody>
      </p:sp>
      <p:sp>
        <p:nvSpPr>
          <p:cNvPr id="4" name="Subtitle 3">
            <a:extLst>
              <a:ext uri="{FF2B5EF4-FFF2-40B4-BE49-F238E27FC236}">
                <a16:creationId xmlns:a16="http://schemas.microsoft.com/office/drawing/2014/main" id="{B5E34824-B508-4F9B-9AF8-D7C38E7F37AB}"/>
              </a:ext>
            </a:extLst>
          </p:cNvPr>
          <p:cNvSpPr>
            <a:spLocks noGrp="1"/>
          </p:cNvSpPr>
          <p:nvPr>
            <p:ph type="subTitle" idx="1"/>
          </p:nvPr>
        </p:nvSpPr>
        <p:spPr>
          <a:xfrm>
            <a:off x="6101760" y="4320250"/>
            <a:ext cx="4700133" cy="335858"/>
          </a:xfrm>
        </p:spPr>
        <p:txBody>
          <a:bodyPr vert="horz" lIns="91440" tIns="45720" rIns="91440" bIns="45720" rtlCol="0" anchor="b">
            <a:noAutofit/>
          </a:bodyPr>
          <a:lstStyle/>
          <a:p>
            <a:pPr marL="0" indent="0">
              <a:lnSpc>
                <a:spcPct val="100000"/>
              </a:lnSpc>
            </a:pPr>
            <a:r>
              <a:rPr lang="en-US" sz="1800" b="1">
                <a:solidFill>
                  <a:schemeClr val="accent6">
                    <a:lumMod val="60000"/>
                    <a:lumOff val="40000"/>
                  </a:schemeClr>
                </a:solidFill>
              </a:rPr>
              <a:t>Group 3 Members:</a:t>
            </a:r>
          </a:p>
        </p:txBody>
      </p:sp>
      <p:cxnSp>
        <p:nvCxnSpPr>
          <p:cNvPr id="19" name="Straight Connector 18">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74771B"/>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74771B"/>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Table 4">
            <a:extLst>
              <a:ext uri="{FF2B5EF4-FFF2-40B4-BE49-F238E27FC236}">
                <a16:creationId xmlns:a16="http://schemas.microsoft.com/office/drawing/2014/main" id="{E35318AA-EDF5-57D4-688E-EBE8BEEE532C}"/>
              </a:ext>
            </a:extLst>
          </p:cNvPr>
          <p:cNvGraphicFramePr>
            <a:graphicFrameLocks noGrp="1"/>
          </p:cNvGraphicFramePr>
          <p:nvPr>
            <p:extLst>
              <p:ext uri="{D42A27DB-BD31-4B8C-83A1-F6EECF244321}">
                <p14:modId xmlns:p14="http://schemas.microsoft.com/office/powerpoint/2010/main" val="1784737255"/>
              </p:ext>
            </p:extLst>
          </p:nvPr>
        </p:nvGraphicFramePr>
        <p:xfrm>
          <a:off x="5896550" y="4945328"/>
          <a:ext cx="3724939" cy="1112520"/>
        </p:xfrm>
        <a:graphic>
          <a:graphicData uri="http://schemas.openxmlformats.org/drawingml/2006/table">
            <a:tbl>
              <a:tblPr firstRow="1" bandRow="1">
                <a:tableStyleId>{2D5ABB26-0587-4C30-8999-92F81FD0307C}</a:tableStyleId>
              </a:tblPr>
              <a:tblGrid>
                <a:gridCol w="1976361">
                  <a:extLst>
                    <a:ext uri="{9D8B030D-6E8A-4147-A177-3AD203B41FA5}">
                      <a16:colId xmlns:a16="http://schemas.microsoft.com/office/drawing/2014/main" val="1018193031"/>
                    </a:ext>
                  </a:extLst>
                </a:gridCol>
                <a:gridCol w="1748578">
                  <a:extLst>
                    <a:ext uri="{9D8B030D-6E8A-4147-A177-3AD203B41FA5}">
                      <a16:colId xmlns:a16="http://schemas.microsoft.com/office/drawing/2014/main" val="2636592846"/>
                    </a:ext>
                  </a:extLst>
                </a:gridCol>
              </a:tblGrid>
              <a:tr h="370840">
                <a:tc>
                  <a:txBody>
                    <a:bodyPr/>
                    <a:lstStyle/>
                    <a:p>
                      <a:pPr marL="0" marR="0" lvl="0" indent="0" algn="l" rtl="0" eaLnBrk="1" fontAlgn="auto" latinLnBrk="0" hangingPunct="1">
                        <a:lnSpc>
                          <a:spcPct val="100000"/>
                        </a:lnSpc>
                        <a:spcBef>
                          <a:spcPts val="0"/>
                        </a:spcBef>
                        <a:spcAft>
                          <a:spcPts val="0"/>
                        </a:spcAft>
                        <a:buClrTx/>
                        <a:buSzTx/>
                        <a:buFontTx/>
                        <a:buNone/>
                      </a:pPr>
                      <a:r>
                        <a:rPr lang="en-US" sz="1800">
                          <a:solidFill>
                            <a:schemeClr val="accent6">
                              <a:lumMod val="60000"/>
                              <a:lumOff val="40000"/>
                            </a:schemeClr>
                          </a:solidFill>
                        </a:rPr>
                        <a:t>Chen Yiman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accent6">
                              <a:lumMod val="60000"/>
                              <a:lumOff val="40000"/>
                            </a:schemeClr>
                          </a:solidFill>
                        </a:rPr>
                        <a:t>Shi Chee Liang</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69850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accent6">
                              <a:lumMod val="60000"/>
                              <a:lumOff val="40000"/>
                            </a:schemeClr>
                          </a:solidFill>
                        </a:rPr>
                        <a:t>Lim Ming Jie Anne</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accent6">
                              <a:lumMod val="60000"/>
                              <a:lumOff val="40000"/>
                            </a:schemeClr>
                          </a:solidFill>
                        </a:rPr>
                        <a:t>Tan Hui Wen</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706234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accent6">
                              <a:lumMod val="60000"/>
                              <a:lumOff val="40000"/>
                            </a:schemeClr>
                          </a:solidFill>
                        </a:rPr>
                        <a:t>Sherinah Rashid</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accent6">
                              <a:lumMod val="60000"/>
                              <a:lumOff val="40000"/>
                            </a:schemeClr>
                          </a:solidFill>
                        </a:rPr>
                        <a:t>Tan Zexeong</a:t>
                      </a:r>
                      <a:endParaRPr lang="en-US" sz="1800" err="1">
                        <a:solidFill>
                          <a:schemeClr val="accent6">
                            <a:lumMod val="60000"/>
                            <a:lumOff val="40000"/>
                          </a:schemeClr>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72155372"/>
                  </a:ext>
                </a:extLst>
              </a:tr>
            </a:tbl>
          </a:graphicData>
        </a:graphic>
      </p:graphicFrame>
    </p:spTree>
    <p:extLst>
      <p:ext uri="{BB962C8B-B14F-4D97-AF65-F5344CB8AC3E}">
        <p14:creationId xmlns:p14="http://schemas.microsoft.com/office/powerpoint/2010/main" val="2371232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D21266F-C66D-C95B-C785-8AC0B8C5687C}"/>
              </a:ext>
              <a:ext uri="{C183D7F6-B498-43B3-948B-1728B52AA6E4}">
                <adec:decorative xmlns:adec="http://schemas.microsoft.com/office/drawing/2017/decorative" val="1"/>
              </a:ext>
            </a:extLst>
          </p:cNvPr>
          <p:cNvSpPr/>
          <p:nvPr/>
        </p:nvSpPr>
        <p:spPr>
          <a:xfrm>
            <a:off x="1" y="1273997"/>
            <a:ext cx="12192000" cy="489820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304414" y="-105243"/>
            <a:ext cx="8306258" cy="831432"/>
          </a:xfrm>
        </p:spPr>
        <p:txBody>
          <a:bodyPr>
            <a:noAutofit/>
          </a:bodyPr>
          <a:lstStyle/>
          <a:p>
            <a:r>
              <a:rPr lang="en-US" sz="3600"/>
              <a:t>Scenario 1: Baseline + 30 by 30</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10</a:t>
            </a:fld>
            <a:endParaRPr lang="en-US"/>
          </a:p>
        </p:txBody>
      </p:sp>
      <p:graphicFrame>
        <p:nvGraphicFramePr>
          <p:cNvPr id="3" name="Content Placeholder 3">
            <a:extLst>
              <a:ext uri="{FF2B5EF4-FFF2-40B4-BE49-F238E27FC236}">
                <a16:creationId xmlns:a16="http://schemas.microsoft.com/office/drawing/2014/main" id="{547343F0-E9DA-14F1-51AD-FE23EF4AE1CC}"/>
              </a:ext>
            </a:extLst>
          </p:cNvPr>
          <p:cNvGraphicFramePr>
            <a:graphicFrameLocks/>
          </p:cNvGraphicFramePr>
          <p:nvPr>
            <p:extLst>
              <p:ext uri="{D42A27DB-BD31-4B8C-83A1-F6EECF244321}">
                <p14:modId xmlns:p14="http://schemas.microsoft.com/office/powerpoint/2010/main" val="3247921682"/>
              </p:ext>
            </p:extLst>
          </p:nvPr>
        </p:nvGraphicFramePr>
        <p:xfrm>
          <a:off x="9077142" y="-103181"/>
          <a:ext cx="2960585" cy="1704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02E27227-F9DF-BD57-8E89-61772623B6DD}"/>
              </a:ext>
            </a:extLst>
          </p:cNvPr>
          <p:cNvSpPr txBox="1"/>
          <p:nvPr/>
        </p:nvSpPr>
        <p:spPr>
          <a:xfrm>
            <a:off x="3837640" y="5662676"/>
            <a:ext cx="4516720"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600" b="1"/>
              <a:t>For the baseline model, the calculated GHG emissions was 649.4 kg CO2-eq </a:t>
            </a:r>
          </a:p>
          <a:p>
            <a:pPr algn="ctr"/>
            <a:r>
              <a:rPr lang="en-US" sz="1600" b="1">
                <a:sym typeface="Wingdings" panose="05000000000000000000" pitchFamily="2" charset="2"/>
              </a:rPr>
              <a:t> Further 18%</a:t>
            </a:r>
            <a:r>
              <a:rPr lang="en-US" sz="1600" b="1"/>
              <a:t> decrease from Baseline!</a:t>
            </a:r>
          </a:p>
        </p:txBody>
      </p:sp>
      <p:pic>
        <p:nvPicPr>
          <p:cNvPr id="6" name="Picture 5">
            <a:extLst>
              <a:ext uri="{FF2B5EF4-FFF2-40B4-BE49-F238E27FC236}">
                <a16:creationId xmlns:a16="http://schemas.microsoft.com/office/drawing/2014/main" id="{346BD525-F2A0-569B-C195-82C30B2569C0}"/>
              </a:ext>
            </a:extLst>
          </p:cNvPr>
          <p:cNvPicPr>
            <a:picLocks noChangeAspect="1"/>
          </p:cNvPicPr>
          <p:nvPr/>
        </p:nvPicPr>
        <p:blipFill>
          <a:blip r:embed="rId7"/>
          <a:stretch>
            <a:fillRect/>
          </a:stretch>
        </p:blipFill>
        <p:spPr>
          <a:xfrm>
            <a:off x="422970" y="1606391"/>
            <a:ext cx="3966034" cy="3903224"/>
          </a:xfrm>
          <a:prstGeom prst="rect">
            <a:avLst/>
          </a:prstGeom>
        </p:spPr>
      </p:pic>
      <p:sp>
        <p:nvSpPr>
          <p:cNvPr id="11" name="TextBox 10">
            <a:extLst>
              <a:ext uri="{FF2B5EF4-FFF2-40B4-BE49-F238E27FC236}">
                <a16:creationId xmlns:a16="http://schemas.microsoft.com/office/drawing/2014/main" id="{29CDD560-4D9E-AE5D-16E7-D6AA248428DA}"/>
              </a:ext>
            </a:extLst>
          </p:cNvPr>
          <p:cNvSpPr txBox="1"/>
          <p:nvPr/>
        </p:nvSpPr>
        <p:spPr>
          <a:xfrm>
            <a:off x="2591792" y="2923725"/>
            <a:ext cx="2114352"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100">
                <a:solidFill>
                  <a:schemeClr val="tx1"/>
                </a:solidFill>
              </a:rPr>
              <a:t>% of total consumption per key food item</a:t>
            </a:r>
            <a:endParaRPr lang="en-SG" sz="1100">
              <a:solidFill>
                <a:schemeClr val="tx1"/>
              </a:solidFill>
            </a:endParaRPr>
          </a:p>
        </p:txBody>
      </p:sp>
      <p:sp>
        <p:nvSpPr>
          <p:cNvPr id="12" name="TextBox 11">
            <a:extLst>
              <a:ext uri="{FF2B5EF4-FFF2-40B4-BE49-F238E27FC236}">
                <a16:creationId xmlns:a16="http://schemas.microsoft.com/office/drawing/2014/main" id="{FAB6557C-246B-0E08-D37E-E8A4813C1415}"/>
              </a:ext>
            </a:extLst>
          </p:cNvPr>
          <p:cNvSpPr txBox="1"/>
          <p:nvPr/>
        </p:nvSpPr>
        <p:spPr>
          <a:xfrm>
            <a:off x="2591792" y="4117948"/>
            <a:ext cx="2114352" cy="1107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100">
                <a:solidFill>
                  <a:schemeClr val="tx1"/>
                </a:solidFill>
              </a:rPr>
              <a:t>Constraints:</a:t>
            </a:r>
          </a:p>
          <a:p>
            <a:pPr algn="ctr"/>
            <a:r>
              <a:rPr lang="en-US" sz="1100">
                <a:solidFill>
                  <a:schemeClr val="tx1"/>
                </a:solidFill>
              </a:rPr>
              <a:t>HPB diet</a:t>
            </a:r>
          </a:p>
          <a:p>
            <a:pPr algn="ctr"/>
            <a:r>
              <a:rPr lang="en-US" sz="1100">
                <a:solidFill>
                  <a:schemeClr val="tx1"/>
                </a:solidFill>
              </a:rPr>
              <a:t>Food supply = 30-70 </a:t>
            </a:r>
          </a:p>
          <a:p>
            <a:pPr algn="ctr"/>
            <a:r>
              <a:rPr lang="en-US" sz="1100">
                <a:solidFill>
                  <a:schemeClr val="tx1"/>
                </a:solidFill>
              </a:rPr>
              <a:t>Minimum values for ratios</a:t>
            </a:r>
          </a:p>
          <a:p>
            <a:pPr algn="ctr"/>
            <a:r>
              <a:rPr lang="en-US" sz="1100">
                <a:solidFill>
                  <a:schemeClr val="tx1"/>
                </a:solidFill>
              </a:rPr>
              <a:t>Constant food consumption</a:t>
            </a:r>
          </a:p>
          <a:p>
            <a:pPr algn="ctr"/>
            <a:r>
              <a:rPr lang="en-US" sz="1100">
                <a:solidFill>
                  <a:schemeClr val="tx1"/>
                </a:solidFill>
              </a:rPr>
              <a:t>Min of 1% per food item</a:t>
            </a:r>
            <a:endParaRPr lang="en-SG" sz="1100">
              <a:solidFill>
                <a:schemeClr val="tx1"/>
              </a:solidFill>
            </a:endParaRPr>
          </a:p>
        </p:txBody>
      </p:sp>
      <p:sp>
        <p:nvSpPr>
          <p:cNvPr id="13" name="TextBox 12">
            <a:extLst>
              <a:ext uri="{FF2B5EF4-FFF2-40B4-BE49-F238E27FC236}">
                <a16:creationId xmlns:a16="http://schemas.microsoft.com/office/drawing/2014/main" id="{2670D036-F0C7-7852-8A6D-B5448A765881}"/>
              </a:ext>
            </a:extLst>
          </p:cNvPr>
          <p:cNvSpPr txBox="1"/>
          <p:nvPr/>
        </p:nvSpPr>
        <p:spPr>
          <a:xfrm>
            <a:off x="2688515" y="1415137"/>
            <a:ext cx="1686097"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1100">
                <a:solidFill>
                  <a:schemeClr val="tx1"/>
                </a:solidFill>
              </a:rPr>
              <a:t>GHG Emission per capita</a:t>
            </a:r>
          </a:p>
        </p:txBody>
      </p:sp>
      <p:sp>
        <p:nvSpPr>
          <p:cNvPr id="14" name="TextBox 13">
            <a:extLst>
              <a:ext uri="{FF2B5EF4-FFF2-40B4-BE49-F238E27FC236}">
                <a16:creationId xmlns:a16="http://schemas.microsoft.com/office/drawing/2014/main" id="{9B313CBF-D5EB-4D05-A221-BCA1205E1B60}"/>
              </a:ext>
            </a:extLst>
          </p:cNvPr>
          <p:cNvSpPr txBox="1"/>
          <p:nvPr/>
        </p:nvSpPr>
        <p:spPr>
          <a:xfrm>
            <a:off x="304414" y="699820"/>
            <a:ext cx="7910941" cy="369332"/>
          </a:xfrm>
          <a:prstGeom prst="rect">
            <a:avLst/>
          </a:prstGeom>
          <a:noFill/>
        </p:spPr>
        <p:txBody>
          <a:bodyPr wrap="square" rtlCol="0">
            <a:spAutoFit/>
          </a:bodyPr>
          <a:lstStyle/>
          <a:p>
            <a:pPr algn="just"/>
            <a:r>
              <a:rPr lang="en-US">
                <a:solidFill>
                  <a:srgbClr val="008000"/>
                </a:solidFill>
              </a:rPr>
              <a:t>How does food production policies impact GHG emissions?</a:t>
            </a:r>
          </a:p>
        </p:txBody>
      </p:sp>
      <p:pic>
        <p:nvPicPr>
          <p:cNvPr id="7" name="Picture 2" descr="Demo - Free computer icons">
            <a:extLst>
              <a:ext uri="{FF2B5EF4-FFF2-40B4-BE49-F238E27FC236}">
                <a16:creationId xmlns:a16="http://schemas.microsoft.com/office/drawing/2014/main" id="{2A7CDE1E-1807-51D2-D226-4ACEFF205B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799" y="6252169"/>
            <a:ext cx="630601" cy="630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9380209-547D-EEB0-F567-DBF5737CDAA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72614" y="1465625"/>
            <a:ext cx="6445328" cy="3875579"/>
          </a:xfrm>
          <a:prstGeom prst="rect">
            <a:avLst/>
          </a:prstGeom>
          <a:noFill/>
        </p:spPr>
      </p:pic>
    </p:spTree>
    <p:extLst>
      <p:ext uri="{BB962C8B-B14F-4D97-AF65-F5344CB8AC3E}">
        <p14:creationId xmlns:p14="http://schemas.microsoft.com/office/powerpoint/2010/main" val="1079858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D21266F-C66D-C95B-C785-8AC0B8C5687C}"/>
              </a:ext>
              <a:ext uri="{C183D7F6-B498-43B3-948B-1728B52AA6E4}">
                <adec:decorative xmlns:adec="http://schemas.microsoft.com/office/drawing/2017/decorative" val="1"/>
              </a:ext>
            </a:extLst>
          </p:cNvPr>
          <p:cNvSpPr/>
          <p:nvPr/>
        </p:nvSpPr>
        <p:spPr>
          <a:xfrm>
            <a:off x="1" y="1273997"/>
            <a:ext cx="12192000" cy="489820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678255" y="108653"/>
            <a:ext cx="10624949" cy="831432"/>
          </a:xfrm>
        </p:spPr>
        <p:txBody>
          <a:bodyPr>
            <a:noAutofit/>
          </a:bodyPr>
          <a:lstStyle/>
          <a:p>
            <a:r>
              <a:rPr lang="en-US" sz="3600"/>
              <a:t>Let’s look at the Ratio of the Food Items…</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11</a:t>
            </a:fld>
            <a:endParaRPr lang="en-US"/>
          </a:p>
        </p:txBody>
      </p:sp>
      <p:graphicFrame>
        <p:nvGraphicFramePr>
          <p:cNvPr id="8" name="Table 7">
            <a:extLst>
              <a:ext uri="{FF2B5EF4-FFF2-40B4-BE49-F238E27FC236}">
                <a16:creationId xmlns:a16="http://schemas.microsoft.com/office/drawing/2014/main" id="{E8E9ED6B-206D-A3E2-5B4A-5C208F260455}"/>
              </a:ext>
            </a:extLst>
          </p:cNvPr>
          <p:cNvGraphicFramePr>
            <a:graphicFrameLocks noGrp="1"/>
          </p:cNvGraphicFramePr>
          <p:nvPr>
            <p:extLst>
              <p:ext uri="{D42A27DB-BD31-4B8C-83A1-F6EECF244321}">
                <p14:modId xmlns:p14="http://schemas.microsoft.com/office/powerpoint/2010/main" val="2774932079"/>
              </p:ext>
            </p:extLst>
          </p:nvPr>
        </p:nvGraphicFramePr>
        <p:xfrm>
          <a:off x="3592374" y="1374338"/>
          <a:ext cx="8437265" cy="3901440"/>
        </p:xfrm>
        <a:graphic>
          <a:graphicData uri="http://schemas.openxmlformats.org/drawingml/2006/table">
            <a:tbl>
              <a:tblPr>
                <a:tableStyleId>{5C22544A-7EE6-4342-B048-85BDC9FD1C3A}</a:tableStyleId>
              </a:tblPr>
              <a:tblGrid>
                <a:gridCol w="1859622">
                  <a:extLst>
                    <a:ext uri="{9D8B030D-6E8A-4147-A177-3AD203B41FA5}">
                      <a16:colId xmlns:a16="http://schemas.microsoft.com/office/drawing/2014/main" val="3367375187"/>
                    </a:ext>
                  </a:extLst>
                </a:gridCol>
                <a:gridCol w="2192356">
                  <a:extLst>
                    <a:ext uri="{9D8B030D-6E8A-4147-A177-3AD203B41FA5}">
                      <a16:colId xmlns:a16="http://schemas.microsoft.com/office/drawing/2014/main" val="2160597408"/>
                    </a:ext>
                  </a:extLst>
                </a:gridCol>
                <a:gridCol w="1976860">
                  <a:extLst>
                    <a:ext uri="{9D8B030D-6E8A-4147-A177-3AD203B41FA5}">
                      <a16:colId xmlns:a16="http://schemas.microsoft.com/office/drawing/2014/main" val="4204925152"/>
                    </a:ext>
                  </a:extLst>
                </a:gridCol>
                <a:gridCol w="2408427">
                  <a:extLst>
                    <a:ext uri="{9D8B030D-6E8A-4147-A177-3AD203B41FA5}">
                      <a16:colId xmlns:a16="http://schemas.microsoft.com/office/drawing/2014/main" val="3383190757"/>
                    </a:ext>
                  </a:extLst>
                </a:gridCol>
              </a:tblGrid>
              <a:tr h="653200">
                <a:tc>
                  <a:txBody>
                    <a:bodyPr/>
                    <a:lstStyle/>
                    <a:p>
                      <a:pPr algn="ctr" fontAlgn="ctr"/>
                      <a:r>
                        <a:rPr lang="en-SG" sz="1600" b="1" u="none" strike="noStrike">
                          <a:effectLst/>
                          <a:latin typeface="Calibri" panose="020F0502020204030204" pitchFamily="34" charset="0"/>
                          <a:ea typeface="Calibri" panose="020F0502020204030204" pitchFamily="34" charset="0"/>
                          <a:cs typeface="Calibri" panose="020F0502020204030204" pitchFamily="34" charset="0"/>
                        </a:rPr>
                        <a:t>Key Food Items</a:t>
                      </a:r>
                      <a:endParaRPr lang="en-SG" sz="16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600" b="1" u="none" strike="noStrike">
                          <a:effectLst/>
                          <a:latin typeface="Calibri" panose="020F0502020204030204" pitchFamily="34" charset="0"/>
                          <a:ea typeface="Calibri" panose="020F0502020204030204" pitchFamily="34" charset="0"/>
                          <a:cs typeface="Calibri" panose="020F0502020204030204" pitchFamily="34" charset="0"/>
                        </a:rPr>
                        <a:t>Original</a:t>
                      </a:r>
                      <a:br>
                        <a:rPr lang="en-US" sz="1600" b="1" u="none" strike="noStrike">
                          <a:effectLst/>
                          <a:latin typeface="Calibri" panose="020F0502020204030204" pitchFamily="34" charset="0"/>
                          <a:ea typeface="Calibri" panose="020F0502020204030204" pitchFamily="34" charset="0"/>
                          <a:cs typeface="Calibri" panose="020F0502020204030204" pitchFamily="34" charset="0"/>
                        </a:rPr>
                      </a:br>
                      <a:r>
                        <a:rPr lang="en-US" sz="1600" b="1" u="none" strike="noStrike">
                          <a:effectLst/>
                          <a:latin typeface="Calibri" panose="020F0502020204030204" pitchFamily="34" charset="0"/>
                          <a:ea typeface="Calibri" panose="020F0502020204030204" pitchFamily="34" charset="0"/>
                          <a:cs typeface="Calibri" panose="020F0502020204030204" pitchFamily="34" charset="0"/>
                        </a:rPr>
                        <a:t>Ratio of Respective Key Food Item (%)</a:t>
                      </a:r>
                      <a:endParaRPr lang="en-US" sz="16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600" b="1" u="none" strike="noStrike">
                          <a:effectLst/>
                          <a:latin typeface="Calibri" panose="020F0502020204030204" pitchFamily="34" charset="0"/>
                          <a:ea typeface="Calibri" panose="020F0502020204030204" pitchFamily="34" charset="0"/>
                          <a:cs typeface="Calibri" panose="020F0502020204030204" pitchFamily="34" charset="0"/>
                        </a:rPr>
                        <a:t>NEW Ratio of Respective Key Food Item (%)</a:t>
                      </a:r>
                      <a:endParaRPr lang="en-US" sz="16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b="1" u="none" strike="noStrike">
                          <a:effectLst/>
                          <a:latin typeface="Calibri" panose="020F0502020204030204" pitchFamily="34" charset="0"/>
                          <a:ea typeface="Calibri" panose="020F0502020204030204" pitchFamily="34" charset="0"/>
                          <a:cs typeface="Calibri" panose="020F0502020204030204" pitchFamily="34" charset="0"/>
                        </a:rPr>
                        <a:t>Difference (After – Before)</a:t>
                      </a:r>
                      <a:endParaRPr lang="en-SG" sz="16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2865889"/>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Beef</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0.82%</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0.66%</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-0.16%</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12205702"/>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Mutton</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0.55%</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0.44%</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-0.11%</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615164192"/>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Pork</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6.03%</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4.82%</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-1.21%</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900033386"/>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Chicken</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9.32%</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7.45%</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-1.86%</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293932903"/>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Duck</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0.55%</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0.44%</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-0.11%</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736606375"/>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Eggs</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6.03%</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6.59%</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ctr"/>
                      <a:r>
                        <a:rPr lang="en-SG" sz="1600" b="1" u="none" strike="noStrike">
                          <a:solidFill>
                            <a:schemeClr val="bg1"/>
                          </a:solidFill>
                          <a:effectLst/>
                          <a:latin typeface="Calibri" panose="020F0502020204030204" pitchFamily="34" charset="0"/>
                          <a:ea typeface="Calibri" panose="020F0502020204030204" pitchFamily="34" charset="0"/>
                          <a:cs typeface="Calibri" panose="020F0502020204030204" pitchFamily="34" charset="0"/>
                        </a:rPr>
                        <a:t>0.56%</a:t>
                      </a:r>
                      <a:endParaRPr lang="en-SG" sz="1600" b="1" i="0" u="none" strike="noStrike">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48435818"/>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Fish</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4.11%</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3.29%</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-0.82%</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574464650"/>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Other Seafood</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1.64%</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1.32%</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-0.33%</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89812787"/>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Fruits</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19.73%</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27.39%</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ctr"/>
                      <a:r>
                        <a:rPr lang="en-SG" sz="1600" b="1" u="none" strike="noStrike">
                          <a:solidFill>
                            <a:schemeClr val="bg1"/>
                          </a:solidFill>
                          <a:effectLst/>
                          <a:latin typeface="Calibri" panose="020F0502020204030204" pitchFamily="34" charset="0"/>
                          <a:ea typeface="Calibri" panose="020F0502020204030204" pitchFamily="34" charset="0"/>
                          <a:cs typeface="Calibri" panose="020F0502020204030204" pitchFamily="34" charset="0"/>
                        </a:rPr>
                        <a:t>7.67%</a:t>
                      </a:r>
                      <a:endParaRPr lang="en-SG" sz="1600" b="1" i="0" u="none" strike="noStrike">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423250506"/>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Leafy vegetables</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4.38%</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3.51%</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-0.88%</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48593408"/>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Other Vegetables</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21.92%</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19.10%</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-2.82%</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76698089"/>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Rice</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12.33%</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9.86%</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-2.47%</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62823996"/>
                  </a:ext>
                </a:extLst>
              </a:tr>
              <a:tr h="218010">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Wheat</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12.60%</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ctr"/>
                      <a:r>
                        <a:rPr lang="en-SG" sz="1600" u="none" strike="noStrike">
                          <a:effectLst/>
                          <a:latin typeface="Calibri" panose="020F0502020204030204" pitchFamily="34" charset="0"/>
                          <a:ea typeface="Calibri" panose="020F0502020204030204" pitchFamily="34" charset="0"/>
                          <a:cs typeface="Calibri" panose="020F0502020204030204" pitchFamily="34" charset="0"/>
                        </a:rPr>
                        <a:t>15.14%</a:t>
                      </a:r>
                      <a:endParaRPr lang="en-SG"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ctr"/>
                      <a:r>
                        <a:rPr lang="en-SG" sz="1600" b="1" u="none" strike="noStrike">
                          <a:solidFill>
                            <a:schemeClr val="bg1"/>
                          </a:solidFill>
                          <a:effectLst/>
                          <a:latin typeface="Calibri" panose="020F0502020204030204" pitchFamily="34" charset="0"/>
                          <a:ea typeface="Calibri" panose="020F0502020204030204" pitchFamily="34" charset="0"/>
                          <a:cs typeface="Calibri" panose="020F0502020204030204" pitchFamily="34" charset="0"/>
                        </a:rPr>
                        <a:t>2.53%</a:t>
                      </a:r>
                      <a:endParaRPr lang="en-SG" sz="1600" b="1" i="0" u="none" strike="noStrike">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91021512"/>
                  </a:ext>
                </a:extLst>
              </a:tr>
            </a:tbl>
          </a:graphicData>
        </a:graphic>
      </p:graphicFrame>
      <p:sp>
        <p:nvSpPr>
          <p:cNvPr id="12" name="TextBox 11">
            <a:extLst>
              <a:ext uri="{FF2B5EF4-FFF2-40B4-BE49-F238E27FC236}">
                <a16:creationId xmlns:a16="http://schemas.microsoft.com/office/drawing/2014/main" id="{2D1B7F76-5CA8-6C70-7726-3E3F46D4789C}"/>
              </a:ext>
            </a:extLst>
          </p:cNvPr>
          <p:cNvSpPr txBox="1"/>
          <p:nvPr/>
        </p:nvSpPr>
        <p:spPr>
          <a:xfrm>
            <a:off x="81181" y="1586120"/>
            <a:ext cx="3430013" cy="3477875"/>
          </a:xfrm>
          <a:prstGeom prst="rect">
            <a:avLst/>
          </a:prstGeom>
          <a:noFill/>
        </p:spPr>
        <p:txBody>
          <a:bodyPr wrap="square">
            <a:spAutoFit/>
          </a:bodyPr>
          <a:lstStyle/>
          <a:p>
            <a:pPr marL="285750" indent="-285750">
              <a:buFont typeface="Arial" panose="020B0604020202020204" pitchFamily="34" charset="0"/>
              <a:buChar char="•"/>
            </a:pPr>
            <a:r>
              <a:rPr lang="en-US" sz="2000"/>
              <a:t>A reduction in most food items of 0.1 – 2.8% </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A recommended increase of fruits by up to 7.67%, increase of eggs by 0.56% and increase of wheat by 2.53%</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A decrease of overall GHG by 30.13% is achieved</a:t>
            </a:r>
            <a:endParaRPr lang="en-SG" sz="2000"/>
          </a:p>
        </p:txBody>
      </p:sp>
      <p:graphicFrame>
        <p:nvGraphicFramePr>
          <p:cNvPr id="13" name="Table 6">
            <a:extLst>
              <a:ext uri="{FF2B5EF4-FFF2-40B4-BE49-F238E27FC236}">
                <a16:creationId xmlns:a16="http://schemas.microsoft.com/office/drawing/2014/main" id="{653916C8-0C09-4845-80E0-C8379F7658F0}"/>
              </a:ext>
            </a:extLst>
          </p:cNvPr>
          <p:cNvGraphicFramePr>
            <a:graphicFrameLocks noGrp="1"/>
          </p:cNvGraphicFramePr>
          <p:nvPr>
            <p:extLst>
              <p:ext uri="{D42A27DB-BD31-4B8C-83A1-F6EECF244321}">
                <p14:modId xmlns:p14="http://schemas.microsoft.com/office/powerpoint/2010/main" val="3035652925"/>
              </p:ext>
            </p:extLst>
          </p:nvPr>
        </p:nvGraphicFramePr>
        <p:xfrm>
          <a:off x="4655464" y="5325529"/>
          <a:ext cx="6847688" cy="796920"/>
        </p:xfrm>
        <a:graphic>
          <a:graphicData uri="http://schemas.openxmlformats.org/drawingml/2006/table">
            <a:tbl>
              <a:tblPr firstRow="1" bandRow="1">
                <a:tableStyleId>{F5AB1C69-6EDB-4FF4-983F-18BD219EF322}</a:tableStyleId>
              </a:tblPr>
              <a:tblGrid>
                <a:gridCol w="1711922">
                  <a:extLst>
                    <a:ext uri="{9D8B030D-6E8A-4147-A177-3AD203B41FA5}">
                      <a16:colId xmlns:a16="http://schemas.microsoft.com/office/drawing/2014/main" val="1889855548"/>
                    </a:ext>
                  </a:extLst>
                </a:gridCol>
                <a:gridCol w="1711922">
                  <a:extLst>
                    <a:ext uri="{9D8B030D-6E8A-4147-A177-3AD203B41FA5}">
                      <a16:colId xmlns:a16="http://schemas.microsoft.com/office/drawing/2014/main" val="3445778327"/>
                    </a:ext>
                  </a:extLst>
                </a:gridCol>
                <a:gridCol w="1711922">
                  <a:extLst>
                    <a:ext uri="{9D8B030D-6E8A-4147-A177-3AD203B41FA5}">
                      <a16:colId xmlns:a16="http://schemas.microsoft.com/office/drawing/2014/main" val="2081135147"/>
                    </a:ext>
                  </a:extLst>
                </a:gridCol>
                <a:gridCol w="1711922">
                  <a:extLst>
                    <a:ext uri="{9D8B030D-6E8A-4147-A177-3AD203B41FA5}">
                      <a16:colId xmlns:a16="http://schemas.microsoft.com/office/drawing/2014/main" val="4261245340"/>
                    </a:ext>
                  </a:extLst>
                </a:gridCol>
              </a:tblGrid>
              <a:tr h="217750">
                <a:tc>
                  <a:txBody>
                    <a:bodyPr/>
                    <a:lstStyle/>
                    <a:p>
                      <a:endParaRPr lang="en-SG" sz="1200">
                        <a:latin typeface="+mn-lt"/>
                      </a:endParaRPr>
                    </a:p>
                  </a:txBody>
                  <a:tcPr/>
                </a:tc>
                <a:tc>
                  <a:txBody>
                    <a:bodyPr/>
                    <a:lstStyle/>
                    <a:p>
                      <a:pPr algn="ctr"/>
                      <a:r>
                        <a:rPr lang="en-SG" sz="1200">
                          <a:latin typeface="+mn-lt"/>
                        </a:rPr>
                        <a:t>Before Change</a:t>
                      </a:r>
                    </a:p>
                  </a:txBody>
                  <a:tcPr/>
                </a:tc>
                <a:tc>
                  <a:txBody>
                    <a:bodyPr/>
                    <a:lstStyle/>
                    <a:p>
                      <a:pPr algn="ctr"/>
                      <a:r>
                        <a:rPr lang="en-SG" sz="1200">
                          <a:latin typeface="+mn-lt"/>
                        </a:rPr>
                        <a:t>After Change</a:t>
                      </a:r>
                    </a:p>
                  </a:txBody>
                  <a:tcPr/>
                </a:tc>
                <a:tc rowSpan="2">
                  <a:txBody>
                    <a:bodyPr/>
                    <a:lstStyle/>
                    <a:p>
                      <a:pPr algn="ctr"/>
                      <a:r>
                        <a:rPr lang="en-SG" sz="1200">
                          <a:latin typeface="+mn-lt"/>
                        </a:rPr>
                        <a:t>30.13% decrease!</a:t>
                      </a:r>
                    </a:p>
                  </a:txBody>
                  <a:tcPr anchor="ctr"/>
                </a:tc>
                <a:extLst>
                  <a:ext uri="{0D108BD9-81ED-4DB2-BD59-A6C34878D82A}">
                    <a16:rowId xmlns:a16="http://schemas.microsoft.com/office/drawing/2014/main" val="639338356"/>
                  </a:ext>
                </a:extLst>
              </a:tr>
              <a:tr h="522600">
                <a:tc>
                  <a:txBody>
                    <a:bodyPr/>
                    <a:lstStyle/>
                    <a:p>
                      <a:r>
                        <a:rPr lang="en-SG" sz="1200">
                          <a:latin typeface="+mn-lt"/>
                        </a:rPr>
                        <a:t>Annual GHG Emission per capita (kg CO 2 </a:t>
                      </a:r>
                      <a:r>
                        <a:rPr lang="en-SG" sz="1200" err="1">
                          <a:latin typeface="+mn-lt"/>
                        </a:rPr>
                        <a:t>eq</a:t>
                      </a:r>
                      <a:r>
                        <a:rPr lang="en-SG" sz="1200">
                          <a:latin typeface="+mn-lt"/>
                        </a:rPr>
                        <a:t>)</a:t>
                      </a:r>
                    </a:p>
                  </a:txBody>
                  <a:tcPr/>
                </a:tc>
                <a:tc>
                  <a:txBody>
                    <a:bodyPr/>
                    <a:lstStyle/>
                    <a:p>
                      <a:pPr algn="ctr"/>
                      <a:r>
                        <a:rPr lang="en-SG" sz="1600">
                          <a:latin typeface="+mn-lt"/>
                        </a:rPr>
                        <a:t>929.42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600" b="0" u="none" strike="noStrike">
                          <a:solidFill>
                            <a:srgbClr val="000000"/>
                          </a:solidFill>
                          <a:effectLst/>
                          <a:latin typeface="+mn-lt"/>
                        </a:rPr>
                        <a:t>649.40</a:t>
                      </a:r>
                      <a:endParaRPr lang="en-SG" sz="1600" b="0" i="0" u="none" strike="noStrike">
                        <a:solidFill>
                          <a:srgbClr val="000000"/>
                        </a:solidFill>
                        <a:effectLst/>
                        <a:latin typeface="+mn-lt"/>
                      </a:endParaRPr>
                    </a:p>
                  </a:txBody>
                  <a:tcPr anchor="ctr"/>
                </a:tc>
                <a:tc vMerge="1">
                  <a:txBody>
                    <a:bodyPr/>
                    <a:lstStyle/>
                    <a:p>
                      <a:pPr algn="ctr"/>
                      <a:endParaRPr lang="en-SG" sz="1400">
                        <a:latin typeface="+mn-lt"/>
                      </a:endParaRPr>
                    </a:p>
                  </a:txBody>
                  <a:tcPr/>
                </a:tc>
                <a:extLst>
                  <a:ext uri="{0D108BD9-81ED-4DB2-BD59-A6C34878D82A}">
                    <a16:rowId xmlns:a16="http://schemas.microsoft.com/office/drawing/2014/main" val="320460070"/>
                  </a:ext>
                </a:extLst>
              </a:tr>
            </a:tbl>
          </a:graphicData>
        </a:graphic>
      </p:graphicFrame>
    </p:spTree>
    <p:extLst>
      <p:ext uri="{BB962C8B-B14F-4D97-AF65-F5344CB8AC3E}">
        <p14:creationId xmlns:p14="http://schemas.microsoft.com/office/powerpoint/2010/main" val="25717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D21266F-C66D-C95B-C785-8AC0B8C5687C}"/>
              </a:ext>
              <a:ext uri="{C183D7F6-B498-43B3-948B-1728B52AA6E4}">
                <adec:decorative xmlns:adec="http://schemas.microsoft.com/office/drawing/2017/decorative" val="1"/>
              </a:ext>
            </a:extLst>
          </p:cNvPr>
          <p:cNvSpPr/>
          <p:nvPr/>
        </p:nvSpPr>
        <p:spPr>
          <a:xfrm>
            <a:off x="1" y="1273997"/>
            <a:ext cx="12192000" cy="489820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678255" y="108653"/>
            <a:ext cx="10624949" cy="831432"/>
          </a:xfrm>
        </p:spPr>
        <p:txBody>
          <a:bodyPr>
            <a:noAutofit/>
          </a:bodyPr>
          <a:lstStyle/>
          <a:p>
            <a:r>
              <a:rPr lang="en-US" sz="3600"/>
              <a:t>Special Mention</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12</a:t>
            </a:fld>
            <a:endParaRPr lang="en-US"/>
          </a:p>
        </p:txBody>
      </p:sp>
      <p:sp>
        <p:nvSpPr>
          <p:cNvPr id="5" name="Content Placeholder 4">
            <a:extLst>
              <a:ext uri="{FF2B5EF4-FFF2-40B4-BE49-F238E27FC236}">
                <a16:creationId xmlns:a16="http://schemas.microsoft.com/office/drawing/2014/main" id="{24C598E0-DCB3-A5A0-6FDE-6660722E117B}"/>
              </a:ext>
            </a:extLst>
          </p:cNvPr>
          <p:cNvSpPr>
            <a:spLocks noGrp="1"/>
          </p:cNvSpPr>
          <p:nvPr>
            <p:ph idx="1"/>
          </p:nvPr>
        </p:nvSpPr>
        <p:spPr>
          <a:xfrm>
            <a:off x="339047" y="1524263"/>
            <a:ext cx="4017194" cy="4393652"/>
          </a:xfrm>
        </p:spPr>
        <p:txBody>
          <a:bodyPr>
            <a:normAutofit fontScale="85000" lnSpcReduction="10000"/>
          </a:bodyPr>
          <a:lstStyle/>
          <a:p>
            <a:pPr marL="342900" indent="-342900">
              <a:buFont typeface="Arial" panose="020B0604020202020204" pitchFamily="34" charset="0"/>
              <a:buChar char="•"/>
            </a:pPr>
            <a:r>
              <a:rPr lang="en-US">
                <a:sym typeface="Wingdings" panose="05000000000000000000" pitchFamily="2" charset="2"/>
              </a:rPr>
              <a:t>B</a:t>
            </a:r>
            <a:r>
              <a:rPr lang="en-US"/>
              <a:t>eef, eggs, other veg, fish and other seafoods should be sourced from closer countries</a:t>
            </a:r>
          </a:p>
          <a:p>
            <a:pPr marL="342900" indent="-342900">
              <a:buFont typeface="Arial" panose="020B0604020202020204" pitchFamily="34" charset="0"/>
              <a:buChar char="•"/>
            </a:pPr>
            <a:r>
              <a:rPr lang="en-US"/>
              <a:t>Other vegetables, fish and eggs recommended to be mainly locally produced. </a:t>
            </a:r>
          </a:p>
          <a:p>
            <a:pPr marL="342900" indent="-342900">
              <a:buFont typeface="Arial" panose="020B0604020202020204" pitchFamily="34" charset="0"/>
              <a:buChar char="•"/>
            </a:pPr>
            <a:r>
              <a:rPr lang="en-US"/>
              <a:t>Some % increased to &gt;100% </a:t>
            </a:r>
            <a:r>
              <a:rPr lang="en-US">
                <a:sym typeface="Wingdings" panose="05000000000000000000" pitchFamily="2" charset="2"/>
              </a:rPr>
              <a:t> </a:t>
            </a:r>
            <a:r>
              <a:rPr lang="en-US"/>
              <a:t>pineapple, wheat and eggs </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Feasible results?</a:t>
            </a:r>
            <a:endParaRPr lang="en-SG"/>
          </a:p>
        </p:txBody>
      </p:sp>
      <p:pic>
        <p:nvPicPr>
          <p:cNvPr id="4" name="Picture 3">
            <a:extLst>
              <a:ext uri="{FF2B5EF4-FFF2-40B4-BE49-F238E27FC236}">
                <a16:creationId xmlns:a16="http://schemas.microsoft.com/office/drawing/2014/main" id="{AE54C6D5-26BC-FAF6-E157-3A4BED8605EE}"/>
              </a:ext>
            </a:extLst>
          </p:cNvPr>
          <p:cNvPicPr>
            <a:picLocks noChangeAspect="1"/>
          </p:cNvPicPr>
          <p:nvPr/>
        </p:nvPicPr>
        <p:blipFill>
          <a:blip r:embed="rId2"/>
          <a:stretch>
            <a:fillRect/>
          </a:stretch>
        </p:blipFill>
        <p:spPr>
          <a:xfrm>
            <a:off x="4479801" y="1524263"/>
            <a:ext cx="7588640" cy="4095961"/>
          </a:xfrm>
          <a:prstGeom prst="rect">
            <a:avLst/>
          </a:prstGeom>
        </p:spPr>
      </p:pic>
      <p:sp>
        <p:nvSpPr>
          <p:cNvPr id="14" name="TextBox 13">
            <a:extLst>
              <a:ext uri="{FF2B5EF4-FFF2-40B4-BE49-F238E27FC236}">
                <a16:creationId xmlns:a16="http://schemas.microsoft.com/office/drawing/2014/main" id="{05517110-F710-BB0F-5364-361013BD19B5}"/>
              </a:ext>
            </a:extLst>
          </p:cNvPr>
          <p:cNvSpPr txBox="1"/>
          <p:nvPr/>
        </p:nvSpPr>
        <p:spPr>
          <a:xfrm>
            <a:off x="5400304" y="1237776"/>
            <a:ext cx="6102848" cy="307777"/>
          </a:xfrm>
          <a:prstGeom prst="rect">
            <a:avLst/>
          </a:prstGeom>
          <a:noFill/>
        </p:spPr>
        <p:txBody>
          <a:bodyPr wrap="square" lIns="91440" tIns="45720" rIns="91440" bIns="45720" anchor="t">
            <a:spAutoFit/>
          </a:bodyPr>
          <a:lstStyle/>
          <a:p>
            <a:r>
              <a:rPr lang="en-US" sz="1400"/>
              <a:t>The model also calculated new import percentages for each food type :</a:t>
            </a:r>
            <a:endParaRPr lang="en-SG" sz="1400"/>
          </a:p>
        </p:txBody>
      </p:sp>
    </p:spTree>
    <p:extLst>
      <p:ext uri="{BB962C8B-B14F-4D97-AF65-F5344CB8AC3E}">
        <p14:creationId xmlns:p14="http://schemas.microsoft.com/office/powerpoint/2010/main" val="29691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D21266F-C66D-C95B-C785-8AC0B8C5687C}"/>
              </a:ext>
              <a:ext uri="{C183D7F6-B498-43B3-948B-1728B52AA6E4}">
                <adec:decorative xmlns:adec="http://schemas.microsoft.com/office/drawing/2017/decorative" val="1"/>
              </a:ext>
            </a:extLst>
          </p:cNvPr>
          <p:cNvSpPr/>
          <p:nvPr/>
        </p:nvSpPr>
        <p:spPr>
          <a:xfrm>
            <a:off x="1" y="1273997"/>
            <a:ext cx="12192000" cy="489820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616610" y="97624"/>
            <a:ext cx="8306258" cy="531359"/>
          </a:xfrm>
        </p:spPr>
        <p:txBody>
          <a:bodyPr>
            <a:noAutofit/>
          </a:bodyPr>
          <a:lstStyle/>
          <a:p>
            <a:r>
              <a:rPr lang="en-US" sz="3600"/>
              <a:t>Scenario 2: Scenario 1 + Alternative Meats</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13</a:t>
            </a:fld>
            <a:endParaRPr lang="en-US"/>
          </a:p>
        </p:txBody>
      </p:sp>
      <p:sp>
        <p:nvSpPr>
          <p:cNvPr id="9" name="TextBox 8">
            <a:extLst>
              <a:ext uri="{FF2B5EF4-FFF2-40B4-BE49-F238E27FC236}">
                <a16:creationId xmlns:a16="http://schemas.microsoft.com/office/drawing/2014/main" id="{02E27227-F9DF-BD57-8E89-61772623B6DD}"/>
              </a:ext>
            </a:extLst>
          </p:cNvPr>
          <p:cNvSpPr txBox="1"/>
          <p:nvPr/>
        </p:nvSpPr>
        <p:spPr>
          <a:xfrm>
            <a:off x="7179924" y="2920473"/>
            <a:ext cx="4516720"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600" b="1"/>
              <a:t>For the baseline model, the calculated GHG emissions was 554.65 kg CO2-eq </a:t>
            </a:r>
          </a:p>
          <a:p>
            <a:pPr algn="ctr"/>
            <a:r>
              <a:rPr lang="en-US" sz="1600" b="1">
                <a:sym typeface="Wingdings" panose="05000000000000000000" pitchFamily="2" charset="2"/>
              </a:rPr>
              <a:t> Further 15%</a:t>
            </a:r>
            <a:r>
              <a:rPr lang="en-US" sz="1600" b="1"/>
              <a:t> decrease from Scenario 1!</a:t>
            </a:r>
          </a:p>
        </p:txBody>
      </p:sp>
      <p:graphicFrame>
        <p:nvGraphicFramePr>
          <p:cNvPr id="5" name="Content Placeholder 3">
            <a:extLst>
              <a:ext uri="{FF2B5EF4-FFF2-40B4-BE49-F238E27FC236}">
                <a16:creationId xmlns:a16="http://schemas.microsoft.com/office/drawing/2014/main" id="{463C9413-606E-8366-E825-8D92012B241D}"/>
              </a:ext>
            </a:extLst>
          </p:cNvPr>
          <p:cNvGraphicFramePr>
            <a:graphicFrameLocks/>
          </p:cNvGraphicFramePr>
          <p:nvPr>
            <p:extLst>
              <p:ext uri="{D42A27DB-BD31-4B8C-83A1-F6EECF244321}">
                <p14:modId xmlns:p14="http://schemas.microsoft.com/office/powerpoint/2010/main" val="2347994491"/>
              </p:ext>
            </p:extLst>
          </p:nvPr>
        </p:nvGraphicFramePr>
        <p:xfrm>
          <a:off x="9077142" y="-103181"/>
          <a:ext cx="2960585" cy="1704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4F18BB7-341A-67DF-11FA-956345CA8D3F}"/>
              </a:ext>
            </a:extLst>
          </p:cNvPr>
          <p:cNvSpPr txBox="1"/>
          <p:nvPr/>
        </p:nvSpPr>
        <p:spPr>
          <a:xfrm>
            <a:off x="616610" y="508091"/>
            <a:ext cx="7910941" cy="646331"/>
          </a:xfrm>
          <a:prstGeom prst="rect">
            <a:avLst/>
          </a:prstGeom>
          <a:noFill/>
        </p:spPr>
        <p:txBody>
          <a:bodyPr wrap="square" rtlCol="0">
            <a:spAutoFit/>
          </a:bodyPr>
          <a:lstStyle/>
          <a:p>
            <a:pPr algn="just"/>
            <a:r>
              <a:rPr lang="en-US">
                <a:solidFill>
                  <a:srgbClr val="008000"/>
                </a:solidFill>
              </a:rPr>
              <a:t>How does replacing meats impact GHG emissions? </a:t>
            </a:r>
          </a:p>
          <a:p>
            <a:pPr algn="just"/>
            <a:r>
              <a:rPr lang="en-US">
                <a:solidFill>
                  <a:srgbClr val="008000"/>
                </a:solidFill>
              </a:rPr>
              <a:t>(1) Plant-based meat, or (2) cultivated meat, or (3) insects</a:t>
            </a:r>
          </a:p>
        </p:txBody>
      </p:sp>
      <p:sp>
        <p:nvSpPr>
          <p:cNvPr id="13" name="TextBox 12">
            <a:extLst>
              <a:ext uri="{FF2B5EF4-FFF2-40B4-BE49-F238E27FC236}">
                <a16:creationId xmlns:a16="http://schemas.microsoft.com/office/drawing/2014/main" id="{43F1DFC8-D1B1-142D-D2EF-1607CC5A59C8}"/>
              </a:ext>
            </a:extLst>
          </p:cNvPr>
          <p:cNvSpPr txBox="1"/>
          <p:nvPr/>
        </p:nvSpPr>
        <p:spPr>
          <a:xfrm>
            <a:off x="7283718" y="5106869"/>
            <a:ext cx="2069849"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a:solidFill>
                  <a:schemeClr val="tx1"/>
                </a:solidFill>
              </a:rPr>
              <a:t>% of meats substituted was toggled to calculate GHG emissions</a:t>
            </a:r>
            <a:endParaRPr lang="en-SG" sz="1400">
              <a:solidFill>
                <a:schemeClr val="tx1"/>
              </a:solidFill>
            </a:endParaRPr>
          </a:p>
        </p:txBody>
      </p:sp>
      <p:cxnSp>
        <p:nvCxnSpPr>
          <p:cNvPr id="14" name="Straight Arrow Connector 13">
            <a:extLst>
              <a:ext uri="{FF2B5EF4-FFF2-40B4-BE49-F238E27FC236}">
                <a16:creationId xmlns:a16="http://schemas.microsoft.com/office/drawing/2014/main" id="{159E1E23-DD2D-81EB-2F52-BA69BEAD2F2F}"/>
              </a:ext>
            </a:extLst>
          </p:cNvPr>
          <p:cNvCxnSpPr>
            <a:cxnSpLocks/>
            <a:stCxn id="13" idx="1"/>
            <a:endCxn id="12" idx="3"/>
          </p:cNvCxnSpPr>
          <p:nvPr/>
        </p:nvCxnSpPr>
        <p:spPr>
          <a:xfrm flipH="1" flipV="1">
            <a:off x="6515135" y="5467877"/>
            <a:ext cx="768583" cy="8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descr="Demo - Free computer icons">
            <a:extLst>
              <a:ext uri="{FF2B5EF4-FFF2-40B4-BE49-F238E27FC236}">
                <a16:creationId xmlns:a16="http://schemas.microsoft.com/office/drawing/2014/main" id="{F05B6985-368D-38D6-8674-06AC54AA79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799" y="6252169"/>
            <a:ext cx="630601" cy="630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8D9B400-7E2A-B124-D201-F98F582B8C3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6610" y="1390123"/>
            <a:ext cx="5736590" cy="1530350"/>
          </a:xfrm>
          <a:prstGeom prst="rect">
            <a:avLst/>
          </a:prstGeom>
          <a:noFill/>
        </p:spPr>
      </p:pic>
      <p:pic>
        <p:nvPicPr>
          <p:cNvPr id="7" name="Picture 6">
            <a:extLst>
              <a:ext uri="{FF2B5EF4-FFF2-40B4-BE49-F238E27FC236}">
                <a16:creationId xmlns:a16="http://schemas.microsoft.com/office/drawing/2014/main" id="{7CF377EE-2008-54CE-2B89-C4025FC971A4}"/>
              </a:ext>
            </a:extLst>
          </p:cNvPr>
          <p:cNvPicPr>
            <a:picLocks noChangeAspect="1"/>
          </p:cNvPicPr>
          <p:nvPr/>
        </p:nvPicPr>
        <p:blipFill>
          <a:blip r:embed="rId9"/>
          <a:stretch>
            <a:fillRect/>
          </a:stretch>
        </p:blipFill>
        <p:spPr>
          <a:xfrm>
            <a:off x="616610" y="2909343"/>
            <a:ext cx="5715000" cy="3009900"/>
          </a:xfrm>
          <a:prstGeom prst="rect">
            <a:avLst/>
          </a:prstGeom>
        </p:spPr>
      </p:pic>
      <p:sp>
        <p:nvSpPr>
          <p:cNvPr id="12" name="Rectangle 11">
            <a:extLst>
              <a:ext uri="{FF2B5EF4-FFF2-40B4-BE49-F238E27FC236}">
                <a16:creationId xmlns:a16="http://schemas.microsoft.com/office/drawing/2014/main" id="{BA859697-848D-1A57-82CB-CCD5404DE913}"/>
              </a:ext>
            </a:extLst>
          </p:cNvPr>
          <p:cNvSpPr/>
          <p:nvPr/>
        </p:nvSpPr>
        <p:spPr>
          <a:xfrm>
            <a:off x="4747980" y="4899323"/>
            <a:ext cx="1767155" cy="1137107"/>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138577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CFAE75-84EC-B2E0-9FF6-ADB4231C35B6}"/>
              </a:ext>
              <a:ext uri="{C183D7F6-B498-43B3-948B-1728B52AA6E4}">
                <adec:decorative xmlns:adec="http://schemas.microsoft.com/office/drawing/2017/decorative" val="1"/>
              </a:ext>
            </a:extLst>
          </p:cNvPr>
          <p:cNvSpPr/>
          <p:nvPr/>
        </p:nvSpPr>
        <p:spPr>
          <a:xfrm>
            <a:off x="1" y="1273997"/>
            <a:ext cx="12192000" cy="489820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404725" y="271919"/>
            <a:ext cx="10543032" cy="978712"/>
          </a:xfrm>
        </p:spPr>
        <p:txBody>
          <a:bodyPr>
            <a:normAutofit/>
          </a:bodyPr>
          <a:lstStyle/>
          <a:p>
            <a:r>
              <a:rPr lang="en-US" sz="3600"/>
              <a:t>Model Comparison</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14</a:t>
            </a:fld>
            <a:endParaRPr lang="en-US"/>
          </a:p>
        </p:txBody>
      </p:sp>
      <p:graphicFrame>
        <p:nvGraphicFramePr>
          <p:cNvPr id="3" name="Content Placeholder 3">
            <a:extLst>
              <a:ext uri="{FF2B5EF4-FFF2-40B4-BE49-F238E27FC236}">
                <a16:creationId xmlns:a16="http://schemas.microsoft.com/office/drawing/2014/main" id="{14412FE8-E606-65A0-03CD-FB568A5A4494}"/>
              </a:ext>
            </a:extLst>
          </p:cNvPr>
          <p:cNvGraphicFramePr>
            <a:graphicFrameLocks/>
          </p:cNvGraphicFramePr>
          <p:nvPr>
            <p:extLst>
              <p:ext uri="{D42A27DB-BD31-4B8C-83A1-F6EECF244321}">
                <p14:modId xmlns:p14="http://schemas.microsoft.com/office/powerpoint/2010/main" val="1376564452"/>
              </p:ext>
            </p:extLst>
          </p:nvPr>
        </p:nvGraphicFramePr>
        <p:xfrm>
          <a:off x="838685" y="1746361"/>
          <a:ext cx="4407613" cy="182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D30B1275-0DED-3AB1-D2BC-01D2BA6B9509}"/>
              </a:ext>
            </a:extLst>
          </p:cNvPr>
          <p:cNvSpPr>
            <a:spLocks noGrp="1"/>
          </p:cNvSpPr>
          <p:nvPr>
            <p:ph idx="1"/>
          </p:nvPr>
        </p:nvSpPr>
        <p:spPr>
          <a:xfrm>
            <a:off x="505416" y="3724748"/>
            <a:ext cx="5188450" cy="1679211"/>
          </a:xfrm>
        </p:spPr>
        <p:txBody>
          <a:bodyPr>
            <a:normAutofit/>
          </a:bodyPr>
          <a:lstStyle/>
          <a:p>
            <a:pPr marL="0" indent="0" algn="ctr"/>
            <a:r>
              <a:rPr lang="en-US">
                <a:sym typeface="Wingdings" panose="05000000000000000000" pitchFamily="2" charset="2"/>
              </a:rPr>
              <a:t>C</a:t>
            </a:r>
            <a:r>
              <a:rPr lang="en-US"/>
              <a:t>hanging parameters such as diet, food production policy, and meat substitutes can lead to an overall reduction of 40% in GHG emissions!</a:t>
            </a:r>
            <a:endParaRPr lang="en-SG"/>
          </a:p>
        </p:txBody>
      </p:sp>
      <p:pic>
        <p:nvPicPr>
          <p:cNvPr id="8" name="Picture 7">
            <a:extLst>
              <a:ext uri="{FF2B5EF4-FFF2-40B4-BE49-F238E27FC236}">
                <a16:creationId xmlns:a16="http://schemas.microsoft.com/office/drawing/2014/main" id="{DC2362AC-E5E5-9479-1748-90C053759BF1}"/>
              </a:ext>
            </a:extLst>
          </p:cNvPr>
          <p:cNvPicPr>
            <a:picLocks noChangeAspect="1"/>
          </p:cNvPicPr>
          <p:nvPr/>
        </p:nvPicPr>
        <p:blipFill>
          <a:blip r:embed="rId7"/>
          <a:stretch>
            <a:fillRect/>
          </a:stretch>
        </p:blipFill>
        <p:spPr>
          <a:xfrm>
            <a:off x="6101450" y="1737727"/>
            <a:ext cx="5585134" cy="3669303"/>
          </a:xfrm>
          <a:prstGeom prst="rect">
            <a:avLst/>
          </a:prstGeom>
        </p:spPr>
      </p:pic>
    </p:spTree>
    <p:extLst>
      <p:ext uri="{BB962C8B-B14F-4D97-AF65-F5344CB8AC3E}">
        <p14:creationId xmlns:p14="http://schemas.microsoft.com/office/powerpoint/2010/main" val="427315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D21266F-C66D-C95B-C785-8AC0B8C5687C}"/>
              </a:ext>
              <a:ext uri="{C183D7F6-B498-43B3-948B-1728B52AA6E4}">
                <adec:decorative xmlns:adec="http://schemas.microsoft.com/office/drawing/2017/decorative" val="1"/>
              </a:ext>
            </a:extLst>
          </p:cNvPr>
          <p:cNvSpPr/>
          <p:nvPr/>
        </p:nvSpPr>
        <p:spPr>
          <a:xfrm>
            <a:off x="1" y="1273997"/>
            <a:ext cx="12192000" cy="489820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15</a:t>
            </a:fld>
            <a:endParaRPr lang="en-US"/>
          </a:p>
        </p:txBody>
      </p:sp>
      <p:sp>
        <p:nvSpPr>
          <p:cNvPr id="7" name="Title 1">
            <a:extLst>
              <a:ext uri="{FF2B5EF4-FFF2-40B4-BE49-F238E27FC236}">
                <a16:creationId xmlns:a16="http://schemas.microsoft.com/office/drawing/2014/main" id="{1BD24BAD-6546-7DF3-F88D-8D7FE61C9452}"/>
              </a:ext>
            </a:extLst>
          </p:cNvPr>
          <p:cNvSpPr>
            <a:spLocks noGrp="1"/>
          </p:cNvSpPr>
          <p:nvPr>
            <p:ph type="title"/>
          </p:nvPr>
        </p:nvSpPr>
        <p:spPr>
          <a:xfrm>
            <a:off x="289723" y="177278"/>
            <a:ext cx="8905648" cy="508521"/>
          </a:xfrm>
        </p:spPr>
        <p:txBody>
          <a:bodyPr anchor="t">
            <a:noAutofit/>
          </a:bodyPr>
          <a:lstStyle/>
          <a:p>
            <a:r>
              <a:rPr lang="en-US" sz="3400"/>
              <a:t>Sensitivity Analysis</a:t>
            </a:r>
          </a:p>
        </p:txBody>
      </p:sp>
      <p:sp>
        <p:nvSpPr>
          <p:cNvPr id="8" name="TextBox 7">
            <a:extLst>
              <a:ext uri="{FF2B5EF4-FFF2-40B4-BE49-F238E27FC236}">
                <a16:creationId xmlns:a16="http://schemas.microsoft.com/office/drawing/2014/main" id="{8C2E9A14-D430-7A76-4B4B-1C3F4EB424AF}"/>
              </a:ext>
            </a:extLst>
          </p:cNvPr>
          <p:cNvSpPr txBox="1"/>
          <p:nvPr/>
        </p:nvSpPr>
        <p:spPr>
          <a:xfrm>
            <a:off x="304414" y="699820"/>
            <a:ext cx="9486858" cy="369332"/>
          </a:xfrm>
          <a:prstGeom prst="rect">
            <a:avLst/>
          </a:prstGeom>
          <a:noFill/>
        </p:spPr>
        <p:txBody>
          <a:bodyPr wrap="square" rtlCol="0">
            <a:spAutoFit/>
          </a:bodyPr>
          <a:lstStyle/>
          <a:p>
            <a:pPr algn="just"/>
            <a:r>
              <a:rPr lang="en-US">
                <a:solidFill>
                  <a:srgbClr val="008000"/>
                </a:solidFill>
              </a:rPr>
              <a:t>What will happen if 1 or more country is removed as an exporter of beef due to bovine disease?</a:t>
            </a:r>
          </a:p>
        </p:txBody>
      </p:sp>
      <p:sp>
        <p:nvSpPr>
          <p:cNvPr id="10" name="Content Placeholder 4">
            <a:extLst>
              <a:ext uri="{FF2B5EF4-FFF2-40B4-BE49-F238E27FC236}">
                <a16:creationId xmlns:a16="http://schemas.microsoft.com/office/drawing/2014/main" id="{8C6AAE2E-B97A-4278-5C94-1ECA8EE2EAC0}"/>
              </a:ext>
            </a:extLst>
          </p:cNvPr>
          <p:cNvSpPr>
            <a:spLocks noGrp="1"/>
          </p:cNvSpPr>
          <p:nvPr>
            <p:ph idx="1"/>
          </p:nvPr>
        </p:nvSpPr>
        <p:spPr>
          <a:xfrm>
            <a:off x="176533" y="1568095"/>
            <a:ext cx="4525433" cy="4310007"/>
          </a:xfrm>
        </p:spPr>
        <p:txBody>
          <a:bodyPr>
            <a:normAutofit fontScale="92500"/>
          </a:bodyPr>
          <a:lstStyle/>
          <a:p>
            <a:pPr marL="342900" indent="-342900">
              <a:buFont typeface="Arial" panose="020B0604020202020204" pitchFamily="34" charset="0"/>
              <a:buChar char="•"/>
            </a:pPr>
            <a:r>
              <a:rPr lang="en-US">
                <a:sym typeface="Wingdings" panose="05000000000000000000" pitchFamily="2" charset="2"/>
              </a:rPr>
              <a:t>Beef  Highest GHG emissions of all the meats</a:t>
            </a:r>
          </a:p>
          <a:p>
            <a:pPr marL="342900" indent="-342900">
              <a:buFont typeface="Arial" panose="020B0604020202020204" pitchFamily="34" charset="0"/>
              <a:buChar char="•"/>
            </a:pPr>
            <a:r>
              <a:rPr lang="en-US">
                <a:sym typeface="Wingdings" panose="05000000000000000000" pitchFamily="2" charset="2"/>
              </a:rPr>
              <a:t>Import countries: Brazil, Australia, NZ (lowest GHG per kg)</a:t>
            </a:r>
          </a:p>
          <a:p>
            <a:pPr marL="342900" indent="-342900">
              <a:buFont typeface="Arial" panose="020B0604020202020204" pitchFamily="34" charset="0"/>
              <a:buChar char="•"/>
            </a:pPr>
            <a:r>
              <a:rPr lang="en-SG"/>
              <a:t>2 test cases</a:t>
            </a:r>
          </a:p>
          <a:p>
            <a:pPr marL="800100" lvl="1" indent="-342900">
              <a:buFont typeface="Arial" panose="020B0604020202020204" pitchFamily="34" charset="0"/>
              <a:buChar char="•"/>
            </a:pPr>
            <a:r>
              <a:rPr lang="en-US"/>
              <a:t>Assume </a:t>
            </a:r>
            <a:r>
              <a:rPr lang="en-US" err="1"/>
              <a:t>Aus</a:t>
            </a:r>
            <a:r>
              <a:rPr lang="en-US"/>
              <a:t> is unable to export</a:t>
            </a:r>
          </a:p>
          <a:p>
            <a:pPr marL="800100" lvl="1" indent="-342900">
              <a:buFont typeface="Arial" panose="020B0604020202020204" pitchFamily="34" charset="0"/>
              <a:buChar char="•"/>
            </a:pPr>
            <a:r>
              <a:rPr lang="en-US"/>
              <a:t>Assume Brazil is unable to export</a:t>
            </a:r>
          </a:p>
          <a:p>
            <a:pPr marL="342900" indent="-342900">
              <a:buFont typeface="Arial" panose="020B0604020202020204" pitchFamily="34" charset="0"/>
              <a:buChar char="•"/>
            </a:pPr>
            <a:r>
              <a:rPr lang="en-US"/>
              <a:t>New sources of chilled and frozen beef </a:t>
            </a:r>
            <a:r>
              <a:rPr lang="en-US">
                <a:sym typeface="Wingdings" panose="05000000000000000000" pitchFamily="2" charset="2"/>
              </a:rPr>
              <a:t> </a:t>
            </a:r>
            <a:r>
              <a:rPr lang="en-US"/>
              <a:t>NZ and the other country</a:t>
            </a:r>
            <a:endParaRPr lang="en-SG"/>
          </a:p>
        </p:txBody>
      </p:sp>
      <p:pic>
        <p:nvPicPr>
          <p:cNvPr id="15" name="Picture 14" descr="Table&#10;&#10;Description automatically generated">
            <a:extLst>
              <a:ext uri="{FF2B5EF4-FFF2-40B4-BE49-F238E27FC236}">
                <a16:creationId xmlns:a16="http://schemas.microsoft.com/office/drawing/2014/main" id="{7B62CC0E-869E-13FA-8DEE-B871B21E7FE8}"/>
              </a:ext>
            </a:extLst>
          </p:cNvPr>
          <p:cNvPicPr>
            <a:picLocks noChangeAspect="1"/>
          </p:cNvPicPr>
          <p:nvPr/>
        </p:nvPicPr>
        <p:blipFill>
          <a:blip r:embed="rId2"/>
          <a:stretch>
            <a:fillRect/>
          </a:stretch>
        </p:blipFill>
        <p:spPr>
          <a:xfrm>
            <a:off x="4815156" y="1657349"/>
            <a:ext cx="7200311" cy="3808503"/>
          </a:xfrm>
          <a:prstGeom prst="rect">
            <a:avLst/>
          </a:prstGeom>
        </p:spPr>
      </p:pic>
    </p:spTree>
    <p:extLst>
      <p:ext uri="{BB962C8B-B14F-4D97-AF65-F5344CB8AC3E}">
        <p14:creationId xmlns:p14="http://schemas.microsoft.com/office/powerpoint/2010/main" val="206752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D21266F-C66D-C95B-C785-8AC0B8C5687C}"/>
              </a:ext>
              <a:ext uri="{C183D7F6-B498-43B3-948B-1728B52AA6E4}">
                <adec:decorative xmlns:adec="http://schemas.microsoft.com/office/drawing/2017/decorative" val="1"/>
              </a:ext>
            </a:extLst>
          </p:cNvPr>
          <p:cNvSpPr/>
          <p:nvPr/>
        </p:nvSpPr>
        <p:spPr>
          <a:xfrm>
            <a:off x="1" y="1273997"/>
            <a:ext cx="12192000" cy="489820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16</a:t>
            </a:fld>
            <a:endParaRPr lang="en-US"/>
          </a:p>
        </p:txBody>
      </p:sp>
      <p:sp>
        <p:nvSpPr>
          <p:cNvPr id="7" name="Title 1">
            <a:extLst>
              <a:ext uri="{FF2B5EF4-FFF2-40B4-BE49-F238E27FC236}">
                <a16:creationId xmlns:a16="http://schemas.microsoft.com/office/drawing/2014/main" id="{1BD24BAD-6546-7DF3-F88D-8D7FE61C9452}"/>
              </a:ext>
            </a:extLst>
          </p:cNvPr>
          <p:cNvSpPr>
            <a:spLocks noGrp="1"/>
          </p:cNvSpPr>
          <p:nvPr>
            <p:ph type="title"/>
          </p:nvPr>
        </p:nvSpPr>
        <p:spPr>
          <a:xfrm>
            <a:off x="289723" y="177278"/>
            <a:ext cx="8905648" cy="508521"/>
          </a:xfrm>
        </p:spPr>
        <p:txBody>
          <a:bodyPr anchor="t">
            <a:noAutofit/>
          </a:bodyPr>
          <a:lstStyle/>
          <a:p>
            <a:r>
              <a:rPr lang="en-US" sz="3400"/>
              <a:t>Sensitivity Analysis</a:t>
            </a:r>
          </a:p>
        </p:txBody>
      </p:sp>
      <p:sp>
        <p:nvSpPr>
          <p:cNvPr id="8" name="TextBox 7">
            <a:extLst>
              <a:ext uri="{FF2B5EF4-FFF2-40B4-BE49-F238E27FC236}">
                <a16:creationId xmlns:a16="http://schemas.microsoft.com/office/drawing/2014/main" id="{8C2E9A14-D430-7A76-4B4B-1C3F4EB424AF}"/>
              </a:ext>
            </a:extLst>
          </p:cNvPr>
          <p:cNvSpPr txBox="1"/>
          <p:nvPr/>
        </p:nvSpPr>
        <p:spPr>
          <a:xfrm>
            <a:off x="304414" y="699820"/>
            <a:ext cx="8685474" cy="369332"/>
          </a:xfrm>
          <a:prstGeom prst="rect">
            <a:avLst/>
          </a:prstGeom>
          <a:noFill/>
        </p:spPr>
        <p:txBody>
          <a:bodyPr wrap="square" rtlCol="0">
            <a:spAutoFit/>
          </a:bodyPr>
          <a:lstStyle/>
          <a:p>
            <a:pPr algn="just"/>
            <a:r>
              <a:rPr lang="en-US">
                <a:solidFill>
                  <a:srgbClr val="008000"/>
                </a:solidFill>
              </a:rPr>
              <a:t>What will happen if ≥1 country is removed as an exporter of beef due to bovine disease?</a:t>
            </a:r>
          </a:p>
        </p:txBody>
      </p:sp>
      <p:sp>
        <p:nvSpPr>
          <p:cNvPr id="10" name="Content Placeholder 4">
            <a:extLst>
              <a:ext uri="{FF2B5EF4-FFF2-40B4-BE49-F238E27FC236}">
                <a16:creationId xmlns:a16="http://schemas.microsoft.com/office/drawing/2014/main" id="{8C6AAE2E-B97A-4278-5C94-1ECA8EE2EAC0}"/>
              </a:ext>
            </a:extLst>
          </p:cNvPr>
          <p:cNvSpPr>
            <a:spLocks noGrp="1"/>
          </p:cNvSpPr>
          <p:nvPr>
            <p:ph idx="1"/>
          </p:nvPr>
        </p:nvSpPr>
        <p:spPr>
          <a:xfrm>
            <a:off x="289723" y="1495169"/>
            <a:ext cx="5469649" cy="4366764"/>
          </a:xfrm>
        </p:spPr>
        <p:txBody>
          <a:bodyPr>
            <a:normAutofit fontScale="77500" lnSpcReduction="20000"/>
          </a:bodyPr>
          <a:lstStyle/>
          <a:p>
            <a:pPr marL="342900" indent="-342900">
              <a:lnSpc>
                <a:spcPct val="120000"/>
              </a:lnSpc>
              <a:buFont typeface="Arial" panose="020B0604020202020204" pitchFamily="34" charset="0"/>
              <a:buChar char="•"/>
            </a:pPr>
            <a:r>
              <a:rPr lang="en-SG">
                <a:sym typeface="Wingdings" panose="05000000000000000000" pitchFamily="2" charset="2"/>
              </a:rPr>
              <a:t>When Australia stops export  Noticeable </a:t>
            </a:r>
            <a:r>
              <a:rPr lang="en-US">
                <a:sym typeface="Wingdings" panose="05000000000000000000" pitchFamily="2" charset="2"/>
              </a:rPr>
              <a:t>decrease in GHG emissions based on the distribution of import ratios ( in GHG when Brazil takes on 100% of imports)</a:t>
            </a:r>
          </a:p>
          <a:p>
            <a:pPr marL="342900" indent="-342900">
              <a:lnSpc>
                <a:spcPct val="120000"/>
              </a:lnSpc>
              <a:buFont typeface="Arial" panose="020B0604020202020204" pitchFamily="34" charset="0"/>
              <a:buChar char="•"/>
            </a:pPr>
            <a:r>
              <a:rPr lang="en-SG">
                <a:sym typeface="Wingdings" panose="05000000000000000000" pitchFamily="2" charset="2"/>
              </a:rPr>
              <a:t>When Brazil stops export  GHG emissions are lower (-</a:t>
            </a:r>
            <a:r>
              <a:rPr lang="en-US">
                <a:sym typeface="Wingdings" panose="05000000000000000000" pitchFamily="2" charset="2"/>
              </a:rPr>
              <a:t>4.89kg CO</a:t>
            </a:r>
            <a:r>
              <a:rPr lang="en-US" baseline="-25000">
                <a:sym typeface="Wingdings" panose="05000000000000000000" pitchFamily="2" charset="2"/>
              </a:rPr>
              <a:t>2</a:t>
            </a:r>
            <a:r>
              <a:rPr lang="en-US">
                <a:sym typeface="Wingdings" panose="05000000000000000000" pitchFamily="2" charset="2"/>
              </a:rPr>
              <a:t>-eq as compared to the input model)</a:t>
            </a:r>
            <a:endParaRPr lang="en-US"/>
          </a:p>
          <a:p>
            <a:pPr marL="342900" indent="-342900">
              <a:lnSpc>
                <a:spcPct val="120000"/>
              </a:lnSpc>
              <a:buFont typeface="Arial" panose="020B0604020202020204" pitchFamily="34" charset="0"/>
              <a:buChar char="•"/>
            </a:pPr>
            <a:r>
              <a:rPr lang="en-US" b="1"/>
              <a:t>Brazil’s contribution to GHG emissions is considerable, as removing it reduces the GHG emissions more vs Australia</a:t>
            </a:r>
          </a:p>
          <a:p>
            <a:pPr marL="342900" indent="-342900">
              <a:lnSpc>
                <a:spcPct val="120000"/>
              </a:lnSpc>
              <a:buFont typeface="Arial" panose="020B0604020202020204" pitchFamily="34" charset="0"/>
              <a:buChar char="•"/>
            </a:pPr>
            <a:r>
              <a:rPr lang="en-US" b="1"/>
              <a:t>In the event of bovine disease in Australia, New Zealand would be the preferred option to completely replace Australia’s export </a:t>
            </a:r>
            <a:endParaRPr lang="en-SG" b="1"/>
          </a:p>
        </p:txBody>
      </p:sp>
      <p:pic>
        <p:nvPicPr>
          <p:cNvPr id="4" name="Picture 3">
            <a:extLst>
              <a:ext uri="{FF2B5EF4-FFF2-40B4-BE49-F238E27FC236}">
                <a16:creationId xmlns:a16="http://schemas.microsoft.com/office/drawing/2014/main" id="{577F7484-3FF6-2DC0-73E6-53107F1183E6}"/>
              </a:ext>
            </a:extLst>
          </p:cNvPr>
          <p:cNvPicPr>
            <a:picLocks noChangeAspect="1"/>
          </p:cNvPicPr>
          <p:nvPr/>
        </p:nvPicPr>
        <p:blipFill>
          <a:blip r:embed="rId2"/>
          <a:stretch>
            <a:fillRect/>
          </a:stretch>
        </p:blipFill>
        <p:spPr>
          <a:xfrm>
            <a:off x="5653607" y="1433773"/>
            <a:ext cx="6248669" cy="4383394"/>
          </a:xfrm>
          <a:prstGeom prst="rect">
            <a:avLst/>
          </a:prstGeom>
        </p:spPr>
      </p:pic>
    </p:spTree>
    <p:extLst>
      <p:ext uri="{BB962C8B-B14F-4D97-AF65-F5344CB8AC3E}">
        <p14:creationId xmlns:p14="http://schemas.microsoft.com/office/powerpoint/2010/main" val="311677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3366-097D-49B2-BEEA-81A815AD36F1}"/>
              </a:ext>
            </a:extLst>
          </p:cNvPr>
          <p:cNvSpPr>
            <a:spLocks noGrp="1"/>
          </p:cNvSpPr>
          <p:nvPr>
            <p:ph type="title"/>
          </p:nvPr>
        </p:nvSpPr>
        <p:spPr>
          <a:xfrm>
            <a:off x="675493" y="342900"/>
            <a:ext cx="4907908" cy="2640432"/>
          </a:xfrm>
        </p:spPr>
        <p:txBody>
          <a:bodyPr/>
          <a:lstStyle/>
          <a:p>
            <a:r>
              <a:rPr lang="en-US"/>
              <a:t>Conclusion</a:t>
            </a:r>
          </a:p>
        </p:txBody>
      </p:sp>
      <p:sp>
        <p:nvSpPr>
          <p:cNvPr id="14" name="Slide Number Placeholder 13">
            <a:extLst>
              <a:ext uri="{FF2B5EF4-FFF2-40B4-BE49-F238E27FC236}">
                <a16:creationId xmlns:a16="http://schemas.microsoft.com/office/drawing/2014/main" id="{2A2C7052-C5E5-47FE-B977-930D156AA76E}"/>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17</a:t>
            </a:fld>
            <a:endParaRPr lang="en-US"/>
          </a:p>
        </p:txBody>
      </p:sp>
      <p:graphicFrame>
        <p:nvGraphicFramePr>
          <p:cNvPr id="9" name="Content Placeholder 8">
            <a:extLst>
              <a:ext uri="{FF2B5EF4-FFF2-40B4-BE49-F238E27FC236}">
                <a16:creationId xmlns:a16="http://schemas.microsoft.com/office/drawing/2014/main" id="{FC38310C-6739-2018-3F54-AC446A640854}"/>
              </a:ext>
            </a:extLst>
          </p:cNvPr>
          <p:cNvGraphicFramePr>
            <a:graphicFrameLocks noGrp="1"/>
          </p:cNvGraphicFramePr>
          <p:nvPr>
            <p:ph idx="1"/>
            <p:extLst>
              <p:ext uri="{D42A27DB-BD31-4B8C-83A1-F6EECF244321}">
                <p14:modId xmlns:p14="http://schemas.microsoft.com/office/powerpoint/2010/main" val="428320720"/>
              </p:ext>
            </p:extLst>
          </p:nvPr>
        </p:nvGraphicFramePr>
        <p:xfrm>
          <a:off x="1119883" y="1078965"/>
          <a:ext cx="9822095" cy="4376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18C7CD5B-2681-700E-FFC1-27716E113576}"/>
              </a:ext>
            </a:extLst>
          </p:cNvPr>
          <p:cNvSpPr txBox="1"/>
          <p:nvPr/>
        </p:nvSpPr>
        <p:spPr>
          <a:xfrm>
            <a:off x="2712378" y="5645471"/>
            <a:ext cx="6801492" cy="923330"/>
          </a:xfrm>
          <a:custGeom>
            <a:avLst/>
            <a:gdLst>
              <a:gd name="connsiteX0" fmla="*/ 0 w 6801492"/>
              <a:gd name="connsiteY0" fmla="*/ 0 h 923330"/>
              <a:gd name="connsiteX1" fmla="*/ 430761 w 6801492"/>
              <a:gd name="connsiteY1" fmla="*/ 0 h 923330"/>
              <a:gd name="connsiteX2" fmla="*/ 1065567 w 6801492"/>
              <a:gd name="connsiteY2" fmla="*/ 0 h 923330"/>
              <a:gd name="connsiteX3" fmla="*/ 1700373 w 6801492"/>
              <a:gd name="connsiteY3" fmla="*/ 0 h 923330"/>
              <a:gd name="connsiteX4" fmla="*/ 2403194 w 6801492"/>
              <a:gd name="connsiteY4" fmla="*/ 0 h 923330"/>
              <a:gd name="connsiteX5" fmla="*/ 2969985 w 6801492"/>
              <a:gd name="connsiteY5" fmla="*/ 0 h 923330"/>
              <a:gd name="connsiteX6" fmla="*/ 3536776 w 6801492"/>
              <a:gd name="connsiteY6" fmla="*/ 0 h 923330"/>
              <a:gd name="connsiteX7" fmla="*/ 3967537 w 6801492"/>
              <a:gd name="connsiteY7" fmla="*/ 0 h 923330"/>
              <a:gd name="connsiteX8" fmla="*/ 4534328 w 6801492"/>
              <a:gd name="connsiteY8" fmla="*/ 0 h 923330"/>
              <a:gd name="connsiteX9" fmla="*/ 4897074 w 6801492"/>
              <a:gd name="connsiteY9" fmla="*/ 0 h 923330"/>
              <a:gd name="connsiteX10" fmla="*/ 5327835 w 6801492"/>
              <a:gd name="connsiteY10" fmla="*/ 0 h 923330"/>
              <a:gd name="connsiteX11" fmla="*/ 5758597 w 6801492"/>
              <a:gd name="connsiteY11" fmla="*/ 0 h 923330"/>
              <a:gd name="connsiteX12" fmla="*/ 6801492 w 6801492"/>
              <a:gd name="connsiteY12" fmla="*/ 0 h 923330"/>
              <a:gd name="connsiteX13" fmla="*/ 6801492 w 6801492"/>
              <a:gd name="connsiteY13" fmla="*/ 443198 h 923330"/>
              <a:gd name="connsiteX14" fmla="*/ 6801492 w 6801492"/>
              <a:gd name="connsiteY14" fmla="*/ 923330 h 923330"/>
              <a:gd name="connsiteX15" fmla="*/ 6370731 w 6801492"/>
              <a:gd name="connsiteY15" fmla="*/ 923330 h 923330"/>
              <a:gd name="connsiteX16" fmla="*/ 5803940 w 6801492"/>
              <a:gd name="connsiteY16" fmla="*/ 923330 h 923330"/>
              <a:gd name="connsiteX17" fmla="*/ 5373179 w 6801492"/>
              <a:gd name="connsiteY17" fmla="*/ 923330 h 923330"/>
              <a:gd name="connsiteX18" fmla="*/ 4942418 w 6801492"/>
              <a:gd name="connsiteY18" fmla="*/ 923330 h 923330"/>
              <a:gd name="connsiteX19" fmla="*/ 4375627 w 6801492"/>
              <a:gd name="connsiteY19" fmla="*/ 923330 h 923330"/>
              <a:gd name="connsiteX20" fmla="*/ 3740821 w 6801492"/>
              <a:gd name="connsiteY20" fmla="*/ 923330 h 923330"/>
              <a:gd name="connsiteX21" fmla="*/ 3242045 w 6801492"/>
              <a:gd name="connsiteY21" fmla="*/ 923330 h 923330"/>
              <a:gd name="connsiteX22" fmla="*/ 2743268 w 6801492"/>
              <a:gd name="connsiteY22" fmla="*/ 923330 h 923330"/>
              <a:gd name="connsiteX23" fmla="*/ 2176477 w 6801492"/>
              <a:gd name="connsiteY23" fmla="*/ 923330 h 923330"/>
              <a:gd name="connsiteX24" fmla="*/ 1677701 w 6801492"/>
              <a:gd name="connsiteY24" fmla="*/ 923330 h 923330"/>
              <a:gd name="connsiteX25" fmla="*/ 1314955 w 6801492"/>
              <a:gd name="connsiteY25" fmla="*/ 923330 h 923330"/>
              <a:gd name="connsiteX26" fmla="*/ 612134 w 6801492"/>
              <a:gd name="connsiteY26" fmla="*/ 923330 h 923330"/>
              <a:gd name="connsiteX27" fmla="*/ 0 w 6801492"/>
              <a:gd name="connsiteY27" fmla="*/ 923330 h 923330"/>
              <a:gd name="connsiteX28" fmla="*/ 0 w 6801492"/>
              <a:gd name="connsiteY28" fmla="*/ 470898 h 923330"/>
              <a:gd name="connsiteX29" fmla="*/ 0 w 6801492"/>
              <a:gd name="connsiteY29"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801492" h="923330" fill="none" extrusionOk="0">
                <a:moveTo>
                  <a:pt x="0" y="0"/>
                </a:moveTo>
                <a:cubicBezTo>
                  <a:pt x="214541" y="-2614"/>
                  <a:pt x="280965" y="33672"/>
                  <a:pt x="430761" y="0"/>
                </a:cubicBezTo>
                <a:cubicBezTo>
                  <a:pt x="580557" y="-33672"/>
                  <a:pt x="792567" y="38839"/>
                  <a:pt x="1065567" y="0"/>
                </a:cubicBezTo>
                <a:cubicBezTo>
                  <a:pt x="1338567" y="-38839"/>
                  <a:pt x="1538434" y="40329"/>
                  <a:pt x="1700373" y="0"/>
                </a:cubicBezTo>
                <a:cubicBezTo>
                  <a:pt x="1862312" y="-40329"/>
                  <a:pt x="2211297" y="4317"/>
                  <a:pt x="2403194" y="0"/>
                </a:cubicBezTo>
                <a:cubicBezTo>
                  <a:pt x="2595091" y="-4317"/>
                  <a:pt x="2822712" y="12333"/>
                  <a:pt x="2969985" y="0"/>
                </a:cubicBezTo>
                <a:cubicBezTo>
                  <a:pt x="3117258" y="-12333"/>
                  <a:pt x="3278665" y="28460"/>
                  <a:pt x="3536776" y="0"/>
                </a:cubicBezTo>
                <a:cubicBezTo>
                  <a:pt x="3794887" y="-28460"/>
                  <a:pt x="3856298" y="6230"/>
                  <a:pt x="3967537" y="0"/>
                </a:cubicBezTo>
                <a:cubicBezTo>
                  <a:pt x="4078776" y="-6230"/>
                  <a:pt x="4352863" y="46132"/>
                  <a:pt x="4534328" y="0"/>
                </a:cubicBezTo>
                <a:cubicBezTo>
                  <a:pt x="4715793" y="-46132"/>
                  <a:pt x="4775045" y="26762"/>
                  <a:pt x="4897074" y="0"/>
                </a:cubicBezTo>
                <a:cubicBezTo>
                  <a:pt x="5019103" y="-26762"/>
                  <a:pt x="5178743" y="9148"/>
                  <a:pt x="5327835" y="0"/>
                </a:cubicBezTo>
                <a:cubicBezTo>
                  <a:pt x="5476927" y="-9148"/>
                  <a:pt x="5563480" y="13261"/>
                  <a:pt x="5758597" y="0"/>
                </a:cubicBezTo>
                <a:cubicBezTo>
                  <a:pt x="5953714" y="-13261"/>
                  <a:pt x="6544229" y="123369"/>
                  <a:pt x="6801492" y="0"/>
                </a:cubicBezTo>
                <a:cubicBezTo>
                  <a:pt x="6805131" y="120421"/>
                  <a:pt x="6764357" y="255747"/>
                  <a:pt x="6801492" y="443198"/>
                </a:cubicBezTo>
                <a:cubicBezTo>
                  <a:pt x="6838627" y="630649"/>
                  <a:pt x="6791286" y="735658"/>
                  <a:pt x="6801492" y="923330"/>
                </a:cubicBezTo>
                <a:cubicBezTo>
                  <a:pt x="6599281" y="935109"/>
                  <a:pt x="6571127" y="919318"/>
                  <a:pt x="6370731" y="923330"/>
                </a:cubicBezTo>
                <a:cubicBezTo>
                  <a:pt x="6170335" y="927342"/>
                  <a:pt x="6048220" y="907022"/>
                  <a:pt x="5803940" y="923330"/>
                </a:cubicBezTo>
                <a:cubicBezTo>
                  <a:pt x="5559660" y="939638"/>
                  <a:pt x="5540659" y="916602"/>
                  <a:pt x="5373179" y="923330"/>
                </a:cubicBezTo>
                <a:cubicBezTo>
                  <a:pt x="5205699" y="930058"/>
                  <a:pt x="5141274" y="897384"/>
                  <a:pt x="4942418" y="923330"/>
                </a:cubicBezTo>
                <a:cubicBezTo>
                  <a:pt x="4743562" y="949276"/>
                  <a:pt x="4603777" y="871937"/>
                  <a:pt x="4375627" y="923330"/>
                </a:cubicBezTo>
                <a:cubicBezTo>
                  <a:pt x="4147477" y="974723"/>
                  <a:pt x="4008781" y="902902"/>
                  <a:pt x="3740821" y="923330"/>
                </a:cubicBezTo>
                <a:cubicBezTo>
                  <a:pt x="3472861" y="943758"/>
                  <a:pt x="3347773" y="899391"/>
                  <a:pt x="3242045" y="923330"/>
                </a:cubicBezTo>
                <a:cubicBezTo>
                  <a:pt x="3136317" y="947269"/>
                  <a:pt x="2891006" y="897206"/>
                  <a:pt x="2743268" y="923330"/>
                </a:cubicBezTo>
                <a:cubicBezTo>
                  <a:pt x="2595530" y="949454"/>
                  <a:pt x="2340425" y="917649"/>
                  <a:pt x="2176477" y="923330"/>
                </a:cubicBezTo>
                <a:cubicBezTo>
                  <a:pt x="2012529" y="929011"/>
                  <a:pt x="1913801" y="899794"/>
                  <a:pt x="1677701" y="923330"/>
                </a:cubicBezTo>
                <a:cubicBezTo>
                  <a:pt x="1441601" y="946866"/>
                  <a:pt x="1470574" y="915003"/>
                  <a:pt x="1314955" y="923330"/>
                </a:cubicBezTo>
                <a:cubicBezTo>
                  <a:pt x="1159336" y="931657"/>
                  <a:pt x="820334" y="883376"/>
                  <a:pt x="612134" y="923330"/>
                </a:cubicBezTo>
                <a:cubicBezTo>
                  <a:pt x="403934" y="963284"/>
                  <a:pt x="184661" y="854640"/>
                  <a:pt x="0" y="923330"/>
                </a:cubicBezTo>
                <a:cubicBezTo>
                  <a:pt x="-36196" y="719104"/>
                  <a:pt x="49853" y="594047"/>
                  <a:pt x="0" y="470898"/>
                </a:cubicBezTo>
                <a:cubicBezTo>
                  <a:pt x="-49853" y="347749"/>
                  <a:pt x="39533" y="228815"/>
                  <a:pt x="0" y="0"/>
                </a:cubicBezTo>
                <a:close/>
              </a:path>
              <a:path w="6801492" h="923330" stroke="0" extrusionOk="0">
                <a:moveTo>
                  <a:pt x="0" y="0"/>
                </a:moveTo>
                <a:cubicBezTo>
                  <a:pt x="80403" y="-35470"/>
                  <a:pt x="285209" y="14080"/>
                  <a:pt x="362746" y="0"/>
                </a:cubicBezTo>
                <a:cubicBezTo>
                  <a:pt x="440283" y="-14080"/>
                  <a:pt x="682716" y="275"/>
                  <a:pt x="793507" y="0"/>
                </a:cubicBezTo>
                <a:cubicBezTo>
                  <a:pt x="904298" y="-275"/>
                  <a:pt x="1051949" y="11342"/>
                  <a:pt x="1156254" y="0"/>
                </a:cubicBezTo>
                <a:cubicBezTo>
                  <a:pt x="1260559" y="-11342"/>
                  <a:pt x="1452216" y="63169"/>
                  <a:pt x="1723045" y="0"/>
                </a:cubicBezTo>
                <a:cubicBezTo>
                  <a:pt x="1993874" y="-63169"/>
                  <a:pt x="2195941" y="24172"/>
                  <a:pt x="2357851" y="0"/>
                </a:cubicBezTo>
                <a:cubicBezTo>
                  <a:pt x="2519761" y="-24172"/>
                  <a:pt x="2684411" y="50541"/>
                  <a:pt x="2856627" y="0"/>
                </a:cubicBezTo>
                <a:cubicBezTo>
                  <a:pt x="3028843" y="-50541"/>
                  <a:pt x="3224881" y="82292"/>
                  <a:pt x="3559447" y="0"/>
                </a:cubicBezTo>
                <a:cubicBezTo>
                  <a:pt x="3894013" y="-82292"/>
                  <a:pt x="3941947" y="26942"/>
                  <a:pt x="4126238" y="0"/>
                </a:cubicBezTo>
                <a:cubicBezTo>
                  <a:pt x="4310529" y="-26942"/>
                  <a:pt x="4348389" y="39470"/>
                  <a:pt x="4488985" y="0"/>
                </a:cubicBezTo>
                <a:cubicBezTo>
                  <a:pt x="4629581" y="-39470"/>
                  <a:pt x="4911655" y="10114"/>
                  <a:pt x="5123791" y="0"/>
                </a:cubicBezTo>
                <a:cubicBezTo>
                  <a:pt x="5335927" y="-10114"/>
                  <a:pt x="5421551" y="20454"/>
                  <a:pt x="5690582" y="0"/>
                </a:cubicBezTo>
                <a:cubicBezTo>
                  <a:pt x="5959613" y="-20454"/>
                  <a:pt x="6256546" y="24230"/>
                  <a:pt x="6801492" y="0"/>
                </a:cubicBezTo>
                <a:cubicBezTo>
                  <a:pt x="6825813" y="192875"/>
                  <a:pt x="6749667" y="244784"/>
                  <a:pt x="6801492" y="452432"/>
                </a:cubicBezTo>
                <a:cubicBezTo>
                  <a:pt x="6853317" y="660080"/>
                  <a:pt x="6760745" y="807150"/>
                  <a:pt x="6801492" y="923330"/>
                </a:cubicBezTo>
                <a:cubicBezTo>
                  <a:pt x="6454599" y="936090"/>
                  <a:pt x="6380254" y="864053"/>
                  <a:pt x="6098671" y="923330"/>
                </a:cubicBezTo>
                <a:cubicBezTo>
                  <a:pt x="5817088" y="982607"/>
                  <a:pt x="5652834" y="899884"/>
                  <a:pt x="5395850" y="923330"/>
                </a:cubicBezTo>
                <a:cubicBezTo>
                  <a:pt x="5138866" y="946776"/>
                  <a:pt x="4895618" y="857898"/>
                  <a:pt x="4761044" y="923330"/>
                </a:cubicBezTo>
                <a:cubicBezTo>
                  <a:pt x="4626470" y="988762"/>
                  <a:pt x="4380556" y="885537"/>
                  <a:pt x="4262268" y="923330"/>
                </a:cubicBezTo>
                <a:cubicBezTo>
                  <a:pt x="4143980" y="961123"/>
                  <a:pt x="3921707" y="900549"/>
                  <a:pt x="3831507" y="923330"/>
                </a:cubicBezTo>
                <a:cubicBezTo>
                  <a:pt x="3741307" y="946111"/>
                  <a:pt x="3408225" y="898912"/>
                  <a:pt x="3264716" y="923330"/>
                </a:cubicBezTo>
                <a:cubicBezTo>
                  <a:pt x="3121207" y="947748"/>
                  <a:pt x="3026955" y="894877"/>
                  <a:pt x="2833955" y="923330"/>
                </a:cubicBezTo>
                <a:cubicBezTo>
                  <a:pt x="2640955" y="951783"/>
                  <a:pt x="2598043" y="883818"/>
                  <a:pt x="2471209" y="923330"/>
                </a:cubicBezTo>
                <a:cubicBezTo>
                  <a:pt x="2344375" y="962842"/>
                  <a:pt x="2160107" y="879431"/>
                  <a:pt x="1972433" y="923330"/>
                </a:cubicBezTo>
                <a:cubicBezTo>
                  <a:pt x="1784759" y="967229"/>
                  <a:pt x="1703445" y="890614"/>
                  <a:pt x="1541672" y="923330"/>
                </a:cubicBezTo>
                <a:cubicBezTo>
                  <a:pt x="1379899" y="956046"/>
                  <a:pt x="1165869" y="855682"/>
                  <a:pt x="974881" y="923330"/>
                </a:cubicBezTo>
                <a:cubicBezTo>
                  <a:pt x="783893" y="990978"/>
                  <a:pt x="746127" y="888195"/>
                  <a:pt x="544119" y="923330"/>
                </a:cubicBezTo>
                <a:cubicBezTo>
                  <a:pt x="342111" y="958465"/>
                  <a:pt x="151862" y="878120"/>
                  <a:pt x="0" y="923330"/>
                </a:cubicBezTo>
                <a:cubicBezTo>
                  <a:pt x="-29307" y="752322"/>
                  <a:pt x="35721" y="698776"/>
                  <a:pt x="0" y="489365"/>
                </a:cubicBezTo>
                <a:cubicBezTo>
                  <a:pt x="-35721" y="279954"/>
                  <a:pt x="17096" y="124855"/>
                  <a:pt x="0" y="0"/>
                </a:cubicBezTo>
                <a:close/>
              </a:path>
            </a:pathLst>
          </a:custGeom>
          <a:ln>
            <a:extLst>
              <a:ext uri="{C807C97D-BFC1-408E-A445-0C87EB9F89A2}">
                <ask:lineSketchStyleProps xmlns:ask="http://schemas.microsoft.com/office/drawing/2018/sketchyshapes" sd="1079527079">
                  <a:prstGeom prst="rect">
                    <a:avLst/>
                  </a:prstGeom>
                  <ask:type>
                    <ask:lineSketchScribble/>
                  </ask:type>
                </ask:lineSketchStyleProps>
              </a:ext>
            </a:extLst>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0" lvl="1" algn="ctr"/>
            <a:r>
              <a:rPr lang="en-SG" sz="1800">
                <a:effectLst/>
                <a:ea typeface="Calibri" panose="020F0502020204030204" pitchFamily="34" charset="0"/>
                <a:cs typeface="Times New Roman" panose="02020603050405020304" pitchFamily="18" charset="0"/>
              </a:rPr>
              <a:t>Dietary choices are influenced by factors such as culture, nutritional knowledge, price, and availability </a:t>
            </a:r>
            <a:r>
              <a:rPr lang="en-SG" sz="1800">
                <a:effectLst/>
                <a:ea typeface="Calibri" panose="020F0502020204030204" pitchFamily="34" charset="0"/>
                <a:cs typeface="Times New Roman" panose="02020603050405020304" pitchFamily="18" charset="0"/>
                <a:sym typeface="Wingdings" panose="05000000000000000000" pitchFamily="2" charset="2"/>
              </a:rPr>
              <a:t> Imperative to consider all</a:t>
            </a:r>
            <a:r>
              <a:rPr lang="en-SG" sz="1800">
                <a:effectLst/>
                <a:ea typeface="Calibri" panose="020F0502020204030204" pitchFamily="34" charset="0"/>
                <a:cs typeface="Times New Roman" panose="02020603050405020304" pitchFamily="18" charset="0"/>
              </a:rPr>
              <a:t> if we are to advocate for changes in food consumption patterns</a:t>
            </a:r>
          </a:p>
        </p:txBody>
      </p:sp>
    </p:spTree>
    <p:extLst>
      <p:ext uri="{BB962C8B-B14F-4D97-AF65-F5344CB8AC3E}">
        <p14:creationId xmlns:p14="http://schemas.microsoft.com/office/powerpoint/2010/main" val="32729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5EDE3CDF-D55A-4F71-97D4-EF86C03500C3}"/>
                                            </p:graphicEl>
                                          </p:spTgt>
                                        </p:tgtEl>
                                        <p:attrNameLst>
                                          <p:attrName>style.visibility</p:attrName>
                                        </p:attrNameLst>
                                      </p:cBhvr>
                                      <p:to>
                                        <p:strVal val="visible"/>
                                      </p:to>
                                    </p:set>
                                    <p:animEffect transition="in" filter="fade">
                                      <p:cBhvr>
                                        <p:cTn id="7" dur="500"/>
                                        <p:tgtEl>
                                          <p:spTgt spid="9">
                                            <p:graphicEl>
                                              <a:dgm id="{5EDE3CDF-D55A-4F71-97D4-EF86C03500C3}"/>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graphicEl>
                                              <a:dgm id="{DE05EB4A-4F16-4993-970D-EAE6C7B68E98}"/>
                                            </p:graphicEl>
                                          </p:spTgt>
                                        </p:tgtEl>
                                        <p:attrNameLst>
                                          <p:attrName>style.visibility</p:attrName>
                                        </p:attrNameLst>
                                      </p:cBhvr>
                                      <p:to>
                                        <p:strVal val="visible"/>
                                      </p:to>
                                    </p:set>
                                    <p:animEffect transition="in" filter="fade">
                                      <p:cBhvr>
                                        <p:cTn id="10" dur="500"/>
                                        <p:tgtEl>
                                          <p:spTgt spid="9">
                                            <p:graphicEl>
                                              <a:dgm id="{DE05EB4A-4F16-4993-970D-EAE6C7B68E9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graphicEl>
                                              <a:dgm id="{FAC27FFD-8542-4116-A96E-B4BD31ABF49F}"/>
                                            </p:graphicEl>
                                          </p:spTgt>
                                        </p:tgtEl>
                                        <p:attrNameLst>
                                          <p:attrName>style.visibility</p:attrName>
                                        </p:attrNameLst>
                                      </p:cBhvr>
                                      <p:to>
                                        <p:strVal val="visible"/>
                                      </p:to>
                                    </p:set>
                                    <p:animEffect transition="in" filter="fade">
                                      <p:cBhvr>
                                        <p:cTn id="15" dur="500"/>
                                        <p:tgtEl>
                                          <p:spTgt spid="9">
                                            <p:graphicEl>
                                              <a:dgm id="{FAC27FFD-8542-4116-A96E-B4BD31ABF49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graphicEl>
                                              <a:dgm id="{E4C502AB-4D7D-46C2-8A4F-5E450DBFFF6B}"/>
                                            </p:graphicEl>
                                          </p:spTgt>
                                        </p:tgtEl>
                                        <p:attrNameLst>
                                          <p:attrName>style.visibility</p:attrName>
                                        </p:attrNameLst>
                                      </p:cBhvr>
                                      <p:to>
                                        <p:strVal val="visible"/>
                                      </p:to>
                                    </p:set>
                                    <p:animEffect transition="in" filter="fade">
                                      <p:cBhvr>
                                        <p:cTn id="18" dur="500"/>
                                        <p:tgtEl>
                                          <p:spTgt spid="9">
                                            <p:graphicEl>
                                              <a:dgm id="{E4C502AB-4D7D-46C2-8A4F-5E450DBFFF6B}"/>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17CA28E-90BC-037B-4495-838D77BF31DF}"/>
              </a:ext>
            </a:extLst>
          </p:cNvPr>
          <p:cNvSpPr>
            <a:spLocks noGrp="1"/>
          </p:cNvSpPr>
          <p:nvPr>
            <p:ph idx="1"/>
          </p:nvPr>
        </p:nvSpPr>
        <p:spPr>
          <a:xfrm>
            <a:off x="4688078" y="7594"/>
            <a:ext cx="2666695" cy="566430"/>
          </a:xfrm>
        </p:spPr>
        <p:txBody>
          <a:bodyPr vert="horz" lIns="91440" tIns="45720" rIns="91440" bIns="45720" rtlCol="0">
            <a:normAutofit/>
          </a:bodyPr>
          <a:lstStyle/>
          <a:p>
            <a:pPr>
              <a:lnSpc>
                <a:spcPts val="3200"/>
              </a:lnSpc>
            </a:pPr>
            <a:r>
              <a:rPr lang="en-US" sz="1800">
                <a:solidFill>
                  <a:srgbClr val="C00000"/>
                </a:solidFill>
              </a:rPr>
              <a:t>A glimpse of the future…</a:t>
            </a:r>
          </a:p>
        </p:txBody>
      </p:sp>
      <p:sp>
        <p:nvSpPr>
          <p:cNvPr id="9" name="Slide Number Placeholder 8">
            <a:extLst>
              <a:ext uri="{FF2B5EF4-FFF2-40B4-BE49-F238E27FC236}">
                <a16:creationId xmlns:a16="http://schemas.microsoft.com/office/drawing/2014/main" id="{786D5C7B-55D2-44E5-9F45-7BA7BEDE5D51}"/>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defRPr/>
            </a:pPr>
            <a:fld id="{3A4F6043-7A67-491B-98BC-F933DED7226D}" type="slidenum">
              <a:rPr lang="en-US" smtClean="0"/>
              <a:pPr>
                <a:spcAft>
                  <a:spcPts val="600"/>
                </a:spcAft>
                <a:defRPr/>
              </a:pPr>
              <a:t>18</a:t>
            </a:fld>
            <a:endParaRPr lang="en-US"/>
          </a:p>
        </p:txBody>
      </p:sp>
      <p:sp>
        <p:nvSpPr>
          <p:cNvPr id="39" name="Rectangle 38">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3" name="Picture 12" descr="A bowl of food&#10;&#10;Description automatically generated with low confidence">
            <a:extLst>
              <a:ext uri="{FF2B5EF4-FFF2-40B4-BE49-F238E27FC236}">
                <a16:creationId xmlns:a16="http://schemas.microsoft.com/office/drawing/2014/main" id="{23C31EDB-FC92-B566-6FFA-A39EA17A5321}"/>
              </a:ext>
            </a:extLst>
          </p:cNvPr>
          <p:cNvPicPr>
            <a:picLocks noChangeAspect="1"/>
          </p:cNvPicPr>
          <p:nvPr/>
        </p:nvPicPr>
        <p:blipFill>
          <a:blip r:embed="rId2"/>
          <a:stretch>
            <a:fillRect/>
          </a:stretch>
        </p:blipFill>
        <p:spPr>
          <a:xfrm>
            <a:off x="1954587" y="867171"/>
            <a:ext cx="8282826" cy="5218178"/>
          </a:xfrm>
          <a:prstGeom prst="rect">
            <a:avLst/>
          </a:prstGeom>
        </p:spPr>
      </p:pic>
      <p:cxnSp>
        <p:nvCxnSpPr>
          <p:cNvPr id="41" name="Straight Connector 40">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0F79EE"/>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0F79EE"/>
            </a:solidFill>
            <a:prstDash val="dash"/>
          </a:ln>
        </p:spPr>
        <p:style>
          <a:lnRef idx="1">
            <a:schemeClr val="accent1"/>
          </a:lnRef>
          <a:fillRef idx="0">
            <a:schemeClr val="accent1"/>
          </a:fillRef>
          <a:effectRef idx="0">
            <a:schemeClr val="accent1"/>
          </a:effectRef>
          <a:fontRef idx="minor">
            <a:schemeClr val="tx1"/>
          </a:fontRef>
        </p:style>
      </p:cxnSp>
      <p:sp>
        <p:nvSpPr>
          <p:cNvPr id="19" name="Content Placeholder 4">
            <a:extLst>
              <a:ext uri="{FF2B5EF4-FFF2-40B4-BE49-F238E27FC236}">
                <a16:creationId xmlns:a16="http://schemas.microsoft.com/office/drawing/2014/main" id="{C16BD678-6182-9904-8CA5-B6E91AF66C85}"/>
              </a:ext>
            </a:extLst>
          </p:cNvPr>
          <p:cNvSpPr txBox="1">
            <a:spLocks/>
          </p:cNvSpPr>
          <p:nvPr/>
        </p:nvSpPr>
        <p:spPr>
          <a:xfrm>
            <a:off x="4415506" y="6188459"/>
            <a:ext cx="2666695" cy="566430"/>
          </a:xfrm>
          <a:prstGeom prst="rect">
            <a:avLst/>
          </a:prstGeom>
        </p:spPr>
        <p:txBody>
          <a:bodyPr vert="horz" lIns="91440" tIns="45720" rIns="91440" bIns="45720" rtlCol="0">
            <a:normAutofit/>
          </a:bodyPr>
          <a:lstStyle>
            <a:lvl1pPr marL="0" indent="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3200"/>
              </a:lnSpc>
            </a:pPr>
            <a:r>
              <a:rPr lang="en-US" b="1">
                <a:solidFill>
                  <a:schemeClr val="tx1"/>
                </a:solidFill>
              </a:rPr>
              <a:t>Thank you!</a:t>
            </a:r>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85509B-9F71-1752-7F97-1CA1E0BFF65C}"/>
              </a:ext>
              <a:ext uri="{C183D7F6-B498-43B3-948B-1728B52AA6E4}">
                <adec:decorative xmlns:adec="http://schemas.microsoft.com/office/drawing/2017/decorative" val="1"/>
              </a:ext>
            </a:extLst>
          </p:cNvPr>
          <p:cNvSpPr/>
          <p:nvPr/>
        </p:nvSpPr>
        <p:spPr>
          <a:xfrm>
            <a:off x="3047" y="1628775"/>
            <a:ext cx="12188953" cy="4543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717048" y="718773"/>
            <a:ext cx="10624949" cy="831432"/>
          </a:xfrm>
        </p:spPr>
        <p:txBody>
          <a:bodyPr>
            <a:noAutofit/>
          </a:bodyPr>
          <a:lstStyle/>
          <a:p>
            <a:pPr algn="ctr"/>
            <a:r>
              <a:rPr lang="en-US" sz="3200"/>
              <a:t>On an individual level, a person’s food consumption pattern contributes to a significant proportion of a person’s overall greenhouse gas (GHG) impact</a:t>
            </a:r>
          </a:p>
        </p:txBody>
      </p:sp>
      <p:graphicFrame>
        <p:nvGraphicFramePr>
          <p:cNvPr id="5" name="Table 5">
            <a:extLst>
              <a:ext uri="{FF2B5EF4-FFF2-40B4-BE49-F238E27FC236}">
                <a16:creationId xmlns:a16="http://schemas.microsoft.com/office/drawing/2014/main" id="{AB7EE025-F571-B900-F810-20B5EC25FC06}"/>
              </a:ext>
            </a:extLst>
          </p:cNvPr>
          <p:cNvGraphicFramePr>
            <a:graphicFrameLocks noGrp="1"/>
          </p:cNvGraphicFramePr>
          <p:nvPr>
            <p:ph idx="1"/>
            <p:extLst>
              <p:ext uri="{D42A27DB-BD31-4B8C-83A1-F6EECF244321}">
                <p14:modId xmlns:p14="http://schemas.microsoft.com/office/powerpoint/2010/main" val="496464731"/>
              </p:ext>
            </p:extLst>
          </p:nvPr>
        </p:nvGraphicFramePr>
        <p:xfrm>
          <a:off x="6781710" y="2189252"/>
          <a:ext cx="4954156" cy="1890183"/>
        </p:xfrm>
        <a:graphic>
          <a:graphicData uri="http://schemas.openxmlformats.org/drawingml/2006/table">
            <a:tbl>
              <a:tblPr firstRow="1" bandRow="1">
                <a:tableStyleId>{D03447BB-5D67-496B-8E87-E561075AD55C}</a:tableStyleId>
              </a:tblPr>
              <a:tblGrid>
                <a:gridCol w="2477078">
                  <a:extLst>
                    <a:ext uri="{9D8B030D-6E8A-4147-A177-3AD203B41FA5}">
                      <a16:colId xmlns:a16="http://schemas.microsoft.com/office/drawing/2014/main" val="1703329266"/>
                    </a:ext>
                  </a:extLst>
                </a:gridCol>
                <a:gridCol w="2477078">
                  <a:extLst>
                    <a:ext uri="{9D8B030D-6E8A-4147-A177-3AD203B41FA5}">
                      <a16:colId xmlns:a16="http://schemas.microsoft.com/office/drawing/2014/main" val="3733283768"/>
                    </a:ext>
                  </a:extLst>
                </a:gridCol>
              </a:tblGrid>
              <a:tr h="610023">
                <a:tc>
                  <a:txBody>
                    <a:bodyPr/>
                    <a:lstStyle/>
                    <a:p>
                      <a:pPr algn="ctr"/>
                      <a:r>
                        <a:rPr lang="en-SG"/>
                        <a:t>Substituting Meats with…</a:t>
                      </a:r>
                    </a:p>
                  </a:txBody>
                  <a:tcPr>
                    <a:lnR w="12700" cap="flat" cmpd="sng" algn="ctr">
                      <a:solidFill>
                        <a:schemeClr val="bg1"/>
                      </a:solidFill>
                      <a:prstDash val="solid"/>
                      <a:round/>
                      <a:headEnd type="none" w="med" len="med"/>
                      <a:tailEnd type="none" w="med" len="med"/>
                    </a:lnR>
                  </a:tcPr>
                </a:tc>
                <a:tc>
                  <a:txBody>
                    <a:bodyPr/>
                    <a:lstStyle/>
                    <a:p>
                      <a:pPr algn="ctr"/>
                      <a:r>
                        <a:rPr lang="en-SG"/>
                        <a:t>Results in…</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36808836"/>
                  </a:ext>
                </a:extLst>
              </a:tr>
              <a:tr h="610023">
                <a:tc>
                  <a:txBody>
                    <a:bodyPr/>
                    <a:lstStyle/>
                    <a:p>
                      <a:pPr algn="ctr"/>
                      <a:r>
                        <a:rPr lang="en-US" b="1"/>
                        <a:t>Alternative meats</a:t>
                      </a:r>
                      <a:endParaRPr lang="en-SG" b="1"/>
                    </a:p>
                  </a:txBody>
                  <a:tcPr>
                    <a:lnR w="12700" cap="flat" cmpd="sng" algn="ctr">
                      <a:solidFill>
                        <a:schemeClr val="bg1"/>
                      </a:solidFill>
                      <a:prstDash val="solid"/>
                      <a:round/>
                      <a:headEnd type="none" w="med" len="med"/>
                      <a:tailEnd type="none" w="med" len="med"/>
                    </a:lnR>
                  </a:tcPr>
                </a:tc>
                <a:tc>
                  <a:txBody>
                    <a:bodyPr/>
                    <a:lstStyle/>
                    <a:p>
                      <a:pPr algn="ctr"/>
                      <a:r>
                        <a:rPr lang="en-SG" sz="1800" b="1" kern="1200">
                          <a:solidFill>
                            <a:schemeClr val="lt1"/>
                          </a:solidFill>
                          <a:effectLst/>
                          <a:latin typeface="+mn-lt"/>
                          <a:ea typeface="+mn-ea"/>
                          <a:cs typeface="+mn-cs"/>
                        </a:rPr>
                        <a:t>30% reduction in GWP*</a:t>
                      </a:r>
                      <a:endParaRPr lang="en-SG" b="1"/>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2293808"/>
                  </a:ext>
                </a:extLst>
              </a:tr>
              <a:tr h="610023">
                <a:tc>
                  <a:txBody>
                    <a:bodyPr/>
                    <a:lstStyle/>
                    <a:p>
                      <a:pPr algn="ctr"/>
                      <a:r>
                        <a:rPr lang="en-US" b="1"/>
                        <a:t>Alternative plant and fish-based diet</a:t>
                      </a:r>
                      <a:endParaRPr lang="en-SG" b="1"/>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b="1" kern="1200">
                          <a:solidFill>
                            <a:schemeClr val="lt1"/>
                          </a:solidFill>
                          <a:effectLst/>
                          <a:latin typeface="+mn-lt"/>
                          <a:ea typeface="+mn-ea"/>
                          <a:cs typeface="+mn-cs"/>
                        </a:rPr>
                        <a:t>52% reduction in GWP*</a:t>
                      </a:r>
                      <a:endParaRPr lang="en-SG" b="1"/>
                    </a:p>
                    <a:p>
                      <a:pPr algn="ctr"/>
                      <a:endParaRPr lang="en-SG" b="1"/>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84031671"/>
                  </a:ext>
                </a:extLst>
              </a:tr>
            </a:tbl>
          </a:graphicData>
        </a:graphic>
      </p:graphicFrame>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a:p>
        </p:txBody>
      </p:sp>
      <p:sp>
        <p:nvSpPr>
          <p:cNvPr id="7" name="TextBox 6">
            <a:extLst>
              <a:ext uri="{FF2B5EF4-FFF2-40B4-BE49-F238E27FC236}">
                <a16:creationId xmlns:a16="http://schemas.microsoft.com/office/drawing/2014/main" id="{FA544575-6329-66B1-E38E-B0049FE4820A}"/>
              </a:ext>
            </a:extLst>
          </p:cNvPr>
          <p:cNvSpPr txBox="1"/>
          <p:nvPr/>
        </p:nvSpPr>
        <p:spPr>
          <a:xfrm>
            <a:off x="7462935" y="1672918"/>
            <a:ext cx="3591705" cy="369332"/>
          </a:xfrm>
          <a:prstGeom prst="rect">
            <a:avLst/>
          </a:prstGeom>
          <a:noFill/>
        </p:spPr>
        <p:txBody>
          <a:bodyPr wrap="square">
            <a:spAutoFit/>
          </a:bodyPr>
          <a:lstStyle/>
          <a:p>
            <a:r>
              <a:rPr lang="en-SG" sz="1800">
                <a:effectLst/>
                <a:latin typeface="Calibri" panose="020F0502020204030204" pitchFamily="34" charset="0"/>
                <a:ea typeface="Calibri" panose="020F0502020204030204" pitchFamily="34" charset="0"/>
                <a:cs typeface="Times New Roman" panose="02020603050405020304" pitchFamily="18" charset="0"/>
              </a:rPr>
              <a:t>Clune et al., (2017) highlighted that: </a:t>
            </a:r>
            <a:endParaRPr lang="en-SG"/>
          </a:p>
        </p:txBody>
      </p:sp>
      <p:sp>
        <p:nvSpPr>
          <p:cNvPr id="9" name="TextBox 8">
            <a:extLst>
              <a:ext uri="{FF2B5EF4-FFF2-40B4-BE49-F238E27FC236}">
                <a16:creationId xmlns:a16="http://schemas.microsoft.com/office/drawing/2014/main" id="{4717AE25-9A74-7055-9193-700D721A32C1}"/>
              </a:ext>
            </a:extLst>
          </p:cNvPr>
          <p:cNvSpPr txBox="1"/>
          <p:nvPr/>
        </p:nvSpPr>
        <p:spPr>
          <a:xfrm>
            <a:off x="435535" y="5102274"/>
            <a:ext cx="5913687" cy="830997"/>
          </a:xfrm>
          <a:prstGeom prst="rect">
            <a:avLst/>
          </a:prstGeom>
          <a:noFill/>
        </p:spPr>
        <p:txBody>
          <a:bodyPr wrap="square">
            <a:spAutoFit/>
          </a:bodyPr>
          <a:lstStyle/>
          <a:p>
            <a:pPr algn="l">
              <a:buFont typeface="Arial" panose="020B0604020202020204" pitchFamily="34" charset="0"/>
              <a:buNone/>
            </a:pPr>
            <a:r>
              <a:rPr lang="en-US" sz="1200" b="0" i="0">
                <a:solidFill>
                  <a:srgbClr val="1B1B1B"/>
                </a:solidFill>
                <a:effectLst/>
                <a:latin typeface="Source Sans Pro Web"/>
              </a:rPr>
              <a:t>Note:</a:t>
            </a:r>
          </a:p>
          <a:p>
            <a:pPr marL="171450" indent="-171450" algn="just">
              <a:buFont typeface="Arial" panose="020B0604020202020204" pitchFamily="34" charset="0"/>
              <a:buChar char="•"/>
            </a:pPr>
            <a:r>
              <a:rPr lang="en-US" sz="1200" b="0" i="0">
                <a:solidFill>
                  <a:srgbClr val="1B1B1B"/>
                </a:solidFill>
                <a:effectLst/>
                <a:latin typeface="Source Sans Pro Web"/>
              </a:rPr>
              <a:t>Red meats </a:t>
            </a:r>
            <a:r>
              <a:rPr lang="en-US" sz="1200" b="0" i="0">
                <a:solidFill>
                  <a:srgbClr val="1B1B1B"/>
                </a:solidFill>
                <a:effectLst/>
                <a:latin typeface="Source Sans Pro Web"/>
                <a:sym typeface="Wingdings" panose="05000000000000000000" pitchFamily="2" charset="2"/>
              </a:rPr>
              <a:t></a:t>
            </a:r>
            <a:r>
              <a:rPr lang="en-US" sz="1200" b="0" i="0">
                <a:solidFill>
                  <a:srgbClr val="1B1B1B"/>
                </a:solidFill>
                <a:effectLst/>
                <a:latin typeface="Source Sans Pro Web"/>
              </a:rPr>
              <a:t> 11% of food consumed by weight, but contributed approximately 40% of GHG emissions</a:t>
            </a:r>
          </a:p>
          <a:p>
            <a:pPr marL="171450" indent="-171450" algn="just">
              <a:buFont typeface="Arial" panose="020B0604020202020204" pitchFamily="34" charset="0"/>
              <a:buChar char="•"/>
            </a:pPr>
            <a:r>
              <a:rPr lang="en-US" sz="1200" b="0" i="0">
                <a:solidFill>
                  <a:srgbClr val="1B1B1B"/>
                </a:solidFill>
                <a:effectLst/>
                <a:latin typeface="Source Sans Pro Web"/>
              </a:rPr>
              <a:t>Pork </a:t>
            </a:r>
            <a:r>
              <a:rPr lang="en-US" sz="1200" b="0" i="0">
                <a:solidFill>
                  <a:srgbClr val="1B1B1B"/>
                </a:solidFill>
                <a:effectLst/>
                <a:latin typeface="Source Sans Pro Web"/>
                <a:sym typeface="Wingdings" panose="05000000000000000000" pitchFamily="2" charset="2"/>
              </a:rPr>
              <a:t></a:t>
            </a:r>
            <a:r>
              <a:rPr lang="en-US" sz="1200" b="0" i="0">
                <a:solidFill>
                  <a:srgbClr val="1B1B1B"/>
                </a:solidFill>
                <a:effectLst/>
                <a:latin typeface="Source Sans Pro Web"/>
              </a:rPr>
              <a:t> 6% of food consumed by weight, but 28% of food GHG emissions</a:t>
            </a:r>
          </a:p>
        </p:txBody>
      </p:sp>
      <p:grpSp>
        <p:nvGrpSpPr>
          <p:cNvPr id="3" name="Group 2">
            <a:extLst>
              <a:ext uri="{FF2B5EF4-FFF2-40B4-BE49-F238E27FC236}">
                <a16:creationId xmlns:a16="http://schemas.microsoft.com/office/drawing/2014/main" id="{66039A3C-DB01-775A-4AAB-A294C872D27D}"/>
              </a:ext>
            </a:extLst>
          </p:cNvPr>
          <p:cNvGrpSpPr/>
          <p:nvPr/>
        </p:nvGrpSpPr>
        <p:grpSpPr>
          <a:xfrm>
            <a:off x="550324" y="1827207"/>
            <a:ext cx="5684110" cy="3203586"/>
            <a:chOff x="2844148" y="311774"/>
            <a:chExt cx="5195066" cy="2929266"/>
          </a:xfrm>
        </p:grpSpPr>
        <p:pic>
          <p:nvPicPr>
            <p:cNvPr id="6" name="Picture 2">
              <a:extLst>
                <a:ext uri="{FF2B5EF4-FFF2-40B4-BE49-F238E27FC236}">
                  <a16:creationId xmlns:a16="http://schemas.microsoft.com/office/drawing/2014/main" id="{5B9BC6B2-F77E-1AC1-E6F7-279895EDBA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44148" y="311774"/>
              <a:ext cx="5195066" cy="29292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B593C53-157E-18D1-3B94-68F214B8AF9D}"/>
                </a:ext>
              </a:extLst>
            </p:cNvPr>
            <p:cNvSpPr txBox="1"/>
            <p:nvPr/>
          </p:nvSpPr>
          <p:spPr>
            <a:xfrm>
              <a:off x="6581722" y="2962189"/>
              <a:ext cx="1313937" cy="253280"/>
            </a:xfrm>
            <a:prstGeom prst="rect">
              <a:avLst/>
            </a:prstGeom>
            <a:noFill/>
          </p:spPr>
          <p:txBody>
            <a:bodyPr wrap="square" rtlCol="0">
              <a:spAutoFit/>
            </a:bodyPr>
            <a:lstStyle/>
            <a:p>
              <a:r>
                <a:rPr lang="en-SG" sz="1200"/>
                <a:t>Source: </a:t>
              </a:r>
              <a:r>
                <a:rPr lang="en-SG" sz="1200">
                  <a:hlinkClick r:id="rId4"/>
                </a:rPr>
                <a:t>CNA</a:t>
              </a:r>
              <a:endParaRPr lang="en-SG" sz="1200"/>
            </a:p>
          </p:txBody>
        </p:sp>
      </p:grpSp>
      <p:pic>
        <p:nvPicPr>
          <p:cNvPr id="10" name="Picture 4" descr="Why do consumers accept or reject cultivated meat?">
            <a:extLst>
              <a:ext uri="{FF2B5EF4-FFF2-40B4-BE49-F238E27FC236}">
                <a16:creationId xmlns:a16="http://schemas.microsoft.com/office/drawing/2014/main" id="{7DCDF0DF-2046-799D-33E2-CF4FE06A421E}"/>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141729" y="4280559"/>
            <a:ext cx="2551309" cy="17008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1F29A66-CC84-6829-F967-E24C21BAA7D6}"/>
              </a:ext>
            </a:extLst>
          </p:cNvPr>
          <p:cNvSpPr txBox="1"/>
          <p:nvPr/>
        </p:nvSpPr>
        <p:spPr>
          <a:xfrm>
            <a:off x="97806" y="6243681"/>
            <a:ext cx="6919444" cy="261610"/>
          </a:xfrm>
          <a:prstGeom prst="rect">
            <a:avLst/>
          </a:prstGeom>
          <a:noFill/>
        </p:spPr>
        <p:txBody>
          <a:bodyPr wrap="square">
            <a:spAutoFit/>
          </a:bodyPr>
          <a:lstStyle/>
          <a:p>
            <a:pPr algn="l">
              <a:buFont typeface="Arial" panose="020B0604020202020204" pitchFamily="34" charset="0"/>
              <a:buNone/>
            </a:pPr>
            <a:r>
              <a:rPr lang="en-US" sz="1100" b="0" i="1">
                <a:solidFill>
                  <a:srgbClr val="1B1B1B"/>
                </a:solidFill>
                <a:effectLst/>
                <a:latin typeface="Source Sans Pro Web"/>
              </a:rPr>
              <a:t>*GWP = Global Warming Potential : Allow comparisons of the global warming impacts of different gases.</a:t>
            </a:r>
          </a:p>
        </p:txBody>
      </p:sp>
    </p:spTree>
    <p:extLst>
      <p:ext uri="{BB962C8B-B14F-4D97-AF65-F5344CB8AC3E}">
        <p14:creationId xmlns:p14="http://schemas.microsoft.com/office/powerpoint/2010/main" val="3955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85509B-9F71-1752-7F97-1CA1E0BFF65C}"/>
              </a:ext>
              <a:ext uri="{C183D7F6-B498-43B3-948B-1728B52AA6E4}">
                <adec:decorative xmlns:adec="http://schemas.microsoft.com/office/drawing/2017/decorative" val="1"/>
              </a:ext>
            </a:extLst>
          </p:cNvPr>
          <p:cNvSpPr/>
          <p:nvPr/>
        </p:nvSpPr>
        <p:spPr>
          <a:xfrm>
            <a:off x="3047" y="1628775"/>
            <a:ext cx="12188953" cy="4543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422899" y="540168"/>
            <a:ext cx="10624949" cy="831432"/>
          </a:xfrm>
        </p:spPr>
        <p:txBody>
          <a:bodyPr>
            <a:normAutofit/>
          </a:bodyPr>
          <a:lstStyle/>
          <a:p>
            <a:r>
              <a:rPr lang="en-US"/>
              <a:t>Objective: Exploratory Modelling</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a:p>
        </p:txBody>
      </p:sp>
      <p:graphicFrame>
        <p:nvGraphicFramePr>
          <p:cNvPr id="7" name="Content Placeholder 6">
            <a:extLst>
              <a:ext uri="{FF2B5EF4-FFF2-40B4-BE49-F238E27FC236}">
                <a16:creationId xmlns:a16="http://schemas.microsoft.com/office/drawing/2014/main" id="{2C69B4C0-EBC8-4FB2-CB93-E9F990DE9620}"/>
              </a:ext>
            </a:extLst>
          </p:cNvPr>
          <p:cNvGraphicFramePr>
            <a:graphicFrameLocks noGrp="1"/>
          </p:cNvGraphicFramePr>
          <p:nvPr>
            <p:ph idx="1"/>
            <p:extLst>
              <p:ext uri="{D42A27DB-BD31-4B8C-83A1-F6EECF244321}">
                <p14:modId xmlns:p14="http://schemas.microsoft.com/office/powerpoint/2010/main" val="3552589167"/>
              </p:ext>
            </p:extLst>
          </p:nvPr>
        </p:nvGraphicFramePr>
        <p:xfrm>
          <a:off x="1177175" y="1759842"/>
          <a:ext cx="9620964" cy="427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66546F60-B840-D24E-CA19-0AD3217783F7}"/>
              </a:ext>
            </a:extLst>
          </p:cNvPr>
          <p:cNvSpPr txBox="1"/>
          <p:nvPr/>
        </p:nvSpPr>
        <p:spPr>
          <a:xfrm>
            <a:off x="-68495" y="6198409"/>
            <a:ext cx="7096017" cy="276999"/>
          </a:xfrm>
          <a:prstGeom prst="rect">
            <a:avLst/>
          </a:prstGeom>
          <a:noFill/>
        </p:spPr>
        <p:txBody>
          <a:bodyPr wrap="square">
            <a:spAutoFit/>
          </a:bodyPr>
          <a:lstStyle/>
          <a:p>
            <a:r>
              <a:rPr lang="en-US" sz="1200" i="1">
                <a:latin typeface="Calibri" panose="020F0502020204030204" pitchFamily="34" charset="0"/>
                <a:ea typeface="Calibri" panose="020F0502020204030204" pitchFamily="34" charset="0"/>
                <a:cs typeface="Times New Roman" panose="02020603050405020304" pitchFamily="18" charset="0"/>
              </a:rPr>
              <a:t> *At the point of the launch of the target, the target was 10% for both eggs and fish, and 20% leafy vegetables.</a:t>
            </a:r>
            <a:endParaRPr lang="en-SG" sz="1200" i="1"/>
          </a:p>
        </p:txBody>
      </p:sp>
      <p:sp>
        <p:nvSpPr>
          <p:cNvPr id="10" name="TextBox 9">
            <a:extLst>
              <a:ext uri="{FF2B5EF4-FFF2-40B4-BE49-F238E27FC236}">
                <a16:creationId xmlns:a16="http://schemas.microsoft.com/office/drawing/2014/main" id="{1025502D-8902-BAC5-5F98-C8E649E13104}"/>
              </a:ext>
            </a:extLst>
          </p:cNvPr>
          <p:cNvSpPr txBox="1"/>
          <p:nvPr/>
        </p:nvSpPr>
        <p:spPr>
          <a:xfrm rot="16200000">
            <a:off x="-589576" y="4278302"/>
            <a:ext cx="2671281" cy="646331"/>
          </a:xfrm>
          <a:custGeom>
            <a:avLst/>
            <a:gdLst>
              <a:gd name="connsiteX0" fmla="*/ 0 w 2671281"/>
              <a:gd name="connsiteY0" fmla="*/ 0 h 646331"/>
              <a:gd name="connsiteX1" fmla="*/ 694533 w 2671281"/>
              <a:gd name="connsiteY1" fmla="*/ 0 h 646331"/>
              <a:gd name="connsiteX2" fmla="*/ 1389066 w 2671281"/>
              <a:gd name="connsiteY2" fmla="*/ 0 h 646331"/>
              <a:gd name="connsiteX3" fmla="*/ 1976748 w 2671281"/>
              <a:gd name="connsiteY3" fmla="*/ 0 h 646331"/>
              <a:gd name="connsiteX4" fmla="*/ 2671281 w 2671281"/>
              <a:gd name="connsiteY4" fmla="*/ 0 h 646331"/>
              <a:gd name="connsiteX5" fmla="*/ 2671281 w 2671281"/>
              <a:gd name="connsiteY5" fmla="*/ 646331 h 646331"/>
              <a:gd name="connsiteX6" fmla="*/ 2056886 w 2671281"/>
              <a:gd name="connsiteY6" fmla="*/ 646331 h 646331"/>
              <a:gd name="connsiteX7" fmla="*/ 1469205 w 2671281"/>
              <a:gd name="connsiteY7" fmla="*/ 646331 h 646331"/>
              <a:gd name="connsiteX8" fmla="*/ 801384 w 2671281"/>
              <a:gd name="connsiteY8" fmla="*/ 646331 h 646331"/>
              <a:gd name="connsiteX9" fmla="*/ 0 w 2671281"/>
              <a:gd name="connsiteY9" fmla="*/ 646331 h 646331"/>
              <a:gd name="connsiteX10" fmla="*/ 0 w 2671281"/>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1281" h="646331" extrusionOk="0">
                <a:moveTo>
                  <a:pt x="0" y="0"/>
                </a:moveTo>
                <a:cubicBezTo>
                  <a:pt x="344525" y="-6374"/>
                  <a:pt x="384104" y="-4682"/>
                  <a:pt x="694533" y="0"/>
                </a:cubicBezTo>
                <a:cubicBezTo>
                  <a:pt x="1004962" y="4682"/>
                  <a:pt x="1215260" y="-798"/>
                  <a:pt x="1389066" y="0"/>
                </a:cubicBezTo>
                <a:cubicBezTo>
                  <a:pt x="1562872" y="798"/>
                  <a:pt x="1851150" y="8117"/>
                  <a:pt x="1976748" y="0"/>
                </a:cubicBezTo>
                <a:cubicBezTo>
                  <a:pt x="2102346" y="-8117"/>
                  <a:pt x="2481808" y="-33405"/>
                  <a:pt x="2671281" y="0"/>
                </a:cubicBezTo>
                <a:cubicBezTo>
                  <a:pt x="2658271" y="293563"/>
                  <a:pt x="2678814" y="472641"/>
                  <a:pt x="2671281" y="646331"/>
                </a:cubicBezTo>
                <a:cubicBezTo>
                  <a:pt x="2496869" y="622485"/>
                  <a:pt x="2250323" y="625746"/>
                  <a:pt x="2056886" y="646331"/>
                </a:cubicBezTo>
                <a:cubicBezTo>
                  <a:pt x="1863450" y="666916"/>
                  <a:pt x="1623178" y="659065"/>
                  <a:pt x="1469205" y="646331"/>
                </a:cubicBezTo>
                <a:cubicBezTo>
                  <a:pt x="1315232" y="633597"/>
                  <a:pt x="1098744" y="627144"/>
                  <a:pt x="801384" y="646331"/>
                </a:cubicBezTo>
                <a:cubicBezTo>
                  <a:pt x="504024" y="665518"/>
                  <a:pt x="393583" y="609319"/>
                  <a:pt x="0" y="646331"/>
                </a:cubicBezTo>
                <a:cubicBezTo>
                  <a:pt x="19849" y="511188"/>
                  <a:pt x="-14444" y="305333"/>
                  <a:pt x="0" y="0"/>
                </a:cubicBezTo>
                <a:close/>
              </a:path>
            </a:pathLst>
          </a:custGeom>
          <a:noFill/>
          <a:ln w="19050">
            <a:solidFill>
              <a:schemeClr val="accent5">
                <a:lumMod val="75000"/>
              </a:schemeClr>
            </a:solidFill>
            <a:extLst>
              <a:ext uri="{C807C97D-BFC1-408E-A445-0C87EB9F89A2}">
                <ask:lineSketchStyleProps xmlns:ask="http://schemas.microsoft.com/office/drawing/2018/sketchyshapes" sd="936497430">
                  <a:prstGeom prst="rect">
                    <a:avLst/>
                  </a:prstGeom>
                  <ask:type>
                    <ask:lineSketchFreehand/>
                  </ask:type>
                </ask:lineSketchStyleProps>
              </a:ext>
            </a:extLst>
          </a:ln>
        </p:spPr>
        <p:txBody>
          <a:bodyPr wrap="square" rtlCol="0">
            <a:spAutoFit/>
          </a:bodyPr>
          <a:lstStyle/>
          <a:p>
            <a:pPr algn="ctr"/>
            <a:r>
              <a:rPr lang="en-SG" b="1"/>
              <a:t>Considerations for </a:t>
            </a:r>
          </a:p>
          <a:p>
            <a:pPr algn="ctr"/>
            <a:r>
              <a:rPr lang="en-SG" b="1"/>
              <a:t>our modelling</a:t>
            </a:r>
          </a:p>
        </p:txBody>
      </p:sp>
    </p:spTree>
    <p:extLst>
      <p:ext uri="{BB962C8B-B14F-4D97-AF65-F5344CB8AC3E}">
        <p14:creationId xmlns:p14="http://schemas.microsoft.com/office/powerpoint/2010/main" val="423136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E819EED4-CDB7-486E-9DCB-1E36CC5B830B}"/>
                                            </p:graphicEl>
                                          </p:spTgt>
                                        </p:tgtEl>
                                        <p:attrNameLst>
                                          <p:attrName>style.visibility</p:attrName>
                                        </p:attrNameLst>
                                      </p:cBhvr>
                                      <p:to>
                                        <p:strVal val="visible"/>
                                      </p:to>
                                    </p:set>
                                    <p:animEffect transition="in" filter="fade">
                                      <p:cBhvr>
                                        <p:cTn id="10" dur="500"/>
                                        <p:tgtEl>
                                          <p:spTgt spid="7">
                                            <p:graphicEl>
                                              <a:dgm id="{E819EED4-CDB7-486E-9DCB-1E36CC5B830B}"/>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66C29EEB-76B5-4CF8-B00B-CC97E4F15DEC}"/>
                                            </p:graphicEl>
                                          </p:spTgt>
                                        </p:tgtEl>
                                        <p:attrNameLst>
                                          <p:attrName>style.visibility</p:attrName>
                                        </p:attrNameLst>
                                      </p:cBhvr>
                                      <p:to>
                                        <p:strVal val="visible"/>
                                      </p:to>
                                    </p:set>
                                    <p:animEffect transition="in" filter="fade">
                                      <p:cBhvr>
                                        <p:cTn id="13" dur="500"/>
                                        <p:tgtEl>
                                          <p:spTgt spid="7">
                                            <p:graphicEl>
                                              <a:dgm id="{66C29EEB-76B5-4CF8-B00B-CC97E4F15DEC}"/>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731839" y="-229082"/>
            <a:ext cx="4616981" cy="991072"/>
          </a:xfrm>
        </p:spPr>
        <p:txBody>
          <a:bodyPr/>
          <a:lstStyle/>
          <a:p>
            <a:r>
              <a:rPr lang="en-US"/>
              <a:t>Influence Diagram</a:t>
            </a:r>
          </a:p>
        </p:txBody>
      </p:sp>
      <p:sp>
        <p:nvSpPr>
          <p:cNvPr id="12" name="Slide Number Placeholder 11">
            <a:extLst>
              <a:ext uri="{FF2B5EF4-FFF2-40B4-BE49-F238E27FC236}">
                <a16:creationId xmlns:a16="http://schemas.microsoft.com/office/drawing/2014/main" id="{D5AA3B13-D804-4BFF-A675-B65B813F8F83}"/>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a:p>
        </p:txBody>
      </p:sp>
      <p:grpSp>
        <p:nvGrpSpPr>
          <p:cNvPr id="13" name="Group 12">
            <a:extLst>
              <a:ext uri="{FF2B5EF4-FFF2-40B4-BE49-F238E27FC236}">
                <a16:creationId xmlns:a16="http://schemas.microsoft.com/office/drawing/2014/main" id="{8797F05F-BA40-888A-42A2-2C08F161CAD5}"/>
              </a:ext>
            </a:extLst>
          </p:cNvPr>
          <p:cNvGrpSpPr/>
          <p:nvPr/>
        </p:nvGrpSpPr>
        <p:grpSpPr>
          <a:xfrm>
            <a:off x="4455466" y="6216611"/>
            <a:ext cx="6897516" cy="610567"/>
            <a:chOff x="191422" y="5933612"/>
            <a:chExt cx="7459287" cy="870065"/>
          </a:xfrm>
        </p:grpSpPr>
        <p:sp>
          <p:nvSpPr>
            <p:cNvPr id="14" name="Rectangle: Rounded Corners 13">
              <a:extLst>
                <a:ext uri="{FF2B5EF4-FFF2-40B4-BE49-F238E27FC236}">
                  <a16:creationId xmlns:a16="http://schemas.microsoft.com/office/drawing/2014/main" id="{A3627A46-F880-AF35-5396-822365BDDA25}"/>
                </a:ext>
              </a:extLst>
            </p:cNvPr>
            <p:cNvSpPr/>
            <p:nvPr/>
          </p:nvSpPr>
          <p:spPr>
            <a:xfrm>
              <a:off x="4003523" y="5999148"/>
              <a:ext cx="1679429" cy="705742"/>
            </a:xfrm>
            <a:prstGeom prst="round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Consequence variables</a:t>
              </a:r>
            </a:p>
          </p:txBody>
        </p:sp>
        <p:sp>
          <p:nvSpPr>
            <p:cNvPr id="15" name="Rectangle: Rounded Corners 14">
              <a:extLst>
                <a:ext uri="{FF2B5EF4-FFF2-40B4-BE49-F238E27FC236}">
                  <a16:creationId xmlns:a16="http://schemas.microsoft.com/office/drawing/2014/main" id="{ED6DDA29-3259-9854-0FAD-F3D200D5EF1E}"/>
                </a:ext>
              </a:extLst>
            </p:cNvPr>
            <p:cNvSpPr/>
            <p:nvPr/>
          </p:nvSpPr>
          <p:spPr>
            <a:xfrm>
              <a:off x="5892144" y="5999148"/>
              <a:ext cx="1679429" cy="705742"/>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solidFill>
                    <a:schemeClr val="bg1"/>
                  </a:solidFill>
                  <a:latin typeface="Arial" panose="020B0604020202020204" pitchFamily="34" charset="0"/>
                  <a:cs typeface="Arial" panose="020B0604020202020204" pitchFamily="34" charset="0"/>
                </a:rPr>
                <a:t>Performance Measure</a:t>
              </a:r>
            </a:p>
          </p:txBody>
        </p:sp>
        <p:sp>
          <p:nvSpPr>
            <p:cNvPr id="16" name="Rectangle: Rounded Corners 15">
              <a:extLst>
                <a:ext uri="{FF2B5EF4-FFF2-40B4-BE49-F238E27FC236}">
                  <a16:creationId xmlns:a16="http://schemas.microsoft.com/office/drawing/2014/main" id="{5CE75571-A0D3-7F78-572B-D589BF15C90B}"/>
                </a:ext>
              </a:extLst>
            </p:cNvPr>
            <p:cNvSpPr/>
            <p:nvPr/>
          </p:nvSpPr>
          <p:spPr>
            <a:xfrm>
              <a:off x="2114902" y="5999148"/>
              <a:ext cx="1679429" cy="705742"/>
            </a:xfrm>
            <a:prstGeom prst="roundRect">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Decisions</a:t>
              </a:r>
            </a:p>
          </p:txBody>
        </p:sp>
        <p:sp>
          <p:nvSpPr>
            <p:cNvPr id="17" name="Rectangle: Rounded Corners 16">
              <a:extLst>
                <a:ext uri="{FF2B5EF4-FFF2-40B4-BE49-F238E27FC236}">
                  <a16:creationId xmlns:a16="http://schemas.microsoft.com/office/drawing/2014/main" id="{CB8A6DD2-E97F-BC25-E45F-937B1F57157D}"/>
                </a:ext>
              </a:extLst>
            </p:cNvPr>
            <p:cNvSpPr/>
            <p:nvPr/>
          </p:nvSpPr>
          <p:spPr>
            <a:xfrm>
              <a:off x="269010" y="5999148"/>
              <a:ext cx="1636700" cy="705742"/>
            </a:xfrm>
            <a:prstGeom prst="roundRect">
              <a:avLst/>
            </a:prstGeom>
            <a:solidFill>
              <a:schemeClr val="accent4">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Parameters</a:t>
              </a:r>
            </a:p>
          </p:txBody>
        </p:sp>
        <p:sp>
          <p:nvSpPr>
            <p:cNvPr id="18" name="Rectangle: Rounded Corners 17">
              <a:extLst>
                <a:ext uri="{FF2B5EF4-FFF2-40B4-BE49-F238E27FC236}">
                  <a16:creationId xmlns:a16="http://schemas.microsoft.com/office/drawing/2014/main" id="{0A5696CA-747F-84D2-DF88-E1894F8F8D01}"/>
                </a:ext>
              </a:extLst>
            </p:cNvPr>
            <p:cNvSpPr/>
            <p:nvPr/>
          </p:nvSpPr>
          <p:spPr>
            <a:xfrm>
              <a:off x="191422" y="5933612"/>
              <a:ext cx="7459287" cy="87006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p>
          </p:txBody>
        </p:sp>
      </p:grpSp>
      <p:grpSp>
        <p:nvGrpSpPr>
          <p:cNvPr id="86" name="Group 85">
            <a:extLst>
              <a:ext uri="{FF2B5EF4-FFF2-40B4-BE49-F238E27FC236}">
                <a16:creationId xmlns:a16="http://schemas.microsoft.com/office/drawing/2014/main" id="{0A5E3349-20CE-779F-81B0-45225DA67D67}"/>
              </a:ext>
            </a:extLst>
          </p:cNvPr>
          <p:cNvGrpSpPr/>
          <p:nvPr/>
        </p:nvGrpSpPr>
        <p:grpSpPr>
          <a:xfrm>
            <a:off x="823097" y="1131556"/>
            <a:ext cx="11047729" cy="4414376"/>
            <a:chOff x="823097" y="1131556"/>
            <a:chExt cx="11047729" cy="4414376"/>
          </a:xfrm>
        </p:grpSpPr>
        <p:sp>
          <p:nvSpPr>
            <p:cNvPr id="48" name="Rectangle: Rounded Corners 47">
              <a:extLst>
                <a:ext uri="{FF2B5EF4-FFF2-40B4-BE49-F238E27FC236}">
                  <a16:creationId xmlns:a16="http://schemas.microsoft.com/office/drawing/2014/main" id="{F6326DA7-EF42-1681-CDF4-E1BF4E014964}"/>
                </a:ext>
              </a:extLst>
            </p:cNvPr>
            <p:cNvSpPr/>
            <p:nvPr/>
          </p:nvSpPr>
          <p:spPr>
            <a:xfrm>
              <a:off x="10025401" y="2935374"/>
              <a:ext cx="1845425" cy="1313411"/>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a:solidFill>
                    <a:schemeClr val="bg1"/>
                  </a:solidFill>
                  <a:latin typeface="Arial" panose="020B0604020202020204" pitchFamily="34" charset="0"/>
                  <a:cs typeface="Arial" panose="020B0604020202020204" pitchFamily="34" charset="0"/>
                </a:rPr>
                <a:t>GHG emissions per capita from food consumption in Singapore</a:t>
              </a:r>
            </a:p>
          </p:txBody>
        </p:sp>
        <p:grpSp>
          <p:nvGrpSpPr>
            <p:cNvPr id="49" name="Group 48">
              <a:extLst>
                <a:ext uri="{FF2B5EF4-FFF2-40B4-BE49-F238E27FC236}">
                  <a16:creationId xmlns:a16="http://schemas.microsoft.com/office/drawing/2014/main" id="{5DFBABE3-91C1-F5D7-AEFE-B39F7FB2E482}"/>
                </a:ext>
              </a:extLst>
            </p:cNvPr>
            <p:cNvGrpSpPr/>
            <p:nvPr/>
          </p:nvGrpSpPr>
          <p:grpSpPr>
            <a:xfrm>
              <a:off x="5532880" y="1131556"/>
              <a:ext cx="3391683" cy="899468"/>
              <a:chOff x="2005038" y="1411728"/>
              <a:chExt cx="1878558" cy="1427911"/>
            </a:xfrm>
          </p:grpSpPr>
          <p:sp>
            <p:nvSpPr>
              <p:cNvPr id="50" name="Rectangle: Rounded Corners 49">
                <a:extLst>
                  <a:ext uri="{FF2B5EF4-FFF2-40B4-BE49-F238E27FC236}">
                    <a16:creationId xmlns:a16="http://schemas.microsoft.com/office/drawing/2014/main" id="{E971DB62-7086-B09F-2142-872D1CD2AAFC}"/>
                  </a:ext>
                </a:extLst>
              </p:cNvPr>
              <p:cNvSpPr/>
              <p:nvPr/>
            </p:nvSpPr>
            <p:spPr>
              <a:xfrm>
                <a:off x="2158459" y="1479960"/>
                <a:ext cx="1725137" cy="1291449"/>
              </a:xfrm>
              <a:prstGeom prst="roundRect">
                <a:avLst/>
              </a:prstGeom>
              <a:solidFill>
                <a:schemeClr val="bg1">
                  <a:lumMod val="75000"/>
                </a:schemeClr>
              </a:soli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Optimal health diet 50% fruits &amp; veg, 25% grains, 25% meats</a:t>
                </a:r>
              </a:p>
            </p:txBody>
          </p:sp>
          <p:sp>
            <p:nvSpPr>
              <p:cNvPr id="51" name="TextBox 50">
                <a:extLst>
                  <a:ext uri="{FF2B5EF4-FFF2-40B4-BE49-F238E27FC236}">
                    <a16:creationId xmlns:a16="http://schemas.microsoft.com/office/drawing/2014/main" id="{BF0D5F49-EECD-E59B-09E3-40170F549E44}"/>
                  </a:ext>
                </a:extLst>
              </p:cNvPr>
              <p:cNvSpPr txBox="1"/>
              <p:nvPr/>
            </p:nvSpPr>
            <p:spPr>
              <a:xfrm rot="16200000">
                <a:off x="1367793" y="2048973"/>
                <a:ext cx="1427911" cy="153422"/>
              </a:xfrm>
              <a:prstGeom prst="rect">
                <a:avLst/>
              </a:prstGeom>
              <a:noFill/>
            </p:spPr>
            <p:txBody>
              <a:bodyPr wrap="square" rtlCol="0">
                <a:spAutoFit/>
              </a:bodyPr>
              <a:lstStyle/>
              <a:p>
                <a:r>
                  <a:rPr lang="en-SG" sz="1200"/>
                  <a:t>Constraint</a:t>
                </a:r>
              </a:p>
            </p:txBody>
          </p:sp>
        </p:grpSp>
        <p:sp>
          <p:nvSpPr>
            <p:cNvPr id="53" name="Rectangle: Rounded Corners 52">
              <a:extLst>
                <a:ext uri="{FF2B5EF4-FFF2-40B4-BE49-F238E27FC236}">
                  <a16:creationId xmlns:a16="http://schemas.microsoft.com/office/drawing/2014/main" id="{E68EC1D1-FDDA-8E10-FDC2-E197A0FEFA4A}"/>
                </a:ext>
              </a:extLst>
            </p:cNvPr>
            <p:cNvSpPr/>
            <p:nvPr/>
          </p:nvSpPr>
          <p:spPr>
            <a:xfrm>
              <a:off x="3573731" y="3306915"/>
              <a:ext cx="2167169" cy="649250"/>
            </a:xfrm>
            <a:prstGeom prst="roundRect">
              <a:avLst/>
            </a:prstGeom>
            <a:solidFill>
              <a:schemeClr val="accent4">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Amount of food acquired from each country by type (fresh, chilled, frozen)</a:t>
              </a:r>
            </a:p>
          </p:txBody>
        </p:sp>
        <p:sp>
          <p:nvSpPr>
            <p:cNvPr id="54" name="Rectangle: Rounded Corners 53">
              <a:extLst>
                <a:ext uri="{FF2B5EF4-FFF2-40B4-BE49-F238E27FC236}">
                  <a16:creationId xmlns:a16="http://schemas.microsoft.com/office/drawing/2014/main" id="{36582122-AEF9-E79A-90D4-E6F686266895}"/>
                </a:ext>
              </a:extLst>
            </p:cNvPr>
            <p:cNvSpPr/>
            <p:nvPr/>
          </p:nvSpPr>
          <p:spPr>
            <a:xfrm>
              <a:off x="3573732" y="5128745"/>
              <a:ext cx="2147221" cy="417187"/>
            </a:xfrm>
            <a:prstGeom prst="roundRect">
              <a:avLst/>
            </a:prstGeom>
            <a:solidFill>
              <a:schemeClr val="accent4">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GHG emissions per kg of food from transportation</a:t>
              </a:r>
            </a:p>
          </p:txBody>
        </p:sp>
        <p:sp>
          <p:nvSpPr>
            <p:cNvPr id="55" name="Rectangle: Rounded Corners 54">
              <a:extLst>
                <a:ext uri="{FF2B5EF4-FFF2-40B4-BE49-F238E27FC236}">
                  <a16:creationId xmlns:a16="http://schemas.microsoft.com/office/drawing/2014/main" id="{D4A9801B-303E-3705-AD22-9105405B5CA8}"/>
                </a:ext>
              </a:extLst>
            </p:cNvPr>
            <p:cNvSpPr/>
            <p:nvPr/>
          </p:nvSpPr>
          <p:spPr>
            <a:xfrm>
              <a:off x="3573731" y="4048497"/>
              <a:ext cx="2147221" cy="417187"/>
            </a:xfrm>
            <a:prstGeom prst="roundRect">
              <a:avLst/>
            </a:prstGeom>
            <a:solidFill>
              <a:schemeClr val="accent4">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GHG emissions per kg of food from production</a:t>
              </a:r>
            </a:p>
          </p:txBody>
        </p:sp>
        <p:sp>
          <p:nvSpPr>
            <p:cNvPr id="56" name="Rectangle: Rounded Corners 55">
              <a:extLst>
                <a:ext uri="{FF2B5EF4-FFF2-40B4-BE49-F238E27FC236}">
                  <a16:creationId xmlns:a16="http://schemas.microsoft.com/office/drawing/2014/main" id="{6A83D0B4-2A10-3E51-2B37-E12F0441EE88}"/>
                </a:ext>
              </a:extLst>
            </p:cNvPr>
            <p:cNvSpPr/>
            <p:nvPr/>
          </p:nvSpPr>
          <p:spPr>
            <a:xfrm>
              <a:off x="3573732" y="4588739"/>
              <a:ext cx="2147221" cy="417187"/>
            </a:xfrm>
            <a:prstGeom prst="roundRect">
              <a:avLst/>
            </a:prstGeom>
            <a:solidFill>
              <a:schemeClr val="accent4">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GHG emissions per kg of food from processing</a:t>
              </a:r>
            </a:p>
          </p:txBody>
        </p:sp>
        <p:sp>
          <p:nvSpPr>
            <p:cNvPr id="60" name="Rectangle: Rounded Corners 59">
              <a:extLst>
                <a:ext uri="{FF2B5EF4-FFF2-40B4-BE49-F238E27FC236}">
                  <a16:creationId xmlns:a16="http://schemas.microsoft.com/office/drawing/2014/main" id="{9A59FBA1-7075-7E6C-9CF2-20E78BE5BBD1}"/>
                </a:ext>
              </a:extLst>
            </p:cNvPr>
            <p:cNvSpPr/>
            <p:nvPr/>
          </p:nvSpPr>
          <p:spPr>
            <a:xfrm>
              <a:off x="6292668" y="4168477"/>
              <a:ext cx="2147221" cy="610567"/>
            </a:xfrm>
            <a:prstGeom prst="round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Average GHG emission per kg per food type in Singapore</a:t>
              </a:r>
            </a:p>
          </p:txBody>
        </p:sp>
        <p:cxnSp>
          <p:nvCxnSpPr>
            <p:cNvPr id="61" name="Straight Arrow Connector 60">
              <a:extLst>
                <a:ext uri="{FF2B5EF4-FFF2-40B4-BE49-F238E27FC236}">
                  <a16:creationId xmlns:a16="http://schemas.microsoft.com/office/drawing/2014/main" id="{2470FA21-6E0F-F799-591A-00043E458ACF}"/>
                </a:ext>
              </a:extLst>
            </p:cNvPr>
            <p:cNvCxnSpPr>
              <a:cxnSpLocks/>
              <a:stCxn id="55" idx="3"/>
              <a:endCxn id="60" idx="1"/>
            </p:cNvCxnSpPr>
            <p:nvPr/>
          </p:nvCxnSpPr>
          <p:spPr>
            <a:xfrm>
              <a:off x="5720952" y="4257091"/>
              <a:ext cx="571716" cy="21667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C66358A9-3E15-07ED-4B32-D735B94773F5}"/>
                </a:ext>
              </a:extLst>
            </p:cNvPr>
            <p:cNvCxnSpPr>
              <a:cxnSpLocks/>
              <a:stCxn id="56" idx="3"/>
              <a:endCxn id="60" idx="1"/>
            </p:cNvCxnSpPr>
            <p:nvPr/>
          </p:nvCxnSpPr>
          <p:spPr>
            <a:xfrm flipV="1">
              <a:off x="5720953" y="4473761"/>
              <a:ext cx="571715" cy="323572"/>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0CB03A33-452F-8FC4-C3EF-1DA8325D1DCD}"/>
                </a:ext>
              </a:extLst>
            </p:cNvPr>
            <p:cNvCxnSpPr>
              <a:cxnSpLocks/>
              <a:stCxn id="54" idx="3"/>
              <a:endCxn id="60" idx="1"/>
            </p:cNvCxnSpPr>
            <p:nvPr/>
          </p:nvCxnSpPr>
          <p:spPr>
            <a:xfrm flipV="1">
              <a:off x="5720953" y="4473761"/>
              <a:ext cx="571715" cy="863578"/>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65" name="Rectangle: Rounded Corners 64">
              <a:extLst>
                <a:ext uri="{FF2B5EF4-FFF2-40B4-BE49-F238E27FC236}">
                  <a16:creationId xmlns:a16="http://schemas.microsoft.com/office/drawing/2014/main" id="{0C2804A2-B9C3-A5B7-F203-5639D3DAD03E}"/>
                </a:ext>
              </a:extLst>
            </p:cNvPr>
            <p:cNvSpPr/>
            <p:nvPr/>
          </p:nvSpPr>
          <p:spPr>
            <a:xfrm>
              <a:off x="823097" y="2226127"/>
              <a:ext cx="2167169" cy="440532"/>
            </a:xfrm>
            <a:prstGeom prst="roundRect">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Food Consumption Ratios of various food types</a:t>
              </a:r>
            </a:p>
          </p:txBody>
        </p:sp>
        <p:sp>
          <p:nvSpPr>
            <p:cNvPr id="66" name="Rectangle: Rounded Corners 65">
              <a:extLst>
                <a:ext uri="{FF2B5EF4-FFF2-40B4-BE49-F238E27FC236}">
                  <a16:creationId xmlns:a16="http://schemas.microsoft.com/office/drawing/2014/main" id="{417F93B9-3D07-D9B1-6ECA-49E621EE3F37}"/>
                </a:ext>
              </a:extLst>
            </p:cNvPr>
            <p:cNvSpPr/>
            <p:nvPr/>
          </p:nvSpPr>
          <p:spPr>
            <a:xfrm>
              <a:off x="823097" y="2836265"/>
              <a:ext cx="2167169" cy="440532"/>
            </a:xfrm>
            <a:prstGeom prst="roundRect">
              <a:avLst/>
            </a:prstGeom>
            <a:solidFill>
              <a:schemeClr val="accent4">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Total food consumed (in kg) per capita in Singapore</a:t>
              </a:r>
            </a:p>
          </p:txBody>
        </p:sp>
        <p:sp>
          <p:nvSpPr>
            <p:cNvPr id="67" name="Rectangle: Rounded Corners 66">
              <a:extLst>
                <a:ext uri="{FF2B5EF4-FFF2-40B4-BE49-F238E27FC236}">
                  <a16:creationId xmlns:a16="http://schemas.microsoft.com/office/drawing/2014/main" id="{8F1E4086-A801-7033-1F00-734F99702B4B}"/>
                </a:ext>
              </a:extLst>
            </p:cNvPr>
            <p:cNvSpPr/>
            <p:nvPr/>
          </p:nvSpPr>
          <p:spPr>
            <a:xfrm>
              <a:off x="6292667" y="2446393"/>
              <a:ext cx="2147221" cy="610567"/>
            </a:xfrm>
            <a:prstGeom prst="round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65000"/>
                      <a:lumOff val="35000"/>
                    </a:schemeClr>
                  </a:solidFill>
                  <a:latin typeface="Arial" panose="020B0604020202020204" pitchFamily="34" charset="0"/>
                  <a:cs typeface="Arial" panose="020B0604020202020204" pitchFamily="34" charset="0"/>
                </a:rPr>
                <a:t>Food consumed per food type (in kg) per capita in Singapore</a:t>
              </a:r>
            </a:p>
          </p:txBody>
        </p:sp>
        <p:cxnSp>
          <p:nvCxnSpPr>
            <p:cNvPr id="68" name="Straight Arrow Connector 67">
              <a:extLst>
                <a:ext uri="{FF2B5EF4-FFF2-40B4-BE49-F238E27FC236}">
                  <a16:creationId xmlns:a16="http://schemas.microsoft.com/office/drawing/2014/main" id="{92FE43B0-AEF7-CF45-63EF-75940E74B2F3}"/>
                </a:ext>
              </a:extLst>
            </p:cNvPr>
            <p:cNvCxnSpPr>
              <a:cxnSpLocks/>
              <a:stCxn id="65" idx="3"/>
              <a:endCxn id="67" idx="1"/>
            </p:cNvCxnSpPr>
            <p:nvPr/>
          </p:nvCxnSpPr>
          <p:spPr>
            <a:xfrm>
              <a:off x="2990266" y="2446393"/>
              <a:ext cx="3302401" cy="305284"/>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BBE58341-78F7-6EB9-D97B-FA0EC50B0915}"/>
                </a:ext>
              </a:extLst>
            </p:cNvPr>
            <p:cNvCxnSpPr>
              <a:cxnSpLocks/>
              <a:stCxn id="66" idx="3"/>
              <a:endCxn id="67" idx="1"/>
            </p:cNvCxnSpPr>
            <p:nvPr/>
          </p:nvCxnSpPr>
          <p:spPr>
            <a:xfrm flipV="1">
              <a:off x="2990266" y="2751677"/>
              <a:ext cx="3302401" cy="304854"/>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97D107B8-8CFB-036B-EBB2-CAE6641F7515}"/>
                </a:ext>
              </a:extLst>
            </p:cNvPr>
            <p:cNvCxnSpPr>
              <a:cxnSpLocks/>
              <a:stCxn id="67" idx="3"/>
              <a:endCxn id="48" idx="1"/>
            </p:cNvCxnSpPr>
            <p:nvPr/>
          </p:nvCxnSpPr>
          <p:spPr>
            <a:xfrm>
              <a:off x="8439888" y="2751677"/>
              <a:ext cx="1585513" cy="840403"/>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59C3651F-90E8-4B4F-9C9C-684424A9A2E6}"/>
                </a:ext>
              </a:extLst>
            </p:cNvPr>
            <p:cNvCxnSpPr>
              <a:cxnSpLocks/>
              <a:stCxn id="60" idx="3"/>
              <a:endCxn id="48" idx="1"/>
            </p:cNvCxnSpPr>
            <p:nvPr/>
          </p:nvCxnSpPr>
          <p:spPr>
            <a:xfrm flipV="1">
              <a:off x="8439889" y="3592080"/>
              <a:ext cx="1585512" cy="881681"/>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45EA3AFC-83F4-D522-371F-6DFB658AA635}"/>
                </a:ext>
              </a:extLst>
            </p:cNvPr>
            <p:cNvCxnSpPr>
              <a:cxnSpLocks/>
              <a:stCxn id="50" idx="2"/>
              <a:endCxn id="67" idx="0"/>
            </p:cNvCxnSpPr>
            <p:nvPr/>
          </p:nvCxnSpPr>
          <p:spPr>
            <a:xfrm flipH="1">
              <a:off x="7366278" y="1988045"/>
              <a:ext cx="942" cy="458348"/>
            </a:xfrm>
            <a:prstGeom prst="straightConnector1">
              <a:avLst/>
            </a:prstGeom>
            <a:ln>
              <a:prstDash val="lgDash"/>
              <a:tailEnd type="triangle" w="lg" len="lg"/>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3D9F3FD6-332B-EB60-DDBC-7EA6549EB902}"/>
                </a:ext>
              </a:extLst>
            </p:cNvPr>
            <p:cNvCxnSpPr>
              <a:cxnSpLocks/>
              <a:stCxn id="53" idx="3"/>
            </p:cNvCxnSpPr>
            <p:nvPr/>
          </p:nvCxnSpPr>
          <p:spPr>
            <a:xfrm>
              <a:off x="5740900" y="3631540"/>
              <a:ext cx="548302" cy="89971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1203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D21266F-C66D-C95B-C785-8AC0B8C5687C}"/>
              </a:ext>
              <a:ext uri="{C183D7F6-B498-43B3-948B-1728B52AA6E4}">
                <adec:decorative xmlns:adec="http://schemas.microsoft.com/office/drawing/2017/decorative" val="1"/>
              </a:ext>
            </a:extLst>
          </p:cNvPr>
          <p:cNvSpPr/>
          <p:nvPr/>
        </p:nvSpPr>
        <p:spPr>
          <a:xfrm>
            <a:off x="-13322" y="1191802"/>
            <a:ext cx="12192000" cy="495217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565238" y="185510"/>
            <a:ext cx="10624949" cy="831432"/>
          </a:xfrm>
        </p:spPr>
        <p:txBody>
          <a:bodyPr>
            <a:noAutofit/>
          </a:bodyPr>
          <a:lstStyle/>
          <a:p>
            <a:pPr algn="ctr"/>
            <a:r>
              <a:rPr lang="en-US" sz="4000"/>
              <a:t>Assumptions for Analysis</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a:p>
        </p:txBody>
      </p:sp>
      <p:sp>
        <p:nvSpPr>
          <p:cNvPr id="4" name="Text Placeholder 17">
            <a:extLst>
              <a:ext uri="{FF2B5EF4-FFF2-40B4-BE49-F238E27FC236}">
                <a16:creationId xmlns:a16="http://schemas.microsoft.com/office/drawing/2014/main" id="{A6565A38-6877-8E60-F3F0-9654C15A477E}"/>
              </a:ext>
            </a:extLst>
          </p:cNvPr>
          <p:cNvSpPr txBox="1">
            <a:spLocks/>
          </p:cNvSpPr>
          <p:nvPr/>
        </p:nvSpPr>
        <p:spPr>
          <a:xfrm>
            <a:off x="399766" y="1268807"/>
            <a:ext cx="4590472" cy="979876"/>
          </a:xfrm>
          <a:prstGeom prst="rect">
            <a:avLst/>
          </a:prstGeom>
        </p:spPr>
        <p:txBody>
          <a:bodyPr vert="horz" lIns="91440" tIns="45720" rIns="91440" bIns="45720" rtlCol="0" anchor="t" anchorCtr="0">
            <a:norm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200"/>
              <a:t>1. The following factors will not be considered for imports:</a:t>
            </a:r>
          </a:p>
        </p:txBody>
      </p:sp>
      <p:sp>
        <p:nvSpPr>
          <p:cNvPr id="5" name="Content Placeholder 18">
            <a:extLst>
              <a:ext uri="{FF2B5EF4-FFF2-40B4-BE49-F238E27FC236}">
                <a16:creationId xmlns:a16="http://schemas.microsoft.com/office/drawing/2014/main" id="{5CA96301-7C47-AEDB-D773-4E22E0D314C1}"/>
              </a:ext>
            </a:extLst>
          </p:cNvPr>
          <p:cNvSpPr txBox="1">
            <a:spLocks/>
          </p:cNvSpPr>
          <p:nvPr/>
        </p:nvSpPr>
        <p:spPr>
          <a:xfrm>
            <a:off x="399767" y="2169143"/>
            <a:ext cx="4924682" cy="2779361"/>
          </a:xfrm>
          <a:prstGeom prst="rect">
            <a:avLst/>
          </a:prstGeom>
        </p:spPr>
        <p:txBody>
          <a:bodyPr vert="horz" lIns="109728" tIns="109728" rIns="109728" bIns="91440" rtlCol="0" anchor="t">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3210" lvl="1" indent="-283210"/>
            <a:r>
              <a:rPr lang="en-US"/>
              <a:t>Food pricing will have no impact on the analysis.</a:t>
            </a:r>
            <a:endParaRPr lang="en-US">
              <a:ea typeface="Meiryo"/>
            </a:endParaRPr>
          </a:p>
          <a:p>
            <a:pPr marL="283210" indent="-283210"/>
            <a:r>
              <a:rPr lang="en-SG" sz="2000"/>
              <a:t>Countries are assumed to have sufficient resources and are willing to sell.</a:t>
            </a:r>
            <a:endParaRPr lang="en-SG" sz="2000">
              <a:ea typeface="Meiryo"/>
            </a:endParaRPr>
          </a:p>
          <a:p>
            <a:pPr marL="283210" indent="-283210"/>
            <a:r>
              <a:rPr lang="en-SG" sz="2000"/>
              <a:t>It will be assumed that each import country’s offerings of food types or produce for export to Singapore will not change.</a:t>
            </a:r>
            <a:endParaRPr lang="en-SG" sz="2000">
              <a:ea typeface="Meiryo"/>
            </a:endParaRPr>
          </a:p>
          <a:p>
            <a:pPr marL="283210" indent="-283210"/>
            <a:endParaRPr lang="en-US" sz="3200">
              <a:ea typeface="Meiryo"/>
            </a:endParaRPr>
          </a:p>
        </p:txBody>
      </p:sp>
      <p:sp>
        <p:nvSpPr>
          <p:cNvPr id="8" name="Text Placeholder 19">
            <a:extLst>
              <a:ext uri="{FF2B5EF4-FFF2-40B4-BE49-F238E27FC236}">
                <a16:creationId xmlns:a16="http://schemas.microsoft.com/office/drawing/2014/main" id="{0902FEBB-0DC6-8DD5-3654-34AFE77EE6FD}"/>
              </a:ext>
            </a:extLst>
          </p:cNvPr>
          <p:cNvSpPr txBox="1">
            <a:spLocks/>
          </p:cNvSpPr>
          <p:nvPr/>
        </p:nvSpPr>
        <p:spPr>
          <a:xfrm>
            <a:off x="6427343" y="1191802"/>
            <a:ext cx="4535424" cy="1173968"/>
          </a:xfrm>
          <a:prstGeom prst="rect">
            <a:avLst/>
          </a:prstGeom>
        </p:spPr>
        <p:txBody>
          <a:bodyPr>
            <a:normAutofit fontScale="92500"/>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a:t>2. GHG emissions per-capita </a:t>
            </a:r>
            <a:r>
              <a:rPr lang="en-SG">
                <a:solidFill>
                  <a:srgbClr val="0070C0"/>
                </a:solidFill>
              </a:rPr>
              <a:t>&amp; </a:t>
            </a:r>
            <a:r>
              <a:rPr lang="en-US">
                <a:solidFill>
                  <a:srgbClr val="0070C0"/>
                </a:solidFill>
              </a:rPr>
              <a:t>total annual food consumption per capita </a:t>
            </a:r>
            <a:r>
              <a:rPr lang="en-SG">
                <a:solidFill>
                  <a:srgbClr val="0070C0"/>
                </a:solidFill>
              </a:rPr>
              <a:t> </a:t>
            </a:r>
            <a:r>
              <a:rPr lang="en-SG"/>
              <a:t>will remain constant up to 2030.</a:t>
            </a:r>
          </a:p>
        </p:txBody>
      </p:sp>
      <p:sp>
        <p:nvSpPr>
          <p:cNvPr id="9" name="TextBox 8">
            <a:extLst>
              <a:ext uri="{FF2B5EF4-FFF2-40B4-BE49-F238E27FC236}">
                <a16:creationId xmlns:a16="http://schemas.microsoft.com/office/drawing/2014/main" id="{85BC6E13-E78B-1875-1840-F009D6D801AE}"/>
              </a:ext>
            </a:extLst>
          </p:cNvPr>
          <p:cNvSpPr txBox="1"/>
          <p:nvPr/>
        </p:nvSpPr>
        <p:spPr>
          <a:xfrm>
            <a:off x="6427343" y="2414878"/>
            <a:ext cx="4941155" cy="1584498"/>
          </a:xfrm>
          <a:prstGeom prst="rect">
            <a:avLst/>
          </a:prstGeom>
        </p:spPr>
        <p:txBody>
          <a:bodyPr vert="horz" lIns="109728" tIns="109728" rIns="109728" bIns="91440" rtlCol="0" anchor="t">
            <a:noAutofit/>
          </a:bodyPr>
          <a:lstStyle>
            <a:lvl1pPr indent="0">
              <a:lnSpc>
                <a:spcPct val="99000"/>
              </a:lnSpc>
              <a:spcBef>
                <a:spcPts val="930"/>
              </a:spcBef>
              <a:buFont typeface="Corbel" panose="020B0503020204020204" pitchFamily="34" charset="0"/>
              <a:buNone/>
              <a:defRPr lang="en-US" b="1" cap="all" spc="150" baseline="0" dirty="0">
                <a:solidFill>
                  <a:schemeClr val="accent1"/>
                </a:solidFill>
              </a:defRPr>
            </a:lvl1pPr>
            <a:lvl2pPr indent="0">
              <a:lnSpc>
                <a:spcPct val="140000"/>
              </a:lnSpc>
              <a:spcBef>
                <a:spcPts val="930"/>
              </a:spcBef>
              <a:buFont typeface="Corbel" panose="020B0503020204020204" pitchFamily="34" charset="0"/>
              <a:buNone/>
              <a:defRPr sz="2000" b="1" spc="0" baseline="0">
                <a:solidFill>
                  <a:schemeClr val="tx1">
                    <a:lumMod val="75000"/>
                    <a:lumOff val="25000"/>
                  </a:schemeClr>
                </a:solidFill>
              </a:defRPr>
            </a:lvl2pPr>
            <a:lvl3pPr indent="0">
              <a:lnSpc>
                <a:spcPct val="140000"/>
              </a:lnSpc>
              <a:spcBef>
                <a:spcPts val="930"/>
              </a:spcBef>
              <a:buFont typeface="Corbel" panose="020B0503020204020204" pitchFamily="34" charset="0"/>
              <a:buNone/>
              <a:defRPr b="1" i="1" spc="0" baseline="0">
                <a:solidFill>
                  <a:schemeClr val="tx1">
                    <a:lumMod val="75000"/>
                    <a:lumOff val="25000"/>
                  </a:schemeClr>
                </a:solidFill>
              </a:defRPr>
            </a:lvl3pPr>
            <a:lvl4pPr indent="0">
              <a:lnSpc>
                <a:spcPct val="140000"/>
              </a:lnSpc>
              <a:spcBef>
                <a:spcPts val="930"/>
              </a:spcBef>
              <a:buFont typeface="Corbel" panose="020B0503020204020204" pitchFamily="34" charset="0"/>
              <a:buNone/>
              <a:defRPr sz="1600" b="1" spc="0" baseline="0">
                <a:solidFill>
                  <a:schemeClr val="tx1">
                    <a:lumMod val="75000"/>
                    <a:lumOff val="25000"/>
                  </a:schemeClr>
                </a:solidFill>
              </a:defRPr>
            </a:lvl4pPr>
            <a:lvl5pPr indent="0">
              <a:lnSpc>
                <a:spcPct val="140000"/>
              </a:lnSpc>
              <a:spcBef>
                <a:spcPts val="930"/>
              </a:spcBef>
              <a:buFont typeface="Corbel" panose="020B0503020204020204" pitchFamily="34" charset="0"/>
              <a:buNone/>
              <a:defRPr sz="1600" b="1" i="1" spc="0" baseline="0">
                <a:solidFill>
                  <a:schemeClr val="tx1">
                    <a:lumMod val="75000"/>
                    <a:lumOff val="25000"/>
                  </a:schemeClr>
                </a:solidFill>
              </a:defRPr>
            </a:lvl5pPr>
            <a:lvl6pPr indent="0">
              <a:lnSpc>
                <a:spcPct val="111000"/>
              </a:lnSpc>
              <a:spcBef>
                <a:spcPts val="930"/>
              </a:spcBef>
              <a:buFont typeface="Corbel" panose="020B0503020204020204" pitchFamily="34" charset="0"/>
              <a:buNone/>
              <a:defRPr sz="1600" b="1">
                <a:solidFill>
                  <a:schemeClr val="accent1">
                    <a:lumMod val="75000"/>
                  </a:schemeClr>
                </a:solidFill>
              </a:defRPr>
            </a:lvl6pPr>
            <a:lvl7pPr indent="0">
              <a:lnSpc>
                <a:spcPct val="111000"/>
              </a:lnSpc>
              <a:spcBef>
                <a:spcPts val="930"/>
              </a:spcBef>
              <a:buFont typeface="Corbel" panose="020B0503020204020204" pitchFamily="34" charset="0"/>
              <a:buNone/>
              <a:defRPr sz="1600" b="1" i="1">
                <a:solidFill>
                  <a:schemeClr val="accent1">
                    <a:lumMod val="75000"/>
                  </a:schemeClr>
                </a:solidFill>
              </a:defRPr>
            </a:lvl7pPr>
            <a:lvl8pPr indent="0">
              <a:lnSpc>
                <a:spcPct val="111000"/>
              </a:lnSpc>
              <a:spcBef>
                <a:spcPts val="930"/>
              </a:spcBef>
              <a:buFont typeface="Corbel" panose="020B0503020204020204" pitchFamily="34" charset="0"/>
              <a:buNone/>
              <a:defRPr sz="1600" b="1">
                <a:solidFill>
                  <a:schemeClr val="accent1">
                    <a:lumMod val="75000"/>
                  </a:schemeClr>
                </a:solidFill>
              </a:defRPr>
            </a:lvl8pPr>
            <a:lvl9pPr indent="0">
              <a:lnSpc>
                <a:spcPct val="111000"/>
              </a:lnSpc>
              <a:spcBef>
                <a:spcPts val="930"/>
              </a:spcBef>
              <a:buFont typeface="Corbel" panose="020B0503020204020204" pitchFamily="34" charset="0"/>
              <a:buNone/>
              <a:defRPr sz="1600" b="1" i="1">
                <a:solidFill>
                  <a:schemeClr val="accent1">
                    <a:lumMod val="75000"/>
                  </a:schemeClr>
                </a:solidFill>
              </a:defRPr>
            </a:lvl9pPr>
          </a:lstStyle>
          <a:p>
            <a:pPr marL="0" lvl="1">
              <a:lnSpc>
                <a:spcPct val="100000"/>
              </a:lnSpc>
            </a:pPr>
            <a:r>
              <a:rPr lang="en-SG" sz="2200" b="0">
                <a:solidFill>
                  <a:schemeClr val="tx2"/>
                </a:solidFill>
              </a:rPr>
              <a:t>3. </a:t>
            </a:r>
            <a:r>
              <a:rPr lang="en-US" sz="2200" b="0">
                <a:solidFill>
                  <a:schemeClr val="tx2"/>
                </a:solidFill>
              </a:rPr>
              <a:t>Singapore will achieve the 30 by 30 goal, and Singapore residents will support and consume local produce regardless of pricing or preference.</a:t>
            </a:r>
            <a:endParaRPr lang="en-SG" sz="2200" b="0">
              <a:solidFill>
                <a:schemeClr val="tx2"/>
              </a:solidFill>
            </a:endParaRPr>
          </a:p>
        </p:txBody>
      </p:sp>
      <p:sp>
        <p:nvSpPr>
          <p:cNvPr id="3" name="TextBox 2">
            <a:extLst>
              <a:ext uri="{FF2B5EF4-FFF2-40B4-BE49-F238E27FC236}">
                <a16:creationId xmlns:a16="http://schemas.microsoft.com/office/drawing/2014/main" id="{BC6C1E13-46ED-C65F-0D8D-21F394BAF75E}"/>
              </a:ext>
            </a:extLst>
          </p:cNvPr>
          <p:cNvSpPr txBox="1"/>
          <p:nvPr/>
        </p:nvSpPr>
        <p:spPr>
          <a:xfrm>
            <a:off x="6427343" y="4252377"/>
            <a:ext cx="4941155" cy="1584498"/>
          </a:xfrm>
          <a:prstGeom prst="rect">
            <a:avLst/>
          </a:prstGeom>
        </p:spPr>
        <p:txBody>
          <a:bodyPr vert="horz" lIns="109728" tIns="109728" rIns="109728" bIns="91440" rtlCol="0" anchor="t">
            <a:noAutofit/>
          </a:bodyPr>
          <a:lstStyle>
            <a:lvl1pPr indent="0">
              <a:lnSpc>
                <a:spcPct val="99000"/>
              </a:lnSpc>
              <a:spcBef>
                <a:spcPts val="930"/>
              </a:spcBef>
              <a:buFont typeface="Corbel" panose="020B0503020204020204" pitchFamily="34" charset="0"/>
              <a:buNone/>
              <a:defRPr lang="en-US" b="1" cap="all" spc="150" baseline="0" dirty="0">
                <a:solidFill>
                  <a:schemeClr val="accent1"/>
                </a:solidFill>
              </a:defRPr>
            </a:lvl1pPr>
            <a:lvl2pPr indent="0">
              <a:lnSpc>
                <a:spcPct val="140000"/>
              </a:lnSpc>
              <a:spcBef>
                <a:spcPts val="930"/>
              </a:spcBef>
              <a:buFont typeface="Corbel" panose="020B0503020204020204" pitchFamily="34" charset="0"/>
              <a:buNone/>
              <a:defRPr sz="2000" b="1" spc="0" baseline="0">
                <a:solidFill>
                  <a:schemeClr val="tx1">
                    <a:lumMod val="75000"/>
                    <a:lumOff val="25000"/>
                  </a:schemeClr>
                </a:solidFill>
              </a:defRPr>
            </a:lvl2pPr>
            <a:lvl3pPr indent="0">
              <a:lnSpc>
                <a:spcPct val="140000"/>
              </a:lnSpc>
              <a:spcBef>
                <a:spcPts val="930"/>
              </a:spcBef>
              <a:buFont typeface="Corbel" panose="020B0503020204020204" pitchFamily="34" charset="0"/>
              <a:buNone/>
              <a:defRPr b="1" i="1" spc="0" baseline="0">
                <a:solidFill>
                  <a:schemeClr val="tx1">
                    <a:lumMod val="75000"/>
                    <a:lumOff val="25000"/>
                  </a:schemeClr>
                </a:solidFill>
              </a:defRPr>
            </a:lvl3pPr>
            <a:lvl4pPr indent="0">
              <a:lnSpc>
                <a:spcPct val="140000"/>
              </a:lnSpc>
              <a:spcBef>
                <a:spcPts val="930"/>
              </a:spcBef>
              <a:buFont typeface="Corbel" panose="020B0503020204020204" pitchFamily="34" charset="0"/>
              <a:buNone/>
              <a:defRPr sz="1600" b="1" spc="0" baseline="0">
                <a:solidFill>
                  <a:schemeClr val="tx1">
                    <a:lumMod val="75000"/>
                    <a:lumOff val="25000"/>
                  </a:schemeClr>
                </a:solidFill>
              </a:defRPr>
            </a:lvl4pPr>
            <a:lvl5pPr indent="0">
              <a:lnSpc>
                <a:spcPct val="140000"/>
              </a:lnSpc>
              <a:spcBef>
                <a:spcPts val="930"/>
              </a:spcBef>
              <a:buFont typeface="Corbel" panose="020B0503020204020204" pitchFamily="34" charset="0"/>
              <a:buNone/>
              <a:defRPr sz="1600" b="1" i="1" spc="0" baseline="0">
                <a:solidFill>
                  <a:schemeClr val="tx1">
                    <a:lumMod val="75000"/>
                    <a:lumOff val="25000"/>
                  </a:schemeClr>
                </a:solidFill>
              </a:defRPr>
            </a:lvl5pPr>
            <a:lvl6pPr indent="0">
              <a:lnSpc>
                <a:spcPct val="111000"/>
              </a:lnSpc>
              <a:spcBef>
                <a:spcPts val="930"/>
              </a:spcBef>
              <a:buFont typeface="Corbel" panose="020B0503020204020204" pitchFamily="34" charset="0"/>
              <a:buNone/>
              <a:defRPr sz="1600" b="1">
                <a:solidFill>
                  <a:schemeClr val="accent1">
                    <a:lumMod val="75000"/>
                  </a:schemeClr>
                </a:solidFill>
              </a:defRPr>
            </a:lvl6pPr>
            <a:lvl7pPr indent="0">
              <a:lnSpc>
                <a:spcPct val="111000"/>
              </a:lnSpc>
              <a:spcBef>
                <a:spcPts val="930"/>
              </a:spcBef>
              <a:buFont typeface="Corbel" panose="020B0503020204020204" pitchFamily="34" charset="0"/>
              <a:buNone/>
              <a:defRPr sz="1600" b="1" i="1">
                <a:solidFill>
                  <a:schemeClr val="accent1">
                    <a:lumMod val="75000"/>
                  </a:schemeClr>
                </a:solidFill>
              </a:defRPr>
            </a:lvl7pPr>
            <a:lvl8pPr indent="0">
              <a:lnSpc>
                <a:spcPct val="111000"/>
              </a:lnSpc>
              <a:spcBef>
                <a:spcPts val="930"/>
              </a:spcBef>
              <a:buFont typeface="Corbel" panose="020B0503020204020204" pitchFamily="34" charset="0"/>
              <a:buNone/>
              <a:defRPr sz="1600" b="1">
                <a:solidFill>
                  <a:schemeClr val="accent1">
                    <a:lumMod val="75000"/>
                  </a:schemeClr>
                </a:solidFill>
              </a:defRPr>
            </a:lvl8pPr>
            <a:lvl9pPr indent="0">
              <a:lnSpc>
                <a:spcPct val="111000"/>
              </a:lnSpc>
              <a:spcBef>
                <a:spcPts val="930"/>
              </a:spcBef>
              <a:buFont typeface="Corbel" panose="020B0503020204020204" pitchFamily="34" charset="0"/>
              <a:buNone/>
              <a:defRPr sz="1600" b="1" i="1">
                <a:solidFill>
                  <a:schemeClr val="accent1">
                    <a:lumMod val="75000"/>
                  </a:schemeClr>
                </a:solidFill>
              </a:defRPr>
            </a:lvl9pPr>
          </a:lstStyle>
          <a:p>
            <a:pPr marL="0" lvl="1">
              <a:lnSpc>
                <a:spcPct val="100000"/>
              </a:lnSpc>
            </a:pPr>
            <a:r>
              <a:rPr lang="en-SG" sz="2200" b="0">
                <a:solidFill>
                  <a:srgbClr val="0070C0"/>
                </a:solidFill>
              </a:rPr>
              <a:t>4. Only data </a:t>
            </a:r>
            <a:r>
              <a:rPr lang="en-US" sz="2200" b="0">
                <a:solidFill>
                  <a:srgbClr val="0070C0"/>
                </a:solidFill>
              </a:rPr>
              <a:t>on food types from countries that make up around 80% of total foods will be used. </a:t>
            </a:r>
            <a:endParaRPr lang="en-SG" sz="2200" b="0">
              <a:solidFill>
                <a:srgbClr val="0070C0"/>
              </a:solidFill>
            </a:endParaRPr>
          </a:p>
        </p:txBody>
      </p:sp>
    </p:spTree>
    <p:extLst>
      <p:ext uri="{BB962C8B-B14F-4D97-AF65-F5344CB8AC3E}">
        <p14:creationId xmlns:p14="http://schemas.microsoft.com/office/powerpoint/2010/main" val="150862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420688" y="1"/>
            <a:ext cx="10543032" cy="978712"/>
          </a:xfrm>
        </p:spPr>
        <p:txBody>
          <a:bodyPr>
            <a:normAutofit/>
          </a:bodyPr>
          <a:lstStyle/>
          <a:p>
            <a:r>
              <a:rPr lang="en-US" sz="3600"/>
              <a:t>Computation &amp; Analyses Performed – Input Model</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a:p>
        </p:txBody>
      </p:sp>
      <p:sp>
        <p:nvSpPr>
          <p:cNvPr id="3" name="Content Placeholder 4">
            <a:extLst>
              <a:ext uri="{FF2B5EF4-FFF2-40B4-BE49-F238E27FC236}">
                <a16:creationId xmlns:a16="http://schemas.microsoft.com/office/drawing/2014/main" id="{0D9C2C34-5920-798A-0364-B91A47D80DD5}"/>
              </a:ext>
            </a:extLst>
          </p:cNvPr>
          <p:cNvSpPr>
            <a:spLocks noGrp="1"/>
          </p:cNvSpPr>
          <p:nvPr>
            <p:ph idx="1"/>
          </p:nvPr>
        </p:nvSpPr>
        <p:spPr>
          <a:xfrm>
            <a:off x="681260" y="786473"/>
            <a:ext cx="11090052" cy="1166955"/>
          </a:xfrm>
        </p:spPr>
        <p:txBody>
          <a:bodyPr>
            <a:normAutofit/>
          </a:bodyPr>
          <a:lstStyle/>
          <a:p>
            <a:pPr marL="342900" indent="-342900">
              <a:lnSpc>
                <a:spcPct val="100000"/>
              </a:lnSpc>
              <a:buFont typeface="Arial" panose="020B0604020202020204" pitchFamily="34" charset="0"/>
              <a:buChar char="•"/>
            </a:pPr>
            <a:r>
              <a:rPr lang="en-SG" sz="1800">
                <a:solidFill>
                  <a:schemeClr val="tx1"/>
                </a:solidFill>
                <a:effectLst/>
                <a:ea typeface="Calibri" panose="020F0502020204030204" pitchFamily="34" charset="0"/>
              </a:rPr>
              <a:t>The raw data comprised information from 2018, with all GHG emissions provided in units of kg CO</a:t>
            </a:r>
            <a:r>
              <a:rPr lang="en-SG" sz="1800" baseline="-25000">
                <a:solidFill>
                  <a:schemeClr val="tx1"/>
                </a:solidFill>
                <a:effectLst/>
                <a:ea typeface="Calibri" panose="020F0502020204030204" pitchFamily="34" charset="0"/>
              </a:rPr>
              <a:t>2</a:t>
            </a:r>
            <a:r>
              <a:rPr lang="en-SG" sz="1800">
                <a:solidFill>
                  <a:schemeClr val="tx1"/>
                </a:solidFill>
                <a:effectLst/>
                <a:ea typeface="Calibri" panose="020F0502020204030204" pitchFamily="34" charset="0"/>
              </a:rPr>
              <a:t>-equivalent: </a:t>
            </a:r>
            <a:endParaRPr lang="en-SG">
              <a:solidFill>
                <a:schemeClr val="tx1"/>
              </a:solidFill>
            </a:endParaRPr>
          </a:p>
        </p:txBody>
      </p:sp>
      <p:graphicFrame>
        <p:nvGraphicFramePr>
          <p:cNvPr id="6" name="Table 6">
            <a:extLst>
              <a:ext uri="{FF2B5EF4-FFF2-40B4-BE49-F238E27FC236}">
                <a16:creationId xmlns:a16="http://schemas.microsoft.com/office/drawing/2014/main" id="{1F3F7AA6-5B66-3094-AC38-D862902B095C}"/>
              </a:ext>
            </a:extLst>
          </p:cNvPr>
          <p:cNvGraphicFramePr>
            <a:graphicFrameLocks noGrp="1"/>
          </p:cNvGraphicFramePr>
          <p:nvPr>
            <p:extLst>
              <p:ext uri="{D42A27DB-BD31-4B8C-83A1-F6EECF244321}">
                <p14:modId xmlns:p14="http://schemas.microsoft.com/office/powerpoint/2010/main" val="3640788047"/>
              </p:ext>
            </p:extLst>
          </p:nvPr>
        </p:nvGraphicFramePr>
        <p:xfrm>
          <a:off x="2713658" y="1304603"/>
          <a:ext cx="8510426" cy="559744"/>
        </p:xfrm>
        <a:graphic>
          <a:graphicData uri="http://schemas.openxmlformats.org/drawingml/2006/table">
            <a:tbl>
              <a:tblPr bandRow="1">
                <a:tableStyleId>{5C22544A-7EE6-4342-B048-85BDC9FD1C3A}</a:tableStyleId>
              </a:tblPr>
              <a:tblGrid>
                <a:gridCol w="1430393">
                  <a:extLst>
                    <a:ext uri="{9D8B030D-6E8A-4147-A177-3AD203B41FA5}">
                      <a16:colId xmlns:a16="http://schemas.microsoft.com/office/drawing/2014/main" val="2673076863"/>
                    </a:ext>
                  </a:extLst>
                </a:gridCol>
                <a:gridCol w="2486346">
                  <a:extLst>
                    <a:ext uri="{9D8B030D-6E8A-4147-A177-3AD203B41FA5}">
                      <a16:colId xmlns:a16="http://schemas.microsoft.com/office/drawing/2014/main" val="2385649717"/>
                    </a:ext>
                  </a:extLst>
                </a:gridCol>
                <a:gridCol w="1756881">
                  <a:extLst>
                    <a:ext uri="{9D8B030D-6E8A-4147-A177-3AD203B41FA5}">
                      <a16:colId xmlns:a16="http://schemas.microsoft.com/office/drawing/2014/main" val="1687248924"/>
                    </a:ext>
                  </a:extLst>
                </a:gridCol>
                <a:gridCol w="2836806">
                  <a:extLst>
                    <a:ext uri="{9D8B030D-6E8A-4147-A177-3AD203B41FA5}">
                      <a16:colId xmlns:a16="http://schemas.microsoft.com/office/drawing/2014/main" val="3426256657"/>
                    </a:ext>
                  </a:extLst>
                </a:gridCol>
              </a:tblGrid>
              <a:tr h="195981">
                <a:tc>
                  <a:txBody>
                    <a:bodyPr/>
                    <a:lstStyle/>
                    <a:p>
                      <a:r>
                        <a:rPr lang="en-SG" sz="1200"/>
                        <a:t>Key food items</a:t>
                      </a:r>
                    </a:p>
                  </a:txBody>
                  <a:tcPr/>
                </a:tc>
                <a:tc>
                  <a:txBody>
                    <a:bodyPr/>
                    <a:lstStyle/>
                    <a:p>
                      <a:r>
                        <a:rPr lang="en-SG" sz="1200" kern="1200">
                          <a:solidFill>
                            <a:schemeClr val="dk1"/>
                          </a:solidFill>
                          <a:effectLst/>
                          <a:latin typeface="+mn-lt"/>
                          <a:ea typeface="+mn-ea"/>
                          <a:cs typeface="+mn-cs"/>
                        </a:rPr>
                        <a:t>Type of food – chilled, fresh, frozen</a:t>
                      </a:r>
                      <a:endParaRPr lang="en-SG"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a:solidFill>
                            <a:schemeClr val="dk1"/>
                          </a:solidFill>
                          <a:effectLst/>
                          <a:latin typeface="+mn-lt"/>
                          <a:ea typeface="+mn-ea"/>
                          <a:cs typeface="+mn-cs"/>
                        </a:rPr>
                        <a:t>Country source</a:t>
                      </a:r>
                    </a:p>
                  </a:txBody>
                  <a:tcPr/>
                </a:tc>
                <a:tc>
                  <a:txBody>
                    <a:bodyPr/>
                    <a:lstStyle/>
                    <a:p>
                      <a:r>
                        <a:rPr lang="en-SG" sz="1200" kern="1200">
                          <a:solidFill>
                            <a:schemeClr val="dk1"/>
                          </a:solidFill>
                          <a:effectLst/>
                          <a:latin typeface="+mn-lt"/>
                          <a:ea typeface="+mn-ea"/>
                          <a:cs typeface="+mn-cs"/>
                        </a:rPr>
                        <a:t>% of total consumption per key food item</a:t>
                      </a:r>
                      <a:endParaRPr lang="en-SG" sz="1200"/>
                    </a:p>
                  </a:txBody>
                  <a:tcPr/>
                </a:tc>
                <a:extLst>
                  <a:ext uri="{0D108BD9-81ED-4DB2-BD59-A6C34878D82A}">
                    <a16:rowId xmlns:a16="http://schemas.microsoft.com/office/drawing/2014/main" val="3361095525"/>
                  </a:ext>
                </a:extLst>
              </a:tr>
              <a:tr h="285424">
                <a:tc>
                  <a:txBody>
                    <a:bodyPr/>
                    <a:lstStyle/>
                    <a:p>
                      <a:r>
                        <a:rPr lang="en-SG" sz="1200" kern="1200">
                          <a:solidFill>
                            <a:schemeClr val="dk1"/>
                          </a:solidFill>
                          <a:effectLst/>
                          <a:latin typeface="+mn-lt"/>
                          <a:ea typeface="+mn-ea"/>
                          <a:cs typeface="+mn-cs"/>
                        </a:rPr>
                        <a:t>Production GHG/kg</a:t>
                      </a:r>
                      <a:endParaRPr lang="en-SG" sz="1200"/>
                    </a:p>
                  </a:txBody>
                  <a:tcPr/>
                </a:tc>
                <a:tc>
                  <a:txBody>
                    <a:bodyPr/>
                    <a:lstStyle/>
                    <a:p>
                      <a:r>
                        <a:rPr lang="en-SG" sz="1200" kern="1200">
                          <a:solidFill>
                            <a:schemeClr val="dk1"/>
                          </a:solidFill>
                          <a:effectLst/>
                          <a:latin typeface="+mn-lt"/>
                          <a:ea typeface="+mn-ea"/>
                          <a:cs typeface="+mn-cs"/>
                        </a:rPr>
                        <a:t>Processing GHG/kg</a:t>
                      </a:r>
                      <a:endParaRPr lang="en-SG" sz="1200"/>
                    </a:p>
                  </a:txBody>
                  <a:tcPr/>
                </a:tc>
                <a:tc>
                  <a:txBody>
                    <a:bodyPr/>
                    <a:lstStyle/>
                    <a:p>
                      <a:r>
                        <a:rPr lang="en-SG" sz="1200" kern="1200">
                          <a:solidFill>
                            <a:schemeClr val="dk1"/>
                          </a:solidFill>
                          <a:effectLst/>
                          <a:latin typeface="+mn-lt"/>
                          <a:ea typeface="+mn-ea"/>
                          <a:cs typeface="+mn-cs"/>
                        </a:rPr>
                        <a:t>Transportation GHG/kg</a:t>
                      </a:r>
                      <a:endParaRPr lang="en-SG" sz="1200"/>
                    </a:p>
                  </a:txBody>
                  <a:tcPr/>
                </a:tc>
                <a:tc>
                  <a:txBody>
                    <a:bodyPr/>
                    <a:lstStyle/>
                    <a:p>
                      <a:pPr algn="ctr"/>
                      <a:r>
                        <a:rPr lang="en-SG" sz="1200"/>
                        <a:t>Amount of food consumed</a:t>
                      </a:r>
                    </a:p>
                  </a:txBody>
                  <a:tcPr/>
                </a:tc>
                <a:extLst>
                  <a:ext uri="{0D108BD9-81ED-4DB2-BD59-A6C34878D82A}">
                    <a16:rowId xmlns:a16="http://schemas.microsoft.com/office/drawing/2014/main" val="2223803142"/>
                  </a:ext>
                </a:extLst>
              </a:tr>
            </a:tbl>
          </a:graphicData>
        </a:graphic>
      </p:graphicFrame>
      <p:sp>
        <p:nvSpPr>
          <p:cNvPr id="8" name="TextBox 7">
            <a:extLst>
              <a:ext uri="{FF2B5EF4-FFF2-40B4-BE49-F238E27FC236}">
                <a16:creationId xmlns:a16="http://schemas.microsoft.com/office/drawing/2014/main" id="{88AF1CC6-DD3F-3EED-6227-41948128C32C}"/>
              </a:ext>
            </a:extLst>
          </p:cNvPr>
          <p:cNvSpPr txBox="1"/>
          <p:nvPr/>
        </p:nvSpPr>
        <p:spPr>
          <a:xfrm>
            <a:off x="5049746" y="2203398"/>
            <a:ext cx="188017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a:solidFill>
                  <a:schemeClr val="tx1"/>
                </a:solidFill>
              </a:rPr>
              <a:t>Total GHG per kg per source</a:t>
            </a:r>
            <a:endParaRPr lang="en-SG" sz="1400">
              <a:solidFill>
                <a:schemeClr val="tx1"/>
              </a:solidFill>
            </a:endParaRPr>
          </a:p>
        </p:txBody>
      </p:sp>
      <p:sp>
        <p:nvSpPr>
          <p:cNvPr id="7" name="Rectangle 6">
            <a:extLst>
              <a:ext uri="{FF2B5EF4-FFF2-40B4-BE49-F238E27FC236}">
                <a16:creationId xmlns:a16="http://schemas.microsoft.com/office/drawing/2014/main" id="{23B8CCCD-5C9B-4FED-B179-835C59B34C16}"/>
              </a:ext>
            </a:extLst>
          </p:cNvPr>
          <p:cNvSpPr/>
          <p:nvPr/>
        </p:nvSpPr>
        <p:spPr>
          <a:xfrm>
            <a:off x="2682584" y="1571817"/>
            <a:ext cx="5845995" cy="279872"/>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cxnSp>
        <p:nvCxnSpPr>
          <p:cNvPr id="10" name="Straight Arrow Connector 9">
            <a:extLst>
              <a:ext uri="{FF2B5EF4-FFF2-40B4-BE49-F238E27FC236}">
                <a16:creationId xmlns:a16="http://schemas.microsoft.com/office/drawing/2014/main" id="{FEA58DC7-D2AB-BB6A-0478-4FCF86905FEC}"/>
              </a:ext>
            </a:extLst>
          </p:cNvPr>
          <p:cNvCxnSpPr>
            <a:cxnSpLocks/>
            <a:endCxn id="8" idx="0"/>
          </p:cNvCxnSpPr>
          <p:nvPr/>
        </p:nvCxnSpPr>
        <p:spPr>
          <a:xfrm>
            <a:off x="5989832" y="1834066"/>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D7DD470-A71A-0CE5-9CA7-5D30E559A4A8}"/>
              </a:ext>
            </a:extLst>
          </p:cNvPr>
          <p:cNvSpPr txBox="1"/>
          <p:nvPr/>
        </p:nvSpPr>
        <p:spPr>
          <a:xfrm>
            <a:off x="5456402" y="1880232"/>
            <a:ext cx="471604" cy="276999"/>
          </a:xfrm>
          <a:prstGeom prst="rect">
            <a:avLst/>
          </a:prstGeom>
          <a:noFill/>
        </p:spPr>
        <p:txBody>
          <a:bodyPr wrap="none" rtlCol="0">
            <a:spAutoFit/>
          </a:bodyPr>
          <a:lstStyle/>
          <a:p>
            <a:r>
              <a:rPr lang="en-SG" sz="1200">
                <a:solidFill>
                  <a:srgbClr val="0070C0"/>
                </a:solidFill>
              </a:rPr>
              <a:t>Sum</a:t>
            </a:r>
          </a:p>
        </p:txBody>
      </p:sp>
      <p:sp>
        <p:nvSpPr>
          <p:cNvPr id="14" name="TextBox 13">
            <a:extLst>
              <a:ext uri="{FF2B5EF4-FFF2-40B4-BE49-F238E27FC236}">
                <a16:creationId xmlns:a16="http://schemas.microsoft.com/office/drawing/2014/main" id="{11F75687-B647-AC2B-B9AB-E606031F44E6}"/>
              </a:ext>
            </a:extLst>
          </p:cNvPr>
          <p:cNvSpPr txBox="1"/>
          <p:nvPr/>
        </p:nvSpPr>
        <p:spPr>
          <a:xfrm>
            <a:off x="8528579" y="2203398"/>
            <a:ext cx="2083595"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a:solidFill>
                  <a:schemeClr val="tx1"/>
                </a:solidFill>
              </a:rPr>
              <a:t>Contributing GHG per kg per source</a:t>
            </a:r>
            <a:endParaRPr lang="en-SG" sz="1400">
              <a:solidFill>
                <a:schemeClr val="tx1"/>
              </a:solidFill>
            </a:endParaRPr>
          </a:p>
        </p:txBody>
      </p:sp>
      <p:cxnSp>
        <p:nvCxnSpPr>
          <p:cNvPr id="17" name="Straight Arrow Connector 16">
            <a:extLst>
              <a:ext uri="{FF2B5EF4-FFF2-40B4-BE49-F238E27FC236}">
                <a16:creationId xmlns:a16="http://schemas.microsoft.com/office/drawing/2014/main" id="{4909C8F7-CF9E-FFF6-EDB6-3029AF0B86AE}"/>
              </a:ext>
            </a:extLst>
          </p:cNvPr>
          <p:cNvCxnSpPr>
            <a:cxnSpLocks/>
            <a:stCxn id="8" idx="3"/>
          </p:cNvCxnSpPr>
          <p:nvPr/>
        </p:nvCxnSpPr>
        <p:spPr>
          <a:xfrm flipV="1">
            <a:off x="6929917" y="1584474"/>
            <a:ext cx="2287837" cy="880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7553676-2388-0A0B-E2EC-D795F8CDF6BD}"/>
              </a:ext>
            </a:extLst>
          </p:cNvPr>
          <p:cNvSpPr txBox="1"/>
          <p:nvPr/>
        </p:nvSpPr>
        <p:spPr>
          <a:xfrm>
            <a:off x="7513172" y="2183959"/>
            <a:ext cx="713657" cy="276999"/>
          </a:xfrm>
          <a:prstGeom prst="rect">
            <a:avLst/>
          </a:prstGeom>
          <a:noFill/>
        </p:spPr>
        <p:txBody>
          <a:bodyPr wrap="none" rtlCol="0">
            <a:spAutoFit/>
          </a:bodyPr>
          <a:lstStyle/>
          <a:p>
            <a:r>
              <a:rPr lang="en-SG" sz="1200">
                <a:solidFill>
                  <a:srgbClr val="0070C0"/>
                </a:solidFill>
              </a:rPr>
              <a:t>Multiply</a:t>
            </a:r>
          </a:p>
        </p:txBody>
      </p:sp>
      <p:pic>
        <p:nvPicPr>
          <p:cNvPr id="50" name="Picture 49">
            <a:extLst>
              <a:ext uri="{FF2B5EF4-FFF2-40B4-BE49-F238E27FC236}">
                <a16:creationId xmlns:a16="http://schemas.microsoft.com/office/drawing/2014/main" id="{6D4E8723-7960-08A8-E78F-EE380EA65277}"/>
              </a:ext>
            </a:extLst>
          </p:cNvPr>
          <p:cNvPicPr>
            <a:picLocks noChangeAspect="1"/>
          </p:cNvPicPr>
          <p:nvPr/>
        </p:nvPicPr>
        <p:blipFill rotWithShape="1">
          <a:blip r:embed="rId2"/>
          <a:srcRect b="49315"/>
          <a:stretch/>
        </p:blipFill>
        <p:spPr>
          <a:xfrm>
            <a:off x="150279" y="3169920"/>
            <a:ext cx="11829388" cy="2287177"/>
          </a:xfrm>
          <a:prstGeom prst="rect">
            <a:avLst/>
          </a:prstGeom>
        </p:spPr>
      </p:pic>
      <p:sp>
        <p:nvSpPr>
          <p:cNvPr id="51" name="TextBox 50">
            <a:extLst>
              <a:ext uri="{FF2B5EF4-FFF2-40B4-BE49-F238E27FC236}">
                <a16:creationId xmlns:a16="http://schemas.microsoft.com/office/drawing/2014/main" id="{FC83675D-C26E-3C2F-90CE-1A7EED5CD3E6}"/>
              </a:ext>
            </a:extLst>
          </p:cNvPr>
          <p:cNvSpPr txBox="1"/>
          <p:nvPr/>
        </p:nvSpPr>
        <p:spPr>
          <a:xfrm>
            <a:off x="3732415" y="3913902"/>
            <a:ext cx="2493871"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1400">
                <a:solidFill>
                  <a:schemeClr val="tx1"/>
                </a:solidFill>
              </a:rPr>
              <a:t>Total Weight of each type = </a:t>
            </a:r>
          </a:p>
          <a:p>
            <a:pPr algn="ctr"/>
            <a:r>
              <a:rPr lang="en-SG" sz="1400">
                <a:solidFill>
                  <a:schemeClr val="tx1"/>
                </a:solidFill>
              </a:rPr>
              <a:t>% of total consumption* Amount of food consumed </a:t>
            </a:r>
          </a:p>
        </p:txBody>
      </p:sp>
      <p:sp>
        <p:nvSpPr>
          <p:cNvPr id="52" name="TextBox 51">
            <a:extLst>
              <a:ext uri="{FF2B5EF4-FFF2-40B4-BE49-F238E27FC236}">
                <a16:creationId xmlns:a16="http://schemas.microsoft.com/office/drawing/2014/main" id="{02F8C854-AB9E-B767-8C59-53867D44B549}"/>
              </a:ext>
            </a:extLst>
          </p:cNvPr>
          <p:cNvSpPr txBox="1"/>
          <p:nvPr/>
        </p:nvSpPr>
        <p:spPr>
          <a:xfrm>
            <a:off x="4742897" y="5020074"/>
            <a:ext cx="249387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1400">
                <a:solidFill>
                  <a:schemeClr val="tx1"/>
                </a:solidFill>
              </a:rPr>
              <a:t>% of total weight = </a:t>
            </a:r>
          </a:p>
          <a:p>
            <a:pPr algn="ctr"/>
            <a:r>
              <a:rPr lang="en-SG" sz="1400">
                <a:solidFill>
                  <a:schemeClr val="tx1"/>
                </a:solidFill>
              </a:rPr>
              <a:t>Total Weight of each type / 365</a:t>
            </a:r>
          </a:p>
        </p:txBody>
      </p:sp>
      <p:sp>
        <p:nvSpPr>
          <p:cNvPr id="53" name="TextBox 52">
            <a:extLst>
              <a:ext uri="{FF2B5EF4-FFF2-40B4-BE49-F238E27FC236}">
                <a16:creationId xmlns:a16="http://schemas.microsoft.com/office/drawing/2014/main" id="{ACDF29D6-C51D-8DF5-A2F1-4C6913FFEDC9}"/>
              </a:ext>
            </a:extLst>
          </p:cNvPr>
          <p:cNvSpPr txBox="1"/>
          <p:nvPr/>
        </p:nvSpPr>
        <p:spPr>
          <a:xfrm>
            <a:off x="5989832" y="5812952"/>
            <a:ext cx="2640460"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a:solidFill>
                  <a:schemeClr val="tx1"/>
                </a:solidFill>
              </a:rPr>
              <a:t>Calculated GHG for total weight = </a:t>
            </a:r>
            <a:r>
              <a:rPr lang="en-SG" sz="1400">
                <a:solidFill>
                  <a:schemeClr val="tx1"/>
                </a:solidFill>
              </a:rPr>
              <a:t>Total weight of each type*  Total GHG/kg per source</a:t>
            </a:r>
          </a:p>
        </p:txBody>
      </p:sp>
      <p:sp>
        <p:nvSpPr>
          <p:cNvPr id="54" name="TextBox 53">
            <a:extLst>
              <a:ext uri="{FF2B5EF4-FFF2-40B4-BE49-F238E27FC236}">
                <a16:creationId xmlns:a16="http://schemas.microsoft.com/office/drawing/2014/main" id="{54600903-A485-AE74-A1C6-457B16AB7CE6}"/>
              </a:ext>
            </a:extLst>
          </p:cNvPr>
          <p:cNvSpPr txBox="1"/>
          <p:nvPr/>
        </p:nvSpPr>
        <p:spPr>
          <a:xfrm>
            <a:off x="150279" y="2777189"/>
            <a:ext cx="1880580" cy="369332"/>
          </a:xfrm>
          <a:prstGeom prst="rect">
            <a:avLst/>
          </a:prstGeom>
          <a:noFill/>
        </p:spPr>
        <p:txBody>
          <a:bodyPr wrap="square" rtlCol="0">
            <a:spAutoFit/>
          </a:bodyPr>
          <a:lstStyle/>
          <a:p>
            <a:r>
              <a:rPr lang="en-SG"/>
              <a:t>Raw Data</a:t>
            </a:r>
          </a:p>
        </p:txBody>
      </p:sp>
      <p:sp>
        <p:nvSpPr>
          <p:cNvPr id="58" name="TextBox 57">
            <a:extLst>
              <a:ext uri="{FF2B5EF4-FFF2-40B4-BE49-F238E27FC236}">
                <a16:creationId xmlns:a16="http://schemas.microsoft.com/office/drawing/2014/main" id="{2964010F-5538-38F2-9CFE-D94387CD6E85}"/>
              </a:ext>
            </a:extLst>
          </p:cNvPr>
          <p:cNvSpPr txBox="1"/>
          <p:nvPr/>
        </p:nvSpPr>
        <p:spPr>
          <a:xfrm>
            <a:off x="420688" y="1353642"/>
            <a:ext cx="2032398"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algn="ctr">
              <a:lnSpc>
                <a:spcPct val="100000"/>
              </a:lnSpc>
            </a:pPr>
            <a:r>
              <a:rPr lang="en-US" sz="1200">
                <a:solidFill>
                  <a:schemeClr val="tx1"/>
                </a:solidFill>
                <a:ea typeface="Calibri" panose="020F0502020204030204" pitchFamily="34" charset="0"/>
              </a:rPr>
              <a:t>Total food consumption = 365kg per capita</a:t>
            </a:r>
            <a:endParaRPr lang="en-SG" sz="1200">
              <a:solidFill>
                <a:schemeClr val="tx1"/>
              </a:solidFill>
              <a:effectLst/>
              <a:ea typeface="Calibri" panose="020F0502020204030204" pitchFamily="34" charset="0"/>
            </a:endParaRPr>
          </a:p>
        </p:txBody>
      </p:sp>
      <p:sp>
        <p:nvSpPr>
          <p:cNvPr id="63" name="Rectangle 62">
            <a:extLst>
              <a:ext uri="{FF2B5EF4-FFF2-40B4-BE49-F238E27FC236}">
                <a16:creationId xmlns:a16="http://schemas.microsoft.com/office/drawing/2014/main" id="{5F4C384D-22B3-1A20-B0AF-7FF1ED0466FF}"/>
              </a:ext>
            </a:extLst>
          </p:cNvPr>
          <p:cNvSpPr/>
          <p:nvPr/>
        </p:nvSpPr>
        <p:spPr>
          <a:xfrm>
            <a:off x="4398498" y="3160924"/>
            <a:ext cx="942536" cy="276788"/>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64" name="Rectangle 63">
            <a:extLst>
              <a:ext uri="{FF2B5EF4-FFF2-40B4-BE49-F238E27FC236}">
                <a16:creationId xmlns:a16="http://schemas.microsoft.com/office/drawing/2014/main" id="{814D23A5-D845-CBA8-6574-3D3E83B3651F}"/>
              </a:ext>
            </a:extLst>
          </p:cNvPr>
          <p:cNvSpPr/>
          <p:nvPr/>
        </p:nvSpPr>
        <p:spPr>
          <a:xfrm>
            <a:off x="5398887" y="3169920"/>
            <a:ext cx="1058238" cy="276789"/>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65" name="Rectangle 64">
            <a:extLst>
              <a:ext uri="{FF2B5EF4-FFF2-40B4-BE49-F238E27FC236}">
                <a16:creationId xmlns:a16="http://schemas.microsoft.com/office/drawing/2014/main" id="{057D73BF-B6B5-4102-3331-16B7ACD58AB5}"/>
              </a:ext>
            </a:extLst>
          </p:cNvPr>
          <p:cNvSpPr/>
          <p:nvPr/>
        </p:nvSpPr>
        <p:spPr>
          <a:xfrm>
            <a:off x="6586147" y="3169920"/>
            <a:ext cx="1058238" cy="255134"/>
          </a:xfrm>
          <a:prstGeom prst="rect">
            <a:avLst/>
          </a:prstGeom>
          <a:noFill/>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23117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500"/>
                                        <p:tgtEl>
                                          <p:spTgt spid="6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fade">
                                      <p:cBhvr>
                                        <p:cTn id="6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3" grpId="0"/>
      <p:bldP spid="14" grpId="0" animBg="1"/>
      <p:bldP spid="24" grpId="0"/>
      <p:bldP spid="51" grpId="0" animBg="1"/>
      <p:bldP spid="52" grpId="0" animBg="1"/>
      <p:bldP spid="53" grpId="0" animBg="1"/>
      <p:bldP spid="54" grpId="0"/>
      <p:bldP spid="58" grpId="0" animBg="1"/>
      <p:bldP spid="63" grpId="0" animBg="1"/>
      <p:bldP spid="64" grpId="0" animBg="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420688" y="1"/>
            <a:ext cx="10543032" cy="978712"/>
          </a:xfrm>
        </p:spPr>
        <p:txBody>
          <a:bodyPr>
            <a:normAutofit/>
          </a:bodyPr>
          <a:lstStyle/>
          <a:p>
            <a:r>
              <a:rPr lang="en-US" sz="3600"/>
              <a:t>Data Model</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a:p>
        </p:txBody>
      </p:sp>
      <p:graphicFrame>
        <p:nvGraphicFramePr>
          <p:cNvPr id="37" name="Table 36">
            <a:extLst>
              <a:ext uri="{FF2B5EF4-FFF2-40B4-BE49-F238E27FC236}">
                <a16:creationId xmlns:a16="http://schemas.microsoft.com/office/drawing/2014/main" id="{3CC719B5-BC67-5B8F-1B7A-EB127B21290F}"/>
              </a:ext>
            </a:extLst>
          </p:cNvPr>
          <p:cNvGraphicFramePr>
            <a:graphicFrameLocks noGrp="1"/>
          </p:cNvGraphicFramePr>
          <p:nvPr>
            <p:extLst>
              <p:ext uri="{D42A27DB-BD31-4B8C-83A1-F6EECF244321}">
                <p14:modId xmlns:p14="http://schemas.microsoft.com/office/powerpoint/2010/main" val="1824991149"/>
              </p:ext>
            </p:extLst>
          </p:nvPr>
        </p:nvGraphicFramePr>
        <p:xfrm>
          <a:off x="242114" y="2265292"/>
          <a:ext cx="7274659" cy="3206115"/>
        </p:xfrm>
        <a:graphic>
          <a:graphicData uri="http://schemas.openxmlformats.org/drawingml/2006/table">
            <a:tbl>
              <a:tblPr firstRow="1" firstCol="1" bandRow="1">
                <a:tableStyleId>{00A15C55-8517-42AA-B614-E9B94910E393}</a:tableStyleId>
              </a:tblPr>
              <a:tblGrid>
                <a:gridCol w="1285725">
                  <a:extLst>
                    <a:ext uri="{9D8B030D-6E8A-4147-A177-3AD203B41FA5}">
                      <a16:colId xmlns:a16="http://schemas.microsoft.com/office/drawing/2014/main" val="3757906301"/>
                    </a:ext>
                  </a:extLst>
                </a:gridCol>
                <a:gridCol w="1186415">
                  <a:extLst>
                    <a:ext uri="{9D8B030D-6E8A-4147-A177-3AD203B41FA5}">
                      <a16:colId xmlns:a16="http://schemas.microsoft.com/office/drawing/2014/main" val="1664254929"/>
                    </a:ext>
                  </a:extLst>
                </a:gridCol>
                <a:gridCol w="1758776">
                  <a:extLst>
                    <a:ext uri="{9D8B030D-6E8A-4147-A177-3AD203B41FA5}">
                      <a16:colId xmlns:a16="http://schemas.microsoft.com/office/drawing/2014/main" val="1547964878"/>
                    </a:ext>
                  </a:extLst>
                </a:gridCol>
                <a:gridCol w="1899022">
                  <a:extLst>
                    <a:ext uri="{9D8B030D-6E8A-4147-A177-3AD203B41FA5}">
                      <a16:colId xmlns:a16="http://schemas.microsoft.com/office/drawing/2014/main" val="3965980499"/>
                    </a:ext>
                  </a:extLst>
                </a:gridCol>
                <a:gridCol w="1144721">
                  <a:extLst>
                    <a:ext uri="{9D8B030D-6E8A-4147-A177-3AD203B41FA5}">
                      <a16:colId xmlns:a16="http://schemas.microsoft.com/office/drawing/2014/main" val="2075662537"/>
                    </a:ext>
                  </a:extLst>
                </a:gridCol>
              </a:tblGrid>
              <a:tr h="678858">
                <a:tc>
                  <a:txBody>
                    <a:bodyPr/>
                    <a:lstStyle/>
                    <a:p>
                      <a:pPr algn="ctr">
                        <a:lnSpc>
                          <a:spcPct val="107000"/>
                        </a:lnSpc>
                      </a:pPr>
                      <a:r>
                        <a:rPr lang="en-SG" sz="1200">
                          <a:effectLst/>
                        </a:rPr>
                        <a:t>Key Food Items</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Ratio of Respective Key Food Item (%)</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Amount of Key Food Item Consumed (kg)</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Average GHG Emission per kg of Key Food Item</a:t>
                      </a:r>
                      <a:br>
                        <a:rPr lang="en-SG" sz="1200">
                          <a:effectLst/>
                        </a:rPr>
                      </a:br>
                      <a:r>
                        <a:rPr lang="en-SG" sz="1200">
                          <a:effectLst/>
                        </a:rPr>
                        <a:t>(kg CO 2 eq per kg of food)</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Total GHG Emission per Key Food Item</a:t>
                      </a:r>
                      <a:br>
                        <a:rPr lang="en-SG" sz="1200">
                          <a:effectLst/>
                        </a:rPr>
                      </a:br>
                      <a:r>
                        <a:rPr lang="en-SG" sz="1200">
                          <a:effectLst/>
                        </a:rPr>
                        <a:t>(kg CO 2 </a:t>
                      </a:r>
                      <a:r>
                        <a:rPr lang="en-SG" sz="1200" err="1">
                          <a:effectLst/>
                        </a:rPr>
                        <a:t>eq</a:t>
                      </a:r>
                      <a:r>
                        <a:rPr lang="en-SG" sz="1200">
                          <a:effectLst/>
                        </a:rPr>
                        <a:t>)</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8462181"/>
                  </a:ext>
                </a:extLst>
              </a:tr>
              <a:tr h="173758">
                <a:tc>
                  <a:txBody>
                    <a:bodyPr/>
                    <a:lstStyle/>
                    <a:p>
                      <a:pPr algn="ctr">
                        <a:lnSpc>
                          <a:spcPct val="107000"/>
                        </a:lnSpc>
                      </a:pPr>
                      <a:r>
                        <a:rPr lang="en-SG" sz="1200">
                          <a:effectLst/>
                        </a:rPr>
                        <a:t>Beef</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0.82%</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3.0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24.29</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72.87</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36445998"/>
                  </a:ext>
                </a:extLst>
              </a:tr>
              <a:tr h="173758">
                <a:tc>
                  <a:txBody>
                    <a:bodyPr/>
                    <a:lstStyle/>
                    <a:p>
                      <a:pPr algn="ctr">
                        <a:lnSpc>
                          <a:spcPct val="107000"/>
                        </a:lnSpc>
                      </a:pPr>
                      <a:r>
                        <a:rPr lang="en-SG" sz="1200">
                          <a:effectLst/>
                        </a:rPr>
                        <a:t>Mutton</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0.55%</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2.0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16.41</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32.81</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84921215"/>
                  </a:ext>
                </a:extLst>
              </a:tr>
              <a:tr h="173758">
                <a:tc>
                  <a:txBody>
                    <a:bodyPr/>
                    <a:lstStyle/>
                    <a:p>
                      <a:pPr algn="ctr">
                        <a:lnSpc>
                          <a:spcPct val="107000"/>
                        </a:lnSpc>
                      </a:pPr>
                      <a:r>
                        <a:rPr lang="en-SG" sz="1200">
                          <a:effectLst/>
                        </a:rPr>
                        <a:t>Pork</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6.03%</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22.0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11.95</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262.80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74061638"/>
                  </a:ext>
                </a:extLst>
              </a:tr>
              <a:tr h="173758">
                <a:tc>
                  <a:txBody>
                    <a:bodyPr/>
                    <a:lstStyle/>
                    <a:p>
                      <a:pPr algn="ctr">
                        <a:lnSpc>
                          <a:spcPct val="107000"/>
                        </a:lnSpc>
                      </a:pPr>
                      <a:r>
                        <a:rPr lang="en-SG" sz="1200">
                          <a:effectLst/>
                        </a:rPr>
                        <a:t>Chicken</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9.32%</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34.0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3.52</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119.84</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5619797"/>
                  </a:ext>
                </a:extLst>
              </a:tr>
              <a:tr h="173758">
                <a:tc>
                  <a:txBody>
                    <a:bodyPr/>
                    <a:lstStyle/>
                    <a:p>
                      <a:pPr algn="ctr">
                        <a:lnSpc>
                          <a:spcPct val="107000"/>
                        </a:lnSpc>
                      </a:pPr>
                      <a:r>
                        <a:rPr lang="en-SG" sz="1200">
                          <a:effectLst/>
                        </a:rPr>
                        <a:t>Duck</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0.55%</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2.0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4.21</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8.42</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03691031"/>
                  </a:ext>
                </a:extLst>
              </a:tr>
              <a:tr h="173758">
                <a:tc>
                  <a:txBody>
                    <a:bodyPr/>
                    <a:lstStyle/>
                    <a:p>
                      <a:pPr algn="ctr">
                        <a:lnSpc>
                          <a:spcPct val="107000"/>
                        </a:lnSpc>
                      </a:pPr>
                      <a:r>
                        <a:rPr lang="en-SG" sz="1200">
                          <a:effectLst/>
                        </a:rPr>
                        <a:t>Eggs</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6.03%</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22.0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3.08</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67.75</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43052659"/>
                  </a:ext>
                </a:extLst>
              </a:tr>
              <a:tr h="173758">
                <a:tc>
                  <a:txBody>
                    <a:bodyPr/>
                    <a:lstStyle/>
                    <a:p>
                      <a:pPr algn="ctr">
                        <a:lnSpc>
                          <a:spcPct val="107000"/>
                        </a:lnSpc>
                      </a:pPr>
                      <a:r>
                        <a:rPr lang="en-SG" sz="1200">
                          <a:effectLst/>
                        </a:rPr>
                        <a:t>Fish</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4.11%</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15.0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5.52</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82.84</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49289684"/>
                  </a:ext>
                </a:extLst>
              </a:tr>
              <a:tr h="173758">
                <a:tc>
                  <a:txBody>
                    <a:bodyPr/>
                    <a:lstStyle/>
                    <a:p>
                      <a:pPr algn="ctr">
                        <a:lnSpc>
                          <a:spcPct val="107000"/>
                        </a:lnSpc>
                      </a:pPr>
                      <a:r>
                        <a:rPr lang="en-SG" sz="1200">
                          <a:effectLst/>
                        </a:rPr>
                        <a:t>Other Seafood</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1.64%</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6.0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5.26</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31.57</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75751590"/>
                  </a:ext>
                </a:extLst>
              </a:tr>
              <a:tr h="173758">
                <a:tc>
                  <a:txBody>
                    <a:bodyPr/>
                    <a:lstStyle/>
                    <a:p>
                      <a:pPr algn="ctr">
                        <a:lnSpc>
                          <a:spcPct val="107000"/>
                        </a:lnSpc>
                      </a:pPr>
                      <a:r>
                        <a:rPr lang="en-SG" sz="1200">
                          <a:effectLst/>
                        </a:rPr>
                        <a:t>Fruits</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19.73%</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72.0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0.40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29.15</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29652599"/>
                  </a:ext>
                </a:extLst>
              </a:tr>
              <a:tr h="173758">
                <a:tc>
                  <a:txBody>
                    <a:bodyPr/>
                    <a:lstStyle/>
                    <a:p>
                      <a:pPr algn="ctr">
                        <a:lnSpc>
                          <a:spcPct val="107000"/>
                        </a:lnSpc>
                      </a:pPr>
                      <a:r>
                        <a:rPr lang="en-SG" sz="1200">
                          <a:effectLst/>
                        </a:rPr>
                        <a:t>Leafy vegetables</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4.38%</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16.0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0.42</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6.80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37653330"/>
                  </a:ext>
                </a:extLst>
              </a:tr>
              <a:tr h="173758">
                <a:tc>
                  <a:txBody>
                    <a:bodyPr/>
                    <a:lstStyle/>
                    <a:p>
                      <a:pPr algn="ctr">
                        <a:lnSpc>
                          <a:spcPct val="107000"/>
                        </a:lnSpc>
                      </a:pPr>
                      <a:r>
                        <a:rPr lang="en-SG" sz="1200">
                          <a:effectLst/>
                        </a:rPr>
                        <a:t>Other Vegetables</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21.92%</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80.0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0.82</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65.53</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39732515"/>
                  </a:ext>
                </a:extLst>
              </a:tr>
              <a:tr h="173758">
                <a:tc>
                  <a:txBody>
                    <a:bodyPr/>
                    <a:lstStyle/>
                    <a:p>
                      <a:pPr algn="ctr">
                        <a:lnSpc>
                          <a:spcPct val="107000"/>
                        </a:lnSpc>
                      </a:pPr>
                      <a:r>
                        <a:rPr lang="en-SG" sz="1200">
                          <a:effectLst/>
                        </a:rPr>
                        <a:t>Rice</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12.33%</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45.0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2.57</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115.79</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27385490"/>
                  </a:ext>
                </a:extLst>
              </a:tr>
              <a:tr h="173758">
                <a:tc>
                  <a:txBody>
                    <a:bodyPr/>
                    <a:lstStyle/>
                    <a:p>
                      <a:pPr algn="ctr">
                        <a:lnSpc>
                          <a:spcPct val="107000"/>
                        </a:lnSpc>
                      </a:pPr>
                      <a:r>
                        <a:rPr lang="en-SG" sz="1200">
                          <a:effectLst/>
                        </a:rPr>
                        <a:t>Wheat</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12.60%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pPr>
                      <a:r>
                        <a:rPr lang="en-SG" sz="1200">
                          <a:effectLst/>
                        </a:rPr>
                        <a:t>46.0</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0.72</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r>
                        <a:rPr lang="en-SG" sz="1200">
                          <a:effectLst/>
                        </a:rPr>
                        <a:t>33.24</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30009159"/>
                  </a:ext>
                </a:extLst>
              </a:tr>
            </a:tbl>
          </a:graphicData>
        </a:graphic>
      </p:graphicFrame>
      <p:sp>
        <p:nvSpPr>
          <p:cNvPr id="42" name="TextBox 41">
            <a:extLst>
              <a:ext uri="{FF2B5EF4-FFF2-40B4-BE49-F238E27FC236}">
                <a16:creationId xmlns:a16="http://schemas.microsoft.com/office/drawing/2014/main" id="{EBC06438-6778-2AB2-E1D2-1ED569FBA293}"/>
              </a:ext>
            </a:extLst>
          </p:cNvPr>
          <p:cNvSpPr txBox="1"/>
          <p:nvPr/>
        </p:nvSpPr>
        <p:spPr>
          <a:xfrm>
            <a:off x="4402426" y="865697"/>
            <a:ext cx="1880171"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a:solidFill>
                  <a:schemeClr val="tx1"/>
                </a:solidFill>
              </a:rPr>
              <a:t>For each food item, </a:t>
            </a:r>
            <a:r>
              <a:rPr lang="en-US" sz="1400">
                <a:solidFill>
                  <a:schemeClr val="tx1"/>
                </a:solidFill>
                <a:latin typeface="Corbel" panose="020B0503020204020204" pitchFamily="34" charset="0"/>
              </a:rPr>
              <a:t>∑</a:t>
            </a:r>
            <a:r>
              <a:rPr lang="en-US" sz="1400">
                <a:solidFill>
                  <a:schemeClr val="tx1"/>
                </a:solidFill>
              </a:rPr>
              <a:t>Contributing GHG per kg per source </a:t>
            </a:r>
            <a:endParaRPr lang="en-SG" sz="1400">
              <a:solidFill>
                <a:schemeClr val="tx1"/>
              </a:solidFill>
            </a:endParaRPr>
          </a:p>
        </p:txBody>
      </p:sp>
      <p:cxnSp>
        <p:nvCxnSpPr>
          <p:cNvPr id="43" name="Straight Arrow Connector 42">
            <a:extLst>
              <a:ext uri="{FF2B5EF4-FFF2-40B4-BE49-F238E27FC236}">
                <a16:creationId xmlns:a16="http://schemas.microsoft.com/office/drawing/2014/main" id="{1B316AF4-9414-2094-70E4-77D466E1F380}"/>
              </a:ext>
            </a:extLst>
          </p:cNvPr>
          <p:cNvCxnSpPr>
            <a:cxnSpLocks/>
          </p:cNvCxnSpPr>
          <p:nvPr/>
        </p:nvCxnSpPr>
        <p:spPr>
          <a:xfrm>
            <a:off x="2008700" y="1909260"/>
            <a:ext cx="0" cy="373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7742840-FC69-7663-E631-4A7FA710C878}"/>
              </a:ext>
            </a:extLst>
          </p:cNvPr>
          <p:cNvCxnSpPr>
            <a:cxnSpLocks/>
          </p:cNvCxnSpPr>
          <p:nvPr/>
        </p:nvCxnSpPr>
        <p:spPr>
          <a:xfrm>
            <a:off x="5356987" y="1613114"/>
            <a:ext cx="0" cy="640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D047130F-7961-AF95-61E9-9A6EA3184762}"/>
              </a:ext>
            </a:extLst>
          </p:cNvPr>
          <p:cNvSpPr/>
          <p:nvPr/>
        </p:nvSpPr>
        <p:spPr>
          <a:xfrm>
            <a:off x="2684218" y="2272023"/>
            <a:ext cx="1732684" cy="32061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48" name="Rectangle 47">
            <a:extLst>
              <a:ext uri="{FF2B5EF4-FFF2-40B4-BE49-F238E27FC236}">
                <a16:creationId xmlns:a16="http://schemas.microsoft.com/office/drawing/2014/main" id="{EC7F280A-939D-3580-3656-A47BABC951D6}"/>
              </a:ext>
            </a:extLst>
          </p:cNvPr>
          <p:cNvSpPr/>
          <p:nvPr/>
        </p:nvSpPr>
        <p:spPr>
          <a:xfrm>
            <a:off x="4520435" y="2282798"/>
            <a:ext cx="1880169" cy="320611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49" name="TextBox 48">
            <a:extLst>
              <a:ext uri="{FF2B5EF4-FFF2-40B4-BE49-F238E27FC236}">
                <a16:creationId xmlns:a16="http://schemas.microsoft.com/office/drawing/2014/main" id="{0953F279-3D7F-E65F-C2C6-6DA62E1398E4}"/>
              </a:ext>
            </a:extLst>
          </p:cNvPr>
          <p:cNvSpPr txBox="1"/>
          <p:nvPr/>
        </p:nvSpPr>
        <p:spPr>
          <a:xfrm>
            <a:off x="3528583" y="5735928"/>
            <a:ext cx="188017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a:solidFill>
                  <a:schemeClr val="tx1"/>
                </a:solidFill>
              </a:rPr>
              <a:t>Multiply</a:t>
            </a:r>
            <a:endParaRPr lang="en-SG" sz="1400">
              <a:solidFill>
                <a:schemeClr val="tx1"/>
              </a:solidFill>
            </a:endParaRPr>
          </a:p>
        </p:txBody>
      </p:sp>
      <p:cxnSp>
        <p:nvCxnSpPr>
          <p:cNvPr id="50" name="Straight Arrow Connector 49">
            <a:extLst>
              <a:ext uri="{FF2B5EF4-FFF2-40B4-BE49-F238E27FC236}">
                <a16:creationId xmlns:a16="http://schemas.microsoft.com/office/drawing/2014/main" id="{BD7848FC-EB63-E22A-18CB-E8FDAE2079FF}"/>
              </a:ext>
            </a:extLst>
          </p:cNvPr>
          <p:cNvCxnSpPr>
            <a:cxnSpLocks/>
            <a:stCxn id="37" idx="2"/>
            <a:endCxn id="49" idx="0"/>
          </p:cNvCxnSpPr>
          <p:nvPr/>
        </p:nvCxnSpPr>
        <p:spPr>
          <a:xfrm>
            <a:off x="3879443" y="5471407"/>
            <a:ext cx="589226" cy="264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ED45669-C946-03A1-4377-4DDF661038C7}"/>
              </a:ext>
            </a:extLst>
          </p:cNvPr>
          <p:cNvCxnSpPr>
            <a:cxnSpLocks/>
            <a:stCxn id="48" idx="2"/>
          </p:cNvCxnSpPr>
          <p:nvPr/>
        </p:nvCxnSpPr>
        <p:spPr>
          <a:xfrm flipH="1">
            <a:off x="4923983" y="5488913"/>
            <a:ext cx="536537" cy="247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8" name="Picture 57">
            <a:extLst>
              <a:ext uri="{FF2B5EF4-FFF2-40B4-BE49-F238E27FC236}">
                <a16:creationId xmlns:a16="http://schemas.microsoft.com/office/drawing/2014/main" id="{648E211B-6750-0C75-D6D7-D86220A334E9}"/>
              </a:ext>
            </a:extLst>
          </p:cNvPr>
          <p:cNvPicPr>
            <a:picLocks noChangeAspect="1"/>
          </p:cNvPicPr>
          <p:nvPr/>
        </p:nvPicPr>
        <p:blipFill>
          <a:blip r:embed="rId2"/>
          <a:stretch>
            <a:fillRect/>
          </a:stretch>
        </p:blipFill>
        <p:spPr>
          <a:xfrm>
            <a:off x="7516773" y="398175"/>
            <a:ext cx="4320048" cy="2496802"/>
          </a:xfrm>
          <a:prstGeom prst="rect">
            <a:avLst/>
          </a:prstGeom>
        </p:spPr>
      </p:pic>
      <p:sp>
        <p:nvSpPr>
          <p:cNvPr id="60" name="TextBox 59">
            <a:extLst>
              <a:ext uri="{FF2B5EF4-FFF2-40B4-BE49-F238E27FC236}">
                <a16:creationId xmlns:a16="http://schemas.microsoft.com/office/drawing/2014/main" id="{FF8002CF-D766-FE03-285A-4352E8990075}"/>
              </a:ext>
            </a:extLst>
          </p:cNvPr>
          <p:cNvSpPr txBox="1"/>
          <p:nvPr/>
        </p:nvSpPr>
        <p:spPr>
          <a:xfrm>
            <a:off x="7732240" y="2894977"/>
            <a:ext cx="4104581" cy="3293209"/>
          </a:xfrm>
          <a:prstGeom prst="rect">
            <a:avLst/>
          </a:prstGeom>
          <a:noFill/>
        </p:spPr>
        <p:txBody>
          <a:bodyPr wrap="square" rtlCol="0">
            <a:spAutoFit/>
          </a:bodyPr>
          <a:lstStyle/>
          <a:p>
            <a:pPr marL="285750" indent="-285750">
              <a:buFont typeface="Arial" panose="020B0604020202020204" pitchFamily="34" charset="0"/>
              <a:buChar char="•"/>
            </a:pPr>
            <a:r>
              <a:rPr lang="en-US" sz="1600"/>
              <a:t>A min value of 20% was included to ensure that the ratio of food items from 2018 would REDUCE no more than 20% in 2030 </a:t>
            </a:r>
          </a:p>
          <a:p>
            <a:pPr marL="285750" indent="-285750">
              <a:buFont typeface="Arial" panose="020B0604020202020204" pitchFamily="34" charset="0"/>
              <a:buChar char="•"/>
            </a:pPr>
            <a:endParaRPr lang="en-SG" sz="1600"/>
          </a:p>
          <a:p>
            <a:pPr marL="285750" indent="-285750">
              <a:buFont typeface="Arial" panose="020B0604020202020204" pitchFamily="34" charset="0"/>
              <a:buChar char="•"/>
            </a:pPr>
            <a:r>
              <a:rPr lang="en-SG" sz="1600"/>
              <a:t>Ratio of food items for 2030 was computed by multiplying 80% to the original ratio of food items in 2018, and set as minimum values.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To further ensure that all the food sources will remain as is to ensure food diversity, a minimum value of 1% was set per food item.</a:t>
            </a:r>
            <a:endParaRPr lang="en-SG" sz="1600"/>
          </a:p>
        </p:txBody>
      </p:sp>
      <p:sp>
        <p:nvSpPr>
          <p:cNvPr id="63" name="TextBox 62">
            <a:extLst>
              <a:ext uri="{FF2B5EF4-FFF2-40B4-BE49-F238E27FC236}">
                <a16:creationId xmlns:a16="http://schemas.microsoft.com/office/drawing/2014/main" id="{F93D4BFD-3BDF-4A08-4543-B10B4B9ECE2C}"/>
              </a:ext>
            </a:extLst>
          </p:cNvPr>
          <p:cNvSpPr txBox="1"/>
          <p:nvPr/>
        </p:nvSpPr>
        <p:spPr>
          <a:xfrm>
            <a:off x="704434" y="1625629"/>
            <a:ext cx="2629954"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a:solidFill>
                  <a:schemeClr val="tx1"/>
                </a:solidFill>
                <a:latin typeface="Corbel" panose="020B0503020204020204" pitchFamily="34" charset="0"/>
              </a:rPr>
              <a:t>∑ </a:t>
            </a:r>
            <a:r>
              <a:rPr lang="en-SG" sz="1400">
                <a:solidFill>
                  <a:schemeClr val="tx1"/>
                </a:solidFill>
              </a:rPr>
              <a:t>% of total weight of each type</a:t>
            </a:r>
          </a:p>
        </p:txBody>
      </p:sp>
      <p:cxnSp>
        <p:nvCxnSpPr>
          <p:cNvPr id="67" name="Connector: Elbow 66">
            <a:extLst>
              <a:ext uri="{FF2B5EF4-FFF2-40B4-BE49-F238E27FC236}">
                <a16:creationId xmlns:a16="http://schemas.microsoft.com/office/drawing/2014/main" id="{DD5922FF-DE9E-1256-10DA-02D1AF913DD9}"/>
              </a:ext>
            </a:extLst>
          </p:cNvPr>
          <p:cNvCxnSpPr>
            <a:stCxn id="49" idx="3"/>
            <a:endCxn id="37" idx="3"/>
          </p:cNvCxnSpPr>
          <p:nvPr/>
        </p:nvCxnSpPr>
        <p:spPr>
          <a:xfrm flipV="1">
            <a:off x="5408754" y="3868349"/>
            <a:ext cx="2108019" cy="2021468"/>
          </a:xfrm>
          <a:prstGeom prst="bentConnector3">
            <a:avLst>
              <a:gd name="adj1" fmla="val 110844"/>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182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500"/>
                                        <p:tgtEl>
                                          <p:spTgt spid="6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animBg="1"/>
      <p:bldP spid="48" grpId="0" animBg="1"/>
      <p:bldP spid="49" grpId="0" animBg="1"/>
      <p:bldP spid="60" grpId="0"/>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910A-6B69-4ACE-8A82-D079609C5558}"/>
              </a:ext>
            </a:extLst>
          </p:cNvPr>
          <p:cNvSpPr>
            <a:spLocks noGrp="1"/>
          </p:cNvSpPr>
          <p:nvPr>
            <p:ph type="title"/>
          </p:nvPr>
        </p:nvSpPr>
        <p:spPr>
          <a:xfrm>
            <a:off x="420688" y="1"/>
            <a:ext cx="10543032" cy="978712"/>
          </a:xfrm>
        </p:spPr>
        <p:txBody>
          <a:bodyPr>
            <a:normAutofit/>
          </a:bodyPr>
          <a:lstStyle/>
          <a:p>
            <a:r>
              <a:rPr lang="en-US" sz="3600"/>
              <a:t>Computation &amp; Analyses Performed</a:t>
            </a:r>
          </a:p>
        </p:txBody>
      </p:sp>
      <p:sp>
        <p:nvSpPr>
          <p:cNvPr id="9" name="Slide Number Placeholder 8">
            <a:extLst>
              <a:ext uri="{FF2B5EF4-FFF2-40B4-BE49-F238E27FC236}">
                <a16:creationId xmlns:a16="http://schemas.microsoft.com/office/drawing/2014/main" id="{F8D920F7-55C9-4EBB-88F7-5C32C009A43C}"/>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a:p>
        </p:txBody>
      </p:sp>
      <p:grpSp>
        <p:nvGrpSpPr>
          <p:cNvPr id="51" name="Group 50">
            <a:extLst>
              <a:ext uri="{FF2B5EF4-FFF2-40B4-BE49-F238E27FC236}">
                <a16:creationId xmlns:a16="http://schemas.microsoft.com/office/drawing/2014/main" id="{8BAC6099-8AB9-22EC-55C0-2D5582C127EC}"/>
              </a:ext>
            </a:extLst>
          </p:cNvPr>
          <p:cNvGrpSpPr/>
          <p:nvPr/>
        </p:nvGrpSpPr>
        <p:grpSpPr>
          <a:xfrm>
            <a:off x="468223" y="978713"/>
            <a:ext cx="6958055" cy="2964386"/>
            <a:chOff x="302736" y="753837"/>
            <a:chExt cx="6958055" cy="2964386"/>
          </a:xfrm>
        </p:grpSpPr>
        <p:sp>
          <p:nvSpPr>
            <p:cNvPr id="5" name="TextBox 4">
              <a:extLst>
                <a:ext uri="{FF2B5EF4-FFF2-40B4-BE49-F238E27FC236}">
                  <a16:creationId xmlns:a16="http://schemas.microsoft.com/office/drawing/2014/main" id="{5548ABE8-18C4-EC14-3CBD-3C4A40E6AAB8}"/>
                </a:ext>
              </a:extLst>
            </p:cNvPr>
            <p:cNvSpPr txBox="1"/>
            <p:nvPr/>
          </p:nvSpPr>
          <p:spPr>
            <a:xfrm>
              <a:off x="5501591" y="978376"/>
              <a:ext cx="153198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1400">
                  <a:solidFill>
                    <a:schemeClr val="tx1"/>
                  </a:solidFill>
                </a:rPr>
                <a:t>Output Variable</a:t>
              </a:r>
            </a:p>
          </p:txBody>
        </p:sp>
        <p:sp>
          <p:nvSpPr>
            <p:cNvPr id="11" name="TextBox 10">
              <a:extLst>
                <a:ext uri="{FF2B5EF4-FFF2-40B4-BE49-F238E27FC236}">
                  <a16:creationId xmlns:a16="http://schemas.microsoft.com/office/drawing/2014/main" id="{09E218B1-D049-B8AE-63D1-1F2FA5012E44}"/>
                </a:ext>
              </a:extLst>
            </p:cNvPr>
            <p:cNvSpPr txBox="1"/>
            <p:nvPr/>
          </p:nvSpPr>
          <p:spPr>
            <a:xfrm>
              <a:off x="5541670" y="1600847"/>
              <a:ext cx="1491906"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1400">
                  <a:solidFill>
                    <a:schemeClr val="tx1"/>
                  </a:solidFill>
                </a:rPr>
                <a:t>Input Values</a:t>
              </a:r>
            </a:p>
          </p:txBody>
        </p:sp>
        <p:cxnSp>
          <p:nvCxnSpPr>
            <p:cNvPr id="15" name="Straight Arrow Connector 14">
              <a:extLst>
                <a:ext uri="{FF2B5EF4-FFF2-40B4-BE49-F238E27FC236}">
                  <a16:creationId xmlns:a16="http://schemas.microsoft.com/office/drawing/2014/main" id="{70175252-DF7A-BC59-6CFC-285CDBDCD86C}"/>
                </a:ext>
              </a:extLst>
            </p:cNvPr>
            <p:cNvCxnSpPr>
              <a:cxnSpLocks/>
            </p:cNvCxnSpPr>
            <p:nvPr/>
          </p:nvCxnSpPr>
          <p:spPr>
            <a:xfrm>
              <a:off x="4279703" y="2349392"/>
              <a:ext cx="1261595" cy="248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32B29D6-D310-CDEF-DCFC-31A17579DB6F}"/>
                </a:ext>
              </a:extLst>
            </p:cNvPr>
            <p:cNvCxnSpPr>
              <a:cxnSpLocks/>
            </p:cNvCxnSpPr>
            <p:nvPr/>
          </p:nvCxnSpPr>
          <p:spPr>
            <a:xfrm flipV="1">
              <a:off x="4177293" y="2606766"/>
              <a:ext cx="1363632" cy="231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D51F5B42-0245-D645-44B6-FA3A7667ED24}"/>
                </a:ext>
              </a:extLst>
            </p:cNvPr>
            <p:cNvGrpSpPr/>
            <p:nvPr/>
          </p:nvGrpSpPr>
          <p:grpSpPr>
            <a:xfrm>
              <a:off x="302736" y="753837"/>
              <a:ext cx="4855689" cy="2964386"/>
              <a:chOff x="2818705" y="3233692"/>
              <a:chExt cx="5729262" cy="3550479"/>
            </a:xfrm>
          </p:grpSpPr>
          <p:pic>
            <p:nvPicPr>
              <p:cNvPr id="22" name="Picture 21">
                <a:extLst>
                  <a:ext uri="{FF2B5EF4-FFF2-40B4-BE49-F238E27FC236}">
                    <a16:creationId xmlns:a16="http://schemas.microsoft.com/office/drawing/2014/main" id="{13B3F076-DA5A-5268-36EC-1B2B6D7A7B1C}"/>
                  </a:ext>
                </a:extLst>
              </p:cNvPr>
              <p:cNvPicPr>
                <a:picLocks noChangeAspect="1"/>
              </p:cNvPicPr>
              <p:nvPr/>
            </p:nvPicPr>
            <p:blipFill rotWithShape="1">
              <a:blip r:embed="rId2"/>
              <a:srcRect b="71873"/>
              <a:stretch/>
            </p:blipFill>
            <p:spPr>
              <a:xfrm>
                <a:off x="2836441" y="3233692"/>
                <a:ext cx="5711526" cy="875975"/>
              </a:xfrm>
              <a:prstGeom prst="rect">
                <a:avLst/>
              </a:prstGeom>
            </p:spPr>
          </p:pic>
          <p:pic>
            <p:nvPicPr>
              <p:cNvPr id="23" name="Picture 22">
                <a:extLst>
                  <a:ext uri="{FF2B5EF4-FFF2-40B4-BE49-F238E27FC236}">
                    <a16:creationId xmlns:a16="http://schemas.microsoft.com/office/drawing/2014/main" id="{C1649559-F65E-9906-DFFE-CFD1C249E138}"/>
                  </a:ext>
                </a:extLst>
              </p:cNvPr>
              <p:cNvPicPr>
                <a:picLocks noChangeAspect="1"/>
              </p:cNvPicPr>
              <p:nvPr/>
            </p:nvPicPr>
            <p:blipFill>
              <a:blip r:embed="rId3"/>
              <a:stretch>
                <a:fillRect/>
              </a:stretch>
            </p:blipFill>
            <p:spPr>
              <a:xfrm>
                <a:off x="2818705" y="3996378"/>
                <a:ext cx="4692891" cy="2787793"/>
              </a:xfrm>
              <a:prstGeom prst="rect">
                <a:avLst/>
              </a:prstGeom>
            </p:spPr>
          </p:pic>
        </p:grpSp>
        <p:cxnSp>
          <p:nvCxnSpPr>
            <p:cNvPr id="19" name="Straight Arrow Connector 18">
              <a:extLst>
                <a:ext uri="{FF2B5EF4-FFF2-40B4-BE49-F238E27FC236}">
                  <a16:creationId xmlns:a16="http://schemas.microsoft.com/office/drawing/2014/main" id="{00255573-8030-C765-E41F-F647B1AF410C}"/>
                </a:ext>
              </a:extLst>
            </p:cNvPr>
            <p:cNvCxnSpPr>
              <a:cxnSpLocks/>
              <a:endCxn id="11" idx="1"/>
            </p:cNvCxnSpPr>
            <p:nvPr/>
          </p:nvCxnSpPr>
          <p:spPr>
            <a:xfrm>
              <a:off x="3268989" y="1740007"/>
              <a:ext cx="2272681" cy="14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11AF3DC-02A0-D1BA-40F2-37424250C5B6}"/>
                </a:ext>
              </a:extLst>
            </p:cNvPr>
            <p:cNvCxnSpPr>
              <a:cxnSpLocks/>
            </p:cNvCxnSpPr>
            <p:nvPr/>
          </p:nvCxnSpPr>
          <p:spPr>
            <a:xfrm flipV="1">
              <a:off x="4280820" y="2618955"/>
              <a:ext cx="1272534" cy="61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A13A362-380B-91F9-76C5-994F35A9C7A8}"/>
                </a:ext>
              </a:extLst>
            </p:cNvPr>
            <p:cNvCxnSpPr>
              <a:cxnSpLocks/>
              <a:endCxn id="5" idx="1"/>
            </p:cNvCxnSpPr>
            <p:nvPr/>
          </p:nvCxnSpPr>
          <p:spPr>
            <a:xfrm flipV="1">
              <a:off x="3861609" y="1132265"/>
              <a:ext cx="1639982" cy="22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A6CD346F-41D0-B00D-BEED-79392BD2EFD7}"/>
                </a:ext>
              </a:extLst>
            </p:cNvPr>
            <p:cNvSpPr txBox="1"/>
            <p:nvPr/>
          </p:nvSpPr>
          <p:spPr>
            <a:xfrm>
              <a:off x="5541670" y="2488353"/>
              <a:ext cx="17191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1400">
                  <a:solidFill>
                    <a:schemeClr val="tx1"/>
                  </a:solidFill>
                </a:rPr>
                <a:t>Decision Variables</a:t>
              </a:r>
            </a:p>
          </p:txBody>
        </p:sp>
      </p:grpSp>
      <p:graphicFrame>
        <p:nvGraphicFramePr>
          <p:cNvPr id="52" name="Table 51">
            <a:extLst>
              <a:ext uri="{FF2B5EF4-FFF2-40B4-BE49-F238E27FC236}">
                <a16:creationId xmlns:a16="http://schemas.microsoft.com/office/drawing/2014/main" id="{952ACA28-676C-E8BD-9B64-FF9E5BBF9F9D}"/>
              </a:ext>
            </a:extLst>
          </p:cNvPr>
          <p:cNvGraphicFramePr>
            <a:graphicFrameLocks noGrp="1"/>
          </p:cNvGraphicFramePr>
          <p:nvPr>
            <p:extLst>
              <p:ext uri="{D42A27DB-BD31-4B8C-83A1-F6EECF244321}">
                <p14:modId xmlns:p14="http://schemas.microsoft.com/office/powerpoint/2010/main" val="1541446984"/>
              </p:ext>
            </p:extLst>
          </p:nvPr>
        </p:nvGraphicFramePr>
        <p:xfrm>
          <a:off x="5545633" y="3573422"/>
          <a:ext cx="6045051" cy="3108960"/>
        </p:xfrm>
        <a:graphic>
          <a:graphicData uri="http://schemas.openxmlformats.org/drawingml/2006/table">
            <a:tbl>
              <a:tblPr firstRow="1" firstCol="1" bandRow="1">
                <a:tableStyleId>{5C22544A-7EE6-4342-B048-85BDC9FD1C3A}</a:tableStyleId>
              </a:tblPr>
              <a:tblGrid>
                <a:gridCol w="1421680">
                  <a:extLst>
                    <a:ext uri="{9D8B030D-6E8A-4147-A177-3AD203B41FA5}">
                      <a16:colId xmlns:a16="http://schemas.microsoft.com/office/drawing/2014/main" val="682990994"/>
                    </a:ext>
                  </a:extLst>
                </a:gridCol>
                <a:gridCol w="4623371">
                  <a:extLst>
                    <a:ext uri="{9D8B030D-6E8A-4147-A177-3AD203B41FA5}">
                      <a16:colId xmlns:a16="http://schemas.microsoft.com/office/drawing/2014/main" val="663985993"/>
                    </a:ext>
                  </a:extLst>
                </a:gridCol>
              </a:tblGrid>
              <a:tr h="0">
                <a:tc>
                  <a:txBody>
                    <a:bodyPr/>
                    <a:lstStyle/>
                    <a:p>
                      <a:pPr marL="0" indent="0"/>
                      <a:r>
                        <a:rPr lang="en-SG" sz="1200">
                          <a:effectLst/>
                        </a:rPr>
                        <a:t>Fields</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r>
                        <a:rPr lang="en-SG" sz="1200">
                          <a:effectLst/>
                        </a:rPr>
                        <a:t>Values</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2983987"/>
                  </a:ext>
                </a:extLst>
              </a:tr>
              <a:tr h="0">
                <a:tc>
                  <a:txBody>
                    <a:bodyPr/>
                    <a:lstStyle/>
                    <a:p>
                      <a:pPr marL="0" indent="0"/>
                      <a:r>
                        <a:rPr lang="en-SG" sz="1200">
                          <a:effectLst/>
                        </a:rPr>
                        <a:t>Objective Cell</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tabLst>
                          <a:tab pos="358775" algn="l"/>
                          <a:tab pos="538163" algn="l"/>
                        </a:tabLst>
                      </a:pPr>
                      <a:r>
                        <a:rPr lang="en-SG" sz="1200">
                          <a:effectLst/>
                        </a:rPr>
                        <a:t>Annual GHG Emission per capita</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75151623"/>
                  </a:ext>
                </a:extLst>
              </a:tr>
              <a:tr h="0">
                <a:tc>
                  <a:txBody>
                    <a:bodyPr/>
                    <a:lstStyle/>
                    <a:p>
                      <a:pPr marL="0" indent="0"/>
                      <a:r>
                        <a:rPr lang="en-SG" sz="1200">
                          <a:effectLst/>
                        </a:rPr>
                        <a:t>By Changing Variable Cells</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r>
                        <a:rPr lang="en-SG" sz="1200">
                          <a:effectLst/>
                        </a:rPr>
                        <a:t>Percentage of Respective Key Food Item or percentage of food from each source</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138287"/>
                  </a:ext>
                </a:extLst>
              </a:tr>
              <a:tr h="0">
                <a:tc>
                  <a:txBody>
                    <a:bodyPr/>
                    <a:lstStyle/>
                    <a:p>
                      <a:pPr marL="0" indent="0">
                        <a:tabLst>
                          <a:tab pos="0" algn="l"/>
                        </a:tabLst>
                      </a:pPr>
                      <a:r>
                        <a:rPr lang="en-SG" sz="1200">
                          <a:effectLst/>
                        </a:rPr>
                        <a:t>Constraints</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88900" lvl="0" indent="-88900">
                        <a:buFont typeface="Calibri" panose="020F0502020204030204" pitchFamily="34" charset="0"/>
                        <a:buChar char="-"/>
                      </a:pPr>
                      <a:r>
                        <a:rPr lang="en-SG" sz="1200">
                          <a:effectLst/>
                        </a:rPr>
                        <a:t>Quantity of food consumed per capita remains unchanged at 365kg across all scenarios</a:t>
                      </a:r>
                    </a:p>
                    <a:p>
                      <a:pPr marL="88900" lvl="0" indent="-88900">
                        <a:buFont typeface="Calibri" panose="020F0502020204030204" pitchFamily="34" charset="0"/>
                        <a:buChar char="-"/>
                      </a:pPr>
                      <a:r>
                        <a:rPr lang="en-SG" sz="1200">
                          <a:effectLst/>
                        </a:rPr>
                        <a:t>Food supply </a:t>
                      </a:r>
                    </a:p>
                    <a:p>
                      <a:pPr marL="268288" lvl="1" indent="-179388">
                        <a:buFont typeface="Courier New" panose="02070309020205020404" pitchFamily="49" charset="0"/>
                        <a:buChar char="o"/>
                      </a:pPr>
                      <a:r>
                        <a:rPr lang="en-SG" sz="1200">
                          <a:effectLst/>
                        </a:rPr>
                        <a:t>Import = 70% in line with 30 by 30 target</a:t>
                      </a:r>
                    </a:p>
                    <a:p>
                      <a:pPr marL="285750" lvl="1" indent="-196850">
                        <a:buFont typeface="Courier New" panose="02070309020205020404" pitchFamily="49" charset="0"/>
                        <a:buChar char="o"/>
                      </a:pPr>
                      <a:r>
                        <a:rPr lang="en-SG" sz="1200">
                          <a:effectLst/>
                        </a:rPr>
                        <a:t>Local = 30% in line with 30 by 30 target</a:t>
                      </a:r>
                    </a:p>
                    <a:p>
                      <a:pPr marL="88900" lvl="0" indent="-88900">
                        <a:buFont typeface="Calibri" panose="020F0502020204030204" pitchFamily="34" charset="0"/>
                        <a:buChar char="-"/>
                      </a:pPr>
                      <a:r>
                        <a:rPr lang="en-SG" sz="1200">
                          <a:effectLst/>
                        </a:rPr>
                        <a:t>HPB optimal diet</a:t>
                      </a:r>
                    </a:p>
                    <a:p>
                      <a:pPr marL="268288" lvl="1" indent="-179388">
                        <a:buFont typeface="Courier New" panose="02070309020205020404" pitchFamily="49" charset="0"/>
                        <a:buChar char="o"/>
                      </a:pPr>
                      <a:r>
                        <a:rPr lang="en-SG" sz="1200">
                          <a:effectLst/>
                        </a:rPr>
                        <a:t>Meat, eggs, seafood = 25%</a:t>
                      </a:r>
                    </a:p>
                    <a:p>
                      <a:pPr marL="268288" lvl="1" indent="-179388">
                        <a:buFont typeface="Courier New" panose="02070309020205020404" pitchFamily="49" charset="0"/>
                        <a:buChar char="o"/>
                      </a:pPr>
                      <a:r>
                        <a:rPr lang="en-SG" sz="1200">
                          <a:effectLst/>
                        </a:rPr>
                        <a:t>Grains = 25%</a:t>
                      </a:r>
                    </a:p>
                    <a:p>
                      <a:pPr marL="268288" lvl="1" indent="-179388">
                        <a:buFont typeface="Courier New" panose="02070309020205020404" pitchFamily="49" charset="0"/>
                        <a:buChar char="o"/>
                      </a:pPr>
                      <a:r>
                        <a:rPr lang="en-SG" sz="1200">
                          <a:effectLst/>
                        </a:rPr>
                        <a:t>Fruits &amp; vegetables = 50%</a:t>
                      </a:r>
                    </a:p>
                    <a:p>
                      <a:pPr marL="88900" lvl="0" indent="-88900">
                        <a:buFont typeface="Calibri" panose="020F0502020204030204" pitchFamily="34" charset="0"/>
                        <a:buChar char="-"/>
                        <a:tabLst>
                          <a:tab pos="88900" algn="l"/>
                        </a:tabLst>
                      </a:pPr>
                      <a:r>
                        <a:rPr lang="en-SG" sz="1200">
                          <a:effectLst/>
                        </a:rPr>
                        <a:t>All % of food sources must add up to 100%</a:t>
                      </a:r>
                    </a:p>
                    <a:p>
                      <a:pPr marL="88900" lvl="0" indent="-88900">
                        <a:buFont typeface="Calibri" panose="020F0502020204030204" pitchFamily="34" charset="0"/>
                        <a:buChar char="-"/>
                        <a:tabLst>
                          <a:tab pos="88900" algn="l"/>
                        </a:tabLst>
                      </a:pPr>
                      <a:r>
                        <a:rPr lang="en-SG" sz="1200">
                          <a:effectLst/>
                        </a:rPr>
                        <a:t>All food sources contribution can only be reduced by up to a maximum of 20%</a:t>
                      </a:r>
                    </a:p>
                    <a:p>
                      <a:pPr marL="88900" lvl="0" indent="-88900">
                        <a:buFont typeface="Calibri" panose="020F0502020204030204" pitchFamily="34" charset="0"/>
                        <a:buChar char="-"/>
                        <a:tabLst>
                          <a:tab pos="88900" algn="l"/>
                        </a:tabLst>
                      </a:pPr>
                      <a:r>
                        <a:rPr lang="en-SG" sz="1200">
                          <a:effectLst/>
                        </a:rPr>
                        <a:t>All food sources must contribute to at least 1% of each food type</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262342"/>
                  </a:ext>
                </a:extLst>
              </a:tr>
            </a:tbl>
          </a:graphicData>
        </a:graphic>
      </p:graphicFrame>
      <p:graphicFrame>
        <p:nvGraphicFramePr>
          <p:cNvPr id="53" name="Content Placeholder 3">
            <a:extLst>
              <a:ext uri="{FF2B5EF4-FFF2-40B4-BE49-F238E27FC236}">
                <a16:creationId xmlns:a16="http://schemas.microsoft.com/office/drawing/2014/main" id="{DFC070CA-B21F-C44C-23F2-25AE41037D3F}"/>
              </a:ext>
            </a:extLst>
          </p:cNvPr>
          <p:cNvGraphicFramePr>
            <a:graphicFrameLocks noGrp="1"/>
          </p:cNvGraphicFramePr>
          <p:nvPr>
            <p:ph idx="1"/>
            <p:extLst>
              <p:ext uri="{D42A27DB-BD31-4B8C-83A1-F6EECF244321}">
                <p14:modId xmlns:p14="http://schemas.microsoft.com/office/powerpoint/2010/main" val="2871204017"/>
              </p:ext>
            </p:extLst>
          </p:nvPr>
        </p:nvGraphicFramePr>
        <p:xfrm>
          <a:off x="7614636" y="377685"/>
          <a:ext cx="3976048" cy="2741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4" name="TextBox 53">
            <a:extLst>
              <a:ext uri="{FF2B5EF4-FFF2-40B4-BE49-F238E27FC236}">
                <a16:creationId xmlns:a16="http://schemas.microsoft.com/office/drawing/2014/main" id="{5CE314F4-755E-380A-8B20-11CBD2BE5A80}"/>
              </a:ext>
            </a:extLst>
          </p:cNvPr>
          <p:cNvSpPr txBox="1"/>
          <p:nvPr/>
        </p:nvSpPr>
        <p:spPr>
          <a:xfrm>
            <a:off x="7746440" y="3056789"/>
            <a:ext cx="2202503" cy="553998"/>
          </a:xfrm>
          <a:prstGeom prst="rect">
            <a:avLst/>
          </a:prstGeom>
          <a:noFill/>
        </p:spPr>
        <p:txBody>
          <a:bodyPr wrap="square" rtlCol="0">
            <a:spAutoFit/>
          </a:bodyPr>
          <a:lstStyle/>
          <a:p>
            <a:pPr algn="ctr"/>
            <a:r>
              <a:rPr lang="en-SG" b="1"/>
              <a:t>Solver Parameters </a:t>
            </a:r>
          </a:p>
          <a:p>
            <a:pPr algn="ctr"/>
            <a:r>
              <a:rPr lang="en-SG" sz="1200" i="1"/>
              <a:t>For Baseline &amp; Scenario 1</a:t>
            </a:r>
          </a:p>
        </p:txBody>
      </p:sp>
      <p:sp>
        <p:nvSpPr>
          <p:cNvPr id="56" name="TextBox 55">
            <a:extLst>
              <a:ext uri="{FF2B5EF4-FFF2-40B4-BE49-F238E27FC236}">
                <a16:creationId xmlns:a16="http://schemas.microsoft.com/office/drawing/2014/main" id="{BA7D421F-7B6A-D626-3FE1-5A460B58106E}"/>
              </a:ext>
            </a:extLst>
          </p:cNvPr>
          <p:cNvSpPr txBox="1"/>
          <p:nvPr/>
        </p:nvSpPr>
        <p:spPr>
          <a:xfrm>
            <a:off x="468223" y="4844179"/>
            <a:ext cx="45167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600" b="1"/>
              <a:t>Based on the raw and derived data, the calculated GHG emissions was 929.42 kg CO2-eq</a:t>
            </a:r>
          </a:p>
        </p:txBody>
      </p:sp>
      <p:sp>
        <p:nvSpPr>
          <p:cNvPr id="57" name="TextBox 56">
            <a:extLst>
              <a:ext uri="{FF2B5EF4-FFF2-40B4-BE49-F238E27FC236}">
                <a16:creationId xmlns:a16="http://schemas.microsoft.com/office/drawing/2014/main" id="{80D0C8E8-894B-E4BD-37B6-17F67E252BCD}"/>
              </a:ext>
            </a:extLst>
          </p:cNvPr>
          <p:cNvSpPr txBox="1"/>
          <p:nvPr/>
        </p:nvSpPr>
        <p:spPr>
          <a:xfrm>
            <a:off x="988484" y="3887898"/>
            <a:ext cx="2936815" cy="430887"/>
          </a:xfrm>
          <a:prstGeom prst="rect">
            <a:avLst/>
          </a:prstGeom>
          <a:noFill/>
        </p:spPr>
        <p:txBody>
          <a:bodyPr wrap="square" rtlCol="0">
            <a:spAutoFit/>
          </a:bodyPr>
          <a:lstStyle/>
          <a:p>
            <a:pPr algn="ctr"/>
            <a:r>
              <a:rPr lang="en-US" sz="1100" i="1"/>
              <a:t>The decision variables were tweaked as necessary based on the respective model</a:t>
            </a:r>
          </a:p>
        </p:txBody>
      </p:sp>
      <p:pic>
        <p:nvPicPr>
          <p:cNvPr id="3" name="Picture 2" descr="Demo - Free computer icons">
            <a:extLst>
              <a:ext uri="{FF2B5EF4-FFF2-40B4-BE49-F238E27FC236}">
                <a16:creationId xmlns:a16="http://schemas.microsoft.com/office/drawing/2014/main" id="{3BD47F9F-5297-7E3F-90A5-67676244F9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799" y="6252169"/>
            <a:ext cx="630601" cy="63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79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3" grpId="0">
        <p:bldAsOne/>
      </p:bldGraphic>
      <p:bldP spid="54" grpId="0"/>
      <p:bldP spid="56" grpId="0" animBg="1"/>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D21266F-C66D-C95B-C785-8AC0B8C5687C}"/>
              </a:ext>
              <a:ext uri="{C183D7F6-B498-43B3-948B-1728B52AA6E4}">
                <adec:decorative xmlns:adec="http://schemas.microsoft.com/office/drawing/2017/decorative" val="1"/>
              </a:ext>
            </a:extLst>
          </p:cNvPr>
          <p:cNvSpPr/>
          <p:nvPr/>
        </p:nvSpPr>
        <p:spPr>
          <a:xfrm>
            <a:off x="1" y="1273997"/>
            <a:ext cx="12192000" cy="489820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en-US"/>
          </a:p>
        </p:txBody>
      </p:sp>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289723" y="177278"/>
            <a:ext cx="8905648" cy="831432"/>
          </a:xfrm>
        </p:spPr>
        <p:txBody>
          <a:bodyPr anchor="t">
            <a:noAutofit/>
          </a:bodyPr>
          <a:lstStyle/>
          <a:p>
            <a:r>
              <a:rPr lang="en-US" sz="3400"/>
              <a:t>Baseline : Dietary Change to HPB’s optimal diet</a:t>
            </a:r>
          </a:p>
        </p:txBody>
      </p:sp>
      <p:sp>
        <p:nvSpPr>
          <p:cNvPr id="18" name="Slide Number Placeholder 17">
            <a:extLst>
              <a:ext uri="{FF2B5EF4-FFF2-40B4-BE49-F238E27FC236}">
                <a16:creationId xmlns:a16="http://schemas.microsoft.com/office/drawing/2014/main" id="{462F07E0-F82E-47FF-AC43-8C4327B8EAE6}"/>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a:p>
        </p:txBody>
      </p:sp>
      <p:graphicFrame>
        <p:nvGraphicFramePr>
          <p:cNvPr id="3" name="Content Placeholder 3">
            <a:extLst>
              <a:ext uri="{FF2B5EF4-FFF2-40B4-BE49-F238E27FC236}">
                <a16:creationId xmlns:a16="http://schemas.microsoft.com/office/drawing/2014/main" id="{547343F0-E9DA-14F1-51AD-FE23EF4AE1CC}"/>
              </a:ext>
            </a:extLst>
          </p:cNvPr>
          <p:cNvGraphicFramePr>
            <a:graphicFrameLocks/>
          </p:cNvGraphicFramePr>
          <p:nvPr>
            <p:extLst>
              <p:ext uri="{D42A27DB-BD31-4B8C-83A1-F6EECF244321}">
                <p14:modId xmlns:p14="http://schemas.microsoft.com/office/powerpoint/2010/main" val="2831236676"/>
              </p:ext>
            </p:extLst>
          </p:nvPr>
        </p:nvGraphicFramePr>
        <p:xfrm>
          <a:off x="9077142" y="-103181"/>
          <a:ext cx="2960585" cy="1704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D7B6969-1579-C6B7-3B17-5A092DEB0EF5}"/>
              </a:ext>
            </a:extLst>
          </p:cNvPr>
          <p:cNvPicPr>
            <a:picLocks noChangeAspect="1"/>
          </p:cNvPicPr>
          <p:nvPr/>
        </p:nvPicPr>
        <p:blipFill>
          <a:blip r:embed="rId7"/>
          <a:stretch>
            <a:fillRect/>
          </a:stretch>
        </p:blipFill>
        <p:spPr>
          <a:xfrm>
            <a:off x="378413" y="1601673"/>
            <a:ext cx="3523407" cy="3343642"/>
          </a:xfrm>
          <a:prstGeom prst="rect">
            <a:avLst/>
          </a:prstGeom>
        </p:spPr>
      </p:pic>
      <p:sp>
        <p:nvSpPr>
          <p:cNvPr id="8" name="TextBox 7">
            <a:extLst>
              <a:ext uri="{FF2B5EF4-FFF2-40B4-BE49-F238E27FC236}">
                <a16:creationId xmlns:a16="http://schemas.microsoft.com/office/drawing/2014/main" id="{F9A56AC4-EB4F-BA85-08E0-CBECD9FC4196}"/>
              </a:ext>
            </a:extLst>
          </p:cNvPr>
          <p:cNvSpPr txBox="1"/>
          <p:nvPr/>
        </p:nvSpPr>
        <p:spPr>
          <a:xfrm>
            <a:off x="2460435" y="1834101"/>
            <a:ext cx="1686097"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SG" sz="1100">
                <a:solidFill>
                  <a:schemeClr val="tx1"/>
                </a:solidFill>
              </a:rPr>
              <a:t>GHG Emission per capita</a:t>
            </a:r>
          </a:p>
        </p:txBody>
      </p:sp>
      <p:sp>
        <p:nvSpPr>
          <p:cNvPr id="9" name="TextBox 8">
            <a:extLst>
              <a:ext uri="{FF2B5EF4-FFF2-40B4-BE49-F238E27FC236}">
                <a16:creationId xmlns:a16="http://schemas.microsoft.com/office/drawing/2014/main" id="{02E27227-F9DF-BD57-8E89-61772623B6DD}"/>
              </a:ext>
            </a:extLst>
          </p:cNvPr>
          <p:cNvSpPr txBox="1"/>
          <p:nvPr/>
        </p:nvSpPr>
        <p:spPr>
          <a:xfrm>
            <a:off x="3837640" y="5421173"/>
            <a:ext cx="4516720"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600" b="1"/>
              <a:t>For the baseline model, the calculated GHG emissions was 796.21 kg CO2-eq </a:t>
            </a:r>
          </a:p>
          <a:p>
            <a:pPr algn="ctr"/>
            <a:r>
              <a:rPr lang="en-US" sz="1600" b="1">
                <a:sym typeface="Wingdings" panose="05000000000000000000" pitchFamily="2" charset="2"/>
              </a:rPr>
              <a:t> </a:t>
            </a:r>
            <a:r>
              <a:rPr lang="en-US" sz="1600" b="1"/>
              <a:t>14% decrease!</a:t>
            </a:r>
          </a:p>
        </p:txBody>
      </p:sp>
      <p:sp>
        <p:nvSpPr>
          <p:cNvPr id="12" name="TextBox 11">
            <a:extLst>
              <a:ext uri="{FF2B5EF4-FFF2-40B4-BE49-F238E27FC236}">
                <a16:creationId xmlns:a16="http://schemas.microsoft.com/office/drawing/2014/main" id="{C42C1F6F-7AD1-9DCC-3EFB-E28A6B22805E}"/>
              </a:ext>
            </a:extLst>
          </p:cNvPr>
          <p:cNvSpPr txBox="1"/>
          <p:nvPr/>
        </p:nvSpPr>
        <p:spPr>
          <a:xfrm>
            <a:off x="2246308" y="3086647"/>
            <a:ext cx="2114352"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100">
                <a:solidFill>
                  <a:schemeClr val="tx1"/>
                </a:solidFill>
              </a:rPr>
              <a:t>NEW Ratio of Respective Key Food Item (%) </a:t>
            </a:r>
            <a:endParaRPr lang="en-SG" sz="1100">
              <a:solidFill>
                <a:schemeClr val="tx1"/>
              </a:solidFill>
            </a:endParaRPr>
          </a:p>
        </p:txBody>
      </p:sp>
      <p:sp>
        <p:nvSpPr>
          <p:cNvPr id="13" name="TextBox 12">
            <a:extLst>
              <a:ext uri="{FF2B5EF4-FFF2-40B4-BE49-F238E27FC236}">
                <a16:creationId xmlns:a16="http://schemas.microsoft.com/office/drawing/2014/main" id="{9562C56F-AB18-0DFE-5EAF-E1028101E2BA}"/>
              </a:ext>
            </a:extLst>
          </p:cNvPr>
          <p:cNvSpPr txBox="1"/>
          <p:nvPr/>
        </p:nvSpPr>
        <p:spPr>
          <a:xfrm>
            <a:off x="2246308" y="4198537"/>
            <a:ext cx="2114352" cy="76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100">
                <a:solidFill>
                  <a:schemeClr val="tx1"/>
                </a:solidFill>
              </a:rPr>
              <a:t>Constraints:</a:t>
            </a:r>
          </a:p>
          <a:p>
            <a:pPr algn="ctr"/>
            <a:r>
              <a:rPr lang="en-US" sz="1100">
                <a:solidFill>
                  <a:schemeClr val="tx1"/>
                </a:solidFill>
              </a:rPr>
              <a:t>HPB diet</a:t>
            </a:r>
          </a:p>
          <a:p>
            <a:pPr algn="ctr"/>
            <a:r>
              <a:rPr lang="en-US" sz="1100">
                <a:solidFill>
                  <a:schemeClr val="tx1"/>
                </a:solidFill>
              </a:rPr>
              <a:t>Minimum values for ratios</a:t>
            </a:r>
          </a:p>
          <a:p>
            <a:pPr algn="ctr"/>
            <a:r>
              <a:rPr lang="en-US" sz="1100">
                <a:solidFill>
                  <a:schemeClr val="tx1"/>
                </a:solidFill>
              </a:rPr>
              <a:t>Constant food consumption</a:t>
            </a:r>
            <a:endParaRPr lang="en-SG" sz="1100">
              <a:solidFill>
                <a:schemeClr val="tx1"/>
              </a:solidFill>
            </a:endParaRPr>
          </a:p>
        </p:txBody>
      </p:sp>
      <p:sp>
        <p:nvSpPr>
          <p:cNvPr id="14" name="TextBox 13">
            <a:extLst>
              <a:ext uri="{FF2B5EF4-FFF2-40B4-BE49-F238E27FC236}">
                <a16:creationId xmlns:a16="http://schemas.microsoft.com/office/drawing/2014/main" id="{7CA04406-C7B4-1F77-72BA-11430A5B07A6}"/>
              </a:ext>
            </a:extLst>
          </p:cNvPr>
          <p:cNvSpPr txBox="1"/>
          <p:nvPr/>
        </p:nvSpPr>
        <p:spPr>
          <a:xfrm>
            <a:off x="304414" y="699820"/>
            <a:ext cx="7910941" cy="369332"/>
          </a:xfrm>
          <a:prstGeom prst="rect">
            <a:avLst/>
          </a:prstGeom>
          <a:noFill/>
        </p:spPr>
        <p:txBody>
          <a:bodyPr wrap="square" rtlCol="0">
            <a:spAutoFit/>
          </a:bodyPr>
          <a:lstStyle/>
          <a:p>
            <a:pPr algn="just"/>
            <a:r>
              <a:rPr lang="en-US">
                <a:solidFill>
                  <a:srgbClr val="008000"/>
                </a:solidFill>
              </a:rPr>
              <a:t>How can changing our diets impact GHG emissions?</a:t>
            </a:r>
          </a:p>
        </p:txBody>
      </p:sp>
      <p:pic>
        <p:nvPicPr>
          <p:cNvPr id="1026" name="Picture 2" descr="Demo - Free computer icons">
            <a:extLst>
              <a:ext uri="{FF2B5EF4-FFF2-40B4-BE49-F238E27FC236}">
                <a16:creationId xmlns:a16="http://schemas.microsoft.com/office/drawing/2014/main" id="{B1536A59-4DC2-0278-DC5F-59D86C344E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799" y="6252169"/>
            <a:ext cx="630601" cy="630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A67F1DE-7470-8EBB-A152-C3B430F1933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856626" y="1439286"/>
            <a:ext cx="6995468" cy="3777042"/>
          </a:xfrm>
          <a:prstGeom prst="rect">
            <a:avLst/>
          </a:prstGeom>
          <a:noFill/>
        </p:spPr>
      </p:pic>
    </p:spTree>
    <p:extLst>
      <p:ext uri="{BB962C8B-B14F-4D97-AF65-F5344CB8AC3E}">
        <p14:creationId xmlns:p14="http://schemas.microsoft.com/office/powerpoint/2010/main" val="2430733841"/>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5E0B515972444A956F384051891B77" ma:contentTypeVersion="11" ma:contentTypeDescription="Create a new document." ma:contentTypeScope="" ma:versionID="0e226f9468eb9c7ff8d538ae5f9efe52">
  <xsd:schema xmlns:xsd="http://www.w3.org/2001/XMLSchema" xmlns:xs="http://www.w3.org/2001/XMLSchema" xmlns:p="http://schemas.microsoft.com/office/2006/metadata/properties" xmlns:ns2="1083238f-a5ee-4568-a42f-97b52089eb1c" xmlns:ns3="3457a6cd-c97f-4f82-aec5-566b3b247afa" targetNamespace="http://schemas.microsoft.com/office/2006/metadata/properties" ma:root="true" ma:fieldsID="98fd101ad58de752fe77e257927cce2d" ns2:_="" ns3:_="">
    <xsd:import namespace="1083238f-a5ee-4568-a42f-97b52089eb1c"/>
    <xsd:import namespace="3457a6cd-c97f-4f82-aec5-566b3b247af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83238f-a5ee-4568-a42f-97b52089eb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57a6cd-c97f-4f82-aec5-566b3b247af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2d57a86-bdac-4359-9325-73acd8641b82}" ma:internalName="TaxCatchAll" ma:showField="CatchAllData" ma:web="3457a6cd-c97f-4f82-aec5-566b3b247afa">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083238f-a5ee-4568-a42f-97b52089eb1c">
      <Terms xmlns="http://schemas.microsoft.com/office/infopath/2007/PartnerControls"/>
    </lcf76f155ced4ddcb4097134ff3c332f>
    <TaxCatchAll xmlns="3457a6cd-c97f-4f82-aec5-566b3b247afa" xsi:nil="true"/>
  </documentManagement>
</p:properties>
</file>

<file path=customXml/itemProps1.xml><?xml version="1.0" encoding="utf-8"?>
<ds:datastoreItem xmlns:ds="http://schemas.openxmlformats.org/officeDocument/2006/customXml" ds:itemID="{F23F73A3-2ED6-44C4-AFC9-C1CED0B2881E}"/>
</file>

<file path=customXml/itemProps2.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3.xml><?xml version="1.0" encoding="utf-8"?>
<ds:datastoreItem xmlns:ds="http://schemas.openxmlformats.org/officeDocument/2006/customXml" ds:itemID="{289259C4-AC71-4849-BC68-7545A45536D3}">
  <ds:schemaRefs>
    <ds:schemaRef ds:uri="1083238f-a5ee-4568-a42f-97b52089eb1c"/>
    <ds:schemaRef ds:uri="3457a6cd-c97f-4f82-aec5-566b3b247af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Offset design</Template>
  <Application>Microsoft Office PowerPoint</Application>
  <PresentationFormat>Widescreen</PresentationFormat>
  <Slides>18</Slides>
  <Notes>4</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OffsetVTI</vt:lpstr>
      <vt:lpstr>Food Consumption Patterns &amp; CO2 Emissions</vt:lpstr>
      <vt:lpstr>On an individual level, a person’s food consumption pattern contributes to a significant proportion of a person’s overall greenhouse gas (GHG) impact</vt:lpstr>
      <vt:lpstr>Objective: Exploratory Modelling</vt:lpstr>
      <vt:lpstr>Influence Diagram</vt:lpstr>
      <vt:lpstr>Assumptions for Analysis</vt:lpstr>
      <vt:lpstr>Computation &amp; Analyses Performed – Input Model</vt:lpstr>
      <vt:lpstr>Data Model</vt:lpstr>
      <vt:lpstr>Computation &amp; Analyses Performed</vt:lpstr>
      <vt:lpstr>Baseline : Dietary Change to HPB’s optimal diet</vt:lpstr>
      <vt:lpstr>Scenario 1: Baseline + 30 by 30</vt:lpstr>
      <vt:lpstr>Let’s look at the Ratio of the Food Items…</vt:lpstr>
      <vt:lpstr>Special Mention</vt:lpstr>
      <vt:lpstr>Scenario 2: Scenario 1 + Alternative Meats</vt:lpstr>
      <vt:lpstr>Model Comparison</vt:lpstr>
      <vt:lpstr>Sensitivity Analysis</vt:lpstr>
      <vt:lpstr>Sensitivity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Sherinah Binte RASHID</dc:creator>
  <cp:revision>1</cp:revision>
  <dcterms:created xsi:type="dcterms:W3CDTF">2022-10-23T06:29:50Z</dcterms:created>
  <dcterms:modified xsi:type="dcterms:W3CDTF">2022-10-30T13:37:43Z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0x0101002F5E0B515972444A956F384051891B77</vt:lpwstr>
  </property>
  <property fmtid="{D5CDD505-2E9C-101B-9397-08002B2CF9AE}" pid="3" name="MediaServiceImageTags">
    <vt:lpwstr/>
  </property>
</Properties>
</file>