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343" r:id="rId5"/>
    <p:sldId id="3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429493-B0BC-4157-962B-317B4A30B5F2}" v="4" dt="2022-10-30T11:51:57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nah Binte RASHID" userId="8a72ac92-8a32-4df6-bc54-636de6fabcd0" providerId="ADAL" clId="{D9429493-B0BC-4157-962B-317B4A30B5F2}"/>
    <pc:docChg chg="undo custSel addSld delSld modSld">
      <pc:chgData name="Sherinah Binte RASHID" userId="8a72ac92-8a32-4df6-bc54-636de6fabcd0" providerId="ADAL" clId="{D9429493-B0BC-4157-962B-317B4A30B5F2}" dt="2022-10-30T11:52:52.249" v="56" actId="6549"/>
      <pc:docMkLst>
        <pc:docMk/>
      </pc:docMkLst>
      <pc:sldChg chg="add">
        <pc:chgData name="Sherinah Binte RASHID" userId="8a72ac92-8a32-4df6-bc54-636de6fabcd0" providerId="ADAL" clId="{D9429493-B0BC-4157-962B-317B4A30B5F2}" dt="2022-10-30T11:51:57.719" v="46"/>
        <pc:sldMkLst>
          <pc:docMk/>
          <pc:sldMk cId="3812035367" sldId="343"/>
        </pc:sldMkLst>
      </pc:sldChg>
      <pc:sldChg chg="modSp mod">
        <pc:chgData name="Sherinah Binte RASHID" userId="8a72ac92-8a32-4df6-bc54-636de6fabcd0" providerId="ADAL" clId="{D9429493-B0BC-4157-962B-317B4A30B5F2}" dt="2022-10-30T11:52:52.249" v="56" actId="6549"/>
        <pc:sldMkLst>
          <pc:docMk/>
          <pc:sldMk cId="650210847" sldId="367"/>
        </pc:sldMkLst>
        <pc:spChg chg="mod">
          <ac:chgData name="Sherinah Binte RASHID" userId="8a72ac92-8a32-4df6-bc54-636de6fabcd0" providerId="ADAL" clId="{D9429493-B0BC-4157-962B-317B4A30B5F2}" dt="2022-10-30T11:52:07.536" v="49" actId="20577"/>
          <ac:spMkLst>
            <pc:docMk/>
            <pc:sldMk cId="650210847" sldId="367"/>
            <ac:spMk id="26" creationId="{B59E8923-2163-2E74-FDA5-9ED7E0839DE1}"/>
          </ac:spMkLst>
        </pc:spChg>
        <pc:spChg chg="mod">
          <ac:chgData name="Sherinah Binte RASHID" userId="8a72ac92-8a32-4df6-bc54-636de6fabcd0" providerId="ADAL" clId="{D9429493-B0BC-4157-962B-317B4A30B5F2}" dt="2022-10-30T11:52:42.292" v="54"/>
          <ac:spMkLst>
            <pc:docMk/>
            <pc:sldMk cId="650210847" sldId="367"/>
            <ac:spMk id="27" creationId="{44CED1B8-757A-00FE-9DE8-8068BCFA2FF3}"/>
          </ac:spMkLst>
        </pc:spChg>
        <pc:spChg chg="mod">
          <ac:chgData name="Sherinah Binte RASHID" userId="8a72ac92-8a32-4df6-bc54-636de6fabcd0" providerId="ADAL" clId="{D9429493-B0BC-4157-962B-317B4A30B5F2}" dt="2022-10-30T11:52:52.249" v="56" actId="6549"/>
          <ac:spMkLst>
            <pc:docMk/>
            <pc:sldMk cId="650210847" sldId="367"/>
            <ac:spMk id="28" creationId="{9DD2AF17-06CB-85F6-0896-174F05F453BE}"/>
          </ac:spMkLst>
        </pc:spChg>
      </pc:sldChg>
      <pc:sldChg chg="del">
        <pc:chgData name="Sherinah Binte RASHID" userId="8a72ac92-8a32-4df6-bc54-636de6fabcd0" providerId="ADAL" clId="{D9429493-B0BC-4157-962B-317B4A30B5F2}" dt="2022-10-30T11:52:02.570" v="48" actId="47"/>
        <pc:sldMkLst>
          <pc:docMk/>
          <pc:sldMk cId="743607097" sldId="368"/>
        </pc:sldMkLst>
      </pc:sldChg>
      <pc:sldChg chg="addSp delSp modSp add del mod">
        <pc:chgData name="Sherinah Binte RASHID" userId="8a72ac92-8a32-4df6-bc54-636de6fabcd0" providerId="ADAL" clId="{D9429493-B0BC-4157-962B-317B4A30B5F2}" dt="2022-10-30T11:52:01.615" v="47" actId="47"/>
        <pc:sldMkLst>
          <pc:docMk/>
          <pc:sldMk cId="2337110222" sldId="369"/>
        </pc:sldMkLst>
        <pc:spChg chg="del">
          <ac:chgData name="Sherinah Binte RASHID" userId="8a72ac92-8a32-4df6-bc54-636de6fabcd0" providerId="ADAL" clId="{D9429493-B0BC-4157-962B-317B4A30B5F2}" dt="2022-10-30T11:45:17.797" v="1" actId="478"/>
          <ac:spMkLst>
            <pc:docMk/>
            <pc:sldMk cId="2337110222" sldId="369"/>
            <ac:spMk id="9" creationId="{0D493975-D916-B6BF-0286-E2F3AFDA3533}"/>
          </ac:spMkLst>
        </pc:spChg>
        <pc:spChg chg="mod">
          <ac:chgData name="Sherinah Binte RASHID" userId="8a72ac92-8a32-4df6-bc54-636de6fabcd0" providerId="ADAL" clId="{D9429493-B0BC-4157-962B-317B4A30B5F2}" dt="2022-10-30T11:45:43.016" v="43" actId="20577"/>
          <ac:spMkLst>
            <pc:docMk/>
            <pc:sldMk cId="2337110222" sldId="369"/>
            <ac:spMk id="15" creationId="{F4BD229A-E077-DFC2-EF86-0668416D5854}"/>
          </ac:spMkLst>
        </pc:spChg>
        <pc:spChg chg="del">
          <ac:chgData name="Sherinah Binte RASHID" userId="8a72ac92-8a32-4df6-bc54-636de6fabcd0" providerId="ADAL" clId="{D9429493-B0BC-4157-962B-317B4A30B5F2}" dt="2022-10-30T11:45:17.797" v="1" actId="478"/>
          <ac:spMkLst>
            <pc:docMk/>
            <pc:sldMk cId="2337110222" sldId="369"/>
            <ac:spMk id="26" creationId="{A7874496-36DE-B7AD-D956-34AB2E7B27EC}"/>
          </ac:spMkLst>
        </pc:spChg>
        <pc:cxnChg chg="add del mod">
          <ac:chgData name="Sherinah Binte RASHID" userId="8a72ac92-8a32-4df6-bc54-636de6fabcd0" providerId="ADAL" clId="{D9429493-B0BC-4157-962B-317B4A30B5F2}" dt="2022-10-30T11:51:44.154" v="45"/>
          <ac:cxnSpMkLst>
            <pc:docMk/>
            <pc:sldMk cId="2337110222" sldId="369"/>
            <ac:cxnSpMk id="24" creationId="{05FC2C3A-83DB-EC52-608A-30B4DED6B373}"/>
          </ac:cxnSpMkLst>
        </pc:cxnChg>
        <pc:cxnChg chg="del mod">
          <ac:chgData name="Sherinah Binte RASHID" userId="8a72ac92-8a32-4df6-bc54-636de6fabcd0" providerId="ADAL" clId="{D9429493-B0BC-4157-962B-317B4A30B5F2}" dt="2022-10-30T11:45:22.372" v="3" actId="478"/>
          <ac:cxnSpMkLst>
            <pc:docMk/>
            <pc:sldMk cId="2337110222" sldId="369"/>
            <ac:cxnSpMk id="45" creationId="{16AF4B5F-74FD-7BA8-2956-CAF401952F4B}"/>
          </ac:cxnSpMkLst>
        </pc:cxnChg>
        <pc:cxnChg chg="mod">
          <ac:chgData name="Sherinah Binte RASHID" userId="8a72ac92-8a32-4df6-bc54-636de6fabcd0" providerId="ADAL" clId="{D9429493-B0BC-4157-962B-317B4A30B5F2}" dt="2022-10-30T11:45:26.643" v="5" actId="1076"/>
          <ac:cxnSpMkLst>
            <pc:docMk/>
            <pc:sldMk cId="2337110222" sldId="369"/>
            <ac:cxnSpMk id="48" creationId="{4E91E498-DC23-B229-0E37-5822ACC3653C}"/>
          </ac:cxnSpMkLst>
        </pc:cxnChg>
        <pc:cxnChg chg="mod">
          <ac:chgData name="Sherinah Binte RASHID" userId="8a72ac92-8a32-4df6-bc54-636de6fabcd0" providerId="ADAL" clId="{D9429493-B0BC-4157-962B-317B4A30B5F2}" dt="2022-10-30T11:45:26.643" v="5" actId="1076"/>
          <ac:cxnSpMkLst>
            <pc:docMk/>
            <pc:sldMk cId="2337110222" sldId="369"/>
            <ac:cxnSpMk id="53" creationId="{ACCFBF60-FFF2-7925-1B1B-660E0E877E1D}"/>
          </ac:cxnSpMkLst>
        </pc:cxnChg>
        <pc:cxnChg chg="mod">
          <ac:chgData name="Sherinah Binte RASHID" userId="8a72ac92-8a32-4df6-bc54-636de6fabcd0" providerId="ADAL" clId="{D9429493-B0BC-4157-962B-317B4A30B5F2}" dt="2022-10-30T11:45:26.643" v="5" actId="1076"/>
          <ac:cxnSpMkLst>
            <pc:docMk/>
            <pc:sldMk cId="2337110222" sldId="369"/>
            <ac:cxnSpMk id="125" creationId="{0F094E6A-0F6B-8715-526D-4967C5607F4F}"/>
          </ac:cxnSpMkLst>
        </pc:cxnChg>
      </pc:sldChg>
    </pc:docChg>
  </pc:docChgLst>
  <pc:docChgLst>
    <pc:chgData name="Sherinah Binte RASHID" userId="8a72ac92-8a32-4df6-bc54-636de6fabcd0" providerId="ADAL" clId="{3503089F-1C97-48AB-9105-486B17A53C09}"/>
    <pc:docChg chg="undo custSel modSld">
      <pc:chgData name="Sherinah Binte RASHID" userId="8a72ac92-8a32-4df6-bc54-636de6fabcd0" providerId="ADAL" clId="{3503089F-1C97-48AB-9105-486B17A53C09}" dt="2022-10-29T06:52:10.851" v="66" actId="14100"/>
      <pc:docMkLst>
        <pc:docMk/>
      </pc:docMkLst>
      <pc:sldChg chg="addSp delSp modSp mod">
        <pc:chgData name="Sherinah Binte RASHID" userId="8a72ac92-8a32-4df6-bc54-636de6fabcd0" providerId="ADAL" clId="{3503089F-1C97-48AB-9105-486B17A53C09}" dt="2022-10-29T06:52:10.851" v="66" actId="14100"/>
        <pc:sldMkLst>
          <pc:docMk/>
          <pc:sldMk cId="650210847" sldId="367"/>
        </pc:sldMkLst>
        <pc:spChg chg="mod">
          <ac:chgData name="Sherinah Binte RASHID" userId="8a72ac92-8a32-4df6-bc54-636de6fabcd0" providerId="ADAL" clId="{3503089F-1C97-48AB-9105-486B17A53C09}" dt="2022-10-29T06:50:06.005" v="7"/>
          <ac:spMkLst>
            <pc:docMk/>
            <pc:sldMk cId="650210847" sldId="367"/>
            <ac:spMk id="26" creationId="{B59E8923-2163-2E74-FDA5-9ED7E0839DE1}"/>
          </ac:spMkLst>
        </pc:spChg>
        <pc:spChg chg="mod">
          <ac:chgData name="Sherinah Binte RASHID" userId="8a72ac92-8a32-4df6-bc54-636de6fabcd0" providerId="ADAL" clId="{3503089F-1C97-48AB-9105-486B17A53C09}" dt="2022-10-29T06:51:21.766" v="42" actId="14100"/>
          <ac:spMkLst>
            <pc:docMk/>
            <pc:sldMk cId="650210847" sldId="367"/>
            <ac:spMk id="27" creationId="{44CED1B8-757A-00FE-9DE8-8068BCFA2FF3}"/>
          </ac:spMkLst>
        </pc:spChg>
        <pc:spChg chg="mod">
          <ac:chgData name="Sherinah Binte RASHID" userId="8a72ac92-8a32-4df6-bc54-636de6fabcd0" providerId="ADAL" clId="{3503089F-1C97-48AB-9105-486B17A53C09}" dt="2022-10-29T06:52:10.851" v="66" actId="14100"/>
          <ac:spMkLst>
            <pc:docMk/>
            <pc:sldMk cId="650210847" sldId="367"/>
            <ac:spMk id="28" creationId="{9DD2AF17-06CB-85F6-0896-174F05F453BE}"/>
          </ac:spMkLst>
        </pc:spChg>
        <pc:spChg chg="mod">
          <ac:chgData name="Sherinah Binte RASHID" userId="8a72ac92-8a32-4df6-bc54-636de6fabcd0" providerId="ADAL" clId="{3503089F-1C97-48AB-9105-486B17A53C09}" dt="2022-10-29T06:50:28.539" v="10"/>
          <ac:spMkLst>
            <pc:docMk/>
            <pc:sldMk cId="650210847" sldId="367"/>
            <ac:spMk id="29" creationId="{F3A8D59B-C41F-EB13-B7E4-4FAA050B174E}"/>
          </ac:spMkLst>
        </pc:spChg>
        <pc:grpChg chg="mod">
          <ac:chgData name="Sherinah Binte RASHID" userId="8a72ac92-8a32-4df6-bc54-636de6fabcd0" providerId="ADAL" clId="{3503089F-1C97-48AB-9105-486B17A53C09}" dt="2022-10-29T06:51:47.656" v="49" actId="1076"/>
          <ac:grpSpMkLst>
            <pc:docMk/>
            <pc:sldMk cId="650210847" sldId="367"/>
            <ac:grpSpMk id="18" creationId="{48F6D677-A033-D404-5697-C27028A56C82}"/>
          </ac:grpSpMkLst>
        </pc:grpChg>
        <pc:picChg chg="add del">
          <ac:chgData name="Sherinah Binte RASHID" userId="8a72ac92-8a32-4df6-bc54-636de6fabcd0" providerId="ADAL" clId="{3503089F-1C97-48AB-9105-486B17A53C09}" dt="2022-10-29T06:51:59.529" v="59" actId="22"/>
          <ac:picMkLst>
            <pc:docMk/>
            <pc:sldMk cId="650210847" sldId="367"/>
            <ac:picMk id="20" creationId="{A1A288EB-1FFB-35E7-BF57-C3E38648B6D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60406-53F4-442F-9203-FC8A294AD878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72D65-0215-4562-9679-1D091DC089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545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72D65-0215-4562-9679-1D091DC089E6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781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BD1A-4427-FF6A-13B0-23DFB5738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4BC1B-EFB8-252F-EE3B-D7978C7DC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E1DA6-706B-92FD-5DF0-29E577B0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A4B1-D20C-4160-931D-4A9F56B388D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82966-E212-4157-3631-3CABB37C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B66A4-6379-83CA-01AF-86CB925B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78CB-D846-4417-9615-E67F1A1C3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584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81A8-5F33-7D0A-A53B-22AB0B90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E1518-057E-07F9-5DE6-93A4E9981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5CF47-6362-90FC-BC76-B5AAD89C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A4B1-D20C-4160-931D-4A9F56B388D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42388-9A22-61A3-684F-7E750482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822A5-BD23-C338-0DF3-4DA16058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78CB-D846-4417-9615-E67F1A1C3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38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EB017-3E70-4304-477A-6ACB07093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2F21B-F796-F044-5E3E-1E9D80613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6F91-28FF-2B82-41C9-8B290EE6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A4B1-D20C-4160-931D-4A9F56B388D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1BAA-E11F-B481-F4F5-12B6F08A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2AF5B-90D9-0455-4177-D4319770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78CB-D846-4417-9615-E67F1A1C3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9348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B7D440C-EA2F-4FF9-B6F4-22EA9266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787548"/>
            <a:ext cx="4871711" cy="1416441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68CCF-1146-4548-9EA2-0D6454607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275" y="4013624"/>
            <a:ext cx="3193475" cy="2857712"/>
          </a:xfrm>
          <a:custGeom>
            <a:avLst/>
            <a:gdLst>
              <a:gd name="connsiteX0" fmla="*/ 1827545 w 3193475"/>
              <a:gd name="connsiteY0" fmla="*/ 0 h 2872953"/>
              <a:gd name="connsiteX1" fmla="*/ 2402028 w 3193475"/>
              <a:gd name="connsiteY1" fmla="*/ 124796 h 2872953"/>
              <a:gd name="connsiteX2" fmla="*/ 2821017 w 3193475"/>
              <a:gd name="connsiteY2" fmla="*/ 461508 h 2872953"/>
              <a:gd name="connsiteX3" fmla="*/ 3193475 w 3193475"/>
              <a:gd name="connsiteY3" fmla="*/ 1654162 h 2872953"/>
              <a:gd name="connsiteX4" fmla="*/ 3027565 w 3193475"/>
              <a:gd name="connsiteY4" fmla="*/ 2143282 h 2872953"/>
              <a:gd name="connsiteX5" fmla="*/ 2536346 w 3193475"/>
              <a:gd name="connsiteY5" fmla="*/ 2598725 h 2872953"/>
              <a:gd name="connsiteX6" fmla="*/ 2428344 w 3193475"/>
              <a:gd name="connsiteY6" fmla="*/ 2685847 h 2872953"/>
              <a:gd name="connsiteX7" fmla="*/ 2197829 w 3193475"/>
              <a:gd name="connsiteY7" fmla="*/ 2866199 h 2872953"/>
              <a:gd name="connsiteX8" fmla="*/ 2188094 w 3193475"/>
              <a:gd name="connsiteY8" fmla="*/ 2872953 h 2872953"/>
              <a:gd name="connsiteX9" fmla="*/ 777457 w 3193475"/>
              <a:gd name="connsiteY9" fmla="*/ 2872953 h 2872953"/>
              <a:gd name="connsiteX10" fmla="*/ 754702 w 3193475"/>
              <a:gd name="connsiteY10" fmla="*/ 2856756 h 2872953"/>
              <a:gd name="connsiteX11" fmla="*/ 371841 w 3193475"/>
              <a:gd name="connsiteY11" fmla="*/ 2411425 h 2872953"/>
              <a:gd name="connsiteX12" fmla="*/ 247255 w 3193475"/>
              <a:gd name="connsiteY12" fmla="*/ 2228976 h 2872953"/>
              <a:gd name="connsiteX13" fmla="*/ 0 w 3193475"/>
              <a:gd name="connsiteY13" fmla="*/ 1654162 h 2872953"/>
              <a:gd name="connsiteX14" fmla="*/ 149395 w 3193475"/>
              <a:gd name="connsiteY14" fmla="*/ 1035110 h 2872953"/>
              <a:gd name="connsiteX15" fmla="*/ 561394 w 3193475"/>
              <a:gd name="connsiteY15" fmla="*/ 503177 h 2872953"/>
              <a:gd name="connsiteX16" fmla="*/ 1157053 w 3193475"/>
              <a:gd name="connsiteY16" fmla="*/ 134285 h 2872953"/>
              <a:gd name="connsiteX17" fmla="*/ 1827545 w 3193475"/>
              <a:gd name="connsiteY17" fmla="*/ 0 h 287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93475" h="2872953">
                <a:moveTo>
                  <a:pt x="1827545" y="0"/>
                </a:moveTo>
                <a:cubicBezTo>
                  <a:pt x="2037520" y="0"/>
                  <a:pt x="2230773" y="42027"/>
                  <a:pt x="2402028" y="124796"/>
                </a:cubicBezTo>
                <a:cubicBezTo>
                  <a:pt x="2562524" y="202427"/>
                  <a:pt x="2703490" y="315735"/>
                  <a:pt x="2821017" y="461508"/>
                </a:cubicBezTo>
                <a:cubicBezTo>
                  <a:pt x="3061214" y="759545"/>
                  <a:pt x="3193475" y="1183094"/>
                  <a:pt x="3193475" y="1654162"/>
                </a:cubicBezTo>
                <a:cubicBezTo>
                  <a:pt x="3193475" y="1842105"/>
                  <a:pt x="3142283" y="1992944"/>
                  <a:pt x="3027565" y="2143282"/>
                </a:cubicBezTo>
                <a:cubicBezTo>
                  <a:pt x="2907570" y="2300544"/>
                  <a:pt x="2727269" y="2445389"/>
                  <a:pt x="2536346" y="2598725"/>
                </a:cubicBezTo>
                <a:cubicBezTo>
                  <a:pt x="2501122" y="2626981"/>
                  <a:pt x="2464732" y="2656236"/>
                  <a:pt x="2428344" y="2685847"/>
                </a:cubicBezTo>
                <a:cubicBezTo>
                  <a:pt x="2346914" y="2752098"/>
                  <a:pt x="2270983" y="2812645"/>
                  <a:pt x="2197829" y="2866199"/>
                </a:cubicBezTo>
                <a:lnTo>
                  <a:pt x="2188094" y="2872953"/>
                </a:lnTo>
                <a:lnTo>
                  <a:pt x="777457" y="2872953"/>
                </a:lnTo>
                <a:lnTo>
                  <a:pt x="754702" y="2856756"/>
                </a:lnTo>
                <a:cubicBezTo>
                  <a:pt x="619495" y="2746040"/>
                  <a:pt x="493987" y="2598886"/>
                  <a:pt x="371841" y="2411425"/>
                </a:cubicBezTo>
                <a:cubicBezTo>
                  <a:pt x="329216" y="2345995"/>
                  <a:pt x="287550" y="2286487"/>
                  <a:pt x="247255" y="2228976"/>
                </a:cubicBezTo>
                <a:cubicBezTo>
                  <a:pt x="80248" y="1990517"/>
                  <a:pt x="0" y="1866507"/>
                  <a:pt x="0" y="1654162"/>
                </a:cubicBezTo>
                <a:cubicBezTo>
                  <a:pt x="0" y="1443317"/>
                  <a:pt x="50301" y="1235038"/>
                  <a:pt x="149395" y="1035110"/>
                </a:cubicBezTo>
                <a:cubicBezTo>
                  <a:pt x="246364" y="839532"/>
                  <a:pt x="384999" y="660510"/>
                  <a:pt x="561394" y="503177"/>
                </a:cubicBezTo>
                <a:cubicBezTo>
                  <a:pt x="734774" y="348485"/>
                  <a:pt x="940705" y="220908"/>
                  <a:pt x="1157053" y="134285"/>
                </a:cubicBezTo>
                <a:cubicBezTo>
                  <a:pt x="1379225" y="45167"/>
                  <a:pt x="1604893" y="0"/>
                  <a:pt x="1827545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83BB758-A5BB-4B68-9C64-F48A2B022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-15241"/>
            <a:ext cx="5092793" cy="4915765"/>
          </a:xfrm>
          <a:custGeom>
            <a:avLst/>
            <a:gdLst>
              <a:gd name="connsiteX0" fmla="*/ 1377974 w 5104070"/>
              <a:gd name="connsiteY0" fmla="*/ 0 h 4929100"/>
              <a:gd name="connsiteX1" fmla="*/ 3932034 w 5104070"/>
              <a:gd name="connsiteY1" fmla="*/ 0 h 4929100"/>
              <a:gd name="connsiteX2" fmla="*/ 3937299 w 5104070"/>
              <a:gd name="connsiteY2" fmla="*/ 2843 h 4929100"/>
              <a:gd name="connsiteX3" fmla="*/ 4460064 w 5104070"/>
              <a:gd name="connsiteY3" fmla="*/ 459139 h 4929100"/>
              <a:gd name="connsiteX4" fmla="*/ 5104070 w 5104070"/>
              <a:gd name="connsiteY4" fmla="*/ 2460998 h 4929100"/>
              <a:gd name="connsiteX5" fmla="*/ 4817201 w 5104070"/>
              <a:gd name="connsiteY5" fmla="*/ 3281981 h 4929100"/>
              <a:gd name="connsiteX6" fmla="*/ 3967850 w 5104070"/>
              <a:gd name="connsiteY6" fmla="*/ 4046437 h 4929100"/>
              <a:gd name="connsiteX7" fmla="*/ 3781107 w 5104070"/>
              <a:gd name="connsiteY7" fmla="*/ 4192670 h 4929100"/>
              <a:gd name="connsiteX8" fmla="*/ 2246633 w 5104070"/>
              <a:gd name="connsiteY8" fmla="*/ 4929100 h 4929100"/>
              <a:gd name="connsiteX9" fmla="*/ 225276 w 5104070"/>
              <a:gd name="connsiteY9" fmla="*/ 3732056 h 4929100"/>
              <a:gd name="connsiteX10" fmla="*/ 9858 w 5104070"/>
              <a:gd name="connsiteY10" fmla="*/ 3425818 h 4929100"/>
              <a:gd name="connsiteX11" fmla="*/ 0 w 5104070"/>
              <a:gd name="connsiteY11" fmla="*/ 3412020 h 4929100"/>
              <a:gd name="connsiteX12" fmla="*/ 0 w 5104070"/>
              <a:gd name="connsiteY12" fmla="*/ 1153046 h 4929100"/>
              <a:gd name="connsiteX13" fmla="*/ 145339 w 5104070"/>
              <a:gd name="connsiteY13" fmla="*/ 951430 h 4929100"/>
              <a:gd name="connsiteX14" fmla="*/ 553026 w 5104070"/>
              <a:gd name="connsiteY14" fmla="*/ 529081 h 4929100"/>
              <a:gd name="connsiteX15" fmla="*/ 1306374 w 5104070"/>
              <a:gd name="connsiteY15" fmla="*/ 31471 h 49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04070" h="4929100">
                <a:moveTo>
                  <a:pt x="1377974" y="0"/>
                </a:moveTo>
                <a:lnTo>
                  <a:pt x="3932034" y="0"/>
                </a:lnTo>
                <a:lnTo>
                  <a:pt x="3937299" y="2843"/>
                </a:lnTo>
                <a:cubicBezTo>
                  <a:pt x="4132450" y="122773"/>
                  <a:pt x="4307655" y="275630"/>
                  <a:pt x="4460064" y="459139"/>
                </a:cubicBezTo>
                <a:cubicBezTo>
                  <a:pt x="4875381" y="959392"/>
                  <a:pt x="5104070" y="1670314"/>
                  <a:pt x="5104070" y="2460998"/>
                </a:cubicBezTo>
                <a:cubicBezTo>
                  <a:pt x="5104070" y="2776458"/>
                  <a:pt x="5015557" y="3029640"/>
                  <a:pt x="4817201" y="3281981"/>
                </a:cubicBezTo>
                <a:cubicBezTo>
                  <a:pt x="4609722" y="3545944"/>
                  <a:pt x="4297968" y="3789065"/>
                  <a:pt x="3967850" y="4046437"/>
                </a:cubicBezTo>
                <a:cubicBezTo>
                  <a:pt x="3906945" y="4093864"/>
                  <a:pt x="3844025" y="4142969"/>
                  <a:pt x="3781107" y="4192670"/>
                </a:cubicBezTo>
                <a:cubicBezTo>
                  <a:pt x="3217912" y="4637475"/>
                  <a:pt x="2806863" y="4929100"/>
                  <a:pt x="2246633" y="4929100"/>
                </a:cubicBezTo>
                <a:cubicBezTo>
                  <a:pt x="1393015" y="4929100"/>
                  <a:pt x="788471" y="4571125"/>
                  <a:pt x="225276" y="3732056"/>
                </a:cubicBezTo>
                <a:cubicBezTo>
                  <a:pt x="151575" y="3622232"/>
                  <a:pt x="79531" y="3522350"/>
                  <a:pt x="9858" y="3425818"/>
                </a:cubicBezTo>
                <a:lnTo>
                  <a:pt x="0" y="3412020"/>
                </a:lnTo>
                <a:lnTo>
                  <a:pt x="0" y="1153046"/>
                </a:lnTo>
                <a:lnTo>
                  <a:pt x="145339" y="951430"/>
                </a:lnTo>
                <a:cubicBezTo>
                  <a:pt x="264349" y="802264"/>
                  <a:pt x="400526" y="661122"/>
                  <a:pt x="553026" y="529081"/>
                </a:cubicBezTo>
                <a:cubicBezTo>
                  <a:pt x="777865" y="334344"/>
                  <a:pt x="1034363" y="165207"/>
                  <a:pt x="1306374" y="3147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A96416-48F7-4C79-AEF8-10818B539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9928" y="4122903"/>
            <a:ext cx="2982935" cy="2748432"/>
          </a:xfrm>
          <a:custGeom>
            <a:avLst/>
            <a:gdLst>
              <a:gd name="connsiteX0" fmla="*/ 1707059 w 2982935"/>
              <a:gd name="connsiteY0" fmla="*/ 0 h 2763672"/>
              <a:gd name="connsiteX1" fmla="*/ 2243667 w 2982935"/>
              <a:gd name="connsiteY1" fmla="*/ 117307 h 2763672"/>
              <a:gd name="connsiteX2" fmla="*/ 2635032 w 2982935"/>
              <a:gd name="connsiteY2" fmla="*/ 433812 h 2763672"/>
              <a:gd name="connsiteX3" fmla="*/ 2982935 w 2982935"/>
              <a:gd name="connsiteY3" fmla="*/ 1554893 h 2763672"/>
              <a:gd name="connsiteX4" fmla="*/ 2827963 w 2982935"/>
              <a:gd name="connsiteY4" fmla="*/ 2014661 h 2763672"/>
              <a:gd name="connsiteX5" fmla="*/ 2369129 w 2982935"/>
              <a:gd name="connsiteY5" fmla="*/ 2442771 h 2763672"/>
              <a:gd name="connsiteX6" fmla="*/ 2268247 w 2982935"/>
              <a:gd name="connsiteY6" fmla="*/ 2524664 h 2763672"/>
              <a:gd name="connsiteX7" fmla="*/ 2052930 w 2982935"/>
              <a:gd name="connsiteY7" fmla="*/ 2694193 h 2763672"/>
              <a:gd name="connsiteX8" fmla="*/ 1953421 w 2982935"/>
              <a:gd name="connsiteY8" fmla="*/ 2763672 h 2763672"/>
              <a:gd name="connsiteX9" fmla="*/ 814328 w 2982935"/>
              <a:gd name="connsiteY9" fmla="*/ 2763672 h 2763672"/>
              <a:gd name="connsiteX10" fmla="*/ 704946 w 2982935"/>
              <a:gd name="connsiteY10" fmla="*/ 2685317 h 2763672"/>
              <a:gd name="connsiteX11" fmla="*/ 347327 w 2982935"/>
              <a:gd name="connsiteY11" fmla="*/ 2266711 h 2763672"/>
              <a:gd name="connsiteX12" fmla="*/ 230954 w 2982935"/>
              <a:gd name="connsiteY12" fmla="*/ 2095212 h 2763672"/>
              <a:gd name="connsiteX13" fmla="*/ 0 w 2982935"/>
              <a:gd name="connsiteY13" fmla="*/ 1554893 h 2763672"/>
              <a:gd name="connsiteX14" fmla="*/ 139546 w 2982935"/>
              <a:gd name="connsiteY14" fmla="*/ 972991 h 2763672"/>
              <a:gd name="connsiteX15" fmla="*/ 524383 w 2982935"/>
              <a:gd name="connsiteY15" fmla="*/ 472981 h 2763672"/>
              <a:gd name="connsiteX16" fmla="*/ 1080770 w 2982935"/>
              <a:gd name="connsiteY16" fmla="*/ 126226 h 2763672"/>
              <a:gd name="connsiteX17" fmla="*/ 1707059 w 2982935"/>
              <a:gd name="connsiteY17" fmla="*/ 0 h 276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82935" h="2763672">
                <a:moveTo>
                  <a:pt x="1707059" y="0"/>
                </a:moveTo>
                <a:cubicBezTo>
                  <a:pt x="1903190" y="0"/>
                  <a:pt x="2083702" y="39504"/>
                  <a:pt x="2243667" y="117307"/>
                </a:cubicBezTo>
                <a:cubicBezTo>
                  <a:pt x="2393582" y="190279"/>
                  <a:pt x="2525254" y="296787"/>
                  <a:pt x="2635032" y="433812"/>
                </a:cubicBezTo>
                <a:cubicBezTo>
                  <a:pt x="2859393" y="713964"/>
                  <a:pt x="2982935" y="1112094"/>
                  <a:pt x="2982935" y="1554893"/>
                </a:cubicBezTo>
                <a:cubicBezTo>
                  <a:pt x="2982935" y="1731557"/>
                  <a:pt x="2935118" y="1873344"/>
                  <a:pt x="2827963" y="2014661"/>
                </a:cubicBezTo>
                <a:cubicBezTo>
                  <a:pt x="2715879" y="2162485"/>
                  <a:pt x="2547465" y="2298637"/>
                  <a:pt x="2369129" y="2442771"/>
                </a:cubicBezTo>
                <a:cubicBezTo>
                  <a:pt x="2336227" y="2469331"/>
                  <a:pt x="2302237" y="2496831"/>
                  <a:pt x="2268247" y="2524664"/>
                </a:cubicBezTo>
                <a:cubicBezTo>
                  <a:pt x="2192186" y="2586939"/>
                  <a:pt x="2121261" y="2643853"/>
                  <a:pt x="2052930" y="2694193"/>
                </a:cubicBezTo>
                <a:lnTo>
                  <a:pt x="1953421" y="2763672"/>
                </a:lnTo>
                <a:lnTo>
                  <a:pt x="814328" y="2763672"/>
                </a:lnTo>
                <a:lnTo>
                  <a:pt x="704946" y="2685317"/>
                </a:lnTo>
                <a:cubicBezTo>
                  <a:pt x="578653" y="2581245"/>
                  <a:pt x="461419" y="2442922"/>
                  <a:pt x="347327" y="2266711"/>
                </a:cubicBezTo>
                <a:cubicBezTo>
                  <a:pt x="307512" y="2205208"/>
                  <a:pt x="268593" y="2149271"/>
                  <a:pt x="230954" y="2095212"/>
                </a:cubicBezTo>
                <a:cubicBezTo>
                  <a:pt x="74958" y="1871063"/>
                  <a:pt x="0" y="1754495"/>
                  <a:pt x="0" y="1554893"/>
                </a:cubicBezTo>
                <a:cubicBezTo>
                  <a:pt x="0" y="1356701"/>
                  <a:pt x="46984" y="1160921"/>
                  <a:pt x="139546" y="972991"/>
                </a:cubicBezTo>
                <a:cubicBezTo>
                  <a:pt x="230122" y="789150"/>
                  <a:pt x="359617" y="620872"/>
                  <a:pt x="524383" y="472981"/>
                </a:cubicBezTo>
                <a:cubicBezTo>
                  <a:pt x="686332" y="327572"/>
                  <a:pt x="878686" y="207651"/>
                  <a:pt x="1080770" y="126226"/>
                </a:cubicBezTo>
                <a:cubicBezTo>
                  <a:pt x="1288295" y="42456"/>
                  <a:pt x="1499085" y="0"/>
                  <a:pt x="170705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DF260F44-5337-4D98-A196-BF28D94307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1651" cy="4716849"/>
          </a:xfrm>
          <a:custGeom>
            <a:avLst/>
            <a:gdLst>
              <a:gd name="connsiteX0" fmla="*/ 1855557 w 4888754"/>
              <a:gd name="connsiteY0" fmla="*/ 0 h 4745424"/>
              <a:gd name="connsiteX1" fmla="*/ 3464120 w 4888754"/>
              <a:gd name="connsiteY1" fmla="*/ 0 h 4745424"/>
              <a:gd name="connsiteX2" fmla="*/ 3621403 w 4888754"/>
              <a:gd name="connsiteY2" fmla="*/ 62975 h 4745424"/>
              <a:gd name="connsiteX3" fmla="*/ 4292333 w 4888754"/>
              <a:gd name="connsiteY3" fmla="*/ 588555 h 4745424"/>
              <a:gd name="connsiteX4" fmla="*/ 4888754 w 4888754"/>
              <a:gd name="connsiteY4" fmla="*/ 2450197 h 4745424"/>
              <a:gd name="connsiteX5" fmla="*/ 4623081 w 4888754"/>
              <a:gd name="connsiteY5" fmla="*/ 3213676 h 4745424"/>
              <a:gd name="connsiteX6" fmla="*/ 3836488 w 4888754"/>
              <a:gd name="connsiteY6" fmla="*/ 3924586 h 4745424"/>
              <a:gd name="connsiteX7" fmla="*/ 3663543 w 4888754"/>
              <a:gd name="connsiteY7" fmla="*/ 4060576 h 4745424"/>
              <a:gd name="connsiteX8" fmla="*/ 2242449 w 4888754"/>
              <a:gd name="connsiteY8" fmla="*/ 4745424 h 4745424"/>
              <a:gd name="connsiteX9" fmla="*/ 370446 w 4888754"/>
              <a:gd name="connsiteY9" fmla="*/ 3632225 h 4745424"/>
              <a:gd name="connsiteX10" fmla="*/ 170945 w 4888754"/>
              <a:gd name="connsiteY10" fmla="*/ 3347437 h 4745424"/>
              <a:gd name="connsiteX11" fmla="*/ 77151 w 4888754"/>
              <a:gd name="connsiteY11" fmla="*/ 3215612 h 4745424"/>
              <a:gd name="connsiteX12" fmla="*/ 0 w 4888754"/>
              <a:gd name="connsiteY12" fmla="*/ 3102319 h 4745424"/>
              <a:gd name="connsiteX13" fmla="*/ 0 w 4888754"/>
              <a:gd name="connsiteY13" fmla="*/ 1516168 h 4745424"/>
              <a:gd name="connsiteX14" fmla="*/ 14241 w 4888754"/>
              <a:gd name="connsiteY14" fmla="*/ 1483904 h 4745424"/>
              <a:gd name="connsiteX15" fmla="*/ 673980 w 4888754"/>
              <a:gd name="connsiteY15" fmla="*/ 653598 h 4745424"/>
              <a:gd name="connsiteX16" fmla="*/ 1627813 w 4888754"/>
              <a:gd name="connsiteY16" fmla="*/ 77786 h 474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8754" h="4745424">
                <a:moveTo>
                  <a:pt x="1855557" y="0"/>
                </a:moveTo>
                <a:lnTo>
                  <a:pt x="3464120" y="0"/>
                </a:lnTo>
                <a:lnTo>
                  <a:pt x="3621403" y="62975"/>
                </a:lnTo>
                <a:cubicBezTo>
                  <a:pt x="3878407" y="184151"/>
                  <a:pt x="4104136" y="361015"/>
                  <a:pt x="4292333" y="588555"/>
                </a:cubicBezTo>
                <a:cubicBezTo>
                  <a:pt x="4676963" y="1053769"/>
                  <a:pt x="4888754" y="1714895"/>
                  <a:pt x="4888754" y="2450197"/>
                </a:cubicBezTo>
                <a:cubicBezTo>
                  <a:pt x="4888754" y="2743561"/>
                  <a:pt x="4806780" y="2979009"/>
                  <a:pt x="4623081" y="3213676"/>
                </a:cubicBezTo>
                <a:cubicBezTo>
                  <a:pt x="4430933" y="3459149"/>
                  <a:pt x="4142214" y="3685241"/>
                  <a:pt x="3836488" y="3924586"/>
                </a:cubicBezTo>
                <a:cubicBezTo>
                  <a:pt x="3780082" y="3968691"/>
                  <a:pt x="3721812" y="4014356"/>
                  <a:pt x="3663543" y="4060576"/>
                </a:cubicBezTo>
                <a:cubicBezTo>
                  <a:pt x="3141962" y="4474226"/>
                  <a:pt x="2761284" y="4745424"/>
                  <a:pt x="2242449" y="4745424"/>
                </a:cubicBezTo>
                <a:cubicBezTo>
                  <a:pt x="1451903" y="4745424"/>
                  <a:pt x="892027" y="4412522"/>
                  <a:pt x="370446" y="3632225"/>
                </a:cubicBezTo>
                <a:cubicBezTo>
                  <a:pt x="302191" y="3530094"/>
                  <a:pt x="235470" y="3437208"/>
                  <a:pt x="170945" y="3347437"/>
                </a:cubicBezTo>
                <a:cubicBezTo>
                  <a:pt x="137517" y="3300910"/>
                  <a:pt x="106259" y="3257175"/>
                  <a:pt x="77151" y="3215612"/>
                </a:cubicBezTo>
                <a:lnTo>
                  <a:pt x="0" y="3102319"/>
                </a:lnTo>
                <a:lnTo>
                  <a:pt x="0" y="1516168"/>
                </a:lnTo>
                <a:lnTo>
                  <a:pt x="14241" y="1483904"/>
                </a:lnTo>
                <a:cubicBezTo>
                  <a:pt x="169519" y="1178622"/>
                  <a:pt x="391516" y="899183"/>
                  <a:pt x="673980" y="653598"/>
                </a:cubicBezTo>
                <a:cubicBezTo>
                  <a:pt x="951614" y="412136"/>
                  <a:pt x="1281372" y="212997"/>
                  <a:pt x="1627813" y="7778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A9FFFC8-7E8C-41D1-8178-683D7B3039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1367" y="4226721"/>
            <a:ext cx="2792336" cy="2631279"/>
          </a:xfrm>
          <a:custGeom>
            <a:avLst/>
            <a:gdLst>
              <a:gd name="connsiteX0" fmla="*/ 1597984 w 2792336"/>
              <a:gd name="connsiteY0" fmla="*/ 0 h 2659854"/>
              <a:gd name="connsiteX1" fmla="*/ 2100304 w 2792336"/>
              <a:gd name="connsiteY1" fmla="*/ 107774 h 2659854"/>
              <a:gd name="connsiteX2" fmla="*/ 2466663 w 2792336"/>
              <a:gd name="connsiteY2" fmla="*/ 398557 h 2659854"/>
              <a:gd name="connsiteX3" fmla="*/ 2792336 w 2792336"/>
              <a:gd name="connsiteY3" fmla="*/ 1428533 h 2659854"/>
              <a:gd name="connsiteX4" fmla="*/ 2647267 w 2792336"/>
              <a:gd name="connsiteY4" fmla="*/ 1850936 h 2659854"/>
              <a:gd name="connsiteX5" fmla="*/ 2217750 w 2792336"/>
              <a:gd name="connsiteY5" fmla="*/ 2244256 h 2659854"/>
              <a:gd name="connsiteX6" fmla="*/ 2123315 w 2792336"/>
              <a:gd name="connsiteY6" fmla="*/ 2319494 h 2659854"/>
              <a:gd name="connsiteX7" fmla="*/ 1642263 w 2792336"/>
              <a:gd name="connsiteY7" fmla="*/ 2638851 h 2659854"/>
              <a:gd name="connsiteX8" fmla="*/ 1581420 w 2792336"/>
              <a:gd name="connsiteY8" fmla="*/ 2659854 h 2659854"/>
              <a:gd name="connsiteX9" fmla="*/ 1036524 w 2792336"/>
              <a:gd name="connsiteY9" fmla="*/ 2659854 h 2659854"/>
              <a:gd name="connsiteX10" fmla="*/ 909297 w 2792336"/>
              <a:gd name="connsiteY10" fmla="*/ 2617352 h 2659854"/>
              <a:gd name="connsiteX11" fmla="*/ 325134 w 2792336"/>
              <a:gd name="connsiteY11" fmla="*/ 2082504 h 2659854"/>
              <a:gd name="connsiteX12" fmla="*/ 216197 w 2792336"/>
              <a:gd name="connsiteY12" fmla="*/ 1924942 h 2659854"/>
              <a:gd name="connsiteX13" fmla="*/ 0 w 2792336"/>
              <a:gd name="connsiteY13" fmla="*/ 1428533 h 2659854"/>
              <a:gd name="connsiteX14" fmla="*/ 130629 w 2792336"/>
              <a:gd name="connsiteY14" fmla="*/ 893920 h 2659854"/>
              <a:gd name="connsiteX15" fmla="*/ 490877 w 2792336"/>
              <a:gd name="connsiteY15" fmla="*/ 434543 h 2659854"/>
              <a:gd name="connsiteX16" fmla="*/ 1011713 w 2792336"/>
              <a:gd name="connsiteY16" fmla="*/ 115969 h 2659854"/>
              <a:gd name="connsiteX17" fmla="*/ 1597984 w 2792336"/>
              <a:gd name="connsiteY17" fmla="*/ 0 h 26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92336" h="2659854">
                <a:moveTo>
                  <a:pt x="1597984" y="0"/>
                </a:moveTo>
                <a:cubicBezTo>
                  <a:pt x="1781583" y="0"/>
                  <a:pt x="1950561" y="36294"/>
                  <a:pt x="2100304" y="107774"/>
                </a:cubicBezTo>
                <a:cubicBezTo>
                  <a:pt x="2240641" y="174816"/>
                  <a:pt x="2363899" y="272668"/>
                  <a:pt x="2466663" y="398557"/>
                </a:cubicBezTo>
                <a:cubicBezTo>
                  <a:pt x="2676688" y="655943"/>
                  <a:pt x="2792336" y="1021718"/>
                  <a:pt x="2792336" y="1428533"/>
                </a:cubicBezTo>
                <a:cubicBezTo>
                  <a:pt x="2792336" y="1590840"/>
                  <a:pt x="2747575" y="1721104"/>
                  <a:pt x="2647267" y="1850936"/>
                </a:cubicBezTo>
                <a:cubicBezTo>
                  <a:pt x="2542344" y="1986747"/>
                  <a:pt x="2384692" y="2111835"/>
                  <a:pt x="2217750" y="2244256"/>
                </a:cubicBezTo>
                <a:cubicBezTo>
                  <a:pt x="2186951" y="2268658"/>
                  <a:pt x="2155132" y="2293922"/>
                  <a:pt x="2123315" y="2319494"/>
                </a:cubicBezTo>
                <a:cubicBezTo>
                  <a:pt x="1945311" y="2462529"/>
                  <a:pt x="1797361" y="2574778"/>
                  <a:pt x="1642263" y="2638851"/>
                </a:cubicBezTo>
                <a:lnTo>
                  <a:pt x="1581420" y="2659854"/>
                </a:lnTo>
                <a:lnTo>
                  <a:pt x="1036524" y="2659854"/>
                </a:lnTo>
                <a:lnTo>
                  <a:pt x="909297" y="2617352"/>
                </a:lnTo>
                <a:cubicBezTo>
                  <a:pt x="689311" y="2525449"/>
                  <a:pt x="503138" y="2352322"/>
                  <a:pt x="325134" y="2082504"/>
                </a:cubicBezTo>
                <a:cubicBezTo>
                  <a:pt x="287863" y="2025998"/>
                  <a:pt x="251430" y="1974608"/>
                  <a:pt x="216197" y="1924942"/>
                </a:cubicBezTo>
                <a:cubicBezTo>
                  <a:pt x="70168" y="1719008"/>
                  <a:pt x="0" y="1611913"/>
                  <a:pt x="0" y="1428533"/>
                </a:cubicBezTo>
                <a:cubicBezTo>
                  <a:pt x="0" y="1246447"/>
                  <a:pt x="43982" y="1066577"/>
                  <a:pt x="130629" y="893920"/>
                </a:cubicBezTo>
                <a:cubicBezTo>
                  <a:pt x="215418" y="725019"/>
                  <a:pt x="336638" y="570416"/>
                  <a:pt x="490877" y="434543"/>
                </a:cubicBezTo>
                <a:cubicBezTo>
                  <a:pt x="642478" y="300951"/>
                  <a:pt x="822541" y="190776"/>
                  <a:pt x="1011713" y="115969"/>
                </a:cubicBezTo>
                <a:cubicBezTo>
                  <a:pt x="1205978" y="39006"/>
                  <a:pt x="1403299" y="0"/>
                  <a:pt x="159798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1AF89E8-16D8-4AEA-A8C2-5E0D4C9E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247" y="2425148"/>
            <a:ext cx="4744095" cy="352430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Footer Placeholder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6248" y="6170613"/>
            <a:ext cx="2323057" cy="457077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3" name="Date Placeholder 9">
            <a:extLst>
              <a:ext uri="{FF2B5EF4-FFF2-40B4-BE49-F238E27FC236}">
                <a16:creationId xmlns:a16="http://schemas.microsoft.com/office/drawing/2014/main" id="{54B934F8-4435-4C62-828F-03DB7892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3872" y="6172200"/>
            <a:ext cx="1404608" cy="455490"/>
          </a:xfrm>
        </p:spPr>
        <p:txBody>
          <a:bodyPr/>
          <a:lstStyle/>
          <a:p>
            <a:pPr algn="r"/>
            <a:r>
              <a:rPr lang="en-US"/>
              <a:t>2/3/20XX</a:t>
            </a:r>
          </a:p>
        </p:txBody>
      </p:sp>
      <p:sp>
        <p:nvSpPr>
          <p:cNvPr id="12" name="Slide Number Placeholder 31">
            <a:extLst>
              <a:ext uri="{FF2B5EF4-FFF2-40B4-BE49-F238E27FC236}">
                <a16:creationId xmlns:a16="http://schemas.microsoft.com/office/drawing/2014/main" id="{47BB9980-A5D8-4B6F-A2F5-5E4BE209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16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08E76-0AE4-495F-87FB-5DD280A9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5610"/>
            <a:ext cx="708823" cy="7132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EAD03C-7B1C-453F-9977-4E2DD813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551" y="540167"/>
            <a:ext cx="4616981" cy="2135867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471630-9EC8-4C68-B4D8-D98C242DBE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0C66604-16E4-4B52-80AA-A0D73512D1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5468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551" y="2880452"/>
            <a:ext cx="4616981" cy="3095445"/>
          </a:xfrm>
        </p:spPr>
        <p:txBody>
          <a:bodyPr anchor="t" anchorCtr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44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B852-7E08-8730-358B-5FBE6EDC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578A-054C-B02D-5892-96F7DD6BC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2C190-8B55-ADF2-AEFD-53B639E6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A4B1-D20C-4160-931D-4A9F56B388D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B7F14-21A2-FAD3-0C07-D24953C6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DE43-7F5F-CAD4-1079-EC6BC23D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78CB-D846-4417-9615-E67F1A1C3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04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4247-6979-6F54-4E9E-AB6B4D9B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3F38F-19DD-7B1A-314B-8D53791A0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EFCD-5966-7E0D-943D-FF712891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A4B1-D20C-4160-931D-4A9F56B388D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C9D82-CAFD-32B8-2AC0-7A2692EB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E60C-8C15-894C-9F3B-26CD23AF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78CB-D846-4417-9615-E67F1A1C3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290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F491-BC68-568F-2A33-4DA5CC66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89F02-71BA-8816-09B3-B7F91C59B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CDF45-82F8-E9CB-42F6-D113BCADE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BCD9B-F956-7FC4-63A0-E17217C3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A4B1-D20C-4160-931D-4A9F56B388D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BE5DE-9AA9-92CB-64DE-B1DCBAE0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425FB-D2BD-C475-856E-145EC1BD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78CB-D846-4417-9615-E67F1A1C3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97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B238-C55F-1CB8-9E12-AF326504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19172-2880-FA16-64C0-EC3F70409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F97DD-D9B2-4966-F1D8-AC375E7AE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51372-0C5B-B918-7816-F0144715C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A8D7B-BBC0-A65D-F13F-FBB9FB37B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B1D8F-EC1F-3A41-7803-450C03E5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A4B1-D20C-4160-931D-4A9F56B388D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35DBD-1612-D7F4-732E-0E4E337A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250F0-D7D2-4E4E-18B1-939FB871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78CB-D846-4417-9615-E67F1A1C3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86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6BB-7E2B-7A4A-5794-C32B1551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205EF-7C81-3379-C043-FCFEAF19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A4B1-D20C-4160-931D-4A9F56B388D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CBAFC-A127-B5C6-4387-A822240A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9E94-2A94-36D2-0259-C7D7FFDE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78CB-D846-4417-9615-E67F1A1C3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25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8FAE0-DC55-4218-00ED-ECBA9A07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A4B1-D20C-4160-931D-4A9F56B388D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CC657-1708-9A9E-33C6-E392798A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1B334-E5D9-70D1-F0D2-4C04A575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78CB-D846-4417-9615-E67F1A1C3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070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94A3-8917-BA5E-27A4-C94C6066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EF31A-0863-B8C8-5A0D-79F53A6B4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22704-9B70-EE5B-899E-82E31239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746F5-E6A8-AD83-629E-1A931730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A4B1-D20C-4160-931D-4A9F56B388D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6DBCE-0933-F259-169D-3F56DCFF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CE9B3-3998-898C-47BD-E8837084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78CB-D846-4417-9615-E67F1A1C3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627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7EF7-44AF-512A-EE9F-224E06E3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967B5-685B-8DD8-08C0-031E91686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59F45-831C-C64D-F45A-E14B44117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8C06C-4F7F-502C-86C1-C33C9583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A4B1-D20C-4160-931D-4A9F56B388D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68EDE-DB90-44E6-4D32-1D0D66A9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D4A56-886D-4AF9-5D90-B6655291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78CB-D846-4417-9615-E67F1A1C3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7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13A08-A09F-3F98-8823-1F0393CF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63A2B-A99E-C284-8B0B-812D1A151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7371E-1F51-AA30-EFA2-E92D0FDA3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EA4B1-D20C-4160-931D-4A9F56B388DF}" type="datetimeFigureOut">
              <a:rPr lang="en-SG" smtClean="0"/>
              <a:t>30/10/2022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E1B23-7D18-41F9-22E5-566BD3677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F6CC9-D64E-ED6A-9FFF-B98E53162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78CB-D846-4417-9615-E67F1A1C35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586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-229082"/>
            <a:ext cx="4616981" cy="991072"/>
          </a:xfrm>
        </p:spPr>
        <p:txBody>
          <a:bodyPr/>
          <a:lstStyle/>
          <a:p>
            <a:r>
              <a:rPr lang="en-US"/>
              <a:t>Influence Diagram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5AA3B13-D804-4BFF-A675-B65B813F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97F05F-BA40-888A-42A2-2C08F161CAD5}"/>
              </a:ext>
            </a:extLst>
          </p:cNvPr>
          <p:cNvGrpSpPr/>
          <p:nvPr/>
        </p:nvGrpSpPr>
        <p:grpSpPr>
          <a:xfrm>
            <a:off x="4455466" y="6216611"/>
            <a:ext cx="6897516" cy="610567"/>
            <a:chOff x="191422" y="5933612"/>
            <a:chExt cx="7459287" cy="87006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3627A46-F880-AF35-5396-822365BDDA25}"/>
                </a:ext>
              </a:extLst>
            </p:cNvPr>
            <p:cNvSpPr/>
            <p:nvPr/>
          </p:nvSpPr>
          <p:spPr>
            <a:xfrm>
              <a:off x="4003523" y="5999148"/>
              <a:ext cx="1679429" cy="7057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Consequence variables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D6DDA29-3259-9854-0FAD-F3D200D5EF1E}"/>
                </a:ext>
              </a:extLst>
            </p:cNvPr>
            <p:cNvSpPr/>
            <p:nvPr/>
          </p:nvSpPr>
          <p:spPr>
            <a:xfrm>
              <a:off x="5892144" y="5999148"/>
              <a:ext cx="1679429" cy="705742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Performance Measure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CE75571-A0D3-7F78-572B-D589BF15C90B}"/>
                </a:ext>
              </a:extLst>
            </p:cNvPr>
            <p:cNvSpPr/>
            <p:nvPr/>
          </p:nvSpPr>
          <p:spPr>
            <a:xfrm>
              <a:off x="2114902" y="5999148"/>
              <a:ext cx="1679429" cy="7057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B8A6DD2-E97F-BC25-E45F-937B1F57157D}"/>
                </a:ext>
              </a:extLst>
            </p:cNvPr>
            <p:cNvSpPr/>
            <p:nvPr/>
          </p:nvSpPr>
          <p:spPr>
            <a:xfrm>
              <a:off x="269010" y="5999148"/>
              <a:ext cx="1636700" cy="70574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A5696CA-747F-84D2-DF88-E1894F8F8D01}"/>
                </a:ext>
              </a:extLst>
            </p:cNvPr>
            <p:cNvSpPr/>
            <p:nvPr/>
          </p:nvSpPr>
          <p:spPr>
            <a:xfrm>
              <a:off x="191422" y="5933612"/>
              <a:ext cx="7459287" cy="870065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6326DA7-EF42-1681-CDF4-E1BF4E014964}"/>
              </a:ext>
            </a:extLst>
          </p:cNvPr>
          <p:cNvSpPr/>
          <p:nvPr/>
        </p:nvSpPr>
        <p:spPr>
          <a:xfrm>
            <a:off x="10025401" y="2935374"/>
            <a:ext cx="1845425" cy="1313411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GHG emissions per capita from food consumption in Singapore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DFBABE3-91C1-F5D7-AEFE-B39F7FB2E482}"/>
              </a:ext>
            </a:extLst>
          </p:cNvPr>
          <p:cNvGrpSpPr/>
          <p:nvPr/>
        </p:nvGrpSpPr>
        <p:grpSpPr>
          <a:xfrm>
            <a:off x="5532880" y="1131556"/>
            <a:ext cx="3391683" cy="899468"/>
            <a:chOff x="2005038" y="1411728"/>
            <a:chExt cx="1878558" cy="1427911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971DB62-7086-B09F-2142-872D1CD2AAFC}"/>
                </a:ext>
              </a:extLst>
            </p:cNvPr>
            <p:cNvSpPr/>
            <p:nvPr/>
          </p:nvSpPr>
          <p:spPr>
            <a:xfrm>
              <a:off x="2158459" y="1479960"/>
              <a:ext cx="1725137" cy="129144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Optimal health diet 50% fruits &amp; veg, 25% grains, 25% meats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0D5F49-EECD-E59B-09E3-40170F549E44}"/>
                </a:ext>
              </a:extLst>
            </p:cNvPr>
            <p:cNvSpPr txBox="1"/>
            <p:nvPr/>
          </p:nvSpPr>
          <p:spPr>
            <a:xfrm rot="16200000">
              <a:off x="1367793" y="2048973"/>
              <a:ext cx="1427911" cy="153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Constraint</a:t>
              </a:r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68EC1D1-FDDA-8E10-FDC2-E197A0FEFA4A}"/>
              </a:ext>
            </a:extLst>
          </p:cNvPr>
          <p:cNvSpPr/>
          <p:nvPr/>
        </p:nvSpPr>
        <p:spPr>
          <a:xfrm>
            <a:off x="3573731" y="3306915"/>
            <a:ext cx="2167169" cy="6492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food acquired from each country by type (fresh, chilled, frozen)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6582122-AEF9-E79A-90D4-E6F686266895}"/>
              </a:ext>
            </a:extLst>
          </p:cNvPr>
          <p:cNvSpPr/>
          <p:nvPr/>
        </p:nvSpPr>
        <p:spPr>
          <a:xfrm>
            <a:off x="3573732" y="5128745"/>
            <a:ext cx="2147221" cy="4171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GHG emissions per kg of food from transportation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4A9801B-303E-3705-AD22-9105405B5CA8}"/>
              </a:ext>
            </a:extLst>
          </p:cNvPr>
          <p:cNvSpPr/>
          <p:nvPr/>
        </p:nvSpPr>
        <p:spPr>
          <a:xfrm>
            <a:off x="3573731" y="4048497"/>
            <a:ext cx="2147221" cy="4171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GHG emissions per kg of food 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production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A83D0B4-2A10-3E51-2B37-E12F0441EE88}"/>
              </a:ext>
            </a:extLst>
          </p:cNvPr>
          <p:cNvSpPr/>
          <p:nvPr/>
        </p:nvSpPr>
        <p:spPr>
          <a:xfrm>
            <a:off x="3573732" y="4588739"/>
            <a:ext cx="2147221" cy="4171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GHG emissions per kg of food from processing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A59FBA1-7075-7E6C-9CF2-20E78BE5BBD1}"/>
              </a:ext>
            </a:extLst>
          </p:cNvPr>
          <p:cNvSpPr/>
          <p:nvPr/>
        </p:nvSpPr>
        <p:spPr>
          <a:xfrm>
            <a:off x="6292668" y="4168477"/>
            <a:ext cx="2147221" cy="6105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GHG emission per kg per food type in Singapore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470FA21-6E0F-F799-591A-00043E458ACF}"/>
              </a:ext>
            </a:extLst>
          </p:cNvPr>
          <p:cNvCxnSpPr>
            <a:cxnSpLocks/>
            <a:stCxn id="55" idx="3"/>
            <a:endCxn id="60" idx="1"/>
          </p:cNvCxnSpPr>
          <p:nvPr/>
        </p:nvCxnSpPr>
        <p:spPr>
          <a:xfrm>
            <a:off x="5720952" y="4257091"/>
            <a:ext cx="571716" cy="21667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6358A9-3E15-07ED-4B32-D735B94773F5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5720953" y="4473761"/>
            <a:ext cx="571715" cy="32357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B03A33-452F-8FC4-C3EF-1DA8325D1DCD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 flipV="1">
            <a:off x="5720953" y="4473761"/>
            <a:ext cx="571715" cy="863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C2804A2-B9C3-A5B7-F203-5639D3DAD03E}"/>
              </a:ext>
            </a:extLst>
          </p:cNvPr>
          <p:cNvSpPr/>
          <p:nvPr/>
        </p:nvSpPr>
        <p:spPr>
          <a:xfrm>
            <a:off x="823097" y="2226127"/>
            <a:ext cx="2167169" cy="4405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 Consumption Ratios of various food types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17F93B9-3D07-D9B1-6ECA-49E621EE3F37}"/>
              </a:ext>
            </a:extLst>
          </p:cNvPr>
          <p:cNvSpPr/>
          <p:nvPr/>
        </p:nvSpPr>
        <p:spPr>
          <a:xfrm>
            <a:off x="823097" y="2836265"/>
            <a:ext cx="2167169" cy="4405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food consumed (in kg) per capita in Singapore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F1E4086-A801-7033-1F00-734F99702B4B}"/>
              </a:ext>
            </a:extLst>
          </p:cNvPr>
          <p:cNvSpPr/>
          <p:nvPr/>
        </p:nvSpPr>
        <p:spPr>
          <a:xfrm>
            <a:off x="6292667" y="2446393"/>
            <a:ext cx="2147221" cy="6105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 consumed per food type (in kg) per capita in Singapore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2FE43B0-AEF7-CF45-63EF-75940E74B2F3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2990266" y="2446393"/>
            <a:ext cx="3302401" cy="3052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E58341-78F7-6EB9-D97B-FA0EC50B0915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2990266" y="2751677"/>
            <a:ext cx="3302401" cy="30485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D107B8-8CFB-036B-EBB2-CAE6641F7515}"/>
              </a:ext>
            </a:extLst>
          </p:cNvPr>
          <p:cNvCxnSpPr>
            <a:cxnSpLocks/>
            <a:stCxn id="67" idx="3"/>
            <a:endCxn id="48" idx="1"/>
          </p:cNvCxnSpPr>
          <p:nvPr/>
        </p:nvCxnSpPr>
        <p:spPr>
          <a:xfrm>
            <a:off x="8439888" y="2751677"/>
            <a:ext cx="1585513" cy="84040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9C3651F-90E8-4B4F-9C9C-684424A9A2E6}"/>
              </a:ext>
            </a:extLst>
          </p:cNvPr>
          <p:cNvCxnSpPr>
            <a:cxnSpLocks/>
            <a:stCxn id="60" idx="3"/>
            <a:endCxn id="48" idx="1"/>
          </p:cNvCxnSpPr>
          <p:nvPr/>
        </p:nvCxnSpPr>
        <p:spPr>
          <a:xfrm flipV="1">
            <a:off x="8439889" y="3592080"/>
            <a:ext cx="1585512" cy="88168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EA3AFC-83F4-D522-371F-6DFB658AA635}"/>
              </a:ext>
            </a:extLst>
          </p:cNvPr>
          <p:cNvCxnSpPr>
            <a:cxnSpLocks/>
            <a:stCxn id="50" idx="2"/>
            <a:endCxn id="67" idx="0"/>
          </p:cNvCxnSpPr>
          <p:nvPr/>
        </p:nvCxnSpPr>
        <p:spPr>
          <a:xfrm flipH="1">
            <a:off x="7366278" y="1988045"/>
            <a:ext cx="942" cy="458348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D9F3FD6-332B-EB60-DDBC-7EA6549EB902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5740900" y="3631540"/>
            <a:ext cx="548302" cy="89971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03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EB0D-92FB-4F07-9F62-B73145EB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6571" y="6129251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z="1200" b="0" smtClean="0"/>
              <a:pPr/>
              <a:t>2</a:t>
            </a:fld>
            <a:endParaRPr lang="en-US" sz="1200" b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B95AF52-2896-40E2-62A4-EA3782450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575221"/>
            <a:ext cx="9566098" cy="838910"/>
          </a:xfrm>
        </p:spPr>
        <p:txBody>
          <a:bodyPr/>
          <a:lstStyle/>
          <a:p>
            <a:r>
              <a:rPr lang="en-SG"/>
              <a:t>Black-Box Model</a:t>
            </a:r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8F6D677-A033-D404-5697-C27028A56C82}"/>
              </a:ext>
            </a:extLst>
          </p:cNvPr>
          <p:cNvGrpSpPr/>
          <p:nvPr/>
        </p:nvGrpSpPr>
        <p:grpSpPr>
          <a:xfrm>
            <a:off x="924105" y="1592349"/>
            <a:ext cx="10643599" cy="5185084"/>
            <a:chOff x="933630" y="1607018"/>
            <a:chExt cx="10643599" cy="51850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57A92C9-3F53-115E-97FB-32E2ADF4A5D9}"/>
                </a:ext>
              </a:extLst>
            </p:cNvPr>
            <p:cNvSpPr/>
            <p:nvPr/>
          </p:nvSpPr>
          <p:spPr>
            <a:xfrm>
              <a:off x="4882988" y="1856509"/>
              <a:ext cx="2660073" cy="25159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Amasis MT Pro" panose="020B0604020202020204" pitchFamily="18" charset="0"/>
                  <a:cs typeface="Aharoni" panose="020B0604020202020204" pitchFamily="2" charset="-79"/>
                </a:rPr>
                <a:t>Blackbox</a:t>
              </a:r>
              <a:endParaRPr lang="en-SG">
                <a:latin typeface="Amasis MT Pro" panose="020B0604020202020204" pitchFamily="18" charset="0"/>
                <a:cs typeface="Aharoni" panose="020B0604020202020204" pitchFamily="2" charset="-79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4F3CA72-9B20-50DC-FDB8-DBAC109A72A0}"/>
                </a:ext>
              </a:extLst>
            </p:cNvPr>
            <p:cNvCxnSpPr>
              <a:cxnSpLocks/>
            </p:cNvCxnSpPr>
            <p:nvPr/>
          </p:nvCxnSpPr>
          <p:spPr>
            <a:xfrm>
              <a:off x="3924254" y="1989513"/>
              <a:ext cx="870066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45DC35A-A57A-75AE-A206-720D67D34FF2}"/>
                </a:ext>
              </a:extLst>
            </p:cNvPr>
            <p:cNvCxnSpPr>
              <a:cxnSpLocks/>
            </p:cNvCxnSpPr>
            <p:nvPr/>
          </p:nvCxnSpPr>
          <p:spPr>
            <a:xfrm>
              <a:off x="7637272" y="1989513"/>
              <a:ext cx="870066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19BA196-6A2C-1DD2-E104-DE140081E3A4}"/>
                </a:ext>
              </a:extLst>
            </p:cNvPr>
            <p:cNvCxnSpPr>
              <a:cxnSpLocks/>
            </p:cNvCxnSpPr>
            <p:nvPr/>
          </p:nvCxnSpPr>
          <p:spPr>
            <a:xfrm>
              <a:off x="7637272" y="4250574"/>
              <a:ext cx="870066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EA97A3E-48AD-C480-4CCF-65A5188A1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8228" y="4230118"/>
              <a:ext cx="916092" cy="2557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846CD4-D756-DA67-5F9D-62B6C6B5C96F}"/>
                </a:ext>
              </a:extLst>
            </p:cNvPr>
            <p:cNvSpPr txBox="1"/>
            <p:nvPr/>
          </p:nvSpPr>
          <p:spPr>
            <a:xfrm>
              <a:off x="2234862" y="1745518"/>
              <a:ext cx="1485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" panose="020B0604020202020204" pitchFamily="18" charset="0"/>
                  <a:cs typeface="Aharoni" panose="02010803020104030203" pitchFamily="2" charset="-79"/>
                </a:rPr>
                <a:t>Decisions</a:t>
              </a:r>
              <a:endParaRPr lang="en-SG" b="1">
                <a:solidFill>
                  <a:schemeClr val="tx1">
                    <a:lumMod val="65000"/>
                    <a:lumOff val="35000"/>
                  </a:schemeClr>
                </a:solidFill>
                <a:latin typeface="Amasis MT Pro" panose="020B0604020202020204" pitchFamily="18" charset="0"/>
                <a:cs typeface="Aharoni" panose="02010803020104030203" pitchFamily="2" charset="-79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F6E1E3-BABF-95C4-0883-A6BE0EB51739}"/>
                </a:ext>
              </a:extLst>
            </p:cNvPr>
            <p:cNvSpPr txBox="1"/>
            <p:nvPr/>
          </p:nvSpPr>
          <p:spPr>
            <a:xfrm>
              <a:off x="2156413" y="4122513"/>
              <a:ext cx="1485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" panose="020B0604020202020204" pitchFamily="18" charset="0"/>
                  <a:cs typeface="Aharoni" panose="02010803020104030203" pitchFamily="2" charset="-79"/>
                </a:rPr>
                <a:t>Parameters</a:t>
              </a:r>
              <a:endParaRPr lang="en-SG" b="1">
                <a:solidFill>
                  <a:schemeClr val="tx1">
                    <a:lumMod val="65000"/>
                    <a:lumOff val="35000"/>
                  </a:schemeClr>
                </a:solidFill>
                <a:latin typeface="Amasis MT Pro" panose="020B0604020202020204" pitchFamily="18" charset="0"/>
                <a:cs typeface="Aharoni" panose="02010803020104030203" pitchFamily="2" charset="-79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28B052-7DCC-4AAA-50AC-184CEABDC0C1}"/>
                </a:ext>
              </a:extLst>
            </p:cNvPr>
            <p:cNvSpPr txBox="1"/>
            <p:nvPr/>
          </p:nvSpPr>
          <p:spPr>
            <a:xfrm>
              <a:off x="8717068" y="3983454"/>
              <a:ext cx="19839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" panose="020B0604020202020204" pitchFamily="18" charset="0"/>
                  <a:cs typeface="Aharoni" panose="02010803020104030203" pitchFamily="2" charset="-79"/>
                </a:rPr>
                <a:t>Consequence Variables</a:t>
              </a:r>
              <a:endParaRPr lang="en-SG" b="1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" panose="020B0604020202020204" pitchFamily="18" charset="0"/>
                <a:cs typeface="Aharoni" panose="02010803020104030203" pitchFamily="2" charset="-79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D4F89-D667-C8C9-E83E-8DBC36E1BAE0}"/>
                </a:ext>
              </a:extLst>
            </p:cNvPr>
            <p:cNvSpPr txBox="1"/>
            <p:nvPr/>
          </p:nvSpPr>
          <p:spPr>
            <a:xfrm>
              <a:off x="8706840" y="1607018"/>
              <a:ext cx="19839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" panose="020B0604020202020204" pitchFamily="18" charset="0"/>
                  <a:cs typeface="Aharoni" panose="02010803020104030203" pitchFamily="2" charset="-79"/>
                </a:rPr>
                <a:t>Performance Measures</a:t>
              </a:r>
              <a:endParaRPr lang="en-SG" b="1">
                <a:solidFill>
                  <a:schemeClr val="tx1">
                    <a:lumMod val="65000"/>
                    <a:lumOff val="35000"/>
                  </a:schemeClr>
                </a:solidFill>
                <a:latin typeface="Amasis MT Pro" panose="020B0604020202020204" pitchFamily="18" charset="0"/>
                <a:cs typeface="Aharoni" panose="02010803020104030203" pitchFamily="2" charset="-79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3F69B5-85CF-DE2D-C7B9-160BB9CE8275}"/>
                </a:ext>
              </a:extLst>
            </p:cNvPr>
            <p:cNvSpPr/>
            <p:nvPr/>
          </p:nvSpPr>
          <p:spPr>
            <a:xfrm>
              <a:off x="4897736" y="1851593"/>
              <a:ext cx="2660073" cy="251598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Amasis MT Pro" panose="020B0604020202020204" pitchFamily="18" charset="0"/>
                  <a:cs typeface="Aharoni" panose="020B0604020202020204" pitchFamily="2" charset="-79"/>
                </a:rPr>
                <a:t>Blackbox</a:t>
              </a:r>
              <a:endParaRPr lang="en-SG">
                <a:latin typeface="Amasis MT Pro" panose="020B0604020202020204" pitchFamily="18" charset="0"/>
                <a:cs typeface="Aharoni" panose="020B0604020202020204" pitchFamily="2" charset="-79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5C7AB88-D108-DA0E-4D22-8789CBC90831}"/>
                </a:ext>
              </a:extLst>
            </p:cNvPr>
            <p:cNvCxnSpPr>
              <a:cxnSpLocks/>
            </p:cNvCxnSpPr>
            <p:nvPr/>
          </p:nvCxnSpPr>
          <p:spPr>
            <a:xfrm>
              <a:off x="3939002" y="1984597"/>
              <a:ext cx="870066" cy="0"/>
            </a:xfrm>
            <a:prstGeom prst="straightConnector1">
              <a:avLst/>
            </a:prstGeom>
            <a:ln w="57150">
              <a:noFill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7BBEF00-275C-C13E-2B23-3A9ACD173C11}"/>
                </a:ext>
              </a:extLst>
            </p:cNvPr>
            <p:cNvCxnSpPr>
              <a:cxnSpLocks/>
            </p:cNvCxnSpPr>
            <p:nvPr/>
          </p:nvCxnSpPr>
          <p:spPr>
            <a:xfrm>
              <a:off x="7652020" y="1984597"/>
              <a:ext cx="870066" cy="0"/>
            </a:xfrm>
            <a:prstGeom prst="straightConnector1">
              <a:avLst/>
            </a:prstGeom>
            <a:ln w="57150">
              <a:noFill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E26DCD3-A765-3B5B-40CC-4B6D1544CDE7}"/>
                </a:ext>
              </a:extLst>
            </p:cNvPr>
            <p:cNvCxnSpPr>
              <a:cxnSpLocks/>
            </p:cNvCxnSpPr>
            <p:nvPr/>
          </p:nvCxnSpPr>
          <p:spPr>
            <a:xfrm>
              <a:off x="7652020" y="4245658"/>
              <a:ext cx="870066" cy="0"/>
            </a:xfrm>
            <a:prstGeom prst="straightConnector1">
              <a:avLst/>
            </a:prstGeom>
            <a:ln w="57150">
              <a:noFill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08C039A-57BB-8772-3CC1-DB25D0676B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2976" y="4225202"/>
              <a:ext cx="916092" cy="25570"/>
            </a:xfrm>
            <a:prstGeom prst="straightConnector1">
              <a:avLst/>
            </a:prstGeom>
            <a:ln w="57150">
              <a:noFill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9E8923-2163-2E74-FDA5-9ED7E0839DE1}"/>
                </a:ext>
              </a:extLst>
            </p:cNvPr>
            <p:cNvSpPr txBox="1"/>
            <p:nvPr/>
          </p:nvSpPr>
          <p:spPr>
            <a:xfrm>
              <a:off x="1000901" y="2191575"/>
              <a:ext cx="3322320" cy="553998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" panose="020B0604020202020204" pitchFamily="18" charset="0"/>
                  <a:cs typeface="Arial" panose="020B0604020202020204" pitchFamily="34" charset="0"/>
                </a:rPr>
                <a:t>Food consumption ratios </a:t>
              </a:r>
            </a:p>
            <a:p>
              <a:pPr marL="268288"/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" panose="020B0604020202020204" pitchFamily="18" charset="0"/>
                  <a:cs typeface="Arial" panose="020B0604020202020204" pitchFamily="34" charset="0"/>
                </a:rPr>
                <a:t>(%meat, %veg &amp; fruits, %grains)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CED1B8-757A-00FE-9DE8-8068BCFA2FF3}"/>
                </a:ext>
              </a:extLst>
            </p:cNvPr>
            <p:cNvSpPr txBox="1"/>
            <p:nvPr/>
          </p:nvSpPr>
          <p:spPr>
            <a:xfrm>
              <a:off x="933630" y="4622277"/>
              <a:ext cx="5009970" cy="2169825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" panose="020B0604020202020204" pitchFamily="18" charset="0"/>
                  <a:cs typeface="Arial" panose="020B0604020202020204" pitchFamily="34" charset="0"/>
                </a:rPr>
                <a:t>Total food consumed (in kg) per capita in Singapore</a:t>
              </a:r>
            </a:p>
            <a:p>
              <a:pPr marL="285750" indent="-285750">
                <a:buFontTx/>
                <a:buChar char="-"/>
              </a:pP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" panose="020B0604020202020204" pitchFamily="18" charset="0"/>
                  <a:cs typeface="Arial" panose="020B0604020202020204" pitchFamily="34" charset="0"/>
                </a:rPr>
                <a:t>Amount of food acquired from each country by type (fresh, chilled, frozen)</a:t>
              </a:r>
            </a:p>
            <a:p>
              <a:pPr marL="285750" indent="-285750">
                <a:buFontTx/>
                <a:buChar char="-"/>
              </a:pP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" panose="020B0604020202020204" pitchFamily="18" charset="0"/>
                  <a:cs typeface="Arial" panose="020B0604020202020204" pitchFamily="34" charset="0"/>
                </a:rPr>
                <a:t>GHG emissions per kg of food from production</a:t>
              </a:r>
            </a:p>
            <a:p>
              <a:pPr marL="285750" indent="-285750">
                <a:buFontTx/>
                <a:buChar char="-"/>
              </a:pP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" panose="020B0604020202020204" pitchFamily="18" charset="0"/>
                  <a:cs typeface="Arial" panose="020B0604020202020204" pitchFamily="34" charset="0"/>
                </a:rPr>
                <a:t>GHG emissions per kg of food from processing</a:t>
              </a:r>
            </a:p>
            <a:p>
              <a:pPr marL="285750" indent="-285750">
                <a:buFontTx/>
                <a:buChar char="-"/>
              </a:pP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" panose="020B0604020202020204" pitchFamily="18" charset="0"/>
                  <a:cs typeface="Arial" panose="020B0604020202020204" pitchFamily="34" charset="0"/>
                </a:rPr>
                <a:t>GHG emissions per kg of </a:t>
              </a:r>
              <a:r>
                <a:rPr lang="en-US" sz="150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" panose="020B0604020202020204" pitchFamily="18" charset="0"/>
                  <a:cs typeface="Arial" panose="020B0604020202020204" pitchFamily="34" charset="0"/>
                </a:rPr>
                <a:t>food from transportation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" panose="020B0604020202020204" pitchFamily="18" charset="0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" panose="020B0604020202020204" pitchFamily="18" charset="0"/>
                  <a:cs typeface="Arial" panose="020B0604020202020204" pitchFamily="34" charset="0"/>
                </a:rPr>
                <a:t>Optimal health diet 50% fruits &amp; veg, 25% grains, 25% meats (Constraint)</a:t>
              </a:r>
            </a:p>
            <a:p>
              <a:pPr marL="285750" indent="-285750">
                <a:buFontTx/>
                <a:buChar char="-"/>
              </a:pP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" panose="020B060402020202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D2AF17-06CB-85F6-0896-174F05F453BE}"/>
                </a:ext>
              </a:extLst>
            </p:cNvPr>
            <p:cNvSpPr txBox="1"/>
            <p:nvPr/>
          </p:nvSpPr>
          <p:spPr>
            <a:xfrm>
              <a:off x="7248525" y="4629784"/>
              <a:ext cx="4328704" cy="1246495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" panose="020B0604020202020204" pitchFamily="18" charset="0"/>
                  <a:cs typeface="Arial" panose="020B0604020202020204" pitchFamily="34" charset="0"/>
                </a:rPr>
                <a:t>Food consumed per food type (in kg) per capita in Singapore</a:t>
              </a:r>
            </a:p>
            <a:p>
              <a:pPr marL="285750" indent="-285750">
                <a:buFontTx/>
                <a:buChar char="-"/>
              </a:pP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" panose="020B0604020202020204" pitchFamily="18" charset="0"/>
                  <a:cs typeface="Arial" panose="020B0604020202020204" pitchFamily="34" charset="0"/>
                </a:rPr>
                <a:t>Average GHG emission per kg per food type in Singapore</a:t>
              </a:r>
            </a:p>
            <a:p>
              <a:pPr marL="285750" indent="-285750">
                <a:buFontTx/>
                <a:buChar char="-"/>
              </a:pP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" panose="020B060402020202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A8D59B-C41F-EB13-B7E4-4FAA050B174E}"/>
                </a:ext>
              </a:extLst>
            </p:cNvPr>
            <p:cNvSpPr txBox="1"/>
            <p:nvPr/>
          </p:nvSpPr>
          <p:spPr>
            <a:xfrm>
              <a:off x="8216824" y="2244134"/>
              <a:ext cx="3269676" cy="553998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" panose="020B0604020202020204" pitchFamily="18" charset="0"/>
                  <a:cs typeface="Arial" panose="020B0604020202020204" pitchFamily="34" charset="0"/>
                </a:rPr>
                <a:t>GHG emissions per capita from food consumption in Singapore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021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5E0B515972444A956F384051891B77" ma:contentTypeVersion="11" ma:contentTypeDescription="Create a new document." ma:contentTypeScope="" ma:versionID="0e226f9468eb9c7ff8d538ae5f9efe52">
  <xsd:schema xmlns:xsd="http://www.w3.org/2001/XMLSchema" xmlns:xs="http://www.w3.org/2001/XMLSchema" xmlns:p="http://schemas.microsoft.com/office/2006/metadata/properties" xmlns:ns2="1083238f-a5ee-4568-a42f-97b52089eb1c" xmlns:ns3="3457a6cd-c97f-4f82-aec5-566b3b247afa" targetNamespace="http://schemas.microsoft.com/office/2006/metadata/properties" ma:root="true" ma:fieldsID="98fd101ad58de752fe77e257927cce2d" ns2:_="" ns3:_="">
    <xsd:import namespace="1083238f-a5ee-4568-a42f-97b52089eb1c"/>
    <xsd:import namespace="3457a6cd-c97f-4f82-aec5-566b3b247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3238f-a5ee-4568-a42f-97b52089e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eec61d7-21c4-46ea-8069-5c692c33a4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7a6cd-c97f-4f82-aec5-566b3b247af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2d57a86-bdac-4359-9325-73acd8641b82}" ma:internalName="TaxCatchAll" ma:showField="CatchAllData" ma:web="3457a6cd-c97f-4f82-aec5-566b3b247a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457a6cd-c97f-4f82-aec5-566b3b247afa" xsi:nil="true"/>
    <lcf76f155ced4ddcb4097134ff3c332f xmlns="1083238f-a5ee-4568-a42f-97b52089eb1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AB0E098-E875-4C2B-8D02-C5758148F307}"/>
</file>

<file path=customXml/itemProps2.xml><?xml version="1.0" encoding="utf-8"?>
<ds:datastoreItem xmlns:ds="http://schemas.openxmlformats.org/officeDocument/2006/customXml" ds:itemID="{EC91D67F-8B75-4096-92EF-CFDF2621B4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534C7C-DFAF-48C2-90D7-17ABB2F8E13B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3457a6cd-c97f-4f82-aec5-566b3b247afa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1083238f-a5ee-4568-a42f-97b52089eb1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244</Words>
  <Application>Microsoft Office PowerPoint</Application>
  <PresentationFormat>Widescreen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Amasis MT Pro</vt:lpstr>
      <vt:lpstr>Arial</vt:lpstr>
      <vt:lpstr>Calibri</vt:lpstr>
      <vt:lpstr>Calibri Light</vt:lpstr>
      <vt:lpstr>Helvetica Neue Medium</vt:lpstr>
      <vt:lpstr>Office Theme</vt:lpstr>
      <vt:lpstr>Influence Diagram</vt:lpstr>
      <vt:lpstr>Black-Box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Diagram</dc:title>
  <dc:creator>Anne LIM Ming Jie</dc:creator>
  <cp:lastModifiedBy>Sherinah Binte RASHID</cp:lastModifiedBy>
  <cp:revision>13</cp:revision>
  <dcterms:created xsi:type="dcterms:W3CDTF">2022-10-04T09:50:06Z</dcterms:created>
  <dcterms:modified xsi:type="dcterms:W3CDTF">2022-10-30T13:35:17Z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0x0101002F5E0B515972444A956F384051891B77</vt:lpwstr>
  </property>
  <property fmtid="{D5CDD505-2E9C-101B-9397-08002B2CF9AE}" pid="3" name="MediaServiceImageTags">
    <vt:lpwstr/>
  </property>
</Properties>
</file>