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32399288" cy="50399950"/>
  <p:notesSz cx="6858000" cy="9144000"/>
  <p:custDataLst>
    <p:tags r:id="rId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B747"/>
    <a:srgbClr val="9FE0A9"/>
    <a:srgbClr val="E2F0DA"/>
    <a:srgbClr val="214E97"/>
    <a:srgbClr val="78D1FD"/>
    <a:srgbClr val="D2D2D2"/>
    <a:srgbClr val="77D1FF"/>
    <a:srgbClr val="E1E1E3"/>
    <a:srgbClr val="1CA7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66"/>
    <p:restoredTop sz="96093"/>
  </p:normalViewPr>
  <p:slideViewPr>
    <p:cSldViewPr snapToGrid="0">
      <p:cViewPr>
        <p:scale>
          <a:sx n="41" d="100"/>
          <a:sy n="41" d="100"/>
        </p:scale>
        <p:origin x="169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96599B-7C4E-DF40-9680-30DE4D6230AE}" type="doc">
      <dgm:prSet loTypeId="urn:microsoft.com/office/officeart/2005/8/layout/orgChart1#1" loCatId="" qsTypeId="urn:microsoft.com/office/officeart/2005/8/quickstyle/simple1#1" qsCatId="simple" csTypeId="urn:microsoft.com/office/officeart/2005/8/colors/accent1_2#1" csCatId="accent1" phldr="1"/>
      <dgm:spPr/>
      <dgm:t>
        <a:bodyPr/>
        <a:lstStyle/>
        <a:p>
          <a:endParaRPr lang="en-GB"/>
        </a:p>
      </dgm:t>
    </dgm:pt>
    <dgm:pt modelId="{53394B61-357D-934E-AD15-51E5B34E7C60}">
      <dgm:prSet phldrT="[Text]"/>
      <dgm:spPr>
        <a:solidFill>
          <a:srgbClr val="78D1FD"/>
        </a:solidFill>
        <a:ln>
          <a:solidFill>
            <a:srgbClr val="214E97"/>
          </a:solidFill>
        </a:ln>
      </dgm:spPr>
      <dgm:t>
        <a:bodyPr/>
        <a:lstStyle/>
        <a:p>
          <a:pPr>
            <a:buFont typeface="Arial" panose="020B0604020202020204" pitchFamily="34" charset="0"/>
            <a:buChar char="•"/>
          </a:pPr>
          <a:r>
            <a:rPr lang="en-US" b="1" dirty="0">
              <a:solidFill>
                <a:schemeClr val="bg1"/>
              </a:solidFill>
              <a:effectLst/>
              <a:latin typeface="Arial" panose="020B0604020202020204" pitchFamily="34" charset="0"/>
              <a:ea typeface="宋体" panose="02010600030101010101" pitchFamily="2" charset="-122"/>
              <a:cs typeface="Arial" panose="020B0604020202020204" pitchFamily="34" charset="0"/>
            </a:rPr>
            <a:t>Project Manager</a:t>
          </a:r>
          <a:endParaRPr lang="en-GB" dirty="0">
            <a:solidFill>
              <a:schemeClr val="bg1"/>
            </a:solidFill>
          </a:endParaRPr>
        </a:p>
      </dgm:t>
    </dgm:pt>
    <dgm:pt modelId="{749945E4-EB0C-0D4F-B4D2-D61C2EED75BB}" type="parTrans" cxnId="{ECBCCCEC-A915-A140-B5EC-CC38E53EBA84}">
      <dgm:prSet/>
      <dgm:spPr/>
      <dgm:t>
        <a:bodyPr/>
        <a:lstStyle/>
        <a:p>
          <a:endParaRPr lang="en-GB"/>
        </a:p>
      </dgm:t>
    </dgm:pt>
    <dgm:pt modelId="{B559FB18-15F7-C44A-ACE1-7C6E44EEE22E}" type="sibTrans" cxnId="{ECBCCCEC-A915-A140-B5EC-CC38E53EBA84}">
      <dgm:prSet/>
      <dgm:spPr/>
      <dgm:t>
        <a:bodyPr/>
        <a:lstStyle/>
        <a:p>
          <a:endParaRPr lang="en-GB"/>
        </a:p>
      </dgm:t>
    </dgm:pt>
    <dgm:pt modelId="{F447B4E3-5C2F-6141-9ECF-263354684632}" type="asst">
      <dgm:prSet phldrT="[Text]"/>
      <dgm:spPr>
        <a:solidFill>
          <a:srgbClr val="78D1FD"/>
        </a:solidFill>
        <a:ln>
          <a:solidFill>
            <a:srgbClr val="214E97"/>
          </a:solidFill>
        </a:ln>
      </dgm:spPr>
      <dgm:t>
        <a:bodyPr/>
        <a:lstStyle/>
        <a:p>
          <a:pPr>
            <a:buFont typeface="Arial" panose="020B0604020202020204" pitchFamily="34" charset="0"/>
            <a:buChar char="•"/>
          </a:pPr>
          <a:r>
            <a:rPr lang="en-US" b="1" dirty="0">
              <a:solidFill>
                <a:schemeClr val="bg1"/>
              </a:solidFill>
              <a:effectLst/>
              <a:latin typeface="Arial" panose="020B0604020202020204" pitchFamily="34" charset="0"/>
              <a:ea typeface="宋体" panose="02010600030101010101" pitchFamily="2" charset="-122"/>
              <a:cs typeface="Arial" panose="020B0604020202020204" pitchFamily="34" charset="0"/>
            </a:rPr>
            <a:t>Deputy Project Manager</a:t>
          </a:r>
          <a:endParaRPr lang="en-GB" dirty="0">
            <a:solidFill>
              <a:schemeClr val="bg1"/>
            </a:solidFill>
          </a:endParaRPr>
        </a:p>
      </dgm:t>
    </dgm:pt>
    <dgm:pt modelId="{56D9EE4C-D02F-A040-94D8-D6CC6F6049D3}" type="parTrans" cxnId="{9F3359E6-469C-F44D-8E3A-F5F60112F567}">
      <dgm:prSet/>
      <dgm:spPr/>
      <dgm:t>
        <a:bodyPr/>
        <a:lstStyle/>
        <a:p>
          <a:endParaRPr lang="en-GB"/>
        </a:p>
      </dgm:t>
    </dgm:pt>
    <dgm:pt modelId="{6C16D60F-E7EF-684D-972A-7A9A635B1388}" type="sibTrans" cxnId="{9F3359E6-469C-F44D-8E3A-F5F60112F567}">
      <dgm:prSet/>
      <dgm:spPr/>
      <dgm:t>
        <a:bodyPr/>
        <a:lstStyle/>
        <a:p>
          <a:endParaRPr lang="en-GB"/>
        </a:p>
      </dgm:t>
    </dgm:pt>
    <dgm:pt modelId="{3131F9FC-B81D-A24C-BE15-9F392C2CA6AB}">
      <dgm:prSet/>
      <dgm:spPr>
        <a:solidFill>
          <a:srgbClr val="77D1FF"/>
        </a:solidFill>
        <a:ln>
          <a:solidFill>
            <a:srgbClr val="214E97"/>
          </a:solidFill>
        </a:ln>
      </dgm:spPr>
      <dgm:t>
        <a:bodyPr/>
        <a:lstStyle/>
        <a:p>
          <a:pPr>
            <a:buFont typeface="Arial" panose="020B0604020202020204" pitchFamily="34" charset="0"/>
            <a:buChar char="•"/>
          </a:pPr>
          <a:r>
            <a:rPr lang="en-US" b="1"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dirty="0"/>
        </a:p>
      </dgm:t>
    </dgm:pt>
    <dgm:pt modelId="{ED1B4A4D-78A6-3A44-8AA4-5DA81BA63B49}" type="parTrans" cxnId="{5029AFBA-DA55-F84E-8011-BFD9EBED0310}">
      <dgm:prSet/>
      <dgm:spPr/>
      <dgm:t>
        <a:bodyPr/>
        <a:lstStyle/>
        <a:p>
          <a:endParaRPr lang="en-GB"/>
        </a:p>
      </dgm:t>
    </dgm:pt>
    <dgm:pt modelId="{ECC293CD-1B76-5543-8A20-926C111C4C65}" type="sibTrans" cxnId="{5029AFBA-DA55-F84E-8011-BFD9EBED0310}">
      <dgm:prSet/>
      <dgm:spPr/>
      <dgm:t>
        <a:bodyPr/>
        <a:lstStyle/>
        <a:p>
          <a:endParaRPr lang="en-GB"/>
        </a:p>
      </dgm:t>
    </dgm:pt>
    <dgm:pt modelId="{A6CA6B19-C319-A74A-B7E9-4B6031F731F0}">
      <dgm:prSet/>
      <dgm:spPr>
        <a:solidFill>
          <a:srgbClr val="77D1FF"/>
        </a:solidFill>
        <a:ln>
          <a:solidFill>
            <a:srgbClr val="214E97"/>
          </a:solidFill>
        </a:ln>
      </dgm:spPr>
      <dgm:t>
        <a:bodyPr/>
        <a:lstStyle/>
        <a:p>
          <a:pPr>
            <a:buFont typeface="Arial" panose="020B0604020202020204" pitchFamily="34" charset="0"/>
            <a:buChar char="•"/>
          </a:pPr>
          <a:r>
            <a:rPr lang="en-US" b="1"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dirty="0"/>
        </a:p>
      </dgm:t>
    </dgm:pt>
    <dgm:pt modelId="{F2A0797F-4684-EE44-BD68-2B890E79F073}" type="parTrans" cxnId="{4A20C39B-A6F3-5F4E-A16B-5A3BBB9EA17B}">
      <dgm:prSet/>
      <dgm:spPr/>
      <dgm:t>
        <a:bodyPr/>
        <a:lstStyle/>
        <a:p>
          <a:endParaRPr lang="en-GB"/>
        </a:p>
      </dgm:t>
    </dgm:pt>
    <dgm:pt modelId="{76F31241-A22D-4646-B541-65B2ED5D9C6F}" type="sibTrans" cxnId="{4A20C39B-A6F3-5F4E-A16B-5A3BBB9EA17B}">
      <dgm:prSet/>
      <dgm:spPr/>
      <dgm:t>
        <a:bodyPr/>
        <a:lstStyle/>
        <a:p>
          <a:endParaRPr lang="en-GB"/>
        </a:p>
      </dgm:t>
    </dgm:pt>
    <dgm:pt modelId="{17949525-89C2-8A47-8C61-06DD8DD60832}">
      <dgm:prSet/>
      <dgm:spPr>
        <a:solidFill>
          <a:srgbClr val="77D1FF"/>
        </a:solidFill>
        <a:ln>
          <a:solidFill>
            <a:srgbClr val="214E97"/>
          </a:solidFill>
        </a:ln>
      </dgm:spPr>
      <dgm:t>
        <a:bodyPr/>
        <a:lstStyle/>
        <a:p>
          <a:pPr>
            <a:buFont typeface="Arial" panose="020B0604020202020204" pitchFamily="34" charset="0"/>
            <a:buChar char="•"/>
          </a:pPr>
          <a:r>
            <a:rPr lang="en-US" b="1"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dirty="0"/>
        </a:p>
      </dgm:t>
    </dgm:pt>
    <dgm:pt modelId="{653312C5-688C-D343-B9BE-E50008B83B20}" type="parTrans" cxnId="{6D80DDC9-EE70-A846-A8C4-A00B24BC1CF5}">
      <dgm:prSet/>
      <dgm:spPr/>
      <dgm:t>
        <a:bodyPr/>
        <a:lstStyle/>
        <a:p>
          <a:endParaRPr lang="en-GB"/>
        </a:p>
      </dgm:t>
    </dgm:pt>
    <dgm:pt modelId="{3A021F88-8E32-734A-8471-9EB2C54C447B}" type="sibTrans" cxnId="{6D80DDC9-EE70-A846-A8C4-A00B24BC1CF5}">
      <dgm:prSet/>
      <dgm:spPr/>
      <dgm:t>
        <a:bodyPr/>
        <a:lstStyle/>
        <a:p>
          <a:endParaRPr lang="en-GB"/>
        </a:p>
      </dgm:t>
    </dgm:pt>
    <dgm:pt modelId="{219FF729-6AD3-F74D-8640-FC60A1B66784}">
      <dgm:prSet/>
      <dgm:spPr>
        <a:solidFill>
          <a:srgbClr val="77D1FF"/>
        </a:solidFill>
        <a:ln>
          <a:solidFill>
            <a:srgbClr val="214E97"/>
          </a:solidFill>
        </a:ln>
      </dgm:spPr>
      <dgm:t>
        <a:bodyPr/>
        <a:lstStyle/>
        <a:p>
          <a:pPr>
            <a:buFont typeface="Arial" panose="020B0604020202020204" pitchFamily="34" charset="0"/>
            <a:buChar char="•"/>
          </a:pPr>
          <a:r>
            <a:rPr lang="en-US" b="1"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dirty="0"/>
        </a:p>
      </dgm:t>
    </dgm:pt>
    <dgm:pt modelId="{91FC104A-2832-9847-89E2-EB99900B6C7B}" type="parTrans" cxnId="{6E68BC88-7AA3-3B40-BAC4-537725845848}">
      <dgm:prSet/>
      <dgm:spPr/>
      <dgm:t>
        <a:bodyPr/>
        <a:lstStyle/>
        <a:p>
          <a:endParaRPr lang="en-GB"/>
        </a:p>
      </dgm:t>
    </dgm:pt>
    <dgm:pt modelId="{BF31EB71-8277-C04A-B41F-765ED6D9F673}" type="sibTrans" cxnId="{6E68BC88-7AA3-3B40-BAC4-537725845848}">
      <dgm:prSet/>
      <dgm:spPr/>
      <dgm:t>
        <a:bodyPr/>
        <a:lstStyle/>
        <a:p>
          <a:endParaRPr lang="en-GB"/>
        </a:p>
      </dgm:t>
    </dgm:pt>
    <dgm:pt modelId="{9A6E8F94-81EF-9142-B72C-2BC6353A3ECD}">
      <dgm:prSet/>
      <dgm:spPr>
        <a:solidFill>
          <a:srgbClr val="77D1FF"/>
        </a:solidFill>
        <a:ln>
          <a:solidFill>
            <a:srgbClr val="214E97"/>
          </a:solidFill>
        </a:ln>
      </dgm:spPr>
      <dgm:t>
        <a:bodyPr/>
        <a:lstStyle/>
        <a:p>
          <a:pPr>
            <a:buFont typeface="Arial" panose="020B0604020202020204" pitchFamily="34" charset="0"/>
            <a:buChar char="•"/>
          </a:pPr>
          <a:r>
            <a:rPr lang="en-US" b="1"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dirty="0"/>
        </a:p>
      </dgm:t>
    </dgm:pt>
    <dgm:pt modelId="{91B2EE83-38D6-194B-9B87-23B25B8BB6F1}" type="parTrans" cxnId="{A3BD908B-A967-194B-9445-080EDE64B36E}">
      <dgm:prSet/>
      <dgm:spPr/>
      <dgm:t>
        <a:bodyPr/>
        <a:lstStyle/>
        <a:p>
          <a:endParaRPr lang="en-GB"/>
        </a:p>
      </dgm:t>
    </dgm:pt>
    <dgm:pt modelId="{B2CA38D0-5EAC-5642-9E69-51E99C7DDBB1}" type="sibTrans" cxnId="{A3BD908B-A967-194B-9445-080EDE64B36E}">
      <dgm:prSet/>
      <dgm:spPr/>
      <dgm:t>
        <a:bodyPr/>
        <a:lstStyle/>
        <a:p>
          <a:endParaRPr lang="en-GB"/>
        </a:p>
      </dgm:t>
    </dgm:pt>
    <dgm:pt modelId="{A6521FF3-0C74-4449-942D-7F47CC59B267}">
      <dgm:prSet/>
      <dgm:spPr>
        <a:solidFill>
          <a:srgbClr val="77D1FF"/>
        </a:solidFill>
        <a:ln>
          <a:solidFill>
            <a:srgbClr val="214E97"/>
          </a:solidFill>
        </a:ln>
      </dgm:spPr>
      <dgm:t>
        <a:bodyPr/>
        <a:lstStyle/>
        <a:p>
          <a:pPr>
            <a:buFont typeface="Arial" panose="020B0604020202020204" pitchFamily="34" charset="0"/>
            <a:buChar char="•"/>
          </a:pPr>
          <a:r>
            <a:rPr lang="en-US" b="1"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dirty="0"/>
        </a:p>
      </dgm:t>
    </dgm:pt>
    <dgm:pt modelId="{2E8216D5-56B6-024C-933B-E38F8CB7ED9D}" type="parTrans" cxnId="{6B35DE17-F544-CB46-8D82-C623D3B77891}">
      <dgm:prSet/>
      <dgm:spPr/>
      <dgm:t>
        <a:bodyPr/>
        <a:lstStyle/>
        <a:p>
          <a:endParaRPr lang="en-GB"/>
        </a:p>
      </dgm:t>
    </dgm:pt>
    <dgm:pt modelId="{20A452A6-40D3-B14E-9007-FECA6FC0B193}" type="sibTrans" cxnId="{6B35DE17-F544-CB46-8D82-C623D3B77891}">
      <dgm:prSet/>
      <dgm:spPr/>
      <dgm:t>
        <a:bodyPr/>
        <a:lstStyle/>
        <a:p>
          <a:endParaRPr lang="en-GB"/>
        </a:p>
      </dgm:t>
    </dgm:pt>
    <dgm:pt modelId="{6EFAFD1C-A99C-3243-9B15-4436D699933F}">
      <dgm:prSet/>
      <dgm:spPr>
        <a:solidFill>
          <a:srgbClr val="77D1FF"/>
        </a:solidFill>
        <a:ln>
          <a:solidFill>
            <a:srgbClr val="214E97"/>
          </a:solidFill>
        </a:ln>
      </dgm:spPr>
      <dgm:t>
        <a:bodyPr/>
        <a:lstStyle/>
        <a:p>
          <a:pPr>
            <a:buFont typeface="Arial" panose="020B0604020202020204" pitchFamily="34" charset="0"/>
            <a:buChar char="•"/>
          </a:pPr>
          <a:r>
            <a:rPr lang="en-US" b="1"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dirty="0"/>
        </a:p>
      </dgm:t>
    </dgm:pt>
    <dgm:pt modelId="{5901D3AD-5D35-4F44-B7D4-4EDA65BC3214}" type="parTrans" cxnId="{66BBD889-DBA8-A34B-8C2E-DE7F4CCDF71D}">
      <dgm:prSet/>
      <dgm:spPr/>
      <dgm:t>
        <a:bodyPr/>
        <a:lstStyle/>
        <a:p>
          <a:endParaRPr lang="en-GB"/>
        </a:p>
      </dgm:t>
    </dgm:pt>
    <dgm:pt modelId="{F41CB6A8-6EA7-7F41-99B9-36A65E2EFCB7}" type="sibTrans" cxnId="{66BBD889-DBA8-A34B-8C2E-DE7F4CCDF71D}">
      <dgm:prSet/>
      <dgm:spPr/>
      <dgm:t>
        <a:bodyPr/>
        <a:lstStyle/>
        <a:p>
          <a:endParaRPr lang="en-GB"/>
        </a:p>
      </dgm:t>
    </dgm:pt>
    <dgm:pt modelId="{FCA4EA46-4818-0040-9F07-127FDA3B723D}">
      <dgm:prSet/>
      <dgm:spPr>
        <a:solidFill>
          <a:srgbClr val="77D1FF"/>
        </a:solidFill>
        <a:ln>
          <a:solidFill>
            <a:srgbClr val="214E97"/>
          </a:solidFill>
        </a:ln>
      </dgm:spPr>
      <dgm:t>
        <a:bodyPr/>
        <a:lstStyle/>
        <a:p>
          <a:pPr>
            <a:buFont typeface="Arial" panose="020B0604020202020204" pitchFamily="34" charset="0"/>
            <a:buChar char="•"/>
          </a:pPr>
          <a:r>
            <a:rPr lang="en-US" b="1"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dirty="0"/>
        </a:p>
      </dgm:t>
    </dgm:pt>
    <dgm:pt modelId="{567AC6F7-0257-8140-A394-519C4DF8B11B}" type="parTrans" cxnId="{DA6E1BBC-8206-3E4D-90C0-E6CCE34FCC9B}">
      <dgm:prSet/>
      <dgm:spPr/>
      <dgm:t>
        <a:bodyPr/>
        <a:lstStyle/>
        <a:p>
          <a:endParaRPr lang="en-GB"/>
        </a:p>
      </dgm:t>
    </dgm:pt>
    <dgm:pt modelId="{6383BEA2-6F6A-EB46-8350-362D1448192F}" type="sibTrans" cxnId="{DA6E1BBC-8206-3E4D-90C0-E6CCE34FCC9B}">
      <dgm:prSet/>
      <dgm:spPr/>
      <dgm:t>
        <a:bodyPr/>
        <a:lstStyle/>
        <a:p>
          <a:endParaRPr lang="en-GB"/>
        </a:p>
      </dgm:t>
    </dgm:pt>
    <dgm:pt modelId="{37DF6323-D228-5544-8532-1DE67812ABF5}">
      <dgm:prSet/>
      <dgm:spPr>
        <a:solidFill>
          <a:srgbClr val="77D1FF"/>
        </a:solidFill>
        <a:ln>
          <a:solidFill>
            <a:srgbClr val="214E97"/>
          </a:solidFill>
        </a:ln>
      </dgm:spPr>
      <dgm:t>
        <a:bodyPr/>
        <a:lstStyle/>
        <a:p>
          <a:pPr>
            <a:buFont typeface="Arial" panose="020B0604020202020204" pitchFamily="34" charset="0"/>
            <a:buChar char="•"/>
          </a:pPr>
          <a:r>
            <a:rPr lang="en-US" b="1"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dirty="0"/>
        </a:p>
      </dgm:t>
    </dgm:pt>
    <dgm:pt modelId="{6CA264DB-F3EF-8948-AA1A-3D46826331F4}" type="parTrans" cxnId="{61552A30-C107-3D48-BA3D-17FB72ACDAAA}">
      <dgm:prSet/>
      <dgm:spPr/>
      <dgm:t>
        <a:bodyPr/>
        <a:lstStyle/>
        <a:p>
          <a:endParaRPr lang="en-GB"/>
        </a:p>
      </dgm:t>
    </dgm:pt>
    <dgm:pt modelId="{E28C5016-0380-2F44-B9CC-DE47193DA9D0}" type="sibTrans" cxnId="{61552A30-C107-3D48-BA3D-17FB72ACDAAA}">
      <dgm:prSet/>
      <dgm:spPr/>
      <dgm:t>
        <a:bodyPr/>
        <a:lstStyle/>
        <a:p>
          <a:endParaRPr lang="en-GB"/>
        </a:p>
      </dgm:t>
    </dgm:pt>
    <dgm:pt modelId="{9E96A7B3-1E6D-084C-A6CE-735DB1423595}">
      <dgm:prSet/>
      <dgm:spPr>
        <a:solidFill>
          <a:srgbClr val="77D1FF"/>
        </a:solidFill>
        <a:ln>
          <a:solidFill>
            <a:srgbClr val="214E97"/>
          </a:solidFill>
        </a:ln>
      </dgm:spPr>
      <dgm:t>
        <a:bodyPr/>
        <a:lstStyle/>
        <a:p>
          <a:pPr>
            <a:buFont typeface="Arial" panose="020B0604020202020204" pitchFamily="34" charset="0"/>
            <a:buChar char="•"/>
          </a:pPr>
          <a:r>
            <a:rPr lang="en-US" b="1"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dirty="0"/>
        </a:p>
      </dgm:t>
    </dgm:pt>
    <dgm:pt modelId="{EF523321-2984-474D-B2E1-45AC81ED7074}" type="parTrans" cxnId="{D5D4B555-13F4-EC4A-86E6-F442310731FE}">
      <dgm:prSet/>
      <dgm:spPr/>
      <dgm:t>
        <a:bodyPr/>
        <a:lstStyle/>
        <a:p>
          <a:endParaRPr lang="en-GB"/>
        </a:p>
      </dgm:t>
    </dgm:pt>
    <dgm:pt modelId="{01B5E22B-2D09-A942-8514-6487AEA73228}" type="sibTrans" cxnId="{D5D4B555-13F4-EC4A-86E6-F442310731FE}">
      <dgm:prSet/>
      <dgm:spPr/>
      <dgm:t>
        <a:bodyPr/>
        <a:lstStyle/>
        <a:p>
          <a:endParaRPr lang="en-GB"/>
        </a:p>
      </dgm:t>
    </dgm:pt>
    <dgm:pt modelId="{5099D301-D895-AD48-9F9D-A11C7357AB5D}" type="pres">
      <dgm:prSet presAssocID="{A796599B-7C4E-DF40-9680-30DE4D6230AE}" presName="hierChild1" presStyleCnt="0">
        <dgm:presLayoutVars>
          <dgm:orgChart val="1"/>
          <dgm:chPref val="1"/>
          <dgm:dir/>
          <dgm:animOne val="branch"/>
          <dgm:animLvl val="lvl"/>
          <dgm:resizeHandles/>
        </dgm:presLayoutVars>
      </dgm:prSet>
      <dgm:spPr/>
    </dgm:pt>
    <dgm:pt modelId="{A7437B97-AFEA-A845-B937-7010B1958E0C}" type="pres">
      <dgm:prSet presAssocID="{53394B61-357D-934E-AD15-51E5B34E7C60}" presName="hierRoot1" presStyleCnt="0">
        <dgm:presLayoutVars>
          <dgm:hierBranch val="init"/>
        </dgm:presLayoutVars>
      </dgm:prSet>
      <dgm:spPr/>
    </dgm:pt>
    <dgm:pt modelId="{D1299698-1DEA-B44D-8CCF-4ED83F07CDFF}" type="pres">
      <dgm:prSet presAssocID="{53394B61-357D-934E-AD15-51E5B34E7C60}" presName="rootComposite1" presStyleCnt="0"/>
      <dgm:spPr/>
    </dgm:pt>
    <dgm:pt modelId="{74A93775-79BD-9C4B-A4A6-474D0A97300B}" type="pres">
      <dgm:prSet presAssocID="{53394B61-357D-934E-AD15-51E5B34E7C60}" presName="rootText1" presStyleLbl="node0" presStyleIdx="0" presStyleCnt="1" custScaleX="75763">
        <dgm:presLayoutVars>
          <dgm:chPref val="3"/>
        </dgm:presLayoutVars>
      </dgm:prSet>
      <dgm:spPr/>
    </dgm:pt>
    <dgm:pt modelId="{2B169E73-533F-AF47-846B-B86294089FD8}" type="pres">
      <dgm:prSet presAssocID="{53394B61-357D-934E-AD15-51E5B34E7C60}" presName="rootConnector1" presStyleLbl="node1" presStyleIdx="0" presStyleCnt="0"/>
      <dgm:spPr/>
    </dgm:pt>
    <dgm:pt modelId="{CB76CDC7-4E62-A448-A861-F79BB655630A}" type="pres">
      <dgm:prSet presAssocID="{53394B61-357D-934E-AD15-51E5B34E7C60}" presName="hierChild2" presStyleCnt="0"/>
      <dgm:spPr/>
    </dgm:pt>
    <dgm:pt modelId="{DCE2DD10-C6C1-7649-9A86-2B32E02723B6}" type="pres">
      <dgm:prSet presAssocID="{ED1B4A4D-78A6-3A44-8AA4-5DA81BA63B49}" presName="Name37" presStyleLbl="parChTrans1D2" presStyleIdx="0" presStyleCnt="11"/>
      <dgm:spPr/>
    </dgm:pt>
    <dgm:pt modelId="{5489A1B2-346C-7446-A6C8-A6176B012348}" type="pres">
      <dgm:prSet presAssocID="{3131F9FC-B81D-A24C-BE15-9F392C2CA6AB}" presName="hierRoot2" presStyleCnt="0">
        <dgm:presLayoutVars>
          <dgm:hierBranch val="init"/>
        </dgm:presLayoutVars>
      </dgm:prSet>
      <dgm:spPr/>
    </dgm:pt>
    <dgm:pt modelId="{240D26B9-2379-0542-988D-C129FC0341EF}" type="pres">
      <dgm:prSet presAssocID="{3131F9FC-B81D-A24C-BE15-9F392C2CA6AB}" presName="rootComposite" presStyleCnt="0"/>
      <dgm:spPr/>
    </dgm:pt>
    <dgm:pt modelId="{B6D0D342-4FB3-8444-BB0C-F0DF56F5D10C}" type="pres">
      <dgm:prSet presAssocID="{3131F9FC-B81D-A24C-BE15-9F392C2CA6AB}" presName="rootText" presStyleLbl="node2" presStyleIdx="0" presStyleCnt="10" custScaleX="50347" custScaleY="100695">
        <dgm:presLayoutVars>
          <dgm:chPref val="3"/>
        </dgm:presLayoutVars>
      </dgm:prSet>
      <dgm:spPr/>
    </dgm:pt>
    <dgm:pt modelId="{7DD9A26C-0A47-F343-A1E2-CC2AC319C11F}" type="pres">
      <dgm:prSet presAssocID="{3131F9FC-B81D-A24C-BE15-9F392C2CA6AB}" presName="rootConnector" presStyleLbl="node2" presStyleIdx="0" presStyleCnt="10"/>
      <dgm:spPr/>
    </dgm:pt>
    <dgm:pt modelId="{BB822948-EA35-E64C-9264-5FDEB6BC82E4}" type="pres">
      <dgm:prSet presAssocID="{3131F9FC-B81D-A24C-BE15-9F392C2CA6AB}" presName="hierChild4" presStyleCnt="0"/>
      <dgm:spPr/>
    </dgm:pt>
    <dgm:pt modelId="{D32FDDC0-1AD7-2D43-8912-5AB68505C328}" type="pres">
      <dgm:prSet presAssocID="{3131F9FC-B81D-A24C-BE15-9F392C2CA6AB}" presName="hierChild5" presStyleCnt="0"/>
      <dgm:spPr/>
    </dgm:pt>
    <dgm:pt modelId="{E5F91B85-12C6-EF42-AF8E-512526D4E1F6}" type="pres">
      <dgm:prSet presAssocID="{F2A0797F-4684-EE44-BD68-2B890E79F073}" presName="Name37" presStyleLbl="parChTrans1D2" presStyleIdx="1" presStyleCnt="11"/>
      <dgm:spPr/>
    </dgm:pt>
    <dgm:pt modelId="{225EB004-7FB7-D145-9ADF-D9718D2C5654}" type="pres">
      <dgm:prSet presAssocID="{A6CA6B19-C319-A74A-B7E9-4B6031F731F0}" presName="hierRoot2" presStyleCnt="0">
        <dgm:presLayoutVars>
          <dgm:hierBranch val="init"/>
        </dgm:presLayoutVars>
      </dgm:prSet>
      <dgm:spPr/>
    </dgm:pt>
    <dgm:pt modelId="{9CD3CB7E-078E-7A4D-9CB8-2479DC97971F}" type="pres">
      <dgm:prSet presAssocID="{A6CA6B19-C319-A74A-B7E9-4B6031F731F0}" presName="rootComposite" presStyleCnt="0"/>
      <dgm:spPr/>
    </dgm:pt>
    <dgm:pt modelId="{F3C4D3A6-F8DA-6943-BB04-EB535F181D37}" type="pres">
      <dgm:prSet presAssocID="{A6CA6B19-C319-A74A-B7E9-4B6031F731F0}" presName="rootText" presStyleLbl="node2" presStyleIdx="1" presStyleCnt="10" custScaleX="50347" custScaleY="100695">
        <dgm:presLayoutVars>
          <dgm:chPref val="3"/>
        </dgm:presLayoutVars>
      </dgm:prSet>
      <dgm:spPr/>
    </dgm:pt>
    <dgm:pt modelId="{B2C3AF4A-76A4-9042-92D0-C6568B6A1C97}" type="pres">
      <dgm:prSet presAssocID="{A6CA6B19-C319-A74A-B7E9-4B6031F731F0}" presName="rootConnector" presStyleLbl="node2" presStyleIdx="1" presStyleCnt="10"/>
      <dgm:spPr/>
    </dgm:pt>
    <dgm:pt modelId="{663D41F6-8AFA-3044-95C0-D8CA0A1B12EC}" type="pres">
      <dgm:prSet presAssocID="{A6CA6B19-C319-A74A-B7E9-4B6031F731F0}" presName="hierChild4" presStyleCnt="0"/>
      <dgm:spPr/>
    </dgm:pt>
    <dgm:pt modelId="{9B2093D5-BF9C-B249-B533-1113076E132E}" type="pres">
      <dgm:prSet presAssocID="{A6CA6B19-C319-A74A-B7E9-4B6031F731F0}" presName="hierChild5" presStyleCnt="0"/>
      <dgm:spPr/>
    </dgm:pt>
    <dgm:pt modelId="{39521FDD-76B9-CD4E-96E6-ADFA4E6B1499}" type="pres">
      <dgm:prSet presAssocID="{653312C5-688C-D343-B9BE-E50008B83B20}" presName="Name37" presStyleLbl="parChTrans1D2" presStyleIdx="2" presStyleCnt="11"/>
      <dgm:spPr/>
    </dgm:pt>
    <dgm:pt modelId="{38864AA3-0762-6944-AF06-989BBFCFB9D9}" type="pres">
      <dgm:prSet presAssocID="{17949525-89C2-8A47-8C61-06DD8DD60832}" presName="hierRoot2" presStyleCnt="0">
        <dgm:presLayoutVars>
          <dgm:hierBranch val="init"/>
        </dgm:presLayoutVars>
      </dgm:prSet>
      <dgm:spPr/>
    </dgm:pt>
    <dgm:pt modelId="{B0006F6F-AAA3-9948-B02B-11EEE870CAC9}" type="pres">
      <dgm:prSet presAssocID="{17949525-89C2-8A47-8C61-06DD8DD60832}" presName="rootComposite" presStyleCnt="0"/>
      <dgm:spPr/>
    </dgm:pt>
    <dgm:pt modelId="{4F40DC37-0816-B84B-A68F-6AF8943EE8DD}" type="pres">
      <dgm:prSet presAssocID="{17949525-89C2-8A47-8C61-06DD8DD60832}" presName="rootText" presStyleLbl="node2" presStyleIdx="2" presStyleCnt="10" custScaleX="50347" custScaleY="100695">
        <dgm:presLayoutVars>
          <dgm:chPref val="3"/>
        </dgm:presLayoutVars>
      </dgm:prSet>
      <dgm:spPr/>
    </dgm:pt>
    <dgm:pt modelId="{DA13947A-B946-0141-86E3-588DC5BF6434}" type="pres">
      <dgm:prSet presAssocID="{17949525-89C2-8A47-8C61-06DD8DD60832}" presName="rootConnector" presStyleLbl="node2" presStyleIdx="2" presStyleCnt="10"/>
      <dgm:spPr/>
    </dgm:pt>
    <dgm:pt modelId="{B75B26ED-7848-DF4B-B703-27B929A8D757}" type="pres">
      <dgm:prSet presAssocID="{17949525-89C2-8A47-8C61-06DD8DD60832}" presName="hierChild4" presStyleCnt="0"/>
      <dgm:spPr/>
    </dgm:pt>
    <dgm:pt modelId="{C1C63C04-2A44-3740-BE36-139B59BCEBDD}" type="pres">
      <dgm:prSet presAssocID="{17949525-89C2-8A47-8C61-06DD8DD60832}" presName="hierChild5" presStyleCnt="0"/>
      <dgm:spPr/>
    </dgm:pt>
    <dgm:pt modelId="{302D0068-EF43-2C47-8D71-A3F9AE410711}" type="pres">
      <dgm:prSet presAssocID="{91FC104A-2832-9847-89E2-EB99900B6C7B}" presName="Name37" presStyleLbl="parChTrans1D2" presStyleIdx="3" presStyleCnt="11"/>
      <dgm:spPr/>
    </dgm:pt>
    <dgm:pt modelId="{7ECB8126-25C0-CC41-B011-10C57B9CD47D}" type="pres">
      <dgm:prSet presAssocID="{219FF729-6AD3-F74D-8640-FC60A1B66784}" presName="hierRoot2" presStyleCnt="0">
        <dgm:presLayoutVars>
          <dgm:hierBranch val="init"/>
        </dgm:presLayoutVars>
      </dgm:prSet>
      <dgm:spPr/>
    </dgm:pt>
    <dgm:pt modelId="{8859E49E-4EFC-F444-ABD5-2BCA1D859D81}" type="pres">
      <dgm:prSet presAssocID="{219FF729-6AD3-F74D-8640-FC60A1B66784}" presName="rootComposite" presStyleCnt="0"/>
      <dgm:spPr/>
    </dgm:pt>
    <dgm:pt modelId="{03F7B77C-C9C0-274E-9A88-53060659DE54}" type="pres">
      <dgm:prSet presAssocID="{219FF729-6AD3-F74D-8640-FC60A1B66784}" presName="rootText" presStyleLbl="node2" presStyleIdx="3" presStyleCnt="10" custScaleX="50347" custScaleY="100695">
        <dgm:presLayoutVars>
          <dgm:chPref val="3"/>
        </dgm:presLayoutVars>
      </dgm:prSet>
      <dgm:spPr/>
    </dgm:pt>
    <dgm:pt modelId="{5684FB4C-E066-B141-9DF7-982CBAC3EC33}" type="pres">
      <dgm:prSet presAssocID="{219FF729-6AD3-F74D-8640-FC60A1B66784}" presName="rootConnector" presStyleLbl="node2" presStyleIdx="3" presStyleCnt="10"/>
      <dgm:spPr/>
    </dgm:pt>
    <dgm:pt modelId="{C381657D-6A3C-6148-922E-8ECCF631F7B5}" type="pres">
      <dgm:prSet presAssocID="{219FF729-6AD3-F74D-8640-FC60A1B66784}" presName="hierChild4" presStyleCnt="0"/>
      <dgm:spPr/>
    </dgm:pt>
    <dgm:pt modelId="{404BDBEB-BC2F-BF45-9663-BED0EA9B0707}" type="pres">
      <dgm:prSet presAssocID="{219FF729-6AD3-F74D-8640-FC60A1B66784}" presName="hierChild5" presStyleCnt="0"/>
      <dgm:spPr/>
    </dgm:pt>
    <dgm:pt modelId="{665C3205-03C5-5D43-81FA-BAD71A884681}" type="pres">
      <dgm:prSet presAssocID="{91B2EE83-38D6-194B-9B87-23B25B8BB6F1}" presName="Name37" presStyleLbl="parChTrans1D2" presStyleIdx="4" presStyleCnt="11"/>
      <dgm:spPr/>
    </dgm:pt>
    <dgm:pt modelId="{079F09AA-AF46-394A-8933-5BB86FA6BFE2}" type="pres">
      <dgm:prSet presAssocID="{9A6E8F94-81EF-9142-B72C-2BC6353A3ECD}" presName="hierRoot2" presStyleCnt="0">
        <dgm:presLayoutVars>
          <dgm:hierBranch val="init"/>
        </dgm:presLayoutVars>
      </dgm:prSet>
      <dgm:spPr/>
    </dgm:pt>
    <dgm:pt modelId="{BF37025D-1B51-7540-8727-F4E1D47C6EF4}" type="pres">
      <dgm:prSet presAssocID="{9A6E8F94-81EF-9142-B72C-2BC6353A3ECD}" presName="rootComposite" presStyleCnt="0"/>
      <dgm:spPr/>
    </dgm:pt>
    <dgm:pt modelId="{CC05A9FE-BED1-9C43-A443-A2C58C7A2926}" type="pres">
      <dgm:prSet presAssocID="{9A6E8F94-81EF-9142-B72C-2BC6353A3ECD}" presName="rootText" presStyleLbl="node2" presStyleIdx="4" presStyleCnt="10" custScaleX="50347" custScaleY="100695">
        <dgm:presLayoutVars>
          <dgm:chPref val="3"/>
        </dgm:presLayoutVars>
      </dgm:prSet>
      <dgm:spPr/>
    </dgm:pt>
    <dgm:pt modelId="{A17888DC-8210-194E-B586-19E1CE68E74B}" type="pres">
      <dgm:prSet presAssocID="{9A6E8F94-81EF-9142-B72C-2BC6353A3ECD}" presName="rootConnector" presStyleLbl="node2" presStyleIdx="4" presStyleCnt="10"/>
      <dgm:spPr/>
    </dgm:pt>
    <dgm:pt modelId="{33B32E78-57DB-3A43-A045-E799E426057A}" type="pres">
      <dgm:prSet presAssocID="{9A6E8F94-81EF-9142-B72C-2BC6353A3ECD}" presName="hierChild4" presStyleCnt="0"/>
      <dgm:spPr/>
    </dgm:pt>
    <dgm:pt modelId="{2A7AA1A0-6B81-0445-A35C-9466223EFFDB}" type="pres">
      <dgm:prSet presAssocID="{9A6E8F94-81EF-9142-B72C-2BC6353A3ECD}" presName="hierChild5" presStyleCnt="0"/>
      <dgm:spPr/>
    </dgm:pt>
    <dgm:pt modelId="{798AA54C-A707-B346-9E97-67C978FFAD0C}" type="pres">
      <dgm:prSet presAssocID="{2E8216D5-56B6-024C-933B-E38F8CB7ED9D}" presName="Name37" presStyleLbl="parChTrans1D2" presStyleIdx="5" presStyleCnt="11"/>
      <dgm:spPr/>
    </dgm:pt>
    <dgm:pt modelId="{0DB2F65E-D271-EA45-AC6C-B447639B1D1A}" type="pres">
      <dgm:prSet presAssocID="{A6521FF3-0C74-4449-942D-7F47CC59B267}" presName="hierRoot2" presStyleCnt="0">
        <dgm:presLayoutVars>
          <dgm:hierBranch val="init"/>
        </dgm:presLayoutVars>
      </dgm:prSet>
      <dgm:spPr/>
    </dgm:pt>
    <dgm:pt modelId="{2D134D2F-43F1-9C45-BD51-DF34B9FBB84C}" type="pres">
      <dgm:prSet presAssocID="{A6521FF3-0C74-4449-942D-7F47CC59B267}" presName="rootComposite" presStyleCnt="0"/>
      <dgm:spPr/>
    </dgm:pt>
    <dgm:pt modelId="{7EF90C41-0DF3-0D4B-93CC-F087EEF3EB98}" type="pres">
      <dgm:prSet presAssocID="{A6521FF3-0C74-4449-942D-7F47CC59B267}" presName="rootText" presStyleLbl="node2" presStyleIdx="5" presStyleCnt="10" custScaleX="50347" custScaleY="100695">
        <dgm:presLayoutVars>
          <dgm:chPref val="3"/>
        </dgm:presLayoutVars>
      </dgm:prSet>
      <dgm:spPr/>
    </dgm:pt>
    <dgm:pt modelId="{42995F4B-A275-A94F-B190-868E43C5D684}" type="pres">
      <dgm:prSet presAssocID="{A6521FF3-0C74-4449-942D-7F47CC59B267}" presName="rootConnector" presStyleLbl="node2" presStyleIdx="5" presStyleCnt="10"/>
      <dgm:spPr/>
    </dgm:pt>
    <dgm:pt modelId="{0EDD5EF3-5489-6A4A-9923-BBE149DF2912}" type="pres">
      <dgm:prSet presAssocID="{A6521FF3-0C74-4449-942D-7F47CC59B267}" presName="hierChild4" presStyleCnt="0"/>
      <dgm:spPr/>
    </dgm:pt>
    <dgm:pt modelId="{EBD60E43-6377-004E-9582-173CADF28D48}" type="pres">
      <dgm:prSet presAssocID="{A6521FF3-0C74-4449-942D-7F47CC59B267}" presName="hierChild5" presStyleCnt="0"/>
      <dgm:spPr/>
    </dgm:pt>
    <dgm:pt modelId="{4F197CC2-D9E3-334C-8CE4-0D45AF30B0CB}" type="pres">
      <dgm:prSet presAssocID="{5901D3AD-5D35-4F44-B7D4-4EDA65BC3214}" presName="Name37" presStyleLbl="parChTrans1D2" presStyleIdx="6" presStyleCnt="11"/>
      <dgm:spPr/>
    </dgm:pt>
    <dgm:pt modelId="{9CC2F048-E6F7-3540-859C-057C71568D97}" type="pres">
      <dgm:prSet presAssocID="{6EFAFD1C-A99C-3243-9B15-4436D699933F}" presName="hierRoot2" presStyleCnt="0">
        <dgm:presLayoutVars>
          <dgm:hierBranch val="init"/>
        </dgm:presLayoutVars>
      </dgm:prSet>
      <dgm:spPr/>
    </dgm:pt>
    <dgm:pt modelId="{684DFB9A-A841-EF4A-A3B8-FDEE4B7B09BC}" type="pres">
      <dgm:prSet presAssocID="{6EFAFD1C-A99C-3243-9B15-4436D699933F}" presName="rootComposite" presStyleCnt="0"/>
      <dgm:spPr/>
    </dgm:pt>
    <dgm:pt modelId="{8ED9A33B-C139-C44E-BCA3-1E216E4779AC}" type="pres">
      <dgm:prSet presAssocID="{6EFAFD1C-A99C-3243-9B15-4436D699933F}" presName="rootText" presStyleLbl="node2" presStyleIdx="6" presStyleCnt="10" custScaleX="50347" custScaleY="100695">
        <dgm:presLayoutVars>
          <dgm:chPref val="3"/>
        </dgm:presLayoutVars>
      </dgm:prSet>
      <dgm:spPr/>
    </dgm:pt>
    <dgm:pt modelId="{080F4686-6C32-7242-BE6E-DF5CCE7F499B}" type="pres">
      <dgm:prSet presAssocID="{6EFAFD1C-A99C-3243-9B15-4436D699933F}" presName="rootConnector" presStyleLbl="node2" presStyleIdx="6" presStyleCnt="10"/>
      <dgm:spPr/>
    </dgm:pt>
    <dgm:pt modelId="{98C1DA1B-A6A7-6640-A60C-CF45CC42D489}" type="pres">
      <dgm:prSet presAssocID="{6EFAFD1C-A99C-3243-9B15-4436D699933F}" presName="hierChild4" presStyleCnt="0"/>
      <dgm:spPr/>
    </dgm:pt>
    <dgm:pt modelId="{2DBCC512-78FC-3C41-AED9-0BE8E4F19E28}" type="pres">
      <dgm:prSet presAssocID="{6EFAFD1C-A99C-3243-9B15-4436D699933F}" presName="hierChild5" presStyleCnt="0"/>
      <dgm:spPr/>
    </dgm:pt>
    <dgm:pt modelId="{67CABA0D-9D25-1948-AB06-AE6C659ACA6F}" type="pres">
      <dgm:prSet presAssocID="{567AC6F7-0257-8140-A394-519C4DF8B11B}" presName="Name37" presStyleLbl="parChTrans1D2" presStyleIdx="7" presStyleCnt="11"/>
      <dgm:spPr/>
    </dgm:pt>
    <dgm:pt modelId="{AE8874F2-25F6-8541-ABC5-C72D3E99703F}" type="pres">
      <dgm:prSet presAssocID="{FCA4EA46-4818-0040-9F07-127FDA3B723D}" presName="hierRoot2" presStyleCnt="0">
        <dgm:presLayoutVars>
          <dgm:hierBranch val="init"/>
        </dgm:presLayoutVars>
      </dgm:prSet>
      <dgm:spPr/>
    </dgm:pt>
    <dgm:pt modelId="{BA21C984-FDA3-FB4B-A87B-443B6E067A78}" type="pres">
      <dgm:prSet presAssocID="{FCA4EA46-4818-0040-9F07-127FDA3B723D}" presName="rootComposite" presStyleCnt="0"/>
      <dgm:spPr/>
    </dgm:pt>
    <dgm:pt modelId="{F017F526-B033-EA44-B3F0-2336F44BD0D7}" type="pres">
      <dgm:prSet presAssocID="{FCA4EA46-4818-0040-9F07-127FDA3B723D}" presName="rootText" presStyleLbl="node2" presStyleIdx="7" presStyleCnt="10" custScaleX="50347" custScaleY="100695">
        <dgm:presLayoutVars>
          <dgm:chPref val="3"/>
        </dgm:presLayoutVars>
      </dgm:prSet>
      <dgm:spPr/>
    </dgm:pt>
    <dgm:pt modelId="{3D721839-3795-AE43-9D57-D083485F443C}" type="pres">
      <dgm:prSet presAssocID="{FCA4EA46-4818-0040-9F07-127FDA3B723D}" presName="rootConnector" presStyleLbl="node2" presStyleIdx="7" presStyleCnt="10"/>
      <dgm:spPr/>
    </dgm:pt>
    <dgm:pt modelId="{E297C46A-8060-9B45-94A6-15C57EC18E11}" type="pres">
      <dgm:prSet presAssocID="{FCA4EA46-4818-0040-9F07-127FDA3B723D}" presName="hierChild4" presStyleCnt="0"/>
      <dgm:spPr/>
    </dgm:pt>
    <dgm:pt modelId="{3A2F37E2-6F73-7C4C-83B9-BD5EC53E26C2}" type="pres">
      <dgm:prSet presAssocID="{FCA4EA46-4818-0040-9F07-127FDA3B723D}" presName="hierChild5" presStyleCnt="0"/>
      <dgm:spPr/>
    </dgm:pt>
    <dgm:pt modelId="{EED3DEBE-77FD-1949-97D6-FF32B3A38871}" type="pres">
      <dgm:prSet presAssocID="{6CA264DB-F3EF-8948-AA1A-3D46826331F4}" presName="Name37" presStyleLbl="parChTrans1D2" presStyleIdx="8" presStyleCnt="11"/>
      <dgm:spPr/>
    </dgm:pt>
    <dgm:pt modelId="{7102DF14-EBDC-494D-A6B5-122E38DD30B9}" type="pres">
      <dgm:prSet presAssocID="{37DF6323-D228-5544-8532-1DE67812ABF5}" presName="hierRoot2" presStyleCnt="0">
        <dgm:presLayoutVars>
          <dgm:hierBranch val="init"/>
        </dgm:presLayoutVars>
      </dgm:prSet>
      <dgm:spPr/>
    </dgm:pt>
    <dgm:pt modelId="{54C06F3E-4E11-D748-8A29-2C8A200501BD}" type="pres">
      <dgm:prSet presAssocID="{37DF6323-D228-5544-8532-1DE67812ABF5}" presName="rootComposite" presStyleCnt="0"/>
      <dgm:spPr/>
    </dgm:pt>
    <dgm:pt modelId="{17F3AB49-1B6D-4446-AD3C-A961B34756BA}" type="pres">
      <dgm:prSet presAssocID="{37DF6323-D228-5544-8532-1DE67812ABF5}" presName="rootText" presStyleLbl="node2" presStyleIdx="8" presStyleCnt="10" custScaleX="50347" custScaleY="100695">
        <dgm:presLayoutVars>
          <dgm:chPref val="3"/>
        </dgm:presLayoutVars>
      </dgm:prSet>
      <dgm:spPr/>
    </dgm:pt>
    <dgm:pt modelId="{01BE2CC5-A7DC-1549-A0FC-CB5A813E6D9A}" type="pres">
      <dgm:prSet presAssocID="{37DF6323-D228-5544-8532-1DE67812ABF5}" presName="rootConnector" presStyleLbl="node2" presStyleIdx="8" presStyleCnt="10"/>
      <dgm:spPr/>
    </dgm:pt>
    <dgm:pt modelId="{6A3A9BA2-C51B-2042-B8E0-26D6EEA07D2F}" type="pres">
      <dgm:prSet presAssocID="{37DF6323-D228-5544-8532-1DE67812ABF5}" presName="hierChild4" presStyleCnt="0"/>
      <dgm:spPr/>
    </dgm:pt>
    <dgm:pt modelId="{646D8FDE-7A1A-D04B-8AE7-85D82344C2DA}" type="pres">
      <dgm:prSet presAssocID="{37DF6323-D228-5544-8532-1DE67812ABF5}" presName="hierChild5" presStyleCnt="0"/>
      <dgm:spPr/>
    </dgm:pt>
    <dgm:pt modelId="{F55CD35B-2CA2-1444-A137-7E2B5425EE25}" type="pres">
      <dgm:prSet presAssocID="{EF523321-2984-474D-B2E1-45AC81ED7074}" presName="Name37" presStyleLbl="parChTrans1D2" presStyleIdx="9" presStyleCnt="11"/>
      <dgm:spPr/>
    </dgm:pt>
    <dgm:pt modelId="{3B4D3422-9EC5-EA49-AF2E-43D2276A6388}" type="pres">
      <dgm:prSet presAssocID="{9E96A7B3-1E6D-084C-A6CE-735DB1423595}" presName="hierRoot2" presStyleCnt="0">
        <dgm:presLayoutVars>
          <dgm:hierBranch val="init"/>
        </dgm:presLayoutVars>
      </dgm:prSet>
      <dgm:spPr/>
    </dgm:pt>
    <dgm:pt modelId="{47B98876-5998-034E-80D9-C45ECEFEBA3F}" type="pres">
      <dgm:prSet presAssocID="{9E96A7B3-1E6D-084C-A6CE-735DB1423595}" presName="rootComposite" presStyleCnt="0"/>
      <dgm:spPr/>
    </dgm:pt>
    <dgm:pt modelId="{CCED41CE-53B7-B04C-9754-3176F30AAD93}" type="pres">
      <dgm:prSet presAssocID="{9E96A7B3-1E6D-084C-A6CE-735DB1423595}" presName="rootText" presStyleLbl="node2" presStyleIdx="9" presStyleCnt="10" custScaleX="50347" custScaleY="100695">
        <dgm:presLayoutVars>
          <dgm:chPref val="3"/>
        </dgm:presLayoutVars>
      </dgm:prSet>
      <dgm:spPr/>
    </dgm:pt>
    <dgm:pt modelId="{815253B5-1D11-1646-887B-CEC27EFA60C9}" type="pres">
      <dgm:prSet presAssocID="{9E96A7B3-1E6D-084C-A6CE-735DB1423595}" presName="rootConnector" presStyleLbl="node2" presStyleIdx="9" presStyleCnt="10"/>
      <dgm:spPr/>
    </dgm:pt>
    <dgm:pt modelId="{A05FC4B8-D7C4-DD41-9C4E-6D614E1F842E}" type="pres">
      <dgm:prSet presAssocID="{9E96A7B3-1E6D-084C-A6CE-735DB1423595}" presName="hierChild4" presStyleCnt="0"/>
      <dgm:spPr/>
    </dgm:pt>
    <dgm:pt modelId="{5B0C3B32-7B9E-DC44-9608-9F532D137203}" type="pres">
      <dgm:prSet presAssocID="{9E96A7B3-1E6D-084C-A6CE-735DB1423595}" presName="hierChild5" presStyleCnt="0"/>
      <dgm:spPr/>
    </dgm:pt>
    <dgm:pt modelId="{B0236E13-712B-3445-A5A2-12F06AE6BC0F}" type="pres">
      <dgm:prSet presAssocID="{53394B61-357D-934E-AD15-51E5B34E7C60}" presName="hierChild3" presStyleCnt="0"/>
      <dgm:spPr/>
    </dgm:pt>
    <dgm:pt modelId="{4406CA99-F128-7D4F-AD29-835ED00750DD}" type="pres">
      <dgm:prSet presAssocID="{56D9EE4C-D02F-A040-94D8-D6CC6F6049D3}" presName="Name111" presStyleLbl="parChTrans1D2" presStyleIdx="10" presStyleCnt="11"/>
      <dgm:spPr/>
    </dgm:pt>
    <dgm:pt modelId="{B4E4419B-A654-8940-B4DE-DDA72A2441E8}" type="pres">
      <dgm:prSet presAssocID="{F447B4E3-5C2F-6141-9ECF-263354684632}" presName="hierRoot3" presStyleCnt="0">
        <dgm:presLayoutVars>
          <dgm:hierBranch val="init"/>
        </dgm:presLayoutVars>
      </dgm:prSet>
      <dgm:spPr/>
    </dgm:pt>
    <dgm:pt modelId="{8FDF3D2B-9CE3-C946-96DF-0AAA74AB84F2}" type="pres">
      <dgm:prSet presAssocID="{F447B4E3-5C2F-6141-9ECF-263354684632}" presName="rootComposite3" presStyleCnt="0"/>
      <dgm:spPr/>
    </dgm:pt>
    <dgm:pt modelId="{EB8B2638-59C6-C046-91EF-FF3BFD0CFDCC}" type="pres">
      <dgm:prSet presAssocID="{F447B4E3-5C2F-6141-9ECF-263354684632}" presName="rootText3" presStyleLbl="asst1" presStyleIdx="0" presStyleCnt="1" custScaleX="75763">
        <dgm:presLayoutVars>
          <dgm:chPref val="3"/>
        </dgm:presLayoutVars>
      </dgm:prSet>
      <dgm:spPr/>
    </dgm:pt>
    <dgm:pt modelId="{E5CF529F-57E5-7140-AAE6-FE59FF9187E1}" type="pres">
      <dgm:prSet presAssocID="{F447B4E3-5C2F-6141-9ECF-263354684632}" presName="rootConnector3" presStyleLbl="asst1" presStyleIdx="0" presStyleCnt="1"/>
      <dgm:spPr/>
    </dgm:pt>
    <dgm:pt modelId="{60F14EEB-A3A0-9342-B6B9-7848BFE4587C}" type="pres">
      <dgm:prSet presAssocID="{F447B4E3-5C2F-6141-9ECF-263354684632}" presName="hierChild6" presStyleCnt="0"/>
      <dgm:spPr/>
    </dgm:pt>
    <dgm:pt modelId="{27FC2612-B7EE-9942-841E-27003EE446C3}" type="pres">
      <dgm:prSet presAssocID="{F447B4E3-5C2F-6141-9ECF-263354684632}" presName="hierChild7" presStyleCnt="0"/>
      <dgm:spPr/>
    </dgm:pt>
  </dgm:ptLst>
  <dgm:cxnLst>
    <dgm:cxn modelId="{C53D7C10-29EA-C547-AF1F-14E337C3FF84}" type="presOf" srcId="{6EFAFD1C-A99C-3243-9B15-4436D699933F}" destId="{8ED9A33B-C139-C44E-BCA3-1E216E4779AC}" srcOrd="0" destOrd="0" presId="urn:microsoft.com/office/officeart/2005/8/layout/orgChart1#1"/>
    <dgm:cxn modelId="{A1063E15-DF84-8A4B-BEB3-01F9667034F2}" type="presOf" srcId="{219FF729-6AD3-F74D-8640-FC60A1B66784}" destId="{5684FB4C-E066-B141-9DF7-982CBAC3EC33}" srcOrd="1" destOrd="0" presId="urn:microsoft.com/office/officeart/2005/8/layout/orgChart1#1"/>
    <dgm:cxn modelId="{A1390B16-8C14-5B4C-894E-2B440C200490}" type="presOf" srcId="{FCA4EA46-4818-0040-9F07-127FDA3B723D}" destId="{3D721839-3795-AE43-9D57-D083485F443C}" srcOrd="1" destOrd="0" presId="urn:microsoft.com/office/officeart/2005/8/layout/orgChart1#1"/>
    <dgm:cxn modelId="{6B35DE17-F544-CB46-8D82-C623D3B77891}" srcId="{53394B61-357D-934E-AD15-51E5B34E7C60}" destId="{A6521FF3-0C74-4449-942D-7F47CC59B267}" srcOrd="6" destOrd="0" parTransId="{2E8216D5-56B6-024C-933B-E38F8CB7ED9D}" sibTransId="{20A452A6-40D3-B14E-9007-FECA6FC0B193}"/>
    <dgm:cxn modelId="{0B54D618-96CB-B34D-93CF-7AEDEDF6BFA2}" type="presOf" srcId="{A796599B-7C4E-DF40-9680-30DE4D6230AE}" destId="{5099D301-D895-AD48-9F9D-A11C7357AB5D}" srcOrd="0" destOrd="0" presId="urn:microsoft.com/office/officeart/2005/8/layout/orgChart1#1"/>
    <dgm:cxn modelId="{DA10AC23-D14B-5C41-9B99-AC20A1504A39}" type="presOf" srcId="{9E96A7B3-1E6D-084C-A6CE-735DB1423595}" destId="{815253B5-1D11-1646-887B-CEC27EFA60C9}" srcOrd="1" destOrd="0" presId="urn:microsoft.com/office/officeart/2005/8/layout/orgChart1#1"/>
    <dgm:cxn modelId="{5488CC2D-CF13-F64B-A2DB-60F48FF49AAD}" type="presOf" srcId="{F2A0797F-4684-EE44-BD68-2B890E79F073}" destId="{E5F91B85-12C6-EF42-AF8E-512526D4E1F6}" srcOrd="0" destOrd="0" presId="urn:microsoft.com/office/officeart/2005/8/layout/orgChart1#1"/>
    <dgm:cxn modelId="{61552A30-C107-3D48-BA3D-17FB72ACDAAA}" srcId="{53394B61-357D-934E-AD15-51E5B34E7C60}" destId="{37DF6323-D228-5544-8532-1DE67812ABF5}" srcOrd="9" destOrd="0" parTransId="{6CA264DB-F3EF-8948-AA1A-3D46826331F4}" sibTransId="{E28C5016-0380-2F44-B9CC-DE47193DA9D0}"/>
    <dgm:cxn modelId="{3CCD0D31-5D53-7C4F-A8BF-2D02843ACE22}" type="presOf" srcId="{6EFAFD1C-A99C-3243-9B15-4436D699933F}" destId="{080F4686-6C32-7242-BE6E-DF5CCE7F499B}" srcOrd="1" destOrd="0" presId="urn:microsoft.com/office/officeart/2005/8/layout/orgChart1#1"/>
    <dgm:cxn modelId="{6B572B31-54D1-7548-B3BC-25D7892D76D0}" type="presOf" srcId="{567AC6F7-0257-8140-A394-519C4DF8B11B}" destId="{67CABA0D-9D25-1948-AB06-AE6C659ACA6F}" srcOrd="0" destOrd="0" presId="urn:microsoft.com/office/officeart/2005/8/layout/orgChart1#1"/>
    <dgm:cxn modelId="{6025A933-69C2-4A49-A71A-2B5C8B65D020}" type="presOf" srcId="{ED1B4A4D-78A6-3A44-8AA4-5DA81BA63B49}" destId="{DCE2DD10-C6C1-7649-9A86-2B32E02723B6}" srcOrd="0" destOrd="0" presId="urn:microsoft.com/office/officeart/2005/8/layout/orgChart1#1"/>
    <dgm:cxn modelId="{016A6A36-BB99-9E41-8262-84EAA3F2B75F}" type="presOf" srcId="{A6521FF3-0C74-4449-942D-7F47CC59B267}" destId="{7EF90C41-0DF3-0D4B-93CC-F087EEF3EB98}" srcOrd="0" destOrd="0" presId="urn:microsoft.com/office/officeart/2005/8/layout/orgChart1#1"/>
    <dgm:cxn modelId="{BECE5645-DB19-A747-89A8-A0E9B3520A23}" type="presOf" srcId="{A6521FF3-0C74-4449-942D-7F47CC59B267}" destId="{42995F4B-A275-A94F-B190-868E43C5D684}" srcOrd="1" destOrd="0" presId="urn:microsoft.com/office/officeart/2005/8/layout/orgChart1#1"/>
    <dgm:cxn modelId="{F82D3E55-5861-A44C-A498-E4D8EE5AD02F}" type="presOf" srcId="{37DF6323-D228-5544-8532-1DE67812ABF5}" destId="{17F3AB49-1B6D-4446-AD3C-A961B34756BA}" srcOrd="0" destOrd="0" presId="urn:microsoft.com/office/officeart/2005/8/layout/orgChart1#1"/>
    <dgm:cxn modelId="{D5D4B555-13F4-EC4A-86E6-F442310731FE}" srcId="{53394B61-357D-934E-AD15-51E5B34E7C60}" destId="{9E96A7B3-1E6D-084C-A6CE-735DB1423595}" srcOrd="10" destOrd="0" parTransId="{EF523321-2984-474D-B2E1-45AC81ED7074}" sibTransId="{01B5E22B-2D09-A942-8514-6487AEA73228}"/>
    <dgm:cxn modelId="{378B805C-C22D-A14E-9C45-62F9428EFF2A}" type="presOf" srcId="{6CA264DB-F3EF-8948-AA1A-3D46826331F4}" destId="{EED3DEBE-77FD-1949-97D6-FF32B3A38871}" srcOrd="0" destOrd="0" presId="urn:microsoft.com/office/officeart/2005/8/layout/orgChart1#1"/>
    <dgm:cxn modelId="{691EB25C-53AB-3141-B641-751246A1C622}" type="presOf" srcId="{F447B4E3-5C2F-6141-9ECF-263354684632}" destId="{EB8B2638-59C6-C046-91EF-FF3BFD0CFDCC}" srcOrd="0" destOrd="0" presId="urn:microsoft.com/office/officeart/2005/8/layout/orgChart1#1"/>
    <dgm:cxn modelId="{39A4C965-1B59-DF47-90C0-1B635352AEDD}" type="presOf" srcId="{3131F9FC-B81D-A24C-BE15-9F392C2CA6AB}" destId="{B6D0D342-4FB3-8444-BB0C-F0DF56F5D10C}" srcOrd="0" destOrd="0" presId="urn:microsoft.com/office/officeart/2005/8/layout/orgChart1#1"/>
    <dgm:cxn modelId="{78E02466-09E9-B544-B01D-981457B3D968}" type="presOf" srcId="{9E96A7B3-1E6D-084C-A6CE-735DB1423595}" destId="{CCED41CE-53B7-B04C-9754-3176F30AAD93}" srcOrd="0" destOrd="0" presId="urn:microsoft.com/office/officeart/2005/8/layout/orgChart1#1"/>
    <dgm:cxn modelId="{BF88D966-E10D-B54C-969B-DCDC8AB1FF0D}" type="presOf" srcId="{F447B4E3-5C2F-6141-9ECF-263354684632}" destId="{E5CF529F-57E5-7140-AAE6-FE59FF9187E1}" srcOrd="1" destOrd="0" presId="urn:microsoft.com/office/officeart/2005/8/layout/orgChart1#1"/>
    <dgm:cxn modelId="{3A5C9768-BDCC-D940-9BF8-E1B31ED3FA8F}" type="presOf" srcId="{A6CA6B19-C319-A74A-B7E9-4B6031F731F0}" destId="{B2C3AF4A-76A4-9042-92D0-C6568B6A1C97}" srcOrd="1" destOrd="0" presId="urn:microsoft.com/office/officeart/2005/8/layout/orgChart1#1"/>
    <dgm:cxn modelId="{CA72576C-5653-C84C-9543-329A1DC44BD8}" type="presOf" srcId="{FCA4EA46-4818-0040-9F07-127FDA3B723D}" destId="{F017F526-B033-EA44-B3F0-2336F44BD0D7}" srcOrd="0" destOrd="0" presId="urn:microsoft.com/office/officeart/2005/8/layout/orgChart1#1"/>
    <dgm:cxn modelId="{510AE272-9ADD-9948-B024-88A3DE04D143}" type="presOf" srcId="{91B2EE83-38D6-194B-9B87-23B25B8BB6F1}" destId="{665C3205-03C5-5D43-81FA-BAD71A884681}" srcOrd="0" destOrd="0" presId="urn:microsoft.com/office/officeart/2005/8/layout/orgChart1#1"/>
    <dgm:cxn modelId="{960BDE77-A5EC-944A-A424-CD2203C3C2CC}" type="presOf" srcId="{3131F9FC-B81D-A24C-BE15-9F392C2CA6AB}" destId="{7DD9A26C-0A47-F343-A1E2-CC2AC319C11F}" srcOrd="1" destOrd="0" presId="urn:microsoft.com/office/officeart/2005/8/layout/orgChart1#1"/>
    <dgm:cxn modelId="{2540367E-87A9-BE45-A5F3-05BF2B34F234}" type="presOf" srcId="{EF523321-2984-474D-B2E1-45AC81ED7074}" destId="{F55CD35B-2CA2-1444-A137-7E2B5425EE25}" srcOrd="0" destOrd="0" presId="urn:microsoft.com/office/officeart/2005/8/layout/orgChart1#1"/>
    <dgm:cxn modelId="{AA1B607E-D95C-ED4B-BA7E-7CB01551C7C7}" type="presOf" srcId="{2E8216D5-56B6-024C-933B-E38F8CB7ED9D}" destId="{798AA54C-A707-B346-9E97-67C978FFAD0C}" srcOrd="0" destOrd="0" presId="urn:microsoft.com/office/officeart/2005/8/layout/orgChart1#1"/>
    <dgm:cxn modelId="{6E68BC88-7AA3-3B40-BAC4-537725845848}" srcId="{53394B61-357D-934E-AD15-51E5B34E7C60}" destId="{219FF729-6AD3-F74D-8640-FC60A1B66784}" srcOrd="4" destOrd="0" parTransId="{91FC104A-2832-9847-89E2-EB99900B6C7B}" sibTransId="{BF31EB71-8277-C04A-B41F-765ED6D9F673}"/>
    <dgm:cxn modelId="{66BBD889-DBA8-A34B-8C2E-DE7F4CCDF71D}" srcId="{53394B61-357D-934E-AD15-51E5B34E7C60}" destId="{6EFAFD1C-A99C-3243-9B15-4436D699933F}" srcOrd="7" destOrd="0" parTransId="{5901D3AD-5D35-4F44-B7D4-4EDA65BC3214}" sibTransId="{F41CB6A8-6EA7-7F41-99B9-36A65E2EFCB7}"/>
    <dgm:cxn modelId="{A3BD908B-A967-194B-9445-080EDE64B36E}" srcId="{53394B61-357D-934E-AD15-51E5B34E7C60}" destId="{9A6E8F94-81EF-9142-B72C-2BC6353A3ECD}" srcOrd="5" destOrd="0" parTransId="{91B2EE83-38D6-194B-9B87-23B25B8BB6F1}" sibTransId="{B2CA38D0-5EAC-5642-9E69-51E99C7DDBB1}"/>
    <dgm:cxn modelId="{7785738E-A853-124E-AC11-D61EA3AFE684}" type="presOf" srcId="{17949525-89C2-8A47-8C61-06DD8DD60832}" destId="{4F40DC37-0816-B84B-A68F-6AF8943EE8DD}" srcOrd="0" destOrd="0" presId="urn:microsoft.com/office/officeart/2005/8/layout/orgChart1#1"/>
    <dgm:cxn modelId="{F543B68F-366E-1045-B5F9-AB90FCAA53EE}" type="presOf" srcId="{9A6E8F94-81EF-9142-B72C-2BC6353A3ECD}" destId="{CC05A9FE-BED1-9C43-A443-A2C58C7A2926}" srcOrd="0" destOrd="0" presId="urn:microsoft.com/office/officeart/2005/8/layout/orgChart1#1"/>
    <dgm:cxn modelId="{EA449A90-A2FC-964E-9398-150F2B7D2898}" type="presOf" srcId="{53394B61-357D-934E-AD15-51E5B34E7C60}" destId="{74A93775-79BD-9C4B-A4A6-474D0A97300B}" srcOrd="0" destOrd="0" presId="urn:microsoft.com/office/officeart/2005/8/layout/orgChart1#1"/>
    <dgm:cxn modelId="{4A20C39B-A6F3-5F4E-A16B-5A3BBB9EA17B}" srcId="{53394B61-357D-934E-AD15-51E5B34E7C60}" destId="{A6CA6B19-C319-A74A-B7E9-4B6031F731F0}" srcOrd="2" destOrd="0" parTransId="{F2A0797F-4684-EE44-BD68-2B890E79F073}" sibTransId="{76F31241-A22D-4646-B541-65B2ED5D9C6F}"/>
    <dgm:cxn modelId="{E6F3FCAE-69EB-F049-B54D-0D6555E5CBE7}" type="presOf" srcId="{17949525-89C2-8A47-8C61-06DD8DD60832}" destId="{DA13947A-B946-0141-86E3-588DC5BF6434}" srcOrd="1" destOrd="0" presId="urn:microsoft.com/office/officeart/2005/8/layout/orgChart1#1"/>
    <dgm:cxn modelId="{2367EFB0-6C70-0940-8424-C4541DE96896}" type="presOf" srcId="{A6CA6B19-C319-A74A-B7E9-4B6031F731F0}" destId="{F3C4D3A6-F8DA-6943-BB04-EB535F181D37}" srcOrd="0" destOrd="0" presId="urn:microsoft.com/office/officeart/2005/8/layout/orgChart1#1"/>
    <dgm:cxn modelId="{F8C58DB1-BA6C-C046-BAD0-E93FB8549888}" type="presOf" srcId="{5901D3AD-5D35-4F44-B7D4-4EDA65BC3214}" destId="{4F197CC2-D9E3-334C-8CE4-0D45AF30B0CB}" srcOrd="0" destOrd="0" presId="urn:microsoft.com/office/officeart/2005/8/layout/orgChart1#1"/>
    <dgm:cxn modelId="{34D794B2-6959-C341-80C7-E99B779D01FC}" type="presOf" srcId="{91FC104A-2832-9847-89E2-EB99900B6C7B}" destId="{302D0068-EF43-2C47-8D71-A3F9AE410711}" srcOrd="0" destOrd="0" presId="urn:microsoft.com/office/officeart/2005/8/layout/orgChart1#1"/>
    <dgm:cxn modelId="{9F1961B7-6F56-1146-A38E-B340D5EBBCBC}" type="presOf" srcId="{53394B61-357D-934E-AD15-51E5B34E7C60}" destId="{2B169E73-533F-AF47-846B-B86294089FD8}" srcOrd="1" destOrd="0" presId="urn:microsoft.com/office/officeart/2005/8/layout/orgChart1#1"/>
    <dgm:cxn modelId="{5029AFBA-DA55-F84E-8011-BFD9EBED0310}" srcId="{53394B61-357D-934E-AD15-51E5B34E7C60}" destId="{3131F9FC-B81D-A24C-BE15-9F392C2CA6AB}" srcOrd="1" destOrd="0" parTransId="{ED1B4A4D-78A6-3A44-8AA4-5DA81BA63B49}" sibTransId="{ECC293CD-1B76-5543-8A20-926C111C4C65}"/>
    <dgm:cxn modelId="{DA6E1BBC-8206-3E4D-90C0-E6CCE34FCC9B}" srcId="{53394B61-357D-934E-AD15-51E5B34E7C60}" destId="{FCA4EA46-4818-0040-9F07-127FDA3B723D}" srcOrd="8" destOrd="0" parTransId="{567AC6F7-0257-8140-A394-519C4DF8B11B}" sibTransId="{6383BEA2-6F6A-EB46-8350-362D1448192F}"/>
    <dgm:cxn modelId="{041F96C0-CE83-6E4B-B28F-522C088A9BE5}" type="presOf" srcId="{9A6E8F94-81EF-9142-B72C-2BC6353A3ECD}" destId="{A17888DC-8210-194E-B586-19E1CE68E74B}" srcOrd="1" destOrd="0" presId="urn:microsoft.com/office/officeart/2005/8/layout/orgChart1#1"/>
    <dgm:cxn modelId="{EBB755C1-F013-FE42-862F-7FD56B78D96D}" type="presOf" srcId="{56D9EE4C-D02F-A040-94D8-D6CC6F6049D3}" destId="{4406CA99-F128-7D4F-AD29-835ED00750DD}" srcOrd="0" destOrd="0" presId="urn:microsoft.com/office/officeart/2005/8/layout/orgChart1#1"/>
    <dgm:cxn modelId="{EDDACEC2-9A02-EE43-B0E4-AE88E14D73A8}" type="presOf" srcId="{37DF6323-D228-5544-8532-1DE67812ABF5}" destId="{01BE2CC5-A7DC-1549-A0FC-CB5A813E6D9A}" srcOrd="1" destOrd="0" presId="urn:microsoft.com/office/officeart/2005/8/layout/orgChart1#1"/>
    <dgm:cxn modelId="{6D80DDC9-EE70-A846-A8C4-A00B24BC1CF5}" srcId="{53394B61-357D-934E-AD15-51E5B34E7C60}" destId="{17949525-89C2-8A47-8C61-06DD8DD60832}" srcOrd="3" destOrd="0" parTransId="{653312C5-688C-D343-B9BE-E50008B83B20}" sibTransId="{3A021F88-8E32-734A-8471-9EB2C54C447B}"/>
    <dgm:cxn modelId="{F54E99D3-821F-8A4D-8EBF-F0CF64C495EB}" type="presOf" srcId="{219FF729-6AD3-F74D-8640-FC60A1B66784}" destId="{03F7B77C-C9C0-274E-9A88-53060659DE54}" srcOrd="0" destOrd="0" presId="urn:microsoft.com/office/officeart/2005/8/layout/orgChart1#1"/>
    <dgm:cxn modelId="{9F3359E6-469C-F44D-8E3A-F5F60112F567}" srcId="{53394B61-357D-934E-AD15-51E5B34E7C60}" destId="{F447B4E3-5C2F-6141-9ECF-263354684632}" srcOrd="0" destOrd="0" parTransId="{56D9EE4C-D02F-A040-94D8-D6CC6F6049D3}" sibTransId="{6C16D60F-E7EF-684D-972A-7A9A635B1388}"/>
    <dgm:cxn modelId="{ECBCCCEC-A915-A140-B5EC-CC38E53EBA84}" srcId="{A796599B-7C4E-DF40-9680-30DE4D6230AE}" destId="{53394B61-357D-934E-AD15-51E5B34E7C60}" srcOrd="0" destOrd="0" parTransId="{749945E4-EB0C-0D4F-B4D2-D61C2EED75BB}" sibTransId="{B559FB18-15F7-C44A-ACE1-7C6E44EEE22E}"/>
    <dgm:cxn modelId="{845D6EF6-4501-2A4D-B995-582230548023}" type="presOf" srcId="{653312C5-688C-D343-B9BE-E50008B83B20}" destId="{39521FDD-76B9-CD4E-96E6-ADFA4E6B1499}" srcOrd="0" destOrd="0" presId="urn:microsoft.com/office/officeart/2005/8/layout/orgChart1#1"/>
    <dgm:cxn modelId="{78383278-31FC-9949-88D4-1661239E2993}" type="presParOf" srcId="{5099D301-D895-AD48-9F9D-A11C7357AB5D}" destId="{A7437B97-AFEA-A845-B937-7010B1958E0C}" srcOrd="0" destOrd="0" presId="urn:microsoft.com/office/officeart/2005/8/layout/orgChart1#1"/>
    <dgm:cxn modelId="{134CAA5B-B703-0448-97A6-14B0610B17DF}" type="presParOf" srcId="{A7437B97-AFEA-A845-B937-7010B1958E0C}" destId="{D1299698-1DEA-B44D-8CCF-4ED83F07CDFF}" srcOrd="0" destOrd="0" presId="urn:microsoft.com/office/officeart/2005/8/layout/orgChart1#1"/>
    <dgm:cxn modelId="{08C69588-AEF5-204D-9B20-51EBE81E275B}" type="presParOf" srcId="{D1299698-1DEA-B44D-8CCF-4ED83F07CDFF}" destId="{74A93775-79BD-9C4B-A4A6-474D0A97300B}" srcOrd="0" destOrd="0" presId="urn:microsoft.com/office/officeart/2005/8/layout/orgChart1#1"/>
    <dgm:cxn modelId="{959F572C-9873-FB48-A74A-D485662482F9}" type="presParOf" srcId="{D1299698-1DEA-B44D-8CCF-4ED83F07CDFF}" destId="{2B169E73-533F-AF47-846B-B86294089FD8}" srcOrd="1" destOrd="0" presId="urn:microsoft.com/office/officeart/2005/8/layout/orgChart1#1"/>
    <dgm:cxn modelId="{A1A6228A-11B8-FA49-B661-E84C232B68BC}" type="presParOf" srcId="{A7437B97-AFEA-A845-B937-7010B1958E0C}" destId="{CB76CDC7-4E62-A448-A861-F79BB655630A}" srcOrd="1" destOrd="0" presId="urn:microsoft.com/office/officeart/2005/8/layout/orgChart1#1"/>
    <dgm:cxn modelId="{875270F5-3EAC-5A46-AD7E-9AFEB654E51E}" type="presParOf" srcId="{CB76CDC7-4E62-A448-A861-F79BB655630A}" destId="{DCE2DD10-C6C1-7649-9A86-2B32E02723B6}" srcOrd="0" destOrd="0" presId="urn:microsoft.com/office/officeart/2005/8/layout/orgChart1#1"/>
    <dgm:cxn modelId="{5467CC78-3520-AA44-B299-C1C58825EF9A}" type="presParOf" srcId="{CB76CDC7-4E62-A448-A861-F79BB655630A}" destId="{5489A1B2-346C-7446-A6C8-A6176B012348}" srcOrd="1" destOrd="0" presId="urn:microsoft.com/office/officeart/2005/8/layout/orgChart1#1"/>
    <dgm:cxn modelId="{562BEF11-5302-214C-B878-F79DE8417DAE}" type="presParOf" srcId="{5489A1B2-346C-7446-A6C8-A6176B012348}" destId="{240D26B9-2379-0542-988D-C129FC0341EF}" srcOrd="0" destOrd="0" presId="urn:microsoft.com/office/officeart/2005/8/layout/orgChart1#1"/>
    <dgm:cxn modelId="{2537FA47-A143-274F-9E3C-37F20A467FB4}" type="presParOf" srcId="{240D26B9-2379-0542-988D-C129FC0341EF}" destId="{B6D0D342-4FB3-8444-BB0C-F0DF56F5D10C}" srcOrd="0" destOrd="0" presId="urn:microsoft.com/office/officeart/2005/8/layout/orgChart1#1"/>
    <dgm:cxn modelId="{B7C9F566-B71E-F143-B055-78F1718523F4}" type="presParOf" srcId="{240D26B9-2379-0542-988D-C129FC0341EF}" destId="{7DD9A26C-0A47-F343-A1E2-CC2AC319C11F}" srcOrd="1" destOrd="0" presId="urn:microsoft.com/office/officeart/2005/8/layout/orgChart1#1"/>
    <dgm:cxn modelId="{22DB6589-A4E1-E64A-94C0-120E73A5449F}" type="presParOf" srcId="{5489A1B2-346C-7446-A6C8-A6176B012348}" destId="{BB822948-EA35-E64C-9264-5FDEB6BC82E4}" srcOrd="1" destOrd="0" presId="urn:microsoft.com/office/officeart/2005/8/layout/orgChart1#1"/>
    <dgm:cxn modelId="{3418D6E0-A393-7847-B2B6-F1648DD259FC}" type="presParOf" srcId="{5489A1B2-346C-7446-A6C8-A6176B012348}" destId="{D32FDDC0-1AD7-2D43-8912-5AB68505C328}" srcOrd="2" destOrd="0" presId="urn:microsoft.com/office/officeart/2005/8/layout/orgChart1#1"/>
    <dgm:cxn modelId="{DDB26DC0-3459-4840-865A-9E496CA2BC63}" type="presParOf" srcId="{CB76CDC7-4E62-A448-A861-F79BB655630A}" destId="{E5F91B85-12C6-EF42-AF8E-512526D4E1F6}" srcOrd="2" destOrd="0" presId="urn:microsoft.com/office/officeart/2005/8/layout/orgChart1#1"/>
    <dgm:cxn modelId="{4F650A90-67BA-0F4A-9AA7-E113CB987CC7}" type="presParOf" srcId="{CB76CDC7-4E62-A448-A861-F79BB655630A}" destId="{225EB004-7FB7-D145-9ADF-D9718D2C5654}" srcOrd="3" destOrd="0" presId="urn:microsoft.com/office/officeart/2005/8/layout/orgChart1#1"/>
    <dgm:cxn modelId="{DB5153F1-8DA6-0840-A653-A7D7EC0CA4C2}" type="presParOf" srcId="{225EB004-7FB7-D145-9ADF-D9718D2C5654}" destId="{9CD3CB7E-078E-7A4D-9CB8-2479DC97971F}" srcOrd="0" destOrd="0" presId="urn:microsoft.com/office/officeart/2005/8/layout/orgChart1#1"/>
    <dgm:cxn modelId="{BE65F87C-50C3-BB42-AD5B-441FDE0E0B37}" type="presParOf" srcId="{9CD3CB7E-078E-7A4D-9CB8-2479DC97971F}" destId="{F3C4D3A6-F8DA-6943-BB04-EB535F181D37}" srcOrd="0" destOrd="0" presId="urn:microsoft.com/office/officeart/2005/8/layout/orgChart1#1"/>
    <dgm:cxn modelId="{63A780D1-EA8C-F746-8C6D-3279CE91E315}" type="presParOf" srcId="{9CD3CB7E-078E-7A4D-9CB8-2479DC97971F}" destId="{B2C3AF4A-76A4-9042-92D0-C6568B6A1C97}" srcOrd="1" destOrd="0" presId="urn:microsoft.com/office/officeart/2005/8/layout/orgChart1#1"/>
    <dgm:cxn modelId="{FC1662B2-68E0-6F46-98DF-1FB374ECC804}" type="presParOf" srcId="{225EB004-7FB7-D145-9ADF-D9718D2C5654}" destId="{663D41F6-8AFA-3044-95C0-D8CA0A1B12EC}" srcOrd="1" destOrd="0" presId="urn:microsoft.com/office/officeart/2005/8/layout/orgChart1#1"/>
    <dgm:cxn modelId="{C456E523-50F5-EA4E-9178-13C7BCFCA4F9}" type="presParOf" srcId="{225EB004-7FB7-D145-9ADF-D9718D2C5654}" destId="{9B2093D5-BF9C-B249-B533-1113076E132E}" srcOrd="2" destOrd="0" presId="urn:microsoft.com/office/officeart/2005/8/layout/orgChart1#1"/>
    <dgm:cxn modelId="{CE5051F3-6453-394E-8B56-20395BA3332C}" type="presParOf" srcId="{CB76CDC7-4E62-A448-A861-F79BB655630A}" destId="{39521FDD-76B9-CD4E-96E6-ADFA4E6B1499}" srcOrd="4" destOrd="0" presId="urn:microsoft.com/office/officeart/2005/8/layout/orgChart1#1"/>
    <dgm:cxn modelId="{26FD990A-C694-7343-8671-9E688AE748E3}" type="presParOf" srcId="{CB76CDC7-4E62-A448-A861-F79BB655630A}" destId="{38864AA3-0762-6944-AF06-989BBFCFB9D9}" srcOrd="5" destOrd="0" presId="urn:microsoft.com/office/officeart/2005/8/layout/orgChart1#1"/>
    <dgm:cxn modelId="{6AA2CB73-FD9B-BB42-A12A-DBDF32B6F2F7}" type="presParOf" srcId="{38864AA3-0762-6944-AF06-989BBFCFB9D9}" destId="{B0006F6F-AAA3-9948-B02B-11EEE870CAC9}" srcOrd="0" destOrd="0" presId="urn:microsoft.com/office/officeart/2005/8/layout/orgChart1#1"/>
    <dgm:cxn modelId="{BBCCBF87-A212-FD42-919E-5AD7CECFFC54}" type="presParOf" srcId="{B0006F6F-AAA3-9948-B02B-11EEE870CAC9}" destId="{4F40DC37-0816-B84B-A68F-6AF8943EE8DD}" srcOrd="0" destOrd="0" presId="urn:microsoft.com/office/officeart/2005/8/layout/orgChart1#1"/>
    <dgm:cxn modelId="{0451D7E5-E8D9-4A45-8B5B-B80328132AEB}" type="presParOf" srcId="{B0006F6F-AAA3-9948-B02B-11EEE870CAC9}" destId="{DA13947A-B946-0141-86E3-588DC5BF6434}" srcOrd="1" destOrd="0" presId="urn:microsoft.com/office/officeart/2005/8/layout/orgChart1#1"/>
    <dgm:cxn modelId="{68B3EBB7-0DFB-294F-8536-E7B8EFC41282}" type="presParOf" srcId="{38864AA3-0762-6944-AF06-989BBFCFB9D9}" destId="{B75B26ED-7848-DF4B-B703-27B929A8D757}" srcOrd="1" destOrd="0" presId="urn:microsoft.com/office/officeart/2005/8/layout/orgChart1#1"/>
    <dgm:cxn modelId="{DDD3CC18-FB6C-0444-9A83-B9381D3EA3F4}" type="presParOf" srcId="{38864AA3-0762-6944-AF06-989BBFCFB9D9}" destId="{C1C63C04-2A44-3740-BE36-139B59BCEBDD}" srcOrd="2" destOrd="0" presId="urn:microsoft.com/office/officeart/2005/8/layout/orgChart1#1"/>
    <dgm:cxn modelId="{E52D8F88-394E-A044-A879-3E7B50C2F081}" type="presParOf" srcId="{CB76CDC7-4E62-A448-A861-F79BB655630A}" destId="{302D0068-EF43-2C47-8D71-A3F9AE410711}" srcOrd="6" destOrd="0" presId="urn:microsoft.com/office/officeart/2005/8/layout/orgChart1#1"/>
    <dgm:cxn modelId="{9F7E4CB3-FDC6-7E4A-B1F0-0BD4B92A6E4F}" type="presParOf" srcId="{CB76CDC7-4E62-A448-A861-F79BB655630A}" destId="{7ECB8126-25C0-CC41-B011-10C57B9CD47D}" srcOrd="7" destOrd="0" presId="urn:microsoft.com/office/officeart/2005/8/layout/orgChart1#1"/>
    <dgm:cxn modelId="{83672433-6C6F-2547-9CDD-2BBDB8AD43E0}" type="presParOf" srcId="{7ECB8126-25C0-CC41-B011-10C57B9CD47D}" destId="{8859E49E-4EFC-F444-ABD5-2BCA1D859D81}" srcOrd="0" destOrd="0" presId="urn:microsoft.com/office/officeart/2005/8/layout/orgChart1#1"/>
    <dgm:cxn modelId="{77811ACD-D177-4F41-B58C-F91D5F7B54F1}" type="presParOf" srcId="{8859E49E-4EFC-F444-ABD5-2BCA1D859D81}" destId="{03F7B77C-C9C0-274E-9A88-53060659DE54}" srcOrd="0" destOrd="0" presId="urn:microsoft.com/office/officeart/2005/8/layout/orgChart1#1"/>
    <dgm:cxn modelId="{325E5DAD-D552-FC48-9B45-C9D6620C1DDB}" type="presParOf" srcId="{8859E49E-4EFC-F444-ABD5-2BCA1D859D81}" destId="{5684FB4C-E066-B141-9DF7-982CBAC3EC33}" srcOrd="1" destOrd="0" presId="urn:microsoft.com/office/officeart/2005/8/layout/orgChart1#1"/>
    <dgm:cxn modelId="{98BCA365-58E2-C743-ACAD-26C428BDD19E}" type="presParOf" srcId="{7ECB8126-25C0-CC41-B011-10C57B9CD47D}" destId="{C381657D-6A3C-6148-922E-8ECCF631F7B5}" srcOrd="1" destOrd="0" presId="urn:microsoft.com/office/officeart/2005/8/layout/orgChart1#1"/>
    <dgm:cxn modelId="{1E62BDF0-A5E4-7743-8F9E-CE74CC509774}" type="presParOf" srcId="{7ECB8126-25C0-CC41-B011-10C57B9CD47D}" destId="{404BDBEB-BC2F-BF45-9663-BED0EA9B0707}" srcOrd="2" destOrd="0" presId="urn:microsoft.com/office/officeart/2005/8/layout/orgChart1#1"/>
    <dgm:cxn modelId="{6BFC5812-C04F-1347-B0DF-EF04C0639239}" type="presParOf" srcId="{CB76CDC7-4E62-A448-A861-F79BB655630A}" destId="{665C3205-03C5-5D43-81FA-BAD71A884681}" srcOrd="8" destOrd="0" presId="urn:microsoft.com/office/officeart/2005/8/layout/orgChart1#1"/>
    <dgm:cxn modelId="{AEFB3BB3-51A5-D746-AB3F-08774FAF1F9D}" type="presParOf" srcId="{CB76CDC7-4E62-A448-A861-F79BB655630A}" destId="{079F09AA-AF46-394A-8933-5BB86FA6BFE2}" srcOrd="9" destOrd="0" presId="urn:microsoft.com/office/officeart/2005/8/layout/orgChart1#1"/>
    <dgm:cxn modelId="{A1E2DE8E-1EE1-9348-B2A3-5280C48F4A91}" type="presParOf" srcId="{079F09AA-AF46-394A-8933-5BB86FA6BFE2}" destId="{BF37025D-1B51-7540-8727-F4E1D47C6EF4}" srcOrd="0" destOrd="0" presId="urn:microsoft.com/office/officeart/2005/8/layout/orgChart1#1"/>
    <dgm:cxn modelId="{2F44705D-34AC-9344-93F1-7579983D79A0}" type="presParOf" srcId="{BF37025D-1B51-7540-8727-F4E1D47C6EF4}" destId="{CC05A9FE-BED1-9C43-A443-A2C58C7A2926}" srcOrd="0" destOrd="0" presId="urn:microsoft.com/office/officeart/2005/8/layout/orgChart1#1"/>
    <dgm:cxn modelId="{FD5F3C1B-E2D1-DF46-A5F4-5FF85380499E}" type="presParOf" srcId="{BF37025D-1B51-7540-8727-F4E1D47C6EF4}" destId="{A17888DC-8210-194E-B586-19E1CE68E74B}" srcOrd="1" destOrd="0" presId="urn:microsoft.com/office/officeart/2005/8/layout/orgChart1#1"/>
    <dgm:cxn modelId="{E7B54C2E-7EAE-B843-955A-1C6759115940}" type="presParOf" srcId="{079F09AA-AF46-394A-8933-5BB86FA6BFE2}" destId="{33B32E78-57DB-3A43-A045-E799E426057A}" srcOrd="1" destOrd="0" presId="urn:microsoft.com/office/officeart/2005/8/layout/orgChart1#1"/>
    <dgm:cxn modelId="{D9951DCF-A8CA-C94F-9ECE-6BA4C54C077F}" type="presParOf" srcId="{079F09AA-AF46-394A-8933-5BB86FA6BFE2}" destId="{2A7AA1A0-6B81-0445-A35C-9466223EFFDB}" srcOrd="2" destOrd="0" presId="urn:microsoft.com/office/officeart/2005/8/layout/orgChart1#1"/>
    <dgm:cxn modelId="{D978DB76-21E7-234D-82E9-6E5C144458CF}" type="presParOf" srcId="{CB76CDC7-4E62-A448-A861-F79BB655630A}" destId="{798AA54C-A707-B346-9E97-67C978FFAD0C}" srcOrd="10" destOrd="0" presId="urn:microsoft.com/office/officeart/2005/8/layout/orgChart1#1"/>
    <dgm:cxn modelId="{2EDB55DA-9C10-7249-8086-7E480757247D}" type="presParOf" srcId="{CB76CDC7-4E62-A448-A861-F79BB655630A}" destId="{0DB2F65E-D271-EA45-AC6C-B447639B1D1A}" srcOrd="11" destOrd="0" presId="urn:microsoft.com/office/officeart/2005/8/layout/orgChart1#1"/>
    <dgm:cxn modelId="{181538C1-F369-394A-B35F-D9B98E05D453}" type="presParOf" srcId="{0DB2F65E-D271-EA45-AC6C-B447639B1D1A}" destId="{2D134D2F-43F1-9C45-BD51-DF34B9FBB84C}" srcOrd="0" destOrd="0" presId="urn:microsoft.com/office/officeart/2005/8/layout/orgChart1#1"/>
    <dgm:cxn modelId="{DEB82688-E7CD-3140-8F6E-9846B7AB3663}" type="presParOf" srcId="{2D134D2F-43F1-9C45-BD51-DF34B9FBB84C}" destId="{7EF90C41-0DF3-0D4B-93CC-F087EEF3EB98}" srcOrd="0" destOrd="0" presId="urn:microsoft.com/office/officeart/2005/8/layout/orgChart1#1"/>
    <dgm:cxn modelId="{5F93097E-E325-224F-8037-92AF85D5E7F9}" type="presParOf" srcId="{2D134D2F-43F1-9C45-BD51-DF34B9FBB84C}" destId="{42995F4B-A275-A94F-B190-868E43C5D684}" srcOrd="1" destOrd="0" presId="urn:microsoft.com/office/officeart/2005/8/layout/orgChart1#1"/>
    <dgm:cxn modelId="{E98E5662-E249-0647-B456-463422222B65}" type="presParOf" srcId="{0DB2F65E-D271-EA45-AC6C-B447639B1D1A}" destId="{0EDD5EF3-5489-6A4A-9923-BBE149DF2912}" srcOrd="1" destOrd="0" presId="urn:microsoft.com/office/officeart/2005/8/layout/orgChart1#1"/>
    <dgm:cxn modelId="{C1A2C581-8FD1-5F49-9DA1-3CF7A303C528}" type="presParOf" srcId="{0DB2F65E-D271-EA45-AC6C-B447639B1D1A}" destId="{EBD60E43-6377-004E-9582-173CADF28D48}" srcOrd="2" destOrd="0" presId="urn:microsoft.com/office/officeart/2005/8/layout/orgChart1#1"/>
    <dgm:cxn modelId="{4F94E824-2717-7C47-BD37-5D3078FD820A}" type="presParOf" srcId="{CB76CDC7-4E62-A448-A861-F79BB655630A}" destId="{4F197CC2-D9E3-334C-8CE4-0D45AF30B0CB}" srcOrd="12" destOrd="0" presId="urn:microsoft.com/office/officeart/2005/8/layout/orgChart1#1"/>
    <dgm:cxn modelId="{3D78B452-AE71-7D4F-BFE6-E72C58916B99}" type="presParOf" srcId="{CB76CDC7-4E62-A448-A861-F79BB655630A}" destId="{9CC2F048-E6F7-3540-859C-057C71568D97}" srcOrd="13" destOrd="0" presId="urn:microsoft.com/office/officeart/2005/8/layout/orgChart1#1"/>
    <dgm:cxn modelId="{8BCD64FD-4551-FA43-8E94-F6C3D39B14A2}" type="presParOf" srcId="{9CC2F048-E6F7-3540-859C-057C71568D97}" destId="{684DFB9A-A841-EF4A-A3B8-FDEE4B7B09BC}" srcOrd="0" destOrd="0" presId="urn:microsoft.com/office/officeart/2005/8/layout/orgChart1#1"/>
    <dgm:cxn modelId="{574D44B0-FA49-514B-9864-8DAD55F3AA16}" type="presParOf" srcId="{684DFB9A-A841-EF4A-A3B8-FDEE4B7B09BC}" destId="{8ED9A33B-C139-C44E-BCA3-1E216E4779AC}" srcOrd="0" destOrd="0" presId="urn:microsoft.com/office/officeart/2005/8/layout/orgChart1#1"/>
    <dgm:cxn modelId="{6662BB29-D518-E544-B4DE-5DB13A225871}" type="presParOf" srcId="{684DFB9A-A841-EF4A-A3B8-FDEE4B7B09BC}" destId="{080F4686-6C32-7242-BE6E-DF5CCE7F499B}" srcOrd="1" destOrd="0" presId="urn:microsoft.com/office/officeart/2005/8/layout/orgChart1#1"/>
    <dgm:cxn modelId="{AFE08894-E061-934E-ABEE-DC2AFB98DA88}" type="presParOf" srcId="{9CC2F048-E6F7-3540-859C-057C71568D97}" destId="{98C1DA1B-A6A7-6640-A60C-CF45CC42D489}" srcOrd="1" destOrd="0" presId="urn:microsoft.com/office/officeart/2005/8/layout/orgChart1#1"/>
    <dgm:cxn modelId="{4D4FBAD0-A203-3C48-95A9-18F3CAF09FD2}" type="presParOf" srcId="{9CC2F048-E6F7-3540-859C-057C71568D97}" destId="{2DBCC512-78FC-3C41-AED9-0BE8E4F19E28}" srcOrd="2" destOrd="0" presId="urn:microsoft.com/office/officeart/2005/8/layout/orgChart1#1"/>
    <dgm:cxn modelId="{89B1D9B0-FB55-4747-AAE1-29A6D2241E66}" type="presParOf" srcId="{CB76CDC7-4E62-A448-A861-F79BB655630A}" destId="{67CABA0D-9D25-1948-AB06-AE6C659ACA6F}" srcOrd="14" destOrd="0" presId="urn:microsoft.com/office/officeart/2005/8/layout/orgChart1#1"/>
    <dgm:cxn modelId="{1BD70E71-7FA7-CA4A-BBDA-B06367526029}" type="presParOf" srcId="{CB76CDC7-4E62-A448-A861-F79BB655630A}" destId="{AE8874F2-25F6-8541-ABC5-C72D3E99703F}" srcOrd="15" destOrd="0" presId="urn:microsoft.com/office/officeart/2005/8/layout/orgChart1#1"/>
    <dgm:cxn modelId="{5BEDC535-7C32-EF4E-AC4E-5095A0F0C8D0}" type="presParOf" srcId="{AE8874F2-25F6-8541-ABC5-C72D3E99703F}" destId="{BA21C984-FDA3-FB4B-A87B-443B6E067A78}" srcOrd="0" destOrd="0" presId="urn:microsoft.com/office/officeart/2005/8/layout/orgChart1#1"/>
    <dgm:cxn modelId="{2FE9720E-FC55-0243-9AE5-448C2500618E}" type="presParOf" srcId="{BA21C984-FDA3-FB4B-A87B-443B6E067A78}" destId="{F017F526-B033-EA44-B3F0-2336F44BD0D7}" srcOrd="0" destOrd="0" presId="urn:microsoft.com/office/officeart/2005/8/layout/orgChart1#1"/>
    <dgm:cxn modelId="{C7ADAB0E-AB67-D446-857D-0FBA45F7C14F}" type="presParOf" srcId="{BA21C984-FDA3-FB4B-A87B-443B6E067A78}" destId="{3D721839-3795-AE43-9D57-D083485F443C}" srcOrd="1" destOrd="0" presId="urn:microsoft.com/office/officeart/2005/8/layout/orgChart1#1"/>
    <dgm:cxn modelId="{C3AB8118-5C42-CD4C-81BB-F16B6C95996E}" type="presParOf" srcId="{AE8874F2-25F6-8541-ABC5-C72D3E99703F}" destId="{E297C46A-8060-9B45-94A6-15C57EC18E11}" srcOrd="1" destOrd="0" presId="urn:microsoft.com/office/officeart/2005/8/layout/orgChart1#1"/>
    <dgm:cxn modelId="{1DAF0FB8-E6A2-334D-999A-2E7335F27B1B}" type="presParOf" srcId="{AE8874F2-25F6-8541-ABC5-C72D3E99703F}" destId="{3A2F37E2-6F73-7C4C-83B9-BD5EC53E26C2}" srcOrd="2" destOrd="0" presId="urn:microsoft.com/office/officeart/2005/8/layout/orgChart1#1"/>
    <dgm:cxn modelId="{0B171945-3FAE-C748-A7C6-322DC8283486}" type="presParOf" srcId="{CB76CDC7-4E62-A448-A861-F79BB655630A}" destId="{EED3DEBE-77FD-1949-97D6-FF32B3A38871}" srcOrd="16" destOrd="0" presId="urn:microsoft.com/office/officeart/2005/8/layout/orgChart1#1"/>
    <dgm:cxn modelId="{7103F493-9CCC-0E4E-8842-5C633C63BB5F}" type="presParOf" srcId="{CB76CDC7-4E62-A448-A861-F79BB655630A}" destId="{7102DF14-EBDC-494D-A6B5-122E38DD30B9}" srcOrd="17" destOrd="0" presId="urn:microsoft.com/office/officeart/2005/8/layout/orgChart1#1"/>
    <dgm:cxn modelId="{7B282297-274C-074C-8A49-0C4ACB7D73AB}" type="presParOf" srcId="{7102DF14-EBDC-494D-A6B5-122E38DD30B9}" destId="{54C06F3E-4E11-D748-8A29-2C8A200501BD}" srcOrd="0" destOrd="0" presId="urn:microsoft.com/office/officeart/2005/8/layout/orgChart1#1"/>
    <dgm:cxn modelId="{BDD10140-73A6-1547-B61C-BCB93638B3FD}" type="presParOf" srcId="{54C06F3E-4E11-D748-8A29-2C8A200501BD}" destId="{17F3AB49-1B6D-4446-AD3C-A961B34756BA}" srcOrd="0" destOrd="0" presId="urn:microsoft.com/office/officeart/2005/8/layout/orgChart1#1"/>
    <dgm:cxn modelId="{AF17CD4B-B967-C54B-8F33-96097B235569}" type="presParOf" srcId="{54C06F3E-4E11-D748-8A29-2C8A200501BD}" destId="{01BE2CC5-A7DC-1549-A0FC-CB5A813E6D9A}" srcOrd="1" destOrd="0" presId="urn:microsoft.com/office/officeart/2005/8/layout/orgChart1#1"/>
    <dgm:cxn modelId="{5F6FA214-9F03-6547-9A4B-D7CBABFB9E9F}" type="presParOf" srcId="{7102DF14-EBDC-494D-A6B5-122E38DD30B9}" destId="{6A3A9BA2-C51B-2042-B8E0-26D6EEA07D2F}" srcOrd="1" destOrd="0" presId="urn:microsoft.com/office/officeart/2005/8/layout/orgChart1#1"/>
    <dgm:cxn modelId="{9D8F13D6-ED1A-FB4E-8641-B81A1C39AD6E}" type="presParOf" srcId="{7102DF14-EBDC-494D-A6B5-122E38DD30B9}" destId="{646D8FDE-7A1A-D04B-8AE7-85D82344C2DA}" srcOrd="2" destOrd="0" presId="urn:microsoft.com/office/officeart/2005/8/layout/orgChart1#1"/>
    <dgm:cxn modelId="{060F1DA3-38B0-054B-8129-6816CF0C39C2}" type="presParOf" srcId="{CB76CDC7-4E62-A448-A861-F79BB655630A}" destId="{F55CD35B-2CA2-1444-A137-7E2B5425EE25}" srcOrd="18" destOrd="0" presId="urn:microsoft.com/office/officeart/2005/8/layout/orgChart1#1"/>
    <dgm:cxn modelId="{4AC335CA-4959-D745-B3B2-592CCBCF6CE6}" type="presParOf" srcId="{CB76CDC7-4E62-A448-A861-F79BB655630A}" destId="{3B4D3422-9EC5-EA49-AF2E-43D2276A6388}" srcOrd="19" destOrd="0" presId="urn:microsoft.com/office/officeart/2005/8/layout/orgChart1#1"/>
    <dgm:cxn modelId="{E8AF827B-5FDD-A24D-9D4F-7F1986F32360}" type="presParOf" srcId="{3B4D3422-9EC5-EA49-AF2E-43D2276A6388}" destId="{47B98876-5998-034E-80D9-C45ECEFEBA3F}" srcOrd="0" destOrd="0" presId="urn:microsoft.com/office/officeart/2005/8/layout/orgChart1#1"/>
    <dgm:cxn modelId="{E739578A-D98E-B149-9607-6EE0082F83C5}" type="presParOf" srcId="{47B98876-5998-034E-80D9-C45ECEFEBA3F}" destId="{CCED41CE-53B7-B04C-9754-3176F30AAD93}" srcOrd="0" destOrd="0" presId="urn:microsoft.com/office/officeart/2005/8/layout/orgChart1#1"/>
    <dgm:cxn modelId="{9B382BB9-2CC4-5646-BF49-981FBFF2922B}" type="presParOf" srcId="{47B98876-5998-034E-80D9-C45ECEFEBA3F}" destId="{815253B5-1D11-1646-887B-CEC27EFA60C9}" srcOrd="1" destOrd="0" presId="urn:microsoft.com/office/officeart/2005/8/layout/orgChart1#1"/>
    <dgm:cxn modelId="{4CA9517F-FC7F-3149-99D8-5EEF623572FF}" type="presParOf" srcId="{3B4D3422-9EC5-EA49-AF2E-43D2276A6388}" destId="{A05FC4B8-D7C4-DD41-9C4E-6D614E1F842E}" srcOrd="1" destOrd="0" presId="urn:microsoft.com/office/officeart/2005/8/layout/orgChart1#1"/>
    <dgm:cxn modelId="{4777D3C1-0B56-9E41-9D6B-7B4715D2B67D}" type="presParOf" srcId="{3B4D3422-9EC5-EA49-AF2E-43D2276A6388}" destId="{5B0C3B32-7B9E-DC44-9608-9F532D137203}" srcOrd="2" destOrd="0" presId="urn:microsoft.com/office/officeart/2005/8/layout/orgChart1#1"/>
    <dgm:cxn modelId="{121689D7-FED5-E84A-8F28-49AB7DA8C793}" type="presParOf" srcId="{A7437B97-AFEA-A845-B937-7010B1958E0C}" destId="{B0236E13-712B-3445-A5A2-12F06AE6BC0F}" srcOrd="2" destOrd="0" presId="urn:microsoft.com/office/officeart/2005/8/layout/orgChart1#1"/>
    <dgm:cxn modelId="{6A7DF7C2-9923-7F49-8F57-C9CF61436B83}" type="presParOf" srcId="{B0236E13-712B-3445-A5A2-12F06AE6BC0F}" destId="{4406CA99-F128-7D4F-AD29-835ED00750DD}" srcOrd="0" destOrd="0" presId="urn:microsoft.com/office/officeart/2005/8/layout/orgChart1#1"/>
    <dgm:cxn modelId="{BB535A8E-6120-0F40-8A0F-BD76E1FFD746}" type="presParOf" srcId="{B0236E13-712B-3445-A5A2-12F06AE6BC0F}" destId="{B4E4419B-A654-8940-B4DE-DDA72A2441E8}" srcOrd="1" destOrd="0" presId="urn:microsoft.com/office/officeart/2005/8/layout/orgChart1#1"/>
    <dgm:cxn modelId="{5250E8F5-3BCB-9B4F-80F2-EDDD70689048}" type="presParOf" srcId="{B4E4419B-A654-8940-B4DE-DDA72A2441E8}" destId="{8FDF3D2B-9CE3-C946-96DF-0AAA74AB84F2}" srcOrd="0" destOrd="0" presId="urn:microsoft.com/office/officeart/2005/8/layout/orgChart1#1"/>
    <dgm:cxn modelId="{99FE584C-4800-8548-859A-A68324C38A0B}" type="presParOf" srcId="{8FDF3D2B-9CE3-C946-96DF-0AAA74AB84F2}" destId="{EB8B2638-59C6-C046-91EF-FF3BFD0CFDCC}" srcOrd="0" destOrd="0" presId="urn:microsoft.com/office/officeart/2005/8/layout/orgChart1#1"/>
    <dgm:cxn modelId="{DB1EC7F0-214E-494E-9B6B-0AA0E1637D40}" type="presParOf" srcId="{8FDF3D2B-9CE3-C946-96DF-0AAA74AB84F2}" destId="{E5CF529F-57E5-7140-AAE6-FE59FF9187E1}" srcOrd="1" destOrd="0" presId="urn:microsoft.com/office/officeart/2005/8/layout/orgChart1#1"/>
    <dgm:cxn modelId="{27B8C4BC-8E54-E742-899C-510234C90683}" type="presParOf" srcId="{B4E4419B-A654-8940-B4DE-DDA72A2441E8}" destId="{60F14EEB-A3A0-9342-B6B9-7848BFE4587C}" srcOrd="1" destOrd="0" presId="urn:microsoft.com/office/officeart/2005/8/layout/orgChart1#1"/>
    <dgm:cxn modelId="{28B4F3BC-F525-554B-9152-44005ADB7900}" type="presParOf" srcId="{B4E4419B-A654-8940-B4DE-DDA72A2441E8}" destId="{27FC2612-B7EE-9942-841E-27003EE446C3}" srcOrd="2" destOrd="0" presId="urn:microsoft.com/office/officeart/2005/8/layout/orgChart1#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6CA99-F128-7D4F-AD29-835ED00750DD}">
      <dsp:nvSpPr>
        <dsp:cNvPr id="0" name=""/>
        <dsp:cNvSpPr/>
      </dsp:nvSpPr>
      <dsp:spPr>
        <a:xfrm>
          <a:off x="4768684" y="1875563"/>
          <a:ext cx="149072" cy="653079"/>
        </a:xfrm>
        <a:custGeom>
          <a:avLst/>
          <a:gdLst/>
          <a:ahLst/>
          <a:cxnLst/>
          <a:rect l="0" t="0" r="0" b="0"/>
          <a:pathLst>
            <a:path>
              <a:moveTo>
                <a:pt x="149072" y="0"/>
              </a:moveTo>
              <a:lnTo>
                <a:pt x="149072" y="653079"/>
              </a:lnTo>
              <a:lnTo>
                <a:pt x="0" y="6530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5CD35B-2CA2-1444-A137-7E2B5425EE25}">
      <dsp:nvSpPr>
        <dsp:cNvPr id="0" name=""/>
        <dsp:cNvSpPr/>
      </dsp:nvSpPr>
      <dsp:spPr>
        <a:xfrm>
          <a:off x="4917757" y="1875563"/>
          <a:ext cx="4558233" cy="1306159"/>
        </a:xfrm>
        <a:custGeom>
          <a:avLst/>
          <a:gdLst/>
          <a:ahLst/>
          <a:cxnLst/>
          <a:rect l="0" t="0" r="0" b="0"/>
          <a:pathLst>
            <a:path>
              <a:moveTo>
                <a:pt x="0" y="0"/>
              </a:moveTo>
              <a:lnTo>
                <a:pt x="0" y="1157086"/>
              </a:lnTo>
              <a:lnTo>
                <a:pt x="4558233" y="1157086"/>
              </a:lnTo>
              <a:lnTo>
                <a:pt x="4558233" y="13061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D3DEBE-77FD-1949-97D6-FF32B3A38871}">
      <dsp:nvSpPr>
        <dsp:cNvPr id="0" name=""/>
        <dsp:cNvSpPr/>
      </dsp:nvSpPr>
      <dsp:spPr>
        <a:xfrm>
          <a:off x="4917757" y="1875563"/>
          <a:ext cx="3545292" cy="1306159"/>
        </a:xfrm>
        <a:custGeom>
          <a:avLst/>
          <a:gdLst/>
          <a:ahLst/>
          <a:cxnLst/>
          <a:rect l="0" t="0" r="0" b="0"/>
          <a:pathLst>
            <a:path>
              <a:moveTo>
                <a:pt x="0" y="0"/>
              </a:moveTo>
              <a:lnTo>
                <a:pt x="0" y="1157086"/>
              </a:lnTo>
              <a:lnTo>
                <a:pt x="3545292" y="1157086"/>
              </a:lnTo>
              <a:lnTo>
                <a:pt x="3545292" y="13061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CABA0D-9D25-1948-AB06-AE6C659ACA6F}">
      <dsp:nvSpPr>
        <dsp:cNvPr id="0" name=""/>
        <dsp:cNvSpPr/>
      </dsp:nvSpPr>
      <dsp:spPr>
        <a:xfrm>
          <a:off x="4917757" y="1875563"/>
          <a:ext cx="2532351" cy="1306159"/>
        </a:xfrm>
        <a:custGeom>
          <a:avLst/>
          <a:gdLst/>
          <a:ahLst/>
          <a:cxnLst/>
          <a:rect l="0" t="0" r="0" b="0"/>
          <a:pathLst>
            <a:path>
              <a:moveTo>
                <a:pt x="0" y="0"/>
              </a:moveTo>
              <a:lnTo>
                <a:pt x="0" y="1157086"/>
              </a:lnTo>
              <a:lnTo>
                <a:pt x="2532351" y="1157086"/>
              </a:lnTo>
              <a:lnTo>
                <a:pt x="2532351" y="13061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197CC2-D9E3-334C-8CE4-0D45AF30B0CB}">
      <dsp:nvSpPr>
        <dsp:cNvPr id="0" name=""/>
        <dsp:cNvSpPr/>
      </dsp:nvSpPr>
      <dsp:spPr>
        <a:xfrm>
          <a:off x="4917757" y="1875563"/>
          <a:ext cx="1519411" cy="1306159"/>
        </a:xfrm>
        <a:custGeom>
          <a:avLst/>
          <a:gdLst/>
          <a:ahLst/>
          <a:cxnLst/>
          <a:rect l="0" t="0" r="0" b="0"/>
          <a:pathLst>
            <a:path>
              <a:moveTo>
                <a:pt x="0" y="0"/>
              </a:moveTo>
              <a:lnTo>
                <a:pt x="0" y="1157086"/>
              </a:lnTo>
              <a:lnTo>
                <a:pt x="1519411" y="1157086"/>
              </a:lnTo>
              <a:lnTo>
                <a:pt x="1519411" y="13061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8AA54C-A707-B346-9E97-67C978FFAD0C}">
      <dsp:nvSpPr>
        <dsp:cNvPr id="0" name=""/>
        <dsp:cNvSpPr/>
      </dsp:nvSpPr>
      <dsp:spPr>
        <a:xfrm>
          <a:off x="4917757" y="1875563"/>
          <a:ext cx="506470" cy="1306159"/>
        </a:xfrm>
        <a:custGeom>
          <a:avLst/>
          <a:gdLst/>
          <a:ahLst/>
          <a:cxnLst/>
          <a:rect l="0" t="0" r="0" b="0"/>
          <a:pathLst>
            <a:path>
              <a:moveTo>
                <a:pt x="0" y="0"/>
              </a:moveTo>
              <a:lnTo>
                <a:pt x="0" y="1157086"/>
              </a:lnTo>
              <a:lnTo>
                <a:pt x="506470" y="1157086"/>
              </a:lnTo>
              <a:lnTo>
                <a:pt x="506470" y="13061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5C3205-03C5-5D43-81FA-BAD71A884681}">
      <dsp:nvSpPr>
        <dsp:cNvPr id="0" name=""/>
        <dsp:cNvSpPr/>
      </dsp:nvSpPr>
      <dsp:spPr>
        <a:xfrm>
          <a:off x="4411287" y="1875563"/>
          <a:ext cx="506470" cy="1306159"/>
        </a:xfrm>
        <a:custGeom>
          <a:avLst/>
          <a:gdLst/>
          <a:ahLst/>
          <a:cxnLst/>
          <a:rect l="0" t="0" r="0" b="0"/>
          <a:pathLst>
            <a:path>
              <a:moveTo>
                <a:pt x="506470" y="0"/>
              </a:moveTo>
              <a:lnTo>
                <a:pt x="506470" y="1157086"/>
              </a:lnTo>
              <a:lnTo>
                <a:pt x="0" y="1157086"/>
              </a:lnTo>
              <a:lnTo>
                <a:pt x="0" y="13061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2D0068-EF43-2C47-8D71-A3F9AE410711}">
      <dsp:nvSpPr>
        <dsp:cNvPr id="0" name=""/>
        <dsp:cNvSpPr/>
      </dsp:nvSpPr>
      <dsp:spPr>
        <a:xfrm>
          <a:off x="3398346" y="1875563"/>
          <a:ext cx="1519411" cy="1306159"/>
        </a:xfrm>
        <a:custGeom>
          <a:avLst/>
          <a:gdLst/>
          <a:ahLst/>
          <a:cxnLst/>
          <a:rect l="0" t="0" r="0" b="0"/>
          <a:pathLst>
            <a:path>
              <a:moveTo>
                <a:pt x="1519411" y="0"/>
              </a:moveTo>
              <a:lnTo>
                <a:pt x="1519411" y="1157086"/>
              </a:lnTo>
              <a:lnTo>
                <a:pt x="0" y="1157086"/>
              </a:lnTo>
              <a:lnTo>
                <a:pt x="0" y="13061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521FDD-76B9-CD4E-96E6-ADFA4E6B1499}">
      <dsp:nvSpPr>
        <dsp:cNvPr id="0" name=""/>
        <dsp:cNvSpPr/>
      </dsp:nvSpPr>
      <dsp:spPr>
        <a:xfrm>
          <a:off x="2385405" y="1875563"/>
          <a:ext cx="2532351" cy="1306159"/>
        </a:xfrm>
        <a:custGeom>
          <a:avLst/>
          <a:gdLst/>
          <a:ahLst/>
          <a:cxnLst/>
          <a:rect l="0" t="0" r="0" b="0"/>
          <a:pathLst>
            <a:path>
              <a:moveTo>
                <a:pt x="2532351" y="0"/>
              </a:moveTo>
              <a:lnTo>
                <a:pt x="2532351" y="1157086"/>
              </a:lnTo>
              <a:lnTo>
                <a:pt x="0" y="1157086"/>
              </a:lnTo>
              <a:lnTo>
                <a:pt x="0" y="13061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F91B85-12C6-EF42-AF8E-512526D4E1F6}">
      <dsp:nvSpPr>
        <dsp:cNvPr id="0" name=""/>
        <dsp:cNvSpPr/>
      </dsp:nvSpPr>
      <dsp:spPr>
        <a:xfrm>
          <a:off x="1372465" y="1875563"/>
          <a:ext cx="3545292" cy="1306159"/>
        </a:xfrm>
        <a:custGeom>
          <a:avLst/>
          <a:gdLst/>
          <a:ahLst/>
          <a:cxnLst/>
          <a:rect l="0" t="0" r="0" b="0"/>
          <a:pathLst>
            <a:path>
              <a:moveTo>
                <a:pt x="3545292" y="0"/>
              </a:moveTo>
              <a:lnTo>
                <a:pt x="3545292" y="1157086"/>
              </a:lnTo>
              <a:lnTo>
                <a:pt x="0" y="1157086"/>
              </a:lnTo>
              <a:lnTo>
                <a:pt x="0" y="13061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E2DD10-C6C1-7649-9A86-2B32E02723B6}">
      <dsp:nvSpPr>
        <dsp:cNvPr id="0" name=""/>
        <dsp:cNvSpPr/>
      </dsp:nvSpPr>
      <dsp:spPr>
        <a:xfrm>
          <a:off x="359524" y="1875563"/>
          <a:ext cx="4558233" cy="1306159"/>
        </a:xfrm>
        <a:custGeom>
          <a:avLst/>
          <a:gdLst/>
          <a:ahLst/>
          <a:cxnLst/>
          <a:rect l="0" t="0" r="0" b="0"/>
          <a:pathLst>
            <a:path>
              <a:moveTo>
                <a:pt x="4558233" y="0"/>
              </a:moveTo>
              <a:lnTo>
                <a:pt x="4558233" y="1157086"/>
              </a:lnTo>
              <a:lnTo>
                <a:pt x="0" y="1157086"/>
              </a:lnTo>
              <a:lnTo>
                <a:pt x="0" y="13061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A93775-79BD-9C4B-A4A6-474D0A97300B}">
      <dsp:nvSpPr>
        <dsp:cNvPr id="0" name=""/>
        <dsp:cNvSpPr/>
      </dsp:nvSpPr>
      <dsp:spPr>
        <a:xfrm>
          <a:off x="4379939" y="1165694"/>
          <a:ext cx="1075636" cy="709869"/>
        </a:xfrm>
        <a:prstGeom prst="rect">
          <a:avLst/>
        </a:prstGeom>
        <a:solidFill>
          <a:srgbClr val="78D1FD"/>
        </a:solidFill>
        <a:ln w="12700" cap="flat" cmpd="sng" algn="ctr">
          <a:solidFill>
            <a:srgbClr val="214E9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Font typeface="Arial" panose="020B0604020202020204" pitchFamily="34" charset="0"/>
            <a:buNone/>
          </a:pPr>
          <a:r>
            <a:rPr lang="en-US" sz="700" b="1" kern="1200" dirty="0">
              <a:solidFill>
                <a:schemeClr val="bg1"/>
              </a:solidFill>
              <a:effectLst/>
              <a:latin typeface="Arial" panose="020B0604020202020204" pitchFamily="34" charset="0"/>
              <a:ea typeface="宋体" panose="02010600030101010101" pitchFamily="2" charset="-122"/>
              <a:cs typeface="Arial" panose="020B0604020202020204" pitchFamily="34" charset="0"/>
            </a:rPr>
            <a:t>Project Manager</a:t>
          </a:r>
          <a:endParaRPr lang="en-GB" sz="700" kern="1200" dirty="0">
            <a:solidFill>
              <a:schemeClr val="bg1"/>
            </a:solidFill>
          </a:endParaRPr>
        </a:p>
      </dsp:txBody>
      <dsp:txXfrm>
        <a:off x="4379939" y="1165694"/>
        <a:ext cx="1075636" cy="709869"/>
      </dsp:txXfrm>
    </dsp:sp>
    <dsp:sp modelId="{B6D0D342-4FB3-8444-BB0C-F0DF56F5D10C}">
      <dsp:nvSpPr>
        <dsp:cNvPr id="0" name=""/>
        <dsp:cNvSpPr/>
      </dsp:nvSpPr>
      <dsp:spPr>
        <a:xfrm>
          <a:off x="2126" y="3181722"/>
          <a:ext cx="714795" cy="714802"/>
        </a:xfrm>
        <a:prstGeom prst="rect">
          <a:avLst/>
        </a:prstGeom>
        <a:solidFill>
          <a:srgbClr val="77D1FF"/>
        </a:solidFill>
        <a:ln w="12700" cap="flat" cmpd="sng" algn="ctr">
          <a:solidFill>
            <a:srgbClr val="214E9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Font typeface="Arial" panose="020B0604020202020204" pitchFamily="34" charset="0"/>
            <a:buNone/>
          </a:pPr>
          <a:r>
            <a:rPr lang="en-US" sz="700" b="1" kern="1200"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sz="700" kern="1200" dirty="0"/>
        </a:p>
      </dsp:txBody>
      <dsp:txXfrm>
        <a:off x="2126" y="3181722"/>
        <a:ext cx="714795" cy="714802"/>
      </dsp:txXfrm>
    </dsp:sp>
    <dsp:sp modelId="{F3C4D3A6-F8DA-6943-BB04-EB535F181D37}">
      <dsp:nvSpPr>
        <dsp:cNvPr id="0" name=""/>
        <dsp:cNvSpPr/>
      </dsp:nvSpPr>
      <dsp:spPr>
        <a:xfrm>
          <a:off x="1015067" y="3181722"/>
          <a:ext cx="714795" cy="714802"/>
        </a:xfrm>
        <a:prstGeom prst="rect">
          <a:avLst/>
        </a:prstGeom>
        <a:solidFill>
          <a:srgbClr val="77D1FF"/>
        </a:solidFill>
        <a:ln w="12700" cap="flat" cmpd="sng" algn="ctr">
          <a:solidFill>
            <a:srgbClr val="214E9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Font typeface="Arial" panose="020B0604020202020204" pitchFamily="34" charset="0"/>
            <a:buNone/>
          </a:pPr>
          <a:r>
            <a:rPr lang="en-US" sz="700" b="1" kern="1200"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sz="700" kern="1200" dirty="0"/>
        </a:p>
      </dsp:txBody>
      <dsp:txXfrm>
        <a:off x="1015067" y="3181722"/>
        <a:ext cx="714795" cy="714802"/>
      </dsp:txXfrm>
    </dsp:sp>
    <dsp:sp modelId="{4F40DC37-0816-B84B-A68F-6AF8943EE8DD}">
      <dsp:nvSpPr>
        <dsp:cNvPr id="0" name=""/>
        <dsp:cNvSpPr/>
      </dsp:nvSpPr>
      <dsp:spPr>
        <a:xfrm>
          <a:off x="2028007" y="3181722"/>
          <a:ext cx="714795" cy="714802"/>
        </a:xfrm>
        <a:prstGeom prst="rect">
          <a:avLst/>
        </a:prstGeom>
        <a:solidFill>
          <a:srgbClr val="77D1FF"/>
        </a:solidFill>
        <a:ln w="12700" cap="flat" cmpd="sng" algn="ctr">
          <a:solidFill>
            <a:srgbClr val="214E9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Font typeface="Arial" panose="020B0604020202020204" pitchFamily="34" charset="0"/>
            <a:buNone/>
          </a:pPr>
          <a:r>
            <a:rPr lang="en-US" sz="700" b="1" kern="1200"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sz="700" kern="1200" dirty="0"/>
        </a:p>
      </dsp:txBody>
      <dsp:txXfrm>
        <a:off x="2028007" y="3181722"/>
        <a:ext cx="714795" cy="714802"/>
      </dsp:txXfrm>
    </dsp:sp>
    <dsp:sp modelId="{03F7B77C-C9C0-274E-9A88-53060659DE54}">
      <dsp:nvSpPr>
        <dsp:cNvPr id="0" name=""/>
        <dsp:cNvSpPr/>
      </dsp:nvSpPr>
      <dsp:spPr>
        <a:xfrm>
          <a:off x="3040948" y="3181722"/>
          <a:ext cx="714795" cy="714802"/>
        </a:xfrm>
        <a:prstGeom prst="rect">
          <a:avLst/>
        </a:prstGeom>
        <a:solidFill>
          <a:srgbClr val="77D1FF"/>
        </a:solidFill>
        <a:ln w="12700" cap="flat" cmpd="sng" algn="ctr">
          <a:solidFill>
            <a:srgbClr val="214E9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Font typeface="Arial" panose="020B0604020202020204" pitchFamily="34" charset="0"/>
            <a:buNone/>
          </a:pPr>
          <a:r>
            <a:rPr lang="en-US" sz="700" b="1" kern="1200"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sz="700" kern="1200" dirty="0"/>
        </a:p>
      </dsp:txBody>
      <dsp:txXfrm>
        <a:off x="3040948" y="3181722"/>
        <a:ext cx="714795" cy="714802"/>
      </dsp:txXfrm>
    </dsp:sp>
    <dsp:sp modelId="{CC05A9FE-BED1-9C43-A443-A2C58C7A2926}">
      <dsp:nvSpPr>
        <dsp:cNvPr id="0" name=""/>
        <dsp:cNvSpPr/>
      </dsp:nvSpPr>
      <dsp:spPr>
        <a:xfrm>
          <a:off x="4053889" y="3181722"/>
          <a:ext cx="714795" cy="714802"/>
        </a:xfrm>
        <a:prstGeom prst="rect">
          <a:avLst/>
        </a:prstGeom>
        <a:solidFill>
          <a:srgbClr val="77D1FF"/>
        </a:solidFill>
        <a:ln w="12700" cap="flat" cmpd="sng" algn="ctr">
          <a:solidFill>
            <a:srgbClr val="214E9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Font typeface="Arial" panose="020B0604020202020204" pitchFamily="34" charset="0"/>
            <a:buNone/>
          </a:pPr>
          <a:r>
            <a:rPr lang="en-US" sz="700" b="1" kern="1200"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sz="700" kern="1200" dirty="0"/>
        </a:p>
      </dsp:txBody>
      <dsp:txXfrm>
        <a:off x="4053889" y="3181722"/>
        <a:ext cx="714795" cy="714802"/>
      </dsp:txXfrm>
    </dsp:sp>
    <dsp:sp modelId="{7EF90C41-0DF3-0D4B-93CC-F087EEF3EB98}">
      <dsp:nvSpPr>
        <dsp:cNvPr id="0" name=""/>
        <dsp:cNvSpPr/>
      </dsp:nvSpPr>
      <dsp:spPr>
        <a:xfrm>
          <a:off x="5066830" y="3181722"/>
          <a:ext cx="714795" cy="714802"/>
        </a:xfrm>
        <a:prstGeom prst="rect">
          <a:avLst/>
        </a:prstGeom>
        <a:solidFill>
          <a:srgbClr val="77D1FF"/>
        </a:solidFill>
        <a:ln w="12700" cap="flat" cmpd="sng" algn="ctr">
          <a:solidFill>
            <a:srgbClr val="214E9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Font typeface="Arial" panose="020B0604020202020204" pitchFamily="34" charset="0"/>
            <a:buNone/>
          </a:pPr>
          <a:r>
            <a:rPr lang="en-US" sz="700" b="1" kern="1200"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sz="700" kern="1200" dirty="0"/>
        </a:p>
      </dsp:txBody>
      <dsp:txXfrm>
        <a:off x="5066830" y="3181722"/>
        <a:ext cx="714795" cy="714802"/>
      </dsp:txXfrm>
    </dsp:sp>
    <dsp:sp modelId="{8ED9A33B-C139-C44E-BCA3-1E216E4779AC}">
      <dsp:nvSpPr>
        <dsp:cNvPr id="0" name=""/>
        <dsp:cNvSpPr/>
      </dsp:nvSpPr>
      <dsp:spPr>
        <a:xfrm>
          <a:off x="6079770" y="3181722"/>
          <a:ext cx="714795" cy="714802"/>
        </a:xfrm>
        <a:prstGeom prst="rect">
          <a:avLst/>
        </a:prstGeom>
        <a:solidFill>
          <a:srgbClr val="77D1FF"/>
        </a:solidFill>
        <a:ln w="12700" cap="flat" cmpd="sng" algn="ctr">
          <a:solidFill>
            <a:srgbClr val="214E9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Font typeface="Arial" panose="020B0604020202020204" pitchFamily="34" charset="0"/>
            <a:buNone/>
          </a:pPr>
          <a:r>
            <a:rPr lang="en-US" sz="700" b="1" kern="1200"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sz="700" kern="1200" dirty="0"/>
        </a:p>
      </dsp:txBody>
      <dsp:txXfrm>
        <a:off x="6079770" y="3181722"/>
        <a:ext cx="714795" cy="714802"/>
      </dsp:txXfrm>
    </dsp:sp>
    <dsp:sp modelId="{F017F526-B033-EA44-B3F0-2336F44BD0D7}">
      <dsp:nvSpPr>
        <dsp:cNvPr id="0" name=""/>
        <dsp:cNvSpPr/>
      </dsp:nvSpPr>
      <dsp:spPr>
        <a:xfrm>
          <a:off x="7092711" y="3181722"/>
          <a:ext cx="714795" cy="714802"/>
        </a:xfrm>
        <a:prstGeom prst="rect">
          <a:avLst/>
        </a:prstGeom>
        <a:solidFill>
          <a:srgbClr val="77D1FF"/>
        </a:solidFill>
        <a:ln w="12700" cap="flat" cmpd="sng" algn="ctr">
          <a:solidFill>
            <a:srgbClr val="214E9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Font typeface="Arial" panose="020B0604020202020204" pitchFamily="34" charset="0"/>
            <a:buNone/>
          </a:pPr>
          <a:r>
            <a:rPr lang="en-US" sz="700" b="1" kern="1200"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sz="700" kern="1200" dirty="0"/>
        </a:p>
      </dsp:txBody>
      <dsp:txXfrm>
        <a:off x="7092711" y="3181722"/>
        <a:ext cx="714795" cy="714802"/>
      </dsp:txXfrm>
    </dsp:sp>
    <dsp:sp modelId="{17F3AB49-1B6D-4446-AD3C-A961B34756BA}">
      <dsp:nvSpPr>
        <dsp:cNvPr id="0" name=""/>
        <dsp:cNvSpPr/>
      </dsp:nvSpPr>
      <dsp:spPr>
        <a:xfrm>
          <a:off x="8105652" y="3181722"/>
          <a:ext cx="714795" cy="714802"/>
        </a:xfrm>
        <a:prstGeom prst="rect">
          <a:avLst/>
        </a:prstGeom>
        <a:solidFill>
          <a:srgbClr val="77D1FF"/>
        </a:solidFill>
        <a:ln w="12700" cap="flat" cmpd="sng" algn="ctr">
          <a:solidFill>
            <a:srgbClr val="214E9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Font typeface="Arial" panose="020B0604020202020204" pitchFamily="34" charset="0"/>
            <a:buNone/>
          </a:pPr>
          <a:r>
            <a:rPr lang="en-US" sz="700" b="1" kern="1200"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sz="700" kern="1200" dirty="0"/>
        </a:p>
      </dsp:txBody>
      <dsp:txXfrm>
        <a:off x="8105652" y="3181722"/>
        <a:ext cx="714795" cy="714802"/>
      </dsp:txXfrm>
    </dsp:sp>
    <dsp:sp modelId="{CCED41CE-53B7-B04C-9754-3176F30AAD93}">
      <dsp:nvSpPr>
        <dsp:cNvPr id="0" name=""/>
        <dsp:cNvSpPr/>
      </dsp:nvSpPr>
      <dsp:spPr>
        <a:xfrm>
          <a:off x="9118592" y="3181722"/>
          <a:ext cx="714795" cy="714802"/>
        </a:xfrm>
        <a:prstGeom prst="rect">
          <a:avLst/>
        </a:prstGeom>
        <a:solidFill>
          <a:srgbClr val="77D1FF"/>
        </a:solidFill>
        <a:ln w="12700" cap="flat" cmpd="sng" algn="ctr">
          <a:solidFill>
            <a:srgbClr val="214E9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Font typeface="Arial" panose="020B0604020202020204" pitchFamily="34" charset="0"/>
            <a:buNone/>
          </a:pPr>
          <a:r>
            <a:rPr lang="en-US" sz="700" b="1" kern="1200" dirty="0">
              <a:solidFill>
                <a:schemeClr val="bg1"/>
              </a:solidFill>
              <a:effectLst/>
              <a:latin typeface="Arial" panose="020B0604020202020204" pitchFamily="34" charset="0"/>
              <a:ea typeface="宋体" panose="02010600030101010101" pitchFamily="2" charset="-122"/>
              <a:cs typeface="Arial" panose="020B0604020202020204" pitchFamily="34" charset="0"/>
            </a:rPr>
            <a:t>Accompanying Staff </a:t>
          </a:r>
          <a:endParaRPr lang="en-GB" sz="700" kern="1200" dirty="0"/>
        </a:p>
      </dsp:txBody>
      <dsp:txXfrm>
        <a:off x="9118592" y="3181722"/>
        <a:ext cx="714795" cy="714802"/>
      </dsp:txXfrm>
    </dsp:sp>
    <dsp:sp modelId="{EB8B2638-59C6-C046-91EF-FF3BFD0CFDCC}">
      <dsp:nvSpPr>
        <dsp:cNvPr id="0" name=""/>
        <dsp:cNvSpPr/>
      </dsp:nvSpPr>
      <dsp:spPr>
        <a:xfrm>
          <a:off x="3693048" y="2173708"/>
          <a:ext cx="1075636" cy="709869"/>
        </a:xfrm>
        <a:prstGeom prst="rect">
          <a:avLst/>
        </a:prstGeom>
        <a:solidFill>
          <a:srgbClr val="78D1FD"/>
        </a:solidFill>
        <a:ln w="12700" cap="flat" cmpd="sng" algn="ctr">
          <a:solidFill>
            <a:srgbClr val="214E9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Font typeface="Arial" panose="020B0604020202020204" pitchFamily="34" charset="0"/>
            <a:buNone/>
          </a:pPr>
          <a:r>
            <a:rPr lang="en-US" sz="700" b="1" kern="1200" dirty="0">
              <a:solidFill>
                <a:schemeClr val="bg1"/>
              </a:solidFill>
              <a:effectLst/>
              <a:latin typeface="Arial" panose="020B0604020202020204" pitchFamily="34" charset="0"/>
              <a:ea typeface="宋体" panose="02010600030101010101" pitchFamily="2" charset="-122"/>
              <a:cs typeface="Arial" panose="020B0604020202020204" pitchFamily="34" charset="0"/>
            </a:rPr>
            <a:t>Deputy Project Manager</a:t>
          </a:r>
          <a:endParaRPr lang="en-GB" sz="700" kern="1200" dirty="0">
            <a:solidFill>
              <a:schemeClr val="bg1"/>
            </a:solidFill>
          </a:endParaRPr>
        </a:p>
      </dsp:txBody>
      <dsp:txXfrm>
        <a:off x="3693048" y="2173708"/>
        <a:ext cx="1075636" cy="70986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8248329"/>
            <a:ext cx="27539395" cy="17546649"/>
          </a:xfrm>
        </p:spPr>
        <p:txBody>
          <a:bodyPr anchor="b"/>
          <a:lstStyle>
            <a:lvl1pPr algn="ctr">
              <a:defRPr sz="21260"/>
            </a:lvl1pPr>
          </a:lstStyle>
          <a:p>
            <a:r>
              <a:rPr lang="en-GB"/>
              <a:t>Click to edit Master title style</a:t>
            </a:r>
            <a:endParaRPr lang="en-US" dirty="0"/>
          </a:p>
        </p:txBody>
      </p:sp>
      <p:sp>
        <p:nvSpPr>
          <p:cNvPr id="3" name="Subtitle 2"/>
          <p:cNvSpPr>
            <a:spLocks noGrp="1"/>
          </p:cNvSpPr>
          <p:nvPr>
            <p:ph type="subTitle" idx="1"/>
          </p:nvPr>
        </p:nvSpPr>
        <p:spPr>
          <a:xfrm>
            <a:off x="4049911" y="26471644"/>
            <a:ext cx="24299466" cy="12168318"/>
          </a:xfrm>
        </p:spPr>
        <p:txBody>
          <a:bodyPr/>
          <a:lstStyle>
            <a:lvl1pPr marL="0" indent="0" algn="ctr">
              <a:buNone/>
              <a:defRPr sz="8505"/>
            </a:lvl1pPr>
            <a:lvl2pPr marL="1619885" indent="0" algn="ctr">
              <a:buNone/>
              <a:defRPr sz="7085"/>
            </a:lvl2pPr>
            <a:lvl3pPr marL="3239770" indent="0" algn="ctr">
              <a:buNone/>
              <a:defRPr sz="6380"/>
            </a:lvl3pPr>
            <a:lvl4pPr marL="4859655" indent="0" algn="ctr">
              <a:buNone/>
              <a:defRPr sz="5670"/>
            </a:lvl4pPr>
            <a:lvl5pPr marL="6479540" indent="0" algn="ctr">
              <a:buNone/>
              <a:defRPr sz="5670"/>
            </a:lvl5pPr>
            <a:lvl6pPr marL="8100060" indent="0" algn="ctr">
              <a:buNone/>
              <a:defRPr sz="5670"/>
            </a:lvl6pPr>
            <a:lvl7pPr marL="9719945" indent="0" algn="ctr">
              <a:buNone/>
              <a:defRPr sz="5670"/>
            </a:lvl7pPr>
            <a:lvl8pPr marL="11339830" indent="0" algn="ctr">
              <a:buNone/>
              <a:defRPr sz="5670"/>
            </a:lvl8pPr>
            <a:lvl9pPr marL="12959715" indent="0" algn="ctr">
              <a:buNone/>
              <a:defRPr sz="567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F8BD3FB-63D4-B442-8243-82169874887D}" type="datetimeFigureOut">
              <a:rPr lang="en-US" smtClean="0"/>
              <a:t>5/11/24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22E96-9D47-E845-8311-BA266ECC6F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F8BD3FB-63D4-B442-8243-82169874887D}" type="datetimeFigureOut">
              <a:rPr lang="en-US" smtClean="0"/>
              <a:t>5/11/24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22E96-9D47-E845-8311-BA266ECC6F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683331"/>
            <a:ext cx="6986096" cy="4271162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27453" y="2683331"/>
            <a:ext cx="20553298" cy="4271162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F8BD3FB-63D4-B442-8243-82169874887D}" type="datetimeFigureOut">
              <a:rPr lang="en-US" smtClean="0"/>
              <a:t>5/11/24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22E96-9D47-E845-8311-BA266ECC6F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F8BD3FB-63D4-B442-8243-82169874887D}" type="datetimeFigureOut">
              <a:rPr lang="en-US" smtClean="0"/>
              <a:t>5/11/24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22E96-9D47-E845-8311-BA266ECC6F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0578" y="12565002"/>
            <a:ext cx="27944386" cy="20964976"/>
          </a:xfrm>
        </p:spPr>
        <p:txBody>
          <a:bodyPr anchor="b"/>
          <a:lstStyle>
            <a:lvl1pPr>
              <a:defRPr sz="21260"/>
            </a:lvl1pPr>
          </a:lstStyle>
          <a:p>
            <a:r>
              <a:rPr lang="en-GB"/>
              <a:t>Click to edit Master title style</a:t>
            </a:r>
            <a:endParaRPr lang="en-US" dirty="0"/>
          </a:p>
        </p:txBody>
      </p:sp>
      <p:sp>
        <p:nvSpPr>
          <p:cNvPr id="3" name="Text Placeholder 2"/>
          <p:cNvSpPr>
            <a:spLocks noGrp="1"/>
          </p:cNvSpPr>
          <p:nvPr>
            <p:ph type="body" idx="1"/>
          </p:nvPr>
        </p:nvSpPr>
        <p:spPr>
          <a:xfrm>
            <a:off x="2210578" y="33728315"/>
            <a:ext cx="27944386" cy="11024985"/>
          </a:xfrm>
        </p:spPr>
        <p:txBody>
          <a:bodyPr/>
          <a:lstStyle>
            <a:lvl1pPr marL="0" indent="0">
              <a:buNone/>
              <a:defRPr sz="8505">
                <a:solidFill>
                  <a:schemeClr val="tx1"/>
                </a:solidFill>
              </a:defRPr>
            </a:lvl1pPr>
            <a:lvl2pPr marL="1619885" indent="0">
              <a:buNone/>
              <a:defRPr sz="7085">
                <a:solidFill>
                  <a:schemeClr val="tx1">
                    <a:tint val="75000"/>
                  </a:schemeClr>
                </a:solidFill>
              </a:defRPr>
            </a:lvl2pPr>
            <a:lvl3pPr marL="3239770" indent="0">
              <a:buNone/>
              <a:defRPr sz="6380">
                <a:solidFill>
                  <a:schemeClr val="tx1">
                    <a:tint val="75000"/>
                  </a:schemeClr>
                </a:solidFill>
              </a:defRPr>
            </a:lvl3pPr>
            <a:lvl4pPr marL="4859655" indent="0">
              <a:buNone/>
              <a:defRPr sz="5670">
                <a:solidFill>
                  <a:schemeClr val="tx1">
                    <a:tint val="75000"/>
                  </a:schemeClr>
                </a:solidFill>
              </a:defRPr>
            </a:lvl4pPr>
            <a:lvl5pPr marL="6479540" indent="0">
              <a:buNone/>
              <a:defRPr sz="5670">
                <a:solidFill>
                  <a:schemeClr val="tx1">
                    <a:tint val="75000"/>
                  </a:schemeClr>
                </a:solidFill>
              </a:defRPr>
            </a:lvl5pPr>
            <a:lvl6pPr marL="8100060" indent="0">
              <a:buNone/>
              <a:defRPr sz="5670">
                <a:solidFill>
                  <a:schemeClr val="tx1">
                    <a:tint val="75000"/>
                  </a:schemeClr>
                </a:solidFill>
              </a:defRPr>
            </a:lvl6pPr>
            <a:lvl7pPr marL="9719945" indent="0">
              <a:buNone/>
              <a:defRPr sz="5670">
                <a:solidFill>
                  <a:schemeClr val="tx1">
                    <a:tint val="75000"/>
                  </a:schemeClr>
                </a:solidFill>
              </a:defRPr>
            </a:lvl7pPr>
            <a:lvl8pPr marL="11339830" indent="0">
              <a:buNone/>
              <a:defRPr sz="5670">
                <a:solidFill>
                  <a:schemeClr val="tx1">
                    <a:tint val="75000"/>
                  </a:schemeClr>
                </a:solidFill>
              </a:defRPr>
            </a:lvl8pPr>
            <a:lvl9pPr marL="12959715" indent="0">
              <a:buNone/>
              <a:defRPr sz="567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F8BD3FB-63D4-B442-8243-82169874887D}" type="datetimeFigureOut">
              <a:rPr lang="en-US" smtClean="0"/>
              <a:t>5/11/24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22E96-9D47-E845-8311-BA266ECC6FE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227451" y="13416653"/>
            <a:ext cx="13769697" cy="3197830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6402140" y="13416653"/>
            <a:ext cx="13769697" cy="3197830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F8BD3FB-63D4-B442-8243-82169874887D}" type="datetimeFigureOut">
              <a:rPr lang="en-US" smtClean="0"/>
              <a:t>5/11/24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22E96-9D47-E845-8311-BA266ECC6F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683342"/>
            <a:ext cx="27944386" cy="97416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2231675" y="12354992"/>
            <a:ext cx="13706415" cy="6054990"/>
          </a:xfrm>
        </p:spPr>
        <p:txBody>
          <a:bodyPr anchor="b"/>
          <a:lstStyle>
            <a:lvl1pPr marL="0" indent="0">
              <a:buNone/>
              <a:defRPr sz="8505" b="1"/>
            </a:lvl1pPr>
            <a:lvl2pPr marL="1619885" indent="0">
              <a:buNone/>
              <a:defRPr sz="7085" b="1"/>
            </a:lvl2pPr>
            <a:lvl3pPr marL="3239770" indent="0">
              <a:buNone/>
              <a:defRPr sz="6380" b="1"/>
            </a:lvl3pPr>
            <a:lvl4pPr marL="4859655" indent="0">
              <a:buNone/>
              <a:defRPr sz="5670" b="1"/>
            </a:lvl4pPr>
            <a:lvl5pPr marL="6479540" indent="0">
              <a:buNone/>
              <a:defRPr sz="5670" b="1"/>
            </a:lvl5pPr>
            <a:lvl6pPr marL="8100060" indent="0">
              <a:buNone/>
              <a:defRPr sz="5670" b="1"/>
            </a:lvl6pPr>
            <a:lvl7pPr marL="9719945" indent="0">
              <a:buNone/>
              <a:defRPr sz="5670" b="1"/>
            </a:lvl7pPr>
            <a:lvl8pPr marL="11339830" indent="0">
              <a:buNone/>
              <a:defRPr sz="5670" b="1"/>
            </a:lvl8pPr>
            <a:lvl9pPr marL="12959715" indent="0">
              <a:buNone/>
              <a:defRPr sz="5670" b="1"/>
            </a:lvl9pPr>
          </a:lstStyle>
          <a:p>
            <a:pPr lvl="0"/>
            <a:r>
              <a:rPr lang="en-GB"/>
              <a:t>Click to edit Master text styles</a:t>
            </a:r>
          </a:p>
        </p:txBody>
      </p:sp>
      <p:sp>
        <p:nvSpPr>
          <p:cNvPr id="4" name="Content Placeholder 3"/>
          <p:cNvSpPr>
            <a:spLocks noGrp="1"/>
          </p:cNvSpPr>
          <p:nvPr>
            <p:ph sz="half" idx="2"/>
          </p:nvPr>
        </p:nvSpPr>
        <p:spPr>
          <a:xfrm>
            <a:off x="2231675" y="18409982"/>
            <a:ext cx="13706415" cy="2707831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6402142" y="12354992"/>
            <a:ext cx="13773917" cy="6054990"/>
          </a:xfrm>
        </p:spPr>
        <p:txBody>
          <a:bodyPr anchor="b"/>
          <a:lstStyle>
            <a:lvl1pPr marL="0" indent="0">
              <a:buNone/>
              <a:defRPr sz="8505" b="1"/>
            </a:lvl1pPr>
            <a:lvl2pPr marL="1619885" indent="0">
              <a:buNone/>
              <a:defRPr sz="7085" b="1"/>
            </a:lvl2pPr>
            <a:lvl3pPr marL="3239770" indent="0">
              <a:buNone/>
              <a:defRPr sz="6380" b="1"/>
            </a:lvl3pPr>
            <a:lvl4pPr marL="4859655" indent="0">
              <a:buNone/>
              <a:defRPr sz="5670" b="1"/>
            </a:lvl4pPr>
            <a:lvl5pPr marL="6479540" indent="0">
              <a:buNone/>
              <a:defRPr sz="5670" b="1"/>
            </a:lvl5pPr>
            <a:lvl6pPr marL="8100060" indent="0">
              <a:buNone/>
              <a:defRPr sz="5670" b="1"/>
            </a:lvl6pPr>
            <a:lvl7pPr marL="9719945" indent="0">
              <a:buNone/>
              <a:defRPr sz="5670" b="1"/>
            </a:lvl7pPr>
            <a:lvl8pPr marL="11339830" indent="0">
              <a:buNone/>
              <a:defRPr sz="5670" b="1"/>
            </a:lvl8pPr>
            <a:lvl9pPr marL="12959715" indent="0">
              <a:buNone/>
              <a:defRPr sz="5670" b="1"/>
            </a:lvl9pPr>
          </a:lstStyle>
          <a:p>
            <a:pPr lvl="0"/>
            <a:r>
              <a:rPr lang="en-GB"/>
              <a:t>Click to edit Master text styles</a:t>
            </a:r>
          </a:p>
        </p:txBody>
      </p:sp>
      <p:sp>
        <p:nvSpPr>
          <p:cNvPr id="6" name="Content Placeholder 5"/>
          <p:cNvSpPr>
            <a:spLocks noGrp="1"/>
          </p:cNvSpPr>
          <p:nvPr>
            <p:ph sz="quarter" idx="4"/>
          </p:nvPr>
        </p:nvSpPr>
        <p:spPr>
          <a:xfrm>
            <a:off x="16402142" y="18409982"/>
            <a:ext cx="13773917" cy="2707831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F8BD3FB-63D4-B442-8243-82169874887D}" type="datetimeFigureOut">
              <a:rPr lang="en-US" smtClean="0"/>
              <a:t>5/11/24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22E96-9D47-E845-8311-BA266ECC6F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F8BD3FB-63D4-B442-8243-82169874887D}" type="datetimeFigureOut">
              <a:rPr lang="en-US" smtClean="0"/>
              <a:t>5/11/24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22E96-9D47-E845-8311-BA266ECC6F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BD3FB-63D4-B442-8243-82169874887D}" type="datetimeFigureOut">
              <a:rPr lang="en-US" smtClean="0"/>
              <a:t>5/11/24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822E96-9D47-E845-8311-BA266ECC6F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3359997"/>
            <a:ext cx="10449614" cy="11759988"/>
          </a:xfrm>
        </p:spPr>
        <p:txBody>
          <a:bodyPr anchor="b"/>
          <a:lstStyle>
            <a:lvl1pPr>
              <a:defRPr sz="11340"/>
            </a:lvl1pPr>
          </a:lstStyle>
          <a:p>
            <a:r>
              <a:rPr lang="en-GB"/>
              <a:t>Click to edit Master title style</a:t>
            </a:r>
            <a:endParaRPr lang="en-US" dirty="0"/>
          </a:p>
        </p:txBody>
      </p:sp>
      <p:sp>
        <p:nvSpPr>
          <p:cNvPr id="3" name="Content Placeholder 2"/>
          <p:cNvSpPr>
            <a:spLocks noGrp="1"/>
          </p:cNvSpPr>
          <p:nvPr>
            <p:ph idx="1"/>
          </p:nvPr>
        </p:nvSpPr>
        <p:spPr>
          <a:xfrm>
            <a:off x="13773917" y="7256671"/>
            <a:ext cx="16402140" cy="35816631"/>
          </a:xfrm>
        </p:spPr>
        <p:txBody>
          <a:bodyPr/>
          <a:lstStyle>
            <a:lvl1pPr>
              <a:defRPr sz="11340"/>
            </a:lvl1pPr>
            <a:lvl2pPr>
              <a:defRPr sz="9920"/>
            </a:lvl2pPr>
            <a:lvl3pPr>
              <a:defRPr sz="8505"/>
            </a:lvl3pPr>
            <a:lvl4pPr>
              <a:defRPr sz="7085"/>
            </a:lvl4pPr>
            <a:lvl5pPr>
              <a:defRPr sz="7085"/>
            </a:lvl5pPr>
            <a:lvl6pPr>
              <a:defRPr sz="7085"/>
            </a:lvl6pPr>
            <a:lvl7pPr>
              <a:defRPr sz="7085"/>
            </a:lvl7pPr>
            <a:lvl8pPr>
              <a:defRPr sz="7085"/>
            </a:lvl8pPr>
            <a:lvl9pPr>
              <a:defRPr sz="7085"/>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231671" y="15119985"/>
            <a:ext cx="10449614" cy="28011643"/>
          </a:xfrm>
        </p:spPr>
        <p:txBody>
          <a:bodyPr/>
          <a:lstStyle>
            <a:lvl1pPr marL="0" indent="0">
              <a:buNone/>
              <a:defRPr sz="5670"/>
            </a:lvl1pPr>
            <a:lvl2pPr marL="1619885" indent="0">
              <a:buNone/>
              <a:defRPr sz="4960"/>
            </a:lvl2pPr>
            <a:lvl3pPr marL="3239770" indent="0">
              <a:buNone/>
              <a:defRPr sz="4250"/>
            </a:lvl3pPr>
            <a:lvl4pPr marL="4859655" indent="0">
              <a:buNone/>
              <a:defRPr sz="3545"/>
            </a:lvl4pPr>
            <a:lvl5pPr marL="6479540" indent="0">
              <a:buNone/>
              <a:defRPr sz="3545"/>
            </a:lvl5pPr>
            <a:lvl6pPr marL="8100060" indent="0">
              <a:buNone/>
              <a:defRPr sz="3545"/>
            </a:lvl6pPr>
            <a:lvl7pPr marL="9719945" indent="0">
              <a:buNone/>
              <a:defRPr sz="3545"/>
            </a:lvl7pPr>
            <a:lvl8pPr marL="11339830" indent="0">
              <a:buNone/>
              <a:defRPr sz="3545"/>
            </a:lvl8pPr>
            <a:lvl9pPr marL="12959715" indent="0">
              <a:buNone/>
              <a:defRPr sz="3545"/>
            </a:lvl9pPr>
          </a:lstStyle>
          <a:p>
            <a:pPr lvl="0"/>
            <a:r>
              <a:rPr lang="en-GB"/>
              <a:t>Click to edit Master text styles</a:t>
            </a:r>
          </a:p>
        </p:txBody>
      </p:sp>
      <p:sp>
        <p:nvSpPr>
          <p:cNvPr id="5" name="Date Placeholder 4"/>
          <p:cNvSpPr>
            <a:spLocks noGrp="1"/>
          </p:cNvSpPr>
          <p:nvPr>
            <p:ph type="dt" sz="half" idx="10"/>
          </p:nvPr>
        </p:nvSpPr>
        <p:spPr/>
        <p:txBody>
          <a:bodyPr/>
          <a:lstStyle/>
          <a:p>
            <a:fld id="{6F8BD3FB-63D4-B442-8243-82169874887D}" type="datetimeFigureOut">
              <a:rPr lang="en-US" smtClean="0"/>
              <a:t>5/11/24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22E96-9D47-E845-8311-BA266ECC6F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3359997"/>
            <a:ext cx="10449614" cy="11759988"/>
          </a:xfrm>
        </p:spPr>
        <p:txBody>
          <a:bodyPr anchor="b"/>
          <a:lstStyle>
            <a:lvl1pPr>
              <a:defRPr sz="1134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73917" y="7256671"/>
            <a:ext cx="16402140" cy="35816631"/>
          </a:xfrm>
        </p:spPr>
        <p:txBody>
          <a:bodyPr anchor="t"/>
          <a:lstStyle>
            <a:lvl1pPr marL="0" indent="0">
              <a:buNone/>
              <a:defRPr sz="11340"/>
            </a:lvl1pPr>
            <a:lvl2pPr marL="1619885" indent="0">
              <a:buNone/>
              <a:defRPr sz="9920"/>
            </a:lvl2pPr>
            <a:lvl3pPr marL="3239770" indent="0">
              <a:buNone/>
              <a:defRPr sz="8505"/>
            </a:lvl3pPr>
            <a:lvl4pPr marL="4859655" indent="0">
              <a:buNone/>
              <a:defRPr sz="7085"/>
            </a:lvl4pPr>
            <a:lvl5pPr marL="6479540" indent="0">
              <a:buNone/>
              <a:defRPr sz="7085"/>
            </a:lvl5pPr>
            <a:lvl6pPr marL="8100060" indent="0">
              <a:buNone/>
              <a:defRPr sz="7085"/>
            </a:lvl6pPr>
            <a:lvl7pPr marL="9719945" indent="0">
              <a:buNone/>
              <a:defRPr sz="7085"/>
            </a:lvl7pPr>
            <a:lvl8pPr marL="11339830" indent="0">
              <a:buNone/>
              <a:defRPr sz="7085"/>
            </a:lvl8pPr>
            <a:lvl9pPr marL="12959715" indent="0">
              <a:buNone/>
              <a:defRPr sz="7085"/>
            </a:lvl9pPr>
          </a:lstStyle>
          <a:p>
            <a:r>
              <a:rPr lang="en-GB"/>
              <a:t>Click icon to add picture</a:t>
            </a:r>
            <a:endParaRPr lang="en-US" dirty="0"/>
          </a:p>
        </p:txBody>
      </p:sp>
      <p:sp>
        <p:nvSpPr>
          <p:cNvPr id="4" name="Text Placeholder 3"/>
          <p:cNvSpPr>
            <a:spLocks noGrp="1"/>
          </p:cNvSpPr>
          <p:nvPr>
            <p:ph type="body" sz="half" idx="2"/>
          </p:nvPr>
        </p:nvSpPr>
        <p:spPr>
          <a:xfrm>
            <a:off x="2231671" y="15119985"/>
            <a:ext cx="10449614" cy="28011643"/>
          </a:xfrm>
        </p:spPr>
        <p:txBody>
          <a:bodyPr/>
          <a:lstStyle>
            <a:lvl1pPr marL="0" indent="0">
              <a:buNone/>
              <a:defRPr sz="5670"/>
            </a:lvl1pPr>
            <a:lvl2pPr marL="1619885" indent="0">
              <a:buNone/>
              <a:defRPr sz="4960"/>
            </a:lvl2pPr>
            <a:lvl3pPr marL="3239770" indent="0">
              <a:buNone/>
              <a:defRPr sz="4250"/>
            </a:lvl3pPr>
            <a:lvl4pPr marL="4859655" indent="0">
              <a:buNone/>
              <a:defRPr sz="3545"/>
            </a:lvl4pPr>
            <a:lvl5pPr marL="6479540" indent="0">
              <a:buNone/>
              <a:defRPr sz="3545"/>
            </a:lvl5pPr>
            <a:lvl6pPr marL="8100060" indent="0">
              <a:buNone/>
              <a:defRPr sz="3545"/>
            </a:lvl6pPr>
            <a:lvl7pPr marL="9719945" indent="0">
              <a:buNone/>
              <a:defRPr sz="3545"/>
            </a:lvl7pPr>
            <a:lvl8pPr marL="11339830" indent="0">
              <a:buNone/>
              <a:defRPr sz="3545"/>
            </a:lvl8pPr>
            <a:lvl9pPr marL="12959715" indent="0">
              <a:buNone/>
              <a:defRPr sz="3545"/>
            </a:lvl9pPr>
          </a:lstStyle>
          <a:p>
            <a:pPr lvl="0"/>
            <a:r>
              <a:rPr lang="en-GB"/>
              <a:t>Click to edit Master text styles</a:t>
            </a:r>
          </a:p>
        </p:txBody>
      </p:sp>
      <p:sp>
        <p:nvSpPr>
          <p:cNvPr id="5" name="Date Placeholder 4"/>
          <p:cNvSpPr>
            <a:spLocks noGrp="1"/>
          </p:cNvSpPr>
          <p:nvPr>
            <p:ph type="dt" sz="half" idx="10"/>
          </p:nvPr>
        </p:nvSpPr>
        <p:spPr/>
        <p:txBody>
          <a:bodyPr/>
          <a:lstStyle/>
          <a:p>
            <a:fld id="{6F8BD3FB-63D4-B442-8243-82169874887D}" type="datetimeFigureOut">
              <a:rPr lang="en-US" smtClean="0"/>
              <a:t>5/11/24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22E96-9D47-E845-8311-BA266ECC6F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683342"/>
            <a:ext cx="27944386" cy="9741661"/>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27451" y="13416653"/>
            <a:ext cx="27944386" cy="3197830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227451" y="46713298"/>
            <a:ext cx="7289840" cy="2683331"/>
          </a:xfrm>
          <a:prstGeom prst="rect">
            <a:avLst/>
          </a:prstGeom>
        </p:spPr>
        <p:txBody>
          <a:bodyPr vert="horz" lIns="91440" tIns="45720" rIns="91440" bIns="45720" rtlCol="0" anchor="ctr"/>
          <a:lstStyle>
            <a:lvl1pPr algn="l">
              <a:defRPr sz="4250">
                <a:solidFill>
                  <a:schemeClr val="tx1">
                    <a:tint val="75000"/>
                  </a:schemeClr>
                </a:solidFill>
              </a:defRPr>
            </a:lvl1pPr>
          </a:lstStyle>
          <a:p>
            <a:fld id="{6F8BD3FB-63D4-B442-8243-82169874887D}" type="datetimeFigureOut">
              <a:rPr lang="en-US" smtClean="0"/>
              <a:t>5/11/24</a:t>
            </a:fld>
            <a:endParaRPr lang="en-US"/>
          </a:p>
        </p:txBody>
      </p:sp>
      <p:sp>
        <p:nvSpPr>
          <p:cNvPr id="5" name="Footer Placeholder 4"/>
          <p:cNvSpPr>
            <a:spLocks noGrp="1"/>
          </p:cNvSpPr>
          <p:nvPr>
            <p:ph type="ftr" sz="quarter" idx="3"/>
          </p:nvPr>
        </p:nvSpPr>
        <p:spPr>
          <a:xfrm>
            <a:off x="10732264" y="46713298"/>
            <a:ext cx="10934760" cy="2683331"/>
          </a:xfrm>
          <a:prstGeom prst="rect">
            <a:avLst/>
          </a:prstGeom>
        </p:spPr>
        <p:txBody>
          <a:bodyPr vert="horz" lIns="91440" tIns="45720" rIns="91440" bIns="45720" rtlCol="0" anchor="ctr"/>
          <a:lstStyle>
            <a:lvl1pPr algn="ctr">
              <a:defRPr sz="42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881997" y="46713298"/>
            <a:ext cx="7289840" cy="2683331"/>
          </a:xfrm>
          <a:prstGeom prst="rect">
            <a:avLst/>
          </a:prstGeom>
        </p:spPr>
        <p:txBody>
          <a:bodyPr vert="horz" lIns="91440" tIns="45720" rIns="91440" bIns="45720" rtlCol="0" anchor="ctr"/>
          <a:lstStyle>
            <a:lvl1pPr algn="r">
              <a:defRPr sz="4250">
                <a:solidFill>
                  <a:schemeClr val="tx1">
                    <a:tint val="75000"/>
                  </a:schemeClr>
                </a:solidFill>
              </a:defRPr>
            </a:lvl1pPr>
          </a:lstStyle>
          <a:p>
            <a:fld id="{B2822E96-9D47-E845-8311-BA266ECC6F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39770"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10260" indent="-810260" algn="l" defTabSz="3239770" rtl="0" eaLnBrk="1" latinLnBrk="0" hangingPunct="1">
        <a:lnSpc>
          <a:spcPct val="90000"/>
        </a:lnSpc>
        <a:spcBef>
          <a:spcPts val="3545"/>
        </a:spcBef>
        <a:buFont typeface="Arial" panose="020B0604020202020204" pitchFamily="34" charset="0"/>
        <a:buChar char="•"/>
        <a:defRPr sz="9920" kern="1200">
          <a:solidFill>
            <a:schemeClr val="tx1"/>
          </a:solidFill>
          <a:latin typeface="+mn-lt"/>
          <a:ea typeface="+mn-ea"/>
          <a:cs typeface="+mn-cs"/>
        </a:defRPr>
      </a:lvl1pPr>
      <a:lvl2pPr marL="2430145" indent="-810260" algn="l" defTabSz="3239770" rtl="0" eaLnBrk="1" latinLnBrk="0" hangingPunct="1">
        <a:lnSpc>
          <a:spcPct val="90000"/>
        </a:lnSpc>
        <a:spcBef>
          <a:spcPts val="1770"/>
        </a:spcBef>
        <a:buFont typeface="Arial" panose="020B0604020202020204" pitchFamily="34" charset="0"/>
        <a:buChar char="•"/>
        <a:defRPr sz="8505" kern="1200">
          <a:solidFill>
            <a:schemeClr val="tx1"/>
          </a:solidFill>
          <a:latin typeface="+mn-lt"/>
          <a:ea typeface="+mn-ea"/>
          <a:cs typeface="+mn-cs"/>
        </a:defRPr>
      </a:lvl2pPr>
      <a:lvl3pPr marL="4050030" indent="-810260" algn="l" defTabSz="3239770" rtl="0" eaLnBrk="1" latinLnBrk="0" hangingPunct="1">
        <a:lnSpc>
          <a:spcPct val="90000"/>
        </a:lnSpc>
        <a:spcBef>
          <a:spcPts val="1770"/>
        </a:spcBef>
        <a:buFont typeface="Arial" panose="020B0604020202020204" pitchFamily="34" charset="0"/>
        <a:buChar char="•"/>
        <a:defRPr sz="7085" kern="1200">
          <a:solidFill>
            <a:schemeClr val="tx1"/>
          </a:solidFill>
          <a:latin typeface="+mn-lt"/>
          <a:ea typeface="+mn-ea"/>
          <a:cs typeface="+mn-cs"/>
        </a:defRPr>
      </a:lvl3pPr>
      <a:lvl4pPr marL="5669915" indent="-810260" algn="l" defTabSz="3239770" rtl="0" eaLnBrk="1" latinLnBrk="0" hangingPunct="1">
        <a:lnSpc>
          <a:spcPct val="90000"/>
        </a:lnSpc>
        <a:spcBef>
          <a:spcPts val="1770"/>
        </a:spcBef>
        <a:buFont typeface="Arial" panose="020B0604020202020204" pitchFamily="34" charset="0"/>
        <a:buChar char="•"/>
        <a:defRPr sz="6380" kern="1200">
          <a:solidFill>
            <a:schemeClr val="tx1"/>
          </a:solidFill>
          <a:latin typeface="+mn-lt"/>
          <a:ea typeface="+mn-ea"/>
          <a:cs typeface="+mn-cs"/>
        </a:defRPr>
      </a:lvl4pPr>
      <a:lvl5pPr marL="7289800" indent="-810260" algn="l" defTabSz="3239770" rtl="0" eaLnBrk="1" latinLnBrk="0" hangingPunct="1">
        <a:lnSpc>
          <a:spcPct val="90000"/>
        </a:lnSpc>
        <a:spcBef>
          <a:spcPts val="1770"/>
        </a:spcBef>
        <a:buFont typeface="Arial" panose="020B0604020202020204" pitchFamily="34" charset="0"/>
        <a:buChar char="•"/>
        <a:defRPr sz="6380" kern="1200">
          <a:solidFill>
            <a:schemeClr val="tx1"/>
          </a:solidFill>
          <a:latin typeface="+mn-lt"/>
          <a:ea typeface="+mn-ea"/>
          <a:cs typeface="+mn-cs"/>
        </a:defRPr>
      </a:lvl5pPr>
      <a:lvl6pPr marL="8909685" indent="-810260" algn="l" defTabSz="3239770" rtl="0" eaLnBrk="1" latinLnBrk="0" hangingPunct="1">
        <a:lnSpc>
          <a:spcPct val="90000"/>
        </a:lnSpc>
        <a:spcBef>
          <a:spcPts val="1770"/>
        </a:spcBef>
        <a:buFont typeface="Arial" panose="020B0604020202020204" pitchFamily="34" charset="0"/>
        <a:buChar char="•"/>
        <a:defRPr sz="6380" kern="1200">
          <a:solidFill>
            <a:schemeClr val="tx1"/>
          </a:solidFill>
          <a:latin typeface="+mn-lt"/>
          <a:ea typeface="+mn-ea"/>
          <a:cs typeface="+mn-cs"/>
        </a:defRPr>
      </a:lvl6pPr>
      <a:lvl7pPr marL="10529570" indent="-810260" algn="l" defTabSz="3239770" rtl="0" eaLnBrk="1" latinLnBrk="0" hangingPunct="1">
        <a:lnSpc>
          <a:spcPct val="90000"/>
        </a:lnSpc>
        <a:spcBef>
          <a:spcPts val="1770"/>
        </a:spcBef>
        <a:buFont typeface="Arial" panose="020B0604020202020204" pitchFamily="34" charset="0"/>
        <a:buChar char="•"/>
        <a:defRPr sz="6380" kern="1200">
          <a:solidFill>
            <a:schemeClr val="tx1"/>
          </a:solidFill>
          <a:latin typeface="+mn-lt"/>
          <a:ea typeface="+mn-ea"/>
          <a:cs typeface="+mn-cs"/>
        </a:defRPr>
      </a:lvl7pPr>
      <a:lvl8pPr marL="12149455" indent="-810260" algn="l" defTabSz="3239770" rtl="0" eaLnBrk="1" latinLnBrk="0" hangingPunct="1">
        <a:lnSpc>
          <a:spcPct val="90000"/>
        </a:lnSpc>
        <a:spcBef>
          <a:spcPts val="1770"/>
        </a:spcBef>
        <a:buFont typeface="Arial" panose="020B0604020202020204" pitchFamily="34" charset="0"/>
        <a:buChar char="•"/>
        <a:defRPr sz="6380" kern="1200">
          <a:solidFill>
            <a:schemeClr val="tx1"/>
          </a:solidFill>
          <a:latin typeface="+mn-lt"/>
          <a:ea typeface="+mn-ea"/>
          <a:cs typeface="+mn-cs"/>
        </a:defRPr>
      </a:lvl8pPr>
      <a:lvl9pPr marL="13769340" indent="-810260" algn="l" defTabSz="3239770" rtl="0" eaLnBrk="1" latinLnBrk="0" hangingPunct="1">
        <a:lnSpc>
          <a:spcPct val="90000"/>
        </a:lnSpc>
        <a:spcBef>
          <a:spcPts val="1770"/>
        </a:spcBef>
        <a:buFont typeface="Arial" panose="020B0604020202020204" pitchFamily="34" charset="0"/>
        <a:buChar char="•"/>
        <a:defRPr sz="6380" kern="1200">
          <a:solidFill>
            <a:schemeClr val="tx1"/>
          </a:solidFill>
          <a:latin typeface="+mn-lt"/>
          <a:ea typeface="+mn-ea"/>
          <a:cs typeface="+mn-cs"/>
        </a:defRPr>
      </a:lvl9pPr>
    </p:bodyStyle>
    <p:otherStyle>
      <a:defPPr>
        <a:defRPr lang="en-US"/>
      </a:defPPr>
      <a:lvl1pPr marL="0" algn="l" defTabSz="3239770" rtl="0" eaLnBrk="1" latinLnBrk="0" hangingPunct="1">
        <a:defRPr sz="6380" kern="1200">
          <a:solidFill>
            <a:schemeClr val="tx1"/>
          </a:solidFill>
          <a:latin typeface="+mn-lt"/>
          <a:ea typeface="+mn-ea"/>
          <a:cs typeface="+mn-cs"/>
        </a:defRPr>
      </a:lvl1pPr>
      <a:lvl2pPr marL="1619885" algn="l" defTabSz="3239770" rtl="0" eaLnBrk="1" latinLnBrk="0" hangingPunct="1">
        <a:defRPr sz="6380" kern="1200">
          <a:solidFill>
            <a:schemeClr val="tx1"/>
          </a:solidFill>
          <a:latin typeface="+mn-lt"/>
          <a:ea typeface="+mn-ea"/>
          <a:cs typeface="+mn-cs"/>
        </a:defRPr>
      </a:lvl2pPr>
      <a:lvl3pPr marL="3239770" algn="l" defTabSz="3239770" rtl="0" eaLnBrk="1" latinLnBrk="0" hangingPunct="1">
        <a:defRPr sz="6380" kern="1200">
          <a:solidFill>
            <a:schemeClr val="tx1"/>
          </a:solidFill>
          <a:latin typeface="+mn-lt"/>
          <a:ea typeface="+mn-ea"/>
          <a:cs typeface="+mn-cs"/>
        </a:defRPr>
      </a:lvl3pPr>
      <a:lvl4pPr marL="4859655" algn="l" defTabSz="3239770" rtl="0" eaLnBrk="1" latinLnBrk="0" hangingPunct="1">
        <a:defRPr sz="6380" kern="1200">
          <a:solidFill>
            <a:schemeClr val="tx1"/>
          </a:solidFill>
          <a:latin typeface="+mn-lt"/>
          <a:ea typeface="+mn-ea"/>
          <a:cs typeface="+mn-cs"/>
        </a:defRPr>
      </a:lvl4pPr>
      <a:lvl5pPr marL="6479540" algn="l" defTabSz="3239770" rtl="0" eaLnBrk="1" latinLnBrk="0" hangingPunct="1">
        <a:defRPr sz="6380" kern="1200">
          <a:solidFill>
            <a:schemeClr val="tx1"/>
          </a:solidFill>
          <a:latin typeface="+mn-lt"/>
          <a:ea typeface="+mn-ea"/>
          <a:cs typeface="+mn-cs"/>
        </a:defRPr>
      </a:lvl5pPr>
      <a:lvl6pPr marL="8100060" algn="l" defTabSz="3239770" rtl="0" eaLnBrk="1" latinLnBrk="0" hangingPunct="1">
        <a:defRPr sz="6380" kern="1200">
          <a:solidFill>
            <a:schemeClr val="tx1"/>
          </a:solidFill>
          <a:latin typeface="+mn-lt"/>
          <a:ea typeface="+mn-ea"/>
          <a:cs typeface="+mn-cs"/>
        </a:defRPr>
      </a:lvl6pPr>
      <a:lvl7pPr marL="9719945" algn="l" defTabSz="3239770" rtl="0" eaLnBrk="1" latinLnBrk="0" hangingPunct="1">
        <a:defRPr sz="6380" kern="1200">
          <a:solidFill>
            <a:schemeClr val="tx1"/>
          </a:solidFill>
          <a:latin typeface="+mn-lt"/>
          <a:ea typeface="+mn-ea"/>
          <a:cs typeface="+mn-cs"/>
        </a:defRPr>
      </a:lvl7pPr>
      <a:lvl8pPr marL="11339830" algn="l" defTabSz="3239770" rtl="0" eaLnBrk="1" latinLnBrk="0" hangingPunct="1">
        <a:defRPr sz="6380" kern="1200">
          <a:solidFill>
            <a:schemeClr val="tx1"/>
          </a:solidFill>
          <a:latin typeface="+mn-lt"/>
          <a:ea typeface="+mn-ea"/>
          <a:cs typeface="+mn-cs"/>
        </a:defRPr>
      </a:lvl8pPr>
      <a:lvl9pPr marL="12959715" algn="l" defTabSz="3239770" rtl="0" eaLnBrk="1" latinLnBrk="0" hangingPunct="1">
        <a:defRPr sz="63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26" Type="http://schemas.microsoft.com/office/2007/relationships/diagramDrawing" Target="../diagrams/drawing1.xml"/><Relationship Id="rId3" Type="http://schemas.openxmlformats.org/officeDocument/2006/relationships/slideLayout" Target="../slideLayouts/slideLayout1.xml"/><Relationship Id="rId21" Type="http://schemas.openxmlformats.org/officeDocument/2006/relationships/image" Target="../media/image18.svg"/><Relationship Id="rId7" Type="http://schemas.openxmlformats.org/officeDocument/2006/relationships/image" Target="../media/image4.svg"/><Relationship Id="rId12" Type="http://schemas.openxmlformats.org/officeDocument/2006/relationships/image" Target="../media/image9.svg"/><Relationship Id="rId17" Type="http://schemas.openxmlformats.org/officeDocument/2006/relationships/image" Target="../media/image14.png"/><Relationship Id="rId25" Type="http://schemas.openxmlformats.org/officeDocument/2006/relationships/diagramColors" Target="../diagrams/colors1.xml"/><Relationship Id="rId2" Type="http://schemas.openxmlformats.org/officeDocument/2006/relationships/tags" Target="../tags/tag3.xml"/><Relationship Id="rId16" Type="http://schemas.openxmlformats.org/officeDocument/2006/relationships/image" Target="../media/image13.svg"/><Relationship Id="rId20" Type="http://schemas.openxmlformats.org/officeDocument/2006/relationships/image" Target="../media/image17.png"/><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diagramQuickStyle" Target="../diagrams/quickStyle1.xml"/><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diagramLayout" Target="../diagrams/layout1.xml"/><Relationship Id="rId28" Type="http://schemas.openxmlformats.org/officeDocument/2006/relationships/image" Target="../media/image20.png"/><Relationship Id="rId10" Type="http://schemas.openxmlformats.org/officeDocument/2006/relationships/image" Target="../media/image7.svg"/><Relationship Id="rId19" Type="http://schemas.openxmlformats.org/officeDocument/2006/relationships/image" Target="../media/image16.sv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svg"/><Relationship Id="rId22" Type="http://schemas.openxmlformats.org/officeDocument/2006/relationships/diagramData" Target="../diagrams/data1.xml"/><Relationship Id="rId27"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E1E3"/>
        </a:solidFill>
        <a:effectLst/>
      </p:bgPr>
    </p:bg>
    <p:spTree>
      <p:nvGrpSpPr>
        <p:cNvPr id="1" name=""/>
        <p:cNvGrpSpPr/>
        <p:nvPr/>
      </p:nvGrpSpPr>
      <p:grpSpPr>
        <a:xfrm>
          <a:off x="0" y="0"/>
          <a:ext cx="0" cy="0"/>
          <a:chOff x="0" y="0"/>
          <a:chExt cx="0" cy="0"/>
        </a:xfrm>
      </p:grpSpPr>
      <p:sp>
        <p:nvSpPr>
          <p:cNvPr id="3" name="Rectangle 2"/>
          <p:cNvSpPr/>
          <p:nvPr/>
        </p:nvSpPr>
        <p:spPr>
          <a:xfrm>
            <a:off x="12040915" y="27683476"/>
            <a:ext cx="19551370" cy="21694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20674" y="6883040"/>
            <a:ext cx="9257732" cy="202764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 y="-78194"/>
            <a:ext cx="32399288" cy="5896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709910" y="6559550"/>
            <a:ext cx="10294620" cy="2059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774150" y="6559550"/>
            <a:ext cx="9851390" cy="2059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30874" y="6536967"/>
            <a:ext cx="9257732" cy="902398"/>
          </a:xfrm>
          <a:prstGeom prst="rect">
            <a:avLst/>
          </a:prstGeom>
          <a:solidFill>
            <a:srgbClr val="214E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774150" y="6559825"/>
            <a:ext cx="9851413" cy="915659"/>
          </a:xfrm>
          <a:prstGeom prst="rect">
            <a:avLst/>
          </a:prstGeom>
          <a:solidFill>
            <a:srgbClr val="214E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709910" y="6552565"/>
            <a:ext cx="10293985" cy="897255"/>
          </a:xfrm>
          <a:prstGeom prst="rect">
            <a:avLst/>
          </a:prstGeom>
          <a:solidFill>
            <a:srgbClr val="214E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511747" y="1383052"/>
            <a:ext cx="16599876" cy="1200329"/>
          </a:xfrm>
          <a:prstGeom prst="rect">
            <a:avLst/>
          </a:prstGeom>
          <a:noFill/>
        </p:spPr>
        <p:txBody>
          <a:bodyPr wrap="square" rtlCol="0">
            <a:spAutoFit/>
          </a:bodyPr>
          <a:lstStyle/>
          <a:p>
            <a:r>
              <a:rPr lang="en-US" sz="72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"Easy Access to Healthcare" Service</a:t>
            </a:r>
            <a:endParaRPr lang="en-SG" sz="7200" kern="100" dirty="0">
              <a:solidFill>
                <a:srgbClr val="7DB747"/>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8" name="TextBox 17"/>
          <p:cNvSpPr txBox="1"/>
          <p:nvPr/>
        </p:nvSpPr>
        <p:spPr>
          <a:xfrm>
            <a:off x="2453092" y="3017831"/>
            <a:ext cx="17234162" cy="1446550"/>
          </a:xfrm>
          <a:prstGeom prst="rect">
            <a:avLst/>
          </a:prstGeom>
          <a:noFill/>
        </p:spPr>
        <p:txBody>
          <a:bodyPr wrap="square" rtlCol="0">
            <a:spAutoFit/>
          </a:bodyPr>
          <a:lstStyle/>
          <a:p>
            <a:r>
              <a:rPr lang="en-US" sz="4400" b="1" kern="100" dirty="0">
                <a:solidFill>
                  <a:srgbClr val="214E97"/>
                </a:solidFill>
                <a:latin typeface="Arial" panose="020B0604020202020204" pitchFamily="34" charset="0"/>
                <a:ea typeface="宋体" panose="02010600030101010101" pitchFamily="2" charset="-122"/>
                <a:cs typeface="Arial" panose="020B0604020202020204" pitchFamily="34" charset="0"/>
              </a:rPr>
              <a:t>Author’s Name: </a:t>
            </a:r>
            <a:r>
              <a:rPr lang="zh-CN" altLang="en-US" sz="4400" b="1" kern="100" dirty="0">
                <a:solidFill>
                  <a:srgbClr val="214E97"/>
                </a:solidFill>
                <a:latin typeface="Arial" panose="020B0604020202020204" pitchFamily="34" charset="0"/>
                <a:ea typeface="宋体" panose="02010600030101010101" pitchFamily="2" charset="-122"/>
                <a:cs typeface="Arial" panose="020B0604020202020204" pitchFamily="34" charset="0"/>
              </a:rPr>
              <a:t> </a:t>
            </a:r>
            <a:r>
              <a:rPr lang="en-US" altLang="zh-CN" sz="4400" b="1" kern="100" dirty="0">
                <a:solidFill>
                  <a:srgbClr val="214E97"/>
                </a:solidFill>
                <a:latin typeface="Arial" panose="020B0604020202020204" pitchFamily="34" charset="0"/>
                <a:ea typeface="宋体" panose="02010600030101010101" pitchFamily="2" charset="-122"/>
                <a:cs typeface="Arial" panose="020B0604020202020204" pitchFamily="34" charset="0"/>
              </a:rPr>
              <a:t>Rita</a:t>
            </a:r>
            <a:r>
              <a:rPr lang="zh-CN" altLang="en-US" sz="4400" b="1" kern="100" dirty="0">
                <a:solidFill>
                  <a:srgbClr val="214E97"/>
                </a:solidFill>
                <a:latin typeface="Arial" panose="020B0604020202020204" pitchFamily="34" charset="0"/>
                <a:ea typeface="宋体" panose="02010600030101010101" pitchFamily="2" charset="-122"/>
                <a:cs typeface="Arial" panose="020B0604020202020204" pitchFamily="34" charset="0"/>
              </a:rPr>
              <a:t> </a:t>
            </a:r>
            <a:r>
              <a:rPr lang="en-US" altLang="zh-CN" sz="4400" b="1" kern="100" dirty="0">
                <a:solidFill>
                  <a:srgbClr val="214E97"/>
                </a:solidFill>
                <a:latin typeface="Arial" panose="020B0604020202020204" pitchFamily="34" charset="0"/>
                <a:ea typeface="宋体" panose="02010600030101010101" pitchFamily="2" charset="-122"/>
                <a:cs typeface="Arial" panose="020B0604020202020204" pitchFamily="34" charset="0"/>
              </a:rPr>
              <a:t> t330241832@miao.xxb.edu.cn   </a:t>
            </a:r>
            <a:r>
              <a:rPr lang="en-US" altLang="zh-CN" sz="4400" i="1" kern="100" dirty="0">
                <a:solidFill>
                  <a:srgbClr val="214E97"/>
                </a:solidFill>
                <a:latin typeface="Arial" panose="020B0604020202020204" pitchFamily="34" charset="0"/>
                <a:ea typeface="宋体" panose="02010600030101010101" pitchFamily="2" charset="-122"/>
                <a:cs typeface="Arial" panose="020B0604020202020204" pitchFamily="34" charset="0"/>
              </a:rPr>
              <a:t>   </a:t>
            </a:r>
            <a:r>
              <a:rPr lang="en-US" sz="4400" b="1" kern="100" dirty="0">
                <a:solidFill>
                  <a:srgbClr val="214E97"/>
                </a:solidFill>
                <a:latin typeface="Arial" panose="020B0604020202020204" pitchFamily="34" charset="0"/>
                <a:ea typeface="宋体" panose="02010600030101010101" pitchFamily="2" charset="-122"/>
                <a:cs typeface="Arial" panose="020B0604020202020204" pitchFamily="34" charset="0"/>
              </a:rPr>
              <a:t> </a:t>
            </a:r>
          </a:p>
          <a:p>
            <a:r>
              <a:rPr lang="en-SG" altLang="zh-CN" sz="4400" b="1" kern="100" dirty="0">
                <a:solidFill>
                  <a:srgbClr val="214E97"/>
                </a:solidFill>
                <a:latin typeface="Arial" panose="020B0604020202020204" pitchFamily="34" charset="0"/>
                <a:ea typeface="宋体" panose="02010600030101010101" pitchFamily="2" charset="-122"/>
                <a:cs typeface="Arial" panose="020B0604020202020204" pitchFamily="34" charset="0"/>
              </a:rPr>
              <a:t>										</a:t>
            </a:r>
            <a:r>
              <a:rPr lang="en-US" altLang="zh-CN" sz="4400" b="1" kern="100" dirty="0">
                <a:solidFill>
                  <a:srgbClr val="214E97"/>
                </a:solidFill>
                <a:latin typeface="Arial" panose="020B0604020202020204" pitchFamily="34" charset="0"/>
                <a:ea typeface="宋体" panose="02010600030101010101" pitchFamily="2" charset="-122"/>
                <a:cs typeface="Arial" panose="020B0604020202020204" pitchFamily="34" charset="0"/>
              </a:rPr>
              <a:t>Ari</a:t>
            </a:r>
            <a:r>
              <a:rPr lang="zh-CN" altLang="en-US" sz="4400" b="1" kern="100" dirty="0">
                <a:solidFill>
                  <a:srgbClr val="214E97"/>
                </a:solidFill>
                <a:latin typeface="Arial" panose="020B0604020202020204" pitchFamily="34" charset="0"/>
                <a:ea typeface="宋体" panose="02010600030101010101" pitchFamily="2" charset="-122"/>
                <a:cs typeface="Arial" panose="020B0604020202020204" pitchFamily="34" charset="0"/>
              </a:rPr>
              <a:t> </a:t>
            </a:r>
            <a:r>
              <a:rPr lang="en-US" altLang="zh-CN" sz="4400" b="1" kern="100" dirty="0">
                <a:solidFill>
                  <a:srgbClr val="214E97"/>
                </a:solidFill>
                <a:latin typeface="Arial" panose="020B0604020202020204" pitchFamily="34" charset="0"/>
                <a:ea typeface="宋体" panose="02010600030101010101" pitchFamily="2" charset="-122"/>
                <a:cs typeface="Arial" panose="020B0604020202020204" pitchFamily="34" charset="0"/>
              </a:rPr>
              <a:t>  t330241831@miao.xxb.edu.cn     </a:t>
            </a:r>
            <a:r>
              <a:rPr lang="en-US" sz="4400" b="1" kern="100" dirty="0">
                <a:solidFill>
                  <a:srgbClr val="214E97"/>
                </a:solidFill>
                <a:latin typeface="Arial" panose="020B0604020202020204" pitchFamily="34" charset="0"/>
                <a:ea typeface="宋体" panose="02010600030101010101" pitchFamily="2" charset="-122"/>
                <a:cs typeface="Arial" panose="020B0604020202020204" pitchFamily="34" charset="0"/>
              </a:rPr>
              <a:t>                       </a:t>
            </a:r>
          </a:p>
        </p:txBody>
      </p:sp>
      <p:sp>
        <p:nvSpPr>
          <p:cNvPr id="19" name="TextBox 18"/>
          <p:cNvSpPr txBox="1"/>
          <p:nvPr/>
        </p:nvSpPr>
        <p:spPr>
          <a:xfrm>
            <a:off x="1928265" y="6661270"/>
            <a:ext cx="7325418" cy="707886"/>
          </a:xfrm>
          <a:prstGeom prst="rect">
            <a:avLst/>
          </a:prstGeom>
          <a:noFill/>
        </p:spPr>
        <p:txBody>
          <a:bodyPr wrap="square" rtlCol="0">
            <a:spAutoFit/>
          </a:bodyPr>
          <a:lstStyle/>
          <a:p>
            <a:r>
              <a:rPr lang="en-CA" sz="4000" b="1" kern="100" dirty="0">
                <a:solidFill>
                  <a:schemeClr val="bg1"/>
                </a:solidFill>
                <a:effectLst/>
                <a:latin typeface="Arial" panose="020B0604020202020204" pitchFamily="34" charset="0"/>
                <a:ea typeface="宋体" panose="02010600030101010101" pitchFamily="2" charset="-122"/>
                <a:cs typeface="Arial" panose="020B0604020202020204" pitchFamily="34" charset="0"/>
              </a:rPr>
              <a:t>Introduction and Background</a:t>
            </a:r>
            <a:endParaRPr lang="en-SG" sz="400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 name="TextBox 19"/>
          <p:cNvSpPr txBox="1"/>
          <p:nvPr/>
        </p:nvSpPr>
        <p:spPr>
          <a:xfrm>
            <a:off x="4831080" y="8003566"/>
            <a:ext cx="4766413" cy="1403413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CA" sz="2400" kern="100" dirty="0">
                <a:effectLst/>
                <a:latin typeface="Times New Roman" panose="02020603050405020304" pitchFamily="18" charset="0"/>
                <a:ea typeface="宋体" panose="02010600030101010101" pitchFamily="2" charset="-122"/>
                <a:cs typeface="Times New Roman" panose="02020603050405020304" pitchFamily="18" charset="0"/>
              </a:rPr>
              <a:t>China is facing big healthcare problems</a:t>
            </a:r>
          </a:p>
          <a:p>
            <a:pPr marL="342900" indent="-342900" algn="just">
              <a:lnSpc>
                <a:spcPct val="150000"/>
              </a:lnSpc>
              <a:buFont typeface="Arial" panose="020B0604020202020204" pitchFamily="34" charset="0"/>
              <a:buChar char="•"/>
            </a:pPr>
            <a:r>
              <a:rPr lang="en-CA" sz="2400" kern="100" dirty="0">
                <a:effectLst/>
                <a:latin typeface="Times New Roman" panose="02020603050405020304" pitchFamily="18" charset="0"/>
                <a:ea typeface="宋体" panose="02010600030101010101" pitchFamily="2" charset="-122"/>
                <a:cs typeface="Times New Roman" panose="02020603050405020304" pitchFamily="18" charset="0"/>
              </a:rPr>
              <a:t>By 2050, there will be a lot more older people</a:t>
            </a:r>
          </a:p>
          <a:p>
            <a:pPr marL="342900" indent="-342900" algn="just">
              <a:lnSpc>
                <a:spcPct val="150000"/>
              </a:lnSpc>
              <a:buFont typeface="Arial" panose="020B0604020202020204" pitchFamily="34" charset="0"/>
              <a:buChar char="•"/>
            </a:pPr>
            <a:r>
              <a:rPr lang="en-CA" sz="2400" kern="100" dirty="0">
                <a:effectLst/>
                <a:latin typeface="Times New Roman" panose="02020603050405020304" pitchFamily="18" charset="0"/>
                <a:ea typeface="宋体" panose="02010600030101010101" pitchFamily="2" charset="-122"/>
                <a:cs typeface="Times New Roman" panose="02020603050405020304" pitchFamily="18" charset="0"/>
              </a:rPr>
              <a:t>This change in population is causing more elderly people to have chronic illnesses and health problems that require special medical care. </a:t>
            </a:r>
          </a:p>
          <a:p>
            <a:pPr marL="342900" indent="-342900" algn="just">
              <a:lnSpc>
                <a:spcPct val="150000"/>
              </a:lnSpc>
              <a:buFont typeface="Arial" panose="020B0604020202020204" pitchFamily="34" charset="0"/>
              <a:buChar char="•"/>
            </a:pPr>
            <a:r>
              <a:rPr lang="en-CA" sz="2400" kern="100" dirty="0">
                <a:effectLst/>
                <a:latin typeface="Times New Roman" panose="02020603050405020304" pitchFamily="18" charset="0"/>
                <a:ea typeface="宋体" panose="02010600030101010101" pitchFamily="2" charset="-122"/>
                <a:cs typeface="Times New Roman" panose="02020603050405020304" pitchFamily="18" charset="0"/>
              </a:rPr>
              <a:t>The healthcare system in China is complicated, with overcrowded hospitals, financial difficulties, and language barriers that make it hard for older people to get the care they need. </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Arial" panose="020B0604020202020204" pitchFamily="34" charset="0"/>
              <a:buChar char="•"/>
            </a:pPr>
            <a:r>
              <a:rPr lang="en-CA" sz="2400" kern="100" dirty="0">
                <a:effectLst/>
                <a:latin typeface="Times New Roman" panose="02020603050405020304" pitchFamily="18" charset="0"/>
                <a:ea typeface="宋体" panose="02010600030101010101" pitchFamily="2" charset="-122"/>
                <a:cs typeface="Times New Roman" panose="02020603050405020304" pitchFamily="18" charset="0"/>
              </a:rPr>
              <a:t>We have worked with Hospital A in Guangzhou to create a special service called </a:t>
            </a:r>
          </a:p>
          <a:p>
            <a:pPr indent="0" algn="ctr">
              <a:lnSpc>
                <a:spcPct val="150000"/>
              </a:lnSpc>
              <a:buFont typeface="Arial" panose="020B0604020202020204" pitchFamily="34" charset="0"/>
              <a:buNone/>
            </a:pPr>
            <a:r>
              <a:rPr lang="en-CA" sz="2800" b="1" kern="100" dirty="0">
                <a:solidFill>
                  <a:srgbClr val="7DB747"/>
                </a:solidFill>
                <a:effectLst/>
                <a:latin typeface="Times New Roman" panose="02020603050405020304" pitchFamily="18" charset="0"/>
                <a:ea typeface="宋体" panose="02010600030101010101" pitchFamily="2" charset="-122"/>
                <a:cs typeface="Times New Roman" panose="02020603050405020304" pitchFamily="18" charset="0"/>
              </a:rPr>
              <a:t>'Easy Access to Healthcare’</a:t>
            </a:r>
            <a:r>
              <a:rPr lang="en-CA" sz="2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4000" b="1" dirty="0">
              <a:solidFill>
                <a:srgbClr val="7DB747"/>
              </a:solidFill>
              <a:latin typeface="Arial" panose="020B0604020202020204" pitchFamily="34" charset="0"/>
              <a:cs typeface="Arial" panose="020B0604020202020204" pitchFamily="34" charset="0"/>
            </a:endParaRPr>
          </a:p>
          <a:p>
            <a:pPr indent="0" algn="just">
              <a:lnSpc>
                <a:spcPct val="150000"/>
              </a:lnSpc>
              <a:buFont typeface="Arial" panose="020B0604020202020204" pitchFamily="34" charset="0"/>
              <a:buNone/>
            </a:pPr>
            <a:r>
              <a:rPr lang="en-US" altLang="en-CA" sz="2400" kern="100" dirty="0">
                <a:effectLst/>
                <a:latin typeface="Times New Roman" panose="02020603050405020304" pitchFamily="18" charset="0"/>
                <a:ea typeface="宋体" panose="02010600030101010101" pitchFamily="2" charset="-122"/>
                <a:cs typeface="Times New Roman" panose="02020603050405020304" pitchFamily="18" charset="0"/>
              </a:rPr>
              <a:t>     It is </a:t>
            </a:r>
            <a:r>
              <a:rPr lang="en-CA" sz="2400" kern="100" dirty="0">
                <a:effectLst/>
                <a:latin typeface="Times New Roman" panose="02020603050405020304" pitchFamily="18" charset="0"/>
                <a:ea typeface="宋体" panose="02010600030101010101" pitchFamily="2" charset="-122"/>
                <a:cs typeface="Times New Roman" panose="02020603050405020304" pitchFamily="18" charset="0"/>
              </a:rPr>
              <a:t>for seniors over 60 who need help getting to the doctor. This service helps them deal with challenges like work stress and lack of family help during medical treatment. </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TextBox 20"/>
          <p:cNvSpPr txBox="1"/>
          <p:nvPr/>
        </p:nvSpPr>
        <p:spPr>
          <a:xfrm>
            <a:off x="12563521" y="6682701"/>
            <a:ext cx="7956672" cy="707886"/>
          </a:xfrm>
          <a:prstGeom prst="rect">
            <a:avLst/>
          </a:prstGeom>
          <a:noFill/>
        </p:spPr>
        <p:txBody>
          <a:bodyPr wrap="square" rtlCol="0">
            <a:spAutoFit/>
          </a:bodyPr>
          <a:lstStyle/>
          <a:p>
            <a:r>
              <a:rPr lang="en-US" sz="4000" b="1" kern="100" dirty="0">
                <a:solidFill>
                  <a:schemeClr val="bg1"/>
                </a:solidFill>
                <a:effectLst/>
                <a:latin typeface="Arial" panose="020B0604020202020204" pitchFamily="34" charset="0"/>
                <a:ea typeface="宋体" panose="02010600030101010101" pitchFamily="2" charset="-122"/>
                <a:cs typeface="Arial" panose="020B0604020202020204" pitchFamily="34" charset="0"/>
              </a:rPr>
              <a:t>4Ps Analytics of the Service</a:t>
            </a:r>
            <a:endParaRPr lang="en-SG" sz="400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5" name="TextBox 24"/>
          <p:cNvSpPr txBox="1"/>
          <p:nvPr/>
        </p:nvSpPr>
        <p:spPr>
          <a:xfrm>
            <a:off x="11422024" y="12249781"/>
            <a:ext cx="4265930" cy="2958465"/>
          </a:xfrm>
          <a:prstGeom prst="rect">
            <a:avLst/>
          </a:prstGeom>
          <a:noFill/>
        </p:spPr>
        <p:txBody>
          <a:bodyPr wrap="square" rtlCol="0">
            <a:no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 Variety</a:t>
            </a:r>
            <a:endPar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Accompaniment</a:t>
            </a:r>
          </a:p>
          <a:p>
            <a:pPr marL="342900" indent="-342900">
              <a:lnSpc>
                <a:spcPct val="150000"/>
              </a:lnSpc>
              <a:buFont typeface="Arial" panose="020B0604020202020204" pitchFamily="34" charset="0"/>
              <a:buChar char="•"/>
            </a:pPr>
            <a:r>
              <a:rPr lang="en-US" sz="2400" kern="100" dirty="0">
                <a:latin typeface="Times New Roman" panose="02020603050405020304" pitchFamily="18" charset="0"/>
                <a:ea typeface="宋体" panose="02010600030101010101" pitchFamily="2" charset="-122"/>
                <a:cs typeface="Times New Roman" panose="02020603050405020304" pitchFamily="18" charset="0"/>
              </a:rPr>
              <a:t>G</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uidance on medication</a:t>
            </a:r>
          </a:p>
          <a:p>
            <a:pPr marL="342900" indent="-342900">
              <a:lnSpc>
                <a:spcPct val="150000"/>
              </a:lnSpc>
              <a:buFont typeface="Arial" panose="020B0604020202020204" pitchFamily="34" charset="0"/>
              <a:buChar char="•"/>
            </a:pPr>
            <a:r>
              <a:rPr lang="en-US" sz="2400" kern="100" dirty="0">
                <a:latin typeface="Times New Roman" panose="02020603050405020304" pitchFamily="18" charset="0"/>
                <a:ea typeface="宋体" panose="02010600030101010101" pitchFamily="2" charset="-122"/>
                <a:cs typeface="Times New Roman" panose="02020603050405020304" pitchFamily="18" charset="0"/>
              </a:rPr>
              <a:t>H</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ealth education</a:t>
            </a:r>
          </a:p>
          <a:p>
            <a:pPr marL="342900" indent="-342900">
              <a:lnSpc>
                <a:spcPct val="150000"/>
              </a:lnSpc>
              <a:buFont typeface="Arial" panose="020B0604020202020204" pitchFamily="34" charset="0"/>
              <a:buChar char="•"/>
            </a:pPr>
            <a:r>
              <a:rPr lang="en-US" sz="2400" kern="100" dirty="0">
                <a:latin typeface="Times New Roman" panose="02020603050405020304" pitchFamily="18" charset="0"/>
                <a:ea typeface="宋体" panose="02010600030101010101" pitchFamily="2" charset="-122"/>
                <a:cs typeface="Times New Roman" panose="02020603050405020304" pitchFamily="18" charset="0"/>
              </a:rPr>
              <a:t>A</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ssistance with ambulation</a:t>
            </a:r>
          </a:p>
          <a:p>
            <a:pPr marL="342900" indent="-342900">
              <a:lnSpc>
                <a:spcPct val="150000"/>
              </a:lnSpc>
              <a:buFont typeface="Arial" panose="020B0604020202020204" pitchFamily="34" charset="0"/>
              <a:buChar char="•"/>
            </a:pP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TextBox 28"/>
          <p:cNvSpPr txBox="1"/>
          <p:nvPr/>
        </p:nvSpPr>
        <p:spPr>
          <a:xfrm>
            <a:off x="22406843" y="9064418"/>
            <a:ext cx="4021455" cy="3969385"/>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Promoting time</a:t>
            </a: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Daily :</a:t>
            </a:r>
            <a:r>
              <a:rPr lang="en-US" sz="2400" kern="100" dirty="0">
                <a:latin typeface="Times New Roman" panose="02020603050405020304" pitchFamily="18" charset="0"/>
                <a:ea typeface="宋体" panose="02010600030101010101" pitchFamily="2" charset="-122"/>
                <a:cs typeface="Times New Roman" panose="02020603050405020304" pitchFamily="18" charset="0"/>
              </a:rPr>
              <a:t>Irregular 2-3 hours per day</a:t>
            </a:r>
            <a:endParaRPr lang="en-US"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Monthly: Rotates monthly introduce to seniors in different specialist departments in Hospital A</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TextBox 30"/>
          <p:cNvSpPr txBox="1"/>
          <p:nvPr/>
        </p:nvSpPr>
        <p:spPr>
          <a:xfrm>
            <a:off x="1797073" y="21956325"/>
            <a:ext cx="5112922" cy="646331"/>
          </a:xfrm>
          <a:prstGeom prst="rect">
            <a:avLst/>
          </a:prstGeom>
          <a:noFill/>
        </p:spPr>
        <p:txBody>
          <a:bodyPr wrap="square" rtlCol="0">
            <a:spAutoFit/>
          </a:bodyPr>
          <a:lstStyle/>
          <a:p>
            <a:r>
              <a:rPr lang="en-US" sz="3600" b="1" dirty="0">
                <a:solidFill>
                  <a:srgbClr val="7DB747"/>
                </a:solidFill>
                <a:latin typeface="Arial" panose="020B0604020202020204" pitchFamily="34" charset="0"/>
                <a:cs typeface="Arial" panose="020B0604020202020204" pitchFamily="34" charset="0"/>
              </a:rPr>
              <a:t>Mission</a:t>
            </a:r>
          </a:p>
        </p:txBody>
      </p:sp>
      <p:sp>
        <p:nvSpPr>
          <p:cNvPr id="32" name="TextBox 31"/>
          <p:cNvSpPr txBox="1"/>
          <p:nvPr/>
        </p:nvSpPr>
        <p:spPr>
          <a:xfrm>
            <a:off x="1874262" y="23998718"/>
            <a:ext cx="5112922" cy="646331"/>
          </a:xfrm>
          <a:prstGeom prst="rect">
            <a:avLst/>
          </a:prstGeom>
          <a:noFill/>
        </p:spPr>
        <p:txBody>
          <a:bodyPr wrap="square" rtlCol="0">
            <a:spAutoFit/>
          </a:bodyPr>
          <a:lstStyle/>
          <a:p>
            <a:r>
              <a:rPr lang="en-US" sz="3600" b="1" dirty="0">
                <a:solidFill>
                  <a:srgbClr val="7DB747"/>
                </a:solidFill>
                <a:latin typeface="Arial" panose="020B0604020202020204" pitchFamily="34" charset="0"/>
                <a:cs typeface="Arial" panose="020B0604020202020204" pitchFamily="34" charset="0"/>
              </a:rPr>
              <a:t>Vision</a:t>
            </a:r>
          </a:p>
        </p:txBody>
      </p:sp>
      <p:sp>
        <p:nvSpPr>
          <p:cNvPr id="33" name="TextBox 32"/>
          <p:cNvSpPr txBox="1"/>
          <p:nvPr/>
        </p:nvSpPr>
        <p:spPr>
          <a:xfrm>
            <a:off x="1551384" y="22705799"/>
            <a:ext cx="8234140" cy="11339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CA" sz="2400" kern="100" dirty="0">
                <a:latin typeface="Times New Roman" panose="02020603050405020304" pitchFamily="18" charset="0"/>
                <a:ea typeface="宋体" panose="02010600030101010101" pitchFamily="2" charset="-122"/>
                <a:cs typeface="Times New Roman" panose="02020603050405020304" pitchFamily="18" charset="0"/>
              </a:rPr>
              <a:t>T</a:t>
            </a:r>
            <a:r>
              <a:rPr lang="en-CA" sz="2400" kern="100" dirty="0">
                <a:effectLst/>
                <a:latin typeface="Times New Roman" panose="02020603050405020304" pitchFamily="18" charset="0"/>
                <a:ea typeface="宋体" panose="02010600030101010101" pitchFamily="2" charset="-122"/>
                <a:cs typeface="Times New Roman" panose="02020603050405020304" pitchFamily="18" charset="0"/>
              </a:rPr>
              <a:t>o make medical care easier for older adults and create a friendly and empowering environment. </a:t>
            </a:r>
          </a:p>
        </p:txBody>
      </p:sp>
      <p:sp>
        <p:nvSpPr>
          <p:cNvPr id="34" name="TextBox 33"/>
          <p:cNvSpPr txBox="1"/>
          <p:nvPr/>
        </p:nvSpPr>
        <p:spPr>
          <a:xfrm>
            <a:off x="1619772" y="24629195"/>
            <a:ext cx="8377771" cy="11339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CA" sz="2400" kern="100" dirty="0">
                <a:effectLst/>
                <a:latin typeface="Times New Roman" panose="02020603050405020304" pitchFamily="18" charset="0"/>
                <a:ea typeface="宋体" panose="02010600030101010101" pitchFamily="2" charset="-122"/>
                <a:cs typeface="Times New Roman" panose="02020603050405020304" pitchFamily="18" charset="0"/>
              </a:rPr>
              <a:t> To provide 10,000 accompanying services to the elderly in Guangzhou A Hospital within three years. </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Oval 36"/>
          <p:cNvSpPr/>
          <p:nvPr/>
        </p:nvSpPr>
        <p:spPr>
          <a:xfrm>
            <a:off x="1877272" y="9509759"/>
            <a:ext cx="1553395" cy="1544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A blue circle with a black background&#10;&#10;Description automatically generated"/>
          <p:cNvPicPr>
            <a:picLocks noChangeAspect="1"/>
          </p:cNvPicPr>
          <p:nvPr/>
        </p:nvPicPr>
        <p:blipFill rotWithShape="1">
          <a:blip r:embed="rId4"/>
          <a:srcRect l="43370" t="38883" r="42856" b="38178"/>
          <a:stretch>
            <a:fillRect/>
          </a:stretch>
        </p:blipFill>
        <p:spPr>
          <a:xfrm>
            <a:off x="1112264" y="8860233"/>
            <a:ext cx="3404339" cy="3188987"/>
          </a:xfrm>
          <a:prstGeom prst="rect">
            <a:avLst/>
          </a:prstGeom>
        </p:spPr>
      </p:pic>
      <p:pic>
        <p:nvPicPr>
          <p:cNvPr id="51" name="Picture 50" descr="A white circle with blue dot in center&#10;&#10;Description automatically generated"/>
          <p:cNvPicPr>
            <a:picLocks noChangeAspect="1"/>
          </p:cNvPicPr>
          <p:nvPr/>
        </p:nvPicPr>
        <p:blipFill rotWithShape="1">
          <a:blip r:embed="rId5"/>
          <a:srcRect l="38287" t="35585" r="38675" b="34651"/>
          <a:stretch>
            <a:fillRect/>
          </a:stretch>
        </p:blipFill>
        <p:spPr>
          <a:xfrm>
            <a:off x="16453" y="16558800"/>
            <a:ext cx="5527886" cy="4017209"/>
          </a:xfrm>
          <a:prstGeom prst="rect">
            <a:avLst/>
          </a:prstGeom>
        </p:spPr>
      </p:pic>
      <p:pic>
        <p:nvPicPr>
          <p:cNvPr id="55" name="Graphic 54" descr="Woman with cane with solid fill"/>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12513" y="9786597"/>
            <a:ext cx="1167813" cy="1167813"/>
          </a:xfrm>
          <a:prstGeom prst="rect">
            <a:avLst/>
          </a:prstGeom>
        </p:spPr>
      </p:pic>
      <p:pic>
        <p:nvPicPr>
          <p:cNvPr id="57" name="Picture 56" descr="A blue and white circle on a black background&#10;&#10;Description automatically generated"/>
          <p:cNvPicPr>
            <a:picLocks noChangeAspect="1"/>
          </p:cNvPicPr>
          <p:nvPr/>
        </p:nvPicPr>
        <p:blipFill rotWithShape="1">
          <a:blip r:embed="rId8"/>
          <a:srcRect l="41629" t="37284" r="43675" b="35809"/>
          <a:stretch>
            <a:fillRect/>
          </a:stretch>
        </p:blipFill>
        <p:spPr>
          <a:xfrm>
            <a:off x="773722" y="12567252"/>
            <a:ext cx="3559699" cy="3666277"/>
          </a:xfrm>
          <a:prstGeom prst="rect">
            <a:avLst/>
          </a:prstGeom>
        </p:spPr>
      </p:pic>
      <p:sp>
        <p:nvSpPr>
          <p:cNvPr id="58" name="TextBox 57"/>
          <p:cNvSpPr txBox="1"/>
          <p:nvPr/>
        </p:nvSpPr>
        <p:spPr>
          <a:xfrm>
            <a:off x="2105093" y="13836337"/>
            <a:ext cx="1809474" cy="830997"/>
          </a:xfrm>
          <a:prstGeom prst="rect">
            <a:avLst/>
          </a:prstGeom>
          <a:noFill/>
        </p:spPr>
        <p:txBody>
          <a:bodyPr wrap="square" rtlCol="0">
            <a:spAutoFit/>
          </a:bodyPr>
          <a:lstStyle/>
          <a:p>
            <a:r>
              <a:rPr lang="en-US" sz="4800" b="1" i="1" dirty="0">
                <a:solidFill>
                  <a:srgbClr val="78D1FD"/>
                </a:solidFill>
                <a:latin typeface="Arial" panose="020B0604020202020204" pitchFamily="34" charset="0"/>
                <a:cs typeface="Arial" panose="020B0604020202020204" pitchFamily="34" charset="0"/>
              </a:rPr>
              <a:t>&gt;60</a:t>
            </a:r>
          </a:p>
        </p:txBody>
      </p:sp>
      <p:sp>
        <p:nvSpPr>
          <p:cNvPr id="59" name="TextBox 58"/>
          <p:cNvSpPr txBox="1"/>
          <p:nvPr/>
        </p:nvSpPr>
        <p:spPr>
          <a:xfrm>
            <a:off x="1705951" y="18010085"/>
            <a:ext cx="3757646" cy="830997"/>
          </a:xfrm>
          <a:prstGeom prst="rect">
            <a:avLst/>
          </a:prstGeom>
          <a:noFill/>
        </p:spPr>
        <p:txBody>
          <a:bodyPr wrap="square" rtlCol="0">
            <a:spAutoFit/>
          </a:bodyPr>
          <a:lstStyle/>
          <a:p>
            <a:r>
              <a:rPr lang="en-US" sz="4800" b="1" i="1" dirty="0">
                <a:solidFill>
                  <a:srgbClr val="78D1FD"/>
                </a:solidFill>
                <a:latin typeface="Arial" panose="020B0604020202020204" pitchFamily="34" charset="0"/>
                <a:cs typeface="Arial" panose="020B0604020202020204" pitchFamily="34" charset="0"/>
              </a:rPr>
              <a:t>By 2050</a:t>
            </a:r>
          </a:p>
        </p:txBody>
      </p:sp>
      <p:sp>
        <p:nvSpPr>
          <p:cNvPr id="63" name="TextBox 62"/>
          <p:cNvSpPr txBox="1"/>
          <p:nvPr/>
        </p:nvSpPr>
        <p:spPr>
          <a:xfrm>
            <a:off x="11195050" y="7823835"/>
            <a:ext cx="8044180" cy="1476375"/>
          </a:xfrm>
          <a:prstGeom prst="rect">
            <a:avLst/>
          </a:prstGeom>
          <a:noFill/>
        </p:spPr>
        <p:txBody>
          <a:bodyPr wrap="square" rtlCol="0">
            <a:spAutoFit/>
          </a:bodyPr>
          <a:lstStyle/>
          <a:p>
            <a:pPr>
              <a:lnSpc>
                <a:spcPct val="150000"/>
              </a:lnSpc>
            </a:pPr>
            <a:r>
              <a:rPr lang="en-US" sz="3600" b="1" dirty="0">
                <a:solidFill>
                  <a:srgbClr val="7DB747"/>
                </a:solidFill>
                <a:latin typeface="Arial" panose="020B0604020202020204" pitchFamily="34" charset="0"/>
                <a:cs typeface="Arial" panose="020B0604020202020204" pitchFamily="34" charset="0"/>
              </a:rPr>
              <a:t>1.Product: </a:t>
            </a:r>
          </a:p>
          <a:p>
            <a:pPr>
              <a:lnSpc>
                <a:spcPct val="150000"/>
              </a:lnSpc>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sym typeface="+mn-ea"/>
              </a:rPr>
              <a:t>         Brand Name: </a:t>
            </a:r>
            <a:r>
              <a:rPr lang="en-US" sz="2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‘Easy Access to Healthcare’ Service</a:t>
            </a:r>
          </a:p>
        </p:txBody>
      </p:sp>
      <p:sp>
        <p:nvSpPr>
          <p:cNvPr id="65" name="TextBox 64"/>
          <p:cNvSpPr txBox="1"/>
          <p:nvPr/>
        </p:nvSpPr>
        <p:spPr>
          <a:xfrm>
            <a:off x="22380270" y="7943741"/>
            <a:ext cx="5112922" cy="646331"/>
          </a:xfrm>
          <a:prstGeom prst="rect">
            <a:avLst/>
          </a:prstGeom>
          <a:noFill/>
        </p:spPr>
        <p:txBody>
          <a:bodyPr wrap="square" rtlCol="0">
            <a:spAutoFit/>
          </a:bodyPr>
          <a:lstStyle/>
          <a:p>
            <a:r>
              <a:rPr lang="en-US" altLang="zh-CN" sz="3600" b="1" dirty="0">
                <a:solidFill>
                  <a:srgbClr val="7DB747"/>
                </a:solidFill>
                <a:latin typeface="Arial" panose="020B0604020202020204" pitchFamily="34" charset="0"/>
                <a:cs typeface="Arial" panose="020B0604020202020204" pitchFamily="34" charset="0"/>
              </a:rPr>
              <a:t>3</a:t>
            </a:r>
            <a:r>
              <a:rPr lang="en-US" sz="3600" b="1" dirty="0">
                <a:solidFill>
                  <a:srgbClr val="7DB747"/>
                </a:solidFill>
                <a:latin typeface="Arial" panose="020B0604020202020204" pitchFamily="34" charset="0"/>
                <a:cs typeface="Arial" panose="020B0604020202020204" pitchFamily="34" charset="0"/>
              </a:rPr>
              <a:t>.Promotion:</a:t>
            </a:r>
          </a:p>
        </p:txBody>
      </p:sp>
      <p:sp>
        <p:nvSpPr>
          <p:cNvPr id="28" name="TextBox 27"/>
          <p:cNvSpPr txBox="1"/>
          <p:nvPr/>
        </p:nvSpPr>
        <p:spPr>
          <a:xfrm>
            <a:off x="22311872" y="20351903"/>
            <a:ext cx="5112922" cy="1133965"/>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Channels</a:t>
            </a:r>
            <a:endParaRPr lang="en-US" altLang="zh-CN"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endParaRP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A combination of online and offline</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 name="TextBox 65"/>
          <p:cNvSpPr txBox="1"/>
          <p:nvPr/>
        </p:nvSpPr>
        <p:spPr>
          <a:xfrm>
            <a:off x="22301149" y="19402068"/>
            <a:ext cx="5112922" cy="646331"/>
          </a:xfrm>
          <a:prstGeom prst="rect">
            <a:avLst/>
          </a:prstGeom>
          <a:noFill/>
        </p:spPr>
        <p:txBody>
          <a:bodyPr wrap="square" rtlCol="0">
            <a:spAutoFit/>
          </a:bodyPr>
          <a:lstStyle/>
          <a:p>
            <a:r>
              <a:rPr lang="en-US" altLang="zh-CN" sz="3600" b="1" dirty="0">
                <a:solidFill>
                  <a:srgbClr val="7DB747"/>
                </a:solidFill>
                <a:latin typeface="Arial" panose="020B0604020202020204" pitchFamily="34" charset="0"/>
                <a:cs typeface="Arial" panose="020B0604020202020204" pitchFamily="34" charset="0"/>
              </a:rPr>
              <a:t>4</a:t>
            </a:r>
            <a:r>
              <a:rPr lang="en-US" sz="3600" b="1" dirty="0">
                <a:solidFill>
                  <a:srgbClr val="7DB747"/>
                </a:solidFill>
                <a:latin typeface="Arial" panose="020B0604020202020204" pitchFamily="34" charset="0"/>
                <a:cs typeface="Arial" panose="020B0604020202020204" pitchFamily="34" charset="0"/>
              </a:rPr>
              <a:t>.Place:</a:t>
            </a:r>
          </a:p>
        </p:txBody>
      </p:sp>
      <p:sp>
        <p:nvSpPr>
          <p:cNvPr id="67" name="TextBox 66"/>
          <p:cNvSpPr txBox="1"/>
          <p:nvPr/>
        </p:nvSpPr>
        <p:spPr>
          <a:xfrm>
            <a:off x="23305673" y="6674365"/>
            <a:ext cx="7956672" cy="707886"/>
          </a:xfrm>
          <a:prstGeom prst="rect">
            <a:avLst/>
          </a:prstGeom>
          <a:noFill/>
        </p:spPr>
        <p:txBody>
          <a:bodyPr wrap="square" rtlCol="0">
            <a:spAutoFit/>
          </a:bodyPr>
          <a:lstStyle/>
          <a:p>
            <a:r>
              <a:rPr lang="en-US" sz="4000" b="1" kern="100" dirty="0">
                <a:solidFill>
                  <a:schemeClr val="bg1"/>
                </a:solidFill>
                <a:effectLst/>
                <a:latin typeface="Arial" panose="020B0604020202020204" pitchFamily="34" charset="0"/>
                <a:ea typeface="宋体" panose="02010600030101010101" pitchFamily="2" charset="-122"/>
                <a:cs typeface="Arial" panose="020B0604020202020204" pitchFamily="34" charset="0"/>
              </a:rPr>
              <a:t>4Ps Analytics of the Service</a:t>
            </a:r>
            <a:endParaRPr lang="en-SG" sz="400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1" name="TextBox 70"/>
          <p:cNvSpPr txBox="1"/>
          <p:nvPr/>
        </p:nvSpPr>
        <p:spPr>
          <a:xfrm>
            <a:off x="11166220" y="16202672"/>
            <a:ext cx="4370705" cy="175323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kern="100" dirty="0">
                <a:latin typeface="Times New Roman" panose="02020603050405020304" pitchFamily="18" charset="0"/>
                <a:ea typeface="宋体" panose="02010600030101010101" pitchFamily="2" charset="-122"/>
                <a:cs typeface="Times New Roman" panose="02020603050405020304" pitchFamily="18" charset="0"/>
              </a:rPr>
              <a:t>Provide companion</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 services to 10,000 seniors at Hospital A in Guangzhou.</a:t>
            </a:r>
          </a:p>
        </p:txBody>
      </p:sp>
      <p:sp>
        <p:nvSpPr>
          <p:cNvPr id="77" name="TextBox 76"/>
          <p:cNvSpPr txBox="1"/>
          <p:nvPr/>
        </p:nvSpPr>
        <p:spPr>
          <a:xfrm>
            <a:off x="16078773" y="16229863"/>
            <a:ext cx="4382757" cy="1753235"/>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All  staffs are </a:t>
            </a:r>
            <a:r>
              <a:rPr lang="en-US" sz="2400" kern="100" dirty="0">
                <a:latin typeface="Times New Roman" panose="02020603050405020304" pitchFamily="18" charset="0"/>
                <a:ea typeface="宋体" panose="02010600030101010101" pitchFamily="2" charset="-122"/>
                <a:cs typeface="Times New Roman" panose="02020603050405020304" pitchFamily="18" charset="0"/>
              </a:rPr>
              <a:t>18~60 </a:t>
            </a:r>
            <a:r>
              <a:rPr lang="en-US" sz="2400" kern="100" dirty="0" err="1">
                <a:latin typeface="Times New Roman" panose="02020603050405020304" pitchFamily="18" charset="0"/>
                <a:ea typeface="宋体" panose="02010600030101010101" pitchFamily="2" charset="-122"/>
                <a:cs typeface="Times New Roman" panose="02020603050405020304" pitchFamily="18" charset="0"/>
              </a:rPr>
              <a:t>years</a:t>
            </a:r>
            <a:r>
              <a:rPr lang="en-US" sz="2400" kern="100" dirty="0">
                <a:latin typeface="Times New Roman" panose="02020603050405020304" pitchFamily="18" charset="0"/>
                <a:ea typeface="宋体" panose="02010600030101010101" pitchFamily="2" charset="-122"/>
                <a:cs typeface="Times New Roman" panose="02020603050405020304" pitchFamily="18" charset="0"/>
              </a:rPr>
              <a:t> old</a:t>
            </a:r>
            <a:endPar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All wear white top with green stripes and black pants</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3" name="Graphic 82" descr="Shirt with solid fill"/>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11087" y="10148209"/>
            <a:ext cx="1476376" cy="1476376"/>
          </a:xfrm>
          <a:prstGeom prst="rect">
            <a:avLst/>
          </a:prstGeom>
        </p:spPr>
      </p:pic>
      <p:sp>
        <p:nvSpPr>
          <p:cNvPr id="87" name="TextBox 86"/>
          <p:cNvSpPr txBox="1"/>
          <p:nvPr/>
        </p:nvSpPr>
        <p:spPr>
          <a:xfrm>
            <a:off x="15983078" y="9942405"/>
            <a:ext cx="4335590" cy="645160"/>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Features</a:t>
            </a:r>
            <a:endParaRPr lang="en-US" altLang="zh-CN"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8" name="TextBox 87"/>
          <p:cNvSpPr txBox="1"/>
          <p:nvPr/>
        </p:nvSpPr>
        <p:spPr>
          <a:xfrm>
            <a:off x="13127201" y="18110111"/>
            <a:ext cx="7945755" cy="645160"/>
          </a:xfrm>
          <a:prstGeom prst="rect">
            <a:avLst/>
          </a:prstGeom>
          <a:noFill/>
        </p:spPr>
        <p:txBody>
          <a:bodyPr wrap="square" rtlCol="0">
            <a:noAutofit/>
          </a:bodyPr>
          <a:lstStyle/>
          <a:p>
            <a:pPr marL="342900" indent="-342900">
              <a:lnSpc>
                <a:spcPct val="150000"/>
              </a:lnSpc>
              <a:buFont typeface="Arial" panose="020B0604020202020204" pitchFamily="34" charset="0"/>
              <a:buChar char="•"/>
            </a:pPr>
            <a:r>
              <a:rPr lang="en-US" sz="2400" kern="100" dirty="0">
                <a:latin typeface="Times New Roman" panose="02020603050405020304" pitchFamily="18" charset="0"/>
                <a:ea typeface="宋体" panose="02010600030101010101" pitchFamily="2" charset="-122"/>
                <a:cs typeface="Times New Roman" panose="02020603050405020304" pitchFamily="18" charset="0"/>
              </a:rPr>
              <a:t>E</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valuate the service within 1 day after joining the service.</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90" name="TextBox 89"/>
          <p:cNvSpPr txBox="1"/>
          <p:nvPr/>
        </p:nvSpPr>
        <p:spPr>
          <a:xfrm>
            <a:off x="12052612" y="9139750"/>
            <a:ext cx="9344660" cy="645160"/>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Packaging: </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Establishment: </a:t>
            </a:r>
            <a:r>
              <a:rPr lang="en-US" sz="2400" kern="1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Little </a:t>
            </a:r>
            <a:r>
              <a:rPr lang="en-US" sz="2400" kern="100" dirty="0">
                <a:latin typeface="Times New Roman" panose="02020603050405020304" pitchFamily="18" charset="0"/>
                <a:ea typeface="宋体" panose="02010600030101010101" pitchFamily="2" charset="-122"/>
                <a:cs typeface="Times New Roman" panose="02020603050405020304" pitchFamily="18" charset="0"/>
                <a:sym typeface="+mn-ea"/>
              </a:rPr>
              <a:t>G</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reen </a:t>
            </a:r>
            <a:r>
              <a:rPr lang="en-US" sz="2400" kern="100" dirty="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ngels for Seniors’</a:t>
            </a: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 </a:t>
            </a:r>
            <a:endParaRPr lang="en-US" altLang="zh-CN"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3" name="TextBox 92"/>
          <p:cNvSpPr txBox="1"/>
          <p:nvPr/>
        </p:nvSpPr>
        <p:spPr>
          <a:xfrm>
            <a:off x="11391576" y="11617848"/>
            <a:ext cx="1452488" cy="400110"/>
          </a:xfrm>
          <a:prstGeom prst="rect">
            <a:avLst/>
          </a:prstGeom>
          <a:noFill/>
        </p:spPr>
        <p:txBody>
          <a:bodyPr wrap="square" rtlCol="0">
            <a:spAutoFit/>
          </a:bodyPr>
          <a:lstStyle/>
          <a:p>
            <a:r>
              <a:rPr lang="en-US" sz="2000" b="1" kern="100" dirty="0">
                <a:solidFill>
                  <a:schemeClr val="bg1"/>
                </a:solidFill>
                <a:highlight>
                  <a:srgbClr val="9FE0A9"/>
                </a:highlight>
                <a:latin typeface="Arial" panose="020B0604020202020204" pitchFamily="34" charset="0"/>
                <a:ea typeface="宋体" panose="02010600030101010101" pitchFamily="2" charset="-122"/>
                <a:cs typeface="Arial" panose="020B0604020202020204" pitchFamily="34" charset="0"/>
              </a:rPr>
              <a:t>M</a:t>
            </a:r>
            <a:r>
              <a:rPr lang="en-US" sz="2000" b="1" kern="100" dirty="0">
                <a:solidFill>
                  <a:schemeClr val="bg1"/>
                </a:solidFill>
                <a:effectLst/>
                <a:highlight>
                  <a:srgbClr val="9FE0A9"/>
                </a:highlight>
                <a:latin typeface="Arial" panose="020B0604020202020204" pitchFamily="34" charset="0"/>
                <a:ea typeface="宋体" panose="02010600030101010101" pitchFamily="2" charset="-122"/>
                <a:cs typeface="Arial" panose="020B0604020202020204" pitchFamily="34" charset="0"/>
              </a:rPr>
              <a:t>edical</a:t>
            </a:r>
            <a:r>
              <a:rPr lang="en-SG" b="1" dirty="0">
                <a:effectLst/>
                <a:highlight>
                  <a:srgbClr val="7DB747"/>
                </a:highlight>
                <a:latin typeface="Arial" panose="020B0604020202020204" pitchFamily="34" charset="0"/>
                <a:cs typeface="Arial" panose="020B0604020202020204" pitchFamily="34" charset="0"/>
              </a:rPr>
              <a:t> </a:t>
            </a:r>
          </a:p>
        </p:txBody>
      </p:sp>
      <p:sp>
        <p:nvSpPr>
          <p:cNvPr id="94" name="TextBox 93"/>
          <p:cNvSpPr txBox="1"/>
          <p:nvPr/>
        </p:nvSpPr>
        <p:spPr>
          <a:xfrm>
            <a:off x="12951583" y="11792233"/>
            <a:ext cx="1280897" cy="461665"/>
          </a:xfrm>
          <a:prstGeom prst="rect">
            <a:avLst/>
          </a:prstGeom>
          <a:noFill/>
        </p:spPr>
        <p:txBody>
          <a:bodyPr wrap="square" rtlCol="0">
            <a:spAutoFit/>
          </a:bodyPr>
          <a:lstStyle/>
          <a:p>
            <a:r>
              <a:rPr lang="en-US" sz="2000" b="1" kern="100" dirty="0">
                <a:solidFill>
                  <a:srgbClr val="9FE0A9"/>
                </a:solidFill>
                <a:latin typeface="Arial" panose="020B0604020202020204" pitchFamily="34" charset="0"/>
                <a:ea typeface="宋体" panose="02010600030101010101" pitchFamily="2" charset="-122"/>
                <a:cs typeface="Arial" panose="020B0604020202020204" pitchFamily="34" charset="0"/>
              </a:rPr>
              <a:t>V</a:t>
            </a:r>
            <a:r>
              <a:rPr lang="en-US" sz="2000" b="1" kern="100" dirty="0">
                <a:solidFill>
                  <a:srgbClr val="9FE0A9"/>
                </a:solidFill>
                <a:effectLst/>
                <a:latin typeface="Arial" panose="020B0604020202020204" pitchFamily="34" charset="0"/>
                <a:ea typeface="宋体" panose="02010600030101010101" pitchFamily="2" charset="-122"/>
                <a:cs typeface="Arial" panose="020B0604020202020204" pitchFamily="34" charset="0"/>
              </a:rPr>
              <a:t>itality</a:t>
            </a:r>
            <a:r>
              <a:rPr lang="en-SG" sz="2400" b="1" dirty="0">
                <a:solidFill>
                  <a:schemeClr val="bg1"/>
                </a:solidFill>
                <a:effectLst/>
                <a:highlight>
                  <a:srgbClr val="00FFFF"/>
                </a:highlight>
                <a:latin typeface="Arial" panose="020B0604020202020204" pitchFamily="34" charset="0"/>
                <a:cs typeface="Arial" panose="020B0604020202020204" pitchFamily="34" charset="0"/>
              </a:rPr>
              <a:t> </a:t>
            </a:r>
          </a:p>
        </p:txBody>
      </p:sp>
      <p:sp>
        <p:nvSpPr>
          <p:cNvPr id="95" name="TextBox 94"/>
          <p:cNvSpPr txBox="1"/>
          <p:nvPr/>
        </p:nvSpPr>
        <p:spPr>
          <a:xfrm>
            <a:off x="14206028" y="12191197"/>
            <a:ext cx="1710779" cy="400110"/>
          </a:xfrm>
          <a:prstGeom prst="rect">
            <a:avLst/>
          </a:prstGeom>
          <a:noFill/>
        </p:spPr>
        <p:txBody>
          <a:bodyPr wrap="square" rtlCol="0">
            <a:spAutoFit/>
          </a:bodyPr>
          <a:lstStyle/>
          <a:p>
            <a:r>
              <a:rPr lang="en-US" sz="2000" b="1" kern="100" dirty="0">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R</a:t>
            </a:r>
            <a:r>
              <a:rPr lang="en-US" sz="2000" b="1" kern="100" dirty="0">
                <a:solidFill>
                  <a:schemeClr val="bg1">
                    <a:lumMod val="65000"/>
                  </a:schemeClr>
                </a:solidFill>
                <a:effectLst/>
                <a:latin typeface="Arial" panose="020B0604020202020204" pitchFamily="34" charset="0"/>
                <a:ea typeface="宋体" panose="02010600030101010101" pitchFamily="2" charset="-122"/>
                <a:cs typeface="Arial" panose="020B0604020202020204" pitchFamily="34" charset="0"/>
              </a:rPr>
              <a:t>eliability</a:t>
            </a:r>
            <a:r>
              <a:rPr lang="en-SG" b="1" dirty="0">
                <a:solidFill>
                  <a:schemeClr val="bg1">
                    <a:lumMod val="75000"/>
                  </a:schemeClr>
                </a:solidFill>
                <a:effectLst/>
                <a:highlight>
                  <a:srgbClr val="E1E1E3"/>
                </a:highlight>
                <a:latin typeface="Arial" panose="020B0604020202020204" pitchFamily="34" charset="0"/>
                <a:cs typeface="Arial" panose="020B0604020202020204" pitchFamily="34" charset="0"/>
              </a:rPr>
              <a:t> </a:t>
            </a:r>
            <a:r>
              <a:rPr lang="en-SG" b="1" dirty="0">
                <a:solidFill>
                  <a:schemeClr val="bg1">
                    <a:lumMod val="65000"/>
                  </a:schemeClr>
                </a:solidFill>
                <a:effectLst/>
                <a:highlight>
                  <a:srgbClr val="E1E1E3"/>
                </a:highlight>
                <a:latin typeface="Arial" panose="020B0604020202020204" pitchFamily="34" charset="0"/>
                <a:cs typeface="Arial" panose="020B0604020202020204" pitchFamily="34" charset="0"/>
              </a:rPr>
              <a:t> </a:t>
            </a:r>
          </a:p>
        </p:txBody>
      </p:sp>
      <p:pic>
        <p:nvPicPr>
          <p:cNvPr id="96" name="Graphic 95" descr="Shirt with solid fill"/>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700407" y="10445234"/>
            <a:ext cx="1483637" cy="1483637"/>
          </a:xfrm>
          <a:prstGeom prst="rect">
            <a:avLst/>
          </a:prstGeom>
        </p:spPr>
      </p:pic>
      <p:sp>
        <p:nvSpPr>
          <p:cNvPr id="101" name="TextBox 100"/>
          <p:cNvSpPr txBox="1"/>
          <p:nvPr/>
        </p:nvSpPr>
        <p:spPr>
          <a:xfrm>
            <a:off x="15631366" y="15419304"/>
            <a:ext cx="4382757" cy="645160"/>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     Design</a:t>
            </a:r>
            <a:endParaRPr lang="en-US" altLang="zh-CN"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2" name="TextBox 101"/>
          <p:cNvSpPr txBox="1"/>
          <p:nvPr/>
        </p:nvSpPr>
        <p:spPr>
          <a:xfrm>
            <a:off x="11402335" y="15366016"/>
            <a:ext cx="2317115" cy="645160"/>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Sizes</a:t>
            </a:r>
            <a:endParaRPr lang="en-US" altLang="zh-CN"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3" name="TextBox 102"/>
          <p:cNvSpPr txBox="1"/>
          <p:nvPr/>
        </p:nvSpPr>
        <p:spPr>
          <a:xfrm>
            <a:off x="11422024" y="18118961"/>
            <a:ext cx="2317115" cy="577850"/>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Warranties</a:t>
            </a:r>
            <a:endParaRPr lang="en-SG"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6" name="TextBox 105"/>
          <p:cNvSpPr txBox="1"/>
          <p:nvPr/>
        </p:nvSpPr>
        <p:spPr>
          <a:xfrm>
            <a:off x="15955010" y="10514965"/>
            <a:ext cx="4565015" cy="286131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kern="100" dirty="0">
                <a:latin typeface="Times New Roman" panose="02020603050405020304" pitchFamily="18" charset="0"/>
                <a:ea typeface="宋体" panose="02010600030101010101" pitchFamily="2" charset="-122"/>
                <a:cs typeface="Times New Roman" panose="02020603050405020304" pitchFamily="18" charset="0"/>
              </a:rPr>
              <a:t>O</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nline and offline combined</a:t>
            </a: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Place order on service points</a:t>
            </a: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Push-button ordering on cell phones or voice ordering on phones</a:t>
            </a:r>
          </a:p>
        </p:txBody>
      </p:sp>
      <p:pic>
        <p:nvPicPr>
          <p:cNvPr id="108" name="Graphic 107" descr="Online Network with solid fill"/>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20703316">
            <a:off x="26549236" y="12230682"/>
            <a:ext cx="2037944" cy="2037944"/>
          </a:xfrm>
          <a:prstGeom prst="rect">
            <a:avLst/>
          </a:prstGeom>
        </p:spPr>
      </p:pic>
      <p:sp>
        <p:nvSpPr>
          <p:cNvPr id="60" name="Rectangle 59"/>
          <p:cNvSpPr/>
          <p:nvPr/>
        </p:nvSpPr>
        <p:spPr>
          <a:xfrm>
            <a:off x="802877" y="27669764"/>
            <a:ext cx="10652940" cy="56416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1230620" y="19971203"/>
            <a:ext cx="9525635" cy="2306955"/>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List price</a:t>
            </a:r>
            <a:endParaRPr lang="en-SG" sz="2400" b="1" kern="100" dirty="0">
              <a:solidFill>
                <a:srgbClr val="7DB747"/>
              </a:solidFill>
              <a:latin typeface="Arial" panose="020B0604020202020204" pitchFamily="34" charset="0"/>
              <a:ea typeface="宋体" panose="02010600030101010101" pitchFamily="2" charset="-122"/>
              <a:cs typeface="Arial" panose="020B0604020202020204" pitchFamily="34" charset="0"/>
            </a:endParaRP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Per visit: </a:t>
            </a: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¥200/visit, 4 hours/visit, beyond 4 </a:t>
            </a:r>
            <a:r>
              <a:rPr lang="en-US" sz="2400" kern="100" dirty="0" err="1">
                <a:effectLst/>
                <a:latin typeface="Times New Roman" panose="02020603050405020304" pitchFamily="18" charset="0"/>
                <a:ea typeface="宋体" panose="02010600030101010101" pitchFamily="2" charset="-122"/>
                <a:cs typeface="Times New Roman" panose="02020603050405020304" pitchFamily="18" charset="0"/>
              </a:rPr>
              <a:t>hrs</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 an additional ¥50/hr.</a:t>
            </a:r>
            <a:endParaRPr lang="en-SG" sz="24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Monthly: </a:t>
            </a: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¥2,200/month for 12 times, 4 hours each time, and an additional ¥50/</a:t>
            </a:r>
            <a:r>
              <a:rPr lang="en-US" sz="2400" kern="100" dirty="0" err="1">
                <a:effectLst/>
                <a:latin typeface="Times New Roman" panose="02020603050405020304" pitchFamily="18" charset="0"/>
                <a:ea typeface="宋体" panose="02010600030101010101" pitchFamily="2" charset="-122"/>
                <a:cs typeface="Times New Roman" panose="02020603050405020304" pitchFamily="18" charset="0"/>
              </a:rPr>
              <a:t>hr</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 for each additional 4 hrs.</a:t>
            </a:r>
            <a:r>
              <a:rPr 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11179652" y="19375033"/>
            <a:ext cx="7666574" cy="646331"/>
          </a:xfrm>
          <a:prstGeom prst="rect">
            <a:avLst/>
          </a:prstGeom>
          <a:noFill/>
        </p:spPr>
        <p:txBody>
          <a:bodyPr wrap="square" rtlCol="0">
            <a:spAutoFit/>
          </a:bodyPr>
          <a:lstStyle/>
          <a:p>
            <a:r>
              <a:rPr lang="en-US" sz="3600" b="1" dirty="0">
                <a:solidFill>
                  <a:srgbClr val="7DB747"/>
                </a:solidFill>
                <a:latin typeface="Arial" panose="020B0604020202020204" pitchFamily="34" charset="0"/>
                <a:cs typeface="Arial" panose="020B0604020202020204" pitchFamily="34" charset="0"/>
              </a:rPr>
              <a:t>2.Price:</a:t>
            </a:r>
          </a:p>
        </p:txBody>
      </p:sp>
      <p:sp>
        <p:nvSpPr>
          <p:cNvPr id="110" name="TextBox 109"/>
          <p:cNvSpPr txBox="1"/>
          <p:nvPr/>
        </p:nvSpPr>
        <p:spPr>
          <a:xfrm>
            <a:off x="11240616" y="22150992"/>
            <a:ext cx="9832340" cy="1753235"/>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Discounts</a:t>
            </a:r>
            <a:endParaRPr lang="en-SG" sz="2400" b="1" kern="100" dirty="0">
              <a:solidFill>
                <a:srgbClr val="7DB747"/>
              </a:solidFill>
              <a:latin typeface="Arial" panose="020B0604020202020204" pitchFamily="34" charset="0"/>
              <a:ea typeface="宋体" panose="02010600030101010101" pitchFamily="2" charset="-122"/>
              <a:cs typeface="Arial" panose="020B0604020202020204" pitchFamily="34" charset="0"/>
            </a:endParaRP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Per visit: ¥50/visit, 4 hours per visit, ¥10/hour for each additional hour beyond 4 hours.</a:t>
            </a:r>
            <a:endParaRPr lang="en-SG"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4" name="TextBox 113"/>
          <p:cNvSpPr txBox="1"/>
          <p:nvPr/>
        </p:nvSpPr>
        <p:spPr>
          <a:xfrm>
            <a:off x="11235462" y="23765245"/>
            <a:ext cx="9497695" cy="1753235"/>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Allowances</a:t>
            </a:r>
            <a:endParaRPr lang="en-US" altLang="zh-CN"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endParaRP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When two seniors participate in this service at the same time, one of them is free.	</a:t>
            </a:r>
            <a:r>
              <a:rPr 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115" name="TextBox 114"/>
          <p:cNvSpPr txBox="1"/>
          <p:nvPr/>
        </p:nvSpPr>
        <p:spPr>
          <a:xfrm>
            <a:off x="11291102" y="25415195"/>
            <a:ext cx="8744585" cy="1133965"/>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Payment period</a:t>
            </a:r>
            <a:endParaRPr lang="en-US" altLang="zh-CN"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endParaRP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Payment period is categorized into per visit and per month.</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6" name="TextBox 115"/>
          <p:cNvSpPr txBox="1"/>
          <p:nvPr/>
        </p:nvSpPr>
        <p:spPr>
          <a:xfrm>
            <a:off x="22462349" y="13692724"/>
            <a:ext cx="4648544" cy="1133965"/>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Promoting place </a:t>
            </a: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Main entrance of the A hospital. </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7" name="TextBox 116"/>
          <p:cNvSpPr txBox="1"/>
          <p:nvPr/>
        </p:nvSpPr>
        <p:spPr>
          <a:xfrm>
            <a:off x="22547324" y="15341318"/>
            <a:ext cx="4620572" cy="1753235"/>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Advertising</a:t>
            </a: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Physical posters</a:t>
            </a: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H5 posters, Hospital A's website </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8" name="TextBox 117"/>
          <p:cNvSpPr txBox="1"/>
          <p:nvPr/>
        </p:nvSpPr>
        <p:spPr>
          <a:xfrm>
            <a:off x="22547324" y="17325183"/>
            <a:ext cx="3951847" cy="1133965"/>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Sales force </a:t>
            </a:r>
            <a:endParaRPr lang="en-US" sz="5400" i="1" kern="100" dirty="0">
              <a:solidFill>
                <a:srgbClr val="78D1FD"/>
              </a:solidFill>
              <a:effectLst/>
              <a:latin typeface="Arial" panose="020B0604020202020204" pitchFamily="34" charset="0"/>
              <a:ea typeface="宋体" panose="02010600030101010101" pitchFamily="2" charset="-122"/>
              <a:cs typeface="Arial" panose="020B0604020202020204" pitchFamily="34" charset="0"/>
            </a:endParaRPr>
          </a:p>
          <a:p>
            <a:pPr marL="342900" indent="-342900">
              <a:lnSpc>
                <a:spcPct val="150000"/>
              </a:lnSpc>
              <a:buFont typeface="Arial" panose="020B0604020202020204" pitchFamily="34" charset="0"/>
              <a:buChar char="•"/>
            </a:pPr>
            <a:r>
              <a:rPr lang="en-US" sz="2400" b="1" kern="100" dirty="0">
                <a:latin typeface="Times New Roman" panose="02020603050405020304" pitchFamily="18" charset="0"/>
                <a:ea typeface="宋体" panose="02010600030101010101" pitchFamily="2" charset="-122"/>
                <a:cs typeface="Times New Roman" panose="02020603050405020304" pitchFamily="18" charset="0"/>
              </a:rPr>
              <a:t>2 </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core staffs of this service</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0" name="Graphic 119" descr="Hospital with solid fill"/>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706159">
            <a:off x="28981098" y="12259244"/>
            <a:ext cx="2206941" cy="2206941"/>
          </a:xfrm>
          <a:prstGeom prst="rect">
            <a:avLst/>
          </a:prstGeom>
        </p:spPr>
      </p:pic>
      <p:sp>
        <p:nvSpPr>
          <p:cNvPr id="121" name="TextBox 120"/>
          <p:cNvSpPr txBox="1"/>
          <p:nvPr/>
        </p:nvSpPr>
        <p:spPr>
          <a:xfrm>
            <a:off x="27074200" y="15978229"/>
            <a:ext cx="4386510" cy="11339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The service has a contract with Hospital A</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2" name="TextBox 121"/>
          <p:cNvSpPr txBox="1"/>
          <p:nvPr/>
        </p:nvSpPr>
        <p:spPr>
          <a:xfrm>
            <a:off x="27306644" y="17405869"/>
            <a:ext cx="3386693" cy="1753235"/>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Direct marketing</a:t>
            </a: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This service takes a direct sales model</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5" name="TextBox 124"/>
          <p:cNvSpPr txBox="1"/>
          <p:nvPr/>
        </p:nvSpPr>
        <p:spPr>
          <a:xfrm>
            <a:off x="27190420" y="15541437"/>
            <a:ext cx="2718841" cy="460375"/>
          </a:xfrm>
          <a:prstGeom prst="rect">
            <a:avLst/>
          </a:prstGeom>
          <a:noFill/>
        </p:spPr>
        <p:txBody>
          <a:bodyPr wrap="square" rtlCol="0">
            <a:spAutoFit/>
          </a:bodyPr>
          <a:lstStyle/>
          <a:p>
            <a:pPr indent="0">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Public relation</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6" name="TextBox 125"/>
          <p:cNvSpPr txBox="1"/>
          <p:nvPr/>
        </p:nvSpPr>
        <p:spPr>
          <a:xfrm>
            <a:off x="22337553" y="21922607"/>
            <a:ext cx="4736647" cy="577850"/>
          </a:xfrm>
          <a:prstGeom prst="rect">
            <a:avLst/>
          </a:prstGeom>
          <a:noFill/>
        </p:spPr>
        <p:txBody>
          <a:bodyPr wrap="square" rtlCol="0">
            <a:spAutoFit/>
          </a:bodyPr>
          <a:lstStyle/>
          <a:p>
            <a:pPr indent="0" algn="just">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Coverage </a:t>
            </a:r>
          </a:p>
        </p:txBody>
      </p:sp>
      <p:pic>
        <p:nvPicPr>
          <p:cNvPr id="129" name="Picture 128" descr="A blue and black logo&#10;&#10;Description automatically generated with medium confidence"/>
          <p:cNvPicPr>
            <a:picLocks noChangeAspect="1"/>
          </p:cNvPicPr>
          <p:nvPr/>
        </p:nvPicPr>
        <p:blipFill rotWithShape="1">
          <a:blip r:embed="rId17"/>
          <a:srcRect l="34670" t="17996" r="27844"/>
          <a:stretch>
            <a:fillRect/>
          </a:stretch>
        </p:blipFill>
        <p:spPr>
          <a:xfrm>
            <a:off x="28068763" y="20448791"/>
            <a:ext cx="3147548" cy="3873092"/>
          </a:xfrm>
          <a:prstGeom prst="rect">
            <a:avLst/>
          </a:prstGeom>
        </p:spPr>
      </p:pic>
      <p:sp>
        <p:nvSpPr>
          <p:cNvPr id="130" name="TextBox 129"/>
          <p:cNvSpPr txBox="1"/>
          <p:nvPr/>
        </p:nvSpPr>
        <p:spPr>
          <a:xfrm>
            <a:off x="27345465" y="23948268"/>
            <a:ext cx="3410513" cy="1753235"/>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Locations</a:t>
            </a:r>
            <a:endParaRPr lang="en-US" altLang="zh-CN"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endParaRP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Placement of service points in hospital A.</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1" name="TextBox 130"/>
          <p:cNvSpPr txBox="1"/>
          <p:nvPr/>
        </p:nvSpPr>
        <p:spPr>
          <a:xfrm>
            <a:off x="22373682" y="22495764"/>
            <a:ext cx="4233911" cy="16879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kern="100" dirty="0">
                <a:latin typeface="Times New Roman" panose="02020603050405020304" pitchFamily="18" charset="0"/>
                <a:ea typeface="宋体" panose="02010600030101010101" pitchFamily="2" charset="-122"/>
                <a:cs typeface="Times New Roman" panose="02020603050405020304" pitchFamily="18" charset="0"/>
              </a:rPr>
              <a:t>Elderly</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 people who need accompanying service in Hospital A in Guangzhou</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 name="TextBox 132"/>
          <p:cNvSpPr txBox="1"/>
          <p:nvPr/>
        </p:nvSpPr>
        <p:spPr>
          <a:xfrm>
            <a:off x="22605609" y="24510925"/>
            <a:ext cx="3679532" cy="1133965"/>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Inventory</a:t>
            </a:r>
            <a:endParaRPr lang="en-US" altLang="zh-CN"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endParaRPr>
          </a:p>
          <a:p>
            <a:pPr marL="342900" indent="-342900">
              <a:lnSpc>
                <a:spcPct val="150000"/>
              </a:lnSpc>
              <a:buFont typeface="Arial" panose="020B0604020202020204" pitchFamily="34" charset="0"/>
              <a:buChar char="•"/>
            </a:pPr>
            <a:r>
              <a:rPr lang="en-US" sz="2400" kern="100" dirty="0">
                <a:latin typeface="Times New Roman" panose="02020603050405020304" pitchFamily="18" charset="0"/>
                <a:ea typeface="宋体" panose="02010600030101010101" pitchFamily="2" charset="-122"/>
                <a:cs typeface="Times New Roman" panose="02020603050405020304" pitchFamily="18" charset="0"/>
              </a:rPr>
              <a:t>1</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0 professional staffs.</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5" name="Graphic 134" descr="Marker with solid fill"/>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7190420" y="20332664"/>
            <a:ext cx="1436505" cy="1436505"/>
          </a:xfrm>
          <a:prstGeom prst="rect">
            <a:avLst/>
          </a:prstGeom>
        </p:spPr>
      </p:pic>
      <p:sp>
        <p:nvSpPr>
          <p:cNvPr id="147" name="TextBox 146"/>
          <p:cNvSpPr txBox="1"/>
          <p:nvPr/>
        </p:nvSpPr>
        <p:spPr>
          <a:xfrm>
            <a:off x="13442225" y="44366111"/>
            <a:ext cx="17619153" cy="286131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"Easy Access to Healthcare" service has a favorable financial trajectory in its three-year forecast</a:t>
            </a:r>
          </a:p>
          <a:p>
            <a:pPr marL="457200" indent="-4572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Net profit increases from 50,680 yuan in the first year to 94,608 yuan in the second year and 122,152 yuan in the third year</a:t>
            </a:r>
          </a:p>
          <a:p>
            <a:pPr marL="457200" indent="-4572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Higher initial expenditures decrease profit margin in the first year, but improve in following years</a:t>
            </a:r>
          </a:p>
          <a:p>
            <a:pPr marL="457200" indent="-4572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Use of profits as reserve fund for risk management and future reinvestment</a:t>
            </a:r>
          </a:p>
          <a:p>
            <a:pPr marL="457200" indent="-4572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Projected 11,921 attendances align with the visson of providing over 10,000 services to elderly in Guangzhou A Hospital</a:t>
            </a:r>
          </a:p>
        </p:txBody>
      </p:sp>
      <p:grpSp>
        <p:nvGrpSpPr>
          <p:cNvPr id="2" name="Group 1"/>
          <p:cNvGrpSpPr/>
          <p:nvPr/>
        </p:nvGrpSpPr>
        <p:grpSpPr>
          <a:xfrm>
            <a:off x="802876" y="33598565"/>
            <a:ext cx="10770253" cy="15779035"/>
            <a:chOff x="697384" y="35844121"/>
            <a:chExt cx="14276142" cy="15779035"/>
          </a:xfrm>
        </p:grpSpPr>
        <p:grpSp>
          <p:nvGrpSpPr>
            <p:cNvPr id="145" name="Group 144"/>
            <p:cNvGrpSpPr/>
            <p:nvPr/>
          </p:nvGrpSpPr>
          <p:grpSpPr>
            <a:xfrm>
              <a:off x="697384" y="35844121"/>
              <a:ext cx="14276142" cy="15779035"/>
              <a:chOff x="16307700" y="37044945"/>
              <a:chExt cx="14839279" cy="15779035"/>
            </a:xfrm>
          </p:grpSpPr>
          <p:sp>
            <p:nvSpPr>
              <p:cNvPr id="9" name="Rectangle 8"/>
              <p:cNvSpPr/>
              <p:nvPr/>
            </p:nvSpPr>
            <p:spPr>
              <a:xfrm>
                <a:off x="16307700" y="37212799"/>
                <a:ext cx="14826887" cy="156111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6346276" y="37216997"/>
                <a:ext cx="14800703" cy="820665"/>
              </a:xfrm>
              <a:prstGeom prst="rect">
                <a:avLst/>
              </a:prstGeom>
              <a:solidFill>
                <a:srgbClr val="214E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9881355" y="37044945"/>
                <a:ext cx="9886951" cy="901593"/>
              </a:xfrm>
              <a:prstGeom prst="rect">
                <a:avLst/>
              </a:prstGeom>
              <a:noFill/>
            </p:spPr>
            <p:txBody>
              <a:bodyPr wrap="square" rtlCol="0">
                <a:spAutoFit/>
              </a:bodyPr>
              <a:lstStyle/>
              <a:p>
                <a:pPr>
                  <a:lnSpc>
                    <a:spcPct val="150000"/>
                  </a:lnSpc>
                </a:pPr>
                <a:r>
                  <a:rPr lang="en-US" sz="4000" b="1" kern="100" dirty="0">
                    <a:solidFill>
                      <a:schemeClr val="bg1"/>
                    </a:solidFill>
                    <a:effectLst/>
                    <a:latin typeface="Arial" panose="020B0604020202020204" pitchFamily="34" charset="0"/>
                    <a:ea typeface="宋体" panose="02010600030101010101" pitchFamily="2" charset="-122"/>
                    <a:cs typeface="Arial" panose="020B0604020202020204" pitchFamily="34" charset="0"/>
                  </a:rPr>
                  <a:t>Organization Structure</a:t>
                </a:r>
                <a:endParaRPr lang="en-SG" sz="400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4" name="TextBox 23"/>
              <p:cNvSpPr txBox="1"/>
              <p:nvPr/>
            </p:nvSpPr>
            <p:spPr>
              <a:xfrm>
                <a:off x="20869498" y="44159206"/>
                <a:ext cx="9979758" cy="2241960"/>
              </a:xfrm>
              <a:prstGeom prst="rect">
                <a:avLst/>
              </a:prstGeom>
              <a:noFill/>
            </p:spPr>
            <p:txBody>
              <a:bodyPr wrap="square" rtlCol="0">
                <a:spAutoFit/>
              </a:bodyPr>
              <a:lstStyle/>
              <a:p>
                <a:pPr>
                  <a:lnSpc>
                    <a:spcPct val="150000"/>
                  </a:lnSpc>
                </a:pPr>
                <a:r>
                  <a:rPr lang="en-US" sz="2400" kern="100" dirty="0">
                    <a:latin typeface="Times New Roman" panose="02020603050405020304" pitchFamily="18" charset="0"/>
                    <a:ea typeface="宋体" panose="02010600030101010101" pitchFamily="2" charset="-122"/>
                    <a:cs typeface="Times New Roman" panose="02020603050405020304" pitchFamily="18" charset="0"/>
                  </a:rPr>
                  <a:t>P</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lans, executes, and controls the project, ensuring quality, customer satisfaction, and final outcomes. </a:t>
                </a:r>
                <a:r>
                  <a:rPr lang="en-US" sz="2400" kern="100" dirty="0">
                    <a:latin typeface="Times New Roman" panose="02020603050405020304" pitchFamily="18" charset="0"/>
                    <a:ea typeface="宋体" panose="02010600030101010101" pitchFamily="2" charset="-122"/>
                    <a:cs typeface="Times New Roman" panose="02020603050405020304" pitchFamily="18" charset="0"/>
                  </a:rPr>
                  <a:t>A</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s a project manager, the role is that of a Plant, Shaper, Monitor Evaluator.</a:t>
                </a:r>
              </a:p>
            </p:txBody>
          </p:sp>
          <p:sp>
            <p:nvSpPr>
              <p:cNvPr id="136" name="TextBox 135"/>
              <p:cNvSpPr txBox="1"/>
              <p:nvPr/>
            </p:nvSpPr>
            <p:spPr>
              <a:xfrm>
                <a:off x="17684686" y="38382643"/>
                <a:ext cx="12769318" cy="1133965"/>
              </a:xfrm>
              <a:prstGeom prst="rect">
                <a:avLst/>
              </a:prstGeom>
              <a:noFill/>
            </p:spPr>
            <p:txBody>
              <a:bodyPr wrap="square" rtlCol="0">
                <a:spAutoFit/>
              </a:bodyPr>
              <a:lstStyle/>
              <a:p>
                <a:pPr>
                  <a:lnSpc>
                    <a:spcPct val="150000"/>
                  </a:lnSpc>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We are, Warm Star for Senior, is a non-profit organization with a project manager, deputy project manager, and accompanying staff. </a:t>
                </a:r>
              </a:p>
            </p:txBody>
          </p:sp>
          <p:sp>
            <p:nvSpPr>
              <p:cNvPr id="137" name="TextBox 136"/>
              <p:cNvSpPr txBox="1"/>
              <p:nvPr/>
            </p:nvSpPr>
            <p:spPr>
              <a:xfrm>
                <a:off x="20703433" y="50835023"/>
                <a:ext cx="10378246" cy="1133965"/>
              </a:xfrm>
              <a:prstGeom prst="rect">
                <a:avLst/>
              </a:prstGeom>
              <a:noFill/>
            </p:spPr>
            <p:txBody>
              <a:bodyPr wrap="square" rtlCol="0">
                <a:spAutoFit/>
              </a:bodyPr>
              <a:lstStyle/>
              <a:p>
                <a:pPr>
                  <a:lnSpc>
                    <a:spcPct val="150000"/>
                  </a:lnSpc>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Provide personalized support to clients during medical procedures based on their needs. </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8" name="TextBox 137"/>
              <p:cNvSpPr txBox="1"/>
              <p:nvPr/>
            </p:nvSpPr>
            <p:spPr>
              <a:xfrm>
                <a:off x="16787806" y="43779228"/>
                <a:ext cx="4353507" cy="461665"/>
              </a:xfrm>
              <a:prstGeom prst="rect">
                <a:avLst/>
              </a:prstGeom>
              <a:noFill/>
            </p:spPr>
            <p:txBody>
              <a:bodyPr wrap="square" rtlCol="0">
                <a:spAutoFit/>
              </a:bodyPr>
              <a:lstStyle/>
              <a:p>
                <a:pPr marL="342900" indent="-342900">
                  <a:buFont typeface="Arial" panose="020B0604020202020204" pitchFamily="34" charset="0"/>
                  <a:buChar char="•"/>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Project Manager:</a:t>
                </a:r>
                <a:endParaRPr lang="en-US" sz="2400" b="1" dirty="0">
                  <a:solidFill>
                    <a:srgbClr val="7DB747"/>
                  </a:solidFill>
                  <a:latin typeface="Arial" panose="020B0604020202020204" pitchFamily="34" charset="0"/>
                  <a:cs typeface="Arial" panose="020B0604020202020204" pitchFamily="34" charset="0"/>
                </a:endParaRPr>
              </a:p>
            </p:txBody>
          </p:sp>
          <p:sp>
            <p:nvSpPr>
              <p:cNvPr id="139" name="TextBox 138"/>
              <p:cNvSpPr txBox="1"/>
              <p:nvPr/>
            </p:nvSpPr>
            <p:spPr>
              <a:xfrm>
                <a:off x="16785864" y="46485093"/>
                <a:ext cx="9403037" cy="57996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Deputy Project Manager:</a:t>
                </a:r>
                <a:endParaRPr lang="en-SG"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0" name="TextBox 139"/>
              <p:cNvSpPr txBox="1"/>
              <p:nvPr/>
            </p:nvSpPr>
            <p:spPr>
              <a:xfrm>
                <a:off x="20689393" y="47065060"/>
                <a:ext cx="10159863" cy="2795958"/>
              </a:xfrm>
              <a:prstGeom prst="rect">
                <a:avLst/>
              </a:prstGeom>
              <a:noFill/>
            </p:spPr>
            <p:txBody>
              <a:bodyPr wrap="square" rtlCol="0">
                <a:spAutoFit/>
              </a:bodyPr>
              <a:lstStyle/>
              <a:p>
                <a:pPr>
                  <a:lnSpc>
                    <a:spcPct val="150000"/>
                  </a:lnSpc>
                </a:pPr>
                <a:r>
                  <a:rPr lang="en-US" sz="2400" kern="100" dirty="0">
                    <a:latin typeface="Times New Roman" panose="02020603050405020304" pitchFamily="18" charset="0"/>
                    <a:ea typeface="宋体" panose="02010600030101010101" pitchFamily="2" charset="-122"/>
                    <a:cs typeface="Times New Roman" panose="02020603050405020304" pitchFamily="18" charset="0"/>
                  </a:rPr>
                  <a:t>A</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ssists in project management, coordinates communication and resource allocation, and manages external cooperation and marketing. </a:t>
                </a:r>
                <a:r>
                  <a:rPr lang="en-US" sz="2400" kern="100" dirty="0">
                    <a:latin typeface="Times New Roman" panose="02020603050405020304" pitchFamily="18" charset="0"/>
                    <a:ea typeface="宋体" panose="02010600030101010101" pitchFamily="2" charset="-122"/>
                    <a:cs typeface="Times New Roman" panose="02020603050405020304" pitchFamily="18" charset="0"/>
                  </a:rPr>
                  <a:t>A</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s a Deputy Project Manager, the role is that of a Coordinator, Resource Investigator and Implementer.</a:t>
                </a:r>
              </a:p>
            </p:txBody>
          </p:sp>
          <p:sp>
            <p:nvSpPr>
              <p:cNvPr id="141" name="TextBox 140"/>
              <p:cNvSpPr txBox="1"/>
              <p:nvPr/>
            </p:nvSpPr>
            <p:spPr>
              <a:xfrm>
                <a:off x="16998988" y="49840670"/>
                <a:ext cx="12769318" cy="57996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Accompanying </a:t>
                </a:r>
                <a:r>
                  <a:rPr lang="en-US" sz="2400" b="1" kern="100" dirty="0">
                    <a:solidFill>
                      <a:srgbClr val="7DB747"/>
                    </a:solidFill>
                    <a:latin typeface="Arial" panose="020B0604020202020204" pitchFamily="34" charset="0"/>
                    <a:ea typeface="宋体" panose="02010600030101010101" pitchFamily="2" charset="-122"/>
                    <a:cs typeface="Arial" panose="020B0604020202020204" pitchFamily="34" charset="0"/>
                  </a:rPr>
                  <a:t>S</a:t>
                </a: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rPr>
                  <a:t>taff: </a:t>
                </a:r>
              </a:p>
            </p:txBody>
          </p:sp>
        </p:grpSp>
        <p:pic>
          <p:nvPicPr>
            <p:cNvPr id="151" name="Graphic 150" descr="Male profile with solid fill"/>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815974" y="46444228"/>
              <a:ext cx="2221980" cy="1908492"/>
            </a:xfrm>
            <a:prstGeom prst="rect">
              <a:avLst/>
            </a:prstGeom>
          </p:spPr>
        </p:pic>
      </p:grpSp>
      <p:sp>
        <p:nvSpPr>
          <p:cNvPr id="154" name="TextBox 153"/>
          <p:cNvSpPr txBox="1"/>
          <p:nvPr/>
        </p:nvSpPr>
        <p:spPr>
          <a:xfrm>
            <a:off x="2458110" y="1414103"/>
            <a:ext cx="5090897" cy="923330"/>
          </a:xfrm>
          <a:prstGeom prst="rect">
            <a:avLst/>
          </a:prstGeom>
          <a:noFill/>
        </p:spPr>
        <p:txBody>
          <a:bodyPr wrap="square" rtlCol="0">
            <a:spAutoFit/>
          </a:bodyPr>
          <a:lstStyle/>
          <a:p>
            <a:r>
              <a:rPr lang="en-US" sz="5400" b="1" kern="100" dirty="0">
                <a:effectLst/>
                <a:latin typeface="Arial" panose="020B0604020202020204" pitchFamily="34" charset="0"/>
                <a:ea typeface="宋体" panose="02010600030101010101" pitchFamily="2" charset="-122"/>
                <a:cs typeface="Arial" panose="020B0604020202020204" pitchFamily="34" charset="0"/>
              </a:rPr>
              <a:t>Business Plan</a:t>
            </a:r>
            <a:endParaRPr lang="en-SG" sz="5400" kern="100" dirty="0">
              <a:effectLst/>
              <a:latin typeface="Arial" panose="020B0604020202020204" pitchFamily="34" charset="0"/>
              <a:ea typeface="宋体" panose="02010600030101010101" pitchFamily="2" charset="-122"/>
              <a:cs typeface="Arial" panose="020B0604020202020204" pitchFamily="34" charset="0"/>
            </a:endParaRPr>
          </a:p>
        </p:txBody>
      </p:sp>
      <p:grpSp>
        <p:nvGrpSpPr>
          <p:cNvPr id="42" name="Group 41"/>
          <p:cNvGrpSpPr/>
          <p:nvPr/>
        </p:nvGrpSpPr>
        <p:grpSpPr>
          <a:xfrm>
            <a:off x="12026413" y="27695840"/>
            <a:ext cx="19573958" cy="879101"/>
            <a:chOff x="704959" y="27844998"/>
            <a:chExt cx="19312101" cy="985577"/>
          </a:xfrm>
        </p:grpSpPr>
        <p:sp>
          <p:nvSpPr>
            <p:cNvPr id="8" name="Rectangle 7"/>
            <p:cNvSpPr/>
            <p:nvPr/>
          </p:nvSpPr>
          <p:spPr>
            <a:xfrm>
              <a:off x="704959" y="27844998"/>
              <a:ext cx="19312101" cy="985577"/>
            </a:xfrm>
            <a:prstGeom prst="rect">
              <a:avLst/>
            </a:prstGeom>
            <a:solidFill>
              <a:srgbClr val="214E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912850" y="27919095"/>
              <a:ext cx="7325418" cy="707886"/>
            </a:xfrm>
            <a:prstGeom prst="rect">
              <a:avLst/>
            </a:prstGeom>
            <a:noFill/>
          </p:spPr>
          <p:txBody>
            <a:bodyPr wrap="square" rtlCol="0">
              <a:spAutoFit/>
            </a:bodyPr>
            <a:lstStyle/>
            <a:p>
              <a:r>
                <a:rPr lang="en-US" sz="4000" b="1" kern="100" dirty="0">
                  <a:solidFill>
                    <a:schemeClr val="bg1"/>
                  </a:solidFill>
                  <a:latin typeface="Arial" panose="020B0604020202020204" pitchFamily="34" charset="0"/>
                  <a:ea typeface="宋体" panose="02010600030101010101" pitchFamily="2" charset="-122"/>
                  <a:cs typeface="Arial" panose="020B0604020202020204" pitchFamily="34" charset="0"/>
                </a:rPr>
                <a:t>Financial Analysis</a:t>
              </a:r>
              <a:endParaRPr lang="en-SG" sz="4000"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15" name="TextBox 14"/>
          <p:cNvSpPr txBox="1"/>
          <p:nvPr/>
        </p:nvSpPr>
        <p:spPr>
          <a:xfrm>
            <a:off x="12844064" y="28905012"/>
            <a:ext cx="5112922" cy="646331"/>
          </a:xfrm>
          <a:prstGeom prst="rect">
            <a:avLst/>
          </a:prstGeom>
          <a:noFill/>
        </p:spPr>
        <p:txBody>
          <a:bodyPr wrap="square" rtlCol="0">
            <a:spAutoFit/>
          </a:bodyPr>
          <a:lstStyle/>
          <a:p>
            <a:r>
              <a:rPr lang="en-US" sz="3600" b="1" dirty="0">
                <a:solidFill>
                  <a:srgbClr val="7DB747"/>
                </a:solidFill>
                <a:latin typeface="Arial" panose="020B0604020202020204" pitchFamily="34" charset="0"/>
                <a:cs typeface="Arial" panose="020B0604020202020204" pitchFamily="34" charset="0"/>
              </a:rPr>
              <a:t>Cash Flow Table</a:t>
            </a:r>
          </a:p>
        </p:txBody>
      </p:sp>
      <p:sp>
        <p:nvSpPr>
          <p:cNvPr id="16" name="TextBox 15"/>
          <p:cNvSpPr txBox="1"/>
          <p:nvPr/>
        </p:nvSpPr>
        <p:spPr>
          <a:xfrm>
            <a:off x="12951583" y="43618680"/>
            <a:ext cx="5112922" cy="646331"/>
          </a:xfrm>
          <a:prstGeom prst="rect">
            <a:avLst/>
          </a:prstGeom>
          <a:noFill/>
        </p:spPr>
        <p:txBody>
          <a:bodyPr wrap="square" rtlCol="0">
            <a:spAutoFit/>
          </a:bodyPr>
          <a:lstStyle/>
          <a:p>
            <a:r>
              <a:rPr lang="en-US" sz="3600" b="1" dirty="0">
                <a:solidFill>
                  <a:srgbClr val="7DB747"/>
                </a:solidFill>
                <a:latin typeface="Arial" panose="020B0604020202020204" pitchFamily="34" charset="0"/>
                <a:cs typeface="Arial" panose="020B0604020202020204" pitchFamily="34" charset="0"/>
              </a:rPr>
              <a:t>Analysis</a:t>
            </a:r>
          </a:p>
        </p:txBody>
      </p:sp>
      <p:graphicFrame>
        <p:nvGraphicFramePr>
          <p:cNvPr id="26" name="Diagram 25"/>
          <p:cNvGraphicFramePr/>
          <p:nvPr/>
        </p:nvGraphicFramePr>
        <p:xfrm>
          <a:off x="1379855" y="35826065"/>
          <a:ext cx="9835515" cy="506222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pic>
        <p:nvPicPr>
          <p:cNvPr id="35" name="Graphic 34" descr="Male profile with solid fill"/>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662887" y="46923267"/>
            <a:ext cx="1676313" cy="1908492"/>
          </a:xfrm>
          <a:prstGeom prst="rect">
            <a:avLst/>
          </a:prstGeom>
        </p:spPr>
      </p:pic>
      <p:sp>
        <p:nvSpPr>
          <p:cNvPr id="36" name="TextBox 35"/>
          <p:cNvSpPr txBox="1"/>
          <p:nvPr/>
        </p:nvSpPr>
        <p:spPr>
          <a:xfrm>
            <a:off x="1254125" y="36256595"/>
            <a:ext cx="5674995" cy="460375"/>
          </a:xfrm>
          <a:prstGeom prst="rect">
            <a:avLst/>
          </a:prstGeom>
          <a:noFill/>
        </p:spPr>
        <p:txBody>
          <a:bodyPr wrap="square" rtlCol="0">
            <a:spAutoFit/>
          </a:bodyPr>
          <a:lstStyle/>
          <a:p>
            <a:pPr marL="342900" indent="-342900">
              <a:buFont typeface="Arial" panose="020B0604020202020204" pitchFamily="34" charset="0"/>
              <a:buChar char="•"/>
            </a:pPr>
            <a:r>
              <a:rPr lang="en-US" sz="2400" b="1" kern="100" dirty="0">
                <a:solidFill>
                  <a:srgbClr val="7DB747"/>
                </a:solidFill>
                <a:latin typeface="Arial" panose="020B0604020202020204" pitchFamily="34" charset="0"/>
                <a:ea typeface="宋体" panose="02010600030101010101" pitchFamily="2" charset="-122"/>
                <a:cs typeface="Arial" panose="020B0604020202020204" pitchFamily="34" charset="0"/>
              </a:rPr>
              <a:t>Organization Structure Chart:</a:t>
            </a:r>
            <a:endParaRPr lang="en-US" sz="2400" b="1" dirty="0">
              <a:solidFill>
                <a:srgbClr val="7DB747"/>
              </a:solidFill>
              <a:latin typeface="Arial" panose="020B0604020202020204" pitchFamily="34" charset="0"/>
              <a:cs typeface="Arial" panose="020B0604020202020204" pitchFamily="34" charset="0"/>
            </a:endParaRPr>
          </a:p>
        </p:txBody>
      </p:sp>
      <p:sp>
        <p:nvSpPr>
          <p:cNvPr id="44" name="Rectangle 43"/>
          <p:cNvSpPr/>
          <p:nvPr/>
        </p:nvSpPr>
        <p:spPr>
          <a:xfrm>
            <a:off x="810963" y="27664580"/>
            <a:ext cx="10652940" cy="820665"/>
          </a:xfrm>
          <a:prstGeom prst="rect">
            <a:avLst/>
          </a:prstGeom>
          <a:solidFill>
            <a:srgbClr val="214E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830745" y="27738978"/>
            <a:ext cx="7175885" cy="707886"/>
          </a:xfrm>
          <a:prstGeom prst="rect">
            <a:avLst/>
          </a:prstGeom>
          <a:noFill/>
        </p:spPr>
        <p:txBody>
          <a:bodyPr wrap="square" rtlCol="0">
            <a:spAutoFit/>
          </a:bodyPr>
          <a:lstStyle/>
          <a:p>
            <a:pPr algn="ctr"/>
            <a:r>
              <a:rPr lang="en-US" sz="4000" b="1" kern="100" dirty="0">
                <a:solidFill>
                  <a:schemeClr val="bg1"/>
                </a:solidFill>
                <a:effectLst/>
                <a:latin typeface="Arial" panose="020B0604020202020204" pitchFamily="34" charset="0"/>
                <a:ea typeface="宋体" panose="02010600030101010101" pitchFamily="2" charset="-122"/>
                <a:cs typeface="Arial" panose="020B0604020202020204" pitchFamily="34" charset="0"/>
              </a:rPr>
              <a:t>PESTEL and SWOT Analysis</a:t>
            </a:r>
            <a:endParaRPr lang="en-SG" sz="4000" b="1" kern="100" dirty="0">
              <a:solidFill>
                <a:schemeClr val="bg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8" name="TextBox 76"/>
          <p:cNvSpPr txBox="1"/>
          <p:nvPr>
            <p:custDataLst>
              <p:tags r:id="rId1"/>
            </p:custDataLst>
          </p:nvPr>
        </p:nvSpPr>
        <p:spPr>
          <a:xfrm>
            <a:off x="15982888" y="13393318"/>
            <a:ext cx="4382757" cy="2306955"/>
          </a:xfrm>
          <a:prstGeom prst="rect">
            <a:avLst/>
          </a:prstGeom>
          <a:noFill/>
        </p:spPr>
        <p:txBody>
          <a:bodyPr wrap="square" rtlCol="0">
            <a:spAutoFit/>
          </a:bodyPr>
          <a:lstStyle/>
          <a:p>
            <a:pPr indent="0">
              <a:lnSpc>
                <a:spcPct val="150000"/>
              </a:lnSpc>
              <a:buFont typeface="Arial" panose="020B0604020202020204" pitchFamily="34" charset="0"/>
              <a:buNone/>
            </a:pPr>
            <a:r>
              <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sym typeface="+mn-ea"/>
              </a:rPr>
              <a:t> Quality</a:t>
            </a:r>
            <a:endParaRPr lang="en-US" sz="2400" b="1" kern="100" dirty="0">
              <a:solidFill>
                <a:srgbClr val="7DB747"/>
              </a:solidFill>
              <a:effectLst/>
              <a:latin typeface="Arial" panose="020B0604020202020204" pitchFamily="34" charset="0"/>
              <a:ea typeface="宋体" panose="02010600030101010101" pitchFamily="2" charset="-122"/>
              <a:cs typeface="Arial" panose="020B0604020202020204" pitchFamily="34" charset="0"/>
            </a:endParaRPr>
          </a:p>
          <a:p>
            <a:pPr marL="342900" indent="-342900">
              <a:lnSpc>
                <a:spcPct val="150000"/>
              </a:lnSpc>
              <a:buFont typeface="Arial" panose="020B0604020202020204" pitchFamily="34" charset="0"/>
              <a:buChar char="•"/>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Professional accompanying staffs trained by Hospital A</a:t>
            </a: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l">
              <a:lnSpc>
                <a:spcPct val="150000"/>
              </a:lnSpc>
              <a:buFont typeface="Arial" panose="020B0604020202020204" pitchFamily="34" charset="0"/>
              <a:buChar char="•"/>
            </a:pPr>
            <a:endParaRPr lang="en-SG"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Rounded Rectangle 38"/>
          <p:cNvSpPr/>
          <p:nvPr/>
        </p:nvSpPr>
        <p:spPr>
          <a:xfrm>
            <a:off x="975360" y="28841795"/>
            <a:ext cx="10255250" cy="4105410"/>
          </a:xfrm>
          <a:prstGeom prst="roundRect">
            <a:avLst/>
          </a:prstGeom>
          <a:noFill/>
          <a:ln>
            <a:solidFill>
              <a:srgbClr val="214E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360805" y="28842335"/>
            <a:ext cx="9690100" cy="4123690"/>
          </a:xfrm>
          <a:prstGeom prst="rect">
            <a:avLst/>
          </a:prstGeom>
          <a:noFill/>
        </p:spPr>
        <p:txBody>
          <a:bodyPr wrap="square" rtlCol="0">
            <a:noAutofit/>
          </a:bodyPr>
          <a:lstStyle/>
          <a:p>
            <a:pPr marL="0" lvl="2" indent="457200" defTabSz="622300">
              <a:lnSpc>
                <a:spcPct val="150000"/>
              </a:lnSpc>
              <a:spcBef>
                <a:spcPct val="0"/>
              </a:spcBef>
              <a:spcAft>
                <a:spcPct val="15000"/>
              </a:spcAft>
              <a:buNone/>
            </a:pPr>
            <a:r>
              <a:rPr lang="en-US" sz="2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mn-ea"/>
              </a:rPr>
              <a:t>The "Convenient Access to Healthcare" service at Guangzhou A Hospital is feasible through PESTEL and SWOT analysis. By political support, economic growth, social trends, technology advancements, and environmental concerns, the service can meet the rising demand for elderly healthcare. Despite challenges like quality, funding, culture, and competition, the service can leverage its strengths to provide reliable, accessible, and affordable healthcare for the elderly.  </a:t>
            </a:r>
            <a:endParaRPr lang="en-US" sz="2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1" name="Graphic 40" descr="Male profile with solid fill"/>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662886" y="40976819"/>
            <a:ext cx="1676313" cy="1908492"/>
          </a:xfrm>
          <a:prstGeom prst="rect">
            <a:avLst/>
          </a:prstGeom>
        </p:spPr>
      </p:pic>
      <p:pic>
        <p:nvPicPr>
          <p:cNvPr id="52" name="Picture 51" descr="A blue and white line art of a megaphone&#10;&#10;Description automatically generated"/>
          <p:cNvPicPr>
            <a:picLocks noChangeAspect="1"/>
          </p:cNvPicPr>
          <p:nvPr/>
        </p:nvPicPr>
        <p:blipFill rotWithShape="1">
          <a:blip r:embed="rId27"/>
          <a:srcRect l="15181" t="16610" r="9655" b="15929"/>
          <a:stretch>
            <a:fillRect/>
          </a:stretch>
        </p:blipFill>
        <p:spPr>
          <a:xfrm>
            <a:off x="27190420" y="8779420"/>
            <a:ext cx="3867448" cy="3471089"/>
          </a:xfrm>
          <a:prstGeom prst="rect">
            <a:avLst/>
          </a:prstGeom>
        </p:spPr>
      </p:pic>
      <p:pic>
        <p:nvPicPr>
          <p:cNvPr id="74" name="Picture 73" descr="A black background with a black square&#10;&#10;Description automatically generated with medium confidence"/>
          <p:cNvPicPr>
            <a:picLocks noChangeAspect="1"/>
          </p:cNvPicPr>
          <p:nvPr/>
        </p:nvPicPr>
        <p:blipFill rotWithShape="1">
          <a:blip r:embed="rId28"/>
          <a:srcRect b="17380"/>
          <a:stretch>
            <a:fillRect/>
          </a:stretch>
        </p:blipFill>
        <p:spPr>
          <a:xfrm rot="21433140">
            <a:off x="13735191" y="10223999"/>
            <a:ext cx="2338259" cy="1931877"/>
          </a:xfrm>
          <a:prstGeom prst="rect">
            <a:avLst/>
          </a:prstGeom>
        </p:spPr>
      </p:pic>
      <p:graphicFrame>
        <p:nvGraphicFramePr>
          <p:cNvPr id="75" name="Table 74"/>
          <p:cNvGraphicFramePr>
            <a:graphicFrameLocks noGrp="1"/>
          </p:cNvGraphicFramePr>
          <p:nvPr>
            <p:custDataLst>
              <p:tags r:id="rId2"/>
            </p:custDataLst>
          </p:nvPr>
        </p:nvGraphicFramePr>
        <p:xfrm>
          <a:off x="12093897" y="29785042"/>
          <a:ext cx="19478625" cy="12994640"/>
        </p:xfrm>
        <a:graphic>
          <a:graphicData uri="http://schemas.openxmlformats.org/drawingml/2006/table">
            <a:tbl>
              <a:tblPr firstRow="1" firstCol="1" bandRow="1">
                <a:tableStyleId>{5C22544A-7EE6-4342-B048-85BDC9FD1C3A}</a:tableStyleId>
              </a:tblPr>
              <a:tblGrid>
                <a:gridCol w="1958340">
                  <a:extLst>
                    <a:ext uri="{9D8B030D-6E8A-4147-A177-3AD203B41FA5}">
                      <a16:colId xmlns:a16="http://schemas.microsoft.com/office/drawing/2014/main" val="20000"/>
                    </a:ext>
                  </a:extLst>
                </a:gridCol>
                <a:gridCol w="2263775">
                  <a:extLst>
                    <a:ext uri="{9D8B030D-6E8A-4147-A177-3AD203B41FA5}">
                      <a16:colId xmlns:a16="http://schemas.microsoft.com/office/drawing/2014/main" val="20001"/>
                    </a:ext>
                  </a:extLst>
                </a:gridCol>
                <a:gridCol w="6351270">
                  <a:extLst>
                    <a:ext uri="{9D8B030D-6E8A-4147-A177-3AD203B41FA5}">
                      <a16:colId xmlns:a16="http://schemas.microsoft.com/office/drawing/2014/main" val="20002"/>
                    </a:ext>
                  </a:extLst>
                </a:gridCol>
                <a:gridCol w="2879090">
                  <a:extLst>
                    <a:ext uri="{9D8B030D-6E8A-4147-A177-3AD203B41FA5}">
                      <a16:colId xmlns:a16="http://schemas.microsoft.com/office/drawing/2014/main" val="20003"/>
                    </a:ext>
                  </a:extLst>
                </a:gridCol>
                <a:gridCol w="2012950">
                  <a:extLst>
                    <a:ext uri="{9D8B030D-6E8A-4147-A177-3AD203B41FA5}">
                      <a16:colId xmlns:a16="http://schemas.microsoft.com/office/drawing/2014/main" val="20004"/>
                    </a:ext>
                  </a:extLst>
                </a:gridCol>
                <a:gridCol w="2089785">
                  <a:extLst>
                    <a:ext uri="{9D8B030D-6E8A-4147-A177-3AD203B41FA5}">
                      <a16:colId xmlns:a16="http://schemas.microsoft.com/office/drawing/2014/main" val="20005"/>
                    </a:ext>
                  </a:extLst>
                </a:gridCol>
                <a:gridCol w="1923415">
                  <a:extLst>
                    <a:ext uri="{9D8B030D-6E8A-4147-A177-3AD203B41FA5}">
                      <a16:colId xmlns:a16="http://schemas.microsoft.com/office/drawing/2014/main" val="20006"/>
                    </a:ext>
                  </a:extLst>
                </a:gridCol>
              </a:tblGrid>
              <a:tr h="717550">
                <a:tc>
                  <a:txBody>
                    <a:bodyPr/>
                    <a:lstStyle/>
                    <a:p>
                      <a:pPr algn="ctr" fontAlgn="ctr"/>
                      <a:r>
                        <a:rPr lang="en-US" sz="2000" kern="0" dirty="0">
                          <a:effectLst/>
                          <a:latin typeface="Arial" panose="020B0604020202020204" pitchFamily="34" charset="0"/>
                          <a:cs typeface="Arial" panose="020B0604020202020204" pitchFamily="34" charset="0"/>
                        </a:rPr>
                        <a:t>Expenditure</a:t>
                      </a:r>
                    </a:p>
                    <a:p>
                      <a:pPr algn="ctr" fontAlgn="ctr"/>
                      <a:r>
                        <a:rPr lang="en-US" sz="2000" kern="0" dirty="0">
                          <a:effectLst/>
                          <a:latin typeface="Arial" panose="020B0604020202020204" pitchFamily="34" charset="0"/>
                          <a:cs typeface="Arial" panose="020B0604020202020204" pitchFamily="34" charset="0"/>
                        </a:rPr>
                        <a:t>/Income</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214E97"/>
                    </a:solidFill>
                  </a:tcPr>
                </a:tc>
                <a:tc>
                  <a:txBody>
                    <a:bodyPr/>
                    <a:lstStyle/>
                    <a:p>
                      <a:pPr algn="ctr" fontAlgn="ctr"/>
                      <a:r>
                        <a:rPr lang="en-US" sz="2000" kern="0" dirty="0">
                          <a:effectLst/>
                          <a:latin typeface="Arial" panose="020B0604020202020204" pitchFamily="34" charset="0"/>
                          <a:cs typeface="Arial" panose="020B0604020202020204" pitchFamily="34" charset="0"/>
                        </a:rPr>
                        <a:t>Category</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solidFill>
                      <a:srgbClr val="214E97"/>
                    </a:solidFill>
                  </a:tcPr>
                </a:tc>
                <a:tc gridSpan="2">
                  <a:txBody>
                    <a:bodyPr/>
                    <a:lstStyle/>
                    <a:p>
                      <a:pPr algn="ctr" fontAlgn="ctr"/>
                      <a:r>
                        <a:rPr lang="en-US" sz="2000" kern="0" dirty="0">
                          <a:effectLst/>
                          <a:latin typeface="Arial" panose="020B0604020202020204" pitchFamily="34" charset="0"/>
                          <a:cs typeface="Arial" panose="020B0604020202020204" pitchFamily="34" charset="0"/>
                        </a:rPr>
                        <a:t>Description</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solidFill>
                      <a:srgbClr val="214E97"/>
                    </a:solidFill>
                  </a:tcPr>
                </a:tc>
                <a:tc hMerge="1">
                  <a:txBody>
                    <a:bodyPr/>
                    <a:lstStyle/>
                    <a:p>
                      <a:endParaRPr lang="en-US"/>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First Year</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solidFill>
                      <a:srgbClr val="214E97"/>
                    </a:solidFill>
                  </a:tcPr>
                </a:tc>
                <a:tc>
                  <a:txBody>
                    <a:bodyPr/>
                    <a:lstStyle/>
                    <a:p>
                      <a:pPr algn="ctr" fontAlgn="ctr"/>
                      <a:r>
                        <a:rPr lang="en-US" sz="2000" kern="0" dirty="0">
                          <a:effectLst/>
                          <a:latin typeface="Arial" panose="020B0604020202020204" pitchFamily="34" charset="0"/>
                          <a:cs typeface="Arial" panose="020B0604020202020204" pitchFamily="34" charset="0"/>
                        </a:rPr>
                        <a:t>Second Year</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solidFill>
                      <a:srgbClr val="214E97"/>
                    </a:solidFill>
                  </a:tcPr>
                </a:tc>
                <a:tc>
                  <a:txBody>
                    <a:bodyPr/>
                    <a:lstStyle/>
                    <a:p>
                      <a:pPr algn="ctr" fontAlgn="ctr"/>
                      <a:r>
                        <a:rPr lang="en-US" sz="2000" kern="0" dirty="0">
                          <a:effectLst/>
                          <a:latin typeface="Arial" panose="020B0604020202020204" pitchFamily="34" charset="0"/>
                          <a:cs typeface="Arial" panose="020B0604020202020204" pitchFamily="34" charset="0"/>
                        </a:rPr>
                        <a:t>Third Year</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214E97"/>
                    </a:solidFill>
                  </a:tcPr>
                </a:tc>
                <a:extLst>
                  <a:ext uri="{0D108BD9-81ED-4DB2-BD59-A6C34878D82A}">
                    <a16:rowId xmlns:a16="http://schemas.microsoft.com/office/drawing/2014/main" val="10000"/>
                  </a:ext>
                </a:extLst>
              </a:tr>
              <a:tr h="436880">
                <a:tc rowSpan="13">
                  <a:txBody>
                    <a:bodyPr/>
                    <a:lstStyle/>
                    <a:p>
                      <a:pPr algn="ctr" fontAlgn="ctr"/>
                      <a:r>
                        <a:rPr lang="en-US" sz="2000" kern="0" dirty="0">
                          <a:effectLst/>
                          <a:latin typeface="Arial" panose="020B0604020202020204" pitchFamily="34" charset="0"/>
                          <a:cs typeface="Arial" panose="020B0604020202020204" pitchFamily="34" charset="0"/>
                        </a:rPr>
                        <a:t>Expenditure</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solidFill>
                      <a:srgbClr val="214E97"/>
                    </a:solidFill>
                  </a:tcPr>
                </a:tc>
                <a:tc rowSpan="3">
                  <a:txBody>
                    <a:bodyPr/>
                    <a:lstStyle/>
                    <a:p>
                      <a:pPr algn="ctr" fontAlgn="ctr"/>
                      <a:r>
                        <a:rPr lang="en-US" sz="2000" kern="0" dirty="0">
                          <a:effectLst/>
                          <a:latin typeface="Arial" panose="020B0604020202020204" pitchFamily="34" charset="0"/>
                          <a:cs typeface="Arial" panose="020B0604020202020204" pitchFamily="34" charset="0"/>
                        </a:rPr>
                        <a:t>Salary</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gridSpan="2">
                  <a:txBody>
                    <a:bodyPr/>
                    <a:lstStyle/>
                    <a:p>
                      <a:pPr algn="l" fontAlgn="ctr"/>
                      <a:r>
                        <a:rPr lang="en-US" sz="2000" kern="0" dirty="0">
                          <a:effectLst/>
                          <a:latin typeface="Times New Roman" panose="02020603050405020304" pitchFamily="18" charset="0"/>
                          <a:cs typeface="Times New Roman" panose="02020603050405020304" pitchFamily="18" charset="0"/>
                        </a:rPr>
                        <a:t>1 project manager. 6,500 yuan/month for each. Total 12 months.</a:t>
                      </a:r>
                      <a:endParaRPr lang="en-SG"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78,000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78,000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78,000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36880">
                <a:tc vMerge="1">
                  <a:txBody>
                    <a:bodyPr/>
                    <a:lstStyle/>
                    <a:p>
                      <a:endParaRPr lang="en-US"/>
                    </a:p>
                  </a:txBody>
                  <a:tcPr/>
                </a:tc>
                <a:tc vMerge="1">
                  <a:txBody>
                    <a:bodyPr/>
                    <a:lstStyle/>
                    <a:p>
                      <a:endParaRPr lang="en-US"/>
                    </a:p>
                  </a:txBody>
                  <a:tcPr/>
                </a:tc>
                <a:tc gridSpan="2">
                  <a:txBody>
                    <a:bodyPr/>
                    <a:lstStyle/>
                    <a:p>
                      <a:pPr algn="l"/>
                      <a:r>
                        <a:rPr lang="en-US" sz="2000" kern="0" dirty="0">
                          <a:effectLst/>
                          <a:latin typeface="Times New Roman" panose="02020603050405020304" pitchFamily="18" charset="0"/>
                          <a:cs typeface="Times New Roman" panose="02020603050405020304" pitchFamily="18" charset="0"/>
                        </a:rPr>
                        <a:t>1 Deputy Project Manager.6,000 yuan/month for each. Total 12 months.</a:t>
                      </a:r>
                      <a:endParaRPr lang="en-US" sz="8800" dirty="0">
                        <a:latin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72,000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72,000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72,000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648970">
                <a:tc vMerge="1">
                  <a:txBody>
                    <a:bodyPr/>
                    <a:lstStyle/>
                    <a:p>
                      <a:endParaRPr lang="en-US"/>
                    </a:p>
                  </a:txBody>
                  <a:tcPr/>
                </a:tc>
                <a:tc vMerge="1">
                  <a:txBody>
                    <a:bodyPr/>
                    <a:lstStyle/>
                    <a:p>
                      <a:endParaRPr lang="en-US"/>
                    </a:p>
                  </a:txBody>
                  <a:tcPr/>
                </a:tc>
                <a:tc gridSpan="2">
                  <a:txBody>
                    <a:bodyPr/>
                    <a:lstStyle/>
                    <a:p>
                      <a:pPr algn="l"/>
                      <a:r>
                        <a:rPr lang="en-US" sz="2000" kern="0" dirty="0">
                          <a:effectLst/>
                          <a:latin typeface="Times New Roman" panose="02020603050405020304" pitchFamily="18" charset="0"/>
                          <a:cs typeface="Times New Roman" panose="02020603050405020304" pitchFamily="18" charset="0"/>
                        </a:rPr>
                        <a:t>10 Trained professional accompanying staff.3,000 yuan/month for </a:t>
                      </a:r>
                      <a:r>
                        <a:rPr lang="en-US" sz="2000" kern="0" dirty="0" err="1">
                          <a:effectLst/>
                          <a:latin typeface="Times New Roman" panose="02020603050405020304" pitchFamily="18" charset="0"/>
                          <a:cs typeface="Times New Roman" panose="02020603050405020304" pitchFamily="18" charset="0"/>
                        </a:rPr>
                        <a:t>each.Total</a:t>
                      </a:r>
                      <a:r>
                        <a:rPr lang="en-US" sz="2000" kern="0" dirty="0">
                          <a:effectLst/>
                          <a:latin typeface="Times New Roman" panose="02020603050405020304" pitchFamily="18" charset="0"/>
                          <a:cs typeface="Times New Roman" panose="02020603050405020304" pitchFamily="18" charset="0"/>
                        </a:rPr>
                        <a:t> 12 months. </a:t>
                      </a:r>
                    </a:p>
                    <a:p>
                      <a:pPr algn="l"/>
                      <a:r>
                        <a:rPr lang="en-US" sz="2000" kern="0" dirty="0">
                          <a:effectLst/>
                          <a:latin typeface="Times New Roman" panose="02020603050405020304" pitchFamily="18" charset="0"/>
                          <a:cs typeface="Times New Roman" panose="02020603050405020304" pitchFamily="18" charset="0"/>
                        </a:rPr>
                        <a:t>(11 in the second year and 12 in the third year).  </a:t>
                      </a:r>
                      <a:endParaRPr lang="en-US" sz="8800" dirty="0">
                        <a:latin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360,000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396,000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432,000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914400">
                <a:tc vMerge="1">
                  <a:txBody>
                    <a:bodyPr/>
                    <a:lstStyle/>
                    <a:p>
                      <a:endParaRPr lang="en-US"/>
                    </a:p>
                  </a:txBody>
                  <a:tcPr/>
                </a:tc>
                <a:tc rowSpan="3">
                  <a:txBody>
                    <a:bodyPr/>
                    <a:lstStyle/>
                    <a:p>
                      <a:pPr algn="ctr" fontAlgn="ctr"/>
                      <a:r>
                        <a:rPr lang="en-US" sz="2000" kern="0" dirty="0">
                          <a:effectLst/>
                          <a:latin typeface="Arial" panose="020B0604020202020204" pitchFamily="34" charset="0"/>
                          <a:cs typeface="Arial" panose="020B0604020202020204" pitchFamily="34" charset="0"/>
                        </a:rPr>
                        <a:t>Physical Facility</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gridSpan="2">
                  <a:txBody>
                    <a:bodyPr/>
                    <a:lstStyle/>
                    <a:p>
                      <a:pPr algn="l" fontAlgn="ctr"/>
                      <a:r>
                        <a:rPr lang="en-US" sz="2000" kern="0" dirty="0">
                          <a:effectLst/>
                          <a:latin typeface="Times New Roman" panose="02020603050405020304" pitchFamily="18" charset="0"/>
                          <a:cs typeface="Times New Roman" panose="02020603050405020304" pitchFamily="18" charset="0"/>
                        </a:rPr>
                        <a:t>Rental of a small office in Hospital A (with simple tables and chairs).</a:t>
                      </a:r>
                    </a:p>
                    <a:p>
                      <a:pPr algn="l" fontAlgn="ctr"/>
                      <a:r>
                        <a:rPr lang="en-US" sz="2000" kern="0" dirty="0">
                          <a:effectLst/>
                          <a:latin typeface="Times New Roman" panose="02020603050405020304" pitchFamily="18" charset="0"/>
                          <a:cs typeface="Times New Roman" panose="02020603050405020304" pitchFamily="18" charset="0"/>
                        </a:rPr>
                        <a:t>2,500 yuan/month for each. Total 12 months. </a:t>
                      </a:r>
                    </a:p>
                    <a:p>
                      <a:pPr algn="l" fontAlgn="ctr"/>
                      <a:r>
                        <a:rPr lang="en-US" sz="2000" kern="0" dirty="0">
                          <a:effectLst/>
                          <a:latin typeface="Times New Roman" panose="02020603050405020304" pitchFamily="18" charset="0"/>
                          <a:cs typeface="Times New Roman" panose="02020603050405020304" pitchFamily="18" charset="0"/>
                        </a:rPr>
                        <a:t>(3,000 yuan/month in the second and third year). </a:t>
                      </a:r>
                      <a:endParaRPr lang="en-SG"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30,000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36,000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36,000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436880">
                <a:tc vMerge="1">
                  <a:txBody>
                    <a:bodyPr/>
                    <a:lstStyle/>
                    <a:p>
                      <a:endParaRPr lang="en-US"/>
                    </a:p>
                  </a:txBody>
                  <a:tcPr/>
                </a:tc>
                <a:tc vMerge="1">
                  <a:txBody>
                    <a:bodyPr/>
                    <a:lstStyle/>
                    <a:p>
                      <a:endParaRPr lang="en-US"/>
                    </a:p>
                  </a:txBody>
                  <a:tcPr/>
                </a:tc>
                <a:tc gridSpan="2">
                  <a:txBody>
                    <a:bodyPr/>
                    <a:lstStyle/>
                    <a:p>
                      <a:pPr algn="l"/>
                      <a:r>
                        <a:rPr lang="en-US" sz="2000" kern="0" dirty="0">
                          <a:effectLst/>
                          <a:latin typeface="Times New Roman" panose="02020603050405020304" pitchFamily="18" charset="0"/>
                          <a:cs typeface="Times New Roman" panose="02020603050405020304" pitchFamily="18" charset="0"/>
                        </a:rPr>
                        <a:t>Management fees paid to Hospital A. 1,000 yuan/month for each. Total 12 months.</a:t>
                      </a:r>
                      <a:endParaRPr lang="en-US" sz="8800" dirty="0">
                        <a:latin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12,000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12,000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12,000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436880">
                <a:tc vMerge="1">
                  <a:txBody>
                    <a:bodyPr/>
                    <a:lstStyle/>
                    <a:p>
                      <a:endParaRPr lang="en-US"/>
                    </a:p>
                  </a:txBody>
                  <a:tcPr/>
                </a:tc>
                <a:tc vMerge="1">
                  <a:txBody>
                    <a:bodyPr/>
                    <a:lstStyle/>
                    <a:p>
                      <a:endParaRPr lang="en-US"/>
                    </a:p>
                  </a:txBody>
                  <a:tcPr/>
                </a:tc>
                <a:tc gridSpan="2">
                  <a:txBody>
                    <a:bodyPr/>
                    <a:lstStyle/>
                    <a:p>
                      <a:pPr algn="l"/>
                      <a:r>
                        <a:rPr lang="en-US" sz="2000" kern="0" dirty="0">
                          <a:effectLst/>
                          <a:latin typeface="Times New Roman" panose="02020603050405020304" pitchFamily="18" charset="0"/>
                          <a:cs typeface="Times New Roman" panose="02020603050405020304" pitchFamily="18" charset="0"/>
                        </a:rPr>
                        <a:t>utilities in Hospital A. 800 yuan/month for each. Total 12 months.</a:t>
                      </a:r>
                      <a:endParaRPr lang="en-US" sz="8800" dirty="0">
                        <a:latin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9,600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9,600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9,600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436880">
                <a:tc vMerge="1">
                  <a:txBody>
                    <a:bodyPr/>
                    <a:lstStyle/>
                    <a:p>
                      <a:endParaRPr lang="en-US"/>
                    </a:p>
                  </a:txBody>
                  <a:tcPr/>
                </a:tc>
                <a:tc rowSpan="5">
                  <a:txBody>
                    <a:bodyPr/>
                    <a:lstStyle/>
                    <a:p>
                      <a:pPr algn="ctr" fontAlgn="ctr"/>
                      <a:r>
                        <a:rPr lang="en-US" sz="2000" kern="0" dirty="0">
                          <a:effectLst/>
                          <a:latin typeface="Arial" panose="020B0604020202020204" pitchFamily="34" charset="0"/>
                          <a:cs typeface="Arial" panose="020B0604020202020204" pitchFamily="34" charset="0"/>
                        </a:rPr>
                        <a:t>Materials</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gridSpan="2">
                  <a:txBody>
                    <a:bodyPr/>
                    <a:lstStyle/>
                    <a:p>
                      <a:pPr algn="l" fontAlgn="ctr"/>
                      <a:r>
                        <a:rPr lang="en-US" sz="2000" kern="0" dirty="0">
                          <a:effectLst/>
                          <a:latin typeface="Times New Roman" panose="02020603050405020304" pitchFamily="18" charset="0"/>
                          <a:cs typeface="Times New Roman" panose="02020603050405020304" pitchFamily="18" charset="0"/>
                        </a:rPr>
                        <a:t>Posters, H5 posters, </a:t>
                      </a:r>
                      <a:r>
                        <a:rPr lang="en-US" sz="2000" kern="0" dirty="0" err="1">
                          <a:effectLst/>
                          <a:latin typeface="Times New Roman" panose="02020603050405020304" pitchFamily="18" charset="0"/>
                          <a:cs typeface="Times New Roman" panose="02020603050405020304" pitchFamily="18" charset="0"/>
                        </a:rPr>
                        <a:t>website,brochures</a:t>
                      </a:r>
                      <a:r>
                        <a:rPr lang="en-US" sz="2000" kern="0" dirty="0">
                          <a:effectLst/>
                          <a:latin typeface="Times New Roman" panose="02020603050405020304" pitchFamily="18" charset="0"/>
                          <a:cs typeface="Times New Roman" panose="02020603050405020304" pitchFamily="18" charset="0"/>
                        </a:rPr>
                        <a:t>, flyers. </a:t>
                      </a:r>
                    </a:p>
                    <a:p>
                      <a:pPr algn="l" fontAlgn="ctr"/>
                      <a:r>
                        <a:rPr lang="en-US" sz="2000" kern="0" dirty="0">
                          <a:effectLst/>
                          <a:latin typeface="Times New Roman" panose="02020603050405020304" pitchFamily="18" charset="0"/>
                          <a:cs typeface="Times New Roman" panose="02020603050405020304" pitchFamily="18" charset="0"/>
                        </a:rPr>
                        <a:t>2,000 yuan/month for each. Total 12 months.</a:t>
                      </a:r>
                      <a:endParaRPr lang="en-SG"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24,000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24,000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24,000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304800">
                <a:tc vMerge="1">
                  <a:txBody>
                    <a:bodyPr/>
                    <a:lstStyle/>
                    <a:p>
                      <a:endParaRPr lang="en-US"/>
                    </a:p>
                  </a:txBody>
                  <a:tcPr/>
                </a:tc>
                <a:tc vMerge="1">
                  <a:txBody>
                    <a:bodyPr/>
                    <a:lstStyle/>
                    <a:p>
                      <a:endParaRPr lang="en-US"/>
                    </a:p>
                  </a:txBody>
                  <a:tcPr/>
                </a:tc>
                <a:tc gridSpan="2">
                  <a:txBody>
                    <a:bodyPr/>
                    <a:lstStyle/>
                    <a:p>
                      <a:pPr algn="l"/>
                      <a:r>
                        <a:rPr lang="en-US" sz="2000" kern="0" dirty="0">
                          <a:effectLst/>
                          <a:latin typeface="Times New Roman" panose="02020603050405020304" pitchFamily="18" charset="0"/>
                          <a:cs typeface="Times New Roman" panose="02020603050405020304" pitchFamily="18" charset="0"/>
                        </a:rPr>
                        <a:t>Office supplies. 500 yuan/month for each. Total 12 months.</a:t>
                      </a:r>
                      <a:endParaRPr lang="en-US" sz="8800" dirty="0">
                        <a:latin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6,000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6,000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6,000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648970">
                <a:tc vMerge="1">
                  <a:txBody>
                    <a:bodyPr/>
                    <a:lstStyle/>
                    <a:p>
                      <a:endParaRPr lang="en-US"/>
                    </a:p>
                  </a:txBody>
                  <a:tcPr/>
                </a:tc>
                <a:tc vMerge="1">
                  <a:txBody>
                    <a:bodyPr/>
                    <a:lstStyle/>
                    <a:p>
                      <a:endParaRPr lang="en-US"/>
                    </a:p>
                  </a:txBody>
                  <a:tcPr/>
                </a:tc>
                <a:tc gridSpan="2">
                  <a:txBody>
                    <a:bodyPr/>
                    <a:lstStyle/>
                    <a:p>
                      <a:pPr algn="l"/>
                      <a:r>
                        <a:rPr lang="en-US" sz="2000" kern="0" dirty="0">
                          <a:effectLst/>
                          <a:latin typeface="Times New Roman" panose="02020603050405020304" pitchFamily="18" charset="0"/>
                          <a:cs typeface="Times New Roman" panose="02020603050405020304" pitchFamily="18" charset="0"/>
                        </a:rPr>
                        <a:t>1 Accompanying Service Online Platform.</a:t>
                      </a:r>
                      <a:br>
                        <a:rPr lang="en-US" sz="2000" kern="0" dirty="0">
                          <a:effectLst/>
                          <a:latin typeface="Times New Roman" panose="02020603050405020304" pitchFamily="18" charset="0"/>
                          <a:cs typeface="Times New Roman" panose="02020603050405020304" pitchFamily="18" charset="0"/>
                        </a:rPr>
                      </a:br>
                      <a:r>
                        <a:rPr lang="en-US" sz="2000" kern="0" dirty="0">
                          <a:effectLst/>
                          <a:latin typeface="Times New Roman" panose="02020603050405020304" pitchFamily="18" charset="0"/>
                          <a:cs typeface="Times New Roman" panose="02020603050405020304" pitchFamily="18" charset="0"/>
                        </a:rPr>
                        <a:t> (1,000 yuan each for maintenance costs in the following years)</a:t>
                      </a:r>
                      <a:endParaRPr lang="en-US" sz="8800" dirty="0">
                        <a:latin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21,000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1,000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1,000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648970">
                <a:tc vMerge="1">
                  <a:txBody>
                    <a:bodyPr/>
                    <a:lstStyle/>
                    <a:p>
                      <a:endParaRPr lang="en-US"/>
                    </a:p>
                  </a:txBody>
                  <a:tcPr/>
                </a:tc>
                <a:tc vMerge="1">
                  <a:txBody>
                    <a:bodyPr/>
                    <a:lstStyle/>
                    <a:p>
                      <a:endParaRPr lang="en-US"/>
                    </a:p>
                  </a:txBody>
                  <a:tcPr/>
                </a:tc>
                <a:tc gridSpan="2">
                  <a:txBody>
                    <a:bodyPr/>
                    <a:lstStyle/>
                    <a:p>
                      <a:pPr algn="l"/>
                      <a:r>
                        <a:rPr lang="en-US" sz="2000" kern="0" dirty="0">
                          <a:effectLst/>
                          <a:latin typeface="Times New Roman" panose="02020603050405020304" pitchFamily="18" charset="0"/>
                          <a:cs typeface="Times New Roman" panose="02020603050405020304" pitchFamily="18" charset="0"/>
                        </a:rPr>
                        <a:t>10 folding wheelchairs. 800 yuan/vehicle.</a:t>
                      </a:r>
                    </a:p>
                    <a:p>
                      <a:pPr algn="l"/>
                      <a:r>
                        <a:rPr lang="en-US" sz="2000" kern="0" dirty="0">
                          <a:effectLst/>
                          <a:latin typeface="Times New Roman" panose="02020603050405020304" pitchFamily="18" charset="0"/>
                          <a:cs typeface="Times New Roman" panose="02020603050405020304" pitchFamily="18" charset="0"/>
                        </a:rPr>
                        <a:t>(2,400 yuan each for additions and depreciation in the following years)</a:t>
                      </a:r>
                      <a:endParaRPr lang="en-US" sz="8800" dirty="0">
                        <a:latin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8,000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2,400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2,400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648970">
                <a:tc vMerge="1">
                  <a:txBody>
                    <a:bodyPr/>
                    <a:lstStyle/>
                    <a:p>
                      <a:endParaRPr lang="en-US"/>
                    </a:p>
                  </a:txBody>
                  <a:tcPr/>
                </a:tc>
                <a:tc vMerge="1">
                  <a:txBody>
                    <a:bodyPr/>
                    <a:lstStyle/>
                    <a:p>
                      <a:endParaRPr lang="en-US"/>
                    </a:p>
                  </a:txBody>
                  <a:tcPr/>
                </a:tc>
                <a:tc gridSpan="2">
                  <a:txBody>
                    <a:bodyPr/>
                    <a:lstStyle/>
                    <a:p>
                      <a:pPr algn="l"/>
                      <a:r>
                        <a:rPr lang="en-US" sz="2000" kern="0" dirty="0">
                          <a:effectLst/>
                          <a:latin typeface="Times New Roman" panose="02020603050405020304" pitchFamily="18" charset="0"/>
                          <a:cs typeface="Times New Roman" panose="02020603050405020304" pitchFamily="18" charset="0"/>
                        </a:rPr>
                        <a:t>20 Work suits. 2000 yuan/suit, 2 suits for each </a:t>
                      </a:r>
                    </a:p>
                    <a:p>
                      <a:pPr algn="l"/>
                      <a:r>
                        <a:rPr lang="en-US" sz="2000" kern="0" dirty="0">
                          <a:effectLst/>
                          <a:latin typeface="Times New Roman" panose="02020603050405020304" pitchFamily="18" charset="0"/>
                          <a:cs typeface="Times New Roman" panose="02020603050405020304" pitchFamily="18" charset="0"/>
                        </a:rPr>
                        <a:t>(1,200 yuan each for additions and depreciation in the following years)</a:t>
                      </a:r>
                      <a:endParaRPr lang="en-US" sz="8800" dirty="0">
                        <a:latin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4,000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1200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1200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609600">
                <a:tc vMerge="1">
                  <a:txBody>
                    <a:bodyPr/>
                    <a:lstStyle/>
                    <a:p>
                      <a:endParaRPr lang="en-US"/>
                    </a:p>
                  </a:txBody>
                  <a:tcPr/>
                </a:tc>
                <a:tc>
                  <a:txBody>
                    <a:bodyPr/>
                    <a:lstStyle/>
                    <a:p>
                      <a:pPr algn="ctr" fontAlgn="ctr"/>
                      <a:r>
                        <a:rPr lang="en-US" sz="2000" kern="0" dirty="0">
                          <a:effectLst/>
                          <a:latin typeface="Arial" panose="020B0604020202020204" pitchFamily="34" charset="0"/>
                          <a:cs typeface="Arial" panose="020B0604020202020204" pitchFamily="34" charset="0"/>
                        </a:rPr>
                        <a:t>Tax</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gridSpan="2">
                  <a:txBody>
                    <a:bodyPr/>
                    <a:lstStyle/>
                    <a:p>
                      <a:pPr algn="l" fontAlgn="ctr"/>
                      <a:r>
                        <a:rPr lang="en-US" sz="2000" kern="0" dirty="0">
                          <a:effectLst/>
                          <a:latin typeface="Times New Roman" panose="02020603050405020304" pitchFamily="18" charset="0"/>
                          <a:cs typeface="Times New Roman" panose="02020603050405020304" pitchFamily="18" charset="0"/>
                        </a:rPr>
                        <a:t>The value-added tax rate is 6%.</a:t>
                      </a:r>
                      <a:endParaRPr lang="en-SG" sz="2000" kern="100" dirty="0">
                        <a:effectLst/>
                        <a:latin typeface="Times New Roman" panose="02020603050405020304" pitchFamily="18" charset="0"/>
                        <a:cs typeface="Times New Roman" panose="02020603050405020304" pitchFamily="18" charset="0"/>
                      </a:endParaRPr>
                    </a:p>
                    <a:p>
                      <a:pPr algn="l" fontAlgn="ctr"/>
                      <a:r>
                        <a:rPr lang="en-US" sz="2000" kern="0" dirty="0">
                          <a:effectLst/>
                          <a:latin typeface="Times New Roman" panose="02020603050405020304" pitchFamily="18" charset="0"/>
                          <a:cs typeface="Times New Roman" panose="02020603050405020304" pitchFamily="18" charset="0"/>
                        </a:rPr>
                        <a:t>6% of the sales (including regular and low-income charges) </a:t>
                      </a:r>
                      <a:endParaRPr lang="en-SG"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36,720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40,392</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44,448</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568960">
                <a:tc vMerge="1">
                  <a:txBody>
                    <a:bodyPr/>
                    <a:lstStyle/>
                    <a:p>
                      <a:endParaRPr lang="en-US"/>
                    </a:p>
                  </a:txBody>
                  <a:tcPr/>
                </a:tc>
                <a:tc gridSpan="3">
                  <a:txBody>
                    <a:bodyPr/>
                    <a:lstStyle/>
                    <a:p>
                      <a:pPr algn="ctr" fontAlgn="ctr"/>
                      <a:r>
                        <a:rPr lang="en-US" sz="2000" kern="0" dirty="0">
                          <a:effectLst/>
                          <a:latin typeface="Times New Roman" panose="02020603050405020304" pitchFamily="18" charset="0"/>
                          <a:cs typeface="Times New Roman" panose="02020603050405020304" pitchFamily="18" charset="0"/>
                        </a:rPr>
                        <a:t>T</a:t>
                      </a:r>
                      <a:r>
                        <a:rPr lang="en-US" sz="2000" kern="0" dirty="0">
                          <a:effectLst/>
                          <a:latin typeface="Arial" panose="020B0604020202020204" pitchFamily="34" charset="0"/>
                          <a:cs typeface="Arial" panose="020B0604020202020204" pitchFamily="34" charset="0"/>
                        </a:rPr>
                        <a:t>otal Expenditure</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a:txBody>
                    <a:bodyPr/>
                    <a:lstStyle/>
                    <a:p>
                      <a:pPr algn="ctr" fontAlgn="ctr"/>
                      <a:r>
                        <a:rPr lang="en-US" sz="2000" kern="0">
                          <a:effectLst/>
                          <a:latin typeface="Arial" panose="020B0604020202020204" pitchFamily="34" charset="0"/>
                          <a:cs typeface="Arial" panose="020B0604020202020204" pitchFamily="34" charset="0"/>
                        </a:rPr>
                        <a:t>661,320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678,592</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718,648</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455930">
                <a:tc rowSpan="4">
                  <a:txBody>
                    <a:bodyPr/>
                    <a:lstStyle/>
                    <a:p>
                      <a:pPr algn="ctr" fontAlgn="ctr"/>
                      <a:r>
                        <a:rPr lang="en-US" sz="2000" kern="0" dirty="0">
                          <a:effectLst/>
                          <a:latin typeface="Arial" panose="020B0604020202020204" pitchFamily="34" charset="0"/>
                          <a:cs typeface="Arial" panose="020B0604020202020204" pitchFamily="34" charset="0"/>
                        </a:rPr>
                        <a:t>Income</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solidFill>
                      <a:srgbClr val="214E97"/>
                    </a:solidFill>
                  </a:tcPr>
                </a:tc>
                <a:tc>
                  <a:txBody>
                    <a:bodyPr/>
                    <a:lstStyle/>
                    <a:p>
                      <a:pPr algn="ctr" fontAlgn="ctr"/>
                      <a:r>
                        <a:rPr lang="en-US" sz="2000" kern="0" dirty="0">
                          <a:effectLst/>
                          <a:latin typeface="Arial" panose="020B0604020202020204" pitchFamily="34" charset="0"/>
                          <a:cs typeface="Arial" panose="020B0604020202020204" pitchFamily="34" charset="0"/>
                        </a:rPr>
                        <a:t>Investor</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gridSpan="2">
                  <a:txBody>
                    <a:bodyPr/>
                    <a:lstStyle/>
                    <a:p>
                      <a:pPr algn="l" fontAlgn="ctr"/>
                      <a:r>
                        <a:rPr lang="en-US" sz="2000" kern="0" dirty="0">
                          <a:effectLst/>
                          <a:latin typeface="Times New Roman" panose="02020603050405020304" pitchFamily="18" charset="0"/>
                          <a:cs typeface="Times New Roman" panose="02020603050405020304" pitchFamily="18" charset="0"/>
                        </a:rPr>
                        <a:t>Hospital A</a:t>
                      </a:r>
                      <a:endParaRPr lang="en-SG"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100,000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100,000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100,000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1524000">
                <a:tc vMerge="1">
                  <a:txBody>
                    <a:bodyPr/>
                    <a:lstStyle/>
                    <a:p>
                      <a:endParaRPr lang="en-US"/>
                    </a:p>
                  </a:txBody>
                  <a:tcPr/>
                </a:tc>
                <a:tc rowSpan="2">
                  <a:txBody>
                    <a:bodyPr/>
                    <a:lstStyle/>
                    <a:p>
                      <a:pPr algn="ctr" fontAlgn="ctr"/>
                      <a:r>
                        <a:rPr lang="en-US" sz="2000" kern="0" dirty="0">
                          <a:effectLst/>
                          <a:latin typeface="Arial" panose="020B0604020202020204" pitchFamily="34" charset="0"/>
                          <a:cs typeface="Arial" panose="020B0604020202020204" pitchFamily="34" charset="0"/>
                        </a:rPr>
                        <a:t>Sales Product</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gridSpan="2">
                  <a:txBody>
                    <a:bodyPr/>
                    <a:lstStyle/>
                    <a:p>
                      <a:pPr algn="l" fontAlgn="ctr"/>
                      <a:r>
                        <a:rPr lang="en-US" sz="2000" kern="0" dirty="0">
                          <a:effectLst/>
                          <a:latin typeface="Times New Roman" panose="02020603050405020304" pitchFamily="18" charset="0"/>
                          <a:cs typeface="Times New Roman" panose="02020603050405020304" pitchFamily="18" charset="0"/>
                        </a:rPr>
                        <a:t>Regular charges: 200 yuan/time</a:t>
                      </a:r>
                      <a:endParaRPr lang="en-SG" sz="2000" kern="100" dirty="0">
                        <a:effectLst/>
                        <a:latin typeface="Times New Roman" panose="02020603050405020304" pitchFamily="18" charset="0"/>
                        <a:cs typeface="Times New Roman" panose="02020603050405020304" pitchFamily="18" charset="0"/>
                      </a:endParaRPr>
                    </a:p>
                    <a:p>
                      <a:pPr algn="l" fontAlgn="ctr"/>
                      <a:r>
                        <a:rPr lang="zh-CN" sz="2000" kern="0" dirty="0">
                          <a:effectLst/>
                          <a:latin typeface="Times New Roman" panose="02020603050405020304" pitchFamily="18" charset="0"/>
                          <a:cs typeface="Times New Roman" panose="02020603050405020304" pitchFamily="18" charset="0"/>
                        </a:rPr>
                        <a:t>（</a:t>
                      </a:r>
                      <a:r>
                        <a:rPr lang="en-US" sz="2000" kern="0" dirty="0">
                          <a:effectLst/>
                          <a:latin typeface="Times New Roman" panose="02020603050405020304" pitchFamily="18" charset="0"/>
                          <a:cs typeface="Times New Roman" panose="02020603050405020304" pitchFamily="18" charset="0"/>
                        </a:rPr>
                        <a:t>growth rate in number of services is expected to be at 10%</a:t>
                      </a:r>
                      <a:r>
                        <a:rPr lang="zh-CN" sz="2000" kern="0" dirty="0">
                          <a:effectLst/>
                          <a:latin typeface="Times New Roman" panose="02020603050405020304" pitchFamily="18" charset="0"/>
                          <a:cs typeface="Times New Roman" panose="02020603050405020304" pitchFamily="18" charset="0"/>
                        </a:rPr>
                        <a:t>）</a:t>
                      </a:r>
                      <a:endParaRPr lang="en-SG" sz="2000" kern="100" dirty="0">
                        <a:effectLst/>
                        <a:latin typeface="Times New Roman" panose="02020603050405020304" pitchFamily="18" charset="0"/>
                        <a:cs typeface="Times New Roman" panose="02020603050405020304" pitchFamily="18" charset="0"/>
                      </a:endParaRPr>
                    </a:p>
                    <a:p>
                      <a:pPr algn="l" fontAlgn="ctr"/>
                      <a:r>
                        <a:rPr lang="en-US" sz="2000" kern="0" dirty="0">
                          <a:effectLst/>
                          <a:latin typeface="Times New Roman" panose="02020603050405020304" pitchFamily="18" charset="0"/>
                          <a:cs typeface="Times New Roman" panose="02020603050405020304" pitchFamily="18" charset="0"/>
                        </a:rPr>
                        <a:t>In the first year: 240 times/month and 2,880 times/</a:t>
                      </a:r>
                      <a:r>
                        <a:rPr lang="en-US" sz="2000" kern="0" dirty="0" err="1">
                          <a:effectLst/>
                          <a:latin typeface="Times New Roman" panose="02020603050405020304" pitchFamily="18" charset="0"/>
                          <a:cs typeface="Times New Roman" panose="02020603050405020304" pitchFamily="18" charset="0"/>
                        </a:rPr>
                        <a:t>year.Total</a:t>
                      </a:r>
                      <a:r>
                        <a:rPr lang="en-US" sz="2000" kern="0" dirty="0">
                          <a:effectLst/>
                          <a:latin typeface="Times New Roman" panose="02020603050405020304" pitchFamily="18" charset="0"/>
                          <a:cs typeface="Times New Roman" panose="02020603050405020304" pitchFamily="18" charset="0"/>
                        </a:rPr>
                        <a:t> 576000 yuan/year.</a:t>
                      </a:r>
                      <a:endParaRPr lang="en-SG" sz="2000" kern="100" dirty="0">
                        <a:effectLst/>
                        <a:latin typeface="Times New Roman" panose="02020603050405020304" pitchFamily="18" charset="0"/>
                        <a:cs typeface="Times New Roman" panose="02020603050405020304" pitchFamily="18" charset="0"/>
                      </a:endParaRPr>
                    </a:p>
                    <a:p>
                      <a:pPr algn="l" fontAlgn="ctr"/>
                      <a:r>
                        <a:rPr lang="en-US" sz="2000" kern="0" dirty="0">
                          <a:effectLst/>
                          <a:latin typeface="Times New Roman" panose="02020603050405020304" pitchFamily="18" charset="0"/>
                          <a:cs typeface="Times New Roman" panose="02020603050405020304" pitchFamily="18" charset="0"/>
                        </a:rPr>
                        <a:t>In the second year: 264 times/month and 3,168 times/</a:t>
                      </a:r>
                      <a:r>
                        <a:rPr lang="en-US" sz="2000" kern="0" dirty="0" err="1">
                          <a:effectLst/>
                          <a:latin typeface="Times New Roman" panose="02020603050405020304" pitchFamily="18" charset="0"/>
                          <a:cs typeface="Times New Roman" panose="02020603050405020304" pitchFamily="18" charset="0"/>
                        </a:rPr>
                        <a:t>year.Total</a:t>
                      </a:r>
                      <a:r>
                        <a:rPr lang="en-US" sz="2000" kern="0" dirty="0">
                          <a:effectLst/>
                          <a:latin typeface="Times New Roman" panose="02020603050405020304" pitchFamily="18" charset="0"/>
                          <a:cs typeface="Times New Roman" panose="02020603050405020304" pitchFamily="18" charset="0"/>
                        </a:rPr>
                        <a:t> 633600 yuan/year.</a:t>
                      </a:r>
                      <a:endParaRPr lang="en-SG" sz="2000" kern="100" dirty="0">
                        <a:effectLst/>
                        <a:latin typeface="Times New Roman" panose="02020603050405020304" pitchFamily="18" charset="0"/>
                        <a:cs typeface="Times New Roman" panose="02020603050405020304" pitchFamily="18" charset="0"/>
                      </a:endParaRPr>
                    </a:p>
                    <a:p>
                      <a:pPr algn="l" fontAlgn="ctr"/>
                      <a:r>
                        <a:rPr lang="en-US" sz="2000" kern="0" dirty="0">
                          <a:effectLst/>
                          <a:latin typeface="Times New Roman" panose="02020603050405020304" pitchFamily="18" charset="0"/>
                          <a:cs typeface="Times New Roman" panose="02020603050405020304" pitchFamily="18" charset="0"/>
                        </a:rPr>
                        <a:t>In the third year: 290 times/month and 3,485 times/</a:t>
                      </a:r>
                      <a:r>
                        <a:rPr lang="en-US" sz="2000" kern="0" dirty="0" err="1">
                          <a:effectLst/>
                          <a:latin typeface="Times New Roman" panose="02020603050405020304" pitchFamily="18" charset="0"/>
                          <a:cs typeface="Times New Roman" panose="02020603050405020304" pitchFamily="18" charset="0"/>
                        </a:rPr>
                        <a:t>year.Total</a:t>
                      </a:r>
                      <a:r>
                        <a:rPr lang="en-US" sz="2000" kern="0" dirty="0">
                          <a:effectLst/>
                          <a:latin typeface="Times New Roman" panose="02020603050405020304" pitchFamily="18" charset="0"/>
                          <a:cs typeface="Times New Roman" panose="02020603050405020304" pitchFamily="18" charset="0"/>
                        </a:rPr>
                        <a:t> 697000 yuan/year.</a:t>
                      </a:r>
                      <a:endParaRPr lang="en-SG"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576,000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633,600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697,000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1689735">
                <a:tc vMerge="1">
                  <a:txBody>
                    <a:bodyPr/>
                    <a:lstStyle/>
                    <a:p>
                      <a:endParaRPr lang="en-US"/>
                    </a:p>
                  </a:txBody>
                  <a:tcPr/>
                </a:tc>
                <a:tc vMerge="1">
                  <a:txBody>
                    <a:bodyPr/>
                    <a:lstStyle/>
                    <a:p>
                      <a:endParaRPr lang="en-US"/>
                    </a:p>
                  </a:txBody>
                  <a:tcPr/>
                </a:tc>
                <a:tc gridSpan="2">
                  <a:txBody>
                    <a:bodyPr/>
                    <a:lstStyle/>
                    <a:p>
                      <a:pPr algn="l" fontAlgn="ctr"/>
                      <a:r>
                        <a:rPr lang="en-US" sz="2000" kern="0" dirty="0">
                          <a:effectLst/>
                          <a:latin typeface="Times New Roman" panose="02020603050405020304" pitchFamily="18" charset="0"/>
                          <a:cs typeface="Times New Roman" panose="02020603050405020304" pitchFamily="18" charset="0"/>
                        </a:rPr>
                        <a:t>Low-income charges: 50 yuan/time</a:t>
                      </a:r>
                      <a:endParaRPr lang="en-SG" sz="2000" kern="100" dirty="0">
                        <a:effectLst/>
                        <a:latin typeface="Times New Roman" panose="02020603050405020304" pitchFamily="18" charset="0"/>
                        <a:cs typeface="Times New Roman" panose="02020603050405020304" pitchFamily="18" charset="0"/>
                      </a:endParaRPr>
                    </a:p>
                    <a:p>
                      <a:pPr algn="l" fontAlgn="ctr"/>
                      <a:r>
                        <a:rPr lang="zh-CN" sz="2000" kern="0" dirty="0">
                          <a:effectLst/>
                          <a:latin typeface="Times New Roman" panose="02020603050405020304" pitchFamily="18" charset="0"/>
                          <a:cs typeface="Times New Roman" panose="02020603050405020304" pitchFamily="18" charset="0"/>
                        </a:rPr>
                        <a:t>（</a:t>
                      </a:r>
                      <a:r>
                        <a:rPr lang="en-US" sz="2000" kern="0" dirty="0">
                          <a:effectLst/>
                          <a:latin typeface="Times New Roman" panose="02020603050405020304" pitchFamily="18" charset="0"/>
                          <a:cs typeface="Times New Roman" panose="02020603050405020304" pitchFamily="18" charset="0"/>
                        </a:rPr>
                        <a:t>growth rate in number of services is expected to be at 10%</a:t>
                      </a:r>
                      <a:r>
                        <a:rPr lang="zh-CN" sz="2000" kern="0" dirty="0">
                          <a:effectLst/>
                          <a:latin typeface="Times New Roman" panose="02020603050405020304" pitchFamily="18" charset="0"/>
                          <a:cs typeface="Times New Roman" panose="02020603050405020304" pitchFamily="18" charset="0"/>
                        </a:rPr>
                        <a:t>）</a:t>
                      </a:r>
                      <a:endParaRPr lang="en-SG" sz="2000" kern="100" dirty="0">
                        <a:effectLst/>
                        <a:latin typeface="Times New Roman" panose="02020603050405020304" pitchFamily="18" charset="0"/>
                        <a:cs typeface="Times New Roman" panose="02020603050405020304" pitchFamily="18" charset="0"/>
                      </a:endParaRPr>
                    </a:p>
                    <a:p>
                      <a:pPr algn="l" fontAlgn="ctr"/>
                      <a:r>
                        <a:rPr lang="en-US" sz="2000" kern="0" dirty="0">
                          <a:effectLst/>
                          <a:latin typeface="Times New Roman" panose="02020603050405020304" pitchFamily="18" charset="0"/>
                          <a:cs typeface="Times New Roman" panose="02020603050405020304" pitchFamily="18" charset="0"/>
                        </a:rPr>
                        <a:t>In the first year: 60 times/month and 720 times/</a:t>
                      </a:r>
                      <a:r>
                        <a:rPr lang="en-US" sz="2000" kern="0" dirty="0" err="1">
                          <a:effectLst/>
                          <a:latin typeface="Times New Roman" panose="02020603050405020304" pitchFamily="18" charset="0"/>
                          <a:cs typeface="Times New Roman" panose="02020603050405020304" pitchFamily="18" charset="0"/>
                        </a:rPr>
                        <a:t>year.Total</a:t>
                      </a:r>
                      <a:r>
                        <a:rPr lang="en-US" sz="2000" kern="0" dirty="0">
                          <a:effectLst/>
                          <a:latin typeface="Times New Roman" panose="02020603050405020304" pitchFamily="18" charset="0"/>
                          <a:cs typeface="Times New Roman" panose="02020603050405020304" pitchFamily="18" charset="0"/>
                        </a:rPr>
                        <a:t> 36000 yuan/year.</a:t>
                      </a:r>
                      <a:endParaRPr lang="en-SG" sz="2000" kern="100" dirty="0">
                        <a:effectLst/>
                        <a:latin typeface="Times New Roman" panose="02020603050405020304" pitchFamily="18" charset="0"/>
                        <a:cs typeface="Times New Roman" panose="02020603050405020304" pitchFamily="18" charset="0"/>
                      </a:endParaRPr>
                    </a:p>
                    <a:p>
                      <a:pPr algn="l" fontAlgn="ctr"/>
                      <a:r>
                        <a:rPr lang="en-US" sz="2000" kern="0" dirty="0">
                          <a:effectLst/>
                          <a:latin typeface="Times New Roman" panose="02020603050405020304" pitchFamily="18" charset="0"/>
                          <a:cs typeface="Times New Roman" panose="02020603050405020304" pitchFamily="18" charset="0"/>
                        </a:rPr>
                        <a:t>In the second year: 66 times/month and 792 times/</a:t>
                      </a:r>
                      <a:r>
                        <a:rPr lang="en-US" sz="2000" kern="0" dirty="0" err="1">
                          <a:effectLst/>
                          <a:latin typeface="Times New Roman" panose="02020603050405020304" pitchFamily="18" charset="0"/>
                          <a:cs typeface="Times New Roman" panose="02020603050405020304" pitchFamily="18" charset="0"/>
                        </a:rPr>
                        <a:t>year.Total</a:t>
                      </a:r>
                      <a:r>
                        <a:rPr lang="en-US" sz="2000" kern="0" dirty="0">
                          <a:effectLst/>
                          <a:latin typeface="Times New Roman" panose="02020603050405020304" pitchFamily="18" charset="0"/>
                          <a:cs typeface="Times New Roman" panose="02020603050405020304" pitchFamily="18" charset="0"/>
                        </a:rPr>
                        <a:t> 39600 yuan/year.</a:t>
                      </a:r>
                      <a:endParaRPr lang="en-SG" sz="2000" kern="100" dirty="0">
                        <a:effectLst/>
                        <a:latin typeface="Times New Roman" panose="02020603050405020304" pitchFamily="18" charset="0"/>
                        <a:cs typeface="Times New Roman" panose="02020603050405020304" pitchFamily="18" charset="0"/>
                      </a:endParaRPr>
                    </a:p>
                    <a:p>
                      <a:pPr algn="l" fontAlgn="ctr"/>
                      <a:r>
                        <a:rPr lang="en-US" sz="2000" kern="0" dirty="0">
                          <a:effectLst/>
                          <a:latin typeface="Times New Roman" panose="02020603050405020304" pitchFamily="18" charset="0"/>
                          <a:cs typeface="Times New Roman" panose="02020603050405020304" pitchFamily="18" charset="0"/>
                        </a:rPr>
                        <a:t>In the third year: 73 times/month and 867 times/</a:t>
                      </a:r>
                      <a:r>
                        <a:rPr lang="en-US" sz="2000" kern="0" dirty="0" err="1">
                          <a:effectLst/>
                          <a:latin typeface="Times New Roman" panose="02020603050405020304" pitchFamily="18" charset="0"/>
                          <a:cs typeface="Times New Roman" panose="02020603050405020304" pitchFamily="18" charset="0"/>
                        </a:rPr>
                        <a:t>year.Total</a:t>
                      </a:r>
                      <a:r>
                        <a:rPr lang="en-US" sz="2000" kern="0" dirty="0">
                          <a:effectLst/>
                          <a:latin typeface="Times New Roman" panose="02020603050405020304" pitchFamily="18" charset="0"/>
                          <a:cs typeface="Times New Roman" panose="02020603050405020304" pitchFamily="18" charset="0"/>
                        </a:rPr>
                        <a:t> 43800 yuan/year.</a:t>
                      </a:r>
                      <a:endParaRPr lang="en-US" sz="8800" dirty="0">
                        <a:latin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36,000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39,600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43,800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505460">
                <a:tc vMerge="1">
                  <a:txBody>
                    <a:bodyPr/>
                    <a:lstStyle/>
                    <a:p>
                      <a:endParaRPr lang="en-US"/>
                    </a:p>
                  </a:txBody>
                  <a:tcPr/>
                </a:tc>
                <a:tc gridSpan="3">
                  <a:txBody>
                    <a:bodyPr/>
                    <a:lstStyle/>
                    <a:p>
                      <a:pPr algn="l" fontAlgn="ctr"/>
                      <a:r>
                        <a:rPr lang="en-US" sz="2000" kern="0" dirty="0">
                          <a:effectLst/>
                          <a:latin typeface="Arial" panose="020B0604020202020204" pitchFamily="34" charset="0"/>
                          <a:cs typeface="Arial" panose="020B0604020202020204" pitchFamily="34" charset="0"/>
                        </a:rPr>
                        <a:t>      Total Income</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a:txBody>
                    <a:bodyPr/>
                    <a:lstStyle/>
                    <a:p>
                      <a:pPr algn="ctr" fontAlgn="ctr"/>
                      <a:r>
                        <a:rPr lang="en-US" sz="2000" kern="0">
                          <a:effectLst/>
                          <a:latin typeface="Arial" panose="020B0604020202020204" pitchFamily="34" charset="0"/>
                          <a:cs typeface="Arial" panose="020B0604020202020204" pitchFamily="34" charset="0"/>
                        </a:rPr>
                        <a:t>712,000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a:effectLst/>
                          <a:latin typeface="Arial" panose="020B0604020202020204" pitchFamily="34" charset="0"/>
                          <a:cs typeface="Arial" panose="020B0604020202020204" pitchFamily="34" charset="0"/>
                        </a:rPr>
                        <a:t>773,200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fontAlgn="ctr"/>
                      <a:r>
                        <a:rPr lang="en-US" sz="2000" kern="0" dirty="0">
                          <a:effectLst/>
                          <a:latin typeface="Arial" panose="020B0604020202020204" pitchFamily="34" charset="0"/>
                          <a:cs typeface="Arial" panose="020B0604020202020204" pitchFamily="34" charset="0"/>
                        </a:rPr>
                        <a:t>840,800</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751205">
                <a:tc>
                  <a:txBody>
                    <a:bodyPr/>
                    <a:lstStyle/>
                    <a:p>
                      <a:pPr algn="ctr" fontAlgn="ctr"/>
                      <a:r>
                        <a:rPr lang="en-US" sz="2000" kern="0" dirty="0">
                          <a:effectLst/>
                          <a:latin typeface="Arial" panose="020B0604020202020204" pitchFamily="34" charset="0"/>
                          <a:cs typeface="Arial" panose="020B0604020202020204" pitchFamily="34" charset="0"/>
                        </a:rPr>
                        <a:t>Net</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214E97"/>
                    </a:solidFill>
                  </a:tcPr>
                </a:tc>
                <a:tc gridSpan="2">
                  <a:txBody>
                    <a:bodyPr/>
                    <a:lstStyle/>
                    <a:p>
                      <a:pPr algn="ctr"/>
                      <a:r>
                        <a:rPr lang="en-CA" sz="2000" kern="100" dirty="0">
                          <a:effectLst/>
                          <a:latin typeface="Arial" panose="020B0604020202020204" pitchFamily="34" charset="0"/>
                          <a:cs typeface="Arial" panose="020B0604020202020204" pitchFamily="34" charset="0"/>
                        </a:rPr>
                        <a:t> </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tc>
                <a:tc>
                  <a:txBody>
                    <a:bodyPr/>
                    <a:lstStyle/>
                    <a:p>
                      <a:pPr algn="ctr"/>
                      <a:r>
                        <a:rPr lang="en-CA" sz="2000" kern="100">
                          <a:effectLst/>
                          <a:latin typeface="Arial" panose="020B0604020202020204" pitchFamily="34" charset="0"/>
                          <a:cs typeface="Arial" panose="020B0604020202020204" pitchFamily="34" charset="0"/>
                        </a:rPr>
                        <a:t> </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fontAlgn="ctr"/>
                      <a:r>
                        <a:rPr lang="en-US" sz="2000" kern="0">
                          <a:effectLst/>
                          <a:latin typeface="Arial" panose="020B0604020202020204" pitchFamily="34" charset="0"/>
                          <a:cs typeface="Arial" panose="020B0604020202020204" pitchFamily="34" charset="0"/>
                        </a:rPr>
                        <a:t>50,680</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fontAlgn="ctr"/>
                      <a:r>
                        <a:rPr lang="en-US" sz="2000" kern="0">
                          <a:effectLst/>
                          <a:latin typeface="Arial" panose="020B0604020202020204" pitchFamily="34" charset="0"/>
                          <a:cs typeface="Arial" panose="020B0604020202020204" pitchFamily="34" charset="0"/>
                        </a:rPr>
                        <a:t>94,608</a:t>
                      </a:r>
                      <a:endParaRPr lang="en-SG" sz="2000"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fontAlgn="ctr"/>
                      <a:r>
                        <a:rPr lang="en-US" sz="2000" kern="0" dirty="0">
                          <a:effectLst/>
                          <a:latin typeface="Arial" panose="020B0604020202020204" pitchFamily="34" charset="0"/>
                          <a:cs typeface="Arial" panose="020B0604020202020204" pitchFamily="34" charset="0"/>
                        </a:rPr>
                        <a:t>122,152</a:t>
                      </a:r>
                      <a:endParaRPr lang="en-SG" sz="20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
        <p:nvSpPr>
          <p:cNvPr id="23" name="TextBox 22">
            <a:extLst>
              <a:ext uri="{FF2B5EF4-FFF2-40B4-BE49-F238E27FC236}">
                <a16:creationId xmlns:a16="http://schemas.microsoft.com/office/drawing/2014/main" id="{DCAD9C3E-0156-5944-ED3F-7FAC2BC7909B}"/>
              </a:ext>
            </a:extLst>
          </p:cNvPr>
          <p:cNvSpPr txBox="1"/>
          <p:nvPr/>
        </p:nvSpPr>
        <p:spPr>
          <a:xfrm>
            <a:off x="20426138" y="3296549"/>
            <a:ext cx="9223041" cy="769441"/>
          </a:xfrm>
          <a:prstGeom prst="rect">
            <a:avLst/>
          </a:prstGeom>
          <a:noFill/>
        </p:spPr>
        <p:txBody>
          <a:bodyPr wrap="square" rtlCol="0">
            <a:spAutoFit/>
          </a:bodyPr>
          <a:lstStyle/>
          <a:p>
            <a:r>
              <a:rPr lang="en-US" sz="4400" b="1" kern="100" dirty="0">
                <a:solidFill>
                  <a:srgbClr val="214E97"/>
                </a:solidFill>
                <a:latin typeface="Arial" panose="020B0604020202020204" pitchFamily="34" charset="0"/>
                <a:ea typeface="宋体" panose="02010600030101010101" pitchFamily="2" charset="-122"/>
                <a:cs typeface="Arial" panose="020B0604020202020204" pitchFamily="34" charset="0"/>
              </a:rPr>
              <a:t>Supervisor: Professor Johnson</a:t>
            </a:r>
            <a:endParaRPr lang="en-US" sz="4400" dirty="0"/>
          </a:p>
        </p:txBody>
      </p:sp>
      <p:sp>
        <p:nvSpPr>
          <p:cNvPr id="27" name="TextBox 26">
            <a:extLst>
              <a:ext uri="{FF2B5EF4-FFF2-40B4-BE49-F238E27FC236}">
                <a16:creationId xmlns:a16="http://schemas.microsoft.com/office/drawing/2014/main" id="{A4EDBE48-ACB8-CFCE-12BD-49363CAF3053}"/>
              </a:ext>
            </a:extLst>
          </p:cNvPr>
          <p:cNvSpPr txBox="1"/>
          <p:nvPr/>
        </p:nvSpPr>
        <p:spPr>
          <a:xfrm>
            <a:off x="10635560" y="4760476"/>
            <a:ext cx="14374368" cy="769441"/>
          </a:xfrm>
          <a:prstGeom prst="rect">
            <a:avLst/>
          </a:prstGeom>
          <a:noFill/>
        </p:spPr>
        <p:txBody>
          <a:bodyPr wrap="square" rtlCol="0">
            <a:spAutoFit/>
          </a:bodyPr>
          <a:lstStyle/>
          <a:p>
            <a:r>
              <a:rPr lang="en-US" sz="4400" i="1" kern="100" dirty="0" err="1">
                <a:solidFill>
                  <a:srgbClr val="214E97"/>
                </a:solidFill>
                <a:latin typeface="Arial" panose="020B0604020202020204" pitchFamily="34" charset="0"/>
                <a:ea typeface="宋体" panose="02010600030101010101" pitchFamily="2" charset="-122"/>
                <a:cs typeface="Arial" panose="020B0604020202020204" pitchFamily="34" charset="0"/>
              </a:rPr>
              <a:t>Facalty</a:t>
            </a:r>
            <a:r>
              <a:rPr lang="en-US" sz="4400" i="1" kern="100" dirty="0">
                <a:solidFill>
                  <a:srgbClr val="214E97"/>
                </a:solidFill>
                <a:latin typeface="Arial" panose="020B0604020202020204" pitchFamily="34" charset="0"/>
                <a:ea typeface="宋体" panose="02010600030101010101" pitchFamily="2" charset="-122"/>
                <a:cs typeface="Arial" panose="020B0604020202020204" pitchFamily="34" charset="0"/>
              </a:rPr>
              <a:t> of Humanities and Social Science</a:t>
            </a:r>
            <a:r>
              <a:rPr lang="en-US" sz="4400" b="1" kern="100" dirty="0">
                <a:solidFill>
                  <a:srgbClr val="214E97"/>
                </a:solidFill>
                <a:latin typeface="Arial" panose="020B0604020202020204" pitchFamily="34" charset="0"/>
                <a:ea typeface="宋体" panose="02010600030101010101" pitchFamily="2" charset="-122"/>
                <a:cs typeface="Arial" panose="020B0604020202020204" pitchFamily="34" charset="0"/>
              </a:rPr>
              <a:t> </a:t>
            </a:r>
            <a:endParaRPr lang="en-US" sz="4400" i="1" kern="100" dirty="0">
              <a:solidFill>
                <a:srgbClr val="214E97"/>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f0e66d61-b75c-49d3-a52e-d5b545908183"/>
  <p:tag name="COMMONDATA" val="eyJoZGlkIjoiOWUxMTZjYTliZTQ0NGEwYWJhODA4NDg2ZTQwOTQwZGI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92ad4d5b-fa39-4113-90bd-75bb6591cdd3}"/>
  <p:tag name="TABLE_ENDDRAG_ORIGIN_RECT" val="1533*1008"/>
  <p:tag name="TABLE_ENDDRAG_RECT" val="973*2347*1533*1008"/>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51</TotalTime>
  <Words>1407</Words>
  <Application>Microsoft Macintosh PowerPoint</Application>
  <PresentationFormat>Custom</PresentationFormat>
  <Paragraphs>215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CHEN Yiman</dc:creator>
  <cp:keywords/>
  <dc:description/>
  <cp:lastModifiedBy>CHEN Yiman</cp:lastModifiedBy>
  <cp:revision>13</cp:revision>
  <dcterms:created xsi:type="dcterms:W3CDTF">2024-05-09T12:25:00Z</dcterms:created>
  <dcterms:modified xsi:type="dcterms:W3CDTF">2024-05-11T09:23:27Z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1585308AC4474B9F88DD892614F99007_13</vt:lpwstr>
  </property>
  <property fmtid="{D5CDD505-2E9C-101B-9397-08002B2CF9AE}" pid="3" name="KSOProductBuildVer">
    <vt:lpwstr>2052-11.1.0.14309</vt:lpwstr>
  </property>
</Properties>
</file>