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3"/>
  </p:notesMasterIdLst>
  <p:sldIdLst>
    <p:sldId id="256" r:id="rId2"/>
    <p:sldId id="261" r:id="rId3"/>
    <p:sldId id="260" r:id="rId4"/>
    <p:sldId id="376" r:id="rId5"/>
    <p:sldId id="377" r:id="rId6"/>
    <p:sldId id="379" r:id="rId7"/>
    <p:sldId id="380" r:id="rId8"/>
    <p:sldId id="382" r:id="rId9"/>
    <p:sldId id="381" r:id="rId10"/>
    <p:sldId id="383" r:id="rId11"/>
    <p:sldId id="384" r:id="rId12"/>
    <p:sldId id="385" r:id="rId13"/>
    <p:sldId id="386" r:id="rId14"/>
    <p:sldId id="387" r:id="rId15"/>
    <p:sldId id="388" r:id="rId16"/>
    <p:sldId id="389" r:id="rId17"/>
    <p:sldId id="390" r:id="rId18"/>
    <p:sldId id="391" r:id="rId19"/>
    <p:sldId id="392" r:id="rId20"/>
    <p:sldId id="393" r:id="rId21"/>
    <p:sldId id="298" r:id="rId22"/>
  </p:sldIdLst>
  <p:sldSz cx="9144000" cy="6858000" type="screen4x3"/>
  <p:notesSz cx="6858000" cy="9144000"/>
  <p:defaultTextStyle>
    <a:defPPr>
      <a:defRPr lang="es-ES"/>
    </a:defPPr>
    <a:lvl1pPr algn="l" rtl="0" fontAlgn="base">
      <a:spcBef>
        <a:spcPct val="20000"/>
      </a:spcBef>
      <a:spcAft>
        <a:spcPct val="0"/>
      </a:spcAft>
      <a:buClr>
        <a:schemeClr val="accent2"/>
      </a:buClr>
      <a:buFont typeface="Wingdings" pitchFamily="2" charset="2"/>
      <a:buChar char="w"/>
      <a:defRPr sz="3200" kern="1200">
        <a:solidFill>
          <a:schemeClr val="tx1"/>
        </a:solidFill>
        <a:latin typeface="Times New Roman" charset="0"/>
        <a:ea typeface="+mn-ea"/>
        <a:cs typeface="+mn-cs"/>
      </a:defRPr>
    </a:lvl1pPr>
    <a:lvl2pPr marL="457200" algn="l" rtl="0" fontAlgn="base">
      <a:spcBef>
        <a:spcPct val="20000"/>
      </a:spcBef>
      <a:spcAft>
        <a:spcPct val="0"/>
      </a:spcAft>
      <a:buClr>
        <a:schemeClr val="accent2"/>
      </a:buClr>
      <a:buFont typeface="Wingdings" pitchFamily="2" charset="2"/>
      <a:buChar char="w"/>
      <a:defRPr sz="3200" kern="1200">
        <a:solidFill>
          <a:schemeClr val="tx1"/>
        </a:solidFill>
        <a:latin typeface="Times New Roman" charset="0"/>
        <a:ea typeface="+mn-ea"/>
        <a:cs typeface="+mn-cs"/>
      </a:defRPr>
    </a:lvl2pPr>
    <a:lvl3pPr marL="914400" algn="l" rtl="0" fontAlgn="base">
      <a:spcBef>
        <a:spcPct val="20000"/>
      </a:spcBef>
      <a:spcAft>
        <a:spcPct val="0"/>
      </a:spcAft>
      <a:buClr>
        <a:schemeClr val="accent2"/>
      </a:buClr>
      <a:buFont typeface="Wingdings" pitchFamily="2" charset="2"/>
      <a:buChar char="w"/>
      <a:defRPr sz="3200" kern="1200">
        <a:solidFill>
          <a:schemeClr val="tx1"/>
        </a:solidFill>
        <a:latin typeface="Times New Roman" charset="0"/>
        <a:ea typeface="+mn-ea"/>
        <a:cs typeface="+mn-cs"/>
      </a:defRPr>
    </a:lvl3pPr>
    <a:lvl4pPr marL="1371600" algn="l" rtl="0" fontAlgn="base">
      <a:spcBef>
        <a:spcPct val="20000"/>
      </a:spcBef>
      <a:spcAft>
        <a:spcPct val="0"/>
      </a:spcAft>
      <a:buClr>
        <a:schemeClr val="accent2"/>
      </a:buClr>
      <a:buFont typeface="Wingdings" pitchFamily="2" charset="2"/>
      <a:buChar char="w"/>
      <a:defRPr sz="3200" kern="1200">
        <a:solidFill>
          <a:schemeClr val="tx1"/>
        </a:solidFill>
        <a:latin typeface="Times New Roman" charset="0"/>
        <a:ea typeface="+mn-ea"/>
        <a:cs typeface="+mn-cs"/>
      </a:defRPr>
    </a:lvl4pPr>
    <a:lvl5pPr marL="1828800" algn="l" rtl="0" fontAlgn="base">
      <a:spcBef>
        <a:spcPct val="20000"/>
      </a:spcBef>
      <a:spcAft>
        <a:spcPct val="0"/>
      </a:spcAft>
      <a:buClr>
        <a:schemeClr val="accent2"/>
      </a:buClr>
      <a:buFont typeface="Wingdings" pitchFamily="2" charset="2"/>
      <a:buChar char="w"/>
      <a:defRPr sz="3200" kern="1200">
        <a:solidFill>
          <a:schemeClr val="tx1"/>
        </a:solidFill>
        <a:latin typeface="Times New Roman" charset="0"/>
        <a:ea typeface="+mn-ea"/>
        <a:cs typeface="+mn-cs"/>
      </a:defRPr>
    </a:lvl5pPr>
    <a:lvl6pPr marL="2286000" algn="l" defTabSz="914400" rtl="0" eaLnBrk="1" latinLnBrk="0" hangingPunct="1">
      <a:defRPr sz="3200" kern="1200">
        <a:solidFill>
          <a:schemeClr val="tx1"/>
        </a:solidFill>
        <a:latin typeface="Times New Roman" charset="0"/>
        <a:ea typeface="+mn-ea"/>
        <a:cs typeface="+mn-cs"/>
      </a:defRPr>
    </a:lvl6pPr>
    <a:lvl7pPr marL="2743200" algn="l" defTabSz="914400" rtl="0" eaLnBrk="1" latinLnBrk="0" hangingPunct="1">
      <a:defRPr sz="3200" kern="1200">
        <a:solidFill>
          <a:schemeClr val="tx1"/>
        </a:solidFill>
        <a:latin typeface="Times New Roman" charset="0"/>
        <a:ea typeface="+mn-ea"/>
        <a:cs typeface="+mn-cs"/>
      </a:defRPr>
    </a:lvl7pPr>
    <a:lvl8pPr marL="3200400" algn="l" defTabSz="914400" rtl="0" eaLnBrk="1" latinLnBrk="0" hangingPunct="1">
      <a:defRPr sz="3200" kern="1200">
        <a:solidFill>
          <a:schemeClr val="tx1"/>
        </a:solidFill>
        <a:latin typeface="Times New Roman" charset="0"/>
        <a:ea typeface="+mn-ea"/>
        <a:cs typeface="+mn-cs"/>
      </a:defRPr>
    </a:lvl8pPr>
    <a:lvl9pPr marL="3657600" algn="l" defTabSz="914400" rtl="0" eaLnBrk="1" latinLnBrk="0" hangingPunct="1">
      <a:defRPr sz="32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99"/>
    <a:srgbClr val="99FFCC"/>
    <a:srgbClr val="CC00CC"/>
    <a:srgbClr val="99FF99"/>
    <a:srgbClr val="FFCCFF"/>
    <a:srgbClr val="FF99FF"/>
    <a:srgbClr val="CC66FF"/>
    <a:srgbClr val="008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56" autoAdjust="0"/>
    <p:restoredTop sz="92527" autoAdjust="0"/>
  </p:normalViewPr>
  <p:slideViewPr>
    <p:cSldViewPr showGuides="1">
      <p:cViewPr varScale="1">
        <p:scale>
          <a:sx n="67" d="100"/>
          <a:sy n="67" d="100"/>
        </p:scale>
        <p:origin x="1254" y="-6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340312F1-6B67-40A7-9D8F-45791D3BECFF}" type="datetimeFigureOut">
              <a:rPr lang="en-US"/>
              <a:pPr>
                <a:defRPr/>
              </a:pPr>
              <a:t>6/18/2021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A11C1EA-9A06-4389-B0F8-A6FB8381E55F}" type="slidenum">
              <a:rPr lang="en-US"/>
              <a:pPr>
                <a:defRPr/>
              </a:pPr>
              <a:t>‹Nº›</a:t>
            </a:fld>
            <a:endParaRPr lang="en-US"/>
          </a:p>
        </p:txBody>
      </p:sp>
    </p:spTree>
    <p:extLst>
      <p:ext uri="{BB962C8B-B14F-4D97-AF65-F5344CB8AC3E}">
        <p14:creationId xmlns:p14="http://schemas.microsoft.com/office/powerpoint/2010/main" val="39777327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a:p>
        </p:txBody>
      </p:sp>
      <p:sp>
        <p:nvSpPr>
          <p:cNvPr id="4" name="3 Marcador de número de diapositiva"/>
          <p:cNvSpPr>
            <a:spLocks noGrp="1"/>
          </p:cNvSpPr>
          <p:nvPr>
            <p:ph type="sldNum" sz="quarter" idx="10"/>
          </p:nvPr>
        </p:nvSpPr>
        <p:spPr/>
        <p:txBody>
          <a:bodyPr/>
          <a:lstStyle/>
          <a:p>
            <a:pPr>
              <a:defRPr/>
            </a:pPr>
            <a:fld id="{4A11C1EA-9A06-4389-B0F8-A6FB8381E55F}" type="slidenum">
              <a:rPr lang="en-US" smtClean="0"/>
              <a:pPr>
                <a:defRPr/>
              </a:pPr>
              <a:t>2</a:t>
            </a:fld>
            <a:endParaRPr lang="en-US"/>
          </a:p>
        </p:txBody>
      </p:sp>
    </p:spTree>
    <p:extLst>
      <p:ext uri="{BB962C8B-B14F-4D97-AF65-F5344CB8AC3E}">
        <p14:creationId xmlns:p14="http://schemas.microsoft.com/office/powerpoint/2010/main" val="1324797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68263"/>
            <a:ext cx="8678863" cy="6713537"/>
            <a:chOff x="0" y="43"/>
            <a:chExt cx="5467" cy="4229"/>
          </a:xfrm>
        </p:grpSpPr>
        <p:sp>
          <p:nvSpPr>
            <p:cNvPr id="5" name="Rectangle 3"/>
            <p:cNvSpPr>
              <a:spLocks noChangeArrowheads="1"/>
            </p:cNvSpPr>
            <p:nvPr userDrawn="1"/>
          </p:nvSpPr>
          <p:spPr bwMode="auto">
            <a:xfrm>
              <a:off x="692" y="494"/>
              <a:ext cx="4775" cy="93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a:solidFill>
                    <a:schemeClr val="tx1"/>
                  </a:solidFill>
                  <a:latin typeface="Times New Roman" charset="0"/>
                </a:defRPr>
              </a:lvl1pPr>
              <a:lvl2pPr marL="742950" indent="-285750" eaLnBrk="0" hangingPunct="0">
                <a:defRPr sz="3200">
                  <a:solidFill>
                    <a:schemeClr val="tx1"/>
                  </a:solidFill>
                  <a:latin typeface="Times New Roman" charset="0"/>
                </a:defRPr>
              </a:lvl2pPr>
              <a:lvl3pPr marL="1143000" indent="-228600" eaLnBrk="0" hangingPunct="0">
                <a:defRPr sz="3200">
                  <a:solidFill>
                    <a:schemeClr val="tx1"/>
                  </a:solidFill>
                  <a:latin typeface="Times New Roman" charset="0"/>
                </a:defRPr>
              </a:lvl3pPr>
              <a:lvl4pPr marL="1600200" indent="-228600" eaLnBrk="0" hangingPunct="0">
                <a:defRPr sz="3200">
                  <a:solidFill>
                    <a:schemeClr val="tx1"/>
                  </a:solidFill>
                  <a:latin typeface="Times New Roman" charset="0"/>
                </a:defRPr>
              </a:lvl4pPr>
              <a:lvl5pPr marL="2057400" indent="-228600" eaLnBrk="0" hangingPunct="0">
                <a:defRPr sz="3200">
                  <a:solidFill>
                    <a:schemeClr val="tx1"/>
                  </a:solidFill>
                  <a:latin typeface="Times New Roman" charset="0"/>
                </a:defRPr>
              </a:lvl5pPr>
              <a:lvl6pPr marL="2514600" indent="-228600" eaLnBrk="0" fontAlgn="base" hangingPunct="0">
                <a:spcBef>
                  <a:spcPct val="20000"/>
                </a:spcBef>
                <a:spcAft>
                  <a:spcPct val="0"/>
                </a:spcAft>
                <a:buClr>
                  <a:schemeClr val="accent2"/>
                </a:buClr>
                <a:buFont typeface="Wingdings" pitchFamily="2" charset="2"/>
                <a:buChar char="w"/>
                <a:defRPr sz="3200">
                  <a:solidFill>
                    <a:schemeClr val="tx1"/>
                  </a:solidFill>
                  <a:latin typeface="Times New Roman" charset="0"/>
                </a:defRPr>
              </a:lvl6pPr>
              <a:lvl7pPr marL="2971800" indent="-228600" eaLnBrk="0" fontAlgn="base" hangingPunct="0">
                <a:spcBef>
                  <a:spcPct val="20000"/>
                </a:spcBef>
                <a:spcAft>
                  <a:spcPct val="0"/>
                </a:spcAft>
                <a:buClr>
                  <a:schemeClr val="accent2"/>
                </a:buClr>
                <a:buFont typeface="Wingdings" pitchFamily="2" charset="2"/>
                <a:buChar char="w"/>
                <a:defRPr sz="3200">
                  <a:solidFill>
                    <a:schemeClr val="tx1"/>
                  </a:solidFill>
                  <a:latin typeface="Times New Roman" charset="0"/>
                </a:defRPr>
              </a:lvl7pPr>
              <a:lvl8pPr marL="3429000" indent="-228600" eaLnBrk="0" fontAlgn="base" hangingPunct="0">
                <a:spcBef>
                  <a:spcPct val="20000"/>
                </a:spcBef>
                <a:spcAft>
                  <a:spcPct val="0"/>
                </a:spcAft>
                <a:buClr>
                  <a:schemeClr val="accent2"/>
                </a:buClr>
                <a:buFont typeface="Wingdings" pitchFamily="2" charset="2"/>
                <a:buChar char="w"/>
                <a:defRPr sz="3200">
                  <a:solidFill>
                    <a:schemeClr val="tx1"/>
                  </a:solidFill>
                  <a:latin typeface="Times New Roman" charset="0"/>
                </a:defRPr>
              </a:lvl8pPr>
              <a:lvl9pPr marL="3886200" indent="-228600" eaLnBrk="0" fontAlgn="base" hangingPunct="0">
                <a:spcBef>
                  <a:spcPct val="20000"/>
                </a:spcBef>
                <a:spcAft>
                  <a:spcPct val="0"/>
                </a:spcAft>
                <a:buClr>
                  <a:schemeClr val="accent2"/>
                </a:buClr>
                <a:buFont typeface="Wingdings" pitchFamily="2" charset="2"/>
                <a:buChar char="w"/>
                <a:defRPr sz="3200">
                  <a:solidFill>
                    <a:schemeClr val="tx1"/>
                  </a:solidFill>
                  <a:latin typeface="Times New Roman" charset="0"/>
                </a:defRPr>
              </a:lvl9pPr>
            </a:lstStyle>
            <a:p>
              <a:pPr eaLnBrk="1" hangingPunct="1"/>
              <a:endParaRPr lang="en-US" altLang="en-US"/>
            </a:p>
          </p:txBody>
        </p:sp>
        <p:grpSp>
          <p:nvGrpSpPr>
            <p:cNvPr id="6" name="Group 4"/>
            <p:cNvGrpSpPr>
              <a:grpSpLocks/>
            </p:cNvGrpSpPr>
            <p:nvPr userDrawn="1"/>
          </p:nvGrpSpPr>
          <p:grpSpPr bwMode="auto">
            <a:xfrm>
              <a:off x="0" y="43"/>
              <a:ext cx="624" cy="4229"/>
              <a:chOff x="0" y="43"/>
              <a:chExt cx="624" cy="4229"/>
            </a:xfrm>
          </p:grpSpPr>
          <p:sp>
            <p:nvSpPr>
              <p:cNvPr id="7" name="Line 5"/>
              <p:cNvSpPr>
                <a:spLocks noChangeShapeType="1"/>
              </p:cNvSpPr>
              <p:nvPr userDrawn="1"/>
            </p:nvSpPr>
            <p:spPr bwMode="auto">
              <a:xfrm>
                <a:off x="0" y="4203"/>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6"/>
              <p:cNvSpPr>
                <a:spLocks noChangeShapeType="1"/>
              </p:cNvSpPr>
              <p:nvPr userDrawn="1"/>
            </p:nvSpPr>
            <p:spPr bwMode="auto">
              <a:xfrm>
                <a:off x="0" y="4239"/>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7"/>
              <p:cNvSpPr>
                <a:spLocks noChangeShapeType="1"/>
              </p:cNvSpPr>
              <p:nvPr userDrawn="1"/>
            </p:nvSpPr>
            <p:spPr bwMode="auto">
              <a:xfrm>
                <a:off x="0" y="4272"/>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8"/>
              <p:cNvSpPr>
                <a:spLocks noChangeShapeType="1"/>
              </p:cNvSpPr>
              <p:nvPr userDrawn="1"/>
            </p:nvSpPr>
            <p:spPr bwMode="auto">
              <a:xfrm>
                <a:off x="0" y="4113"/>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9"/>
              <p:cNvSpPr>
                <a:spLocks noChangeShapeType="1"/>
              </p:cNvSpPr>
              <p:nvPr userDrawn="1"/>
            </p:nvSpPr>
            <p:spPr bwMode="auto">
              <a:xfrm>
                <a:off x="0" y="4065"/>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10"/>
              <p:cNvSpPr>
                <a:spLocks noChangeShapeType="1"/>
              </p:cNvSpPr>
              <p:nvPr userDrawn="1"/>
            </p:nvSpPr>
            <p:spPr bwMode="auto">
              <a:xfrm>
                <a:off x="0" y="4158"/>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1"/>
              <p:cNvSpPr>
                <a:spLocks noChangeShapeType="1"/>
              </p:cNvSpPr>
              <p:nvPr userDrawn="1"/>
            </p:nvSpPr>
            <p:spPr bwMode="auto">
              <a:xfrm>
                <a:off x="0" y="366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2"/>
              <p:cNvSpPr>
                <a:spLocks noChangeShapeType="1"/>
              </p:cNvSpPr>
              <p:nvPr userDrawn="1"/>
            </p:nvSpPr>
            <p:spPr bwMode="auto">
              <a:xfrm>
                <a:off x="0" y="3639"/>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3"/>
              <p:cNvSpPr>
                <a:spLocks noChangeShapeType="1"/>
              </p:cNvSpPr>
              <p:nvPr userDrawn="1"/>
            </p:nvSpPr>
            <p:spPr bwMode="auto">
              <a:xfrm>
                <a:off x="0" y="4020"/>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4"/>
              <p:cNvSpPr>
                <a:spLocks noChangeShapeType="1"/>
              </p:cNvSpPr>
              <p:nvPr userDrawn="1"/>
            </p:nvSpPr>
            <p:spPr bwMode="auto">
              <a:xfrm>
                <a:off x="0" y="3894"/>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5"/>
              <p:cNvSpPr>
                <a:spLocks noChangeShapeType="1"/>
              </p:cNvSpPr>
              <p:nvPr userDrawn="1"/>
            </p:nvSpPr>
            <p:spPr bwMode="auto">
              <a:xfrm>
                <a:off x="0" y="3813"/>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16"/>
              <p:cNvSpPr>
                <a:spLocks noChangeShapeType="1"/>
              </p:cNvSpPr>
              <p:nvPr userDrawn="1"/>
            </p:nvSpPr>
            <p:spPr bwMode="auto">
              <a:xfrm>
                <a:off x="0" y="3999"/>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17"/>
              <p:cNvSpPr>
                <a:spLocks noChangeShapeType="1"/>
              </p:cNvSpPr>
              <p:nvPr userDrawn="1"/>
            </p:nvSpPr>
            <p:spPr bwMode="auto">
              <a:xfrm>
                <a:off x="0" y="3687"/>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8"/>
              <p:cNvSpPr>
                <a:spLocks noChangeShapeType="1"/>
              </p:cNvSpPr>
              <p:nvPr userDrawn="1"/>
            </p:nvSpPr>
            <p:spPr bwMode="auto">
              <a:xfrm>
                <a:off x="0" y="3741"/>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9"/>
              <p:cNvSpPr>
                <a:spLocks noChangeShapeType="1"/>
              </p:cNvSpPr>
              <p:nvPr userDrawn="1"/>
            </p:nvSpPr>
            <p:spPr bwMode="auto">
              <a:xfrm>
                <a:off x="0" y="393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20"/>
              <p:cNvSpPr>
                <a:spLocks noChangeShapeType="1"/>
              </p:cNvSpPr>
              <p:nvPr userDrawn="1"/>
            </p:nvSpPr>
            <p:spPr bwMode="auto">
              <a:xfrm>
                <a:off x="0" y="3918"/>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21"/>
              <p:cNvSpPr>
                <a:spLocks noChangeShapeType="1"/>
              </p:cNvSpPr>
              <p:nvPr userDrawn="1"/>
            </p:nvSpPr>
            <p:spPr bwMode="auto">
              <a:xfrm>
                <a:off x="0" y="351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2"/>
              <p:cNvSpPr>
                <a:spLocks noChangeShapeType="1"/>
              </p:cNvSpPr>
              <p:nvPr userDrawn="1"/>
            </p:nvSpPr>
            <p:spPr bwMode="auto">
              <a:xfrm>
                <a:off x="0" y="354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3"/>
              <p:cNvSpPr>
                <a:spLocks noChangeShapeType="1"/>
              </p:cNvSpPr>
              <p:nvPr userDrawn="1"/>
            </p:nvSpPr>
            <p:spPr bwMode="auto">
              <a:xfrm>
                <a:off x="0" y="357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24"/>
              <p:cNvSpPr>
                <a:spLocks noChangeShapeType="1"/>
              </p:cNvSpPr>
              <p:nvPr userDrawn="1"/>
            </p:nvSpPr>
            <p:spPr bwMode="auto">
              <a:xfrm>
                <a:off x="0" y="3420"/>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25"/>
              <p:cNvSpPr>
                <a:spLocks noChangeShapeType="1"/>
              </p:cNvSpPr>
              <p:nvPr userDrawn="1"/>
            </p:nvSpPr>
            <p:spPr bwMode="auto">
              <a:xfrm>
                <a:off x="0" y="3372"/>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26"/>
              <p:cNvSpPr>
                <a:spLocks noChangeShapeType="1"/>
              </p:cNvSpPr>
              <p:nvPr userDrawn="1"/>
            </p:nvSpPr>
            <p:spPr bwMode="auto">
              <a:xfrm>
                <a:off x="0" y="3465"/>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27"/>
              <p:cNvSpPr>
                <a:spLocks noChangeShapeType="1"/>
              </p:cNvSpPr>
              <p:nvPr userDrawn="1"/>
            </p:nvSpPr>
            <p:spPr bwMode="auto">
              <a:xfrm>
                <a:off x="0" y="2973"/>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28"/>
              <p:cNvSpPr>
                <a:spLocks noChangeShapeType="1"/>
              </p:cNvSpPr>
              <p:nvPr userDrawn="1"/>
            </p:nvSpPr>
            <p:spPr bwMode="auto">
              <a:xfrm>
                <a:off x="0" y="294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29"/>
              <p:cNvSpPr>
                <a:spLocks noChangeShapeType="1"/>
              </p:cNvSpPr>
              <p:nvPr userDrawn="1"/>
            </p:nvSpPr>
            <p:spPr bwMode="auto">
              <a:xfrm>
                <a:off x="0" y="3327"/>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30"/>
              <p:cNvSpPr>
                <a:spLocks noChangeShapeType="1"/>
              </p:cNvSpPr>
              <p:nvPr userDrawn="1"/>
            </p:nvSpPr>
            <p:spPr bwMode="auto">
              <a:xfrm>
                <a:off x="0" y="3201"/>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31"/>
              <p:cNvSpPr>
                <a:spLocks noChangeShapeType="1"/>
              </p:cNvSpPr>
              <p:nvPr userDrawn="1"/>
            </p:nvSpPr>
            <p:spPr bwMode="auto">
              <a:xfrm>
                <a:off x="0" y="3120"/>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32"/>
              <p:cNvSpPr>
                <a:spLocks noChangeShapeType="1"/>
              </p:cNvSpPr>
              <p:nvPr userDrawn="1"/>
            </p:nvSpPr>
            <p:spPr bwMode="auto">
              <a:xfrm>
                <a:off x="0" y="330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Line 33"/>
              <p:cNvSpPr>
                <a:spLocks noChangeShapeType="1"/>
              </p:cNvSpPr>
              <p:nvPr userDrawn="1"/>
            </p:nvSpPr>
            <p:spPr bwMode="auto">
              <a:xfrm>
                <a:off x="0" y="2994"/>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34"/>
              <p:cNvSpPr>
                <a:spLocks noChangeShapeType="1"/>
              </p:cNvSpPr>
              <p:nvPr userDrawn="1"/>
            </p:nvSpPr>
            <p:spPr bwMode="auto">
              <a:xfrm>
                <a:off x="0" y="304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35"/>
              <p:cNvSpPr>
                <a:spLocks noChangeShapeType="1"/>
              </p:cNvSpPr>
              <p:nvPr userDrawn="1"/>
            </p:nvSpPr>
            <p:spPr bwMode="auto">
              <a:xfrm>
                <a:off x="0" y="324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36"/>
              <p:cNvSpPr>
                <a:spLocks noChangeShapeType="1"/>
              </p:cNvSpPr>
              <p:nvPr userDrawn="1"/>
            </p:nvSpPr>
            <p:spPr bwMode="auto">
              <a:xfrm>
                <a:off x="0" y="3225"/>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37"/>
              <p:cNvSpPr>
                <a:spLocks noChangeShapeType="1"/>
              </p:cNvSpPr>
              <p:nvPr userDrawn="1"/>
            </p:nvSpPr>
            <p:spPr bwMode="auto">
              <a:xfrm>
                <a:off x="0" y="2831"/>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38"/>
              <p:cNvSpPr>
                <a:spLocks noChangeShapeType="1"/>
              </p:cNvSpPr>
              <p:nvPr userDrawn="1"/>
            </p:nvSpPr>
            <p:spPr bwMode="auto">
              <a:xfrm>
                <a:off x="0" y="2750"/>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39"/>
              <p:cNvSpPr>
                <a:spLocks noChangeShapeType="1"/>
              </p:cNvSpPr>
              <p:nvPr userDrawn="1"/>
            </p:nvSpPr>
            <p:spPr bwMode="auto">
              <a:xfrm>
                <a:off x="0" y="267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Line 40"/>
              <p:cNvSpPr>
                <a:spLocks noChangeShapeType="1"/>
              </p:cNvSpPr>
              <p:nvPr userDrawn="1"/>
            </p:nvSpPr>
            <p:spPr bwMode="auto">
              <a:xfrm>
                <a:off x="0" y="287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Line 41"/>
              <p:cNvSpPr>
                <a:spLocks noChangeShapeType="1"/>
              </p:cNvSpPr>
              <p:nvPr userDrawn="1"/>
            </p:nvSpPr>
            <p:spPr bwMode="auto">
              <a:xfrm>
                <a:off x="0" y="2855"/>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42"/>
              <p:cNvSpPr>
                <a:spLocks noChangeShapeType="1"/>
              </p:cNvSpPr>
              <p:nvPr userDrawn="1"/>
            </p:nvSpPr>
            <p:spPr bwMode="auto">
              <a:xfrm>
                <a:off x="0" y="2554"/>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43"/>
              <p:cNvSpPr>
                <a:spLocks noChangeShapeType="1"/>
              </p:cNvSpPr>
              <p:nvPr userDrawn="1"/>
            </p:nvSpPr>
            <p:spPr bwMode="auto">
              <a:xfrm>
                <a:off x="0" y="2590"/>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44"/>
              <p:cNvSpPr>
                <a:spLocks noChangeShapeType="1"/>
              </p:cNvSpPr>
              <p:nvPr userDrawn="1"/>
            </p:nvSpPr>
            <p:spPr bwMode="auto">
              <a:xfrm>
                <a:off x="0" y="2623"/>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Line 45"/>
              <p:cNvSpPr>
                <a:spLocks noChangeShapeType="1"/>
              </p:cNvSpPr>
              <p:nvPr userDrawn="1"/>
            </p:nvSpPr>
            <p:spPr bwMode="auto">
              <a:xfrm>
                <a:off x="0" y="2464"/>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46"/>
              <p:cNvSpPr>
                <a:spLocks noChangeShapeType="1"/>
              </p:cNvSpPr>
              <p:nvPr userDrawn="1"/>
            </p:nvSpPr>
            <p:spPr bwMode="auto">
              <a:xfrm>
                <a:off x="0" y="2416"/>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47"/>
              <p:cNvSpPr>
                <a:spLocks noChangeShapeType="1"/>
              </p:cNvSpPr>
              <p:nvPr userDrawn="1"/>
            </p:nvSpPr>
            <p:spPr bwMode="auto">
              <a:xfrm>
                <a:off x="0" y="250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Line 48"/>
              <p:cNvSpPr>
                <a:spLocks noChangeShapeType="1"/>
              </p:cNvSpPr>
              <p:nvPr userDrawn="1"/>
            </p:nvSpPr>
            <p:spPr bwMode="auto">
              <a:xfrm>
                <a:off x="0" y="2371"/>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49"/>
              <p:cNvSpPr>
                <a:spLocks noChangeShapeType="1"/>
              </p:cNvSpPr>
              <p:nvPr userDrawn="1"/>
            </p:nvSpPr>
            <p:spPr bwMode="auto">
              <a:xfrm>
                <a:off x="0" y="2245"/>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50"/>
              <p:cNvSpPr>
                <a:spLocks noChangeShapeType="1"/>
              </p:cNvSpPr>
              <p:nvPr userDrawn="1"/>
            </p:nvSpPr>
            <p:spPr bwMode="auto">
              <a:xfrm>
                <a:off x="0" y="235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Line 51"/>
              <p:cNvSpPr>
                <a:spLocks noChangeShapeType="1"/>
              </p:cNvSpPr>
              <p:nvPr userDrawn="1"/>
            </p:nvSpPr>
            <p:spPr bwMode="auto">
              <a:xfrm>
                <a:off x="0" y="2290"/>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Line 52"/>
              <p:cNvSpPr>
                <a:spLocks noChangeShapeType="1"/>
              </p:cNvSpPr>
              <p:nvPr userDrawn="1"/>
            </p:nvSpPr>
            <p:spPr bwMode="auto">
              <a:xfrm>
                <a:off x="0" y="2269"/>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Line 53"/>
              <p:cNvSpPr>
                <a:spLocks noChangeShapeType="1"/>
              </p:cNvSpPr>
              <p:nvPr userDrawn="1"/>
            </p:nvSpPr>
            <p:spPr bwMode="auto">
              <a:xfrm>
                <a:off x="0" y="213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Line 54"/>
              <p:cNvSpPr>
                <a:spLocks noChangeShapeType="1"/>
              </p:cNvSpPr>
              <p:nvPr userDrawn="1"/>
            </p:nvSpPr>
            <p:spPr bwMode="auto">
              <a:xfrm>
                <a:off x="0" y="216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55"/>
              <p:cNvSpPr>
                <a:spLocks noChangeShapeType="1"/>
              </p:cNvSpPr>
              <p:nvPr userDrawn="1"/>
            </p:nvSpPr>
            <p:spPr bwMode="auto">
              <a:xfrm>
                <a:off x="0" y="219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Line 56"/>
              <p:cNvSpPr>
                <a:spLocks noChangeShapeType="1"/>
              </p:cNvSpPr>
              <p:nvPr userDrawn="1"/>
            </p:nvSpPr>
            <p:spPr bwMode="auto">
              <a:xfrm>
                <a:off x="0" y="2040"/>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57"/>
              <p:cNvSpPr>
                <a:spLocks noChangeShapeType="1"/>
              </p:cNvSpPr>
              <p:nvPr userDrawn="1"/>
            </p:nvSpPr>
            <p:spPr bwMode="auto">
              <a:xfrm>
                <a:off x="0" y="1992"/>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Line 58"/>
              <p:cNvSpPr>
                <a:spLocks noChangeShapeType="1"/>
              </p:cNvSpPr>
              <p:nvPr userDrawn="1"/>
            </p:nvSpPr>
            <p:spPr bwMode="auto">
              <a:xfrm>
                <a:off x="0" y="2085"/>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59"/>
              <p:cNvSpPr>
                <a:spLocks noChangeShapeType="1"/>
              </p:cNvSpPr>
              <p:nvPr userDrawn="1"/>
            </p:nvSpPr>
            <p:spPr bwMode="auto">
              <a:xfrm>
                <a:off x="0" y="1593"/>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60"/>
              <p:cNvSpPr>
                <a:spLocks noChangeShapeType="1"/>
              </p:cNvSpPr>
              <p:nvPr userDrawn="1"/>
            </p:nvSpPr>
            <p:spPr bwMode="auto">
              <a:xfrm>
                <a:off x="0" y="156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Line 61"/>
              <p:cNvSpPr>
                <a:spLocks noChangeShapeType="1"/>
              </p:cNvSpPr>
              <p:nvPr userDrawn="1"/>
            </p:nvSpPr>
            <p:spPr bwMode="auto">
              <a:xfrm>
                <a:off x="0" y="1947"/>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Line 62"/>
              <p:cNvSpPr>
                <a:spLocks noChangeShapeType="1"/>
              </p:cNvSpPr>
              <p:nvPr userDrawn="1"/>
            </p:nvSpPr>
            <p:spPr bwMode="auto">
              <a:xfrm>
                <a:off x="0" y="1821"/>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Line 63"/>
              <p:cNvSpPr>
                <a:spLocks noChangeShapeType="1"/>
              </p:cNvSpPr>
              <p:nvPr userDrawn="1"/>
            </p:nvSpPr>
            <p:spPr bwMode="auto">
              <a:xfrm>
                <a:off x="0" y="1740"/>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Line 64"/>
              <p:cNvSpPr>
                <a:spLocks noChangeShapeType="1"/>
              </p:cNvSpPr>
              <p:nvPr userDrawn="1"/>
            </p:nvSpPr>
            <p:spPr bwMode="auto">
              <a:xfrm>
                <a:off x="0" y="192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Line 65"/>
              <p:cNvSpPr>
                <a:spLocks noChangeShapeType="1"/>
              </p:cNvSpPr>
              <p:nvPr userDrawn="1"/>
            </p:nvSpPr>
            <p:spPr bwMode="auto">
              <a:xfrm>
                <a:off x="0" y="1614"/>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Line 66"/>
              <p:cNvSpPr>
                <a:spLocks noChangeShapeType="1"/>
              </p:cNvSpPr>
              <p:nvPr userDrawn="1"/>
            </p:nvSpPr>
            <p:spPr bwMode="auto">
              <a:xfrm>
                <a:off x="0" y="166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Line 67"/>
              <p:cNvSpPr>
                <a:spLocks noChangeShapeType="1"/>
              </p:cNvSpPr>
              <p:nvPr userDrawn="1"/>
            </p:nvSpPr>
            <p:spPr bwMode="auto">
              <a:xfrm>
                <a:off x="0" y="186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Line 68"/>
              <p:cNvSpPr>
                <a:spLocks noChangeShapeType="1"/>
              </p:cNvSpPr>
              <p:nvPr userDrawn="1"/>
            </p:nvSpPr>
            <p:spPr bwMode="auto">
              <a:xfrm>
                <a:off x="0" y="1845"/>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Line 69"/>
              <p:cNvSpPr>
                <a:spLocks noChangeShapeType="1"/>
              </p:cNvSpPr>
              <p:nvPr userDrawn="1"/>
            </p:nvSpPr>
            <p:spPr bwMode="auto">
              <a:xfrm>
                <a:off x="0" y="1437"/>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Line 70"/>
              <p:cNvSpPr>
                <a:spLocks noChangeShapeType="1"/>
              </p:cNvSpPr>
              <p:nvPr userDrawn="1"/>
            </p:nvSpPr>
            <p:spPr bwMode="auto">
              <a:xfrm>
                <a:off x="0" y="1473"/>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Line 71"/>
              <p:cNvSpPr>
                <a:spLocks noChangeShapeType="1"/>
              </p:cNvSpPr>
              <p:nvPr userDrawn="1"/>
            </p:nvSpPr>
            <p:spPr bwMode="auto">
              <a:xfrm>
                <a:off x="0" y="150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Line 72"/>
              <p:cNvSpPr>
                <a:spLocks noChangeShapeType="1"/>
              </p:cNvSpPr>
              <p:nvPr userDrawn="1"/>
            </p:nvSpPr>
            <p:spPr bwMode="auto">
              <a:xfrm>
                <a:off x="0" y="1347"/>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 name="Line 73"/>
              <p:cNvSpPr>
                <a:spLocks noChangeShapeType="1"/>
              </p:cNvSpPr>
              <p:nvPr userDrawn="1"/>
            </p:nvSpPr>
            <p:spPr bwMode="auto">
              <a:xfrm>
                <a:off x="0" y="1392"/>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 name="Line 74"/>
              <p:cNvSpPr>
                <a:spLocks noChangeShapeType="1"/>
              </p:cNvSpPr>
              <p:nvPr userDrawn="1"/>
            </p:nvSpPr>
            <p:spPr bwMode="auto">
              <a:xfrm>
                <a:off x="0" y="101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 name="Line 75"/>
              <p:cNvSpPr>
                <a:spLocks noChangeShapeType="1"/>
              </p:cNvSpPr>
              <p:nvPr userDrawn="1"/>
            </p:nvSpPr>
            <p:spPr bwMode="auto">
              <a:xfrm>
                <a:off x="0" y="989"/>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 name="Line 76"/>
              <p:cNvSpPr>
                <a:spLocks noChangeShapeType="1"/>
              </p:cNvSpPr>
              <p:nvPr userDrawn="1"/>
            </p:nvSpPr>
            <p:spPr bwMode="auto">
              <a:xfrm>
                <a:off x="0" y="1244"/>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 name="Line 77"/>
              <p:cNvSpPr>
                <a:spLocks noChangeShapeType="1"/>
              </p:cNvSpPr>
              <p:nvPr userDrawn="1"/>
            </p:nvSpPr>
            <p:spPr bwMode="auto">
              <a:xfrm>
                <a:off x="0" y="1163"/>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Line 78"/>
              <p:cNvSpPr>
                <a:spLocks noChangeShapeType="1"/>
              </p:cNvSpPr>
              <p:nvPr userDrawn="1"/>
            </p:nvSpPr>
            <p:spPr bwMode="auto">
              <a:xfrm>
                <a:off x="0" y="1037"/>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Line 79"/>
              <p:cNvSpPr>
                <a:spLocks noChangeShapeType="1"/>
              </p:cNvSpPr>
              <p:nvPr userDrawn="1"/>
            </p:nvSpPr>
            <p:spPr bwMode="auto">
              <a:xfrm>
                <a:off x="0" y="1091"/>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 name="Line 80"/>
              <p:cNvSpPr>
                <a:spLocks noChangeShapeType="1"/>
              </p:cNvSpPr>
              <p:nvPr userDrawn="1"/>
            </p:nvSpPr>
            <p:spPr bwMode="auto">
              <a:xfrm>
                <a:off x="0" y="128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Line 81"/>
              <p:cNvSpPr>
                <a:spLocks noChangeShapeType="1"/>
              </p:cNvSpPr>
              <p:nvPr userDrawn="1"/>
            </p:nvSpPr>
            <p:spPr bwMode="auto">
              <a:xfrm>
                <a:off x="0" y="1268"/>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Line 82"/>
              <p:cNvSpPr>
                <a:spLocks noChangeShapeType="1"/>
              </p:cNvSpPr>
              <p:nvPr userDrawn="1"/>
            </p:nvSpPr>
            <p:spPr bwMode="auto">
              <a:xfrm>
                <a:off x="0" y="86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 name="Line 83"/>
              <p:cNvSpPr>
                <a:spLocks noChangeShapeType="1"/>
              </p:cNvSpPr>
              <p:nvPr userDrawn="1"/>
            </p:nvSpPr>
            <p:spPr bwMode="auto">
              <a:xfrm>
                <a:off x="0" y="89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 name="Line 84"/>
              <p:cNvSpPr>
                <a:spLocks noChangeShapeType="1"/>
              </p:cNvSpPr>
              <p:nvPr userDrawn="1"/>
            </p:nvSpPr>
            <p:spPr bwMode="auto">
              <a:xfrm>
                <a:off x="0" y="92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 name="Line 85"/>
              <p:cNvSpPr>
                <a:spLocks noChangeShapeType="1"/>
              </p:cNvSpPr>
              <p:nvPr userDrawn="1"/>
            </p:nvSpPr>
            <p:spPr bwMode="auto">
              <a:xfrm>
                <a:off x="0" y="770"/>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 name="Line 86"/>
              <p:cNvSpPr>
                <a:spLocks noChangeShapeType="1"/>
              </p:cNvSpPr>
              <p:nvPr userDrawn="1"/>
            </p:nvSpPr>
            <p:spPr bwMode="auto">
              <a:xfrm>
                <a:off x="0" y="815"/>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 name="Line 87"/>
              <p:cNvSpPr>
                <a:spLocks noChangeShapeType="1"/>
              </p:cNvSpPr>
              <p:nvPr userDrawn="1"/>
            </p:nvSpPr>
            <p:spPr bwMode="auto">
              <a:xfrm>
                <a:off x="0" y="71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 name="Line 88"/>
              <p:cNvSpPr>
                <a:spLocks noChangeShapeType="1"/>
              </p:cNvSpPr>
              <p:nvPr userDrawn="1"/>
            </p:nvSpPr>
            <p:spPr bwMode="auto">
              <a:xfrm>
                <a:off x="0" y="646"/>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 name="Line 89"/>
              <p:cNvSpPr>
                <a:spLocks noChangeShapeType="1"/>
              </p:cNvSpPr>
              <p:nvPr userDrawn="1"/>
            </p:nvSpPr>
            <p:spPr bwMode="auto">
              <a:xfrm>
                <a:off x="0" y="522"/>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 name="Line 90"/>
              <p:cNvSpPr>
                <a:spLocks noChangeShapeType="1"/>
              </p:cNvSpPr>
              <p:nvPr userDrawn="1"/>
            </p:nvSpPr>
            <p:spPr bwMode="auto">
              <a:xfrm>
                <a:off x="0" y="558"/>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 name="Line 91"/>
              <p:cNvSpPr>
                <a:spLocks noChangeShapeType="1"/>
              </p:cNvSpPr>
              <p:nvPr userDrawn="1"/>
            </p:nvSpPr>
            <p:spPr bwMode="auto">
              <a:xfrm>
                <a:off x="0" y="591"/>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 name="Line 92"/>
              <p:cNvSpPr>
                <a:spLocks noChangeShapeType="1"/>
              </p:cNvSpPr>
              <p:nvPr userDrawn="1"/>
            </p:nvSpPr>
            <p:spPr bwMode="auto">
              <a:xfrm>
                <a:off x="0" y="432"/>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 name="Line 93"/>
              <p:cNvSpPr>
                <a:spLocks noChangeShapeType="1"/>
              </p:cNvSpPr>
              <p:nvPr userDrawn="1"/>
            </p:nvSpPr>
            <p:spPr bwMode="auto">
              <a:xfrm>
                <a:off x="0" y="384"/>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 name="Line 94"/>
              <p:cNvSpPr>
                <a:spLocks noChangeShapeType="1"/>
              </p:cNvSpPr>
              <p:nvPr userDrawn="1"/>
            </p:nvSpPr>
            <p:spPr bwMode="auto">
              <a:xfrm>
                <a:off x="0" y="477"/>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 name="Line 95"/>
              <p:cNvSpPr>
                <a:spLocks noChangeShapeType="1"/>
              </p:cNvSpPr>
              <p:nvPr userDrawn="1"/>
            </p:nvSpPr>
            <p:spPr bwMode="auto">
              <a:xfrm>
                <a:off x="0" y="33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 name="Line 96"/>
              <p:cNvSpPr>
                <a:spLocks noChangeShapeType="1"/>
              </p:cNvSpPr>
              <p:nvPr userDrawn="1"/>
            </p:nvSpPr>
            <p:spPr bwMode="auto">
              <a:xfrm>
                <a:off x="0" y="318"/>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 name="Line 97"/>
              <p:cNvSpPr>
                <a:spLocks noChangeShapeType="1"/>
              </p:cNvSpPr>
              <p:nvPr userDrawn="1"/>
            </p:nvSpPr>
            <p:spPr bwMode="auto">
              <a:xfrm>
                <a:off x="0" y="258"/>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 name="Line 98"/>
              <p:cNvSpPr>
                <a:spLocks noChangeShapeType="1"/>
              </p:cNvSpPr>
              <p:nvPr userDrawn="1"/>
            </p:nvSpPr>
            <p:spPr bwMode="auto">
              <a:xfrm>
                <a:off x="0" y="7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 name="Line 99"/>
              <p:cNvSpPr>
                <a:spLocks noChangeShapeType="1"/>
              </p:cNvSpPr>
              <p:nvPr userDrawn="1"/>
            </p:nvSpPr>
            <p:spPr bwMode="auto">
              <a:xfrm>
                <a:off x="0" y="43"/>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 name="Line 100"/>
              <p:cNvSpPr>
                <a:spLocks noChangeShapeType="1"/>
              </p:cNvSpPr>
              <p:nvPr userDrawn="1"/>
            </p:nvSpPr>
            <p:spPr bwMode="auto">
              <a:xfrm>
                <a:off x="0" y="91"/>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 name="Line 101"/>
              <p:cNvSpPr>
                <a:spLocks noChangeShapeType="1"/>
              </p:cNvSpPr>
              <p:nvPr userDrawn="1"/>
            </p:nvSpPr>
            <p:spPr bwMode="auto">
              <a:xfrm>
                <a:off x="0" y="145"/>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 name="Line 102"/>
              <p:cNvSpPr>
                <a:spLocks noChangeShapeType="1"/>
              </p:cNvSpPr>
              <p:nvPr userDrawn="1"/>
            </p:nvSpPr>
            <p:spPr bwMode="auto">
              <a:xfrm>
                <a:off x="0" y="202"/>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05" name="Rectangle 108"/>
          <p:cNvSpPr>
            <a:spLocks noChangeArrowheads="1"/>
          </p:cNvSpPr>
          <p:nvPr/>
        </p:nvSpPr>
        <p:spPr bwMode="auto">
          <a:xfrm>
            <a:off x="3017838" y="2120900"/>
            <a:ext cx="5662612" cy="77788"/>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a:solidFill>
                  <a:schemeClr val="tx1"/>
                </a:solidFill>
                <a:latin typeface="Times New Roman" charset="0"/>
              </a:defRPr>
            </a:lvl1pPr>
            <a:lvl2pPr marL="742950" indent="-285750" eaLnBrk="0" hangingPunct="0">
              <a:defRPr sz="3200">
                <a:solidFill>
                  <a:schemeClr val="tx1"/>
                </a:solidFill>
                <a:latin typeface="Times New Roman" charset="0"/>
              </a:defRPr>
            </a:lvl2pPr>
            <a:lvl3pPr marL="1143000" indent="-228600" eaLnBrk="0" hangingPunct="0">
              <a:defRPr sz="3200">
                <a:solidFill>
                  <a:schemeClr val="tx1"/>
                </a:solidFill>
                <a:latin typeface="Times New Roman" charset="0"/>
              </a:defRPr>
            </a:lvl3pPr>
            <a:lvl4pPr marL="1600200" indent="-228600" eaLnBrk="0" hangingPunct="0">
              <a:defRPr sz="3200">
                <a:solidFill>
                  <a:schemeClr val="tx1"/>
                </a:solidFill>
                <a:latin typeface="Times New Roman" charset="0"/>
              </a:defRPr>
            </a:lvl4pPr>
            <a:lvl5pPr marL="2057400" indent="-228600" eaLnBrk="0" hangingPunct="0">
              <a:defRPr sz="3200">
                <a:solidFill>
                  <a:schemeClr val="tx1"/>
                </a:solidFill>
                <a:latin typeface="Times New Roman" charset="0"/>
              </a:defRPr>
            </a:lvl5pPr>
            <a:lvl6pPr marL="2514600" indent="-228600" eaLnBrk="0" fontAlgn="base" hangingPunct="0">
              <a:spcBef>
                <a:spcPct val="20000"/>
              </a:spcBef>
              <a:spcAft>
                <a:spcPct val="0"/>
              </a:spcAft>
              <a:buClr>
                <a:schemeClr val="accent2"/>
              </a:buClr>
              <a:buFont typeface="Wingdings" pitchFamily="2" charset="2"/>
              <a:buChar char="w"/>
              <a:defRPr sz="3200">
                <a:solidFill>
                  <a:schemeClr val="tx1"/>
                </a:solidFill>
                <a:latin typeface="Times New Roman" charset="0"/>
              </a:defRPr>
            </a:lvl6pPr>
            <a:lvl7pPr marL="2971800" indent="-228600" eaLnBrk="0" fontAlgn="base" hangingPunct="0">
              <a:spcBef>
                <a:spcPct val="20000"/>
              </a:spcBef>
              <a:spcAft>
                <a:spcPct val="0"/>
              </a:spcAft>
              <a:buClr>
                <a:schemeClr val="accent2"/>
              </a:buClr>
              <a:buFont typeface="Wingdings" pitchFamily="2" charset="2"/>
              <a:buChar char="w"/>
              <a:defRPr sz="3200">
                <a:solidFill>
                  <a:schemeClr val="tx1"/>
                </a:solidFill>
                <a:latin typeface="Times New Roman" charset="0"/>
              </a:defRPr>
            </a:lvl7pPr>
            <a:lvl8pPr marL="3429000" indent="-228600" eaLnBrk="0" fontAlgn="base" hangingPunct="0">
              <a:spcBef>
                <a:spcPct val="20000"/>
              </a:spcBef>
              <a:spcAft>
                <a:spcPct val="0"/>
              </a:spcAft>
              <a:buClr>
                <a:schemeClr val="accent2"/>
              </a:buClr>
              <a:buFont typeface="Wingdings" pitchFamily="2" charset="2"/>
              <a:buChar char="w"/>
              <a:defRPr sz="3200">
                <a:solidFill>
                  <a:schemeClr val="tx1"/>
                </a:solidFill>
                <a:latin typeface="Times New Roman" charset="0"/>
              </a:defRPr>
            </a:lvl8pPr>
            <a:lvl9pPr marL="3886200" indent="-228600" eaLnBrk="0" fontAlgn="base" hangingPunct="0">
              <a:spcBef>
                <a:spcPct val="20000"/>
              </a:spcBef>
              <a:spcAft>
                <a:spcPct val="0"/>
              </a:spcAft>
              <a:buClr>
                <a:schemeClr val="accent2"/>
              </a:buClr>
              <a:buFont typeface="Wingdings" pitchFamily="2" charset="2"/>
              <a:buChar char="w"/>
              <a:defRPr sz="3200">
                <a:solidFill>
                  <a:schemeClr val="tx1"/>
                </a:solidFill>
                <a:latin typeface="Times New Roman" charset="0"/>
              </a:defRPr>
            </a:lvl9pPr>
          </a:lstStyle>
          <a:p>
            <a:pPr algn="ctr" eaLnBrk="1" hangingPunct="1">
              <a:spcBef>
                <a:spcPct val="0"/>
              </a:spcBef>
              <a:buClrTx/>
              <a:buFontTx/>
              <a:buNone/>
            </a:pPr>
            <a:endParaRPr kumimoji="1" lang="en-US" altLang="en-US" sz="2400"/>
          </a:p>
        </p:txBody>
      </p:sp>
      <p:sp>
        <p:nvSpPr>
          <p:cNvPr id="106" name="Rectangle 109"/>
          <p:cNvSpPr>
            <a:spLocks noChangeArrowheads="1"/>
          </p:cNvSpPr>
          <p:nvPr/>
        </p:nvSpPr>
        <p:spPr bwMode="auto">
          <a:xfrm>
            <a:off x="1098550" y="862013"/>
            <a:ext cx="5662613" cy="77787"/>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a:solidFill>
                  <a:schemeClr val="tx1"/>
                </a:solidFill>
                <a:latin typeface="Times New Roman" charset="0"/>
              </a:defRPr>
            </a:lvl1pPr>
            <a:lvl2pPr marL="742950" indent="-285750" eaLnBrk="0" hangingPunct="0">
              <a:defRPr sz="3200">
                <a:solidFill>
                  <a:schemeClr val="tx1"/>
                </a:solidFill>
                <a:latin typeface="Times New Roman" charset="0"/>
              </a:defRPr>
            </a:lvl2pPr>
            <a:lvl3pPr marL="1143000" indent="-228600" eaLnBrk="0" hangingPunct="0">
              <a:defRPr sz="3200">
                <a:solidFill>
                  <a:schemeClr val="tx1"/>
                </a:solidFill>
                <a:latin typeface="Times New Roman" charset="0"/>
              </a:defRPr>
            </a:lvl3pPr>
            <a:lvl4pPr marL="1600200" indent="-228600" eaLnBrk="0" hangingPunct="0">
              <a:defRPr sz="3200">
                <a:solidFill>
                  <a:schemeClr val="tx1"/>
                </a:solidFill>
                <a:latin typeface="Times New Roman" charset="0"/>
              </a:defRPr>
            </a:lvl4pPr>
            <a:lvl5pPr marL="2057400" indent="-228600" eaLnBrk="0" hangingPunct="0">
              <a:defRPr sz="3200">
                <a:solidFill>
                  <a:schemeClr val="tx1"/>
                </a:solidFill>
                <a:latin typeface="Times New Roman" charset="0"/>
              </a:defRPr>
            </a:lvl5pPr>
            <a:lvl6pPr marL="2514600" indent="-228600" eaLnBrk="0" fontAlgn="base" hangingPunct="0">
              <a:spcBef>
                <a:spcPct val="20000"/>
              </a:spcBef>
              <a:spcAft>
                <a:spcPct val="0"/>
              </a:spcAft>
              <a:buClr>
                <a:schemeClr val="accent2"/>
              </a:buClr>
              <a:buFont typeface="Wingdings" pitchFamily="2" charset="2"/>
              <a:buChar char="w"/>
              <a:defRPr sz="3200">
                <a:solidFill>
                  <a:schemeClr val="tx1"/>
                </a:solidFill>
                <a:latin typeface="Times New Roman" charset="0"/>
              </a:defRPr>
            </a:lvl6pPr>
            <a:lvl7pPr marL="2971800" indent="-228600" eaLnBrk="0" fontAlgn="base" hangingPunct="0">
              <a:spcBef>
                <a:spcPct val="20000"/>
              </a:spcBef>
              <a:spcAft>
                <a:spcPct val="0"/>
              </a:spcAft>
              <a:buClr>
                <a:schemeClr val="accent2"/>
              </a:buClr>
              <a:buFont typeface="Wingdings" pitchFamily="2" charset="2"/>
              <a:buChar char="w"/>
              <a:defRPr sz="3200">
                <a:solidFill>
                  <a:schemeClr val="tx1"/>
                </a:solidFill>
                <a:latin typeface="Times New Roman" charset="0"/>
              </a:defRPr>
            </a:lvl7pPr>
            <a:lvl8pPr marL="3429000" indent="-228600" eaLnBrk="0" fontAlgn="base" hangingPunct="0">
              <a:spcBef>
                <a:spcPct val="20000"/>
              </a:spcBef>
              <a:spcAft>
                <a:spcPct val="0"/>
              </a:spcAft>
              <a:buClr>
                <a:schemeClr val="accent2"/>
              </a:buClr>
              <a:buFont typeface="Wingdings" pitchFamily="2" charset="2"/>
              <a:buChar char="w"/>
              <a:defRPr sz="3200">
                <a:solidFill>
                  <a:schemeClr val="tx1"/>
                </a:solidFill>
                <a:latin typeface="Times New Roman" charset="0"/>
              </a:defRPr>
            </a:lvl8pPr>
            <a:lvl9pPr marL="3886200" indent="-228600" eaLnBrk="0" fontAlgn="base" hangingPunct="0">
              <a:spcBef>
                <a:spcPct val="20000"/>
              </a:spcBef>
              <a:spcAft>
                <a:spcPct val="0"/>
              </a:spcAft>
              <a:buClr>
                <a:schemeClr val="accent2"/>
              </a:buClr>
              <a:buFont typeface="Wingdings" pitchFamily="2" charset="2"/>
              <a:buChar char="w"/>
              <a:defRPr sz="3200">
                <a:solidFill>
                  <a:schemeClr val="tx1"/>
                </a:solidFill>
                <a:latin typeface="Times New Roman" charset="0"/>
              </a:defRPr>
            </a:lvl9pPr>
          </a:lstStyle>
          <a:p>
            <a:pPr algn="ctr" eaLnBrk="1" hangingPunct="1">
              <a:spcBef>
                <a:spcPct val="0"/>
              </a:spcBef>
              <a:buClrTx/>
              <a:buFontTx/>
              <a:buNone/>
            </a:pPr>
            <a:endParaRPr kumimoji="1" lang="en-US" altLang="en-US" sz="2400"/>
          </a:p>
        </p:txBody>
      </p:sp>
      <p:sp>
        <p:nvSpPr>
          <p:cNvPr id="4202" name="Rectangle 106"/>
          <p:cNvSpPr>
            <a:spLocks noGrp="1" noChangeArrowheads="1"/>
          </p:cNvSpPr>
          <p:nvPr>
            <p:ph type="ctrTitle"/>
          </p:nvPr>
        </p:nvSpPr>
        <p:spPr>
          <a:xfrm>
            <a:off x="1169988" y="1046163"/>
            <a:ext cx="7380287" cy="1012825"/>
          </a:xfrm>
        </p:spPr>
        <p:txBody>
          <a:bodyPr/>
          <a:lstStyle>
            <a:lvl1pPr>
              <a:defRPr sz="4000"/>
            </a:lvl1pPr>
          </a:lstStyle>
          <a:p>
            <a:pPr lvl="0"/>
            <a:r>
              <a:rPr lang="es-ES" altLang="en-US" noProof="0"/>
              <a:t>Haga clic para modificar el estilo de título del patrón</a:t>
            </a:r>
          </a:p>
        </p:txBody>
      </p:sp>
      <p:sp>
        <p:nvSpPr>
          <p:cNvPr id="4203" name="Rectangle 107"/>
          <p:cNvSpPr>
            <a:spLocks noGrp="1" noChangeArrowheads="1"/>
          </p:cNvSpPr>
          <p:nvPr>
            <p:ph type="subTitle" idx="1"/>
          </p:nvPr>
        </p:nvSpPr>
        <p:spPr>
          <a:xfrm>
            <a:off x="1566863" y="2693988"/>
            <a:ext cx="6662737" cy="2994025"/>
          </a:xfrm>
        </p:spPr>
        <p:txBody>
          <a:bodyPr/>
          <a:lstStyle>
            <a:lvl1pPr marL="0" indent="0" algn="ctr">
              <a:buFont typeface="Wingdings" pitchFamily="2" charset="2"/>
              <a:buNone/>
              <a:defRPr/>
            </a:lvl1pPr>
          </a:lstStyle>
          <a:p>
            <a:pPr lvl="0"/>
            <a:r>
              <a:rPr lang="es-ES" altLang="en-US" noProof="0"/>
              <a:t>Haga clic para modificar el estilo de subtítulo del patrón</a:t>
            </a:r>
          </a:p>
        </p:txBody>
      </p:sp>
      <p:sp>
        <p:nvSpPr>
          <p:cNvPr id="107" name="Rectangle 103"/>
          <p:cNvSpPr>
            <a:spLocks noGrp="1" noChangeArrowheads="1"/>
          </p:cNvSpPr>
          <p:nvPr>
            <p:ph type="dt" sz="half" idx="10"/>
          </p:nvPr>
        </p:nvSpPr>
        <p:spPr>
          <a:xfrm>
            <a:off x="1387475" y="6357938"/>
            <a:ext cx="1905000" cy="457200"/>
          </a:xfrm>
          <a:extLst>
            <a:ext uri="{909E8E84-426E-40DD-AFC4-6F175D3DCCD1}">
              <a14:hiddenFill xmlns:a14="http://schemas.microsoft.com/office/drawing/2010/main">
                <a:solidFill>
                  <a:schemeClr val="accent1"/>
                </a:solidFill>
              </a14:hiddenFill>
            </a:ext>
          </a:extLst>
        </p:spPr>
        <p:txBody>
          <a:bodyPr/>
          <a:lstStyle>
            <a:lvl1pPr>
              <a:defRPr smtClean="0"/>
            </a:lvl1pPr>
          </a:lstStyle>
          <a:p>
            <a:pPr>
              <a:defRPr/>
            </a:pPr>
            <a:endParaRPr lang="es-ES" altLang="en-US"/>
          </a:p>
        </p:txBody>
      </p:sp>
      <p:sp>
        <p:nvSpPr>
          <p:cNvPr id="108" name="Rectangle 104"/>
          <p:cNvSpPr>
            <a:spLocks noGrp="1" noChangeArrowheads="1"/>
          </p:cNvSpPr>
          <p:nvPr>
            <p:ph type="ftr" sz="quarter" idx="11"/>
          </p:nvPr>
        </p:nvSpPr>
        <p:spPr>
          <a:xfrm>
            <a:off x="3722688" y="6357938"/>
            <a:ext cx="2271712" cy="457200"/>
          </a:xfrm>
        </p:spPr>
        <p:txBody>
          <a:bodyPr/>
          <a:lstStyle>
            <a:lvl1pPr>
              <a:defRPr smtClean="0"/>
            </a:lvl1pPr>
          </a:lstStyle>
          <a:p>
            <a:pPr>
              <a:defRPr/>
            </a:pPr>
            <a:endParaRPr lang="es-ES" altLang="en-US"/>
          </a:p>
        </p:txBody>
      </p:sp>
      <p:sp>
        <p:nvSpPr>
          <p:cNvPr id="109" name="Rectangle 105"/>
          <p:cNvSpPr>
            <a:spLocks noGrp="1" noChangeArrowheads="1"/>
          </p:cNvSpPr>
          <p:nvPr>
            <p:ph type="sldNum" sz="quarter" idx="12"/>
          </p:nvPr>
        </p:nvSpPr>
        <p:spPr>
          <a:xfrm>
            <a:off x="6464300" y="6361113"/>
            <a:ext cx="1906588" cy="457200"/>
          </a:xfrm>
        </p:spPr>
        <p:txBody>
          <a:bodyPr/>
          <a:lstStyle>
            <a:lvl1pPr>
              <a:defRPr smtClean="0"/>
            </a:lvl1pPr>
          </a:lstStyle>
          <a:p>
            <a:pPr>
              <a:defRPr/>
            </a:pPr>
            <a:fld id="{8E16126B-6EA3-4B96-9B55-FA3EED4D15EE}" type="slidenum">
              <a:rPr lang="es-ES" altLang="en-US"/>
              <a:pPr>
                <a:defRPr/>
              </a:pPr>
              <a:t>‹Nº›</a:t>
            </a:fld>
            <a:endParaRPr lang="es-ES" altLang="en-US"/>
          </a:p>
        </p:txBody>
      </p:sp>
    </p:spTree>
    <p:extLst>
      <p:ext uri="{BB962C8B-B14F-4D97-AF65-F5344CB8AC3E}">
        <p14:creationId xmlns:p14="http://schemas.microsoft.com/office/powerpoint/2010/main" val="886009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6"/>
                                        </p:tgtEl>
                                        <p:attrNameLst>
                                          <p:attrName>style.visibility</p:attrName>
                                        </p:attrNameLst>
                                      </p:cBhvr>
                                      <p:to>
                                        <p:strVal val="visible"/>
                                      </p:to>
                                    </p:set>
                                    <p:anim calcmode="lin" valueType="num">
                                      <p:cBhvr additive="base">
                                        <p:cTn id="7" dur="500"/>
                                        <p:tgtEl>
                                          <p:spTgt spid="106"/>
                                        </p:tgtEl>
                                        <p:attrNameLst>
                                          <p:attrName>ppt_x</p:attrName>
                                        </p:attrNameLst>
                                      </p:cBhvr>
                                      <p:tavLst>
                                        <p:tav tm="0">
                                          <p:val>
                                            <p:strVal val="#ppt_x-#ppt_w*1.125000"/>
                                          </p:val>
                                        </p:tav>
                                        <p:tav tm="100000">
                                          <p:val>
                                            <p:strVal val="#ppt_x"/>
                                          </p:val>
                                        </p:tav>
                                      </p:tavLst>
                                    </p:anim>
                                    <p:animEffect transition="in" filter="wipe(right)">
                                      <p:cBhvr>
                                        <p:cTn id="8" dur="500"/>
                                        <p:tgtEl>
                                          <p:spTgt spid="106"/>
                                        </p:tgtEl>
                                      </p:cBhvr>
                                    </p:animEffect>
                                  </p:childTnLst>
                                </p:cTn>
                              </p:par>
                            </p:childTnLst>
                          </p:cTn>
                        </p:par>
                        <p:par>
                          <p:cTn id="9" fill="hold">
                            <p:stCondLst>
                              <p:cond delay="500"/>
                            </p:stCondLst>
                            <p:childTnLst>
                              <p:par>
                                <p:cTn id="10" presetID="12" presetClass="entr" presetSubtype="2" fill="hold" grpId="0" nodeType="afterEffect">
                                  <p:stCondLst>
                                    <p:cond delay="0"/>
                                  </p:stCondLst>
                                  <p:childTnLst>
                                    <p:set>
                                      <p:cBhvr>
                                        <p:cTn id="11" dur="1" fill="hold">
                                          <p:stCondLst>
                                            <p:cond delay="0"/>
                                          </p:stCondLst>
                                        </p:cTn>
                                        <p:tgtEl>
                                          <p:spTgt spid="105"/>
                                        </p:tgtEl>
                                        <p:attrNameLst>
                                          <p:attrName>style.visibility</p:attrName>
                                        </p:attrNameLst>
                                      </p:cBhvr>
                                      <p:to>
                                        <p:strVal val="visible"/>
                                      </p:to>
                                    </p:set>
                                    <p:anim calcmode="lin" valueType="num">
                                      <p:cBhvr additive="base">
                                        <p:cTn id="12" dur="500"/>
                                        <p:tgtEl>
                                          <p:spTgt spid="105"/>
                                        </p:tgtEl>
                                        <p:attrNameLst>
                                          <p:attrName>ppt_x</p:attrName>
                                        </p:attrNameLst>
                                      </p:cBhvr>
                                      <p:tavLst>
                                        <p:tav tm="0">
                                          <p:val>
                                            <p:strVal val="#ppt_x+#ppt_w*1.125000"/>
                                          </p:val>
                                        </p:tav>
                                        <p:tav tm="100000">
                                          <p:val>
                                            <p:strVal val="#ppt_x"/>
                                          </p:val>
                                        </p:tav>
                                      </p:tavLst>
                                    </p:anim>
                                    <p:animEffect transition="in" filter="wipe(left)">
                                      <p:cBhvr>
                                        <p:cTn id="13"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autoUpdateAnimBg="0"/>
      <p:bldP spid="106" grpId="0" animBg="1" autoUpdateAnimBg="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8"/>
          <p:cNvSpPr>
            <a:spLocks noGrp="1" noChangeArrowheads="1"/>
          </p:cNvSpPr>
          <p:nvPr>
            <p:ph type="dt" sz="half" idx="10"/>
          </p:nvPr>
        </p:nvSpPr>
        <p:spPr>
          <a:ln/>
        </p:spPr>
        <p:txBody>
          <a:bodyPr/>
          <a:lstStyle>
            <a:lvl1pPr>
              <a:defRPr/>
            </a:lvl1pPr>
          </a:lstStyle>
          <a:p>
            <a:pPr>
              <a:defRPr/>
            </a:pPr>
            <a:endParaRPr lang="es-ES" altLang="en-US"/>
          </a:p>
        </p:txBody>
      </p:sp>
      <p:sp>
        <p:nvSpPr>
          <p:cNvPr id="5" name="Rectangle 109"/>
          <p:cNvSpPr>
            <a:spLocks noGrp="1" noChangeArrowheads="1"/>
          </p:cNvSpPr>
          <p:nvPr>
            <p:ph type="ftr" sz="quarter" idx="11"/>
          </p:nvPr>
        </p:nvSpPr>
        <p:spPr>
          <a:ln/>
        </p:spPr>
        <p:txBody>
          <a:bodyPr/>
          <a:lstStyle>
            <a:lvl1pPr>
              <a:defRPr/>
            </a:lvl1pPr>
          </a:lstStyle>
          <a:p>
            <a:pPr>
              <a:defRPr/>
            </a:pPr>
            <a:endParaRPr lang="es-ES" altLang="en-US"/>
          </a:p>
        </p:txBody>
      </p:sp>
      <p:sp>
        <p:nvSpPr>
          <p:cNvPr id="6" name="Rectangle 110"/>
          <p:cNvSpPr>
            <a:spLocks noGrp="1" noChangeArrowheads="1"/>
          </p:cNvSpPr>
          <p:nvPr>
            <p:ph type="sldNum" sz="quarter" idx="12"/>
          </p:nvPr>
        </p:nvSpPr>
        <p:spPr>
          <a:ln/>
        </p:spPr>
        <p:txBody>
          <a:bodyPr/>
          <a:lstStyle>
            <a:lvl1pPr>
              <a:defRPr/>
            </a:lvl1pPr>
          </a:lstStyle>
          <a:p>
            <a:pPr>
              <a:defRPr/>
            </a:pPr>
            <a:fld id="{75F60252-B689-49AB-8B59-4832B4984CD8}" type="slidenum">
              <a:rPr lang="es-ES" altLang="en-US"/>
              <a:pPr>
                <a:defRPr/>
              </a:pPr>
              <a:t>‹Nº›</a:t>
            </a:fld>
            <a:endParaRPr lang="es-ES" altLang="en-US"/>
          </a:p>
        </p:txBody>
      </p:sp>
    </p:spTree>
    <p:extLst>
      <p:ext uri="{BB962C8B-B14F-4D97-AF65-F5344CB8AC3E}">
        <p14:creationId xmlns:p14="http://schemas.microsoft.com/office/powerpoint/2010/main" val="2911501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8625" y="609600"/>
            <a:ext cx="1989138"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9625" y="609600"/>
            <a:ext cx="58166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8"/>
          <p:cNvSpPr>
            <a:spLocks noGrp="1" noChangeArrowheads="1"/>
          </p:cNvSpPr>
          <p:nvPr>
            <p:ph type="dt" sz="half" idx="10"/>
          </p:nvPr>
        </p:nvSpPr>
        <p:spPr>
          <a:ln/>
        </p:spPr>
        <p:txBody>
          <a:bodyPr/>
          <a:lstStyle>
            <a:lvl1pPr>
              <a:defRPr/>
            </a:lvl1pPr>
          </a:lstStyle>
          <a:p>
            <a:pPr>
              <a:defRPr/>
            </a:pPr>
            <a:endParaRPr lang="es-ES" altLang="en-US"/>
          </a:p>
        </p:txBody>
      </p:sp>
      <p:sp>
        <p:nvSpPr>
          <p:cNvPr id="5" name="Rectangle 109"/>
          <p:cNvSpPr>
            <a:spLocks noGrp="1" noChangeArrowheads="1"/>
          </p:cNvSpPr>
          <p:nvPr>
            <p:ph type="ftr" sz="quarter" idx="11"/>
          </p:nvPr>
        </p:nvSpPr>
        <p:spPr>
          <a:ln/>
        </p:spPr>
        <p:txBody>
          <a:bodyPr/>
          <a:lstStyle>
            <a:lvl1pPr>
              <a:defRPr/>
            </a:lvl1pPr>
          </a:lstStyle>
          <a:p>
            <a:pPr>
              <a:defRPr/>
            </a:pPr>
            <a:endParaRPr lang="es-ES" altLang="en-US"/>
          </a:p>
        </p:txBody>
      </p:sp>
      <p:sp>
        <p:nvSpPr>
          <p:cNvPr id="6" name="Rectangle 110"/>
          <p:cNvSpPr>
            <a:spLocks noGrp="1" noChangeArrowheads="1"/>
          </p:cNvSpPr>
          <p:nvPr>
            <p:ph type="sldNum" sz="quarter" idx="12"/>
          </p:nvPr>
        </p:nvSpPr>
        <p:spPr>
          <a:ln/>
        </p:spPr>
        <p:txBody>
          <a:bodyPr/>
          <a:lstStyle>
            <a:lvl1pPr>
              <a:defRPr/>
            </a:lvl1pPr>
          </a:lstStyle>
          <a:p>
            <a:pPr>
              <a:defRPr/>
            </a:pPr>
            <a:fld id="{F1E08879-1106-455F-A7F4-555352C745D9}" type="slidenum">
              <a:rPr lang="es-ES" altLang="en-US"/>
              <a:pPr>
                <a:defRPr/>
              </a:pPr>
              <a:t>‹Nº›</a:t>
            </a:fld>
            <a:endParaRPr lang="es-ES" altLang="en-US"/>
          </a:p>
        </p:txBody>
      </p:sp>
    </p:spTree>
    <p:extLst>
      <p:ext uri="{BB962C8B-B14F-4D97-AF65-F5344CB8AC3E}">
        <p14:creationId xmlns:p14="http://schemas.microsoft.com/office/powerpoint/2010/main" val="508135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8"/>
          <p:cNvSpPr>
            <a:spLocks noGrp="1" noChangeArrowheads="1"/>
          </p:cNvSpPr>
          <p:nvPr>
            <p:ph type="dt" sz="half" idx="10"/>
          </p:nvPr>
        </p:nvSpPr>
        <p:spPr>
          <a:ln/>
        </p:spPr>
        <p:txBody>
          <a:bodyPr/>
          <a:lstStyle>
            <a:lvl1pPr>
              <a:defRPr/>
            </a:lvl1pPr>
          </a:lstStyle>
          <a:p>
            <a:pPr>
              <a:defRPr/>
            </a:pPr>
            <a:endParaRPr lang="es-ES" altLang="en-US"/>
          </a:p>
        </p:txBody>
      </p:sp>
      <p:sp>
        <p:nvSpPr>
          <p:cNvPr id="5" name="Rectangle 109"/>
          <p:cNvSpPr>
            <a:spLocks noGrp="1" noChangeArrowheads="1"/>
          </p:cNvSpPr>
          <p:nvPr>
            <p:ph type="ftr" sz="quarter" idx="11"/>
          </p:nvPr>
        </p:nvSpPr>
        <p:spPr>
          <a:ln/>
        </p:spPr>
        <p:txBody>
          <a:bodyPr/>
          <a:lstStyle>
            <a:lvl1pPr>
              <a:defRPr/>
            </a:lvl1pPr>
          </a:lstStyle>
          <a:p>
            <a:pPr>
              <a:defRPr/>
            </a:pPr>
            <a:endParaRPr lang="es-ES" altLang="en-US"/>
          </a:p>
        </p:txBody>
      </p:sp>
      <p:sp>
        <p:nvSpPr>
          <p:cNvPr id="6" name="Rectangle 110"/>
          <p:cNvSpPr>
            <a:spLocks noGrp="1" noChangeArrowheads="1"/>
          </p:cNvSpPr>
          <p:nvPr>
            <p:ph type="sldNum" sz="quarter" idx="12"/>
          </p:nvPr>
        </p:nvSpPr>
        <p:spPr>
          <a:ln/>
        </p:spPr>
        <p:txBody>
          <a:bodyPr/>
          <a:lstStyle>
            <a:lvl1pPr>
              <a:defRPr/>
            </a:lvl1pPr>
          </a:lstStyle>
          <a:p>
            <a:pPr>
              <a:defRPr/>
            </a:pPr>
            <a:fld id="{3C7884D8-EE41-4115-8FAB-FC3C36288678}" type="slidenum">
              <a:rPr lang="es-ES" altLang="en-US"/>
              <a:pPr>
                <a:defRPr/>
              </a:pPr>
              <a:t>‹Nº›</a:t>
            </a:fld>
            <a:endParaRPr lang="es-ES" altLang="en-US"/>
          </a:p>
        </p:txBody>
      </p:sp>
    </p:spTree>
    <p:extLst>
      <p:ext uri="{BB962C8B-B14F-4D97-AF65-F5344CB8AC3E}">
        <p14:creationId xmlns:p14="http://schemas.microsoft.com/office/powerpoint/2010/main" val="2015635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8"/>
          <p:cNvSpPr>
            <a:spLocks noGrp="1" noChangeArrowheads="1"/>
          </p:cNvSpPr>
          <p:nvPr>
            <p:ph type="dt" sz="half" idx="10"/>
          </p:nvPr>
        </p:nvSpPr>
        <p:spPr>
          <a:ln/>
        </p:spPr>
        <p:txBody>
          <a:bodyPr/>
          <a:lstStyle>
            <a:lvl1pPr>
              <a:defRPr/>
            </a:lvl1pPr>
          </a:lstStyle>
          <a:p>
            <a:pPr>
              <a:defRPr/>
            </a:pPr>
            <a:endParaRPr lang="es-ES" altLang="en-US"/>
          </a:p>
        </p:txBody>
      </p:sp>
      <p:sp>
        <p:nvSpPr>
          <p:cNvPr id="5" name="Rectangle 109"/>
          <p:cNvSpPr>
            <a:spLocks noGrp="1" noChangeArrowheads="1"/>
          </p:cNvSpPr>
          <p:nvPr>
            <p:ph type="ftr" sz="quarter" idx="11"/>
          </p:nvPr>
        </p:nvSpPr>
        <p:spPr>
          <a:ln/>
        </p:spPr>
        <p:txBody>
          <a:bodyPr/>
          <a:lstStyle>
            <a:lvl1pPr>
              <a:defRPr/>
            </a:lvl1pPr>
          </a:lstStyle>
          <a:p>
            <a:pPr>
              <a:defRPr/>
            </a:pPr>
            <a:endParaRPr lang="es-ES" altLang="en-US"/>
          </a:p>
        </p:txBody>
      </p:sp>
      <p:sp>
        <p:nvSpPr>
          <p:cNvPr id="6" name="Rectangle 110"/>
          <p:cNvSpPr>
            <a:spLocks noGrp="1" noChangeArrowheads="1"/>
          </p:cNvSpPr>
          <p:nvPr>
            <p:ph type="sldNum" sz="quarter" idx="12"/>
          </p:nvPr>
        </p:nvSpPr>
        <p:spPr>
          <a:ln/>
        </p:spPr>
        <p:txBody>
          <a:bodyPr/>
          <a:lstStyle>
            <a:lvl1pPr>
              <a:defRPr/>
            </a:lvl1pPr>
          </a:lstStyle>
          <a:p>
            <a:pPr>
              <a:defRPr/>
            </a:pPr>
            <a:fld id="{09A9732F-B9E4-4615-995F-76D4ECA46A33}" type="slidenum">
              <a:rPr lang="es-ES" altLang="en-US"/>
              <a:pPr>
                <a:defRPr/>
              </a:pPr>
              <a:t>‹Nº›</a:t>
            </a:fld>
            <a:endParaRPr lang="es-ES" altLang="en-US"/>
          </a:p>
        </p:txBody>
      </p:sp>
    </p:spTree>
    <p:extLst>
      <p:ext uri="{BB962C8B-B14F-4D97-AF65-F5344CB8AC3E}">
        <p14:creationId xmlns:p14="http://schemas.microsoft.com/office/powerpoint/2010/main" val="211688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9625" y="2214563"/>
            <a:ext cx="3902075" cy="3881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64100" y="2214563"/>
            <a:ext cx="3903663" cy="3881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8"/>
          <p:cNvSpPr>
            <a:spLocks noGrp="1" noChangeArrowheads="1"/>
          </p:cNvSpPr>
          <p:nvPr>
            <p:ph type="dt" sz="half" idx="10"/>
          </p:nvPr>
        </p:nvSpPr>
        <p:spPr>
          <a:ln/>
        </p:spPr>
        <p:txBody>
          <a:bodyPr/>
          <a:lstStyle>
            <a:lvl1pPr>
              <a:defRPr/>
            </a:lvl1pPr>
          </a:lstStyle>
          <a:p>
            <a:pPr>
              <a:defRPr/>
            </a:pPr>
            <a:endParaRPr lang="es-ES" altLang="en-US"/>
          </a:p>
        </p:txBody>
      </p:sp>
      <p:sp>
        <p:nvSpPr>
          <p:cNvPr id="6" name="Rectangle 109"/>
          <p:cNvSpPr>
            <a:spLocks noGrp="1" noChangeArrowheads="1"/>
          </p:cNvSpPr>
          <p:nvPr>
            <p:ph type="ftr" sz="quarter" idx="11"/>
          </p:nvPr>
        </p:nvSpPr>
        <p:spPr>
          <a:ln/>
        </p:spPr>
        <p:txBody>
          <a:bodyPr/>
          <a:lstStyle>
            <a:lvl1pPr>
              <a:defRPr/>
            </a:lvl1pPr>
          </a:lstStyle>
          <a:p>
            <a:pPr>
              <a:defRPr/>
            </a:pPr>
            <a:endParaRPr lang="es-ES" altLang="en-US"/>
          </a:p>
        </p:txBody>
      </p:sp>
      <p:sp>
        <p:nvSpPr>
          <p:cNvPr id="7" name="Rectangle 110"/>
          <p:cNvSpPr>
            <a:spLocks noGrp="1" noChangeArrowheads="1"/>
          </p:cNvSpPr>
          <p:nvPr>
            <p:ph type="sldNum" sz="quarter" idx="12"/>
          </p:nvPr>
        </p:nvSpPr>
        <p:spPr>
          <a:ln/>
        </p:spPr>
        <p:txBody>
          <a:bodyPr/>
          <a:lstStyle>
            <a:lvl1pPr>
              <a:defRPr/>
            </a:lvl1pPr>
          </a:lstStyle>
          <a:p>
            <a:pPr>
              <a:defRPr/>
            </a:pPr>
            <a:fld id="{3FCDC9E8-0A63-43E9-844A-C4E765C8508B}" type="slidenum">
              <a:rPr lang="es-ES" altLang="en-US"/>
              <a:pPr>
                <a:defRPr/>
              </a:pPr>
              <a:t>‹Nº›</a:t>
            </a:fld>
            <a:endParaRPr lang="es-ES" altLang="en-US"/>
          </a:p>
        </p:txBody>
      </p:sp>
    </p:spTree>
    <p:extLst>
      <p:ext uri="{BB962C8B-B14F-4D97-AF65-F5344CB8AC3E}">
        <p14:creationId xmlns:p14="http://schemas.microsoft.com/office/powerpoint/2010/main" val="2032435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8"/>
          <p:cNvSpPr>
            <a:spLocks noGrp="1" noChangeArrowheads="1"/>
          </p:cNvSpPr>
          <p:nvPr>
            <p:ph type="dt" sz="half" idx="10"/>
          </p:nvPr>
        </p:nvSpPr>
        <p:spPr>
          <a:ln/>
        </p:spPr>
        <p:txBody>
          <a:bodyPr/>
          <a:lstStyle>
            <a:lvl1pPr>
              <a:defRPr/>
            </a:lvl1pPr>
          </a:lstStyle>
          <a:p>
            <a:pPr>
              <a:defRPr/>
            </a:pPr>
            <a:endParaRPr lang="es-ES" altLang="en-US"/>
          </a:p>
        </p:txBody>
      </p:sp>
      <p:sp>
        <p:nvSpPr>
          <p:cNvPr id="8" name="Rectangle 109"/>
          <p:cNvSpPr>
            <a:spLocks noGrp="1" noChangeArrowheads="1"/>
          </p:cNvSpPr>
          <p:nvPr>
            <p:ph type="ftr" sz="quarter" idx="11"/>
          </p:nvPr>
        </p:nvSpPr>
        <p:spPr>
          <a:ln/>
        </p:spPr>
        <p:txBody>
          <a:bodyPr/>
          <a:lstStyle>
            <a:lvl1pPr>
              <a:defRPr/>
            </a:lvl1pPr>
          </a:lstStyle>
          <a:p>
            <a:pPr>
              <a:defRPr/>
            </a:pPr>
            <a:endParaRPr lang="es-ES" altLang="en-US"/>
          </a:p>
        </p:txBody>
      </p:sp>
      <p:sp>
        <p:nvSpPr>
          <p:cNvPr id="9" name="Rectangle 110"/>
          <p:cNvSpPr>
            <a:spLocks noGrp="1" noChangeArrowheads="1"/>
          </p:cNvSpPr>
          <p:nvPr>
            <p:ph type="sldNum" sz="quarter" idx="12"/>
          </p:nvPr>
        </p:nvSpPr>
        <p:spPr>
          <a:ln/>
        </p:spPr>
        <p:txBody>
          <a:bodyPr/>
          <a:lstStyle>
            <a:lvl1pPr>
              <a:defRPr/>
            </a:lvl1pPr>
          </a:lstStyle>
          <a:p>
            <a:pPr>
              <a:defRPr/>
            </a:pPr>
            <a:fld id="{E8DB11A2-39A0-40E6-AC16-6576C282AA5A}" type="slidenum">
              <a:rPr lang="es-ES" altLang="en-US"/>
              <a:pPr>
                <a:defRPr/>
              </a:pPr>
              <a:t>‹Nº›</a:t>
            </a:fld>
            <a:endParaRPr lang="es-ES" altLang="en-US"/>
          </a:p>
        </p:txBody>
      </p:sp>
    </p:spTree>
    <p:extLst>
      <p:ext uri="{BB962C8B-B14F-4D97-AF65-F5344CB8AC3E}">
        <p14:creationId xmlns:p14="http://schemas.microsoft.com/office/powerpoint/2010/main" val="1675928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8"/>
          <p:cNvSpPr>
            <a:spLocks noGrp="1" noChangeArrowheads="1"/>
          </p:cNvSpPr>
          <p:nvPr>
            <p:ph type="dt" sz="half" idx="10"/>
          </p:nvPr>
        </p:nvSpPr>
        <p:spPr>
          <a:ln/>
        </p:spPr>
        <p:txBody>
          <a:bodyPr/>
          <a:lstStyle>
            <a:lvl1pPr>
              <a:defRPr/>
            </a:lvl1pPr>
          </a:lstStyle>
          <a:p>
            <a:pPr>
              <a:defRPr/>
            </a:pPr>
            <a:endParaRPr lang="es-ES" altLang="en-US"/>
          </a:p>
        </p:txBody>
      </p:sp>
      <p:sp>
        <p:nvSpPr>
          <p:cNvPr id="4" name="Rectangle 109"/>
          <p:cNvSpPr>
            <a:spLocks noGrp="1" noChangeArrowheads="1"/>
          </p:cNvSpPr>
          <p:nvPr>
            <p:ph type="ftr" sz="quarter" idx="11"/>
          </p:nvPr>
        </p:nvSpPr>
        <p:spPr>
          <a:ln/>
        </p:spPr>
        <p:txBody>
          <a:bodyPr/>
          <a:lstStyle>
            <a:lvl1pPr>
              <a:defRPr/>
            </a:lvl1pPr>
          </a:lstStyle>
          <a:p>
            <a:pPr>
              <a:defRPr/>
            </a:pPr>
            <a:endParaRPr lang="es-ES" altLang="en-US"/>
          </a:p>
        </p:txBody>
      </p:sp>
      <p:sp>
        <p:nvSpPr>
          <p:cNvPr id="5" name="Rectangle 110"/>
          <p:cNvSpPr>
            <a:spLocks noGrp="1" noChangeArrowheads="1"/>
          </p:cNvSpPr>
          <p:nvPr>
            <p:ph type="sldNum" sz="quarter" idx="12"/>
          </p:nvPr>
        </p:nvSpPr>
        <p:spPr>
          <a:ln/>
        </p:spPr>
        <p:txBody>
          <a:bodyPr/>
          <a:lstStyle>
            <a:lvl1pPr>
              <a:defRPr/>
            </a:lvl1pPr>
          </a:lstStyle>
          <a:p>
            <a:pPr>
              <a:defRPr/>
            </a:pPr>
            <a:fld id="{24B08DF1-D3CB-4291-B443-8266E75AD14F}" type="slidenum">
              <a:rPr lang="es-ES" altLang="en-US"/>
              <a:pPr>
                <a:defRPr/>
              </a:pPr>
              <a:t>‹Nº›</a:t>
            </a:fld>
            <a:endParaRPr lang="es-ES" altLang="en-US"/>
          </a:p>
        </p:txBody>
      </p:sp>
    </p:spTree>
    <p:extLst>
      <p:ext uri="{BB962C8B-B14F-4D97-AF65-F5344CB8AC3E}">
        <p14:creationId xmlns:p14="http://schemas.microsoft.com/office/powerpoint/2010/main" val="3415476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8"/>
          <p:cNvSpPr>
            <a:spLocks noGrp="1" noChangeArrowheads="1"/>
          </p:cNvSpPr>
          <p:nvPr>
            <p:ph type="dt" sz="half" idx="10"/>
          </p:nvPr>
        </p:nvSpPr>
        <p:spPr>
          <a:ln/>
        </p:spPr>
        <p:txBody>
          <a:bodyPr/>
          <a:lstStyle>
            <a:lvl1pPr>
              <a:defRPr/>
            </a:lvl1pPr>
          </a:lstStyle>
          <a:p>
            <a:pPr>
              <a:defRPr/>
            </a:pPr>
            <a:endParaRPr lang="es-ES" altLang="en-US"/>
          </a:p>
        </p:txBody>
      </p:sp>
      <p:sp>
        <p:nvSpPr>
          <p:cNvPr id="3" name="Rectangle 109"/>
          <p:cNvSpPr>
            <a:spLocks noGrp="1" noChangeArrowheads="1"/>
          </p:cNvSpPr>
          <p:nvPr>
            <p:ph type="ftr" sz="quarter" idx="11"/>
          </p:nvPr>
        </p:nvSpPr>
        <p:spPr>
          <a:ln/>
        </p:spPr>
        <p:txBody>
          <a:bodyPr/>
          <a:lstStyle>
            <a:lvl1pPr>
              <a:defRPr/>
            </a:lvl1pPr>
          </a:lstStyle>
          <a:p>
            <a:pPr>
              <a:defRPr/>
            </a:pPr>
            <a:endParaRPr lang="es-ES" altLang="en-US"/>
          </a:p>
        </p:txBody>
      </p:sp>
      <p:sp>
        <p:nvSpPr>
          <p:cNvPr id="4" name="Rectangle 110"/>
          <p:cNvSpPr>
            <a:spLocks noGrp="1" noChangeArrowheads="1"/>
          </p:cNvSpPr>
          <p:nvPr>
            <p:ph type="sldNum" sz="quarter" idx="12"/>
          </p:nvPr>
        </p:nvSpPr>
        <p:spPr>
          <a:ln/>
        </p:spPr>
        <p:txBody>
          <a:bodyPr/>
          <a:lstStyle>
            <a:lvl1pPr>
              <a:defRPr/>
            </a:lvl1pPr>
          </a:lstStyle>
          <a:p>
            <a:pPr>
              <a:defRPr/>
            </a:pPr>
            <a:fld id="{F4FEBF7B-5774-400E-8E98-E6B3CDE2BE77}" type="slidenum">
              <a:rPr lang="es-ES" altLang="en-US"/>
              <a:pPr>
                <a:defRPr/>
              </a:pPr>
              <a:t>‹Nº›</a:t>
            </a:fld>
            <a:endParaRPr lang="es-ES" altLang="en-US"/>
          </a:p>
        </p:txBody>
      </p:sp>
    </p:spTree>
    <p:extLst>
      <p:ext uri="{BB962C8B-B14F-4D97-AF65-F5344CB8AC3E}">
        <p14:creationId xmlns:p14="http://schemas.microsoft.com/office/powerpoint/2010/main" val="203865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8"/>
          <p:cNvSpPr>
            <a:spLocks noGrp="1" noChangeArrowheads="1"/>
          </p:cNvSpPr>
          <p:nvPr>
            <p:ph type="dt" sz="half" idx="10"/>
          </p:nvPr>
        </p:nvSpPr>
        <p:spPr>
          <a:ln/>
        </p:spPr>
        <p:txBody>
          <a:bodyPr/>
          <a:lstStyle>
            <a:lvl1pPr>
              <a:defRPr/>
            </a:lvl1pPr>
          </a:lstStyle>
          <a:p>
            <a:pPr>
              <a:defRPr/>
            </a:pPr>
            <a:endParaRPr lang="es-ES" altLang="en-US"/>
          </a:p>
        </p:txBody>
      </p:sp>
      <p:sp>
        <p:nvSpPr>
          <p:cNvPr id="6" name="Rectangle 109"/>
          <p:cNvSpPr>
            <a:spLocks noGrp="1" noChangeArrowheads="1"/>
          </p:cNvSpPr>
          <p:nvPr>
            <p:ph type="ftr" sz="quarter" idx="11"/>
          </p:nvPr>
        </p:nvSpPr>
        <p:spPr>
          <a:ln/>
        </p:spPr>
        <p:txBody>
          <a:bodyPr/>
          <a:lstStyle>
            <a:lvl1pPr>
              <a:defRPr/>
            </a:lvl1pPr>
          </a:lstStyle>
          <a:p>
            <a:pPr>
              <a:defRPr/>
            </a:pPr>
            <a:endParaRPr lang="es-ES" altLang="en-US"/>
          </a:p>
        </p:txBody>
      </p:sp>
      <p:sp>
        <p:nvSpPr>
          <p:cNvPr id="7" name="Rectangle 110"/>
          <p:cNvSpPr>
            <a:spLocks noGrp="1" noChangeArrowheads="1"/>
          </p:cNvSpPr>
          <p:nvPr>
            <p:ph type="sldNum" sz="quarter" idx="12"/>
          </p:nvPr>
        </p:nvSpPr>
        <p:spPr>
          <a:ln/>
        </p:spPr>
        <p:txBody>
          <a:bodyPr/>
          <a:lstStyle>
            <a:lvl1pPr>
              <a:defRPr/>
            </a:lvl1pPr>
          </a:lstStyle>
          <a:p>
            <a:pPr>
              <a:defRPr/>
            </a:pPr>
            <a:fld id="{DE30FD25-7D9D-4F12-A2BB-CDF636568E28}" type="slidenum">
              <a:rPr lang="es-ES" altLang="en-US"/>
              <a:pPr>
                <a:defRPr/>
              </a:pPr>
              <a:t>‹Nº›</a:t>
            </a:fld>
            <a:endParaRPr lang="es-ES" altLang="en-US"/>
          </a:p>
        </p:txBody>
      </p:sp>
    </p:spTree>
    <p:extLst>
      <p:ext uri="{BB962C8B-B14F-4D97-AF65-F5344CB8AC3E}">
        <p14:creationId xmlns:p14="http://schemas.microsoft.com/office/powerpoint/2010/main" val="4046188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8"/>
          <p:cNvSpPr>
            <a:spLocks noGrp="1" noChangeArrowheads="1"/>
          </p:cNvSpPr>
          <p:nvPr>
            <p:ph type="dt" sz="half" idx="10"/>
          </p:nvPr>
        </p:nvSpPr>
        <p:spPr>
          <a:ln/>
        </p:spPr>
        <p:txBody>
          <a:bodyPr/>
          <a:lstStyle>
            <a:lvl1pPr>
              <a:defRPr/>
            </a:lvl1pPr>
          </a:lstStyle>
          <a:p>
            <a:pPr>
              <a:defRPr/>
            </a:pPr>
            <a:endParaRPr lang="es-ES" altLang="en-US"/>
          </a:p>
        </p:txBody>
      </p:sp>
      <p:sp>
        <p:nvSpPr>
          <p:cNvPr id="6" name="Rectangle 109"/>
          <p:cNvSpPr>
            <a:spLocks noGrp="1" noChangeArrowheads="1"/>
          </p:cNvSpPr>
          <p:nvPr>
            <p:ph type="ftr" sz="quarter" idx="11"/>
          </p:nvPr>
        </p:nvSpPr>
        <p:spPr>
          <a:ln/>
        </p:spPr>
        <p:txBody>
          <a:bodyPr/>
          <a:lstStyle>
            <a:lvl1pPr>
              <a:defRPr/>
            </a:lvl1pPr>
          </a:lstStyle>
          <a:p>
            <a:pPr>
              <a:defRPr/>
            </a:pPr>
            <a:endParaRPr lang="es-ES" altLang="en-US"/>
          </a:p>
        </p:txBody>
      </p:sp>
      <p:sp>
        <p:nvSpPr>
          <p:cNvPr id="7" name="Rectangle 110"/>
          <p:cNvSpPr>
            <a:spLocks noGrp="1" noChangeArrowheads="1"/>
          </p:cNvSpPr>
          <p:nvPr>
            <p:ph type="sldNum" sz="quarter" idx="12"/>
          </p:nvPr>
        </p:nvSpPr>
        <p:spPr>
          <a:ln/>
        </p:spPr>
        <p:txBody>
          <a:bodyPr/>
          <a:lstStyle>
            <a:lvl1pPr>
              <a:defRPr/>
            </a:lvl1pPr>
          </a:lstStyle>
          <a:p>
            <a:pPr>
              <a:defRPr/>
            </a:pPr>
            <a:fld id="{B5F13FD1-0235-4DC6-B5DC-B59C8E0E0025}" type="slidenum">
              <a:rPr lang="es-ES" altLang="en-US"/>
              <a:pPr>
                <a:defRPr/>
              </a:pPr>
              <a:t>‹Nº›</a:t>
            </a:fld>
            <a:endParaRPr lang="es-ES" altLang="en-US"/>
          </a:p>
        </p:txBody>
      </p:sp>
    </p:spTree>
    <p:extLst>
      <p:ext uri="{BB962C8B-B14F-4D97-AF65-F5344CB8AC3E}">
        <p14:creationId xmlns:p14="http://schemas.microsoft.com/office/powerpoint/2010/main" val="479685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68263"/>
            <a:ext cx="8915400" cy="6713537"/>
            <a:chOff x="0" y="43"/>
            <a:chExt cx="5616" cy="4229"/>
          </a:xfrm>
        </p:grpSpPr>
        <p:grpSp>
          <p:nvGrpSpPr>
            <p:cNvPr id="1032" name="Group 3"/>
            <p:cNvGrpSpPr>
              <a:grpSpLocks/>
            </p:cNvGrpSpPr>
            <p:nvPr userDrawn="1"/>
          </p:nvGrpSpPr>
          <p:grpSpPr bwMode="auto">
            <a:xfrm>
              <a:off x="0" y="43"/>
              <a:ext cx="408" cy="4229"/>
              <a:chOff x="0" y="43"/>
              <a:chExt cx="5760" cy="4229"/>
            </a:xfrm>
          </p:grpSpPr>
          <p:sp>
            <p:nvSpPr>
              <p:cNvPr id="1038" name="Line 4"/>
              <p:cNvSpPr>
                <a:spLocks noChangeShapeType="1"/>
              </p:cNvSpPr>
              <p:nvPr userDrawn="1"/>
            </p:nvSpPr>
            <p:spPr bwMode="auto">
              <a:xfrm>
                <a:off x="0" y="4203"/>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9" name="Line 5"/>
              <p:cNvSpPr>
                <a:spLocks noChangeShapeType="1"/>
              </p:cNvSpPr>
              <p:nvPr userDrawn="1"/>
            </p:nvSpPr>
            <p:spPr bwMode="auto">
              <a:xfrm>
                <a:off x="0" y="4239"/>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0" name="Line 6"/>
              <p:cNvSpPr>
                <a:spLocks noChangeShapeType="1"/>
              </p:cNvSpPr>
              <p:nvPr userDrawn="1"/>
            </p:nvSpPr>
            <p:spPr bwMode="auto">
              <a:xfrm>
                <a:off x="0" y="4272"/>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1" name="Line 7"/>
              <p:cNvSpPr>
                <a:spLocks noChangeShapeType="1"/>
              </p:cNvSpPr>
              <p:nvPr userDrawn="1"/>
            </p:nvSpPr>
            <p:spPr bwMode="auto">
              <a:xfrm>
                <a:off x="0" y="4113"/>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2" name="Line 8"/>
              <p:cNvSpPr>
                <a:spLocks noChangeShapeType="1"/>
              </p:cNvSpPr>
              <p:nvPr userDrawn="1"/>
            </p:nvSpPr>
            <p:spPr bwMode="auto">
              <a:xfrm>
                <a:off x="0" y="4065"/>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3" name="Line 9"/>
              <p:cNvSpPr>
                <a:spLocks noChangeShapeType="1"/>
              </p:cNvSpPr>
              <p:nvPr userDrawn="1"/>
            </p:nvSpPr>
            <p:spPr bwMode="auto">
              <a:xfrm>
                <a:off x="0" y="4158"/>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 name="Line 10"/>
              <p:cNvSpPr>
                <a:spLocks noChangeShapeType="1"/>
              </p:cNvSpPr>
              <p:nvPr userDrawn="1"/>
            </p:nvSpPr>
            <p:spPr bwMode="auto">
              <a:xfrm>
                <a:off x="0" y="366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5" name="Line 11"/>
              <p:cNvSpPr>
                <a:spLocks noChangeShapeType="1"/>
              </p:cNvSpPr>
              <p:nvPr userDrawn="1"/>
            </p:nvSpPr>
            <p:spPr bwMode="auto">
              <a:xfrm>
                <a:off x="0" y="3639"/>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6" name="Line 12"/>
              <p:cNvSpPr>
                <a:spLocks noChangeShapeType="1"/>
              </p:cNvSpPr>
              <p:nvPr userDrawn="1"/>
            </p:nvSpPr>
            <p:spPr bwMode="auto">
              <a:xfrm>
                <a:off x="0" y="4020"/>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7" name="Line 13"/>
              <p:cNvSpPr>
                <a:spLocks noChangeShapeType="1"/>
              </p:cNvSpPr>
              <p:nvPr userDrawn="1"/>
            </p:nvSpPr>
            <p:spPr bwMode="auto">
              <a:xfrm>
                <a:off x="0" y="3894"/>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8" name="Line 14"/>
              <p:cNvSpPr>
                <a:spLocks noChangeShapeType="1"/>
              </p:cNvSpPr>
              <p:nvPr userDrawn="1"/>
            </p:nvSpPr>
            <p:spPr bwMode="auto">
              <a:xfrm>
                <a:off x="0" y="3813"/>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9" name="Line 15"/>
              <p:cNvSpPr>
                <a:spLocks noChangeShapeType="1"/>
              </p:cNvSpPr>
              <p:nvPr userDrawn="1"/>
            </p:nvSpPr>
            <p:spPr bwMode="auto">
              <a:xfrm>
                <a:off x="0" y="3999"/>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0" name="Line 16"/>
              <p:cNvSpPr>
                <a:spLocks noChangeShapeType="1"/>
              </p:cNvSpPr>
              <p:nvPr userDrawn="1"/>
            </p:nvSpPr>
            <p:spPr bwMode="auto">
              <a:xfrm>
                <a:off x="0" y="3687"/>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1" name="Line 17"/>
              <p:cNvSpPr>
                <a:spLocks noChangeShapeType="1"/>
              </p:cNvSpPr>
              <p:nvPr userDrawn="1"/>
            </p:nvSpPr>
            <p:spPr bwMode="auto">
              <a:xfrm>
                <a:off x="0" y="3741"/>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2" name="Line 18"/>
              <p:cNvSpPr>
                <a:spLocks noChangeShapeType="1"/>
              </p:cNvSpPr>
              <p:nvPr userDrawn="1"/>
            </p:nvSpPr>
            <p:spPr bwMode="auto">
              <a:xfrm>
                <a:off x="0" y="393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3" name="Line 19"/>
              <p:cNvSpPr>
                <a:spLocks noChangeShapeType="1"/>
              </p:cNvSpPr>
              <p:nvPr userDrawn="1"/>
            </p:nvSpPr>
            <p:spPr bwMode="auto">
              <a:xfrm>
                <a:off x="0" y="3918"/>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 name="Line 20"/>
              <p:cNvSpPr>
                <a:spLocks noChangeShapeType="1"/>
              </p:cNvSpPr>
              <p:nvPr userDrawn="1"/>
            </p:nvSpPr>
            <p:spPr bwMode="auto">
              <a:xfrm>
                <a:off x="0" y="351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 name="Line 21"/>
              <p:cNvSpPr>
                <a:spLocks noChangeShapeType="1"/>
              </p:cNvSpPr>
              <p:nvPr userDrawn="1"/>
            </p:nvSpPr>
            <p:spPr bwMode="auto">
              <a:xfrm>
                <a:off x="0" y="354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6" name="Line 22"/>
              <p:cNvSpPr>
                <a:spLocks noChangeShapeType="1"/>
              </p:cNvSpPr>
              <p:nvPr userDrawn="1"/>
            </p:nvSpPr>
            <p:spPr bwMode="auto">
              <a:xfrm>
                <a:off x="0" y="357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7" name="Line 23"/>
              <p:cNvSpPr>
                <a:spLocks noChangeShapeType="1"/>
              </p:cNvSpPr>
              <p:nvPr userDrawn="1"/>
            </p:nvSpPr>
            <p:spPr bwMode="auto">
              <a:xfrm>
                <a:off x="0" y="3420"/>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8" name="Line 24"/>
              <p:cNvSpPr>
                <a:spLocks noChangeShapeType="1"/>
              </p:cNvSpPr>
              <p:nvPr userDrawn="1"/>
            </p:nvSpPr>
            <p:spPr bwMode="auto">
              <a:xfrm>
                <a:off x="0" y="3372"/>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9" name="Line 25"/>
              <p:cNvSpPr>
                <a:spLocks noChangeShapeType="1"/>
              </p:cNvSpPr>
              <p:nvPr userDrawn="1"/>
            </p:nvSpPr>
            <p:spPr bwMode="auto">
              <a:xfrm>
                <a:off x="0" y="3465"/>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0" name="Line 26"/>
              <p:cNvSpPr>
                <a:spLocks noChangeShapeType="1"/>
              </p:cNvSpPr>
              <p:nvPr userDrawn="1"/>
            </p:nvSpPr>
            <p:spPr bwMode="auto">
              <a:xfrm>
                <a:off x="0" y="2973"/>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1" name="Line 27"/>
              <p:cNvSpPr>
                <a:spLocks noChangeShapeType="1"/>
              </p:cNvSpPr>
              <p:nvPr userDrawn="1"/>
            </p:nvSpPr>
            <p:spPr bwMode="auto">
              <a:xfrm>
                <a:off x="0" y="294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2" name="Line 28"/>
              <p:cNvSpPr>
                <a:spLocks noChangeShapeType="1"/>
              </p:cNvSpPr>
              <p:nvPr userDrawn="1"/>
            </p:nvSpPr>
            <p:spPr bwMode="auto">
              <a:xfrm>
                <a:off x="0" y="3327"/>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 name="Line 29"/>
              <p:cNvSpPr>
                <a:spLocks noChangeShapeType="1"/>
              </p:cNvSpPr>
              <p:nvPr userDrawn="1"/>
            </p:nvSpPr>
            <p:spPr bwMode="auto">
              <a:xfrm>
                <a:off x="0" y="3201"/>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 name="Line 30"/>
              <p:cNvSpPr>
                <a:spLocks noChangeShapeType="1"/>
              </p:cNvSpPr>
              <p:nvPr userDrawn="1"/>
            </p:nvSpPr>
            <p:spPr bwMode="auto">
              <a:xfrm>
                <a:off x="0" y="3120"/>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 name="Line 31"/>
              <p:cNvSpPr>
                <a:spLocks noChangeShapeType="1"/>
              </p:cNvSpPr>
              <p:nvPr userDrawn="1"/>
            </p:nvSpPr>
            <p:spPr bwMode="auto">
              <a:xfrm>
                <a:off x="0" y="330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6" name="Line 32"/>
              <p:cNvSpPr>
                <a:spLocks noChangeShapeType="1"/>
              </p:cNvSpPr>
              <p:nvPr userDrawn="1"/>
            </p:nvSpPr>
            <p:spPr bwMode="auto">
              <a:xfrm>
                <a:off x="0" y="2994"/>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7" name="Line 33"/>
              <p:cNvSpPr>
                <a:spLocks noChangeShapeType="1"/>
              </p:cNvSpPr>
              <p:nvPr userDrawn="1"/>
            </p:nvSpPr>
            <p:spPr bwMode="auto">
              <a:xfrm>
                <a:off x="0" y="304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8" name="Line 34"/>
              <p:cNvSpPr>
                <a:spLocks noChangeShapeType="1"/>
              </p:cNvSpPr>
              <p:nvPr userDrawn="1"/>
            </p:nvSpPr>
            <p:spPr bwMode="auto">
              <a:xfrm>
                <a:off x="0" y="324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 name="Line 35"/>
              <p:cNvSpPr>
                <a:spLocks noChangeShapeType="1"/>
              </p:cNvSpPr>
              <p:nvPr userDrawn="1"/>
            </p:nvSpPr>
            <p:spPr bwMode="auto">
              <a:xfrm>
                <a:off x="0" y="3225"/>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 name="Line 36"/>
              <p:cNvSpPr>
                <a:spLocks noChangeShapeType="1"/>
              </p:cNvSpPr>
              <p:nvPr userDrawn="1"/>
            </p:nvSpPr>
            <p:spPr bwMode="auto">
              <a:xfrm>
                <a:off x="0" y="2831"/>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1" name="Line 37"/>
              <p:cNvSpPr>
                <a:spLocks noChangeShapeType="1"/>
              </p:cNvSpPr>
              <p:nvPr userDrawn="1"/>
            </p:nvSpPr>
            <p:spPr bwMode="auto">
              <a:xfrm>
                <a:off x="0" y="2750"/>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2" name="Line 38"/>
              <p:cNvSpPr>
                <a:spLocks noChangeShapeType="1"/>
              </p:cNvSpPr>
              <p:nvPr userDrawn="1"/>
            </p:nvSpPr>
            <p:spPr bwMode="auto">
              <a:xfrm>
                <a:off x="0" y="267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3" name="Line 39"/>
              <p:cNvSpPr>
                <a:spLocks noChangeShapeType="1"/>
              </p:cNvSpPr>
              <p:nvPr userDrawn="1"/>
            </p:nvSpPr>
            <p:spPr bwMode="auto">
              <a:xfrm>
                <a:off x="0" y="287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4" name="Line 40"/>
              <p:cNvSpPr>
                <a:spLocks noChangeShapeType="1"/>
              </p:cNvSpPr>
              <p:nvPr userDrawn="1"/>
            </p:nvSpPr>
            <p:spPr bwMode="auto">
              <a:xfrm>
                <a:off x="0" y="2855"/>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 name="Line 41"/>
              <p:cNvSpPr>
                <a:spLocks noChangeShapeType="1"/>
              </p:cNvSpPr>
              <p:nvPr userDrawn="1"/>
            </p:nvSpPr>
            <p:spPr bwMode="auto">
              <a:xfrm>
                <a:off x="0" y="2554"/>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6" name="Line 42"/>
              <p:cNvSpPr>
                <a:spLocks noChangeShapeType="1"/>
              </p:cNvSpPr>
              <p:nvPr userDrawn="1"/>
            </p:nvSpPr>
            <p:spPr bwMode="auto">
              <a:xfrm>
                <a:off x="0" y="2590"/>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7" name="Line 43"/>
              <p:cNvSpPr>
                <a:spLocks noChangeShapeType="1"/>
              </p:cNvSpPr>
              <p:nvPr userDrawn="1"/>
            </p:nvSpPr>
            <p:spPr bwMode="auto">
              <a:xfrm>
                <a:off x="0" y="2623"/>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8" name="Line 44"/>
              <p:cNvSpPr>
                <a:spLocks noChangeShapeType="1"/>
              </p:cNvSpPr>
              <p:nvPr userDrawn="1"/>
            </p:nvSpPr>
            <p:spPr bwMode="auto">
              <a:xfrm>
                <a:off x="0" y="2464"/>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9" name="Line 45"/>
              <p:cNvSpPr>
                <a:spLocks noChangeShapeType="1"/>
              </p:cNvSpPr>
              <p:nvPr userDrawn="1"/>
            </p:nvSpPr>
            <p:spPr bwMode="auto">
              <a:xfrm>
                <a:off x="0" y="2416"/>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0" name="Line 46"/>
              <p:cNvSpPr>
                <a:spLocks noChangeShapeType="1"/>
              </p:cNvSpPr>
              <p:nvPr userDrawn="1"/>
            </p:nvSpPr>
            <p:spPr bwMode="auto">
              <a:xfrm>
                <a:off x="0" y="250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1" name="Line 47"/>
              <p:cNvSpPr>
                <a:spLocks noChangeShapeType="1"/>
              </p:cNvSpPr>
              <p:nvPr userDrawn="1"/>
            </p:nvSpPr>
            <p:spPr bwMode="auto">
              <a:xfrm>
                <a:off x="0" y="2371"/>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2" name="Line 48"/>
              <p:cNvSpPr>
                <a:spLocks noChangeShapeType="1"/>
              </p:cNvSpPr>
              <p:nvPr userDrawn="1"/>
            </p:nvSpPr>
            <p:spPr bwMode="auto">
              <a:xfrm>
                <a:off x="0" y="2245"/>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3" name="Line 49"/>
              <p:cNvSpPr>
                <a:spLocks noChangeShapeType="1"/>
              </p:cNvSpPr>
              <p:nvPr userDrawn="1"/>
            </p:nvSpPr>
            <p:spPr bwMode="auto">
              <a:xfrm>
                <a:off x="0" y="235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4" name="Line 50"/>
              <p:cNvSpPr>
                <a:spLocks noChangeShapeType="1"/>
              </p:cNvSpPr>
              <p:nvPr userDrawn="1"/>
            </p:nvSpPr>
            <p:spPr bwMode="auto">
              <a:xfrm>
                <a:off x="0" y="2290"/>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 name="Line 51"/>
              <p:cNvSpPr>
                <a:spLocks noChangeShapeType="1"/>
              </p:cNvSpPr>
              <p:nvPr userDrawn="1"/>
            </p:nvSpPr>
            <p:spPr bwMode="auto">
              <a:xfrm>
                <a:off x="0" y="2269"/>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6" name="Line 52"/>
              <p:cNvSpPr>
                <a:spLocks noChangeShapeType="1"/>
              </p:cNvSpPr>
              <p:nvPr userDrawn="1"/>
            </p:nvSpPr>
            <p:spPr bwMode="auto">
              <a:xfrm>
                <a:off x="0" y="213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7" name="Line 53"/>
              <p:cNvSpPr>
                <a:spLocks noChangeShapeType="1"/>
              </p:cNvSpPr>
              <p:nvPr userDrawn="1"/>
            </p:nvSpPr>
            <p:spPr bwMode="auto">
              <a:xfrm>
                <a:off x="0" y="216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8" name="Line 54"/>
              <p:cNvSpPr>
                <a:spLocks noChangeShapeType="1"/>
              </p:cNvSpPr>
              <p:nvPr userDrawn="1"/>
            </p:nvSpPr>
            <p:spPr bwMode="auto">
              <a:xfrm>
                <a:off x="0" y="219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9" name="Line 55"/>
              <p:cNvSpPr>
                <a:spLocks noChangeShapeType="1"/>
              </p:cNvSpPr>
              <p:nvPr userDrawn="1"/>
            </p:nvSpPr>
            <p:spPr bwMode="auto">
              <a:xfrm>
                <a:off x="0" y="2040"/>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0" name="Line 56"/>
              <p:cNvSpPr>
                <a:spLocks noChangeShapeType="1"/>
              </p:cNvSpPr>
              <p:nvPr userDrawn="1"/>
            </p:nvSpPr>
            <p:spPr bwMode="auto">
              <a:xfrm>
                <a:off x="0" y="1992"/>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1" name="Line 57"/>
              <p:cNvSpPr>
                <a:spLocks noChangeShapeType="1"/>
              </p:cNvSpPr>
              <p:nvPr userDrawn="1"/>
            </p:nvSpPr>
            <p:spPr bwMode="auto">
              <a:xfrm>
                <a:off x="0" y="2085"/>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2" name="Line 58"/>
              <p:cNvSpPr>
                <a:spLocks noChangeShapeType="1"/>
              </p:cNvSpPr>
              <p:nvPr userDrawn="1"/>
            </p:nvSpPr>
            <p:spPr bwMode="auto">
              <a:xfrm>
                <a:off x="0" y="1593"/>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3" name="Line 59"/>
              <p:cNvSpPr>
                <a:spLocks noChangeShapeType="1"/>
              </p:cNvSpPr>
              <p:nvPr userDrawn="1"/>
            </p:nvSpPr>
            <p:spPr bwMode="auto">
              <a:xfrm>
                <a:off x="0" y="156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4" name="Line 60"/>
              <p:cNvSpPr>
                <a:spLocks noChangeShapeType="1"/>
              </p:cNvSpPr>
              <p:nvPr userDrawn="1"/>
            </p:nvSpPr>
            <p:spPr bwMode="auto">
              <a:xfrm>
                <a:off x="0" y="1947"/>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 name="Line 61"/>
              <p:cNvSpPr>
                <a:spLocks noChangeShapeType="1"/>
              </p:cNvSpPr>
              <p:nvPr userDrawn="1"/>
            </p:nvSpPr>
            <p:spPr bwMode="auto">
              <a:xfrm>
                <a:off x="0" y="1821"/>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6" name="Line 62"/>
              <p:cNvSpPr>
                <a:spLocks noChangeShapeType="1"/>
              </p:cNvSpPr>
              <p:nvPr userDrawn="1"/>
            </p:nvSpPr>
            <p:spPr bwMode="auto">
              <a:xfrm>
                <a:off x="0" y="1740"/>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7" name="Line 63"/>
              <p:cNvSpPr>
                <a:spLocks noChangeShapeType="1"/>
              </p:cNvSpPr>
              <p:nvPr userDrawn="1"/>
            </p:nvSpPr>
            <p:spPr bwMode="auto">
              <a:xfrm>
                <a:off x="0" y="192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8" name="Line 64"/>
              <p:cNvSpPr>
                <a:spLocks noChangeShapeType="1"/>
              </p:cNvSpPr>
              <p:nvPr userDrawn="1"/>
            </p:nvSpPr>
            <p:spPr bwMode="auto">
              <a:xfrm>
                <a:off x="0" y="1614"/>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9" name="Line 65"/>
              <p:cNvSpPr>
                <a:spLocks noChangeShapeType="1"/>
              </p:cNvSpPr>
              <p:nvPr userDrawn="1"/>
            </p:nvSpPr>
            <p:spPr bwMode="auto">
              <a:xfrm>
                <a:off x="0" y="166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0" name="Line 66"/>
              <p:cNvSpPr>
                <a:spLocks noChangeShapeType="1"/>
              </p:cNvSpPr>
              <p:nvPr userDrawn="1"/>
            </p:nvSpPr>
            <p:spPr bwMode="auto">
              <a:xfrm>
                <a:off x="0" y="186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1" name="Line 67"/>
              <p:cNvSpPr>
                <a:spLocks noChangeShapeType="1"/>
              </p:cNvSpPr>
              <p:nvPr userDrawn="1"/>
            </p:nvSpPr>
            <p:spPr bwMode="auto">
              <a:xfrm>
                <a:off x="0" y="1845"/>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2" name="Line 68"/>
              <p:cNvSpPr>
                <a:spLocks noChangeShapeType="1"/>
              </p:cNvSpPr>
              <p:nvPr userDrawn="1"/>
            </p:nvSpPr>
            <p:spPr bwMode="auto">
              <a:xfrm>
                <a:off x="0" y="1437"/>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3" name="Line 69"/>
              <p:cNvSpPr>
                <a:spLocks noChangeShapeType="1"/>
              </p:cNvSpPr>
              <p:nvPr userDrawn="1"/>
            </p:nvSpPr>
            <p:spPr bwMode="auto">
              <a:xfrm>
                <a:off x="0" y="1473"/>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4" name="Line 70"/>
              <p:cNvSpPr>
                <a:spLocks noChangeShapeType="1"/>
              </p:cNvSpPr>
              <p:nvPr userDrawn="1"/>
            </p:nvSpPr>
            <p:spPr bwMode="auto">
              <a:xfrm>
                <a:off x="0" y="150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5" name="Line 71"/>
              <p:cNvSpPr>
                <a:spLocks noChangeShapeType="1"/>
              </p:cNvSpPr>
              <p:nvPr userDrawn="1"/>
            </p:nvSpPr>
            <p:spPr bwMode="auto">
              <a:xfrm>
                <a:off x="0" y="1347"/>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 name="Line 72"/>
              <p:cNvSpPr>
                <a:spLocks noChangeShapeType="1"/>
              </p:cNvSpPr>
              <p:nvPr userDrawn="1"/>
            </p:nvSpPr>
            <p:spPr bwMode="auto">
              <a:xfrm>
                <a:off x="0" y="1392"/>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7" name="Line 73"/>
              <p:cNvSpPr>
                <a:spLocks noChangeShapeType="1"/>
              </p:cNvSpPr>
              <p:nvPr userDrawn="1"/>
            </p:nvSpPr>
            <p:spPr bwMode="auto">
              <a:xfrm>
                <a:off x="0" y="101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8" name="Line 74"/>
              <p:cNvSpPr>
                <a:spLocks noChangeShapeType="1"/>
              </p:cNvSpPr>
              <p:nvPr userDrawn="1"/>
            </p:nvSpPr>
            <p:spPr bwMode="auto">
              <a:xfrm>
                <a:off x="0" y="989"/>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9" name="Line 75"/>
              <p:cNvSpPr>
                <a:spLocks noChangeShapeType="1"/>
              </p:cNvSpPr>
              <p:nvPr userDrawn="1"/>
            </p:nvSpPr>
            <p:spPr bwMode="auto">
              <a:xfrm>
                <a:off x="0" y="1244"/>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0" name="Line 76"/>
              <p:cNvSpPr>
                <a:spLocks noChangeShapeType="1"/>
              </p:cNvSpPr>
              <p:nvPr userDrawn="1"/>
            </p:nvSpPr>
            <p:spPr bwMode="auto">
              <a:xfrm>
                <a:off x="0" y="1163"/>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1" name="Line 77"/>
              <p:cNvSpPr>
                <a:spLocks noChangeShapeType="1"/>
              </p:cNvSpPr>
              <p:nvPr userDrawn="1"/>
            </p:nvSpPr>
            <p:spPr bwMode="auto">
              <a:xfrm>
                <a:off x="0" y="1037"/>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2" name="Line 78"/>
              <p:cNvSpPr>
                <a:spLocks noChangeShapeType="1"/>
              </p:cNvSpPr>
              <p:nvPr userDrawn="1"/>
            </p:nvSpPr>
            <p:spPr bwMode="auto">
              <a:xfrm>
                <a:off x="0" y="1091"/>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3" name="Line 79"/>
              <p:cNvSpPr>
                <a:spLocks noChangeShapeType="1"/>
              </p:cNvSpPr>
              <p:nvPr userDrawn="1"/>
            </p:nvSpPr>
            <p:spPr bwMode="auto">
              <a:xfrm>
                <a:off x="0" y="128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4" name="Line 80"/>
              <p:cNvSpPr>
                <a:spLocks noChangeShapeType="1"/>
              </p:cNvSpPr>
              <p:nvPr userDrawn="1"/>
            </p:nvSpPr>
            <p:spPr bwMode="auto">
              <a:xfrm>
                <a:off x="0" y="1268"/>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5" name="Line 81"/>
              <p:cNvSpPr>
                <a:spLocks noChangeShapeType="1"/>
              </p:cNvSpPr>
              <p:nvPr userDrawn="1"/>
            </p:nvSpPr>
            <p:spPr bwMode="auto">
              <a:xfrm>
                <a:off x="0" y="86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 name="Line 82"/>
              <p:cNvSpPr>
                <a:spLocks noChangeShapeType="1"/>
              </p:cNvSpPr>
              <p:nvPr userDrawn="1"/>
            </p:nvSpPr>
            <p:spPr bwMode="auto">
              <a:xfrm>
                <a:off x="0" y="89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 name="Line 83"/>
              <p:cNvSpPr>
                <a:spLocks noChangeShapeType="1"/>
              </p:cNvSpPr>
              <p:nvPr userDrawn="1"/>
            </p:nvSpPr>
            <p:spPr bwMode="auto">
              <a:xfrm>
                <a:off x="0" y="92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8" name="Line 84"/>
              <p:cNvSpPr>
                <a:spLocks noChangeShapeType="1"/>
              </p:cNvSpPr>
              <p:nvPr userDrawn="1"/>
            </p:nvSpPr>
            <p:spPr bwMode="auto">
              <a:xfrm>
                <a:off x="0" y="770"/>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9" name="Line 85"/>
              <p:cNvSpPr>
                <a:spLocks noChangeShapeType="1"/>
              </p:cNvSpPr>
              <p:nvPr userDrawn="1"/>
            </p:nvSpPr>
            <p:spPr bwMode="auto">
              <a:xfrm>
                <a:off x="0" y="815"/>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0" name="Line 86"/>
              <p:cNvSpPr>
                <a:spLocks noChangeShapeType="1"/>
              </p:cNvSpPr>
              <p:nvPr userDrawn="1"/>
            </p:nvSpPr>
            <p:spPr bwMode="auto">
              <a:xfrm>
                <a:off x="0" y="71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1" name="Line 87"/>
              <p:cNvSpPr>
                <a:spLocks noChangeShapeType="1"/>
              </p:cNvSpPr>
              <p:nvPr userDrawn="1"/>
            </p:nvSpPr>
            <p:spPr bwMode="auto">
              <a:xfrm>
                <a:off x="0" y="646"/>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2" name="Line 88"/>
              <p:cNvSpPr>
                <a:spLocks noChangeShapeType="1"/>
              </p:cNvSpPr>
              <p:nvPr userDrawn="1"/>
            </p:nvSpPr>
            <p:spPr bwMode="auto">
              <a:xfrm>
                <a:off x="0" y="522"/>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3" name="Line 89"/>
              <p:cNvSpPr>
                <a:spLocks noChangeShapeType="1"/>
              </p:cNvSpPr>
              <p:nvPr userDrawn="1"/>
            </p:nvSpPr>
            <p:spPr bwMode="auto">
              <a:xfrm>
                <a:off x="0" y="558"/>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4" name="Line 90"/>
              <p:cNvSpPr>
                <a:spLocks noChangeShapeType="1"/>
              </p:cNvSpPr>
              <p:nvPr userDrawn="1"/>
            </p:nvSpPr>
            <p:spPr bwMode="auto">
              <a:xfrm>
                <a:off x="0" y="591"/>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5" name="Line 91"/>
              <p:cNvSpPr>
                <a:spLocks noChangeShapeType="1"/>
              </p:cNvSpPr>
              <p:nvPr userDrawn="1"/>
            </p:nvSpPr>
            <p:spPr bwMode="auto">
              <a:xfrm>
                <a:off x="0" y="432"/>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 name="Line 92"/>
              <p:cNvSpPr>
                <a:spLocks noChangeShapeType="1"/>
              </p:cNvSpPr>
              <p:nvPr userDrawn="1"/>
            </p:nvSpPr>
            <p:spPr bwMode="auto">
              <a:xfrm>
                <a:off x="0" y="384"/>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 name="Line 93"/>
              <p:cNvSpPr>
                <a:spLocks noChangeShapeType="1"/>
              </p:cNvSpPr>
              <p:nvPr userDrawn="1"/>
            </p:nvSpPr>
            <p:spPr bwMode="auto">
              <a:xfrm>
                <a:off x="0" y="477"/>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 name="Line 94"/>
              <p:cNvSpPr>
                <a:spLocks noChangeShapeType="1"/>
              </p:cNvSpPr>
              <p:nvPr userDrawn="1"/>
            </p:nvSpPr>
            <p:spPr bwMode="auto">
              <a:xfrm>
                <a:off x="0" y="33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 name="Line 95"/>
              <p:cNvSpPr>
                <a:spLocks noChangeShapeType="1"/>
              </p:cNvSpPr>
              <p:nvPr userDrawn="1"/>
            </p:nvSpPr>
            <p:spPr bwMode="auto">
              <a:xfrm>
                <a:off x="0" y="318"/>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 name="Line 96"/>
              <p:cNvSpPr>
                <a:spLocks noChangeShapeType="1"/>
              </p:cNvSpPr>
              <p:nvPr userDrawn="1"/>
            </p:nvSpPr>
            <p:spPr bwMode="auto">
              <a:xfrm>
                <a:off x="0" y="258"/>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 name="Line 97"/>
              <p:cNvSpPr>
                <a:spLocks noChangeShapeType="1"/>
              </p:cNvSpPr>
              <p:nvPr userDrawn="1"/>
            </p:nvSpPr>
            <p:spPr bwMode="auto">
              <a:xfrm>
                <a:off x="0" y="7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 name="Line 98"/>
              <p:cNvSpPr>
                <a:spLocks noChangeShapeType="1"/>
              </p:cNvSpPr>
              <p:nvPr userDrawn="1"/>
            </p:nvSpPr>
            <p:spPr bwMode="auto">
              <a:xfrm>
                <a:off x="0" y="43"/>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 name="Line 99"/>
              <p:cNvSpPr>
                <a:spLocks noChangeShapeType="1"/>
              </p:cNvSpPr>
              <p:nvPr userDrawn="1"/>
            </p:nvSpPr>
            <p:spPr bwMode="auto">
              <a:xfrm>
                <a:off x="0" y="91"/>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 name="Line 100"/>
              <p:cNvSpPr>
                <a:spLocks noChangeShapeType="1"/>
              </p:cNvSpPr>
              <p:nvPr userDrawn="1"/>
            </p:nvSpPr>
            <p:spPr bwMode="auto">
              <a:xfrm>
                <a:off x="0" y="145"/>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5" name="Line 101"/>
              <p:cNvSpPr>
                <a:spLocks noChangeShapeType="1"/>
              </p:cNvSpPr>
              <p:nvPr userDrawn="1"/>
            </p:nvSpPr>
            <p:spPr bwMode="auto">
              <a:xfrm>
                <a:off x="0" y="202"/>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33" name="Group 102"/>
            <p:cNvGrpSpPr>
              <a:grpSpLocks/>
            </p:cNvGrpSpPr>
            <p:nvPr userDrawn="1"/>
          </p:nvGrpSpPr>
          <p:grpSpPr bwMode="auto">
            <a:xfrm>
              <a:off x="400" y="205"/>
              <a:ext cx="5216" cy="1123"/>
              <a:chOff x="400" y="205"/>
              <a:chExt cx="5216" cy="1123"/>
            </a:xfrm>
          </p:grpSpPr>
          <p:sp>
            <p:nvSpPr>
              <p:cNvPr id="1034" name="Rectangle 103"/>
              <p:cNvSpPr>
                <a:spLocks noChangeArrowheads="1"/>
              </p:cNvSpPr>
              <p:nvPr userDrawn="1"/>
            </p:nvSpPr>
            <p:spPr bwMode="auto">
              <a:xfrm>
                <a:off x="557" y="205"/>
                <a:ext cx="313" cy="91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a:solidFill>
                      <a:schemeClr val="tx1"/>
                    </a:solidFill>
                    <a:latin typeface="Times New Roman" charset="0"/>
                  </a:defRPr>
                </a:lvl1pPr>
                <a:lvl2pPr marL="742950" indent="-285750" eaLnBrk="0" hangingPunct="0">
                  <a:defRPr sz="3200">
                    <a:solidFill>
                      <a:schemeClr val="tx1"/>
                    </a:solidFill>
                    <a:latin typeface="Times New Roman" charset="0"/>
                  </a:defRPr>
                </a:lvl2pPr>
                <a:lvl3pPr marL="1143000" indent="-228600" eaLnBrk="0" hangingPunct="0">
                  <a:defRPr sz="3200">
                    <a:solidFill>
                      <a:schemeClr val="tx1"/>
                    </a:solidFill>
                    <a:latin typeface="Times New Roman" charset="0"/>
                  </a:defRPr>
                </a:lvl3pPr>
                <a:lvl4pPr marL="1600200" indent="-228600" eaLnBrk="0" hangingPunct="0">
                  <a:defRPr sz="3200">
                    <a:solidFill>
                      <a:schemeClr val="tx1"/>
                    </a:solidFill>
                    <a:latin typeface="Times New Roman" charset="0"/>
                  </a:defRPr>
                </a:lvl4pPr>
                <a:lvl5pPr marL="2057400" indent="-228600" eaLnBrk="0" hangingPunct="0">
                  <a:defRPr sz="3200">
                    <a:solidFill>
                      <a:schemeClr val="tx1"/>
                    </a:solidFill>
                    <a:latin typeface="Times New Roman" charset="0"/>
                  </a:defRPr>
                </a:lvl5pPr>
                <a:lvl6pPr marL="2514600" indent="-228600" eaLnBrk="0" fontAlgn="base" hangingPunct="0">
                  <a:spcBef>
                    <a:spcPct val="20000"/>
                  </a:spcBef>
                  <a:spcAft>
                    <a:spcPct val="0"/>
                  </a:spcAft>
                  <a:buClr>
                    <a:schemeClr val="accent2"/>
                  </a:buClr>
                  <a:buFont typeface="Wingdings" pitchFamily="2" charset="2"/>
                  <a:buChar char="w"/>
                  <a:defRPr sz="3200">
                    <a:solidFill>
                      <a:schemeClr val="tx1"/>
                    </a:solidFill>
                    <a:latin typeface="Times New Roman" charset="0"/>
                  </a:defRPr>
                </a:lvl6pPr>
                <a:lvl7pPr marL="2971800" indent="-228600" eaLnBrk="0" fontAlgn="base" hangingPunct="0">
                  <a:spcBef>
                    <a:spcPct val="20000"/>
                  </a:spcBef>
                  <a:spcAft>
                    <a:spcPct val="0"/>
                  </a:spcAft>
                  <a:buClr>
                    <a:schemeClr val="accent2"/>
                  </a:buClr>
                  <a:buFont typeface="Wingdings" pitchFamily="2" charset="2"/>
                  <a:buChar char="w"/>
                  <a:defRPr sz="3200">
                    <a:solidFill>
                      <a:schemeClr val="tx1"/>
                    </a:solidFill>
                    <a:latin typeface="Times New Roman" charset="0"/>
                  </a:defRPr>
                </a:lvl7pPr>
                <a:lvl8pPr marL="3429000" indent="-228600" eaLnBrk="0" fontAlgn="base" hangingPunct="0">
                  <a:spcBef>
                    <a:spcPct val="20000"/>
                  </a:spcBef>
                  <a:spcAft>
                    <a:spcPct val="0"/>
                  </a:spcAft>
                  <a:buClr>
                    <a:schemeClr val="accent2"/>
                  </a:buClr>
                  <a:buFont typeface="Wingdings" pitchFamily="2" charset="2"/>
                  <a:buChar char="w"/>
                  <a:defRPr sz="3200">
                    <a:solidFill>
                      <a:schemeClr val="tx1"/>
                    </a:solidFill>
                    <a:latin typeface="Times New Roman" charset="0"/>
                  </a:defRPr>
                </a:lvl8pPr>
                <a:lvl9pPr marL="3886200" indent="-228600" eaLnBrk="0" fontAlgn="base" hangingPunct="0">
                  <a:spcBef>
                    <a:spcPct val="20000"/>
                  </a:spcBef>
                  <a:spcAft>
                    <a:spcPct val="0"/>
                  </a:spcAft>
                  <a:buClr>
                    <a:schemeClr val="accent2"/>
                  </a:buClr>
                  <a:buFont typeface="Wingdings" pitchFamily="2" charset="2"/>
                  <a:buChar char="w"/>
                  <a:defRPr sz="3200">
                    <a:solidFill>
                      <a:schemeClr val="tx1"/>
                    </a:solidFill>
                    <a:latin typeface="Times New Roman" charset="0"/>
                  </a:defRPr>
                </a:lvl9pPr>
              </a:lstStyle>
              <a:p>
                <a:pPr eaLnBrk="1" hangingPunct="1"/>
                <a:endParaRPr lang="en-US" altLang="en-US"/>
              </a:p>
            </p:txBody>
          </p:sp>
          <p:sp>
            <p:nvSpPr>
              <p:cNvPr id="1035" name="Rectangle 104"/>
              <p:cNvSpPr>
                <a:spLocks noChangeArrowheads="1"/>
              </p:cNvSpPr>
              <p:nvPr userDrawn="1"/>
            </p:nvSpPr>
            <p:spPr bwMode="auto">
              <a:xfrm>
                <a:off x="400" y="288"/>
                <a:ext cx="3567" cy="49"/>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a:solidFill>
                      <a:schemeClr val="tx1"/>
                    </a:solidFill>
                    <a:latin typeface="Times New Roman" charset="0"/>
                  </a:defRPr>
                </a:lvl1pPr>
                <a:lvl2pPr marL="742950" indent="-285750" eaLnBrk="0" hangingPunct="0">
                  <a:defRPr sz="3200">
                    <a:solidFill>
                      <a:schemeClr val="tx1"/>
                    </a:solidFill>
                    <a:latin typeface="Times New Roman" charset="0"/>
                  </a:defRPr>
                </a:lvl2pPr>
                <a:lvl3pPr marL="1143000" indent="-228600" eaLnBrk="0" hangingPunct="0">
                  <a:defRPr sz="3200">
                    <a:solidFill>
                      <a:schemeClr val="tx1"/>
                    </a:solidFill>
                    <a:latin typeface="Times New Roman" charset="0"/>
                  </a:defRPr>
                </a:lvl3pPr>
                <a:lvl4pPr marL="1600200" indent="-228600" eaLnBrk="0" hangingPunct="0">
                  <a:defRPr sz="3200">
                    <a:solidFill>
                      <a:schemeClr val="tx1"/>
                    </a:solidFill>
                    <a:latin typeface="Times New Roman" charset="0"/>
                  </a:defRPr>
                </a:lvl4pPr>
                <a:lvl5pPr marL="2057400" indent="-228600" eaLnBrk="0" hangingPunct="0">
                  <a:defRPr sz="3200">
                    <a:solidFill>
                      <a:schemeClr val="tx1"/>
                    </a:solidFill>
                    <a:latin typeface="Times New Roman" charset="0"/>
                  </a:defRPr>
                </a:lvl5pPr>
                <a:lvl6pPr marL="2514600" indent="-228600" eaLnBrk="0" fontAlgn="base" hangingPunct="0">
                  <a:spcBef>
                    <a:spcPct val="20000"/>
                  </a:spcBef>
                  <a:spcAft>
                    <a:spcPct val="0"/>
                  </a:spcAft>
                  <a:buClr>
                    <a:schemeClr val="accent2"/>
                  </a:buClr>
                  <a:buFont typeface="Wingdings" pitchFamily="2" charset="2"/>
                  <a:buChar char="w"/>
                  <a:defRPr sz="3200">
                    <a:solidFill>
                      <a:schemeClr val="tx1"/>
                    </a:solidFill>
                    <a:latin typeface="Times New Roman" charset="0"/>
                  </a:defRPr>
                </a:lvl6pPr>
                <a:lvl7pPr marL="2971800" indent="-228600" eaLnBrk="0" fontAlgn="base" hangingPunct="0">
                  <a:spcBef>
                    <a:spcPct val="20000"/>
                  </a:spcBef>
                  <a:spcAft>
                    <a:spcPct val="0"/>
                  </a:spcAft>
                  <a:buClr>
                    <a:schemeClr val="accent2"/>
                  </a:buClr>
                  <a:buFont typeface="Wingdings" pitchFamily="2" charset="2"/>
                  <a:buChar char="w"/>
                  <a:defRPr sz="3200">
                    <a:solidFill>
                      <a:schemeClr val="tx1"/>
                    </a:solidFill>
                    <a:latin typeface="Times New Roman" charset="0"/>
                  </a:defRPr>
                </a:lvl7pPr>
                <a:lvl8pPr marL="3429000" indent="-228600" eaLnBrk="0" fontAlgn="base" hangingPunct="0">
                  <a:spcBef>
                    <a:spcPct val="20000"/>
                  </a:spcBef>
                  <a:spcAft>
                    <a:spcPct val="0"/>
                  </a:spcAft>
                  <a:buClr>
                    <a:schemeClr val="accent2"/>
                  </a:buClr>
                  <a:buFont typeface="Wingdings" pitchFamily="2" charset="2"/>
                  <a:buChar char="w"/>
                  <a:defRPr sz="3200">
                    <a:solidFill>
                      <a:schemeClr val="tx1"/>
                    </a:solidFill>
                    <a:latin typeface="Times New Roman" charset="0"/>
                  </a:defRPr>
                </a:lvl8pPr>
                <a:lvl9pPr marL="3886200" indent="-228600" eaLnBrk="0" fontAlgn="base" hangingPunct="0">
                  <a:spcBef>
                    <a:spcPct val="20000"/>
                  </a:spcBef>
                  <a:spcAft>
                    <a:spcPct val="0"/>
                  </a:spcAft>
                  <a:buClr>
                    <a:schemeClr val="accent2"/>
                  </a:buClr>
                  <a:buFont typeface="Wingdings" pitchFamily="2" charset="2"/>
                  <a:buChar char="w"/>
                  <a:defRPr sz="3200">
                    <a:solidFill>
                      <a:schemeClr val="tx1"/>
                    </a:solidFill>
                    <a:latin typeface="Times New Roman" charset="0"/>
                  </a:defRPr>
                </a:lvl9pPr>
              </a:lstStyle>
              <a:p>
                <a:pPr eaLnBrk="1" hangingPunct="1"/>
                <a:endParaRPr lang="en-US" altLang="en-US"/>
              </a:p>
            </p:txBody>
          </p:sp>
          <p:sp>
            <p:nvSpPr>
              <p:cNvPr id="1036" name="Rectangle 105"/>
              <p:cNvSpPr>
                <a:spLocks noChangeArrowheads="1"/>
              </p:cNvSpPr>
              <p:nvPr userDrawn="1"/>
            </p:nvSpPr>
            <p:spPr bwMode="auto">
              <a:xfrm>
                <a:off x="4599" y="1115"/>
                <a:ext cx="929" cy="2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a:solidFill>
                      <a:schemeClr val="tx1"/>
                    </a:solidFill>
                    <a:latin typeface="Times New Roman" charset="0"/>
                  </a:defRPr>
                </a:lvl1pPr>
                <a:lvl2pPr marL="742950" indent="-285750" eaLnBrk="0" hangingPunct="0">
                  <a:defRPr sz="3200">
                    <a:solidFill>
                      <a:schemeClr val="tx1"/>
                    </a:solidFill>
                    <a:latin typeface="Times New Roman" charset="0"/>
                  </a:defRPr>
                </a:lvl2pPr>
                <a:lvl3pPr marL="1143000" indent="-228600" eaLnBrk="0" hangingPunct="0">
                  <a:defRPr sz="3200">
                    <a:solidFill>
                      <a:schemeClr val="tx1"/>
                    </a:solidFill>
                    <a:latin typeface="Times New Roman" charset="0"/>
                  </a:defRPr>
                </a:lvl3pPr>
                <a:lvl4pPr marL="1600200" indent="-228600" eaLnBrk="0" hangingPunct="0">
                  <a:defRPr sz="3200">
                    <a:solidFill>
                      <a:schemeClr val="tx1"/>
                    </a:solidFill>
                    <a:latin typeface="Times New Roman" charset="0"/>
                  </a:defRPr>
                </a:lvl4pPr>
                <a:lvl5pPr marL="2057400" indent="-228600" eaLnBrk="0" hangingPunct="0">
                  <a:defRPr sz="3200">
                    <a:solidFill>
                      <a:schemeClr val="tx1"/>
                    </a:solidFill>
                    <a:latin typeface="Times New Roman" charset="0"/>
                  </a:defRPr>
                </a:lvl5pPr>
                <a:lvl6pPr marL="2514600" indent="-228600" eaLnBrk="0" fontAlgn="base" hangingPunct="0">
                  <a:spcBef>
                    <a:spcPct val="20000"/>
                  </a:spcBef>
                  <a:spcAft>
                    <a:spcPct val="0"/>
                  </a:spcAft>
                  <a:buClr>
                    <a:schemeClr val="accent2"/>
                  </a:buClr>
                  <a:buFont typeface="Wingdings" pitchFamily="2" charset="2"/>
                  <a:buChar char="w"/>
                  <a:defRPr sz="3200">
                    <a:solidFill>
                      <a:schemeClr val="tx1"/>
                    </a:solidFill>
                    <a:latin typeface="Times New Roman" charset="0"/>
                  </a:defRPr>
                </a:lvl6pPr>
                <a:lvl7pPr marL="2971800" indent="-228600" eaLnBrk="0" fontAlgn="base" hangingPunct="0">
                  <a:spcBef>
                    <a:spcPct val="20000"/>
                  </a:spcBef>
                  <a:spcAft>
                    <a:spcPct val="0"/>
                  </a:spcAft>
                  <a:buClr>
                    <a:schemeClr val="accent2"/>
                  </a:buClr>
                  <a:buFont typeface="Wingdings" pitchFamily="2" charset="2"/>
                  <a:buChar char="w"/>
                  <a:defRPr sz="3200">
                    <a:solidFill>
                      <a:schemeClr val="tx1"/>
                    </a:solidFill>
                    <a:latin typeface="Times New Roman" charset="0"/>
                  </a:defRPr>
                </a:lvl7pPr>
                <a:lvl8pPr marL="3429000" indent="-228600" eaLnBrk="0" fontAlgn="base" hangingPunct="0">
                  <a:spcBef>
                    <a:spcPct val="20000"/>
                  </a:spcBef>
                  <a:spcAft>
                    <a:spcPct val="0"/>
                  </a:spcAft>
                  <a:buClr>
                    <a:schemeClr val="accent2"/>
                  </a:buClr>
                  <a:buFont typeface="Wingdings" pitchFamily="2" charset="2"/>
                  <a:buChar char="w"/>
                  <a:defRPr sz="3200">
                    <a:solidFill>
                      <a:schemeClr val="tx1"/>
                    </a:solidFill>
                    <a:latin typeface="Times New Roman" charset="0"/>
                  </a:defRPr>
                </a:lvl8pPr>
                <a:lvl9pPr marL="3886200" indent="-228600" eaLnBrk="0" fontAlgn="base" hangingPunct="0">
                  <a:spcBef>
                    <a:spcPct val="20000"/>
                  </a:spcBef>
                  <a:spcAft>
                    <a:spcPct val="0"/>
                  </a:spcAft>
                  <a:buClr>
                    <a:schemeClr val="accent2"/>
                  </a:buClr>
                  <a:buFont typeface="Wingdings" pitchFamily="2" charset="2"/>
                  <a:buChar char="w"/>
                  <a:defRPr sz="3200">
                    <a:solidFill>
                      <a:schemeClr val="tx1"/>
                    </a:solidFill>
                    <a:latin typeface="Times New Roman" charset="0"/>
                  </a:defRPr>
                </a:lvl9pPr>
              </a:lstStyle>
              <a:p>
                <a:pPr eaLnBrk="1" hangingPunct="1"/>
                <a:endParaRPr lang="en-US" altLang="en-US"/>
              </a:p>
            </p:txBody>
          </p:sp>
          <p:sp>
            <p:nvSpPr>
              <p:cNvPr id="1037" name="Rectangle 106"/>
              <p:cNvSpPr>
                <a:spLocks noChangeArrowheads="1"/>
              </p:cNvSpPr>
              <p:nvPr userDrawn="1"/>
            </p:nvSpPr>
            <p:spPr bwMode="auto">
              <a:xfrm>
                <a:off x="2049" y="1211"/>
                <a:ext cx="3567" cy="49"/>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a:solidFill>
                      <a:schemeClr val="tx1"/>
                    </a:solidFill>
                    <a:latin typeface="Times New Roman" charset="0"/>
                  </a:defRPr>
                </a:lvl1pPr>
                <a:lvl2pPr marL="742950" indent="-285750" eaLnBrk="0" hangingPunct="0">
                  <a:defRPr sz="3200">
                    <a:solidFill>
                      <a:schemeClr val="tx1"/>
                    </a:solidFill>
                    <a:latin typeface="Times New Roman" charset="0"/>
                  </a:defRPr>
                </a:lvl2pPr>
                <a:lvl3pPr marL="1143000" indent="-228600" eaLnBrk="0" hangingPunct="0">
                  <a:defRPr sz="3200">
                    <a:solidFill>
                      <a:schemeClr val="tx1"/>
                    </a:solidFill>
                    <a:latin typeface="Times New Roman" charset="0"/>
                  </a:defRPr>
                </a:lvl3pPr>
                <a:lvl4pPr marL="1600200" indent="-228600" eaLnBrk="0" hangingPunct="0">
                  <a:defRPr sz="3200">
                    <a:solidFill>
                      <a:schemeClr val="tx1"/>
                    </a:solidFill>
                    <a:latin typeface="Times New Roman" charset="0"/>
                  </a:defRPr>
                </a:lvl4pPr>
                <a:lvl5pPr marL="2057400" indent="-228600" eaLnBrk="0" hangingPunct="0">
                  <a:defRPr sz="3200">
                    <a:solidFill>
                      <a:schemeClr val="tx1"/>
                    </a:solidFill>
                    <a:latin typeface="Times New Roman" charset="0"/>
                  </a:defRPr>
                </a:lvl5pPr>
                <a:lvl6pPr marL="2514600" indent="-228600" eaLnBrk="0" fontAlgn="base" hangingPunct="0">
                  <a:spcBef>
                    <a:spcPct val="20000"/>
                  </a:spcBef>
                  <a:spcAft>
                    <a:spcPct val="0"/>
                  </a:spcAft>
                  <a:buClr>
                    <a:schemeClr val="accent2"/>
                  </a:buClr>
                  <a:buFont typeface="Wingdings" pitchFamily="2" charset="2"/>
                  <a:buChar char="w"/>
                  <a:defRPr sz="3200">
                    <a:solidFill>
                      <a:schemeClr val="tx1"/>
                    </a:solidFill>
                    <a:latin typeface="Times New Roman" charset="0"/>
                  </a:defRPr>
                </a:lvl6pPr>
                <a:lvl7pPr marL="2971800" indent="-228600" eaLnBrk="0" fontAlgn="base" hangingPunct="0">
                  <a:spcBef>
                    <a:spcPct val="20000"/>
                  </a:spcBef>
                  <a:spcAft>
                    <a:spcPct val="0"/>
                  </a:spcAft>
                  <a:buClr>
                    <a:schemeClr val="accent2"/>
                  </a:buClr>
                  <a:buFont typeface="Wingdings" pitchFamily="2" charset="2"/>
                  <a:buChar char="w"/>
                  <a:defRPr sz="3200">
                    <a:solidFill>
                      <a:schemeClr val="tx1"/>
                    </a:solidFill>
                    <a:latin typeface="Times New Roman" charset="0"/>
                  </a:defRPr>
                </a:lvl7pPr>
                <a:lvl8pPr marL="3429000" indent="-228600" eaLnBrk="0" fontAlgn="base" hangingPunct="0">
                  <a:spcBef>
                    <a:spcPct val="20000"/>
                  </a:spcBef>
                  <a:spcAft>
                    <a:spcPct val="0"/>
                  </a:spcAft>
                  <a:buClr>
                    <a:schemeClr val="accent2"/>
                  </a:buClr>
                  <a:buFont typeface="Wingdings" pitchFamily="2" charset="2"/>
                  <a:buChar char="w"/>
                  <a:defRPr sz="3200">
                    <a:solidFill>
                      <a:schemeClr val="tx1"/>
                    </a:solidFill>
                    <a:latin typeface="Times New Roman" charset="0"/>
                  </a:defRPr>
                </a:lvl8pPr>
                <a:lvl9pPr marL="3886200" indent="-228600" eaLnBrk="0" fontAlgn="base" hangingPunct="0">
                  <a:spcBef>
                    <a:spcPct val="20000"/>
                  </a:spcBef>
                  <a:spcAft>
                    <a:spcPct val="0"/>
                  </a:spcAft>
                  <a:buClr>
                    <a:schemeClr val="accent2"/>
                  </a:buClr>
                  <a:buFont typeface="Wingdings" pitchFamily="2" charset="2"/>
                  <a:buChar char="w"/>
                  <a:defRPr sz="3200">
                    <a:solidFill>
                      <a:schemeClr val="tx1"/>
                    </a:solidFill>
                    <a:latin typeface="Times New Roman" charset="0"/>
                  </a:defRPr>
                </a:lvl9pPr>
              </a:lstStyle>
              <a:p>
                <a:pPr eaLnBrk="1" hangingPunct="1"/>
                <a:endParaRPr lang="en-US" altLang="en-US"/>
              </a:p>
            </p:txBody>
          </p:sp>
        </p:grpSp>
      </p:grpSp>
      <p:sp>
        <p:nvSpPr>
          <p:cNvPr id="1027" name="Rectangle 107"/>
          <p:cNvSpPr>
            <a:spLocks noGrp="1" noChangeArrowheads="1"/>
          </p:cNvSpPr>
          <p:nvPr>
            <p:ph type="body" idx="1"/>
          </p:nvPr>
        </p:nvSpPr>
        <p:spPr bwMode="auto">
          <a:xfrm>
            <a:off x="809625" y="2214563"/>
            <a:ext cx="7958138" cy="388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p>
        </p:txBody>
      </p:sp>
      <p:sp>
        <p:nvSpPr>
          <p:cNvPr id="3180" name="Rectangle 108"/>
          <p:cNvSpPr>
            <a:spLocks noGrp="1" noChangeArrowheads="1"/>
          </p:cNvSpPr>
          <p:nvPr>
            <p:ph type="dt" sz="half" idx="2"/>
          </p:nvPr>
        </p:nvSpPr>
        <p:spPr bwMode="auto">
          <a:xfrm>
            <a:off x="809625" y="6373813"/>
            <a:ext cx="1905000"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buClrTx/>
              <a:buFontTx/>
              <a:buNone/>
              <a:defRPr sz="1400" smtClean="0">
                <a:solidFill>
                  <a:schemeClr val="folHlink"/>
                </a:solidFill>
              </a:defRPr>
            </a:lvl1pPr>
          </a:lstStyle>
          <a:p>
            <a:pPr>
              <a:defRPr/>
            </a:pPr>
            <a:endParaRPr lang="es-ES" altLang="en-US"/>
          </a:p>
        </p:txBody>
      </p:sp>
      <p:sp>
        <p:nvSpPr>
          <p:cNvPr id="3181" name="Rectangle 109"/>
          <p:cNvSpPr>
            <a:spLocks noGrp="1" noChangeArrowheads="1"/>
          </p:cNvSpPr>
          <p:nvPr>
            <p:ph type="ftr" sz="quarter" idx="3"/>
          </p:nvPr>
        </p:nvSpPr>
        <p:spPr bwMode="auto">
          <a:xfrm>
            <a:off x="3132138" y="6376988"/>
            <a:ext cx="3086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spcBef>
                <a:spcPct val="0"/>
              </a:spcBef>
              <a:buClrTx/>
              <a:buFontTx/>
              <a:buNone/>
              <a:defRPr sz="1400" smtClean="0">
                <a:solidFill>
                  <a:schemeClr val="folHlink"/>
                </a:solidFill>
              </a:defRPr>
            </a:lvl1pPr>
          </a:lstStyle>
          <a:p>
            <a:pPr>
              <a:defRPr/>
            </a:pPr>
            <a:endParaRPr lang="es-ES" altLang="en-US"/>
          </a:p>
        </p:txBody>
      </p:sp>
      <p:sp>
        <p:nvSpPr>
          <p:cNvPr id="3182" name="Rectangle 110"/>
          <p:cNvSpPr>
            <a:spLocks noGrp="1" noChangeArrowheads="1"/>
          </p:cNvSpPr>
          <p:nvPr>
            <p:ph type="sldNum" sz="quarter" idx="4"/>
          </p:nvPr>
        </p:nvSpPr>
        <p:spPr bwMode="auto">
          <a:xfrm>
            <a:off x="6589713" y="6376988"/>
            <a:ext cx="2193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ClrTx/>
              <a:buFontTx/>
              <a:buNone/>
              <a:defRPr sz="1400" smtClean="0">
                <a:solidFill>
                  <a:schemeClr val="folHlink"/>
                </a:solidFill>
              </a:defRPr>
            </a:lvl1pPr>
          </a:lstStyle>
          <a:p>
            <a:pPr>
              <a:defRPr/>
            </a:pPr>
            <a:fld id="{C5F02694-D394-44DE-B6E0-21E31B2C867C}" type="slidenum">
              <a:rPr lang="es-ES" altLang="en-US"/>
              <a:pPr>
                <a:defRPr/>
              </a:pPr>
              <a:t>‹Nº›</a:t>
            </a:fld>
            <a:endParaRPr lang="es-ES" altLang="en-US"/>
          </a:p>
        </p:txBody>
      </p:sp>
      <p:sp>
        <p:nvSpPr>
          <p:cNvPr id="1031" name="Rectangle 111"/>
          <p:cNvSpPr>
            <a:spLocks noGrp="1" noChangeArrowheads="1"/>
          </p:cNvSpPr>
          <p:nvPr>
            <p:ph type="title"/>
          </p:nvPr>
        </p:nvSpPr>
        <p:spPr bwMode="auto">
          <a:xfrm>
            <a:off x="1371600" y="609600"/>
            <a:ext cx="7378700" cy="11430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a:t>Haga clic para modificar el estilo de título del patrón</a:t>
            </a:r>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lnSpc>
          <a:spcPct val="85000"/>
        </a:lnSpc>
        <a:spcBef>
          <a:spcPct val="0"/>
        </a:spcBef>
        <a:spcAft>
          <a:spcPct val="0"/>
        </a:spcAft>
        <a:defRPr sz="4400">
          <a:solidFill>
            <a:schemeClr val="tx2"/>
          </a:solidFill>
          <a:latin typeface="+mj-lt"/>
          <a:ea typeface="+mj-ea"/>
          <a:cs typeface="+mj-cs"/>
        </a:defRPr>
      </a:lvl1pPr>
      <a:lvl2pPr algn="ctr" rtl="0" eaLnBrk="0" fontAlgn="base" hangingPunct="0">
        <a:lnSpc>
          <a:spcPct val="85000"/>
        </a:lnSpc>
        <a:spcBef>
          <a:spcPct val="0"/>
        </a:spcBef>
        <a:spcAft>
          <a:spcPct val="0"/>
        </a:spcAft>
        <a:defRPr sz="4400">
          <a:solidFill>
            <a:schemeClr val="tx2"/>
          </a:solidFill>
          <a:latin typeface="Times New Roman" charset="0"/>
        </a:defRPr>
      </a:lvl2pPr>
      <a:lvl3pPr algn="ctr" rtl="0" eaLnBrk="0" fontAlgn="base" hangingPunct="0">
        <a:lnSpc>
          <a:spcPct val="85000"/>
        </a:lnSpc>
        <a:spcBef>
          <a:spcPct val="0"/>
        </a:spcBef>
        <a:spcAft>
          <a:spcPct val="0"/>
        </a:spcAft>
        <a:defRPr sz="4400">
          <a:solidFill>
            <a:schemeClr val="tx2"/>
          </a:solidFill>
          <a:latin typeface="Times New Roman" charset="0"/>
        </a:defRPr>
      </a:lvl3pPr>
      <a:lvl4pPr algn="ctr" rtl="0" eaLnBrk="0" fontAlgn="base" hangingPunct="0">
        <a:lnSpc>
          <a:spcPct val="85000"/>
        </a:lnSpc>
        <a:spcBef>
          <a:spcPct val="0"/>
        </a:spcBef>
        <a:spcAft>
          <a:spcPct val="0"/>
        </a:spcAft>
        <a:defRPr sz="4400">
          <a:solidFill>
            <a:schemeClr val="tx2"/>
          </a:solidFill>
          <a:latin typeface="Times New Roman" charset="0"/>
        </a:defRPr>
      </a:lvl4pPr>
      <a:lvl5pPr algn="ctr" rtl="0" eaLnBrk="0" fontAlgn="base" hangingPunct="0">
        <a:lnSpc>
          <a:spcPct val="85000"/>
        </a:lnSpc>
        <a:spcBef>
          <a:spcPct val="0"/>
        </a:spcBef>
        <a:spcAft>
          <a:spcPct val="0"/>
        </a:spcAft>
        <a:defRPr sz="4400">
          <a:solidFill>
            <a:schemeClr val="tx2"/>
          </a:solidFill>
          <a:latin typeface="Times New Roman" charset="0"/>
        </a:defRPr>
      </a:lvl5pPr>
      <a:lvl6pPr marL="457200" algn="ctr" rtl="0" fontAlgn="base">
        <a:lnSpc>
          <a:spcPct val="85000"/>
        </a:lnSpc>
        <a:spcBef>
          <a:spcPct val="0"/>
        </a:spcBef>
        <a:spcAft>
          <a:spcPct val="0"/>
        </a:spcAft>
        <a:defRPr sz="4400">
          <a:solidFill>
            <a:schemeClr val="tx2"/>
          </a:solidFill>
          <a:latin typeface="Times New Roman" charset="0"/>
        </a:defRPr>
      </a:lvl6pPr>
      <a:lvl7pPr marL="914400" algn="ctr" rtl="0" fontAlgn="base">
        <a:lnSpc>
          <a:spcPct val="85000"/>
        </a:lnSpc>
        <a:spcBef>
          <a:spcPct val="0"/>
        </a:spcBef>
        <a:spcAft>
          <a:spcPct val="0"/>
        </a:spcAft>
        <a:defRPr sz="4400">
          <a:solidFill>
            <a:schemeClr val="tx2"/>
          </a:solidFill>
          <a:latin typeface="Times New Roman" charset="0"/>
        </a:defRPr>
      </a:lvl7pPr>
      <a:lvl8pPr marL="1371600" algn="ctr" rtl="0" fontAlgn="base">
        <a:lnSpc>
          <a:spcPct val="85000"/>
        </a:lnSpc>
        <a:spcBef>
          <a:spcPct val="0"/>
        </a:spcBef>
        <a:spcAft>
          <a:spcPct val="0"/>
        </a:spcAft>
        <a:defRPr sz="4400">
          <a:solidFill>
            <a:schemeClr val="tx2"/>
          </a:solidFill>
          <a:latin typeface="Times New Roman" charset="0"/>
        </a:defRPr>
      </a:lvl8pPr>
      <a:lvl9pPr marL="1828800" algn="ctr" rtl="0" fontAlgn="base">
        <a:lnSpc>
          <a:spcPct val="85000"/>
        </a:lnSpc>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lr>
          <a:schemeClr val="accent2"/>
        </a:buClr>
        <a:buFont typeface="Wingdings"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itchFamily="2" charset="2"/>
        <a:buChar char="n"/>
        <a:defRPr sz="2800">
          <a:solidFill>
            <a:schemeClr val="tx1"/>
          </a:solidFill>
          <a:latin typeface="+mn-lt"/>
        </a:defRPr>
      </a:lvl2pPr>
      <a:lvl3pPr marL="1085850" indent="-228600" algn="l" rtl="0" eaLnBrk="0" fontAlgn="base" hangingPunct="0">
        <a:spcBef>
          <a:spcPct val="20000"/>
        </a:spcBef>
        <a:spcAft>
          <a:spcPct val="0"/>
        </a:spcAft>
        <a:buClr>
          <a:schemeClr val="accent2"/>
        </a:buClr>
        <a:buSzPct val="65000"/>
        <a:buFont typeface="Wingdings" pitchFamily="2" charset="2"/>
        <a:buChar char="l"/>
        <a:defRPr sz="2400">
          <a:solidFill>
            <a:schemeClr val="tx1"/>
          </a:solidFill>
          <a:latin typeface="+mn-lt"/>
        </a:defRPr>
      </a:lvl3pPr>
      <a:lvl4pPr marL="1428750" indent="-228600" algn="l" rtl="0" eaLnBrk="0" fontAlgn="base" hangingPunct="0">
        <a:spcBef>
          <a:spcPct val="20000"/>
        </a:spcBef>
        <a:spcAft>
          <a:spcPct val="0"/>
        </a:spcAft>
        <a:buClr>
          <a:schemeClr val="accent2"/>
        </a:buClr>
        <a:buSzPct val="85000"/>
        <a:buFont typeface="Wingdings" pitchFamily="2" charset="2"/>
        <a:buChar char="w"/>
        <a:defRPr sz="2000">
          <a:solidFill>
            <a:schemeClr val="tx1"/>
          </a:solidFill>
          <a:latin typeface="+mn-lt"/>
        </a:defRPr>
      </a:lvl4pPr>
      <a:lvl5pPr marL="1771650" indent="-228600" algn="l" rtl="0" eaLnBrk="0" fontAlgn="base" hangingPunct="0">
        <a:spcBef>
          <a:spcPct val="20000"/>
        </a:spcBef>
        <a:spcAft>
          <a:spcPct val="0"/>
        </a:spcAft>
        <a:buClr>
          <a:schemeClr val="accent2"/>
        </a:buClr>
        <a:buSzPct val="80000"/>
        <a:buFont typeface="Wingdings" pitchFamily="2" charset="2"/>
        <a:buChar char="§"/>
        <a:defRPr>
          <a:solidFill>
            <a:schemeClr val="tx1"/>
          </a:solidFill>
          <a:latin typeface="+mn-lt"/>
        </a:defRPr>
      </a:lvl5pPr>
      <a:lvl6pPr marL="22288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6pPr>
      <a:lvl7pPr marL="26860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7pPr>
      <a:lvl8pPr marL="31432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8pPr>
      <a:lvl9pPr marL="36004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claymath.org/" TargetMode="External"/><Relationship Id="rId2" Type="http://schemas.openxmlformats.org/officeDocument/2006/relationships/hyperlink" Target="https://es.wikipedia.org/wiki/Problemas_del_milenio" TargetMode="External"/><Relationship Id="rId1" Type="http://schemas.openxmlformats.org/officeDocument/2006/relationships/slideLayout" Target="../slideLayouts/slideLayout2.xml"/><Relationship Id="rId6" Type="http://schemas.openxmlformats.org/officeDocument/2006/relationships/hyperlink" Target="https://complexityzoo.uwaterloo.ca/Complexity_Zoo" TargetMode="External"/><Relationship Id="rId5" Type="http://schemas.openxmlformats.org/officeDocument/2006/relationships/hyperlink" Target="https://www.win.tue.nl/~gwoegi/P-versus-NP.htm" TargetMode="External"/><Relationship Id="rId4" Type="http://schemas.openxmlformats.org/officeDocument/2006/relationships/hyperlink" Target="https://es.wikipedia.org/wiki/Lista_de_21_problemas_NP-completos_de_Karp"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mailto:vfrittelli@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s-AR" altLang="en-US">
                <a:cs typeface="Times New Roman" charset="0"/>
              </a:rPr>
              <a:t>Diseño de Lenguajes de Consulta</a:t>
            </a:r>
            <a:br>
              <a:rPr lang="es-AR" altLang="en-US" sz="3600">
                <a:cs typeface="Times New Roman" charset="0"/>
              </a:rPr>
            </a:br>
            <a:r>
              <a:rPr lang="es-AR" altLang="en-US" sz="3600">
                <a:cs typeface="Times New Roman" charset="0"/>
              </a:rPr>
              <a:t>DLC</a:t>
            </a:r>
            <a:r>
              <a:rPr lang="es-ES" altLang="en-US" sz="3600"/>
              <a:t> </a:t>
            </a:r>
          </a:p>
        </p:txBody>
      </p:sp>
      <p:sp>
        <p:nvSpPr>
          <p:cNvPr id="2051" name="Rectangle 3"/>
          <p:cNvSpPr>
            <a:spLocks noGrp="1" noChangeArrowheads="1"/>
          </p:cNvSpPr>
          <p:nvPr>
            <p:ph type="subTitle" idx="1"/>
          </p:nvPr>
        </p:nvSpPr>
        <p:spPr>
          <a:xfrm>
            <a:off x="1403648" y="2693988"/>
            <a:ext cx="6984776" cy="3399308"/>
          </a:xfrm>
        </p:spPr>
        <p:txBody>
          <a:bodyPr/>
          <a:lstStyle/>
          <a:p>
            <a:pPr algn="l" eaLnBrk="1" hangingPunct="1">
              <a:defRPr/>
            </a:pPr>
            <a:r>
              <a:rPr lang="pt-BR" altLang="en-US"/>
              <a:t>Universidad Tecnológica Nacional</a:t>
            </a:r>
          </a:p>
          <a:p>
            <a:pPr algn="l" eaLnBrk="1" hangingPunct="1">
              <a:defRPr/>
            </a:pPr>
            <a:r>
              <a:rPr lang="pt-BR" altLang="en-US"/>
              <a:t>Facultad Regional Córdoba</a:t>
            </a:r>
          </a:p>
          <a:p>
            <a:pPr algn="l" eaLnBrk="1" hangingPunct="1">
              <a:defRPr/>
            </a:pPr>
            <a:r>
              <a:rPr lang="pt-BR" altLang="en-US"/>
              <a:t>Ingeniería en Sistemas de Información</a:t>
            </a:r>
          </a:p>
          <a:p>
            <a:pPr algn="l" eaLnBrk="1" hangingPunct="1">
              <a:defRPr/>
            </a:pPr>
            <a:r>
              <a:rPr lang="pt-BR" altLang="en-US"/>
              <a:t>Director de Cátedra: </a:t>
            </a:r>
            <a:r>
              <a:rPr lang="pt-BR" altLang="en-US" i="1">
                <a:solidFill>
                  <a:srgbClr val="000000"/>
                </a:solidFill>
              </a:rPr>
              <a:t>Ing. Valerio Frittelli</a:t>
            </a:r>
          </a:p>
          <a:p>
            <a:pPr algn="l" eaLnBrk="1" hangingPunct="1">
              <a:defRPr/>
            </a:pPr>
            <a:r>
              <a:rPr lang="pt-BR" altLang="en-US"/>
              <a:t>Cursos: </a:t>
            </a:r>
            <a:r>
              <a:rPr lang="pt-BR" altLang="en-US" i="1">
                <a:solidFill>
                  <a:srgbClr val="000000"/>
                </a:solidFill>
              </a:rPr>
              <a:t>4k04 y 4k06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pt-BR" altLang="en-US"/>
              <a:t>Clique Máximo vs SIM</a:t>
            </a:r>
            <a:endParaRPr lang="es-ES" altLang="en-US" i="1"/>
          </a:p>
        </p:txBody>
      </p:sp>
      <p:sp>
        <p:nvSpPr>
          <p:cNvPr id="9" name="Rectangle 3"/>
          <p:cNvSpPr txBox="1">
            <a:spLocks noChangeArrowheads="1"/>
          </p:cNvSpPr>
          <p:nvPr/>
        </p:nvSpPr>
        <p:spPr bwMode="auto">
          <a:xfrm>
            <a:off x="683838" y="2132856"/>
            <a:ext cx="8208912"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Font typeface="Wingdings"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itchFamily="2" charset="2"/>
              <a:buChar char="n"/>
              <a:defRPr sz="2800">
                <a:solidFill>
                  <a:schemeClr val="tx1"/>
                </a:solidFill>
                <a:latin typeface="+mn-lt"/>
              </a:defRPr>
            </a:lvl2pPr>
            <a:lvl3pPr marL="1085850" indent="-228600" algn="l" rtl="0" eaLnBrk="0" fontAlgn="base" hangingPunct="0">
              <a:spcBef>
                <a:spcPct val="20000"/>
              </a:spcBef>
              <a:spcAft>
                <a:spcPct val="0"/>
              </a:spcAft>
              <a:buClr>
                <a:schemeClr val="accent2"/>
              </a:buClr>
              <a:buSzPct val="65000"/>
              <a:buFont typeface="Wingdings" pitchFamily="2" charset="2"/>
              <a:buChar char="l"/>
              <a:defRPr sz="2400">
                <a:solidFill>
                  <a:schemeClr val="tx1"/>
                </a:solidFill>
                <a:latin typeface="+mn-lt"/>
              </a:defRPr>
            </a:lvl3pPr>
            <a:lvl4pPr marL="1428750" indent="-228600" algn="l" rtl="0" eaLnBrk="0" fontAlgn="base" hangingPunct="0">
              <a:spcBef>
                <a:spcPct val="20000"/>
              </a:spcBef>
              <a:spcAft>
                <a:spcPct val="0"/>
              </a:spcAft>
              <a:buClr>
                <a:schemeClr val="accent2"/>
              </a:buClr>
              <a:buSzPct val="85000"/>
              <a:buFont typeface="Wingdings" pitchFamily="2" charset="2"/>
              <a:buChar char="w"/>
              <a:defRPr sz="2000">
                <a:solidFill>
                  <a:schemeClr val="tx1"/>
                </a:solidFill>
                <a:latin typeface="+mn-lt"/>
              </a:defRPr>
            </a:lvl4pPr>
            <a:lvl5pPr marL="1771650" indent="-228600" algn="l" rtl="0" eaLnBrk="0" fontAlgn="base" hangingPunct="0">
              <a:spcBef>
                <a:spcPct val="20000"/>
              </a:spcBef>
              <a:spcAft>
                <a:spcPct val="0"/>
              </a:spcAft>
              <a:buClr>
                <a:schemeClr val="accent2"/>
              </a:buClr>
              <a:buSzPct val="80000"/>
              <a:buFont typeface="Wingdings" pitchFamily="2" charset="2"/>
              <a:buChar char="§"/>
              <a:defRPr>
                <a:solidFill>
                  <a:schemeClr val="tx1"/>
                </a:solidFill>
                <a:latin typeface="+mn-lt"/>
              </a:defRPr>
            </a:lvl5pPr>
            <a:lvl6pPr marL="22288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6pPr>
            <a:lvl7pPr marL="26860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7pPr>
            <a:lvl8pPr marL="31432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8pPr>
            <a:lvl9pPr marL="36004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9pPr>
          </a:lstStyle>
          <a:p>
            <a:pPr algn="just" eaLnBrk="1" hangingPunct="1">
              <a:spcBef>
                <a:spcPts val="600"/>
              </a:spcBef>
              <a:spcAft>
                <a:spcPts val="0"/>
              </a:spcAft>
            </a:pPr>
            <a:r>
              <a:rPr lang="es-ES" sz="1900"/>
              <a:t>El Problema del Clique Máximo (CM) y el Problema del SIM pueden reducirse entre ellos con una reducción polinómica... Por lo tanto, cualquier algoritmo que resuelva uno de ellos, resolverá también el otro y el tiempo de la reducción será razonable...</a:t>
            </a:r>
          </a:p>
          <a:p>
            <a:pPr algn="just" eaLnBrk="1" hangingPunct="1">
              <a:spcBef>
                <a:spcPts val="600"/>
              </a:spcBef>
              <a:spcAft>
                <a:spcPts val="0"/>
              </a:spcAft>
            </a:pPr>
            <a:r>
              <a:rPr lang="es-ES" sz="1900"/>
              <a:t>Vimos que el Problema del CM es intratable (hasta donde se sabe)... Pero lo anterior implica que si se tiene una buena solución para el SIM, entonces se tendrá una buena solución para el CM... Pero...</a:t>
            </a:r>
          </a:p>
          <a:p>
            <a:pPr algn="just" eaLnBrk="1" hangingPunct="1">
              <a:spcBef>
                <a:spcPts val="600"/>
              </a:spcBef>
              <a:spcAft>
                <a:spcPts val="0"/>
              </a:spcAft>
            </a:pPr>
            <a:r>
              <a:rPr lang="es-ES" sz="1900"/>
              <a:t>... El Problema del SIM también es intratable (hasta donde se sabe...): las únicas soluciones conocidas para el SIM también son de Fuerza Bruta y con tiempo exponencial...</a:t>
            </a:r>
          </a:p>
          <a:p>
            <a:pPr algn="just" eaLnBrk="1" hangingPunct="1">
              <a:spcBef>
                <a:spcPts val="600"/>
              </a:spcBef>
              <a:spcAft>
                <a:spcPts val="0"/>
              </a:spcAft>
            </a:pPr>
            <a:r>
              <a:rPr lang="es-ES" sz="1900"/>
              <a:t>Si bien ambos problemas son (hasta hoy) intratables, hay una luz de esperanza ya que sabemos que se pueden reducir el uno al otro con una reducción polinómica: si algún día se encuentra una solución razonable (polinomial) para cualquiera de los dos, entonces AMBOS dejarán de ser intratables... (C29 – P6)</a:t>
            </a:r>
          </a:p>
          <a:p>
            <a:pPr algn="just" eaLnBrk="1" hangingPunct="1">
              <a:spcBef>
                <a:spcPts val="600"/>
              </a:spcBef>
              <a:spcAft>
                <a:spcPts val="0"/>
              </a:spcAft>
            </a:pPr>
            <a:endParaRPr lang="es-ES" sz="1900"/>
          </a:p>
          <a:p>
            <a:pPr algn="just" eaLnBrk="1" hangingPunct="1">
              <a:spcBef>
                <a:spcPts val="600"/>
              </a:spcBef>
              <a:spcAft>
                <a:spcPts val="0"/>
              </a:spcAft>
            </a:pPr>
            <a:endParaRPr lang="es-ES" sz="1900"/>
          </a:p>
          <a:p>
            <a:pPr algn="just" eaLnBrk="1" hangingPunct="1">
              <a:spcBef>
                <a:spcPts val="600"/>
              </a:spcBef>
              <a:spcAft>
                <a:spcPts val="0"/>
              </a:spcAft>
            </a:pPr>
            <a:endParaRPr lang="es-ES" sz="1900"/>
          </a:p>
          <a:p>
            <a:pPr algn="just" eaLnBrk="1" hangingPunct="1">
              <a:spcBef>
                <a:spcPts val="600"/>
              </a:spcBef>
              <a:spcAft>
                <a:spcPts val="0"/>
              </a:spcAft>
            </a:pPr>
            <a:endParaRPr lang="es-ES" sz="1900"/>
          </a:p>
          <a:p>
            <a:pPr algn="just" eaLnBrk="1" hangingPunct="1">
              <a:spcBef>
                <a:spcPts val="600"/>
              </a:spcBef>
              <a:spcAft>
                <a:spcPts val="0"/>
              </a:spcAft>
            </a:pPr>
            <a:endParaRPr lang="es-ES" sz="1900"/>
          </a:p>
          <a:p>
            <a:pPr algn="just" eaLnBrk="1" hangingPunct="1">
              <a:spcBef>
                <a:spcPts val="600"/>
              </a:spcBef>
              <a:spcAft>
                <a:spcPts val="0"/>
              </a:spcAft>
            </a:pPr>
            <a:endParaRPr lang="es-ES" sz="1900"/>
          </a:p>
          <a:p>
            <a:pPr algn="just" eaLnBrk="1" hangingPunct="1">
              <a:spcBef>
                <a:spcPts val="2400"/>
              </a:spcBef>
              <a:spcAft>
                <a:spcPts val="0"/>
              </a:spcAft>
            </a:pPr>
            <a:r>
              <a:rPr lang="es-ES" sz="1900"/>
              <a:t>Note que hay una relación clara (que puede demostrarse) entre el problema del SIM y el problema del Clique Máximo: </a:t>
            </a:r>
            <a:r>
              <a:rPr lang="es-ES" sz="1900" b="1">
                <a:solidFill>
                  <a:srgbClr val="00B050"/>
                </a:solidFill>
              </a:rPr>
              <a:t>Un SIM para un grafo G2, equivale a un Clique Máximo para el complemento de G2 (y viceversa)... </a:t>
            </a:r>
            <a:r>
              <a:rPr lang="es-ES" sz="1900"/>
              <a:t>(observar los </a:t>
            </a:r>
            <a:r>
              <a:rPr lang="es-ES" sz="1900" b="1"/>
              <a:t>vértices</a:t>
            </a:r>
            <a:r>
              <a:rPr lang="es-ES" sz="1900"/>
              <a:t>... no los arcos...) </a:t>
            </a:r>
          </a:p>
          <a:p>
            <a:pPr algn="just" eaLnBrk="1" hangingPunct="1">
              <a:spcBef>
                <a:spcPts val="0"/>
              </a:spcBef>
              <a:spcAft>
                <a:spcPts val="0"/>
              </a:spcAft>
            </a:pPr>
            <a:endParaRPr lang="es-ES" sz="1900"/>
          </a:p>
        </p:txBody>
      </p:sp>
    </p:spTree>
    <p:extLst>
      <p:ext uri="{BB962C8B-B14F-4D97-AF65-F5344CB8AC3E}">
        <p14:creationId xmlns:p14="http://schemas.microsoft.com/office/powerpoint/2010/main" val="1631968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arn(inVertic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arn(inVertical)">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barn(inVertical)">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barn(inVertical)">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9">
                                            <p:txEl>
                                              <p:pRg st="10" end="10"/>
                                            </p:txEl>
                                          </p:spTgt>
                                        </p:tgtEl>
                                        <p:attrNameLst>
                                          <p:attrName>style.visibility</p:attrName>
                                        </p:attrNameLst>
                                      </p:cBhvr>
                                      <p:to>
                                        <p:strVal val="visible"/>
                                      </p:to>
                                    </p:set>
                                    <p:animEffect transition="in" filter="barn(inVertical)">
                                      <p:cBhvr>
                                        <p:cTn id="27" dur="500"/>
                                        <p:tgtEl>
                                          <p:spTgt spid="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pt-BR" altLang="en-US"/>
              <a:t>Máquinas Deterministas y No Deterministas</a:t>
            </a:r>
            <a:endParaRPr lang="es-ES" altLang="en-US" i="1"/>
          </a:p>
        </p:txBody>
      </p:sp>
      <p:sp>
        <p:nvSpPr>
          <p:cNvPr id="9" name="Rectangle 3"/>
          <p:cNvSpPr txBox="1">
            <a:spLocks noChangeArrowheads="1"/>
          </p:cNvSpPr>
          <p:nvPr/>
        </p:nvSpPr>
        <p:spPr bwMode="auto">
          <a:xfrm>
            <a:off x="683838" y="2132856"/>
            <a:ext cx="8208912"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Font typeface="Wingdings"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itchFamily="2" charset="2"/>
              <a:buChar char="n"/>
              <a:defRPr sz="2800">
                <a:solidFill>
                  <a:schemeClr val="tx1"/>
                </a:solidFill>
                <a:latin typeface="+mn-lt"/>
              </a:defRPr>
            </a:lvl2pPr>
            <a:lvl3pPr marL="1085850" indent="-228600" algn="l" rtl="0" eaLnBrk="0" fontAlgn="base" hangingPunct="0">
              <a:spcBef>
                <a:spcPct val="20000"/>
              </a:spcBef>
              <a:spcAft>
                <a:spcPct val="0"/>
              </a:spcAft>
              <a:buClr>
                <a:schemeClr val="accent2"/>
              </a:buClr>
              <a:buSzPct val="65000"/>
              <a:buFont typeface="Wingdings" pitchFamily="2" charset="2"/>
              <a:buChar char="l"/>
              <a:defRPr sz="2400">
                <a:solidFill>
                  <a:schemeClr val="tx1"/>
                </a:solidFill>
                <a:latin typeface="+mn-lt"/>
              </a:defRPr>
            </a:lvl3pPr>
            <a:lvl4pPr marL="1428750" indent="-228600" algn="l" rtl="0" eaLnBrk="0" fontAlgn="base" hangingPunct="0">
              <a:spcBef>
                <a:spcPct val="20000"/>
              </a:spcBef>
              <a:spcAft>
                <a:spcPct val="0"/>
              </a:spcAft>
              <a:buClr>
                <a:schemeClr val="accent2"/>
              </a:buClr>
              <a:buSzPct val="85000"/>
              <a:buFont typeface="Wingdings" pitchFamily="2" charset="2"/>
              <a:buChar char="w"/>
              <a:defRPr sz="2000">
                <a:solidFill>
                  <a:schemeClr val="tx1"/>
                </a:solidFill>
                <a:latin typeface="+mn-lt"/>
              </a:defRPr>
            </a:lvl4pPr>
            <a:lvl5pPr marL="1771650" indent="-228600" algn="l" rtl="0" eaLnBrk="0" fontAlgn="base" hangingPunct="0">
              <a:spcBef>
                <a:spcPct val="20000"/>
              </a:spcBef>
              <a:spcAft>
                <a:spcPct val="0"/>
              </a:spcAft>
              <a:buClr>
                <a:schemeClr val="accent2"/>
              </a:buClr>
              <a:buSzPct val="80000"/>
              <a:buFont typeface="Wingdings" pitchFamily="2" charset="2"/>
              <a:buChar char="§"/>
              <a:defRPr>
                <a:solidFill>
                  <a:schemeClr val="tx1"/>
                </a:solidFill>
                <a:latin typeface="+mn-lt"/>
              </a:defRPr>
            </a:lvl5pPr>
            <a:lvl6pPr marL="22288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6pPr>
            <a:lvl7pPr marL="26860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7pPr>
            <a:lvl8pPr marL="31432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8pPr>
            <a:lvl9pPr marL="36004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9pPr>
          </a:lstStyle>
          <a:p>
            <a:pPr algn="just" eaLnBrk="1" hangingPunct="1">
              <a:spcBef>
                <a:spcPts val="600"/>
              </a:spcBef>
              <a:spcAft>
                <a:spcPts val="0"/>
              </a:spcAft>
            </a:pPr>
            <a:r>
              <a:rPr lang="es-ES" sz="2000"/>
              <a:t>La Teoría de la Complejidad busca clasificar a los problemas de acuerdo a la cantidad de recursos (de tiempo o memoria) que insumen sus soluciones. </a:t>
            </a:r>
          </a:p>
          <a:p>
            <a:pPr algn="just" eaLnBrk="1" hangingPunct="1">
              <a:spcBef>
                <a:spcPts val="600"/>
              </a:spcBef>
              <a:spcAft>
                <a:spcPts val="0"/>
              </a:spcAft>
            </a:pPr>
            <a:r>
              <a:rPr lang="es-ES" sz="2000"/>
              <a:t>Pero esa clasificación tiene en cuenta soluciones para distintos tipos de máquinas algorítmicas (existan o no...), llamadas Máquinas Teóricas.</a:t>
            </a:r>
          </a:p>
          <a:p>
            <a:pPr algn="just" eaLnBrk="1" hangingPunct="1">
              <a:spcBef>
                <a:spcPts val="600"/>
              </a:spcBef>
              <a:spcAft>
                <a:spcPts val="0"/>
              </a:spcAft>
            </a:pPr>
            <a:r>
              <a:rPr lang="es-ES" sz="2000"/>
              <a:t>Máquinas conceptualmente más potentes podrán resolver problemas en menos tiempo, y un problema que podría ser complejo (difícil) para un tipo más simple de máquina, podría ser fácil (menos complejo) para otro tipo de máquina).</a:t>
            </a:r>
          </a:p>
          <a:p>
            <a:pPr algn="just" eaLnBrk="1" hangingPunct="1">
              <a:spcBef>
                <a:spcPts val="600"/>
              </a:spcBef>
              <a:spcAft>
                <a:spcPts val="0"/>
              </a:spcAft>
            </a:pPr>
            <a:r>
              <a:rPr lang="es-ES" sz="2000"/>
              <a:t>En ese sentido, se introduce una </a:t>
            </a:r>
            <a:r>
              <a:rPr lang="es-ES" sz="2000" b="1" i="1"/>
              <a:t>clasificación de máquinas algorítmicas </a:t>
            </a:r>
            <a:r>
              <a:rPr lang="es-ES" sz="2000"/>
              <a:t>que está en la base de toda la estructura de clasificación de problemas de la Teoría de la Complejidad. (C29 – P7).</a:t>
            </a:r>
          </a:p>
          <a:p>
            <a:pPr algn="just" eaLnBrk="1" hangingPunct="1">
              <a:spcBef>
                <a:spcPts val="600"/>
              </a:spcBef>
              <a:spcAft>
                <a:spcPts val="0"/>
              </a:spcAft>
            </a:pPr>
            <a:endParaRPr lang="es-ES" sz="2000"/>
          </a:p>
          <a:p>
            <a:pPr marL="0" indent="0" algn="just" eaLnBrk="1" hangingPunct="1">
              <a:spcBef>
                <a:spcPts val="600"/>
              </a:spcBef>
              <a:spcAft>
                <a:spcPts val="0"/>
              </a:spcAft>
              <a:buNone/>
            </a:pPr>
            <a:endParaRPr lang="es-ES" sz="1900"/>
          </a:p>
        </p:txBody>
      </p:sp>
      <p:sp>
        <p:nvSpPr>
          <p:cNvPr id="4" name="3 CuadroTexto"/>
          <p:cNvSpPr txBox="1"/>
          <p:nvPr/>
        </p:nvSpPr>
        <p:spPr>
          <a:xfrm>
            <a:off x="796002" y="3070438"/>
            <a:ext cx="7777135" cy="1077218"/>
          </a:xfrm>
          <a:prstGeom prst="rect">
            <a:avLst/>
          </a:prstGeom>
          <a:solidFill>
            <a:schemeClr val="accent4">
              <a:lumMod val="10000"/>
              <a:lumOff val="90000"/>
            </a:schemeClr>
          </a:solidFill>
          <a:ln w="12700">
            <a:solidFill>
              <a:schemeClr val="tx1"/>
            </a:solidFill>
          </a:ln>
        </p:spPr>
        <p:txBody>
          <a:bodyPr wrap="square" rtlCol="0">
            <a:spAutoFit/>
          </a:bodyPr>
          <a:lstStyle/>
          <a:p>
            <a:pPr algn="just">
              <a:buNone/>
            </a:pPr>
            <a:r>
              <a:rPr lang="en-US" sz="1600" b="1">
                <a:solidFill>
                  <a:srgbClr val="0000FF"/>
                </a:solidFill>
                <a:latin typeface="Calibri" panose="020F0502020204030204" pitchFamily="34" charset="0"/>
                <a:cs typeface="Calibri" panose="020F0502020204030204" pitchFamily="34" charset="0"/>
              </a:rPr>
              <a:t>a. Máquinas Deterministas: </a:t>
            </a:r>
            <a:r>
              <a:rPr lang="en-US" sz="1600">
                <a:latin typeface="Calibri" panose="020F0502020204030204" pitchFamily="34" charset="0"/>
                <a:cs typeface="Calibri" panose="020F0502020204030204" pitchFamily="34" charset="0"/>
              </a:rPr>
              <a:t>También conocidas como Máquinas de Turing, constituyen el modelo conceptual de todas las computadoras reales que hoy existen en el mundo. Una Máquina Determinista es aquella en la que el siguiente estado en el que estará esa máquina, puede deducirse completamente en base al estado actual. </a:t>
            </a:r>
          </a:p>
        </p:txBody>
      </p:sp>
      <p:sp>
        <p:nvSpPr>
          <p:cNvPr id="5" name="4 CuadroTexto"/>
          <p:cNvSpPr txBox="1"/>
          <p:nvPr/>
        </p:nvSpPr>
        <p:spPr>
          <a:xfrm>
            <a:off x="1022558" y="3356992"/>
            <a:ext cx="7777135" cy="2899255"/>
          </a:xfrm>
          <a:prstGeom prst="rect">
            <a:avLst/>
          </a:prstGeom>
          <a:solidFill>
            <a:srgbClr val="FFCCFF"/>
          </a:solidFill>
          <a:ln w="12700">
            <a:solidFill>
              <a:schemeClr val="tx1"/>
            </a:solidFill>
          </a:ln>
        </p:spPr>
        <p:txBody>
          <a:bodyPr wrap="square" rtlCol="0">
            <a:spAutoFit/>
          </a:bodyPr>
          <a:lstStyle/>
          <a:p>
            <a:pPr algn="just">
              <a:buNone/>
            </a:pPr>
            <a:r>
              <a:rPr lang="en-US" sz="1600" b="1">
                <a:solidFill>
                  <a:srgbClr val="FF0000"/>
                </a:solidFill>
                <a:latin typeface="Calibri" panose="020F0502020204030204" pitchFamily="34" charset="0"/>
                <a:cs typeface="Calibri" panose="020F0502020204030204" pitchFamily="34" charset="0"/>
              </a:rPr>
              <a:t>b. Máquinas No Deterministas:</a:t>
            </a:r>
            <a:r>
              <a:rPr lang="en-US" sz="1600" b="1">
                <a:solidFill>
                  <a:srgbClr val="0000FF"/>
                </a:solidFill>
                <a:latin typeface="Calibri" panose="020F0502020204030204" pitchFamily="34" charset="0"/>
                <a:cs typeface="Calibri" panose="020F0502020204030204" pitchFamily="34" charset="0"/>
              </a:rPr>
              <a:t> </a:t>
            </a:r>
            <a:r>
              <a:rPr lang="en-US" sz="1600">
                <a:latin typeface="Calibri" panose="020F0502020204030204" pitchFamily="34" charset="0"/>
                <a:cs typeface="Calibri" panose="020F0502020204030204" pitchFamily="34" charset="0"/>
              </a:rPr>
              <a:t>Son aquellas en las que NO PUEDE deducirse el estado siguiente mirando solo el estado actual. De alguna forma, ante un problema de optimización, estas máquinas pueden "adivinar" el camino óptimo o correcto, sin tener que recorrerlo en forma completa (como tiene que hacer una </a:t>
            </a:r>
            <a:r>
              <a:rPr lang="en-US" sz="1600">
                <a:solidFill>
                  <a:srgbClr val="0000FF"/>
                </a:solidFill>
                <a:latin typeface="Calibri" panose="020F0502020204030204" pitchFamily="34" charset="0"/>
                <a:cs typeface="Calibri" panose="020F0502020204030204" pitchFamily="34" charset="0"/>
              </a:rPr>
              <a:t>Máquina Determinista</a:t>
            </a:r>
            <a:r>
              <a:rPr lang="en-US" sz="1600">
                <a:latin typeface="Calibri" panose="020F0502020204030204" pitchFamily="34" charset="0"/>
                <a:cs typeface="Calibri" panose="020F0502020204030204" pitchFamily="34" charset="0"/>
              </a:rPr>
              <a:t>). Todo lo que una </a:t>
            </a:r>
            <a:r>
              <a:rPr lang="en-US" sz="1600">
                <a:solidFill>
                  <a:srgbClr val="0000FF"/>
                </a:solidFill>
                <a:latin typeface="Calibri" panose="020F0502020204030204" pitchFamily="34" charset="0"/>
                <a:cs typeface="Calibri" panose="020F0502020204030204" pitchFamily="34" charset="0"/>
              </a:rPr>
              <a:t>Máquina Determinista</a:t>
            </a:r>
            <a:r>
              <a:rPr lang="en-US" sz="1600">
                <a:latin typeface="Calibri" panose="020F0502020204030204" pitchFamily="34" charset="0"/>
                <a:cs typeface="Calibri" panose="020F0502020204030204" pitchFamily="34" charset="0"/>
              </a:rPr>
              <a:t> hace bien, una </a:t>
            </a:r>
            <a:r>
              <a:rPr lang="en-US" sz="1600">
                <a:solidFill>
                  <a:srgbClr val="FF0000"/>
                </a:solidFill>
                <a:latin typeface="Calibri" panose="020F0502020204030204" pitchFamily="34" charset="0"/>
                <a:cs typeface="Calibri" panose="020F0502020204030204" pitchFamily="34" charset="0"/>
              </a:rPr>
              <a:t>No Determinista</a:t>
            </a:r>
            <a:r>
              <a:rPr lang="en-US" sz="1600">
                <a:latin typeface="Calibri" panose="020F0502020204030204" pitchFamily="34" charset="0"/>
                <a:cs typeface="Calibri" panose="020F0502020204030204" pitchFamily="34" charset="0"/>
              </a:rPr>
              <a:t> lo hace igual de bien. Pero muchos problemas que para una </a:t>
            </a:r>
            <a:r>
              <a:rPr lang="en-US" sz="1600">
                <a:solidFill>
                  <a:srgbClr val="0000FF"/>
                </a:solidFill>
                <a:latin typeface="Calibri" panose="020F0502020204030204" pitchFamily="34" charset="0"/>
                <a:cs typeface="Calibri" panose="020F0502020204030204" pitchFamily="34" charset="0"/>
              </a:rPr>
              <a:t>Determinista</a:t>
            </a:r>
            <a:r>
              <a:rPr lang="en-US" sz="1600">
                <a:latin typeface="Calibri" panose="020F0502020204030204" pitchFamily="34" charset="0"/>
                <a:cs typeface="Calibri" panose="020F0502020204030204" pitchFamily="34" charset="0"/>
              </a:rPr>
              <a:t> requieren tiempo exponencial, en una </a:t>
            </a:r>
            <a:r>
              <a:rPr lang="en-US" sz="1600">
                <a:solidFill>
                  <a:srgbClr val="FF0000"/>
                </a:solidFill>
                <a:latin typeface="Calibri" panose="020F0502020204030204" pitchFamily="34" charset="0"/>
                <a:cs typeface="Calibri" panose="020F0502020204030204" pitchFamily="34" charset="0"/>
              </a:rPr>
              <a:t>No Determinista</a:t>
            </a:r>
            <a:r>
              <a:rPr lang="en-US" sz="1600">
                <a:latin typeface="Calibri" panose="020F0502020204030204" pitchFamily="34" charset="0"/>
                <a:cs typeface="Calibri" panose="020F0502020204030204" pitchFamily="34" charset="0"/>
              </a:rPr>
              <a:t> pueden resolverse en tiempo polinomial...</a:t>
            </a:r>
          </a:p>
          <a:p>
            <a:pPr algn="just">
              <a:buNone/>
            </a:pPr>
            <a:r>
              <a:rPr lang="en-US" sz="1600">
                <a:latin typeface="Calibri" panose="020F0502020204030204" pitchFamily="34" charset="0"/>
                <a:cs typeface="Calibri" panose="020F0502020204030204" pitchFamily="34" charset="0"/>
              </a:rPr>
              <a:t>No existen </a:t>
            </a:r>
            <a:r>
              <a:rPr lang="en-US" sz="1600">
                <a:solidFill>
                  <a:srgbClr val="FF0000"/>
                </a:solidFill>
                <a:latin typeface="Calibri" panose="020F0502020204030204" pitchFamily="34" charset="0"/>
                <a:cs typeface="Calibri" panose="020F0502020204030204" pitchFamily="34" charset="0"/>
              </a:rPr>
              <a:t>Máquinas No Deterministas</a:t>
            </a:r>
            <a:r>
              <a:rPr lang="en-US" sz="1600">
                <a:latin typeface="Calibri" panose="020F0502020204030204" pitchFamily="34" charset="0"/>
                <a:cs typeface="Calibri" panose="020F0502020204030204" pitchFamily="34" charset="0"/>
              </a:rPr>
              <a:t> concretas y operables en la actualidad... Todavía.</a:t>
            </a:r>
          </a:p>
          <a:p>
            <a:pPr algn="just">
              <a:buNone/>
            </a:pPr>
            <a:r>
              <a:rPr lang="en-US" sz="1600">
                <a:latin typeface="Calibri" panose="020F0502020204030204" pitchFamily="34" charset="0"/>
                <a:cs typeface="Calibri" panose="020F0502020204030204" pitchFamily="34" charset="0"/>
              </a:rPr>
              <a:t>Y comprenda que una </a:t>
            </a:r>
            <a:r>
              <a:rPr lang="en-US" sz="1600">
                <a:solidFill>
                  <a:srgbClr val="FF0000"/>
                </a:solidFill>
                <a:latin typeface="Calibri" panose="020F0502020204030204" pitchFamily="34" charset="0"/>
                <a:cs typeface="Calibri" panose="020F0502020204030204" pitchFamily="34" charset="0"/>
              </a:rPr>
              <a:t>Máquina No Determinista</a:t>
            </a:r>
            <a:r>
              <a:rPr lang="en-US" sz="1600">
                <a:latin typeface="Calibri" panose="020F0502020204030204" pitchFamily="34" charset="0"/>
                <a:cs typeface="Calibri" panose="020F0502020204030204" pitchFamily="34" charset="0"/>
              </a:rPr>
              <a:t> NO ES una </a:t>
            </a:r>
            <a:r>
              <a:rPr lang="en-US" sz="1600" b="1" i="1">
                <a:latin typeface="Calibri" panose="020F0502020204030204" pitchFamily="34" charset="0"/>
                <a:cs typeface="Calibri" panose="020F0502020204030204" pitchFamily="34" charset="0"/>
              </a:rPr>
              <a:t>máquina aleatoria</a:t>
            </a:r>
            <a:r>
              <a:rPr lang="en-US" sz="1600">
                <a:latin typeface="Calibri" panose="020F0502020204030204" pitchFamily="34" charset="0"/>
                <a:cs typeface="Calibri" panose="020F0502020204030204" pitchFamily="34" charset="0"/>
              </a:rPr>
              <a:t>: Una  </a:t>
            </a:r>
            <a:r>
              <a:rPr lang="en-US" sz="1600" b="1">
                <a:latin typeface="Calibri" panose="020F0502020204030204" pitchFamily="34" charset="0"/>
                <a:cs typeface="Calibri" panose="020F0502020204030204" pitchFamily="34" charset="0"/>
              </a:rPr>
              <a:t>máquina aleatoria</a:t>
            </a:r>
            <a:r>
              <a:rPr lang="en-US" sz="1600">
                <a:latin typeface="Calibri" panose="020F0502020204030204" pitchFamily="34" charset="0"/>
                <a:cs typeface="Calibri" panose="020F0502020204030204" pitchFamily="34" charset="0"/>
              </a:rPr>
              <a:t> entregaría resultados diferentes para los mismos datos de entrada, pero una </a:t>
            </a:r>
            <a:r>
              <a:rPr lang="en-US" sz="1600">
                <a:solidFill>
                  <a:srgbClr val="FF0000"/>
                </a:solidFill>
                <a:latin typeface="Calibri" panose="020F0502020204030204" pitchFamily="34" charset="0"/>
                <a:cs typeface="Calibri" panose="020F0502020204030204" pitchFamily="34" charset="0"/>
              </a:rPr>
              <a:t>No Determinista</a:t>
            </a:r>
            <a:r>
              <a:rPr lang="en-US" sz="1600">
                <a:latin typeface="Calibri" panose="020F0502020204030204" pitchFamily="34" charset="0"/>
                <a:cs typeface="Calibri" panose="020F0502020204030204" pitchFamily="34" charset="0"/>
              </a:rPr>
              <a:t> entrega </a:t>
            </a:r>
            <a:r>
              <a:rPr lang="en-US" sz="1600" b="1">
                <a:latin typeface="Calibri" panose="020F0502020204030204" pitchFamily="34" charset="0"/>
                <a:cs typeface="Calibri" panose="020F0502020204030204" pitchFamily="34" charset="0"/>
              </a:rPr>
              <a:t>siempre</a:t>
            </a:r>
            <a:r>
              <a:rPr lang="en-US" sz="1600">
                <a:latin typeface="Calibri" panose="020F0502020204030204" pitchFamily="34" charset="0"/>
                <a:cs typeface="Calibri" panose="020F0502020204030204" pitchFamily="34" charset="0"/>
              </a:rPr>
              <a:t> los resultados correctos, sin aleatoriedad.</a:t>
            </a:r>
          </a:p>
        </p:txBody>
      </p:sp>
    </p:spTree>
    <p:extLst>
      <p:ext uri="{BB962C8B-B14F-4D97-AF65-F5344CB8AC3E}">
        <p14:creationId xmlns:p14="http://schemas.microsoft.com/office/powerpoint/2010/main" val="152418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arn(inVertic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arn(inVertical)">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barn(inVertical)">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barn(inVertical)">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arn(inVertical)">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inVertical)">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pt-BR" altLang="en-US"/>
              <a:t>Clases de Complejidad (1)</a:t>
            </a:r>
            <a:endParaRPr lang="es-ES" altLang="en-US" i="1"/>
          </a:p>
        </p:txBody>
      </p:sp>
      <p:sp>
        <p:nvSpPr>
          <p:cNvPr id="9" name="Rectangle 3"/>
          <p:cNvSpPr txBox="1">
            <a:spLocks noChangeArrowheads="1"/>
          </p:cNvSpPr>
          <p:nvPr/>
        </p:nvSpPr>
        <p:spPr bwMode="auto">
          <a:xfrm>
            <a:off x="683838" y="2132856"/>
            <a:ext cx="8208912"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Font typeface="Wingdings"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itchFamily="2" charset="2"/>
              <a:buChar char="n"/>
              <a:defRPr sz="2800">
                <a:solidFill>
                  <a:schemeClr val="tx1"/>
                </a:solidFill>
                <a:latin typeface="+mn-lt"/>
              </a:defRPr>
            </a:lvl2pPr>
            <a:lvl3pPr marL="1085850" indent="-228600" algn="l" rtl="0" eaLnBrk="0" fontAlgn="base" hangingPunct="0">
              <a:spcBef>
                <a:spcPct val="20000"/>
              </a:spcBef>
              <a:spcAft>
                <a:spcPct val="0"/>
              </a:spcAft>
              <a:buClr>
                <a:schemeClr val="accent2"/>
              </a:buClr>
              <a:buSzPct val="65000"/>
              <a:buFont typeface="Wingdings" pitchFamily="2" charset="2"/>
              <a:buChar char="l"/>
              <a:defRPr sz="2400">
                <a:solidFill>
                  <a:schemeClr val="tx1"/>
                </a:solidFill>
                <a:latin typeface="+mn-lt"/>
              </a:defRPr>
            </a:lvl3pPr>
            <a:lvl4pPr marL="1428750" indent="-228600" algn="l" rtl="0" eaLnBrk="0" fontAlgn="base" hangingPunct="0">
              <a:spcBef>
                <a:spcPct val="20000"/>
              </a:spcBef>
              <a:spcAft>
                <a:spcPct val="0"/>
              </a:spcAft>
              <a:buClr>
                <a:schemeClr val="accent2"/>
              </a:buClr>
              <a:buSzPct val="85000"/>
              <a:buFont typeface="Wingdings" pitchFamily="2" charset="2"/>
              <a:buChar char="w"/>
              <a:defRPr sz="2000">
                <a:solidFill>
                  <a:schemeClr val="tx1"/>
                </a:solidFill>
                <a:latin typeface="+mn-lt"/>
              </a:defRPr>
            </a:lvl4pPr>
            <a:lvl5pPr marL="1771650" indent="-228600" algn="l" rtl="0" eaLnBrk="0" fontAlgn="base" hangingPunct="0">
              <a:spcBef>
                <a:spcPct val="20000"/>
              </a:spcBef>
              <a:spcAft>
                <a:spcPct val="0"/>
              </a:spcAft>
              <a:buClr>
                <a:schemeClr val="accent2"/>
              </a:buClr>
              <a:buSzPct val="80000"/>
              <a:buFont typeface="Wingdings" pitchFamily="2" charset="2"/>
              <a:buChar char="§"/>
              <a:defRPr>
                <a:solidFill>
                  <a:schemeClr val="tx1"/>
                </a:solidFill>
                <a:latin typeface="+mn-lt"/>
              </a:defRPr>
            </a:lvl5pPr>
            <a:lvl6pPr marL="22288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6pPr>
            <a:lvl7pPr marL="26860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7pPr>
            <a:lvl8pPr marL="31432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8pPr>
            <a:lvl9pPr marL="36004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9pPr>
          </a:lstStyle>
          <a:p>
            <a:pPr algn="just" eaLnBrk="1" hangingPunct="1">
              <a:spcBef>
                <a:spcPts val="600"/>
              </a:spcBef>
              <a:spcAft>
                <a:spcPts val="0"/>
              </a:spcAft>
            </a:pPr>
            <a:r>
              <a:rPr lang="es-ES" sz="1900"/>
              <a:t>La Teoría de la Complejidad define distintos conjuntos de problemas de acuerdo a su complejidad frente a distintos tipos de máquinas teóricas. Esos conjuntos se designan como clases de complejidad, y las dos clases más esenciales de todas, son las que siguen:</a:t>
            </a:r>
          </a:p>
          <a:p>
            <a:pPr algn="just" eaLnBrk="1" hangingPunct="1">
              <a:spcBef>
                <a:spcPts val="600"/>
              </a:spcBef>
              <a:spcAft>
                <a:spcPts val="0"/>
              </a:spcAft>
            </a:pPr>
            <a:endParaRPr lang="es-ES" sz="1900"/>
          </a:p>
          <a:p>
            <a:pPr algn="just" eaLnBrk="1" hangingPunct="1">
              <a:spcBef>
                <a:spcPts val="600"/>
              </a:spcBef>
              <a:spcAft>
                <a:spcPts val="0"/>
              </a:spcAft>
            </a:pPr>
            <a:endParaRPr lang="es-ES" sz="1900"/>
          </a:p>
          <a:p>
            <a:pPr marL="0" indent="0" algn="just" eaLnBrk="1" hangingPunct="1">
              <a:spcBef>
                <a:spcPts val="600"/>
              </a:spcBef>
              <a:spcAft>
                <a:spcPts val="0"/>
              </a:spcAft>
              <a:buNone/>
            </a:pPr>
            <a:endParaRPr lang="es-ES" sz="1900"/>
          </a:p>
          <a:p>
            <a:pPr algn="just" eaLnBrk="1" hangingPunct="1">
              <a:spcBef>
                <a:spcPts val="3000"/>
              </a:spcBef>
              <a:spcAft>
                <a:spcPts val="0"/>
              </a:spcAft>
            </a:pPr>
            <a:r>
              <a:rPr lang="es-ES" sz="1900"/>
              <a:t>La </a:t>
            </a:r>
            <a:r>
              <a:rPr lang="es-ES" sz="1900">
                <a:solidFill>
                  <a:srgbClr val="0000FF"/>
                </a:solidFill>
              </a:rPr>
              <a:t>Clase P </a:t>
            </a:r>
            <a:r>
              <a:rPr lang="es-ES" sz="1900"/>
              <a:t>(abreviatura de </a:t>
            </a:r>
            <a:r>
              <a:rPr lang="es-ES" sz="1900" i="1">
                <a:solidFill>
                  <a:srgbClr val="0000FF"/>
                </a:solidFill>
              </a:rPr>
              <a:t>Polynomal Time</a:t>
            </a:r>
            <a:r>
              <a:rPr lang="es-ES" sz="1900"/>
              <a:t>) contiene a todos los problemas para los cuales se conocen buenas (o aceptables) soluciones (de tiempo polinomial) para una </a:t>
            </a:r>
            <a:r>
              <a:rPr lang="es-ES" sz="1900">
                <a:solidFill>
                  <a:srgbClr val="0000FF"/>
                </a:solidFill>
              </a:rPr>
              <a:t>máquina determinista </a:t>
            </a:r>
            <a:r>
              <a:rPr lang="es-ES" sz="1900"/>
              <a:t>como las que hoy tenemos.  El problema del ordenamiento está en P, igual que la búsqueda de un valor en un arreglo o estructura lineal.</a:t>
            </a:r>
          </a:p>
          <a:p>
            <a:pPr algn="just" eaLnBrk="1" hangingPunct="1">
              <a:spcBef>
                <a:spcPts val="600"/>
              </a:spcBef>
              <a:spcAft>
                <a:spcPts val="0"/>
              </a:spcAft>
            </a:pPr>
            <a:endParaRPr lang="es-ES" sz="2000"/>
          </a:p>
          <a:p>
            <a:pPr marL="0" indent="0" algn="just" eaLnBrk="1" hangingPunct="1">
              <a:spcBef>
                <a:spcPts val="600"/>
              </a:spcBef>
              <a:spcAft>
                <a:spcPts val="0"/>
              </a:spcAft>
              <a:buNone/>
            </a:pPr>
            <a:endParaRPr lang="es-ES" sz="1900"/>
          </a:p>
        </p:txBody>
      </p:sp>
      <p:sp>
        <p:nvSpPr>
          <p:cNvPr id="6" name="5 CuadroTexto"/>
          <p:cNvSpPr txBox="1"/>
          <p:nvPr/>
        </p:nvSpPr>
        <p:spPr>
          <a:xfrm>
            <a:off x="1026192" y="3444713"/>
            <a:ext cx="7777135" cy="584775"/>
          </a:xfrm>
          <a:prstGeom prst="rect">
            <a:avLst/>
          </a:prstGeom>
          <a:solidFill>
            <a:schemeClr val="accent4">
              <a:lumMod val="10000"/>
              <a:lumOff val="90000"/>
            </a:schemeClr>
          </a:solidFill>
          <a:ln w="12700">
            <a:solidFill>
              <a:schemeClr val="tx1"/>
            </a:solidFill>
          </a:ln>
        </p:spPr>
        <p:txBody>
          <a:bodyPr wrap="square" rtlCol="0">
            <a:spAutoFit/>
          </a:bodyPr>
          <a:lstStyle/>
          <a:p>
            <a:pPr algn="just">
              <a:buNone/>
            </a:pPr>
            <a:r>
              <a:rPr lang="en-US" sz="1600" b="1">
                <a:solidFill>
                  <a:srgbClr val="0000FF"/>
                </a:solidFill>
                <a:latin typeface="Calibri" panose="020F0502020204030204" pitchFamily="34" charset="0"/>
                <a:cs typeface="Calibri" panose="020F0502020204030204" pitchFamily="34" charset="0"/>
              </a:rPr>
              <a:t>Clase P: </a:t>
            </a:r>
            <a:r>
              <a:rPr lang="es-ES" sz="1600">
                <a:latin typeface="Calibri" panose="020F0502020204030204" pitchFamily="34" charset="0"/>
                <a:cs typeface="Calibri" panose="020F0502020204030204" pitchFamily="34" charset="0"/>
              </a:rPr>
              <a:t>Conjunto de todos los problemas de </a:t>
            </a:r>
            <a:r>
              <a:rPr lang="es-ES" sz="1600" b="1" i="1">
                <a:latin typeface="Calibri" panose="020F0502020204030204" pitchFamily="34" charset="0"/>
                <a:cs typeface="Calibri" panose="020F0502020204030204" pitchFamily="34" charset="0"/>
              </a:rPr>
              <a:t>decisión</a:t>
            </a:r>
            <a:r>
              <a:rPr lang="es-ES" sz="1600">
                <a:latin typeface="Calibri" panose="020F0502020204030204" pitchFamily="34" charset="0"/>
                <a:cs typeface="Calibri" panose="020F0502020204030204" pitchFamily="34" charset="0"/>
              </a:rPr>
              <a:t> que pueden ser resueltos con </a:t>
            </a:r>
            <a:r>
              <a:rPr lang="es-ES" sz="1600" b="1" i="1">
                <a:solidFill>
                  <a:srgbClr val="0000FF"/>
                </a:solidFill>
                <a:latin typeface="Calibri" panose="020F0502020204030204" pitchFamily="34" charset="0"/>
                <a:cs typeface="Calibri" panose="020F0502020204030204" pitchFamily="34" charset="0"/>
              </a:rPr>
              <a:t>algoritmos de tiempo polinomial</a:t>
            </a:r>
            <a:r>
              <a:rPr lang="es-ES" sz="1600">
                <a:latin typeface="Calibri" panose="020F0502020204030204" pitchFamily="34" charset="0"/>
                <a:cs typeface="Calibri" panose="020F0502020204030204" pitchFamily="34" charset="0"/>
              </a:rPr>
              <a:t> usando una </a:t>
            </a:r>
            <a:r>
              <a:rPr lang="es-ES" sz="1600" b="1" i="1">
                <a:solidFill>
                  <a:srgbClr val="0000FF"/>
                </a:solidFill>
                <a:latin typeface="Calibri" panose="020F0502020204030204" pitchFamily="34" charset="0"/>
                <a:cs typeface="Calibri" panose="020F0502020204030204" pitchFamily="34" charset="0"/>
              </a:rPr>
              <a:t>máquina determinista</a:t>
            </a:r>
            <a:r>
              <a:rPr lang="es-ES" sz="1600">
                <a:latin typeface="Calibri" panose="020F0502020204030204" pitchFamily="34" charset="0"/>
                <a:cs typeface="Calibri" panose="020F0502020204030204" pitchFamily="34" charset="0"/>
              </a:rPr>
              <a:t>.</a:t>
            </a:r>
            <a:endParaRPr lang="en-US" sz="1600">
              <a:latin typeface="Calibri" panose="020F0502020204030204" pitchFamily="34" charset="0"/>
              <a:cs typeface="Calibri" panose="020F0502020204030204" pitchFamily="34" charset="0"/>
            </a:endParaRPr>
          </a:p>
        </p:txBody>
      </p:sp>
      <p:sp>
        <p:nvSpPr>
          <p:cNvPr id="7" name="6 CuadroTexto"/>
          <p:cNvSpPr txBox="1"/>
          <p:nvPr/>
        </p:nvSpPr>
        <p:spPr>
          <a:xfrm>
            <a:off x="1026192" y="4100012"/>
            <a:ext cx="7777135" cy="584775"/>
          </a:xfrm>
          <a:prstGeom prst="rect">
            <a:avLst/>
          </a:prstGeom>
          <a:solidFill>
            <a:srgbClr val="FFCCFF"/>
          </a:solidFill>
          <a:ln w="12700">
            <a:solidFill>
              <a:schemeClr val="tx1"/>
            </a:solidFill>
          </a:ln>
        </p:spPr>
        <p:txBody>
          <a:bodyPr wrap="square" rtlCol="0">
            <a:spAutoFit/>
          </a:bodyPr>
          <a:lstStyle/>
          <a:p>
            <a:pPr algn="just">
              <a:buNone/>
            </a:pPr>
            <a:r>
              <a:rPr lang="en-US" sz="1600" b="1">
                <a:solidFill>
                  <a:srgbClr val="FF0000"/>
                </a:solidFill>
                <a:latin typeface="Calibri" panose="020F0502020204030204" pitchFamily="34" charset="0"/>
                <a:cs typeface="Calibri" panose="020F0502020204030204" pitchFamily="34" charset="0"/>
              </a:rPr>
              <a:t>Clase NP:</a:t>
            </a:r>
            <a:r>
              <a:rPr lang="en-US" sz="1600" b="1">
                <a:solidFill>
                  <a:srgbClr val="0000FF"/>
                </a:solidFill>
                <a:latin typeface="Calibri" panose="020F0502020204030204" pitchFamily="34" charset="0"/>
                <a:cs typeface="Calibri" panose="020F0502020204030204" pitchFamily="34" charset="0"/>
              </a:rPr>
              <a:t> </a:t>
            </a:r>
            <a:r>
              <a:rPr lang="es-ES" sz="1600">
                <a:latin typeface="Calibri" panose="020F0502020204030204" pitchFamily="34" charset="0"/>
                <a:cs typeface="Calibri" panose="020F0502020204030204" pitchFamily="34" charset="0"/>
              </a:rPr>
              <a:t>Conjunto de todos los problemas de </a:t>
            </a:r>
            <a:r>
              <a:rPr lang="es-ES" sz="1600" b="1" i="1">
                <a:latin typeface="Calibri" panose="020F0502020204030204" pitchFamily="34" charset="0"/>
                <a:cs typeface="Calibri" panose="020F0502020204030204" pitchFamily="34" charset="0"/>
              </a:rPr>
              <a:t>decisión</a:t>
            </a:r>
            <a:r>
              <a:rPr lang="es-ES" sz="1600">
                <a:latin typeface="Calibri" panose="020F0502020204030204" pitchFamily="34" charset="0"/>
                <a:cs typeface="Calibri" panose="020F0502020204030204" pitchFamily="34" charset="0"/>
              </a:rPr>
              <a:t> que pueden ser resueltos con </a:t>
            </a:r>
            <a:r>
              <a:rPr lang="es-ES" sz="1600" b="1" i="1">
                <a:solidFill>
                  <a:srgbClr val="FF0000"/>
                </a:solidFill>
                <a:latin typeface="Calibri" panose="020F0502020204030204" pitchFamily="34" charset="0"/>
                <a:cs typeface="Calibri" panose="020F0502020204030204" pitchFamily="34" charset="0"/>
              </a:rPr>
              <a:t>algoritmos de tiempo polinomial</a:t>
            </a:r>
            <a:r>
              <a:rPr lang="es-ES" sz="1600">
                <a:latin typeface="Calibri" panose="020F0502020204030204" pitchFamily="34" charset="0"/>
                <a:cs typeface="Calibri" panose="020F0502020204030204" pitchFamily="34" charset="0"/>
              </a:rPr>
              <a:t> usando una </a:t>
            </a:r>
            <a:r>
              <a:rPr lang="es-ES" sz="1600" b="1" i="1">
                <a:solidFill>
                  <a:srgbClr val="FF0000"/>
                </a:solidFill>
                <a:latin typeface="Calibri" panose="020F0502020204030204" pitchFamily="34" charset="0"/>
                <a:cs typeface="Calibri" panose="020F0502020204030204" pitchFamily="34" charset="0"/>
              </a:rPr>
              <a:t>máquina NO determinista</a:t>
            </a:r>
            <a:r>
              <a:rPr lang="es-ES" sz="1600">
                <a:latin typeface="Calibri" panose="020F0502020204030204" pitchFamily="34" charset="0"/>
                <a:cs typeface="Calibri" panose="020F0502020204030204" pitchFamily="34" charset="0"/>
              </a:rPr>
              <a:t>.</a:t>
            </a:r>
            <a:endParaRPr lang="en-US" sz="16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31456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arn(inVertic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barn(inVertical)">
                                      <p:cBhvr>
                                        <p:cTn id="22"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pt-BR" altLang="en-US"/>
              <a:t>Clases de Complejidad (2)</a:t>
            </a:r>
            <a:endParaRPr lang="es-ES" altLang="en-US" i="1"/>
          </a:p>
        </p:txBody>
      </p:sp>
      <p:sp>
        <p:nvSpPr>
          <p:cNvPr id="9" name="Rectangle 3"/>
          <p:cNvSpPr txBox="1">
            <a:spLocks noChangeArrowheads="1"/>
          </p:cNvSpPr>
          <p:nvPr/>
        </p:nvSpPr>
        <p:spPr bwMode="auto">
          <a:xfrm>
            <a:off x="683838" y="2146504"/>
            <a:ext cx="8208912"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Font typeface="Wingdings"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itchFamily="2" charset="2"/>
              <a:buChar char="n"/>
              <a:defRPr sz="2800">
                <a:solidFill>
                  <a:schemeClr val="tx1"/>
                </a:solidFill>
                <a:latin typeface="+mn-lt"/>
              </a:defRPr>
            </a:lvl2pPr>
            <a:lvl3pPr marL="1085850" indent="-228600" algn="l" rtl="0" eaLnBrk="0" fontAlgn="base" hangingPunct="0">
              <a:spcBef>
                <a:spcPct val="20000"/>
              </a:spcBef>
              <a:spcAft>
                <a:spcPct val="0"/>
              </a:spcAft>
              <a:buClr>
                <a:schemeClr val="accent2"/>
              </a:buClr>
              <a:buSzPct val="65000"/>
              <a:buFont typeface="Wingdings" pitchFamily="2" charset="2"/>
              <a:buChar char="l"/>
              <a:defRPr sz="2400">
                <a:solidFill>
                  <a:schemeClr val="tx1"/>
                </a:solidFill>
                <a:latin typeface="+mn-lt"/>
              </a:defRPr>
            </a:lvl3pPr>
            <a:lvl4pPr marL="1428750" indent="-228600" algn="l" rtl="0" eaLnBrk="0" fontAlgn="base" hangingPunct="0">
              <a:spcBef>
                <a:spcPct val="20000"/>
              </a:spcBef>
              <a:spcAft>
                <a:spcPct val="0"/>
              </a:spcAft>
              <a:buClr>
                <a:schemeClr val="accent2"/>
              </a:buClr>
              <a:buSzPct val="85000"/>
              <a:buFont typeface="Wingdings" pitchFamily="2" charset="2"/>
              <a:buChar char="w"/>
              <a:defRPr sz="2000">
                <a:solidFill>
                  <a:schemeClr val="tx1"/>
                </a:solidFill>
                <a:latin typeface="+mn-lt"/>
              </a:defRPr>
            </a:lvl4pPr>
            <a:lvl5pPr marL="1771650" indent="-228600" algn="l" rtl="0" eaLnBrk="0" fontAlgn="base" hangingPunct="0">
              <a:spcBef>
                <a:spcPct val="20000"/>
              </a:spcBef>
              <a:spcAft>
                <a:spcPct val="0"/>
              </a:spcAft>
              <a:buClr>
                <a:schemeClr val="accent2"/>
              </a:buClr>
              <a:buSzPct val="80000"/>
              <a:buFont typeface="Wingdings" pitchFamily="2" charset="2"/>
              <a:buChar char="§"/>
              <a:defRPr>
                <a:solidFill>
                  <a:schemeClr val="tx1"/>
                </a:solidFill>
                <a:latin typeface="+mn-lt"/>
              </a:defRPr>
            </a:lvl5pPr>
            <a:lvl6pPr marL="22288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6pPr>
            <a:lvl7pPr marL="26860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7pPr>
            <a:lvl8pPr marL="31432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8pPr>
            <a:lvl9pPr marL="36004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9pPr>
          </a:lstStyle>
          <a:p>
            <a:pPr algn="just" eaLnBrk="1" hangingPunct="1">
              <a:spcBef>
                <a:spcPts val="600"/>
              </a:spcBef>
              <a:spcAft>
                <a:spcPts val="0"/>
              </a:spcAft>
            </a:pPr>
            <a:r>
              <a:rPr lang="es-ES" sz="1800"/>
              <a:t>Muchos problemas no pueden resolverse (hasta hoy) en forma razonable en una </a:t>
            </a:r>
            <a:r>
              <a:rPr lang="es-ES" sz="1800">
                <a:solidFill>
                  <a:srgbClr val="0000FF"/>
                </a:solidFill>
              </a:rPr>
              <a:t>Máquina Determinista</a:t>
            </a:r>
            <a:r>
              <a:rPr lang="es-ES" sz="1800"/>
              <a:t> (el CM, el SIM), por lo que esos problemas no pertenecen a la </a:t>
            </a:r>
            <a:r>
              <a:rPr lang="es-ES" sz="1800">
                <a:solidFill>
                  <a:srgbClr val="0000FF"/>
                </a:solidFill>
              </a:rPr>
              <a:t>Clase P</a:t>
            </a:r>
            <a:r>
              <a:rPr lang="es-ES" sz="1800"/>
              <a:t>. </a:t>
            </a:r>
          </a:p>
          <a:p>
            <a:pPr algn="just" eaLnBrk="1" hangingPunct="1">
              <a:spcBef>
                <a:spcPts val="300"/>
              </a:spcBef>
              <a:spcAft>
                <a:spcPts val="0"/>
              </a:spcAft>
            </a:pPr>
            <a:r>
              <a:rPr lang="es-ES" sz="1800"/>
              <a:t>Sin embargo, se pude probar que muchos de esos problemas (entre ellos el CM y el SIM) pueden resolverse en tiempo polinomial en una </a:t>
            </a:r>
            <a:r>
              <a:rPr lang="es-ES" sz="1800">
                <a:solidFill>
                  <a:srgbClr val="FF0000"/>
                </a:solidFill>
              </a:rPr>
              <a:t>Máquina No Determinista</a:t>
            </a:r>
            <a:r>
              <a:rPr lang="es-ES" sz="1800"/>
              <a:t>, y por lo tanto, pertenecen a </a:t>
            </a:r>
            <a:r>
              <a:rPr lang="es-ES" sz="1800">
                <a:solidFill>
                  <a:srgbClr val="FF0000"/>
                </a:solidFill>
              </a:rPr>
              <a:t>NP</a:t>
            </a:r>
            <a:r>
              <a:rPr lang="es-ES" sz="1800"/>
              <a:t> (abreviatura de </a:t>
            </a:r>
            <a:r>
              <a:rPr lang="es-ES" sz="1800" i="1">
                <a:solidFill>
                  <a:srgbClr val="FF0000"/>
                </a:solidFill>
              </a:rPr>
              <a:t>Nondeterministic Polynomial Time</a:t>
            </a:r>
            <a:r>
              <a:rPr lang="es-ES" sz="1800"/>
              <a:t>). El CM y el SIM están en NP, entre muchos otros.</a:t>
            </a:r>
          </a:p>
          <a:p>
            <a:pPr algn="just" eaLnBrk="1" hangingPunct="1">
              <a:spcBef>
                <a:spcPts val="300"/>
              </a:spcBef>
              <a:spcAft>
                <a:spcPts val="0"/>
              </a:spcAft>
            </a:pPr>
            <a:r>
              <a:rPr lang="es-ES" sz="1800"/>
              <a:t>Entienda que muchos problemas son TAN complejos, que ni siquiera una </a:t>
            </a:r>
            <a:r>
              <a:rPr lang="es-ES" sz="1800">
                <a:solidFill>
                  <a:srgbClr val="FF0000"/>
                </a:solidFill>
              </a:rPr>
              <a:t>Máquina No Determinista</a:t>
            </a:r>
            <a:r>
              <a:rPr lang="es-ES" sz="1800"/>
              <a:t> podrá resolverlos en tiempo razonable... Solo a modo informativo, existen al menos otras dos clases para estos casos... (C29 – P8).</a:t>
            </a:r>
          </a:p>
          <a:p>
            <a:pPr algn="just" eaLnBrk="1" hangingPunct="1">
              <a:spcBef>
                <a:spcPts val="600"/>
              </a:spcBef>
              <a:spcAft>
                <a:spcPts val="0"/>
              </a:spcAft>
            </a:pPr>
            <a:endParaRPr lang="es-ES" sz="2000"/>
          </a:p>
          <a:p>
            <a:pPr marL="0" indent="0" algn="just" eaLnBrk="1" hangingPunct="1">
              <a:spcBef>
                <a:spcPts val="600"/>
              </a:spcBef>
              <a:spcAft>
                <a:spcPts val="0"/>
              </a:spcAft>
              <a:buNone/>
            </a:pPr>
            <a:endParaRPr lang="es-ES" sz="1900"/>
          </a:p>
        </p:txBody>
      </p:sp>
      <p:sp>
        <p:nvSpPr>
          <p:cNvPr id="8" name="7 CuadroTexto"/>
          <p:cNvSpPr txBox="1"/>
          <p:nvPr/>
        </p:nvSpPr>
        <p:spPr>
          <a:xfrm>
            <a:off x="1047374" y="4104681"/>
            <a:ext cx="7777135" cy="830997"/>
          </a:xfrm>
          <a:prstGeom prst="rect">
            <a:avLst/>
          </a:prstGeom>
          <a:solidFill>
            <a:srgbClr val="FFCCFF"/>
          </a:solidFill>
          <a:ln w="12700">
            <a:solidFill>
              <a:schemeClr val="tx1"/>
            </a:solidFill>
          </a:ln>
        </p:spPr>
        <p:txBody>
          <a:bodyPr wrap="square" rtlCol="0">
            <a:spAutoFit/>
          </a:bodyPr>
          <a:lstStyle/>
          <a:p>
            <a:pPr algn="just">
              <a:buNone/>
            </a:pPr>
            <a:r>
              <a:rPr lang="en-US" sz="1600" b="1">
                <a:solidFill>
                  <a:srgbClr val="CC00CC"/>
                </a:solidFill>
                <a:latin typeface="Calibri" panose="020F0502020204030204" pitchFamily="34" charset="0"/>
                <a:cs typeface="Calibri" panose="020F0502020204030204" pitchFamily="34" charset="0"/>
              </a:rPr>
              <a:t>Clase EXP: </a:t>
            </a:r>
            <a:r>
              <a:rPr lang="es-ES" sz="1600">
                <a:latin typeface="Calibri" panose="020F0502020204030204" pitchFamily="34" charset="0"/>
                <a:cs typeface="Calibri" panose="020F0502020204030204" pitchFamily="34" charset="0"/>
              </a:rPr>
              <a:t>Conjunto de todos los problemas de </a:t>
            </a:r>
            <a:r>
              <a:rPr lang="es-ES" sz="1600" b="1" i="1">
                <a:latin typeface="Calibri" panose="020F0502020204030204" pitchFamily="34" charset="0"/>
                <a:cs typeface="Calibri" panose="020F0502020204030204" pitchFamily="34" charset="0"/>
              </a:rPr>
              <a:t>decisión</a:t>
            </a:r>
            <a:r>
              <a:rPr lang="es-ES" sz="1600">
                <a:latin typeface="Calibri" panose="020F0502020204030204" pitchFamily="34" charset="0"/>
                <a:cs typeface="Calibri" panose="020F0502020204030204" pitchFamily="34" charset="0"/>
              </a:rPr>
              <a:t> que pueden ser resueltos con </a:t>
            </a:r>
            <a:r>
              <a:rPr lang="es-ES" sz="1600" b="1" i="1">
                <a:solidFill>
                  <a:srgbClr val="CC00CC"/>
                </a:solidFill>
                <a:latin typeface="Calibri" panose="020F0502020204030204" pitchFamily="34" charset="0"/>
                <a:cs typeface="Calibri" panose="020F0502020204030204" pitchFamily="34" charset="0"/>
              </a:rPr>
              <a:t>algoritmos de tiempo exponencial </a:t>
            </a:r>
            <a:r>
              <a:rPr lang="es-ES" sz="1600">
                <a:latin typeface="Calibri" panose="020F0502020204030204" pitchFamily="34" charset="0"/>
                <a:cs typeface="Calibri" panose="020F0502020204030204" pitchFamily="34" charset="0"/>
              </a:rPr>
              <a:t>usando una </a:t>
            </a:r>
            <a:r>
              <a:rPr lang="es-ES" sz="1600" b="1" i="1">
                <a:solidFill>
                  <a:srgbClr val="0000FF"/>
                </a:solidFill>
                <a:latin typeface="Calibri" panose="020F0502020204030204" pitchFamily="34" charset="0"/>
                <a:cs typeface="Calibri" panose="020F0502020204030204" pitchFamily="34" charset="0"/>
              </a:rPr>
              <a:t>máquina determinista</a:t>
            </a:r>
            <a:r>
              <a:rPr lang="es-ES" sz="1600">
                <a:latin typeface="Calibri" panose="020F0502020204030204" pitchFamily="34" charset="0"/>
                <a:cs typeface="Calibri" panose="020F0502020204030204" pitchFamily="34" charset="0"/>
              </a:rPr>
              <a:t>. El nombre proviene de </a:t>
            </a:r>
            <a:r>
              <a:rPr lang="es-ES" sz="1600" b="1" i="1">
                <a:solidFill>
                  <a:srgbClr val="CC00CC"/>
                </a:solidFill>
                <a:latin typeface="Calibri" panose="020F0502020204030204" pitchFamily="34" charset="0"/>
                <a:cs typeface="Calibri" panose="020F0502020204030204" pitchFamily="34" charset="0"/>
              </a:rPr>
              <a:t>Exponencial-Time</a:t>
            </a:r>
            <a:r>
              <a:rPr lang="es-ES" sz="1600">
                <a:latin typeface="Calibri" panose="020F0502020204030204" pitchFamily="34" charset="0"/>
                <a:cs typeface="Calibri" panose="020F0502020204030204" pitchFamily="34" charset="0"/>
              </a:rPr>
              <a:t>.</a:t>
            </a:r>
            <a:endParaRPr lang="en-US" sz="1600">
              <a:latin typeface="Calibri" panose="020F0502020204030204" pitchFamily="34" charset="0"/>
              <a:cs typeface="Calibri" panose="020F0502020204030204" pitchFamily="34" charset="0"/>
            </a:endParaRPr>
          </a:p>
        </p:txBody>
      </p:sp>
      <p:sp>
        <p:nvSpPr>
          <p:cNvPr id="10" name="9 CuadroTexto"/>
          <p:cNvSpPr txBox="1"/>
          <p:nvPr/>
        </p:nvSpPr>
        <p:spPr>
          <a:xfrm>
            <a:off x="1033727" y="5027714"/>
            <a:ext cx="7777135" cy="830997"/>
          </a:xfrm>
          <a:prstGeom prst="rect">
            <a:avLst/>
          </a:prstGeom>
          <a:solidFill>
            <a:srgbClr val="99FFCC"/>
          </a:solidFill>
          <a:ln w="12700">
            <a:solidFill>
              <a:schemeClr val="tx1"/>
            </a:solidFill>
          </a:ln>
        </p:spPr>
        <p:txBody>
          <a:bodyPr wrap="square" rtlCol="0">
            <a:spAutoFit/>
          </a:bodyPr>
          <a:lstStyle/>
          <a:p>
            <a:pPr algn="just">
              <a:buNone/>
            </a:pPr>
            <a:r>
              <a:rPr lang="en-US" sz="1600" b="1">
                <a:solidFill>
                  <a:srgbClr val="00B050"/>
                </a:solidFill>
                <a:latin typeface="Calibri" panose="020F0502020204030204" pitchFamily="34" charset="0"/>
                <a:cs typeface="Calibri" panose="020F0502020204030204" pitchFamily="34" charset="0"/>
              </a:rPr>
              <a:t>Clase NEXP:</a:t>
            </a:r>
            <a:r>
              <a:rPr lang="en-US" sz="1600" b="1">
                <a:solidFill>
                  <a:srgbClr val="0000FF"/>
                </a:solidFill>
                <a:latin typeface="Calibri" panose="020F0502020204030204" pitchFamily="34" charset="0"/>
                <a:cs typeface="Calibri" panose="020F0502020204030204" pitchFamily="34" charset="0"/>
              </a:rPr>
              <a:t> </a:t>
            </a:r>
            <a:r>
              <a:rPr lang="es-ES" sz="1600">
                <a:latin typeface="Calibri" panose="020F0502020204030204" pitchFamily="34" charset="0"/>
                <a:cs typeface="Calibri" panose="020F0502020204030204" pitchFamily="34" charset="0"/>
              </a:rPr>
              <a:t>Conjunto de todos los problemas de</a:t>
            </a:r>
            <a:r>
              <a:rPr lang="es-ES" sz="1600" b="1" i="1">
                <a:latin typeface="Calibri" panose="020F0502020204030204" pitchFamily="34" charset="0"/>
                <a:cs typeface="Calibri" panose="020F0502020204030204" pitchFamily="34" charset="0"/>
              </a:rPr>
              <a:t> decisión </a:t>
            </a:r>
            <a:r>
              <a:rPr lang="es-ES" sz="1600">
                <a:latin typeface="Calibri" panose="020F0502020204030204" pitchFamily="34" charset="0"/>
                <a:cs typeface="Calibri" panose="020F0502020204030204" pitchFamily="34" charset="0"/>
              </a:rPr>
              <a:t>que pueden ser resueltos con </a:t>
            </a:r>
            <a:r>
              <a:rPr lang="es-ES" sz="1600" b="1" i="1">
                <a:solidFill>
                  <a:srgbClr val="00B050"/>
                </a:solidFill>
                <a:latin typeface="Calibri" panose="020F0502020204030204" pitchFamily="34" charset="0"/>
                <a:cs typeface="Calibri" panose="020F0502020204030204" pitchFamily="34" charset="0"/>
              </a:rPr>
              <a:t>algoritmos de tiempo exponencial </a:t>
            </a:r>
            <a:r>
              <a:rPr lang="es-ES" sz="1600">
                <a:latin typeface="Calibri" panose="020F0502020204030204" pitchFamily="34" charset="0"/>
                <a:cs typeface="Calibri" panose="020F0502020204030204" pitchFamily="34" charset="0"/>
              </a:rPr>
              <a:t>usando una </a:t>
            </a:r>
            <a:r>
              <a:rPr lang="es-ES" sz="1600" b="1" i="1">
                <a:solidFill>
                  <a:srgbClr val="FF0000"/>
                </a:solidFill>
                <a:latin typeface="Calibri" panose="020F0502020204030204" pitchFamily="34" charset="0"/>
                <a:cs typeface="Calibri" panose="020F0502020204030204" pitchFamily="34" charset="0"/>
              </a:rPr>
              <a:t>máquina no determinista</a:t>
            </a:r>
            <a:r>
              <a:rPr lang="es-ES" sz="1600">
                <a:latin typeface="Calibri" panose="020F0502020204030204" pitchFamily="34" charset="0"/>
                <a:cs typeface="Calibri" panose="020F0502020204030204" pitchFamily="34" charset="0"/>
              </a:rPr>
              <a:t>. El nombre proviene de </a:t>
            </a:r>
            <a:r>
              <a:rPr lang="es-ES" sz="1600" b="1" i="1">
                <a:solidFill>
                  <a:srgbClr val="00B050"/>
                </a:solidFill>
                <a:latin typeface="Calibri" panose="020F0502020204030204" pitchFamily="34" charset="0"/>
                <a:cs typeface="Calibri" panose="020F0502020204030204" pitchFamily="34" charset="0"/>
              </a:rPr>
              <a:t>Nondeterministic Exponential-Time</a:t>
            </a:r>
            <a:r>
              <a:rPr lang="es-ES" sz="1600">
                <a:latin typeface="Calibri" panose="020F0502020204030204" pitchFamily="34" charset="0"/>
                <a:cs typeface="Calibri" panose="020F0502020204030204" pitchFamily="34" charset="0"/>
              </a:rPr>
              <a:t>.</a:t>
            </a:r>
            <a:endParaRPr lang="en-US" sz="1600">
              <a:latin typeface="Calibri" panose="020F0502020204030204" pitchFamily="34" charset="0"/>
              <a:cs typeface="Calibri" panose="020F0502020204030204" pitchFamily="34"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0119" y="2277800"/>
            <a:ext cx="6716873" cy="365783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80885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arn(inVertic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arn(inVertical)">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barn(inVertical)">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5122"/>
                                        </p:tgtEl>
                                        <p:attrNameLst>
                                          <p:attrName>style.visibility</p:attrName>
                                        </p:attrNameLst>
                                      </p:cBhvr>
                                      <p:to>
                                        <p:strVal val="visible"/>
                                      </p:to>
                                    </p:set>
                                    <p:animEffect transition="in" filter="barn(inVertical)">
                                      <p:cBhvr>
                                        <p:cTn id="32"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pt-BR" altLang="en-US"/>
              <a:t>El Problema P vs NP (1)</a:t>
            </a:r>
            <a:endParaRPr lang="es-ES" altLang="en-US" i="1"/>
          </a:p>
        </p:txBody>
      </p:sp>
      <p:sp>
        <p:nvSpPr>
          <p:cNvPr id="9" name="Rectangle 3"/>
          <p:cNvSpPr txBox="1">
            <a:spLocks noChangeArrowheads="1"/>
          </p:cNvSpPr>
          <p:nvPr/>
        </p:nvSpPr>
        <p:spPr bwMode="auto">
          <a:xfrm>
            <a:off x="683838" y="2146504"/>
            <a:ext cx="8208912"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Font typeface="Wingdings"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itchFamily="2" charset="2"/>
              <a:buChar char="n"/>
              <a:defRPr sz="2800">
                <a:solidFill>
                  <a:schemeClr val="tx1"/>
                </a:solidFill>
                <a:latin typeface="+mn-lt"/>
              </a:defRPr>
            </a:lvl2pPr>
            <a:lvl3pPr marL="1085850" indent="-228600" algn="l" rtl="0" eaLnBrk="0" fontAlgn="base" hangingPunct="0">
              <a:spcBef>
                <a:spcPct val="20000"/>
              </a:spcBef>
              <a:spcAft>
                <a:spcPct val="0"/>
              </a:spcAft>
              <a:buClr>
                <a:schemeClr val="accent2"/>
              </a:buClr>
              <a:buSzPct val="65000"/>
              <a:buFont typeface="Wingdings" pitchFamily="2" charset="2"/>
              <a:buChar char="l"/>
              <a:defRPr sz="2400">
                <a:solidFill>
                  <a:schemeClr val="tx1"/>
                </a:solidFill>
                <a:latin typeface="+mn-lt"/>
              </a:defRPr>
            </a:lvl3pPr>
            <a:lvl4pPr marL="1428750" indent="-228600" algn="l" rtl="0" eaLnBrk="0" fontAlgn="base" hangingPunct="0">
              <a:spcBef>
                <a:spcPct val="20000"/>
              </a:spcBef>
              <a:spcAft>
                <a:spcPct val="0"/>
              </a:spcAft>
              <a:buClr>
                <a:schemeClr val="accent2"/>
              </a:buClr>
              <a:buSzPct val="85000"/>
              <a:buFont typeface="Wingdings" pitchFamily="2" charset="2"/>
              <a:buChar char="w"/>
              <a:defRPr sz="2000">
                <a:solidFill>
                  <a:schemeClr val="tx1"/>
                </a:solidFill>
                <a:latin typeface="+mn-lt"/>
              </a:defRPr>
            </a:lvl4pPr>
            <a:lvl5pPr marL="1771650" indent="-228600" algn="l" rtl="0" eaLnBrk="0" fontAlgn="base" hangingPunct="0">
              <a:spcBef>
                <a:spcPct val="20000"/>
              </a:spcBef>
              <a:spcAft>
                <a:spcPct val="0"/>
              </a:spcAft>
              <a:buClr>
                <a:schemeClr val="accent2"/>
              </a:buClr>
              <a:buSzPct val="80000"/>
              <a:buFont typeface="Wingdings" pitchFamily="2" charset="2"/>
              <a:buChar char="§"/>
              <a:defRPr>
                <a:solidFill>
                  <a:schemeClr val="tx1"/>
                </a:solidFill>
                <a:latin typeface="+mn-lt"/>
              </a:defRPr>
            </a:lvl5pPr>
            <a:lvl6pPr marL="22288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6pPr>
            <a:lvl7pPr marL="26860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7pPr>
            <a:lvl8pPr marL="31432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8pPr>
            <a:lvl9pPr marL="36004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9pPr>
          </a:lstStyle>
          <a:p>
            <a:pPr algn="just" eaLnBrk="1" hangingPunct="1">
              <a:spcBef>
                <a:spcPts val="600"/>
              </a:spcBef>
              <a:spcAft>
                <a:spcPts val="0"/>
              </a:spcAft>
            </a:pPr>
            <a:r>
              <a:rPr lang="es-ES" sz="1800"/>
              <a:t>Está claro que la </a:t>
            </a:r>
            <a:r>
              <a:rPr lang="es-ES" sz="1800">
                <a:solidFill>
                  <a:srgbClr val="0000FF"/>
                </a:solidFill>
              </a:rPr>
              <a:t>Clase P </a:t>
            </a:r>
            <a:r>
              <a:rPr lang="es-ES" sz="1800"/>
              <a:t>es subconjunto de </a:t>
            </a:r>
            <a:r>
              <a:rPr lang="es-ES" sz="1800">
                <a:solidFill>
                  <a:srgbClr val="FF0000"/>
                </a:solidFill>
              </a:rPr>
              <a:t>NP</a:t>
            </a:r>
            <a:r>
              <a:rPr lang="es-ES" sz="1800"/>
              <a:t>: Todo problema que puede resolverse en tiempo polinomial en una </a:t>
            </a:r>
            <a:r>
              <a:rPr lang="es-ES" sz="1800">
                <a:solidFill>
                  <a:srgbClr val="0000FF"/>
                </a:solidFill>
              </a:rPr>
              <a:t>máquina determinista</a:t>
            </a:r>
            <a:r>
              <a:rPr lang="es-ES" sz="1800"/>
              <a:t>, también será resuelto en tiempo polinomial en una </a:t>
            </a:r>
            <a:r>
              <a:rPr lang="es-ES" sz="1800">
                <a:solidFill>
                  <a:srgbClr val="FF0000"/>
                </a:solidFill>
              </a:rPr>
              <a:t>no determinista</a:t>
            </a:r>
            <a:r>
              <a:rPr lang="es-ES" sz="1800"/>
              <a:t>. </a:t>
            </a:r>
          </a:p>
          <a:p>
            <a:pPr algn="just" eaLnBrk="1" hangingPunct="1">
              <a:spcBef>
                <a:spcPts val="600"/>
              </a:spcBef>
              <a:spcAft>
                <a:spcPts val="0"/>
              </a:spcAft>
            </a:pPr>
            <a:endParaRPr lang="es-ES" sz="1800"/>
          </a:p>
          <a:p>
            <a:pPr algn="just" eaLnBrk="1" hangingPunct="1">
              <a:spcBef>
                <a:spcPts val="600"/>
              </a:spcBef>
              <a:spcAft>
                <a:spcPts val="0"/>
              </a:spcAft>
            </a:pPr>
            <a:endParaRPr lang="es-ES" sz="1800"/>
          </a:p>
          <a:p>
            <a:pPr algn="just" eaLnBrk="1" hangingPunct="1">
              <a:spcBef>
                <a:spcPts val="600"/>
              </a:spcBef>
              <a:spcAft>
                <a:spcPts val="0"/>
              </a:spcAft>
            </a:pPr>
            <a:endParaRPr lang="es-ES" sz="1800"/>
          </a:p>
          <a:p>
            <a:pPr algn="just" eaLnBrk="1" hangingPunct="1">
              <a:spcBef>
                <a:spcPts val="600"/>
              </a:spcBef>
              <a:spcAft>
                <a:spcPts val="0"/>
              </a:spcAft>
            </a:pPr>
            <a:endParaRPr lang="es-ES" sz="1800"/>
          </a:p>
          <a:p>
            <a:pPr algn="just" eaLnBrk="1" hangingPunct="1">
              <a:spcBef>
                <a:spcPts val="1800"/>
              </a:spcBef>
              <a:spcAft>
                <a:spcPts val="0"/>
              </a:spcAft>
            </a:pPr>
            <a:r>
              <a:rPr lang="es-ES" sz="1800"/>
              <a:t>Pero hasta hoy </a:t>
            </a:r>
            <a:r>
              <a:rPr lang="es-ES" sz="1800" b="1">
                <a:solidFill>
                  <a:srgbClr val="FF0000"/>
                </a:solidFill>
              </a:rPr>
              <a:t>se desconoce</a:t>
            </a:r>
            <a:r>
              <a:rPr lang="es-ES" sz="1800"/>
              <a:t> si la recíproca es cierta: no se sabe si todo problema que está en </a:t>
            </a:r>
            <a:r>
              <a:rPr lang="es-ES" sz="1800">
                <a:solidFill>
                  <a:srgbClr val="FF0000"/>
                </a:solidFill>
              </a:rPr>
              <a:t>NP</a:t>
            </a:r>
            <a:r>
              <a:rPr lang="es-ES" sz="1800"/>
              <a:t>, puede resolverse en tiempo polinómico en una máquina determinista. Lo que sabemos es que hasta hoy no se han encontrado algoritmos que lo hagan... pero eso podría cambiar. </a:t>
            </a:r>
          </a:p>
          <a:p>
            <a:pPr algn="just" eaLnBrk="1" hangingPunct="1">
              <a:spcBef>
                <a:spcPts val="300"/>
              </a:spcBef>
              <a:spcAft>
                <a:spcPts val="0"/>
              </a:spcAft>
            </a:pPr>
            <a:r>
              <a:rPr lang="es-ES" sz="1800"/>
              <a:t>El hecho es que si todo problema de </a:t>
            </a:r>
            <a:r>
              <a:rPr lang="es-ES" sz="1800">
                <a:solidFill>
                  <a:srgbClr val="FF0000"/>
                </a:solidFill>
              </a:rPr>
              <a:t>NP </a:t>
            </a:r>
            <a:r>
              <a:rPr lang="es-ES" sz="1800"/>
              <a:t>estuviese también en </a:t>
            </a:r>
            <a:r>
              <a:rPr lang="es-ES" sz="1800">
                <a:solidFill>
                  <a:srgbClr val="0000FF"/>
                </a:solidFill>
              </a:rPr>
              <a:t>P</a:t>
            </a:r>
            <a:r>
              <a:rPr lang="es-ES" sz="1800"/>
              <a:t>, entonces ambas clases serían iguales, y una </a:t>
            </a:r>
            <a:r>
              <a:rPr lang="es-ES" sz="1800">
                <a:solidFill>
                  <a:srgbClr val="0000FF"/>
                </a:solidFill>
              </a:rPr>
              <a:t>máquina determinista</a:t>
            </a:r>
            <a:r>
              <a:rPr lang="es-ES" sz="1800"/>
              <a:t> sería tan buena como una </a:t>
            </a:r>
            <a:r>
              <a:rPr lang="es-ES" sz="1800">
                <a:solidFill>
                  <a:srgbClr val="FF0000"/>
                </a:solidFill>
              </a:rPr>
              <a:t>no determinista</a:t>
            </a:r>
            <a:r>
              <a:rPr lang="es-ES" sz="1800"/>
              <a:t>... sólo sería cuestión de encontrar los algorimos correctos...</a:t>
            </a:r>
          </a:p>
          <a:p>
            <a:pPr algn="just" eaLnBrk="1" hangingPunct="1">
              <a:spcBef>
                <a:spcPts val="600"/>
              </a:spcBef>
              <a:spcAft>
                <a:spcPts val="0"/>
              </a:spcAft>
            </a:pPr>
            <a:endParaRPr lang="es-ES" sz="2000"/>
          </a:p>
          <a:p>
            <a:pPr marL="0" indent="0" algn="just" eaLnBrk="1" hangingPunct="1">
              <a:spcBef>
                <a:spcPts val="600"/>
              </a:spcBef>
              <a:spcAft>
                <a:spcPts val="0"/>
              </a:spcAft>
              <a:buNone/>
            </a:pPr>
            <a:endParaRPr lang="es-ES" sz="1900"/>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0639" y="2960849"/>
            <a:ext cx="2955310" cy="1728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3298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arn(inVertic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animEffect transition="in" filter="barn(inVertical)">
                                      <p:cBhvr>
                                        <p:cTn id="17" dur="500"/>
                                        <p:tgtEl>
                                          <p:spTgt spid="9">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xEl>
                                              <p:pRg st="6" end="6"/>
                                            </p:txEl>
                                          </p:spTgt>
                                        </p:tgtEl>
                                        <p:attrNameLst>
                                          <p:attrName>style.visibility</p:attrName>
                                        </p:attrNameLst>
                                      </p:cBhvr>
                                      <p:to>
                                        <p:strVal val="visible"/>
                                      </p:to>
                                    </p:set>
                                    <p:animEffect transition="in" filter="barn(inVertical)">
                                      <p:cBhvr>
                                        <p:cTn id="22"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pt-BR" altLang="en-US"/>
              <a:t>El Problema P vs NP (2)</a:t>
            </a:r>
            <a:endParaRPr lang="es-ES" altLang="en-US" i="1"/>
          </a:p>
        </p:txBody>
      </p:sp>
      <p:sp>
        <p:nvSpPr>
          <p:cNvPr id="9" name="Rectangle 3"/>
          <p:cNvSpPr txBox="1">
            <a:spLocks noChangeArrowheads="1"/>
          </p:cNvSpPr>
          <p:nvPr/>
        </p:nvSpPr>
        <p:spPr bwMode="auto">
          <a:xfrm>
            <a:off x="683838" y="2146504"/>
            <a:ext cx="8208912"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Font typeface="Wingdings"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itchFamily="2" charset="2"/>
              <a:buChar char="n"/>
              <a:defRPr sz="2800">
                <a:solidFill>
                  <a:schemeClr val="tx1"/>
                </a:solidFill>
                <a:latin typeface="+mn-lt"/>
              </a:defRPr>
            </a:lvl2pPr>
            <a:lvl3pPr marL="1085850" indent="-228600" algn="l" rtl="0" eaLnBrk="0" fontAlgn="base" hangingPunct="0">
              <a:spcBef>
                <a:spcPct val="20000"/>
              </a:spcBef>
              <a:spcAft>
                <a:spcPct val="0"/>
              </a:spcAft>
              <a:buClr>
                <a:schemeClr val="accent2"/>
              </a:buClr>
              <a:buSzPct val="65000"/>
              <a:buFont typeface="Wingdings" pitchFamily="2" charset="2"/>
              <a:buChar char="l"/>
              <a:defRPr sz="2400">
                <a:solidFill>
                  <a:schemeClr val="tx1"/>
                </a:solidFill>
                <a:latin typeface="+mn-lt"/>
              </a:defRPr>
            </a:lvl3pPr>
            <a:lvl4pPr marL="1428750" indent="-228600" algn="l" rtl="0" eaLnBrk="0" fontAlgn="base" hangingPunct="0">
              <a:spcBef>
                <a:spcPct val="20000"/>
              </a:spcBef>
              <a:spcAft>
                <a:spcPct val="0"/>
              </a:spcAft>
              <a:buClr>
                <a:schemeClr val="accent2"/>
              </a:buClr>
              <a:buSzPct val="85000"/>
              <a:buFont typeface="Wingdings" pitchFamily="2" charset="2"/>
              <a:buChar char="w"/>
              <a:defRPr sz="2000">
                <a:solidFill>
                  <a:schemeClr val="tx1"/>
                </a:solidFill>
                <a:latin typeface="+mn-lt"/>
              </a:defRPr>
            </a:lvl4pPr>
            <a:lvl5pPr marL="1771650" indent="-228600" algn="l" rtl="0" eaLnBrk="0" fontAlgn="base" hangingPunct="0">
              <a:spcBef>
                <a:spcPct val="20000"/>
              </a:spcBef>
              <a:spcAft>
                <a:spcPct val="0"/>
              </a:spcAft>
              <a:buClr>
                <a:schemeClr val="accent2"/>
              </a:buClr>
              <a:buSzPct val="80000"/>
              <a:buFont typeface="Wingdings" pitchFamily="2" charset="2"/>
              <a:buChar char="§"/>
              <a:defRPr>
                <a:solidFill>
                  <a:schemeClr val="tx1"/>
                </a:solidFill>
                <a:latin typeface="+mn-lt"/>
              </a:defRPr>
            </a:lvl5pPr>
            <a:lvl6pPr marL="22288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6pPr>
            <a:lvl7pPr marL="26860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7pPr>
            <a:lvl8pPr marL="31432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8pPr>
            <a:lvl9pPr marL="36004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9pPr>
          </a:lstStyle>
          <a:p>
            <a:pPr algn="just" eaLnBrk="1" hangingPunct="1">
              <a:spcBef>
                <a:spcPts val="600"/>
              </a:spcBef>
              <a:spcAft>
                <a:spcPts val="0"/>
              </a:spcAft>
            </a:pPr>
            <a:r>
              <a:rPr lang="es-ES" sz="1800"/>
              <a:t>El problema de saber si P y NP son iguales o no, está abierto y se conoce como el </a:t>
            </a:r>
            <a:r>
              <a:rPr lang="es-ES" sz="1800" b="1">
                <a:solidFill>
                  <a:srgbClr val="FF0000"/>
                </a:solidFill>
              </a:rPr>
              <a:t>Problema P vs NP</a:t>
            </a:r>
            <a:r>
              <a:rPr lang="es-ES" sz="1800"/>
              <a:t>. Consituye uno de los </a:t>
            </a:r>
            <a:r>
              <a:rPr lang="es-ES" sz="1800" b="1" i="1"/>
              <a:t>Siete Problemas del Milenio</a:t>
            </a:r>
            <a:r>
              <a:rPr lang="es-ES" sz="1800"/>
              <a:t>, planteados al inicio de los 2000 por el </a:t>
            </a:r>
            <a:r>
              <a:rPr lang="es-ES" sz="1800" b="1" i="1"/>
              <a:t>Clay Mathematics Institute</a:t>
            </a:r>
            <a:r>
              <a:rPr lang="es-ES" sz="1800"/>
              <a:t>, con un premio de un millón de dólares para quien logre resolver cualquiera de ellos...</a:t>
            </a:r>
          </a:p>
          <a:p>
            <a:pPr algn="just" eaLnBrk="1" hangingPunct="1">
              <a:spcBef>
                <a:spcPts val="600"/>
              </a:spcBef>
              <a:spcAft>
                <a:spcPts val="0"/>
              </a:spcAft>
            </a:pPr>
            <a:r>
              <a:rPr lang="es-ES" sz="2000"/>
              <a:t>Para resolver el problema por la negativa (o sea, probar que son distintos) bastaría con encontrar UN problema que se sepa que está en NP, pero tal que se demuestre que NO puede resolverse en tiempo polinómico con una máquina determinista.</a:t>
            </a:r>
          </a:p>
          <a:p>
            <a:pPr algn="just" eaLnBrk="1" hangingPunct="1">
              <a:spcBef>
                <a:spcPts val="600"/>
              </a:spcBef>
              <a:spcAft>
                <a:spcPts val="0"/>
              </a:spcAft>
            </a:pPr>
            <a:r>
              <a:rPr lang="es-ES" sz="2000"/>
              <a:t>Y para resolver el problema por la positiva (probar que son iguales), hay que demostrar que TODOS los problemas de NP (los que se sabe que están y los que se descubran más adelante...) están también en P... Cosa que parece imposible...</a:t>
            </a:r>
          </a:p>
          <a:p>
            <a:pPr algn="just" eaLnBrk="1" hangingPunct="1">
              <a:spcBef>
                <a:spcPts val="600"/>
              </a:spcBef>
              <a:spcAft>
                <a:spcPts val="0"/>
              </a:spcAft>
            </a:pPr>
            <a:r>
              <a:rPr lang="es-ES" sz="2000"/>
              <a:t>Sin embargo, existe un grupo problemas en NP que marca una camino en esa dirección, y conforman una nueva clase, llamada </a:t>
            </a:r>
            <a:r>
              <a:rPr lang="es-ES" sz="2000" b="1">
                <a:solidFill>
                  <a:srgbClr val="00B050"/>
                </a:solidFill>
              </a:rPr>
              <a:t>Clase NP-Complete</a:t>
            </a:r>
            <a:r>
              <a:rPr lang="es-ES" sz="2000"/>
              <a:t>.</a:t>
            </a:r>
          </a:p>
          <a:p>
            <a:pPr marL="0" indent="0" algn="just" eaLnBrk="1" hangingPunct="1">
              <a:spcBef>
                <a:spcPts val="600"/>
              </a:spcBef>
              <a:spcAft>
                <a:spcPts val="0"/>
              </a:spcAft>
              <a:buNone/>
            </a:pPr>
            <a:endParaRPr lang="es-ES" sz="1900"/>
          </a:p>
        </p:txBody>
      </p:sp>
    </p:spTree>
    <p:extLst>
      <p:ext uri="{BB962C8B-B14F-4D97-AF65-F5344CB8AC3E}">
        <p14:creationId xmlns:p14="http://schemas.microsoft.com/office/powerpoint/2010/main" val="1283799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arn(inVertic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arn(inVertical)">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barn(inVertical)">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barn(inVertical)">
                                      <p:cBhvr>
                                        <p:cTn id="22"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pt-BR" altLang="en-US"/>
              <a:t>La Clase NP-Complete (NPC)</a:t>
            </a:r>
            <a:endParaRPr lang="es-ES" altLang="en-US" i="1"/>
          </a:p>
        </p:txBody>
      </p:sp>
      <p:sp>
        <p:nvSpPr>
          <p:cNvPr id="9" name="Rectangle 3"/>
          <p:cNvSpPr txBox="1">
            <a:spLocks noChangeArrowheads="1"/>
          </p:cNvSpPr>
          <p:nvPr/>
        </p:nvSpPr>
        <p:spPr bwMode="auto">
          <a:xfrm>
            <a:off x="683838" y="2146504"/>
            <a:ext cx="8208912"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Font typeface="Wingdings"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itchFamily="2" charset="2"/>
              <a:buChar char="n"/>
              <a:defRPr sz="2800">
                <a:solidFill>
                  <a:schemeClr val="tx1"/>
                </a:solidFill>
                <a:latin typeface="+mn-lt"/>
              </a:defRPr>
            </a:lvl2pPr>
            <a:lvl3pPr marL="1085850" indent="-228600" algn="l" rtl="0" eaLnBrk="0" fontAlgn="base" hangingPunct="0">
              <a:spcBef>
                <a:spcPct val="20000"/>
              </a:spcBef>
              <a:spcAft>
                <a:spcPct val="0"/>
              </a:spcAft>
              <a:buClr>
                <a:schemeClr val="accent2"/>
              </a:buClr>
              <a:buSzPct val="65000"/>
              <a:buFont typeface="Wingdings" pitchFamily="2" charset="2"/>
              <a:buChar char="l"/>
              <a:defRPr sz="2400">
                <a:solidFill>
                  <a:schemeClr val="tx1"/>
                </a:solidFill>
                <a:latin typeface="+mn-lt"/>
              </a:defRPr>
            </a:lvl3pPr>
            <a:lvl4pPr marL="1428750" indent="-228600" algn="l" rtl="0" eaLnBrk="0" fontAlgn="base" hangingPunct="0">
              <a:spcBef>
                <a:spcPct val="20000"/>
              </a:spcBef>
              <a:spcAft>
                <a:spcPct val="0"/>
              </a:spcAft>
              <a:buClr>
                <a:schemeClr val="accent2"/>
              </a:buClr>
              <a:buSzPct val="85000"/>
              <a:buFont typeface="Wingdings" pitchFamily="2" charset="2"/>
              <a:buChar char="w"/>
              <a:defRPr sz="2000">
                <a:solidFill>
                  <a:schemeClr val="tx1"/>
                </a:solidFill>
                <a:latin typeface="+mn-lt"/>
              </a:defRPr>
            </a:lvl4pPr>
            <a:lvl5pPr marL="1771650" indent="-228600" algn="l" rtl="0" eaLnBrk="0" fontAlgn="base" hangingPunct="0">
              <a:spcBef>
                <a:spcPct val="20000"/>
              </a:spcBef>
              <a:spcAft>
                <a:spcPct val="0"/>
              </a:spcAft>
              <a:buClr>
                <a:schemeClr val="accent2"/>
              </a:buClr>
              <a:buSzPct val="80000"/>
              <a:buFont typeface="Wingdings" pitchFamily="2" charset="2"/>
              <a:buChar char="§"/>
              <a:defRPr>
                <a:solidFill>
                  <a:schemeClr val="tx1"/>
                </a:solidFill>
                <a:latin typeface="+mn-lt"/>
              </a:defRPr>
            </a:lvl5pPr>
            <a:lvl6pPr marL="22288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6pPr>
            <a:lvl7pPr marL="26860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7pPr>
            <a:lvl8pPr marL="31432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8pPr>
            <a:lvl9pPr marL="36004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9pPr>
          </a:lstStyle>
          <a:p>
            <a:pPr algn="just" eaLnBrk="1" hangingPunct="1">
              <a:spcBef>
                <a:spcPts val="600"/>
              </a:spcBef>
              <a:spcAft>
                <a:spcPts val="0"/>
              </a:spcAft>
            </a:pPr>
            <a:r>
              <a:rPr lang="es-ES" sz="1900"/>
              <a:t>Un problema </a:t>
            </a:r>
            <a:r>
              <a:rPr lang="es-ES" sz="1900" b="1">
                <a:solidFill>
                  <a:srgbClr val="00B050"/>
                </a:solidFill>
              </a:rPr>
              <a:t>q</a:t>
            </a:r>
            <a:r>
              <a:rPr lang="es-ES" sz="1900"/>
              <a:t> de la clase </a:t>
            </a:r>
            <a:r>
              <a:rPr lang="es-ES" sz="1900" b="1">
                <a:solidFill>
                  <a:srgbClr val="00B050"/>
                </a:solidFill>
              </a:rPr>
              <a:t>NPC</a:t>
            </a:r>
            <a:r>
              <a:rPr lang="es-ES" sz="1900"/>
              <a:t> tiene una propiedad sorprendente: cualquier </a:t>
            </a:r>
            <a:r>
              <a:rPr lang="es-ES" sz="1900" b="1"/>
              <a:t>otro</a:t>
            </a:r>
            <a:r>
              <a:rPr lang="es-ES" sz="1900"/>
              <a:t> problema </a:t>
            </a:r>
            <a:r>
              <a:rPr lang="es-ES" sz="1900" b="1"/>
              <a:t>x</a:t>
            </a:r>
            <a:r>
              <a:rPr lang="es-ES" sz="1900"/>
              <a:t> que esté en</a:t>
            </a:r>
            <a:r>
              <a:rPr lang="es-ES" sz="1900">
                <a:solidFill>
                  <a:srgbClr val="00B050"/>
                </a:solidFill>
              </a:rPr>
              <a:t> NP</a:t>
            </a:r>
            <a:r>
              <a:rPr lang="es-ES" sz="1900"/>
              <a:t>, se pude reducir a </a:t>
            </a:r>
            <a:r>
              <a:rPr lang="es-ES" sz="1900" b="1">
                <a:solidFill>
                  <a:srgbClr val="00B050"/>
                </a:solidFill>
              </a:rPr>
              <a:t>q</a:t>
            </a:r>
            <a:r>
              <a:rPr lang="es-ES" sz="1900"/>
              <a:t> con una reducción polinómica. La clase</a:t>
            </a:r>
            <a:r>
              <a:rPr lang="es-ES" sz="1900" b="1"/>
              <a:t> NPC</a:t>
            </a:r>
            <a:r>
              <a:rPr lang="es-ES" sz="1900"/>
              <a:t> contiene a todos los problemas que tienen esa propiedad.</a:t>
            </a:r>
          </a:p>
          <a:p>
            <a:pPr algn="just" eaLnBrk="1" hangingPunct="1">
              <a:spcBef>
                <a:spcPts val="600"/>
              </a:spcBef>
              <a:spcAft>
                <a:spcPts val="0"/>
              </a:spcAft>
            </a:pPr>
            <a:r>
              <a:rPr lang="es-ES" sz="1900"/>
              <a:t>Por qué esto es muy importante? Supongamos que se tiene un problema de NP que se puede reducir en forma polinómica a otro problema que está en P, como se muestra aquí:</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7" y="2640439"/>
            <a:ext cx="3183553" cy="3724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CuadroTexto"/>
          <p:cNvSpPr txBox="1"/>
          <p:nvPr/>
        </p:nvSpPr>
        <p:spPr>
          <a:xfrm>
            <a:off x="4281751" y="2746600"/>
            <a:ext cx="4583704" cy="3391698"/>
          </a:xfrm>
          <a:prstGeom prst="rect">
            <a:avLst/>
          </a:prstGeom>
          <a:solidFill>
            <a:srgbClr val="99FFCC"/>
          </a:solidFill>
          <a:ln w="12700">
            <a:solidFill>
              <a:schemeClr val="tx1"/>
            </a:solidFill>
          </a:ln>
        </p:spPr>
        <p:txBody>
          <a:bodyPr wrap="square" rtlCol="0">
            <a:spAutoFit/>
          </a:bodyPr>
          <a:lstStyle/>
          <a:p>
            <a:pPr algn="just">
              <a:buNone/>
            </a:pPr>
            <a:r>
              <a:rPr lang="en-US" sz="1600" b="1">
                <a:solidFill>
                  <a:srgbClr val="0000FF"/>
                </a:solidFill>
                <a:latin typeface="Calibri" panose="020F0502020204030204" pitchFamily="34" charset="0"/>
                <a:cs typeface="Calibri" panose="020F0502020204030204" pitchFamily="34" charset="0"/>
              </a:rPr>
              <a:t>Si el problema "x" de NP se puede reducir en tiempo polinómico a otro problema "y" que está en P, entonces el problema "x" se podría resolver en tiempo polinomial en una máquina determinista, y pasaría a pertenecer a P (y obvio, también a NP porque ya está en ese conjunto).</a:t>
            </a:r>
          </a:p>
          <a:p>
            <a:pPr algn="just">
              <a:buNone/>
            </a:pPr>
            <a:r>
              <a:rPr lang="en-US" sz="1600" b="1">
                <a:solidFill>
                  <a:srgbClr val="0000FF"/>
                </a:solidFill>
                <a:latin typeface="Calibri" panose="020F0502020204030204" pitchFamily="34" charset="0"/>
                <a:cs typeface="Calibri" panose="020F0502020204030204" pitchFamily="34" charset="0"/>
              </a:rPr>
              <a:t>Y si eso pudiese hacer con TODOS los problemas de NP, entonces TODOS los problemas de NP pasarían a pertenecer  a P... y quien logre eso habrá demostrado que P y NP son iguales...</a:t>
            </a:r>
          </a:p>
          <a:p>
            <a:pPr algn="just">
              <a:buNone/>
            </a:pPr>
            <a:r>
              <a:rPr lang="en-US" sz="1600" b="1">
                <a:solidFill>
                  <a:srgbClr val="0000FF"/>
                </a:solidFill>
                <a:latin typeface="Calibri" panose="020F0502020204030204" pitchFamily="34" charset="0"/>
                <a:cs typeface="Calibri" panose="020F0502020204030204" pitchFamily="34" charset="0"/>
              </a:rPr>
              <a:t>Como es imposible hacer uno por uno con cada problema, es que cobra gran importancia la clase NPC...</a:t>
            </a:r>
          </a:p>
        </p:txBody>
      </p:sp>
    </p:spTree>
    <p:extLst>
      <p:ext uri="{BB962C8B-B14F-4D97-AF65-F5344CB8AC3E}">
        <p14:creationId xmlns:p14="http://schemas.microsoft.com/office/powerpoint/2010/main" val="2353171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arn(inVertic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arn(inVertical)">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170"/>
                                        </p:tgtEl>
                                        <p:attrNameLst>
                                          <p:attrName>style.visibility</p:attrName>
                                        </p:attrNameLst>
                                      </p:cBhvr>
                                      <p:to>
                                        <p:strVal val="visible"/>
                                      </p:to>
                                    </p:set>
                                    <p:animEffect transition="in" filter="barn(inVertical)">
                                      <p:cBhvr>
                                        <p:cTn id="17" dur="500"/>
                                        <p:tgtEl>
                                          <p:spTgt spid="717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pt-BR" altLang="en-US"/>
              <a:t>La Clase NP-Complete (NPC)</a:t>
            </a:r>
            <a:endParaRPr lang="es-ES" altLang="en-US" i="1"/>
          </a:p>
        </p:txBody>
      </p:sp>
      <p:sp>
        <p:nvSpPr>
          <p:cNvPr id="9" name="Rectangle 3"/>
          <p:cNvSpPr txBox="1">
            <a:spLocks noChangeArrowheads="1"/>
          </p:cNvSpPr>
          <p:nvPr/>
        </p:nvSpPr>
        <p:spPr bwMode="auto">
          <a:xfrm>
            <a:off x="683838" y="2146504"/>
            <a:ext cx="8208912"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Font typeface="Wingdings"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itchFamily="2" charset="2"/>
              <a:buChar char="n"/>
              <a:defRPr sz="2800">
                <a:solidFill>
                  <a:schemeClr val="tx1"/>
                </a:solidFill>
                <a:latin typeface="+mn-lt"/>
              </a:defRPr>
            </a:lvl2pPr>
            <a:lvl3pPr marL="1085850" indent="-228600" algn="l" rtl="0" eaLnBrk="0" fontAlgn="base" hangingPunct="0">
              <a:spcBef>
                <a:spcPct val="20000"/>
              </a:spcBef>
              <a:spcAft>
                <a:spcPct val="0"/>
              </a:spcAft>
              <a:buClr>
                <a:schemeClr val="accent2"/>
              </a:buClr>
              <a:buSzPct val="65000"/>
              <a:buFont typeface="Wingdings" pitchFamily="2" charset="2"/>
              <a:buChar char="l"/>
              <a:defRPr sz="2400">
                <a:solidFill>
                  <a:schemeClr val="tx1"/>
                </a:solidFill>
                <a:latin typeface="+mn-lt"/>
              </a:defRPr>
            </a:lvl3pPr>
            <a:lvl4pPr marL="1428750" indent="-228600" algn="l" rtl="0" eaLnBrk="0" fontAlgn="base" hangingPunct="0">
              <a:spcBef>
                <a:spcPct val="20000"/>
              </a:spcBef>
              <a:spcAft>
                <a:spcPct val="0"/>
              </a:spcAft>
              <a:buClr>
                <a:schemeClr val="accent2"/>
              </a:buClr>
              <a:buSzPct val="85000"/>
              <a:buFont typeface="Wingdings" pitchFamily="2" charset="2"/>
              <a:buChar char="w"/>
              <a:defRPr sz="2000">
                <a:solidFill>
                  <a:schemeClr val="tx1"/>
                </a:solidFill>
                <a:latin typeface="+mn-lt"/>
              </a:defRPr>
            </a:lvl4pPr>
            <a:lvl5pPr marL="1771650" indent="-228600" algn="l" rtl="0" eaLnBrk="0" fontAlgn="base" hangingPunct="0">
              <a:spcBef>
                <a:spcPct val="20000"/>
              </a:spcBef>
              <a:spcAft>
                <a:spcPct val="0"/>
              </a:spcAft>
              <a:buClr>
                <a:schemeClr val="accent2"/>
              </a:buClr>
              <a:buSzPct val="80000"/>
              <a:buFont typeface="Wingdings" pitchFamily="2" charset="2"/>
              <a:buChar char="§"/>
              <a:defRPr>
                <a:solidFill>
                  <a:schemeClr val="tx1"/>
                </a:solidFill>
                <a:latin typeface="+mn-lt"/>
              </a:defRPr>
            </a:lvl5pPr>
            <a:lvl6pPr marL="22288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6pPr>
            <a:lvl7pPr marL="26860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7pPr>
            <a:lvl8pPr marL="31432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8pPr>
            <a:lvl9pPr marL="36004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9pPr>
          </a:lstStyle>
          <a:p>
            <a:pPr algn="just" eaLnBrk="1" hangingPunct="1">
              <a:spcBef>
                <a:spcPts val="600"/>
              </a:spcBef>
              <a:spcAft>
                <a:spcPts val="0"/>
              </a:spcAft>
            </a:pPr>
            <a:r>
              <a:rPr lang="es-ES" sz="1900"/>
              <a:t>Otra vez: un problema </a:t>
            </a:r>
            <a:r>
              <a:rPr lang="es-ES" sz="1900" b="1">
                <a:solidFill>
                  <a:srgbClr val="00B050"/>
                </a:solidFill>
              </a:rPr>
              <a:t>q</a:t>
            </a:r>
            <a:r>
              <a:rPr lang="es-ES" sz="1900"/>
              <a:t> de la clase </a:t>
            </a:r>
            <a:r>
              <a:rPr lang="es-ES" sz="1900" b="1">
                <a:solidFill>
                  <a:srgbClr val="00B050"/>
                </a:solidFill>
              </a:rPr>
              <a:t>NPC</a:t>
            </a:r>
            <a:r>
              <a:rPr lang="es-ES" sz="1900"/>
              <a:t> tiene una propiedad sorprendente: cualquier </a:t>
            </a:r>
            <a:r>
              <a:rPr lang="es-ES" sz="1900" b="1"/>
              <a:t>otro</a:t>
            </a:r>
            <a:r>
              <a:rPr lang="es-ES" sz="1900"/>
              <a:t> problema </a:t>
            </a:r>
            <a:r>
              <a:rPr lang="es-ES" sz="1900" b="1"/>
              <a:t>x</a:t>
            </a:r>
            <a:r>
              <a:rPr lang="es-ES" sz="1900"/>
              <a:t> que esté en</a:t>
            </a:r>
            <a:r>
              <a:rPr lang="es-ES" sz="1900">
                <a:solidFill>
                  <a:srgbClr val="00B050"/>
                </a:solidFill>
              </a:rPr>
              <a:t> NP</a:t>
            </a:r>
            <a:r>
              <a:rPr lang="es-ES" sz="1900"/>
              <a:t>, se pude reducir a </a:t>
            </a:r>
            <a:r>
              <a:rPr lang="es-ES" sz="1900" b="1">
                <a:solidFill>
                  <a:srgbClr val="00B050"/>
                </a:solidFill>
              </a:rPr>
              <a:t>q</a:t>
            </a:r>
            <a:r>
              <a:rPr lang="es-ES" sz="1900"/>
              <a:t> con una reducción polinómica. La clase</a:t>
            </a:r>
            <a:r>
              <a:rPr lang="es-ES" sz="1900" b="1"/>
              <a:t> NPC</a:t>
            </a:r>
            <a:r>
              <a:rPr lang="es-ES" sz="1900"/>
              <a:t> contiene a todos los problemas que tienen esa propiedad.</a:t>
            </a:r>
          </a:p>
        </p:txBody>
      </p:sp>
      <p:sp>
        <p:nvSpPr>
          <p:cNvPr id="5" name="4 CuadroTexto"/>
          <p:cNvSpPr txBox="1"/>
          <p:nvPr/>
        </p:nvSpPr>
        <p:spPr>
          <a:xfrm>
            <a:off x="4173360" y="3383078"/>
            <a:ext cx="4583704" cy="3145476"/>
          </a:xfrm>
          <a:prstGeom prst="rect">
            <a:avLst/>
          </a:prstGeom>
          <a:solidFill>
            <a:srgbClr val="99FFCC"/>
          </a:solidFill>
          <a:ln w="12700">
            <a:solidFill>
              <a:schemeClr val="tx1"/>
            </a:solidFill>
          </a:ln>
        </p:spPr>
        <p:txBody>
          <a:bodyPr wrap="square" rtlCol="0">
            <a:spAutoFit/>
          </a:bodyPr>
          <a:lstStyle/>
          <a:p>
            <a:pPr algn="just">
              <a:buNone/>
            </a:pPr>
            <a:r>
              <a:rPr lang="en-US" sz="1600" b="1">
                <a:solidFill>
                  <a:srgbClr val="0000FF"/>
                </a:solidFill>
                <a:latin typeface="Calibri" panose="020F0502020204030204" pitchFamily="34" charset="0"/>
                <a:cs typeface="Calibri" panose="020F0502020204030204" pitchFamily="34" charset="0"/>
              </a:rPr>
              <a:t>TODOS los problemas de NP (incluidos los de P) se pueden reducir en tiempo polinomial a CUALQUIER problema NPC (o sea, que esté en NPC)... </a:t>
            </a:r>
          </a:p>
          <a:p>
            <a:pPr algn="just">
              <a:buNone/>
            </a:pPr>
            <a:r>
              <a:rPr lang="en-US" sz="1600" b="1">
                <a:solidFill>
                  <a:srgbClr val="0000FF"/>
                </a:solidFill>
                <a:latin typeface="Calibri" panose="020F0502020204030204" pitchFamily="34" charset="0"/>
                <a:cs typeface="Calibri" panose="020F0502020204030204" pitchFamily="34" charset="0"/>
              </a:rPr>
              <a:t>Por lo tanto, si UNO SOLO de esos problemas NPC pudiese ser reducido a un problema cualquiera de P... entonces </a:t>
            </a:r>
            <a:r>
              <a:rPr lang="en-US" sz="1600" b="1">
                <a:solidFill>
                  <a:srgbClr val="FF0000"/>
                </a:solidFill>
                <a:latin typeface="Calibri" panose="020F0502020204030204" pitchFamily="34" charset="0"/>
                <a:cs typeface="Calibri" panose="020F0502020204030204" pitchFamily="34" charset="0"/>
              </a:rPr>
              <a:t>todos</a:t>
            </a:r>
            <a:r>
              <a:rPr lang="en-US" sz="1600" b="1">
                <a:solidFill>
                  <a:srgbClr val="0000FF"/>
                </a:solidFill>
                <a:latin typeface="Calibri" panose="020F0502020204030204" pitchFamily="34" charset="0"/>
                <a:cs typeface="Calibri" panose="020F0502020204030204" pitchFamily="34" charset="0"/>
              </a:rPr>
              <a:t> los problemas (por arrastre transitivo) de NP pasarían a P... y se demostraría que P y  NP son iguales.</a:t>
            </a:r>
          </a:p>
          <a:p>
            <a:pPr algn="just">
              <a:buNone/>
            </a:pPr>
            <a:r>
              <a:rPr lang="en-US" sz="1600" b="1">
                <a:solidFill>
                  <a:srgbClr val="0000FF"/>
                </a:solidFill>
                <a:latin typeface="Calibri" panose="020F0502020204030204" pitchFamily="34" charset="0"/>
                <a:cs typeface="Calibri" panose="020F0502020204030204" pitchFamily="34" charset="0"/>
              </a:rPr>
              <a:t>Mucha de la investigación moderna para tratar de probar que P y NP son iguales, se basa en esta idea: tratar de encontrar una reducción a un problema en P para un problema NPC...</a:t>
            </a: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304" y="3401704"/>
            <a:ext cx="3030956" cy="318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6837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arn(inVertic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1183856" y="2902871"/>
            <a:ext cx="7560840" cy="1277273"/>
          </a:xfrm>
          <a:prstGeom prst="rect">
            <a:avLst/>
          </a:prstGeom>
          <a:solidFill>
            <a:srgbClr val="FFFF99"/>
          </a:solidFill>
          <a:ln w="12700">
            <a:solidFill>
              <a:schemeClr val="tx1"/>
            </a:solidFill>
          </a:ln>
        </p:spPr>
        <p:txBody>
          <a:bodyPr wrap="square" rtlCol="0">
            <a:spAutoFit/>
          </a:bodyPr>
          <a:lstStyle/>
          <a:p>
            <a:pPr marL="342900" indent="-342900" algn="just">
              <a:buFont typeface="+mj-lt"/>
              <a:buAutoNum type="alphaLcParenR"/>
            </a:pPr>
            <a:r>
              <a:rPr lang="es-ES" sz="1800">
                <a:solidFill>
                  <a:srgbClr val="0000FF"/>
                </a:solidFill>
                <a:latin typeface="Calibri" panose="020F0502020204030204" pitchFamily="34" charset="0"/>
                <a:cs typeface="Calibri" panose="020F0502020204030204" pitchFamily="34" charset="0"/>
              </a:rPr>
              <a:t>Demostrar a través de un teorema que todo problema de NP (sea cual sea ese problema) se puede reducir tiempo en polinomial a </a:t>
            </a:r>
            <a:r>
              <a:rPr lang="es-ES" sz="1800" b="1">
                <a:solidFill>
                  <a:srgbClr val="FF0000"/>
                </a:solidFill>
                <a:latin typeface="Calibri" panose="020F0502020204030204" pitchFamily="34" charset="0"/>
                <a:cs typeface="Calibri" panose="020F0502020204030204" pitchFamily="34" charset="0"/>
              </a:rPr>
              <a:t>q</a:t>
            </a:r>
            <a:r>
              <a:rPr lang="es-ES" sz="1800">
                <a:solidFill>
                  <a:srgbClr val="0000FF"/>
                </a:solidFill>
                <a:latin typeface="Calibri" panose="020F0502020204030204" pitchFamily="34" charset="0"/>
                <a:cs typeface="Calibri" panose="020F0502020204030204" pitchFamily="34" charset="0"/>
              </a:rPr>
              <a:t>.</a:t>
            </a:r>
          </a:p>
          <a:p>
            <a:pPr marL="342900" indent="-342900" algn="just">
              <a:spcBef>
                <a:spcPts val="600"/>
              </a:spcBef>
              <a:buFont typeface="+mj-lt"/>
              <a:buAutoNum type="alphaLcParenR"/>
            </a:pPr>
            <a:r>
              <a:rPr lang="es-ES" sz="1800">
                <a:solidFill>
                  <a:srgbClr val="0000FF"/>
                </a:solidFill>
                <a:latin typeface="Calibri" panose="020F0502020204030204" pitchFamily="34" charset="0"/>
                <a:cs typeface="Calibri" panose="020F0502020204030204" pitchFamily="34" charset="0"/>
              </a:rPr>
              <a:t>Tomar un problema </a:t>
            </a:r>
            <a:r>
              <a:rPr lang="es-ES" sz="1800" b="1">
                <a:solidFill>
                  <a:srgbClr val="0000FF"/>
                </a:solidFill>
                <a:latin typeface="Calibri" panose="020F0502020204030204" pitchFamily="34" charset="0"/>
                <a:cs typeface="Calibri" panose="020F0502020204030204" pitchFamily="34" charset="0"/>
              </a:rPr>
              <a:t>r</a:t>
            </a:r>
            <a:r>
              <a:rPr lang="es-ES" sz="1800">
                <a:solidFill>
                  <a:srgbClr val="0000FF"/>
                </a:solidFill>
                <a:latin typeface="Calibri" panose="020F0502020204030204" pitchFamily="34" charset="0"/>
                <a:cs typeface="Calibri" panose="020F0502020204030204" pitchFamily="34" charset="0"/>
              </a:rPr>
              <a:t> del cual ya se sepa que es NP-Complete (</a:t>
            </a:r>
            <a:r>
              <a:rPr lang="es-ES" sz="1800" b="1">
                <a:solidFill>
                  <a:srgbClr val="0000FF"/>
                </a:solidFill>
                <a:latin typeface="Calibri" panose="020F0502020204030204" pitchFamily="34" charset="0"/>
                <a:cs typeface="Calibri" panose="020F0502020204030204" pitchFamily="34" charset="0"/>
              </a:rPr>
              <a:t>r </a:t>
            </a:r>
            <a:r>
              <a:rPr lang="es-ES" sz="1800" b="1">
                <a:solidFill>
                  <a:srgbClr val="0000FF"/>
                </a:solidFill>
                <a:latin typeface="Calibri"/>
                <a:cs typeface="Calibri"/>
              </a:rPr>
              <a:t>ɛ</a:t>
            </a:r>
            <a:r>
              <a:rPr lang="es-ES" sz="1800" b="1">
                <a:solidFill>
                  <a:srgbClr val="0000FF"/>
                </a:solidFill>
                <a:latin typeface="Calibri" panose="020F0502020204030204" pitchFamily="34" charset="0"/>
                <a:cs typeface="Calibri" panose="020F0502020204030204" pitchFamily="34" charset="0"/>
              </a:rPr>
              <a:t> NPC</a:t>
            </a:r>
            <a:r>
              <a:rPr lang="es-ES" sz="1800">
                <a:solidFill>
                  <a:srgbClr val="0000FF"/>
                </a:solidFill>
                <a:latin typeface="Calibri" panose="020F0502020204030204" pitchFamily="34" charset="0"/>
                <a:cs typeface="Calibri" panose="020F0502020204030204" pitchFamily="34" charset="0"/>
              </a:rPr>
              <a:t>) y reducir polinómicamente </a:t>
            </a:r>
            <a:r>
              <a:rPr lang="es-ES" sz="1800" b="1">
                <a:solidFill>
                  <a:srgbClr val="0000FF"/>
                </a:solidFill>
                <a:latin typeface="Calibri" panose="020F0502020204030204" pitchFamily="34" charset="0"/>
                <a:cs typeface="Calibri" panose="020F0502020204030204" pitchFamily="34" charset="0"/>
              </a:rPr>
              <a:t>r</a:t>
            </a:r>
            <a:r>
              <a:rPr lang="es-ES" sz="1800">
                <a:solidFill>
                  <a:srgbClr val="0000FF"/>
                </a:solidFill>
                <a:latin typeface="Calibri" panose="020F0502020204030204" pitchFamily="34" charset="0"/>
                <a:cs typeface="Calibri" panose="020F0502020204030204" pitchFamily="34" charset="0"/>
              </a:rPr>
              <a:t> a </a:t>
            </a:r>
            <a:r>
              <a:rPr lang="es-ES" sz="1800" b="1">
                <a:solidFill>
                  <a:srgbClr val="FF0000"/>
                </a:solidFill>
                <a:latin typeface="Calibri" panose="020F0502020204030204" pitchFamily="34" charset="0"/>
                <a:cs typeface="Calibri" panose="020F0502020204030204" pitchFamily="34" charset="0"/>
              </a:rPr>
              <a:t>q</a:t>
            </a:r>
            <a:r>
              <a:rPr lang="es-ES" sz="1800">
                <a:solidFill>
                  <a:srgbClr val="0000FF"/>
                </a:solidFill>
                <a:latin typeface="Calibri" panose="020F0502020204030204" pitchFamily="34" charset="0"/>
                <a:cs typeface="Calibri" panose="020F0502020204030204" pitchFamily="34" charset="0"/>
              </a:rPr>
              <a:t> (o sea, </a:t>
            </a:r>
            <a:r>
              <a:rPr lang="es-ES" sz="1800" b="1">
                <a:solidFill>
                  <a:srgbClr val="FF0000"/>
                </a:solidFill>
                <a:latin typeface="Calibri" panose="020F0502020204030204" pitchFamily="34" charset="0"/>
                <a:cs typeface="Calibri" panose="020F0502020204030204" pitchFamily="34" charset="0"/>
              </a:rPr>
              <a:t>q</a:t>
            </a:r>
            <a:r>
              <a:rPr lang="es-ES" sz="1800">
                <a:solidFill>
                  <a:srgbClr val="0000FF"/>
                </a:solidFill>
                <a:latin typeface="Calibri" panose="020F0502020204030204" pitchFamily="34" charset="0"/>
                <a:cs typeface="Calibri" panose="020F0502020204030204" pitchFamily="34" charset="0"/>
              </a:rPr>
              <a:t> = Rp(</a:t>
            </a:r>
            <a:r>
              <a:rPr lang="es-ES" sz="1800" b="1">
                <a:solidFill>
                  <a:srgbClr val="0000FF"/>
                </a:solidFill>
                <a:latin typeface="Calibri" panose="020F0502020204030204" pitchFamily="34" charset="0"/>
                <a:cs typeface="Calibri" panose="020F0502020204030204" pitchFamily="34" charset="0"/>
              </a:rPr>
              <a:t>r</a:t>
            </a:r>
            <a:r>
              <a:rPr lang="es-ES" sz="1800">
                <a:solidFill>
                  <a:srgbClr val="0000FF"/>
                </a:solidFill>
                <a:latin typeface="Calibri" panose="020F0502020204030204" pitchFamily="34" charset="0"/>
                <a:cs typeface="Calibri" panose="020F0502020204030204" pitchFamily="34" charset="0"/>
              </a:rPr>
              <a:t>)).</a:t>
            </a:r>
            <a:endParaRPr lang="en-US" sz="1800" b="1">
              <a:solidFill>
                <a:srgbClr val="0000FF"/>
              </a:solidFill>
              <a:latin typeface="Calibri" panose="020F0502020204030204" pitchFamily="34" charset="0"/>
              <a:cs typeface="Calibri" panose="020F0502020204030204" pitchFamily="34" charset="0"/>
            </a:endParaRPr>
          </a:p>
        </p:txBody>
      </p:sp>
      <p:sp>
        <p:nvSpPr>
          <p:cNvPr id="8194" name="Rectangle 2"/>
          <p:cNvSpPr>
            <a:spLocks noGrp="1" noChangeArrowheads="1"/>
          </p:cNvSpPr>
          <p:nvPr>
            <p:ph type="title"/>
          </p:nvPr>
        </p:nvSpPr>
        <p:spPr/>
        <p:txBody>
          <a:bodyPr/>
          <a:lstStyle/>
          <a:p>
            <a:pPr eaLnBrk="1" hangingPunct="1"/>
            <a:r>
              <a:rPr lang="pt-BR" altLang="en-US"/>
              <a:t>La Clase NP-Complete (NPC)</a:t>
            </a:r>
            <a:endParaRPr lang="es-ES" altLang="en-US" i="1"/>
          </a:p>
        </p:txBody>
      </p:sp>
      <p:sp>
        <p:nvSpPr>
          <p:cNvPr id="9" name="Rectangle 3"/>
          <p:cNvSpPr txBox="1">
            <a:spLocks noChangeArrowheads="1"/>
          </p:cNvSpPr>
          <p:nvPr/>
        </p:nvSpPr>
        <p:spPr bwMode="auto">
          <a:xfrm>
            <a:off x="683838" y="2132856"/>
            <a:ext cx="8208912" cy="433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Font typeface="Wingdings"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itchFamily="2" charset="2"/>
              <a:buChar char="n"/>
              <a:defRPr sz="2800">
                <a:solidFill>
                  <a:schemeClr val="tx1"/>
                </a:solidFill>
                <a:latin typeface="+mn-lt"/>
              </a:defRPr>
            </a:lvl2pPr>
            <a:lvl3pPr marL="1085850" indent="-228600" algn="l" rtl="0" eaLnBrk="0" fontAlgn="base" hangingPunct="0">
              <a:spcBef>
                <a:spcPct val="20000"/>
              </a:spcBef>
              <a:spcAft>
                <a:spcPct val="0"/>
              </a:spcAft>
              <a:buClr>
                <a:schemeClr val="accent2"/>
              </a:buClr>
              <a:buSzPct val="65000"/>
              <a:buFont typeface="Wingdings" pitchFamily="2" charset="2"/>
              <a:buChar char="l"/>
              <a:defRPr sz="2400">
                <a:solidFill>
                  <a:schemeClr val="tx1"/>
                </a:solidFill>
                <a:latin typeface="+mn-lt"/>
              </a:defRPr>
            </a:lvl3pPr>
            <a:lvl4pPr marL="1428750" indent="-228600" algn="l" rtl="0" eaLnBrk="0" fontAlgn="base" hangingPunct="0">
              <a:spcBef>
                <a:spcPct val="20000"/>
              </a:spcBef>
              <a:spcAft>
                <a:spcPct val="0"/>
              </a:spcAft>
              <a:buClr>
                <a:schemeClr val="accent2"/>
              </a:buClr>
              <a:buSzPct val="85000"/>
              <a:buFont typeface="Wingdings" pitchFamily="2" charset="2"/>
              <a:buChar char="w"/>
              <a:defRPr sz="2000">
                <a:solidFill>
                  <a:schemeClr val="tx1"/>
                </a:solidFill>
                <a:latin typeface="+mn-lt"/>
              </a:defRPr>
            </a:lvl4pPr>
            <a:lvl5pPr marL="1771650" indent="-228600" algn="l" rtl="0" eaLnBrk="0" fontAlgn="base" hangingPunct="0">
              <a:spcBef>
                <a:spcPct val="20000"/>
              </a:spcBef>
              <a:spcAft>
                <a:spcPct val="0"/>
              </a:spcAft>
              <a:buClr>
                <a:schemeClr val="accent2"/>
              </a:buClr>
              <a:buSzPct val="80000"/>
              <a:buFont typeface="Wingdings" pitchFamily="2" charset="2"/>
              <a:buChar char="§"/>
              <a:defRPr>
                <a:solidFill>
                  <a:schemeClr val="tx1"/>
                </a:solidFill>
                <a:latin typeface="+mn-lt"/>
              </a:defRPr>
            </a:lvl5pPr>
            <a:lvl6pPr marL="22288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6pPr>
            <a:lvl7pPr marL="26860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7pPr>
            <a:lvl8pPr marL="31432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8pPr>
            <a:lvl9pPr marL="36004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9pPr>
          </a:lstStyle>
          <a:p>
            <a:pPr algn="just" eaLnBrk="1" hangingPunct="1">
              <a:spcBef>
                <a:spcPts val="600"/>
              </a:spcBef>
              <a:spcAft>
                <a:spcPts val="0"/>
              </a:spcAft>
            </a:pPr>
            <a:r>
              <a:rPr lang="es-ES" sz="1900"/>
              <a:t>Hay dos formas de probar que un problema cualquiera</a:t>
            </a:r>
            <a:r>
              <a:rPr lang="es-ES" sz="1900" b="1">
                <a:solidFill>
                  <a:srgbClr val="FF0000"/>
                </a:solidFill>
              </a:rPr>
              <a:t> q </a:t>
            </a:r>
            <a:r>
              <a:rPr lang="es-ES" sz="1900"/>
              <a:t>que esté en NP, pertenece también a NPC y tiene esa propiedad de "atracción universal":</a:t>
            </a:r>
          </a:p>
          <a:p>
            <a:pPr algn="just" eaLnBrk="1" hangingPunct="1">
              <a:spcBef>
                <a:spcPts val="600"/>
              </a:spcBef>
              <a:spcAft>
                <a:spcPts val="0"/>
              </a:spcAft>
            </a:pPr>
            <a:endParaRPr lang="es-ES" sz="1900"/>
          </a:p>
          <a:p>
            <a:pPr algn="just" eaLnBrk="1" hangingPunct="1">
              <a:spcBef>
                <a:spcPts val="600"/>
              </a:spcBef>
              <a:spcAft>
                <a:spcPts val="0"/>
              </a:spcAft>
            </a:pPr>
            <a:endParaRPr lang="es-ES" sz="1900"/>
          </a:p>
          <a:p>
            <a:pPr algn="just" eaLnBrk="1" hangingPunct="1">
              <a:spcBef>
                <a:spcPts val="600"/>
              </a:spcBef>
              <a:spcAft>
                <a:spcPts val="0"/>
              </a:spcAft>
            </a:pPr>
            <a:endParaRPr lang="es-ES" sz="1900"/>
          </a:p>
          <a:p>
            <a:pPr algn="just" eaLnBrk="1" hangingPunct="1">
              <a:spcBef>
                <a:spcPts val="600"/>
              </a:spcBef>
              <a:spcAft>
                <a:spcPts val="0"/>
              </a:spcAft>
            </a:pPr>
            <a:endParaRPr lang="es-ES" sz="1900"/>
          </a:p>
          <a:p>
            <a:pPr algn="just" eaLnBrk="1" hangingPunct="1">
              <a:spcBef>
                <a:spcPts val="600"/>
              </a:spcBef>
              <a:spcAft>
                <a:spcPts val="0"/>
              </a:spcAft>
            </a:pPr>
            <a:r>
              <a:rPr lang="es-ES" sz="1900"/>
              <a:t>La forma b) es claramente la más práctica y directa. La idea es la siguiente: si todo problema de NP se puede reducir a un problema </a:t>
            </a:r>
            <a:r>
              <a:rPr lang="es-ES" sz="1900" b="1">
                <a:solidFill>
                  <a:srgbClr val="0000FF"/>
                </a:solidFill>
              </a:rPr>
              <a:t>r </a:t>
            </a:r>
            <a:r>
              <a:rPr lang="es-ES" sz="1900"/>
              <a:t>(ya que </a:t>
            </a:r>
            <a:r>
              <a:rPr lang="es-ES" sz="1900" b="1">
                <a:solidFill>
                  <a:srgbClr val="0000FF"/>
                </a:solidFill>
              </a:rPr>
              <a:t>r</a:t>
            </a:r>
            <a:r>
              <a:rPr lang="es-ES" sz="1900"/>
              <a:t> está en  NPC), entonces una solución para </a:t>
            </a:r>
            <a:r>
              <a:rPr lang="es-ES" sz="1900" b="1">
                <a:solidFill>
                  <a:srgbClr val="0000FF"/>
                </a:solidFill>
              </a:rPr>
              <a:t>r</a:t>
            </a:r>
            <a:r>
              <a:rPr lang="es-ES" sz="1900"/>
              <a:t> sería una solución para todo otro problema en NP. Pero si luego </a:t>
            </a:r>
            <a:r>
              <a:rPr lang="es-ES" sz="1900" b="1">
                <a:solidFill>
                  <a:srgbClr val="0000FF"/>
                </a:solidFill>
              </a:rPr>
              <a:t>r</a:t>
            </a:r>
            <a:r>
              <a:rPr lang="es-ES" sz="1900"/>
              <a:t> se reduce a otro problema </a:t>
            </a:r>
            <a:r>
              <a:rPr lang="es-ES" sz="1900" b="1">
                <a:solidFill>
                  <a:srgbClr val="FF0000"/>
                </a:solidFill>
              </a:rPr>
              <a:t>q</a:t>
            </a:r>
            <a:r>
              <a:rPr lang="es-ES" sz="1900"/>
              <a:t> de NP, entonces cualquier solución para </a:t>
            </a:r>
            <a:r>
              <a:rPr lang="es-ES" sz="1900" b="1">
                <a:solidFill>
                  <a:srgbClr val="FF0000"/>
                </a:solidFill>
              </a:rPr>
              <a:t>q </a:t>
            </a:r>
            <a:r>
              <a:rPr lang="es-ES" sz="1900"/>
              <a:t>sería una solución para </a:t>
            </a:r>
            <a:r>
              <a:rPr lang="es-ES" sz="1900" b="1">
                <a:solidFill>
                  <a:srgbClr val="0000FF"/>
                </a:solidFill>
              </a:rPr>
              <a:t>r</a:t>
            </a:r>
            <a:r>
              <a:rPr lang="es-ES" sz="1900"/>
              <a:t>… y esto implica que esa misma solución lo sería para todos en NP (ya que todos pueden reducirse a </a:t>
            </a:r>
            <a:r>
              <a:rPr lang="es-ES" sz="1900" b="1">
                <a:solidFill>
                  <a:srgbClr val="0000FF"/>
                </a:solidFill>
              </a:rPr>
              <a:t>r</a:t>
            </a:r>
            <a:r>
              <a:rPr lang="es-ES" sz="1900"/>
              <a:t>...). Por lo tanto, </a:t>
            </a:r>
            <a:r>
              <a:rPr lang="es-ES" sz="1900" b="1">
                <a:solidFill>
                  <a:srgbClr val="FF0000"/>
                </a:solidFill>
              </a:rPr>
              <a:t>q</a:t>
            </a:r>
            <a:r>
              <a:rPr lang="es-ES" sz="1900"/>
              <a:t> mismo sería un problema NPC.</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446" y="2161234"/>
            <a:ext cx="8094677" cy="4261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1532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arn(inVertic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animEffect transition="in" filter="barn(inVertical)">
                                      <p:cBhvr>
                                        <p:cTn id="17" dur="500"/>
                                        <p:tgtEl>
                                          <p:spTgt spid="9">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pt-BR" altLang="en-US"/>
              <a:t>El Teorema de Cook-Levin</a:t>
            </a:r>
            <a:endParaRPr lang="es-ES" altLang="en-US" i="1"/>
          </a:p>
        </p:txBody>
      </p:sp>
      <p:sp>
        <p:nvSpPr>
          <p:cNvPr id="9" name="Rectangle 3"/>
          <p:cNvSpPr txBox="1">
            <a:spLocks noChangeArrowheads="1"/>
          </p:cNvSpPr>
          <p:nvPr/>
        </p:nvSpPr>
        <p:spPr bwMode="auto">
          <a:xfrm>
            <a:off x="683838" y="2091912"/>
            <a:ext cx="8208912" cy="433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Font typeface="Wingdings"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itchFamily="2" charset="2"/>
              <a:buChar char="n"/>
              <a:defRPr sz="2800">
                <a:solidFill>
                  <a:schemeClr val="tx1"/>
                </a:solidFill>
                <a:latin typeface="+mn-lt"/>
              </a:defRPr>
            </a:lvl2pPr>
            <a:lvl3pPr marL="1085850" indent="-228600" algn="l" rtl="0" eaLnBrk="0" fontAlgn="base" hangingPunct="0">
              <a:spcBef>
                <a:spcPct val="20000"/>
              </a:spcBef>
              <a:spcAft>
                <a:spcPct val="0"/>
              </a:spcAft>
              <a:buClr>
                <a:schemeClr val="accent2"/>
              </a:buClr>
              <a:buSzPct val="65000"/>
              <a:buFont typeface="Wingdings" pitchFamily="2" charset="2"/>
              <a:buChar char="l"/>
              <a:defRPr sz="2400">
                <a:solidFill>
                  <a:schemeClr val="tx1"/>
                </a:solidFill>
                <a:latin typeface="+mn-lt"/>
              </a:defRPr>
            </a:lvl3pPr>
            <a:lvl4pPr marL="1428750" indent="-228600" algn="l" rtl="0" eaLnBrk="0" fontAlgn="base" hangingPunct="0">
              <a:spcBef>
                <a:spcPct val="20000"/>
              </a:spcBef>
              <a:spcAft>
                <a:spcPct val="0"/>
              </a:spcAft>
              <a:buClr>
                <a:schemeClr val="accent2"/>
              </a:buClr>
              <a:buSzPct val="85000"/>
              <a:buFont typeface="Wingdings" pitchFamily="2" charset="2"/>
              <a:buChar char="w"/>
              <a:defRPr sz="2000">
                <a:solidFill>
                  <a:schemeClr val="tx1"/>
                </a:solidFill>
                <a:latin typeface="+mn-lt"/>
              </a:defRPr>
            </a:lvl4pPr>
            <a:lvl5pPr marL="1771650" indent="-228600" algn="l" rtl="0" eaLnBrk="0" fontAlgn="base" hangingPunct="0">
              <a:spcBef>
                <a:spcPct val="20000"/>
              </a:spcBef>
              <a:spcAft>
                <a:spcPct val="0"/>
              </a:spcAft>
              <a:buClr>
                <a:schemeClr val="accent2"/>
              </a:buClr>
              <a:buSzPct val="80000"/>
              <a:buFont typeface="Wingdings" pitchFamily="2" charset="2"/>
              <a:buChar char="§"/>
              <a:defRPr>
                <a:solidFill>
                  <a:schemeClr val="tx1"/>
                </a:solidFill>
                <a:latin typeface="+mn-lt"/>
              </a:defRPr>
            </a:lvl5pPr>
            <a:lvl6pPr marL="22288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6pPr>
            <a:lvl7pPr marL="26860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7pPr>
            <a:lvl8pPr marL="31432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8pPr>
            <a:lvl9pPr marL="36004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9pPr>
          </a:lstStyle>
          <a:p>
            <a:pPr algn="just" eaLnBrk="1" hangingPunct="1">
              <a:spcBef>
                <a:spcPts val="300"/>
              </a:spcBef>
              <a:spcAft>
                <a:spcPts val="0"/>
              </a:spcAft>
            </a:pPr>
            <a:r>
              <a:rPr lang="es-ES" sz="1800"/>
              <a:t>La alternativa</a:t>
            </a:r>
            <a:r>
              <a:rPr lang="es-ES" sz="1800" b="1"/>
              <a:t> b) </a:t>
            </a:r>
            <a:r>
              <a:rPr lang="es-ES" sz="1800"/>
              <a:t>anterior tiene un inconveniente: es necesario que </a:t>
            </a:r>
            <a:r>
              <a:rPr lang="es-ES" sz="1800" b="1">
                <a:solidFill>
                  <a:srgbClr val="FF0000"/>
                </a:solidFill>
              </a:rPr>
              <a:t>al menos un problema</a:t>
            </a:r>
            <a:r>
              <a:rPr lang="es-ES" sz="1800"/>
              <a:t> haya llegado a incluirse en NPC por la vía </a:t>
            </a:r>
            <a:r>
              <a:rPr lang="es-ES" sz="1800" b="1"/>
              <a:t>a) </a:t>
            </a:r>
            <a:r>
              <a:rPr lang="es-ES" sz="1800"/>
              <a:t>(o sea, por demostración...). ¿Cuál fue ese primer problema NPC?</a:t>
            </a:r>
          </a:p>
          <a:p>
            <a:pPr algn="just" eaLnBrk="1" hangingPunct="1">
              <a:spcBef>
                <a:spcPts val="300"/>
              </a:spcBef>
              <a:spcAft>
                <a:spcPts val="0"/>
              </a:spcAft>
            </a:pPr>
            <a:r>
              <a:rPr lang="es-ES" sz="1800"/>
              <a:t>Ese problema se conoce como </a:t>
            </a:r>
            <a:r>
              <a:rPr lang="es-ES" sz="1800" b="1">
                <a:solidFill>
                  <a:srgbClr val="FF0000"/>
                </a:solidFill>
              </a:rPr>
              <a:t>Problema de la Satisfactibilidad Booleana (SAT)</a:t>
            </a:r>
            <a:r>
              <a:rPr lang="es-ES" sz="1800"/>
              <a:t>: Se tiene una fórmula compuesta por </a:t>
            </a:r>
            <a:r>
              <a:rPr lang="es-ES" sz="1800" b="1"/>
              <a:t>n</a:t>
            </a:r>
            <a:r>
              <a:rPr lang="es-ES" sz="1800"/>
              <a:t> variables booleanas y se quiere saber si existe alguna combinación de valores de esas variables que hagan que la fórmula entregue un resultado </a:t>
            </a:r>
            <a:r>
              <a:rPr lang="es-ES" sz="1800" i="1"/>
              <a:t>True</a:t>
            </a:r>
            <a:r>
              <a:rPr lang="es-ES" sz="1800"/>
              <a:t>. </a:t>
            </a:r>
          </a:p>
          <a:p>
            <a:pPr algn="just" eaLnBrk="1" hangingPunct="1">
              <a:spcBef>
                <a:spcPts val="300"/>
              </a:spcBef>
              <a:spcAft>
                <a:spcPts val="0"/>
              </a:spcAft>
            </a:pPr>
            <a:r>
              <a:rPr lang="es-ES" sz="1800"/>
              <a:t>En 1971 </a:t>
            </a:r>
            <a:r>
              <a:rPr lang="es-ES" sz="1800" b="1" i="1">
                <a:solidFill>
                  <a:srgbClr val="0000FF"/>
                </a:solidFill>
              </a:rPr>
              <a:t>Stephen Cook</a:t>
            </a:r>
            <a:r>
              <a:rPr lang="es-ES" sz="1800"/>
              <a:t> probó mediante un teorema riguroso, que efectivamente todo problema de NP (conocido o por conocerse) puede ser reducido al </a:t>
            </a:r>
            <a:r>
              <a:rPr lang="es-ES" sz="1800">
                <a:solidFill>
                  <a:srgbClr val="FF0000"/>
                </a:solidFill>
              </a:rPr>
              <a:t>SAT</a:t>
            </a:r>
            <a:r>
              <a:rPr lang="es-ES" sz="1800"/>
              <a:t> mediante una reducción polinómica, y el </a:t>
            </a:r>
            <a:r>
              <a:rPr lang="es-ES" sz="1800" b="1">
                <a:solidFill>
                  <a:srgbClr val="FF0000"/>
                </a:solidFill>
              </a:rPr>
              <a:t>SAT</a:t>
            </a:r>
            <a:r>
              <a:rPr lang="es-ES" sz="1800"/>
              <a:t> se convirtió así en el primer "habitante" de la clase NPC. </a:t>
            </a:r>
          </a:p>
          <a:p>
            <a:pPr algn="just" eaLnBrk="1" hangingPunct="1">
              <a:spcBef>
                <a:spcPts val="300"/>
              </a:spcBef>
              <a:spcAft>
                <a:spcPts val="0"/>
              </a:spcAft>
            </a:pPr>
            <a:r>
              <a:rPr lang="es-ES" sz="1800"/>
              <a:t>El teorema se conoció como </a:t>
            </a:r>
            <a:r>
              <a:rPr lang="es-ES" sz="1800" b="1" i="1">
                <a:solidFill>
                  <a:srgbClr val="0000FF"/>
                </a:solidFill>
              </a:rPr>
              <a:t>Teorema de Cook</a:t>
            </a:r>
            <a:r>
              <a:rPr lang="es-ES" sz="1800"/>
              <a:t>. Hoy se sabe que casi en las mismas fechas </a:t>
            </a:r>
            <a:r>
              <a:rPr lang="es-ES" sz="1800" b="1" i="1">
                <a:solidFill>
                  <a:srgbClr val="0000FF"/>
                </a:solidFill>
              </a:rPr>
              <a:t>Leonid Levin</a:t>
            </a:r>
            <a:r>
              <a:rPr lang="es-ES" sz="1800"/>
              <a:t> demostró en forma independiente el mismo teorema (aunque su publicación fue posterior, en 1973), y por ese motivo en realidad hoy el teorema se designa como </a:t>
            </a:r>
            <a:r>
              <a:rPr lang="es-ES" sz="1800" b="1" i="1">
                <a:solidFill>
                  <a:srgbClr val="0000FF"/>
                </a:solidFill>
              </a:rPr>
              <a:t>Teorema de Cook-Levin</a:t>
            </a:r>
            <a:r>
              <a:rPr lang="es-ES" sz="1800"/>
              <a:t>.</a:t>
            </a:r>
          </a:p>
          <a:p>
            <a:pPr marL="0" indent="0" algn="just" eaLnBrk="1" hangingPunct="1">
              <a:spcBef>
                <a:spcPts val="600"/>
              </a:spcBef>
              <a:spcAft>
                <a:spcPts val="0"/>
              </a:spcAft>
              <a:buNone/>
            </a:pPr>
            <a:endParaRPr lang="es-ES" sz="1900"/>
          </a:p>
        </p:txBody>
      </p:sp>
    </p:spTree>
    <p:extLst>
      <p:ext uri="{BB962C8B-B14F-4D97-AF65-F5344CB8AC3E}">
        <p14:creationId xmlns:p14="http://schemas.microsoft.com/office/powerpoint/2010/main" val="3568351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arn(inVertic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arn(inVertical)">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barn(inVertical)">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barn(inVertical)">
                                      <p:cBhvr>
                                        <p:cTn id="22"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371600" y="750912"/>
            <a:ext cx="7378700" cy="1066800"/>
          </a:xfrm>
        </p:spPr>
        <p:txBody>
          <a:bodyPr/>
          <a:lstStyle/>
          <a:p>
            <a:pPr eaLnBrk="1" hangingPunct="1"/>
            <a:r>
              <a:rPr lang="pt-BR" altLang="en-US"/>
              <a:t>Ficha 16: Teoría de la Complejidad</a:t>
            </a:r>
            <a:endParaRPr lang="es-ES" altLang="en-US" i="1"/>
          </a:p>
        </p:txBody>
      </p:sp>
      <p:sp>
        <p:nvSpPr>
          <p:cNvPr id="6147" name="Rectangle 3"/>
          <p:cNvSpPr>
            <a:spLocks noGrp="1" noChangeArrowheads="1"/>
          </p:cNvSpPr>
          <p:nvPr>
            <p:ph type="body" idx="1"/>
          </p:nvPr>
        </p:nvSpPr>
        <p:spPr>
          <a:xfrm>
            <a:off x="727072" y="2144728"/>
            <a:ext cx="8208912" cy="4606520"/>
          </a:xfrm>
        </p:spPr>
        <p:txBody>
          <a:bodyPr/>
          <a:lstStyle/>
          <a:p>
            <a:pPr algn="just" eaLnBrk="1" hangingPunct="1">
              <a:spcBef>
                <a:spcPts val="400"/>
              </a:spcBef>
              <a:spcAft>
                <a:spcPts val="0"/>
              </a:spcAft>
            </a:pPr>
            <a:r>
              <a:rPr lang="es-ES" sz="2300"/>
              <a:t>La </a:t>
            </a:r>
            <a:r>
              <a:rPr lang="es-ES" sz="2300">
                <a:solidFill>
                  <a:srgbClr val="FF0000"/>
                </a:solidFill>
              </a:rPr>
              <a:t>Teoría de la Complejidad Computacional</a:t>
            </a:r>
            <a:r>
              <a:rPr lang="es-ES" sz="2300"/>
              <a:t> es la rama de las Ciencias de la Computación que estudia y clasifica a los problemas de acuerdo a su </a:t>
            </a:r>
            <a:r>
              <a:rPr lang="es-ES" sz="2300" i="1"/>
              <a:t>complejidad inherente</a:t>
            </a:r>
            <a:r>
              <a:rPr lang="es-ES" sz="2300"/>
              <a:t>. </a:t>
            </a:r>
          </a:p>
          <a:p>
            <a:pPr algn="just" eaLnBrk="1" hangingPunct="1">
              <a:spcBef>
                <a:spcPts val="400"/>
              </a:spcBef>
              <a:spcAft>
                <a:spcPts val="0"/>
              </a:spcAft>
            </a:pPr>
            <a:r>
              <a:rPr lang="es-ES" sz="2300"/>
              <a:t>La complejidad inherente es la medida de la </a:t>
            </a:r>
            <a:r>
              <a:rPr lang="es-ES" sz="2300" i="1"/>
              <a:t>cantidad de recursos (de tiempo o memoria)</a:t>
            </a:r>
            <a:r>
              <a:rPr lang="es-ES" sz="2300"/>
              <a:t> que son necesarios para resolver ese problema. Mientras más recursos se insumen, más </a:t>
            </a:r>
            <a:r>
              <a:rPr lang="es-ES" sz="2300">
                <a:solidFill>
                  <a:srgbClr val="FF0000"/>
                </a:solidFill>
              </a:rPr>
              <a:t>complejo</a:t>
            </a:r>
            <a:r>
              <a:rPr lang="es-ES" sz="2300"/>
              <a:t> (o </a:t>
            </a:r>
            <a:r>
              <a:rPr lang="es-ES" sz="2300">
                <a:solidFill>
                  <a:srgbClr val="FF0000"/>
                </a:solidFill>
              </a:rPr>
              <a:t>difícil</a:t>
            </a:r>
            <a:r>
              <a:rPr lang="es-ES" sz="2300"/>
              <a:t>) es el problema. La medición de la complejidad inherente se hace con técnicas propias del análisis de algoritmos. </a:t>
            </a:r>
          </a:p>
          <a:p>
            <a:pPr algn="just" eaLnBrk="1" hangingPunct="1">
              <a:spcBef>
                <a:spcPts val="400"/>
              </a:spcBef>
              <a:spcAft>
                <a:spcPts val="0"/>
              </a:spcAft>
            </a:pPr>
            <a:r>
              <a:rPr lang="es-ES" sz="2300"/>
              <a:t>Independientemente de su complejidad inherente, para avanzar en la estructura general de la teoría, es conveniente distinguir entre distintos tipos de problemas (de acuerdo a sus objetivos o tipo de resultado que entregan). Algunos de esos tipos son:</a:t>
            </a:r>
            <a:endParaRPr lang="pt-BR" altLang="en-US" sz="2300" b="1"/>
          </a:p>
        </p:txBody>
      </p:sp>
      <p:sp>
        <p:nvSpPr>
          <p:cNvPr id="6" name="5 CuadroTexto"/>
          <p:cNvSpPr txBox="1"/>
          <p:nvPr/>
        </p:nvSpPr>
        <p:spPr>
          <a:xfrm>
            <a:off x="1111848" y="2636912"/>
            <a:ext cx="7704856" cy="3250121"/>
          </a:xfrm>
          <a:prstGeom prst="rect">
            <a:avLst/>
          </a:prstGeom>
          <a:solidFill>
            <a:srgbClr val="FFFF99"/>
          </a:solidFill>
          <a:ln w="12700">
            <a:solidFill>
              <a:schemeClr val="tx1"/>
            </a:solidFill>
          </a:ln>
        </p:spPr>
        <p:txBody>
          <a:bodyPr wrap="square" rtlCol="0">
            <a:spAutoFit/>
          </a:bodyPr>
          <a:lstStyle/>
          <a:p>
            <a:pPr marL="342900" indent="-342900" algn="just">
              <a:buAutoNum type="arabicPeriod"/>
            </a:pPr>
            <a:r>
              <a:rPr lang="en-US" sz="1800" b="1">
                <a:latin typeface="Calibri" panose="020F0502020204030204" pitchFamily="34" charset="0"/>
                <a:cs typeface="Calibri" panose="020F0502020204030204" pitchFamily="34" charset="0"/>
              </a:rPr>
              <a:t>Problemas de decisión: </a:t>
            </a:r>
            <a:r>
              <a:rPr lang="en-US" sz="1800">
                <a:latin typeface="Calibri" panose="020F0502020204030204" pitchFamily="34" charset="0"/>
                <a:cs typeface="Calibri" panose="020F0502020204030204" pitchFamily="34" charset="0"/>
              </a:rPr>
              <a:t> </a:t>
            </a:r>
            <a:r>
              <a:rPr lang="es-ES" sz="1800">
                <a:latin typeface="Calibri" panose="020F0502020204030204" pitchFamily="34" charset="0"/>
                <a:cs typeface="Calibri" panose="020F0502020204030204" pitchFamily="34" charset="0"/>
              </a:rPr>
              <a:t>son aquellos que admiten como resultado un valor de verdad (True o False). Ejemplos: ¿Es primo el número x? ¿Existe un camino entre la ciudad A y la ciudad B?</a:t>
            </a:r>
          </a:p>
          <a:p>
            <a:pPr marL="342900" indent="-342900" algn="just">
              <a:buFont typeface="Wingdings" pitchFamily="2" charset="2"/>
              <a:buAutoNum type="arabicPeriod"/>
            </a:pPr>
            <a:r>
              <a:rPr lang="en-US" sz="1800" b="1">
                <a:latin typeface="Calibri" panose="020F0502020204030204" pitchFamily="34" charset="0"/>
                <a:cs typeface="Calibri" panose="020F0502020204030204" pitchFamily="34" charset="0"/>
              </a:rPr>
              <a:t>Problemas de optimización: </a:t>
            </a:r>
            <a:r>
              <a:rPr lang="en-US" sz="1800">
                <a:latin typeface="Calibri" panose="020F0502020204030204" pitchFamily="34" charset="0"/>
                <a:cs typeface="Calibri" panose="020F0502020204030204" pitchFamily="34" charset="0"/>
              </a:rPr>
              <a:t> </a:t>
            </a:r>
            <a:r>
              <a:rPr lang="es-ES" sz="1800">
                <a:latin typeface="Calibri" panose="020F0502020204030204" pitchFamily="34" charset="0"/>
                <a:cs typeface="Calibri" panose="020F0502020204030204" pitchFamily="34" charset="0"/>
              </a:rPr>
              <a:t>son aquellos en los que se pretende la mejor solución posible (y no </a:t>
            </a:r>
            <a:r>
              <a:rPr lang="es-ES" sz="1800" i="1">
                <a:latin typeface="Calibri" panose="020F0502020204030204" pitchFamily="34" charset="0"/>
                <a:cs typeface="Calibri" panose="020F0502020204030204" pitchFamily="34" charset="0"/>
              </a:rPr>
              <a:t>cualquier</a:t>
            </a:r>
            <a:r>
              <a:rPr lang="es-ES" sz="1800">
                <a:latin typeface="Calibri" panose="020F0502020204030204" pitchFamily="34" charset="0"/>
                <a:cs typeface="Calibri" panose="020F0502020204030204" pitchFamily="34" charset="0"/>
              </a:rPr>
              <a:t> solución). Ejemplos: ¿Cuál es la ruta más corta para ir de la ciudad A la ciudad B, sin repetir ciudades en el camino? ¿Cuál es la menor cantidad de monedas que se necesitan para cambiar el valor x?</a:t>
            </a:r>
          </a:p>
          <a:p>
            <a:pPr marL="342900" indent="-342900" algn="just">
              <a:buFont typeface="Wingdings" pitchFamily="2" charset="2"/>
              <a:buAutoNum type="arabicPeriod"/>
            </a:pPr>
            <a:r>
              <a:rPr lang="en-US" sz="1800" b="1">
                <a:latin typeface="Calibri" panose="020F0502020204030204" pitchFamily="34" charset="0"/>
                <a:cs typeface="Calibri" panose="020F0502020204030204" pitchFamily="34" charset="0"/>
              </a:rPr>
              <a:t>Problemas de búsqueda de resultados: </a:t>
            </a:r>
            <a:r>
              <a:rPr lang="en-US" sz="1800">
                <a:latin typeface="Calibri" panose="020F0502020204030204" pitchFamily="34" charset="0"/>
                <a:cs typeface="Calibri" panose="020F0502020204030204" pitchFamily="34" charset="0"/>
              </a:rPr>
              <a:t> </a:t>
            </a:r>
            <a:r>
              <a:rPr lang="es-ES" sz="1800">
                <a:latin typeface="Calibri" panose="020F0502020204030204" pitchFamily="34" charset="0"/>
                <a:cs typeface="Calibri" panose="020F0502020204030204" pitchFamily="34" charset="0"/>
              </a:rPr>
              <a:t>son aquellos que requieren encontrar una solución específica. Ejemplos : ¿Cuáles son las raices de la ecuación de segundo grado, dados los valores de los coeficiente a, b y c? </a:t>
            </a:r>
            <a:endParaRPr lang="en-US" sz="1800" b="1">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arn(inVertical)">
                                      <p:cBhvr>
                                        <p:cTn id="7" dur="500"/>
                                        <p:tgtEl>
                                          <p:spTgt spid="6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barn(inVertical)">
                                      <p:cBhvr>
                                        <p:cTn id="12" dur="500"/>
                                        <p:tgtEl>
                                          <p:spTgt spid="61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barn(inVertical)">
                                      <p:cBhvr>
                                        <p:cTn id="17" dur="500"/>
                                        <p:tgtEl>
                                          <p:spTgt spid="61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pt-BR" altLang="en-US"/>
              <a:t>Sitios Útiles</a:t>
            </a:r>
            <a:endParaRPr lang="es-ES" altLang="en-US" i="1"/>
          </a:p>
        </p:txBody>
      </p:sp>
      <p:sp>
        <p:nvSpPr>
          <p:cNvPr id="9" name="Rectangle 3"/>
          <p:cNvSpPr txBox="1">
            <a:spLocks noChangeArrowheads="1"/>
          </p:cNvSpPr>
          <p:nvPr/>
        </p:nvSpPr>
        <p:spPr bwMode="auto">
          <a:xfrm>
            <a:off x="683838" y="2050968"/>
            <a:ext cx="8208912" cy="461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Font typeface="Wingdings"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itchFamily="2" charset="2"/>
              <a:buChar char="n"/>
              <a:defRPr sz="2800">
                <a:solidFill>
                  <a:schemeClr val="tx1"/>
                </a:solidFill>
                <a:latin typeface="+mn-lt"/>
              </a:defRPr>
            </a:lvl2pPr>
            <a:lvl3pPr marL="1085850" indent="-228600" algn="l" rtl="0" eaLnBrk="0" fontAlgn="base" hangingPunct="0">
              <a:spcBef>
                <a:spcPct val="20000"/>
              </a:spcBef>
              <a:spcAft>
                <a:spcPct val="0"/>
              </a:spcAft>
              <a:buClr>
                <a:schemeClr val="accent2"/>
              </a:buClr>
              <a:buSzPct val="65000"/>
              <a:buFont typeface="Wingdings" pitchFamily="2" charset="2"/>
              <a:buChar char="l"/>
              <a:defRPr sz="2400">
                <a:solidFill>
                  <a:schemeClr val="tx1"/>
                </a:solidFill>
                <a:latin typeface="+mn-lt"/>
              </a:defRPr>
            </a:lvl3pPr>
            <a:lvl4pPr marL="1428750" indent="-228600" algn="l" rtl="0" eaLnBrk="0" fontAlgn="base" hangingPunct="0">
              <a:spcBef>
                <a:spcPct val="20000"/>
              </a:spcBef>
              <a:spcAft>
                <a:spcPct val="0"/>
              </a:spcAft>
              <a:buClr>
                <a:schemeClr val="accent2"/>
              </a:buClr>
              <a:buSzPct val="85000"/>
              <a:buFont typeface="Wingdings" pitchFamily="2" charset="2"/>
              <a:buChar char="w"/>
              <a:defRPr sz="2000">
                <a:solidFill>
                  <a:schemeClr val="tx1"/>
                </a:solidFill>
                <a:latin typeface="+mn-lt"/>
              </a:defRPr>
            </a:lvl4pPr>
            <a:lvl5pPr marL="1771650" indent="-228600" algn="l" rtl="0" eaLnBrk="0" fontAlgn="base" hangingPunct="0">
              <a:spcBef>
                <a:spcPct val="20000"/>
              </a:spcBef>
              <a:spcAft>
                <a:spcPct val="0"/>
              </a:spcAft>
              <a:buClr>
                <a:schemeClr val="accent2"/>
              </a:buClr>
              <a:buSzPct val="80000"/>
              <a:buFont typeface="Wingdings" pitchFamily="2" charset="2"/>
              <a:buChar char="§"/>
              <a:defRPr>
                <a:solidFill>
                  <a:schemeClr val="tx1"/>
                </a:solidFill>
                <a:latin typeface="+mn-lt"/>
              </a:defRPr>
            </a:lvl5pPr>
            <a:lvl6pPr marL="22288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6pPr>
            <a:lvl7pPr marL="26860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7pPr>
            <a:lvl8pPr marL="31432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8pPr>
            <a:lvl9pPr marL="36004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9pPr>
          </a:lstStyle>
          <a:p>
            <a:pPr algn="just" eaLnBrk="1" hangingPunct="1">
              <a:spcBef>
                <a:spcPts val="300"/>
              </a:spcBef>
              <a:spcAft>
                <a:spcPts val="0"/>
              </a:spcAft>
            </a:pPr>
            <a:r>
              <a:rPr lang="es-ES" sz="1800">
                <a:solidFill>
                  <a:srgbClr val="FF0000"/>
                </a:solidFill>
              </a:rPr>
              <a:t>Los Siete Problemas del Milenio.</a:t>
            </a:r>
          </a:p>
          <a:p>
            <a:pPr marL="0" indent="0" algn="ctr" eaLnBrk="1" hangingPunct="1">
              <a:spcBef>
                <a:spcPts val="300"/>
              </a:spcBef>
              <a:spcAft>
                <a:spcPts val="0"/>
              </a:spcAft>
              <a:buNone/>
            </a:pPr>
            <a:r>
              <a:rPr lang="es-ES" sz="1800">
                <a:solidFill>
                  <a:srgbClr val="FF0000"/>
                </a:solidFill>
                <a:hlinkClick r:id="rId2"/>
              </a:rPr>
              <a:t>https://es.wikipedia.org/wiki/Problemas_del_milenio</a:t>
            </a:r>
            <a:r>
              <a:rPr lang="es-ES" sz="1800">
                <a:solidFill>
                  <a:srgbClr val="FF0000"/>
                </a:solidFill>
              </a:rPr>
              <a:t> </a:t>
            </a:r>
            <a:endParaRPr lang="es-ES" sz="1800"/>
          </a:p>
          <a:p>
            <a:pPr algn="just" eaLnBrk="1" hangingPunct="1">
              <a:spcBef>
                <a:spcPts val="1800"/>
              </a:spcBef>
              <a:spcAft>
                <a:spcPts val="0"/>
              </a:spcAft>
            </a:pPr>
            <a:r>
              <a:rPr lang="es-ES" sz="1800">
                <a:solidFill>
                  <a:srgbClr val="FF0000"/>
                </a:solidFill>
              </a:rPr>
              <a:t>Clay Mathematics Institute </a:t>
            </a:r>
            <a:r>
              <a:rPr lang="es-ES" sz="1800"/>
              <a:t>(premio del millón de dólares).</a:t>
            </a:r>
          </a:p>
          <a:p>
            <a:pPr marL="0" indent="0" algn="ctr" eaLnBrk="1" hangingPunct="1">
              <a:spcBef>
                <a:spcPts val="300"/>
              </a:spcBef>
              <a:spcAft>
                <a:spcPts val="0"/>
              </a:spcAft>
              <a:buNone/>
            </a:pPr>
            <a:r>
              <a:rPr lang="es-ES" sz="1800">
                <a:hlinkClick r:id="rId3"/>
              </a:rPr>
              <a:t>http://www.claymath.org/</a:t>
            </a:r>
            <a:r>
              <a:rPr lang="es-ES" sz="1800"/>
              <a:t> </a:t>
            </a:r>
          </a:p>
          <a:p>
            <a:pPr algn="just" eaLnBrk="1" hangingPunct="1">
              <a:spcBef>
                <a:spcPts val="1800"/>
              </a:spcBef>
              <a:spcAft>
                <a:spcPts val="0"/>
              </a:spcAft>
            </a:pPr>
            <a:r>
              <a:rPr lang="es-ES" sz="1800">
                <a:solidFill>
                  <a:srgbClr val="FF0000"/>
                </a:solidFill>
              </a:rPr>
              <a:t>Lista de Karp de 21 problemas NP-Complete.</a:t>
            </a:r>
          </a:p>
          <a:p>
            <a:pPr marL="0" indent="0" algn="ctr" eaLnBrk="1" hangingPunct="1">
              <a:spcBef>
                <a:spcPts val="300"/>
              </a:spcBef>
              <a:spcAft>
                <a:spcPts val="0"/>
              </a:spcAft>
              <a:buNone/>
            </a:pPr>
            <a:r>
              <a:rPr lang="es-ES" sz="1800">
                <a:hlinkClick r:id="rId4"/>
              </a:rPr>
              <a:t>https://es.wikipedia.org/wiki/Lista_de_21_problemas_NP-completos_de_Karp</a:t>
            </a:r>
            <a:r>
              <a:rPr lang="es-ES" sz="1800"/>
              <a:t> </a:t>
            </a:r>
          </a:p>
          <a:p>
            <a:pPr algn="just" eaLnBrk="1" hangingPunct="1">
              <a:spcBef>
                <a:spcPts val="1800"/>
              </a:spcBef>
              <a:spcAft>
                <a:spcPts val="0"/>
              </a:spcAft>
            </a:pPr>
            <a:r>
              <a:rPr lang="es-ES" sz="1800">
                <a:solidFill>
                  <a:srgbClr val="FF0000"/>
                </a:solidFill>
              </a:rPr>
              <a:t>The P vs NP Page </a:t>
            </a:r>
            <a:r>
              <a:rPr lang="es-ES" sz="1800"/>
              <a:t>(dedicada (entre otras muchas cosas) a comprobar publicaciones que afirman haber demostrado la conjetura P vs NP... Hay de todo en esta página...)</a:t>
            </a:r>
          </a:p>
          <a:p>
            <a:pPr marL="0" indent="0" algn="ctr" eaLnBrk="1" hangingPunct="1">
              <a:spcBef>
                <a:spcPts val="300"/>
              </a:spcBef>
              <a:spcAft>
                <a:spcPts val="0"/>
              </a:spcAft>
              <a:buNone/>
            </a:pPr>
            <a:r>
              <a:rPr lang="es-ES" sz="1800">
                <a:hlinkClick r:id="rId5"/>
              </a:rPr>
              <a:t>https://www.win.tue.nl/~gwoegi/P-versus-NP.htm</a:t>
            </a:r>
            <a:r>
              <a:rPr lang="es-ES" sz="1800"/>
              <a:t> </a:t>
            </a:r>
          </a:p>
          <a:p>
            <a:pPr algn="just" eaLnBrk="1" hangingPunct="1">
              <a:spcBef>
                <a:spcPts val="1800"/>
              </a:spcBef>
              <a:spcAft>
                <a:spcPts val="0"/>
              </a:spcAft>
            </a:pPr>
            <a:r>
              <a:rPr lang="es-ES" sz="1800">
                <a:solidFill>
                  <a:srgbClr val="FF0000"/>
                </a:solidFill>
              </a:rPr>
              <a:t>Complexity Zoo </a:t>
            </a:r>
            <a:r>
              <a:rPr lang="es-ES" sz="1800"/>
              <a:t>(Sorprendente página en la que se hace una prolija y exhaustiva clasificación de TODAS las clases de complejidad que hasta ahora existen... )</a:t>
            </a:r>
          </a:p>
          <a:p>
            <a:pPr marL="0" indent="0" algn="ctr" eaLnBrk="1" hangingPunct="1">
              <a:spcBef>
                <a:spcPts val="300"/>
              </a:spcBef>
              <a:spcAft>
                <a:spcPts val="0"/>
              </a:spcAft>
              <a:buNone/>
            </a:pPr>
            <a:r>
              <a:rPr lang="es-ES" sz="1800">
                <a:hlinkClick r:id="rId6"/>
              </a:rPr>
              <a:t>https://complexityzoo.uwaterloo.ca/Complexity_Zoo</a:t>
            </a:r>
            <a:r>
              <a:rPr lang="es-ES" sz="1800"/>
              <a:t> </a:t>
            </a:r>
          </a:p>
          <a:p>
            <a:pPr marL="0" indent="0" algn="just" eaLnBrk="1" hangingPunct="1">
              <a:spcBef>
                <a:spcPts val="300"/>
              </a:spcBef>
              <a:spcAft>
                <a:spcPts val="0"/>
              </a:spcAft>
              <a:buNone/>
            </a:pPr>
            <a:endParaRPr lang="es-ES" sz="1800"/>
          </a:p>
          <a:p>
            <a:pPr marL="0" indent="0" algn="just" eaLnBrk="1" hangingPunct="1">
              <a:spcBef>
                <a:spcPts val="600"/>
              </a:spcBef>
              <a:spcAft>
                <a:spcPts val="0"/>
              </a:spcAft>
              <a:buNone/>
            </a:pPr>
            <a:endParaRPr lang="es-ES" sz="1900"/>
          </a:p>
        </p:txBody>
      </p:sp>
    </p:spTree>
    <p:extLst>
      <p:ext uri="{BB962C8B-B14F-4D97-AF65-F5344CB8AC3E}">
        <p14:creationId xmlns:p14="http://schemas.microsoft.com/office/powerpoint/2010/main" val="3151291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pt-BR" altLang="en-US"/>
              <a:t>Muchas gracias... </a:t>
            </a:r>
            <a:r>
              <a:rPr lang="pt-BR" altLang="en-US">
                <a:solidFill>
                  <a:srgbClr val="FF0000"/>
                </a:solidFill>
              </a:rPr>
              <a:t>¡Y hasta siempre! </a:t>
            </a:r>
            <a:r>
              <a:rPr lang="pt-BR" altLang="en-US">
                <a:solidFill>
                  <a:srgbClr val="FF0000"/>
                </a:solidFill>
                <a:sym typeface="Wingdings"/>
              </a:rPr>
              <a:t></a:t>
            </a:r>
            <a:endParaRPr lang="es-ES" altLang="en-US">
              <a:solidFill>
                <a:srgbClr val="FF0000"/>
              </a:solidFill>
            </a:endParaRPr>
          </a:p>
        </p:txBody>
      </p:sp>
      <p:sp>
        <p:nvSpPr>
          <p:cNvPr id="45059" name="Rectangle 3"/>
          <p:cNvSpPr>
            <a:spLocks noGrp="1" noChangeArrowheads="1"/>
          </p:cNvSpPr>
          <p:nvPr>
            <p:ph type="body" idx="1"/>
          </p:nvPr>
        </p:nvSpPr>
        <p:spPr/>
        <p:txBody>
          <a:bodyPr/>
          <a:lstStyle/>
          <a:p>
            <a:pPr marL="0" indent="0" eaLnBrk="1" hangingPunct="1">
              <a:spcAft>
                <a:spcPts val="0"/>
              </a:spcAft>
              <a:buNone/>
            </a:pPr>
            <a:r>
              <a:rPr lang="pt-BR" altLang="en-US" b="1"/>
              <a:t>Ing. Valerio Frittelli</a:t>
            </a:r>
          </a:p>
          <a:p>
            <a:pPr marL="0" indent="0" eaLnBrk="1" hangingPunct="1">
              <a:spcBef>
                <a:spcPts val="0"/>
              </a:spcBef>
              <a:spcAft>
                <a:spcPts val="1800"/>
              </a:spcAft>
              <a:buNone/>
            </a:pPr>
            <a:r>
              <a:rPr lang="pt-BR" altLang="en-US" sz="2800" i="1"/>
              <a:t>Director Cátedra de AED</a:t>
            </a:r>
          </a:p>
          <a:p>
            <a:pPr lvl="1" eaLnBrk="1" hangingPunct="1">
              <a:buFont typeface="Wingdings" panose="05000000000000000000" pitchFamily="2" charset="2"/>
              <a:buChar char="ü"/>
            </a:pPr>
            <a:r>
              <a:rPr lang="pt-BR" altLang="en-US" sz="2200" u="sng"/>
              <a:t>Mail:</a:t>
            </a:r>
            <a:r>
              <a:rPr lang="pt-BR" altLang="en-US" sz="2200"/>
              <a:t>  </a:t>
            </a:r>
            <a:r>
              <a:rPr lang="pt-BR" altLang="en-US" sz="2200">
                <a:hlinkClick r:id="rId2"/>
              </a:rPr>
              <a:t>vfrittelli@gmail.com</a:t>
            </a:r>
            <a:endParaRPr lang="pt-BR" altLang="en-US" sz="2200"/>
          </a:p>
          <a:p>
            <a:pPr lvl="1" eaLnBrk="1" hangingPunct="1">
              <a:buFont typeface="Wingdings" panose="05000000000000000000" pitchFamily="2" charset="2"/>
              <a:buChar char="ü"/>
            </a:pPr>
            <a:r>
              <a:rPr lang="pt-BR" altLang="en-US" sz="2200"/>
              <a:t>También pueden contactarme por mensajería interna del Aula Virtual.</a:t>
            </a:r>
          </a:p>
          <a:p>
            <a:pPr lvl="1" algn="just" eaLnBrk="1" hangingPunct="1">
              <a:buFont typeface="Wingdings" panose="05000000000000000000" pitchFamily="2" charset="2"/>
              <a:buChar char="ü"/>
            </a:pPr>
            <a:r>
              <a:rPr lang="pt-BR" altLang="en-US" sz="2200" u="sng"/>
              <a:t>Horarios de oficina:</a:t>
            </a:r>
            <a:r>
              <a:rPr lang="pt-BR" altLang="en-US" sz="2200"/>
              <a:t> Para atención de alumnos de cualquier curso, por cualquier duda o consulta: antes de entrar a clase en el 1k01 o el 1k04, o en el recreo, o al finalizar la clase.</a:t>
            </a:r>
          </a:p>
          <a:p>
            <a:pPr eaLnBrk="1" hangingPunct="1">
              <a:buFont typeface="Wingdings" pitchFamily="2" charset="2"/>
              <a:buNone/>
            </a:pPr>
            <a:endParaRPr lang="es-ES" alt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pt-BR" altLang="en-US"/>
              <a:t>Uso Razonable de Recursos</a:t>
            </a:r>
            <a:endParaRPr lang="es-ES" altLang="en-US" i="1"/>
          </a:p>
        </p:txBody>
      </p:sp>
      <p:sp>
        <p:nvSpPr>
          <p:cNvPr id="9" name="Rectangle 3"/>
          <p:cNvSpPr txBox="1">
            <a:spLocks noChangeArrowheads="1"/>
          </p:cNvSpPr>
          <p:nvPr/>
        </p:nvSpPr>
        <p:spPr bwMode="auto">
          <a:xfrm>
            <a:off x="727072" y="2021896"/>
            <a:ext cx="8208912" cy="4719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Font typeface="Wingdings"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itchFamily="2" charset="2"/>
              <a:buChar char="n"/>
              <a:defRPr sz="2800">
                <a:solidFill>
                  <a:schemeClr val="tx1"/>
                </a:solidFill>
                <a:latin typeface="+mn-lt"/>
              </a:defRPr>
            </a:lvl2pPr>
            <a:lvl3pPr marL="1085850" indent="-228600" algn="l" rtl="0" eaLnBrk="0" fontAlgn="base" hangingPunct="0">
              <a:spcBef>
                <a:spcPct val="20000"/>
              </a:spcBef>
              <a:spcAft>
                <a:spcPct val="0"/>
              </a:spcAft>
              <a:buClr>
                <a:schemeClr val="accent2"/>
              </a:buClr>
              <a:buSzPct val="65000"/>
              <a:buFont typeface="Wingdings" pitchFamily="2" charset="2"/>
              <a:buChar char="l"/>
              <a:defRPr sz="2400">
                <a:solidFill>
                  <a:schemeClr val="tx1"/>
                </a:solidFill>
                <a:latin typeface="+mn-lt"/>
              </a:defRPr>
            </a:lvl3pPr>
            <a:lvl4pPr marL="1428750" indent="-228600" algn="l" rtl="0" eaLnBrk="0" fontAlgn="base" hangingPunct="0">
              <a:spcBef>
                <a:spcPct val="20000"/>
              </a:spcBef>
              <a:spcAft>
                <a:spcPct val="0"/>
              </a:spcAft>
              <a:buClr>
                <a:schemeClr val="accent2"/>
              </a:buClr>
              <a:buSzPct val="85000"/>
              <a:buFont typeface="Wingdings" pitchFamily="2" charset="2"/>
              <a:buChar char="w"/>
              <a:defRPr sz="2000">
                <a:solidFill>
                  <a:schemeClr val="tx1"/>
                </a:solidFill>
                <a:latin typeface="+mn-lt"/>
              </a:defRPr>
            </a:lvl4pPr>
            <a:lvl5pPr marL="1771650" indent="-228600" algn="l" rtl="0" eaLnBrk="0" fontAlgn="base" hangingPunct="0">
              <a:spcBef>
                <a:spcPct val="20000"/>
              </a:spcBef>
              <a:spcAft>
                <a:spcPct val="0"/>
              </a:spcAft>
              <a:buClr>
                <a:schemeClr val="accent2"/>
              </a:buClr>
              <a:buSzPct val="80000"/>
              <a:buFont typeface="Wingdings" pitchFamily="2" charset="2"/>
              <a:buChar char="§"/>
              <a:defRPr>
                <a:solidFill>
                  <a:schemeClr val="tx1"/>
                </a:solidFill>
                <a:latin typeface="+mn-lt"/>
              </a:defRPr>
            </a:lvl5pPr>
            <a:lvl6pPr marL="22288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6pPr>
            <a:lvl7pPr marL="26860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7pPr>
            <a:lvl8pPr marL="31432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8pPr>
            <a:lvl9pPr marL="36004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9pPr>
          </a:lstStyle>
          <a:p>
            <a:pPr algn="just" eaLnBrk="1" hangingPunct="1">
              <a:spcBef>
                <a:spcPts val="600"/>
              </a:spcBef>
              <a:spcAft>
                <a:spcPts val="0"/>
              </a:spcAft>
            </a:pPr>
            <a:r>
              <a:rPr lang="es-ES" sz="1900" kern="0"/>
              <a:t>En general, basaremos la explicación que sigue en análisis de tiempo de ejecución, aunque todo es extrapolable también a la medición de memoria. </a:t>
            </a:r>
          </a:p>
          <a:p>
            <a:pPr algn="just" eaLnBrk="1" hangingPunct="1">
              <a:spcBef>
                <a:spcPts val="600"/>
              </a:spcBef>
              <a:spcAft>
                <a:spcPts val="0"/>
              </a:spcAft>
            </a:pPr>
            <a:r>
              <a:rPr lang="es-ES" sz="1900" kern="0"/>
              <a:t>¿Cuál es el límite entre problemas inherentemente difíciles (complejos) y fáciles (poco complejos)? O sea ¿Cuál sería una medida </a:t>
            </a:r>
            <a:r>
              <a:rPr lang="es-ES" sz="1900" b="1" kern="0">
                <a:solidFill>
                  <a:srgbClr val="FF0000"/>
                </a:solidFill>
              </a:rPr>
              <a:t>razonable</a:t>
            </a:r>
            <a:r>
              <a:rPr lang="es-ES" sz="1900" kern="0"/>
              <a:t> de tiempo de ejecución, que convierta a un problema en simple, manejable o fácil?</a:t>
            </a:r>
          </a:p>
          <a:p>
            <a:pPr algn="just" eaLnBrk="1" hangingPunct="1">
              <a:spcBef>
                <a:spcPts val="600"/>
              </a:spcBef>
              <a:spcAft>
                <a:spcPts val="0"/>
              </a:spcAft>
            </a:pPr>
            <a:r>
              <a:rPr lang="es-ES" sz="1900" kern="0"/>
              <a:t>Desde el punto de vista computacional, se acepta que ese límite es el tiempo que puede expresarse como una </a:t>
            </a:r>
            <a:r>
              <a:rPr lang="es-ES" sz="1900" b="1" kern="0">
                <a:solidFill>
                  <a:srgbClr val="FF0000"/>
                </a:solidFill>
              </a:rPr>
              <a:t>función polinómica</a:t>
            </a:r>
            <a:r>
              <a:rPr lang="es-ES" sz="1900" b="1" kern="0"/>
              <a:t> </a:t>
            </a:r>
            <a:r>
              <a:rPr lang="es-ES" sz="1900" kern="0"/>
              <a:t>de la entrada del problema. Tiempos O(n</a:t>
            </a:r>
            <a:r>
              <a:rPr lang="es-ES" sz="1900" kern="0" baseline="30000"/>
              <a:t>2</a:t>
            </a:r>
            <a:r>
              <a:rPr lang="es-ES" sz="1900" kern="0"/>
              <a:t>) u O(n</a:t>
            </a:r>
            <a:r>
              <a:rPr lang="es-ES" sz="1900" kern="0" baseline="30000"/>
              <a:t>6</a:t>
            </a:r>
            <a:r>
              <a:rPr lang="es-ES" sz="1900" kern="0"/>
              <a:t>) (o menos) se consideran teóricamente razonables para una computadora, aunque en la práctica puedan implicar demoras considerables. El límite entre lo inherentemente difícil y lo inherentemente fácil, </a:t>
            </a:r>
            <a:r>
              <a:rPr lang="es-ES" sz="1900" b="1" kern="0">
                <a:solidFill>
                  <a:srgbClr val="FF0000"/>
                </a:solidFill>
              </a:rPr>
              <a:t>es el consumo de recursos a escala polinomial</a:t>
            </a:r>
            <a:r>
              <a:rPr lang="es-ES" sz="1900" kern="0"/>
              <a:t>.</a:t>
            </a:r>
          </a:p>
          <a:p>
            <a:pPr algn="just" eaLnBrk="1" hangingPunct="1">
              <a:spcBef>
                <a:spcPts val="600"/>
              </a:spcBef>
              <a:spcAft>
                <a:spcPts val="0"/>
              </a:spcAft>
            </a:pPr>
            <a:r>
              <a:rPr lang="es-ES" sz="1900" kern="0"/>
              <a:t>Si las únicas soluciones que se conocen para un problema son </a:t>
            </a:r>
            <a:r>
              <a:rPr lang="es-ES" sz="1900" b="1" kern="0"/>
              <a:t>superpolinomiales</a:t>
            </a:r>
            <a:r>
              <a:rPr lang="es-ES" sz="1900" kern="0"/>
              <a:t> en consumo de recursos (mayores que polinomial: factorial exponencial, combinación entre ambas, etc.) entonces el problema se dice </a:t>
            </a:r>
            <a:r>
              <a:rPr lang="es-ES" sz="1900" b="1" kern="0">
                <a:solidFill>
                  <a:srgbClr val="0000FF"/>
                </a:solidFill>
              </a:rPr>
              <a:t>intratable</a:t>
            </a:r>
            <a:r>
              <a:rPr lang="es-ES" sz="1900" kern="0"/>
              <a:t>. (Pasar al C29, y ver preguntas 1, 2 y 3).</a:t>
            </a:r>
          </a:p>
          <a:p>
            <a:pPr algn="just" eaLnBrk="1" hangingPunct="1">
              <a:spcBef>
                <a:spcPts val="400"/>
              </a:spcBef>
              <a:spcAft>
                <a:spcPts val="0"/>
              </a:spcAft>
            </a:pPr>
            <a:endParaRPr lang="pt-BR" altLang="en-US" sz="2400" b="1" ker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arn(inVertic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arn(inVertical)">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barn(inVertical)">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barn(inVertical)">
                                      <p:cBhvr>
                                        <p:cTn id="22"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pt-BR" altLang="en-US"/>
              <a:t>Reducciones entre Problemas</a:t>
            </a:r>
            <a:endParaRPr lang="es-ES" altLang="en-US" i="1"/>
          </a:p>
        </p:txBody>
      </p:sp>
      <p:sp>
        <p:nvSpPr>
          <p:cNvPr id="9" name="Rectangle 3"/>
          <p:cNvSpPr txBox="1">
            <a:spLocks noChangeArrowheads="1"/>
          </p:cNvSpPr>
          <p:nvPr/>
        </p:nvSpPr>
        <p:spPr bwMode="auto">
          <a:xfrm>
            <a:off x="727072" y="2049192"/>
            <a:ext cx="8208912" cy="4719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Font typeface="Wingdings"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itchFamily="2" charset="2"/>
              <a:buChar char="n"/>
              <a:defRPr sz="2800">
                <a:solidFill>
                  <a:schemeClr val="tx1"/>
                </a:solidFill>
                <a:latin typeface="+mn-lt"/>
              </a:defRPr>
            </a:lvl2pPr>
            <a:lvl3pPr marL="1085850" indent="-228600" algn="l" rtl="0" eaLnBrk="0" fontAlgn="base" hangingPunct="0">
              <a:spcBef>
                <a:spcPct val="20000"/>
              </a:spcBef>
              <a:spcAft>
                <a:spcPct val="0"/>
              </a:spcAft>
              <a:buClr>
                <a:schemeClr val="accent2"/>
              </a:buClr>
              <a:buSzPct val="65000"/>
              <a:buFont typeface="Wingdings" pitchFamily="2" charset="2"/>
              <a:buChar char="l"/>
              <a:defRPr sz="2400">
                <a:solidFill>
                  <a:schemeClr val="tx1"/>
                </a:solidFill>
                <a:latin typeface="+mn-lt"/>
              </a:defRPr>
            </a:lvl3pPr>
            <a:lvl4pPr marL="1428750" indent="-228600" algn="l" rtl="0" eaLnBrk="0" fontAlgn="base" hangingPunct="0">
              <a:spcBef>
                <a:spcPct val="20000"/>
              </a:spcBef>
              <a:spcAft>
                <a:spcPct val="0"/>
              </a:spcAft>
              <a:buClr>
                <a:schemeClr val="accent2"/>
              </a:buClr>
              <a:buSzPct val="85000"/>
              <a:buFont typeface="Wingdings" pitchFamily="2" charset="2"/>
              <a:buChar char="w"/>
              <a:defRPr sz="2000">
                <a:solidFill>
                  <a:schemeClr val="tx1"/>
                </a:solidFill>
                <a:latin typeface="+mn-lt"/>
              </a:defRPr>
            </a:lvl4pPr>
            <a:lvl5pPr marL="1771650" indent="-228600" algn="l" rtl="0" eaLnBrk="0" fontAlgn="base" hangingPunct="0">
              <a:spcBef>
                <a:spcPct val="20000"/>
              </a:spcBef>
              <a:spcAft>
                <a:spcPct val="0"/>
              </a:spcAft>
              <a:buClr>
                <a:schemeClr val="accent2"/>
              </a:buClr>
              <a:buSzPct val="80000"/>
              <a:buFont typeface="Wingdings" pitchFamily="2" charset="2"/>
              <a:buChar char="§"/>
              <a:defRPr>
                <a:solidFill>
                  <a:schemeClr val="tx1"/>
                </a:solidFill>
                <a:latin typeface="+mn-lt"/>
              </a:defRPr>
            </a:lvl5pPr>
            <a:lvl6pPr marL="22288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6pPr>
            <a:lvl7pPr marL="26860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7pPr>
            <a:lvl8pPr marL="31432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8pPr>
            <a:lvl9pPr marL="36004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9pPr>
          </a:lstStyle>
          <a:p>
            <a:pPr algn="just" eaLnBrk="1" hangingPunct="1">
              <a:spcBef>
                <a:spcPts val="400"/>
              </a:spcBef>
              <a:spcAft>
                <a:spcPts val="0"/>
              </a:spcAft>
            </a:pPr>
            <a:r>
              <a:rPr lang="es-ES" sz="1900"/>
              <a:t>Dados dos problemas </a:t>
            </a:r>
            <a:r>
              <a:rPr lang="es-ES" sz="1900">
                <a:solidFill>
                  <a:srgbClr val="FF0000"/>
                </a:solidFill>
              </a:rPr>
              <a:t>t1</a:t>
            </a:r>
            <a:r>
              <a:rPr lang="es-ES" sz="1900"/>
              <a:t> y </a:t>
            </a:r>
            <a:r>
              <a:rPr lang="es-ES" sz="1900">
                <a:solidFill>
                  <a:srgbClr val="FF0000"/>
                </a:solidFill>
              </a:rPr>
              <a:t>t2</a:t>
            </a:r>
            <a:r>
              <a:rPr lang="es-ES" sz="1900"/>
              <a:t>, una </a:t>
            </a:r>
            <a:r>
              <a:rPr lang="es-ES" sz="1900" i="1">
                <a:solidFill>
                  <a:srgbClr val="0000FF"/>
                </a:solidFill>
              </a:rPr>
              <a:t>reducción R</a:t>
            </a:r>
            <a:r>
              <a:rPr lang="es-ES" sz="1900" i="1"/>
              <a:t> </a:t>
            </a:r>
            <a:r>
              <a:rPr lang="es-ES" sz="1900" i="1">
                <a:solidFill>
                  <a:srgbClr val="0000FF"/>
                </a:solidFill>
              </a:rPr>
              <a:t>de </a:t>
            </a:r>
            <a:r>
              <a:rPr lang="es-ES" sz="1900" i="1">
                <a:solidFill>
                  <a:srgbClr val="FF0000"/>
                </a:solidFill>
              </a:rPr>
              <a:t>t1</a:t>
            </a:r>
            <a:r>
              <a:rPr lang="es-ES" sz="1900" i="1">
                <a:solidFill>
                  <a:srgbClr val="0000FF"/>
                </a:solidFill>
              </a:rPr>
              <a:t> a </a:t>
            </a:r>
            <a:r>
              <a:rPr lang="es-ES" sz="1900" i="1">
                <a:solidFill>
                  <a:srgbClr val="FF0000"/>
                </a:solidFill>
              </a:rPr>
              <a:t>t2</a:t>
            </a:r>
            <a:r>
              <a:rPr lang="es-ES" sz="1900"/>
              <a:t> (que denotaremos como </a:t>
            </a:r>
            <a:r>
              <a:rPr lang="es-ES" sz="1900">
                <a:solidFill>
                  <a:srgbClr val="FF0000"/>
                </a:solidFill>
              </a:rPr>
              <a:t>t2</a:t>
            </a:r>
            <a:r>
              <a:rPr lang="es-ES" sz="1900">
                <a:solidFill>
                  <a:srgbClr val="0000FF"/>
                </a:solidFill>
              </a:rPr>
              <a:t> = R(</a:t>
            </a:r>
            <a:r>
              <a:rPr lang="es-ES" sz="1900">
                <a:solidFill>
                  <a:srgbClr val="FF0000"/>
                </a:solidFill>
              </a:rPr>
              <a:t>t1</a:t>
            </a:r>
            <a:r>
              <a:rPr lang="es-ES" sz="1900">
                <a:solidFill>
                  <a:srgbClr val="0000FF"/>
                </a:solidFill>
              </a:rPr>
              <a:t>)</a:t>
            </a:r>
            <a:r>
              <a:rPr lang="es-ES" sz="1900"/>
              <a:t>) es un </a:t>
            </a:r>
            <a:r>
              <a:rPr lang="es-ES" sz="1900" i="1"/>
              <a:t>proceso</a:t>
            </a:r>
            <a:r>
              <a:rPr lang="es-ES" sz="1900"/>
              <a:t> por el cual las entradas del problema </a:t>
            </a:r>
            <a:r>
              <a:rPr lang="es-ES" sz="1900">
                <a:solidFill>
                  <a:srgbClr val="FF0000"/>
                </a:solidFill>
              </a:rPr>
              <a:t>t1</a:t>
            </a:r>
            <a:r>
              <a:rPr lang="es-ES" sz="1900"/>
              <a:t> se convierten en entradas del problema </a:t>
            </a:r>
            <a:r>
              <a:rPr lang="es-ES" sz="1900">
                <a:solidFill>
                  <a:srgbClr val="FF0000"/>
                </a:solidFill>
              </a:rPr>
              <a:t>t2</a:t>
            </a:r>
            <a:r>
              <a:rPr lang="es-ES" sz="1900"/>
              <a:t>, de forma tal que si luego se resuelve el problema </a:t>
            </a:r>
            <a:r>
              <a:rPr lang="es-ES" sz="1900">
                <a:solidFill>
                  <a:srgbClr val="FF0000"/>
                </a:solidFill>
              </a:rPr>
              <a:t>t2</a:t>
            </a:r>
            <a:r>
              <a:rPr lang="es-ES" sz="1900"/>
              <a:t>, el mismo algoritmo resuelve también </a:t>
            </a:r>
            <a:r>
              <a:rPr lang="es-ES" sz="1900">
                <a:solidFill>
                  <a:srgbClr val="FF0000"/>
                </a:solidFill>
              </a:rPr>
              <a:t>t1</a:t>
            </a:r>
            <a:r>
              <a:rPr lang="es-ES" sz="1900" i="1"/>
              <a:t>.</a:t>
            </a:r>
          </a:p>
          <a:p>
            <a:pPr algn="just" eaLnBrk="1" hangingPunct="1">
              <a:spcBef>
                <a:spcPts val="400"/>
              </a:spcBef>
              <a:spcAft>
                <a:spcPts val="0"/>
              </a:spcAft>
            </a:pPr>
            <a:r>
              <a:rPr lang="es-ES" sz="1900"/>
              <a:t>Ejemplo simple: La siguiente función resuelve el problema (</a:t>
            </a:r>
            <a:r>
              <a:rPr lang="es-ES" sz="1900">
                <a:solidFill>
                  <a:srgbClr val="FF0000"/>
                </a:solidFill>
              </a:rPr>
              <a:t>t2</a:t>
            </a:r>
            <a:r>
              <a:rPr lang="es-ES" sz="1900"/>
              <a:t>) de encontrar el </a:t>
            </a:r>
            <a:r>
              <a:rPr lang="es-ES" sz="1900" b="1">
                <a:solidFill>
                  <a:srgbClr val="00B050"/>
                </a:solidFill>
              </a:rPr>
              <a:t>mayor </a:t>
            </a:r>
            <a:r>
              <a:rPr lang="es-ES" sz="1900"/>
              <a:t>entre tres números:</a:t>
            </a:r>
            <a:endParaRPr lang="es-ES" sz="2000"/>
          </a:p>
          <a:p>
            <a:pPr algn="just" eaLnBrk="1" hangingPunct="1">
              <a:spcBef>
                <a:spcPts val="400"/>
              </a:spcBef>
              <a:spcAft>
                <a:spcPts val="0"/>
              </a:spcAft>
            </a:pPr>
            <a:endParaRPr lang="es-ES" sz="2000"/>
          </a:p>
          <a:p>
            <a:pPr algn="just" eaLnBrk="1" hangingPunct="1">
              <a:spcBef>
                <a:spcPts val="400"/>
              </a:spcBef>
              <a:spcAft>
                <a:spcPts val="0"/>
              </a:spcAft>
            </a:pPr>
            <a:endParaRPr lang="es-ES" sz="2000"/>
          </a:p>
          <a:p>
            <a:pPr algn="just" eaLnBrk="1" hangingPunct="1">
              <a:spcBef>
                <a:spcPts val="400"/>
              </a:spcBef>
              <a:spcAft>
                <a:spcPts val="0"/>
              </a:spcAft>
            </a:pPr>
            <a:endParaRPr lang="pt-BR" altLang="en-US" sz="2000" b="1" kern="0"/>
          </a:p>
        </p:txBody>
      </p:sp>
      <p:sp>
        <p:nvSpPr>
          <p:cNvPr id="4" name="3 CuadroTexto"/>
          <p:cNvSpPr txBox="1"/>
          <p:nvPr/>
        </p:nvSpPr>
        <p:spPr>
          <a:xfrm>
            <a:off x="1115616" y="4005064"/>
            <a:ext cx="1944216" cy="2406813"/>
          </a:xfrm>
          <a:prstGeom prst="rect">
            <a:avLst/>
          </a:prstGeom>
          <a:solidFill>
            <a:schemeClr val="accent4">
              <a:lumMod val="10000"/>
              <a:lumOff val="90000"/>
            </a:schemeClr>
          </a:solidFill>
          <a:ln w="12700">
            <a:solidFill>
              <a:schemeClr val="tx1"/>
            </a:solidFill>
          </a:ln>
        </p:spPr>
        <p:txBody>
          <a:bodyPr wrap="square" rtlCol="0">
            <a:spAutoFit/>
          </a:bodyPr>
          <a:lstStyle/>
          <a:p>
            <a:pPr algn="just">
              <a:buNone/>
            </a:pPr>
            <a:r>
              <a:rPr lang="en-US" sz="1600">
                <a:latin typeface="Calibri" panose="020F0502020204030204" pitchFamily="34" charset="0"/>
                <a:cs typeface="Calibri" panose="020F0502020204030204" pitchFamily="34" charset="0"/>
              </a:rPr>
              <a:t>def mayor(a, b, c):</a:t>
            </a:r>
          </a:p>
          <a:p>
            <a:pPr algn="just">
              <a:buNone/>
            </a:pPr>
            <a:r>
              <a:rPr lang="en-US" sz="1600">
                <a:latin typeface="Calibri" panose="020F0502020204030204" pitchFamily="34" charset="0"/>
                <a:cs typeface="Calibri" panose="020F0502020204030204" pitchFamily="34" charset="0"/>
              </a:rPr>
              <a:t>    if  a &gt; b  and  a &gt; c:</a:t>
            </a:r>
          </a:p>
          <a:p>
            <a:pPr algn="just">
              <a:buNone/>
            </a:pPr>
            <a:r>
              <a:rPr lang="en-US" sz="1600">
                <a:latin typeface="Calibri" panose="020F0502020204030204" pitchFamily="34" charset="0"/>
                <a:cs typeface="Calibri" panose="020F0502020204030204" pitchFamily="34" charset="0"/>
              </a:rPr>
              <a:t>        may = a</a:t>
            </a:r>
          </a:p>
          <a:p>
            <a:pPr algn="just">
              <a:buNone/>
            </a:pPr>
            <a:r>
              <a:rPr lang="en-US" sz="1600">
                <a:latin typeface="Calibri" panose="020F0502020204030204" pitchFamily="34" charset="0"/>
                <a:cs typeface="Calibri" panose="020F0502020204030204" pitchFamily="34" charset="0"/>
              </a:rPr>
              <a:t>    elif  b &gt; c:</a:t>
            </a:r>
          </a:p>
          <a:p>
            <a:pPr algn="just">
              <a:buNone/>
            </a:pPr>
            <a:r>
              <a:rPr lang="en-US" sz="1600">
                <a:latin typeface="Calibri" panose="020F0502020204030204" pitchFamily="34" charset="0"/>
                <a:cs typeface="Calibri" panose="020F0502020204030204" pitchFamily="34" charset="0"/>
              </a:rPr>
              <a:t>        may = b</a:t>
            </a:r>
          </a:p>
          <a:p>
            <a:pPr algn="just">
              <a:buNone/>
            </a:pPr>
            <a:r>
              <a:rPr lang="en-US" sz="1600">
                <a:latin typeface="Calibri" panose="020F0502020204030204" pitchFamily="34" charset="0"/>
                <a:cs typeface="Calibri" panose="020F0502020204030204" pitchFamily="34" charset="0"/>
              </a:rPr>
              <a:t>    else:</a:t>
            </a:r>
          </a:p>
          <a:p>
            <a:pPr algn="just">
              <a:buNone/>
            </a:pPr>
            <a:r>
              <a:rPr lang="en-US" sz="1600">
                <a:latin typeface="Calibri" panose="020F0502020204030204" pitchFamily="34" charset="0"/>
                <a:cs typeface="Calibri" panose="020F0502020204030204" pitchFamily="34" charset="0"/>
              </a:rPr>
              <a:t>        may = c</a:t>
            </a:r>
          </a:p>
          <a:p>
            <a:pPr algn="just">
              <a:buNone/>
            </a:pPr>
            <a:r>
              <a:rPr lang="en-US" sz="1600">
                <a:latin typeface="Calibri" panose="020F0502020204030204" pitchFamily="34" charset="0"/>
                <a:cs typeface="Calibri" panose="020F0502020204030204" pitchFamily="34" charset="0"/>
              </a:rPr>
              <a:t>    return may</a:t>
            </a:r>
          </a:p>
        </p:txBody>
      </p:sp>
      <p:sp>
        <p:nvSpPr>
          <p:cNvPr id="5" name="4 CuadroTexto"/>
          <p:cNvSpPr txBox="1"/>
          <p:nvPr/>
        </p:nvSpPr>
        <p:spPr>
          <a:xfrm>
            <a:off x="3300025" y="3068960"/>
            <a:ext cx="5544615" cy="3440942"/>
          </a:xfrm>
          <a:prstGeom prst="rect">
            <a:avLst/>
          </a:prstGeom>
          <a:solidFill>
            <a:schemeClr val="accent4">
              <a:lumMod val="10000"/>
              <a:lumOff val="90000"/>
            </a:schemeClr>
          </a:solidFill>
          <a:ln w="12700">
            <a:solidFill>
              <a:schemeClr val="tx1"/>
            </a:solidFill>
          </a:ln>
        </p:spPr>
        <p:txBody>
          <a:bodyPr wrap="square" rtlCol="0">
            <a:spAutoFit/>
          </a:bodyPr>
          <a:lstStyle/>
          <a:p>
            <a:pPr algn="just">
              <a:buNone/>
            </a:pPr>
            <a:r>
              <a:rPr lang="en-US" sz="1600">
                <a:latin typeface="Calibri" panose="020F0502020204030204" pitchFamily="34" charset="0"/>
                <a:cs typeface="Calibri" panose="020F0502020204030204" pitchFamily="34" charset="0"/>
              </a:rPr>
              <a:t>Pero si el problema (</a:t>
            </a:r>
            <a:r>
              <a:rPr lang="en-US" sz="1600">
                <a:solidFill>
                  <a:srgbClr val="FF0000"/>
                </a:solidFill>
                <a:latin typeface="Calibri" panose="020F0502020204030204" pitchFamily="34" charset="0"/>
                <a:cs typeface="Calibri" panose="020F0502020204030204" pitchFamily="34" charset="0"/>
              </a:rPr>
              <a:t>t1</a:t>
            </a:r>
            <a:r>
              <a:rPr lang="en-US" sz="1600">
                <a:latin typeface="Calibri" panose="020F0502020204030204" pitchFamily="34" charset="0"/>
                <a:cs typeface="Calibri" panose="020F0502020204030204" pitchFamily="34" charset="0"/>
              </a:rPr>
              <a:t>) fuese encontrar el</a:t>
            </a:r>
            <a:r>
              <a:rPr lang="en-US" sz="1600" b="1">
                <a:solidFill>
                  <a:srgbClr val="00B050"/>
                </a:solidFill>
                <a:latin typeface="Calibri" panose="020F0502020204030204" pitchFamily="34" charset="0"/>
                <a:cs typeface="Calibri" panose="020F0502020204030204" pitchFamily="34" charset="0"/>
              </a:rPr>
              <a:t> menor</a:t>
            </a:r>
            <a:r>
              <a:rPr lang="en-US" sz="1600">
                <a:latin typeface="Calibri" panose="020F0502020204030204" pitchFamily="34" charset="0"/>
                <a:cs typeface="Calibri" panose="020F0502020204030204" pitchFamily="34" charset="0"/>
              </a:rPr>
              <a:t>, podríamos usar la misma función, cambiando primero los signos de los valores dato (y eso es una </a:t>
            </a:r>
            <a:r>
              <a:rPr lang="en-US" sz="1600">
                <a:solidFill>
                  <a:srgbClr val="0000FF"/>
                </a:solidFill>
                <a:latin typeface="Calibri" panose="020F0502020204030204" pitchFamily="34" charset="0"/>
                <a:cs typeface="Calibri" panose="020F0502020204030204" pitchFamily="34" charset="0"/>
              </a:rPr>
              <a:t>reducción de </a:t>
            </a:r>
            <a:r>
              <a:rPr lang="en-US" sz="1600">
                <a:solidFill>
                  <a:srgbClr val="FF0000"/>
                </a:solidFill>
                <a:latin typeface="Calibri" panose="020F0502020204030204" pitchFamily="34" charset="0"/>
                <a:cs typeface="Calibri" panose="020F0502020204030204" pitchFamily="34" charset="0"/>
              </a:rPr>
              <a:t>t1</a:t>
            </a:r>
            <a:r>
              <a:rPr lang="en-US" sz="1600">
                <a:solidFill>
                  <a:srgbClr val="0000FF"/>
                </a:solidFill>
                <a:latin typeface="Calibri" panose="020F0502020204030204" pitchFamily="34" charset="0"/>
                <a:cs typeface="Calibri" panose="020F0502020204030204" pitchFamily="34" charset="0"/>
              </a:rPr>
              <a:t> a </a:t>
            </a:r>
            <a:r>
              <a:rPr lang="en-US" sz="1600">
                <a:solidFill>
                  <a:srgbClr val="FF0000"/>
                </a:solidFill>
                <a:latin typeface="Calibri" panose="020F0502020204030204" pitchFamily="34" charset="0"/>
                <a:cs typeface="Calibri" panose="020F0502020204030204" pitchFamily="34" charset="0"/>
              </a:rPr>
              <a:t>t2</a:t>
            </a:r>
            <a:r>
              <a:rPr lang="en-US" sz="1600">
                <a:latin typeface="Calibri" panose="020F0502020204030204" pitchFamily="34" charset="0"/>
                <a:cs typeface="Calibri" panose="020F0502020204030204" pitchFamily="34" charset="0"/>
              </a:rPr>
              <a:t>...) y luego cambiando el signo del resultado:</a:t>
            </a:r>
          </a:p>
          <a:p>
            <a:pPr algn="just">
              <a:buNone/>
            </a:pPr>
            <a:r>
              <a:rPr lang="es-ES" sz="1600">
                <a:latin typeface="Calibri" panose="020F0502020204030204" pitchFamily="34" charset="0"/>
                <a:cs typeface="Calibri" panose="020F0502020204030204" pitchFamily="34" charset="0"/>
              </a:rPr>
              <a:t>    a, b, c = 5, 2, 7</a:t>
            </a:r>
          </a:p>
          <a:p>
            <a:pPr algn="just">
              <a:buNone/>
            </a:pPr>
            <a:r>
              <a:rPr lang="es-ES" sz="1600">
                <a:latin typeface="Calibri" panose="020F0502020204030204" pitchFamily="34" charset="0"/>
                <a:cs typeface="Calibri" panose="020F0502020204030204" pitchFamily="34" charset="0"/>
              </a:rPr>
              <a:t>    </a:t>
            </a:r>
            <a:r>
              <a:rPr lang="es-ES" sz="1600" b="1">
                <a:solidFill>
                  <a:srgbClr val="00B050"/>
                </a:solidFill>
                <a:latin typeface="Calibri" panose="020F0502020204030204" pitchFamily="34" charset="0"/>
                <a:cs typeface="Calibri" panose="020F0502020204030204" pitchFamily="34" charset="0"/>
              </a:rPr>
              <a:t>may = mayor(a, b, c)</a:t>
            </a:r>
          </a:p>
          <a:p>
            <a:pPr algn="just">
              <a:buNone/>
            </a:pPr>
            <a:r>
              <a:rPr lang="es-ES" sz="1600">
                <a:latin typeface="Calibri" panose="020F0502020204030204" pitchFamily="34" charset="0"/>
                <a:cs typeface="Calibri" panose="020F0502020204030204" pitchFamily="34" charset="0"/>
              </a:rPr>
              <a:t>    print('El mayor es: ', may, end='\n')</a:t>
            </a:r>
          </a:p>
          <a:p>
            <a:pPr algn="just">
              <a:buNone/>
            </a:pPr>
            <a:r>
              <a:rPr lang="es-ES" sz="1600">
                <a:latin typeface="Calibri" panose="020F0502020204030204" pitchFamily="34" charset="0"/>
                <a:cs typeface="Calibri" panose="020F0502020204030204" pitchFamily="34" charset="0"/>
              </a:rPr>
              <a:t>    # m = mayor(-a, -b, -c)</a:t>
            </a:r>
          </a:p>
          <a:p>
            <a:pPr algn="just">
              <a:buNone/>
            </a:pPr>
            <a:r>
              <a:rPr lang="es-ES" sz="1600">
                <a:latin typeface="Calibri" panose="020F0502020204030204" pitchFamily="34" charset="0"/>
                <a:cs typeface="Calibri" panose="020F0502020204030204" pitchFamily="34" charset="0"/>
              </a:rPr>
              <a:t>    # men = -m</a:t>
            </a:r>
          </a:p>
          <a:p>
            <a:pPr algn="just">
              <a:buNone/>
            </a:pPr>
            <a:r>
              <a:rPr lang="es-ES" sz="1600">
                <a:latin typeface="Calibri" panose="020F0502020204030204" pitchFamily="34" charset="0"/>
                <a:cs typeface="Calibri" panose="020F0502020204030204" pitchFamily="34" charset="0"/>
              </a:rPr>
              <a:t>    # o bien...</a:t>
            </a:r>
          </a:p>
          <a:p>
            <a:pPr algn="just">
              <a:buNone/>
            </a:pPr>
            <a:r>
              <a:rPr lang="es-ES" sz="1600">
                <a:latin typeface="Calibri" panose="020F0502020204030204" pitchFamily="34" charset="0"/>
                <a:cs typeface="Calibri" panose="020F0502020204030204" pitchFamily="34" charset="0"/>
              </a:rPr>
              <a:t>    </a:t>
            </a:r>
            <a:r>
              <a:rPr lang="es-ES" sz="1600" b="1">
                <a:solidFill>
                  <a:srgbClr val="00B050"/>
                </a:solidFill>
                <a:latin typeface="Calibri" panose="020F0502020204030204" pitchFamily="34" charset="0"/>
                <a:cs typeface="Calibri" panose="020F0502020204030204" pitchFamily="34" charset="0"/>
              </a:rPr>
              <a:t>men = -(mayor(-a, -b, -c))</a:t>
            </a:r>
          </a:p>
          <a:p>
            <a:pPr algn="just">
              <a:buNone/>
            </a:pPr>
            <a:r>
              <a:rPr lang="es-ES" sz="1600">
                <a:latin typeface="Calibri" panose="020F0502020204030204" pitchFamily="34" charset="0"/>
                <a:cs typeface="Calibri" panose="020F0502020204030204" pitchFamily="34" charset="0"/>
              </a:rPr>
              <a:t>    print('El menor es: ', men, end='\n')</a:t>
            </a:r>
            <a:r>
              <a:rPr lang="en-US" sz="160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90602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arn(inVertic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arn(inVertical)">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pt-BR" altLang="en-US"/>
              <a:t>Reducciones Polinómicas</a:t>
            </a:r>
            <a:endParaRPr lang="es-ES" altLang="en-US" i="1"/>
          </a:p>
        </p:txBody>
      </p:sp>
      <p:sp>
        <p:nvSpPr>
          <p:cNvPr id="9" name="Rectangle 3"/>
          <p:cNvSpPr txBox="1">
            <a:spLocks noChangeArrowheads="1"/>
          </p:cNvSpPr>
          <p:nvPr/>
        </p:nvSpPr>
        <p:spPr bwMode="auto">
          <a:xfrm>
            <a:off x="611560" y="2103158"/>
            <a:ext cx="8208912" cy="4719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Font typeface="Wingdings"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itchFamily="2" charset="2"/>
              <a:buChar char="n"/>
              <a:defRPr sz="2800">
                <a:solidFill>
                  <a:schemeClr val="tx1"/>
                </a:solidFill>
                <a:latin typeface="+mn-lt"/>
              </a:defRPr>
            </a:lvl2pPr>
            <a:lvl3pPr marL="1085850" indent="-228600" algn="l" rtl="0" eaLnBrk="0" fontAlgn="base" hangingPunct="0">
              <a:spcBef>
                <a:spcPct val="20000"/>
              </a:spcBef>
              <a:spcAft>
                <a:spcPct val="0"/>
              </a:spcAft>
              <a:buClr>
                <a:schemeClr val="accent2"/>
              </a:buClr>
              <a:buSzPct val="65000"/>
              <a:buFont typeface="Wingdings" pitchFamily="2" charset="2"/>
              <a:buChar char="l"/>
              <a:defRPr sz="2400">
                <a:solidFill>
                  <a:schemeClr val="tx1"/>
                </a:solidFill>
                <a:latin typeface="+mn-lt"/>
              </a:defRPr>
            </a:lvl3pPr>
            <a:lvl4pPr marL="1428750" indent="-228600" algn="l" rtl="0" eaLnBrk="0" fontAlgn="base" hangingPunct="0">
              <a:spcBef>
                <a:spcPct val="20000"/>
              </a:spcBef>
              <a:spcAft>
                <a:spcPct val="0"/>
              </a:spcAft>
              <a:buClr>
                <a:schemeClr val="accent2"/>
              </a:buClr>
              <a:buSzPct val="85000"/>
              <a:buFont typeface="Wingdings" pitchFamily="2" charset="2"/>
              <a:buChar char="w"/>
              <a:defRPr sz="2000">
                <a:solidFill>
                  <a:schemeClr val="tx1"/>
                </a:solidFill>
                <a:latin typeface="+mn-lt"/>
              </a:defRPr>
            </a:lvl4pPr>
            <a:lvl5pPr marL="1771650" indent="-228600" algn="l" rtl="0" eaLnBrk="0" fontAlgn="base" hangingPunct="0">
              <a:spcBef>
                <a:spcPct val="20000"/>
              </a:spcBef>
              <a:spcAft>
                <a:spcPct val="0"/>
              </a:spcAft>
              <a:buClr>
                <a:schemeClr val="accent2"/>
              </a:buClr>
              <a:buSzPct val="80000"/>
              <a:buFont typeface="Wingdings" pitchFamily="2" charset="2"/>
              <a:buChar char="§"/>
              <a:defRPr>
                <a:solidFill>
                  <a:schemeClr val="tx1"/>
                </a:solidFill>
                <a:latin typeface="+mn-lt"/>
              </a:defRPr>
            </a:lvl5pPr>
            <a:lvl6pPr marL="22288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6pPr>
            <a:lvl7pPr marL="26860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7pPr>
            <a:lvl8pPr marL="31432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8pPr>
            <a:lvl9pPr marL="36004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9pPr>
          </a:lstStyle>
          <a:p>
            <a:pPr algn="just" eaLnBrk="1" hangingPunct="1">
              <a:spcBef>
                <a:spcPts val="300"/>
              </a:spcBef>
              <a:spcAft>
                <a:spcPts val="0"/>
              </a:spcAft>
            </a:pPr>
            <a:r>
              <a:rPr lang="es-ES" sz="2000"/>
              <a:t>Una reducción </a:t>
            </a:r>
            <a:r>
              <a:rPr lang="es-ES" sz="2000">
                <a:solidFill>
                  <a:srgbClr val="FF0000"/>
                </a:solidFill>
              </a:rPr>
              <a:t>t2</a:t>
            </a:r>
            <a:r>
              <a:rPr lang="es-ES" sz="2000">
                <a:solidFill>
                  <a:srgbClr val="0000FF"/>
                </a:solidFill>
              </a:rPr>
              <a:t> = R(</a:t>
            </a:r>
            <a:r>
              <a:rPr lang="es-ES" sz="2000">
                <a:solidFill>
                  <a:srgbClr val="FF0000"/>
                </a:solidFill>
              </a:rPr>
              <a:t>t1</a:t>
            </a:r>
            <a:r>
              <a:rPr lang="es-ES" sz="2000">
                <a:solidFill>
                  <a:srgbClr val="0000FF"/>
                </a:solidFill>
              </a:rPr>
              <a:t>)</a:t>
            </a:r>
            <a:r>
              <a:rPr lang="es-ES" sz="2000"/>
              <a:t> entre problemas es un algoritmo, y por lo tanto insume recursos.  El tiempo total para resolver </a:t>
            </a:r>
            <a:r>
              <a:rPr lang="es-ES" sz="2000">
                <a:solidFill>
                  <a:srgbClr val="FF0000"/>
                </a:solidFill>
              </a:rPr>
              <a:t>t1</a:t>
            </a:r>
            <a:r>
              <a:rPr lang="es-ES" sz="2000"/>
              <a:t>, será el tiempo que lleve resolver </a:t>
            </a:r>
            <a:r>
              <a:rPr lang="es-ES" sz="2000">
                <a:solidFill>
                  <a:srgbClr val="FF0000"/>
                </a:solidFill>
              </a:rPr>
              <a:t>t2</a:t>
            </a:r>
            <a:r>
              <a:rPr lang="es-ES" sz="2000"/>
              <a:t>, </a:t>
            </a:r>
            <a:r>
              <a:rPr lang="es-ES" sz="2000" b="1">
                <a:solidFill>
                  <a:srgbClr val="FF0000"/>
                </a:solidFill>
              </a:rPr>
              <a:t>más el tiempo que lleve aplicar la reducción </a:t>
            </a:r>
            <a:r>
              <a:rPr lang="es-ES" sz="2000" b="1">
                <a:solidFill>
                  <a:srgbClr val="0000FF"/>
                </a:solidFill>
              </a:rPr>
              <a:t>R</a:t>
            </a:r>
            <a:r>
              <a:rPr lang="es-ES" sz="2000"/>
              <a:t>.</a:t>
            </a:r>
          </a:p>
          <a:p>
            <a:pPr algn="just" eaLnBrk="1" hangingPunct="1">
              <a:spcBef>
                <a:spcPts val="300"/>
              </a:spcBef>
              <a:spcAft>
                <a:spcPts val="0"/>
              </a:spcAft>
            </a:pPr>
            <a:r>
              <a:rPr lang="es-ES_tradnl" sz="2000"/>
              <a:t>Si el tiempo para </a:t>
            </a:r>
            <a:r>
              <a:rPr lang="es-ES_tradnl" sz="2000">
                <a:solidFill>
                  <a:srgbClr val="FF0000"/>
                </a:solidFill>
              </a:rPr>
              <a:t>t2</a:t>
            </a:r>
            <a:r>
              <a:rPr lang="es-ES_tradnl" sz="2000"/>
              <a:t> es polinomial, y pretendemos que el tiempo total para </a:t>
            </a:r>
            <a:r>
              <a:rPr lang="es-ES_tradnl" sz="2000">
                <a:solidFill>
                  <a:srgbClr val="FF0000"/>
                </a:solidFill>
              </a:rPr>
              <a:t>t1</a:t>
            </a:r>
            <a:r>
              <a:rPr lang="es-ES_tradnl" sz="2000"/>
              <a:t> también lo sea, entonces la propia reducción </a:t>
            </a:r>
            <a:r>
              <a:rPr lang="es-ES_tradnl" sz="2000">
                <a:solidFill>
                  <a:srgbClr val="0000FF"/>
                </a:solidFill>
              </a:rPr>
              <a:t>R</a:t>
            </a:r>
            <a:r>
              <a:rPr lang="es-ES_tradnl" sz="2000"/>
              <a:t> debe resolverse en tiempo polinomial. Si una reducción </a:t>
            </a:r>
            <a:r>
              <a:rPr lang="es-ES_tradnl" sz="2000">
                <a:solidFill>
                  <a:srgbClr val="0000FF"/>
                </a:solidFill>
              </a:rPr>
              <a:t>R</a:t>
            </a:r>
            <a:r>
              <a:rPr lang="es-ES_tradnl" sz="2000"/>
              <a:t> entre dos problemas </a:t>
            </a:r>
            <a:r>
              <a:rPr lang="es-ES_tradnl" sz="2000">
                <a:solidFill>
                  <a:srgbClr val="FF0000"/>
                </a:solidFill>
              </a:rPr>
              <a:t>t1</a:t>
            </a:r>
            <a:r>
              <a:rPr lang="es-ES_tradnl" sz="2000"/>
              <a:t> y </a:t>
            </a:r>
            <a:r>
              <a:rPr lang="es-ES_tradnl" sz="2000">
                <a:solidFill>
                  <a:srgbClr val="FF0000"/>
                </a:solidFill>
              </a:rPr>
              <a:t>t2</a:t>
            </a:r>
            <a:r>
              <a:rPr lang="es-ES_tradnl" sz="2000"/>
              <a:t> efectivamente se ejecuta en tiempo polinomial, entonces </a:t>
            </a:r>
            <a:r>
              <a:rPr lang="es-ES_tradnl" sz="2000">
                <a:solidFill>
                  <a:srgbClr val="0000FF"/>
                </a:solidFill>
              </a:rPr>
              <a:t>R</a:t>
            </a:r>
            <a:r>
              <a:rPr lang="es-ES_tradnl" sz="2000"/>
              <a:t> se conoce como </a:t>
            </a:r>
            <a:r>
              <a:rPr lang="es-ES_tradnl" sz="2000">
                <a:solidFill>
                  <a:srgbClr val="0000FF"/>
                </a:solidFill>
              </a:rPr>
              <a:t>Reducción Polinómica</a:t>
            </a:r>
            <a:r>
              <a:rPr lang="es-ES_tradnl" sz="2000"/>
              <a:t>, y la denotaremos como </a:t>
            </a:r>
            <a:r>
              <a:rPr lang="es-ES_tradnl" sz="2000">
                <a:solidFill>
                  <a:srgbClr val="FF0000"/>
                </a:solidFill>
              </a:rPr>
              <a:t>t2</a:t>
            </a:r>
            <a:r>
              <a:rPr lang="es-ES_tradnl" sz="2000">
                <a:solidFill>
                  <a:srgbClr val="0000FF"/>
                </a:solidFill>
              </a:rPr>
              <a:t> = R</a:t>
            </a:r>
            <a:r>
              <a:rPr lang="es-ES_tradnl" sz="2000" baseline="-25000">
                <a:solidFill>
                  <a:srgbClr val="0000FF"/>
                </a:solidFill>
              </a:rPr>
              <a:t>p</a:t>
            </a:r>
            <a:r>
              <a:rPr lang="es-ES_tradnl" sz="2000">
                <a:solidFill>
                  <a:srgbClr val="0000FF"/>
                </a:solidFill>
              </a:rPr>
              <a:t>(</a:t>
            </a:r>
            <a:r>
              <a:rPr lang="es-ES_tradnl" sz="2000">
                <a:solidFill>
                  <a:srgbClr val="FF0000"/>
                </a:solidFill>
              </a:rPr>
              <a:t>t1</a:t>
            </a:r>
            <a:r>
              <a:rPr lang="es-ES_tradnl" sz="2000">
                <a:solidFill>
                  <a:srgbClr val="0000FF"/>
                </a:solidFill>
              </a:rPr>
              <a:t>)</a:t>
            </a:r>
            <a:r>
              <a:rPr lang="es-ES_tradnl" sz="2000"/>
              <a:t>. </a:t>
            </a:r>
          </a:p>
          <a:p>
            <a:pPr algn="just" eaLnBrk="1" hangingPunct="1">
              <a:spcBef>
                <a:spcPts val="300"/>
              </a:spcBef>
              <a:spcAft>
                <a:spcPts val="0"/>
              </a:spcAft>
            </a:pPr>
            <a:r>
              <a:rPr lang="es-ES_tradnl" sz="2000"/>
              <a:t>En el problema del cálculo del mayor/menor, la función mayor() corre en tiempo constante O(1), y la reducción R (el cambio de signo) también. Por lo tanto, se puede decir que la idea que aplicamos es aceptable...</a:t>
            </a:r>
          </a:p>
          <a:p>
            <a:pPr algn="just" eaLnBrk="1" hangingPunct="1">
              <a:spcBef>
                <a:spcPts val="300"/>
              </a:spcBef>
              <a:spcAft>
                <a:spcPts val="0"/>
              </a:spcAft>
            </a:pPr>
            <a:r>
              <a:rPr lang="es-ES_tradnl" sz="2000"/>
              <a:t>Pero no siempre conviene aplicar una reducción. Si el tiempo de ejecución para la propia R fuese exponencial, entonces resultaría inaplicable aun si el tiempo de t2 fuese polinomial... (Pasar a C29 – Ver preguntas 4 y 5).</a:t>
            </a:r>
          </a:p>
          <a:p>
            <a:pPr marL="0" indent="0" algn="just" eaLnBrk="1" hangingPunct="1">
              <a:spcBef>
                <a:spcPts val="300"/>
              </a:spcBef>
              <a:spcAft>
                <a:spcPts val="0"/>
              </a:spcAft>
              <a:buNone/>
            </a:pPr>
            <a:endParaRPr lang="es-ES_tradnl" sz="1900"/>
          </a:p>
          <a:p>
            <a:pPr marL="0" indent="0" algn="just" eaLnBrk="1" hangingPunct="1">
              <a:spcBef>
                <a:spcPts val="400"/>
              </a:spcBef>
              <a:spcAft>
                <a:spcPts val="0"/>
              </a:spcAft>
              <a:buNone/>
            </a:pPr>
            <a:endParaRPr lang="en-US" sz="2000"/>
          </a:p>
          <a:p>
            <a:pPr marL="0" indent="0" algn="just" eaLnBrk="1" hangingPunct="1">
              <a:spcBef>
                <a:spcPts val="400"/>
              </a:spcBef>
              <a:spcAft>
                <a:spcPts val="0"/>
              </a:spcAft>
              <a:buNone/>
            </a:pPr>
            <a:r>
              <a:rPr lang="es-ES" sz="2000"/>
              <a:t> </a:t>
            </a:r>
            <a:endParaRPr lang="pt-BR" altLang="en-US" sz="2000" b="1" kern="0"/>
          </a:p>
        </p:txBody>
      </p:sp>
    </p:spTree>
    <p:extLst>
      <p:ext uri="{BB962C8B-B14F-4D97-AF65-F5344CB8AC3E}">
        <p14:creationId xmlns:p14="http://schemas.microsoft.com/office/powerpoint/2010/main" val="1459629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arn(inVertic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arn(inVertical)">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barn(inVertical)">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barn(inVertical)">
                                      <p:cBhvr>
                                        <p:cTn id="22"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pt-BR" altLang="en-US"/>
              <a:t>Grafos – Representación Matricial</a:t>
            </a:r>
            <a:endParaRPr lang="es-ES" altLang="en-US" i="1"/>
          </a:p>
        </p:txBody>
      </p:sp>
      <p:sp>
        <p:nvSpPr>
          <p:cNvPr id="9" name="Rectangle 3"/>
          <p:cNvSpPr txBox="1">
            <a:spLocks noChangeArrowheads="1"/>
          </p:cNvSpPr>
          <p:nvPr/>
        </p:nvSpPr>
        <p:spPr bwMode="auto">
          <a:xfrm>
            <a:off x="683838" y="2064616"/>
            <a:ext cx="8208912" cy="3846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Font typeface="Wingdings"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itchFamily="2" charset="2"/>
              <a:buChar char="n"/>
              <a:defRPr sz="2800">
                <a:solidFill>
                  <a:schemeClr val="tx1"/>
                </a:solidFill>
                <a:latin typeface="+mn-lt"/>
              </a:defRPr>
            </a:lvl2pPr>
            <a:lvl3pPr marL="1085850" indent="-228600" algn="l" rtl="0" eaLnBrk="0" fontAlgn="base" hangingPunct="0">
              <a:spcBef>
                <a:spcPct val="20000"/>
              </a:spcBef>
              <a:spcAft>
                <a:spcPct val="0"/>
              </a:spcAft>
              <a:buClr>
                <a:schemeClr val="accent2"/>
              </a:buClr>
              <a:buSzPct val="65000"/>
              <a:buFont typeface="Wingdings" pitchFamily="2" charset="2"/>
              <a:buChar char="l"/>
              <a:defRPr sz="2400">
                <a:solidFill>
                  <a:schemeClr val="tx1"/>
                </a:solidFill>
                <a:latin typeface="+mn-lt"/>
              </a:defRPr>
            </a:lvl3pPr>
            <a:lvl4pPr marL="1428750" indent="-228600" algn="l" rtl="0" eaLnBrk="0" fontAlgn="base" hangingPunct="0">
              <a:spcBef>
                <a:spcPct val="20000"/>
              </a:spcBef>
              <a:spcAft>
                <a:spcPct val="0"/>
              </a:spcAft>
              <a:buClr>
                <a:schemeClr val="accent2"/>
              </a:buClr>
              <a:buSzPct val="85000"/>
              <a:buFont typeface="Wingdings" pitchFamily="2" charset="2"/>
              <a:buChar char="w"/>
              <a:defRPr sz="2000">
                <a:solidFill>
                  <a:schemeClr val="tx1"/>
                </a:solidFill>
                <a:latin typeface="+mn-lt"/>
              </a:defRPr>
            </a:lvl4pPr>
            <a:lvl5pPr marL="1771650" indent="-228600" algn="l" rtl="0" eaLnBrk="0" fontAlgn="base" hangingPunct="0">
              <a:spcBef>
                <a:spcPct val="20000"/>
              </a:spcBef>
              <a:spcAft>
                <a:spcPct val="0"/>
              </a:spcAft>
              <a:buClr>
                <a:schemeClr val="accent2"/>
              </a:buClr>
              <a:buSzPct val="80000"/>
              <a:buFont typeface="Wingdings" pitchFamily="2" charset="2"/>
              <a:buChar char="§"/>
              <a:defRPr>
                <a:solidFill>
                  <a:schemeClr val="tx1"/>
                </a:solidFill>
                <a:latin typeface="+mn-lt"/>
              </a:defRPr>
            </a:lvl5pPr>
            <a:lvl6pPr marL="22288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6pPr>
            <a:lvl7pPr marL="26860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7pPr>
            <a:lvl8pPr marL="31432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8pPr>
            <a:lvl9pPr marL="36004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9pPr>
          </a:lstStyle>
          <a:p>
            <a:pPr algn="just" eaLnBrk="1" hangingPunct="1">
              <a:spcBef>
                <a:spcPts val="600"/>
              </a:spcBef>
              <a:spcAft>
                <a:spcPts val="0"/>
              </a:spcAft>
            </a:pPr>
            <a:r>
              <a:rPr lang="es-ES" sz="1900"/>
              <a:t>Un grafo </a:t>
            </a:r>
            <a:r>
              <a:rPr lang="es-ES" sz="1900">
                <a:solidFill>
                  <a:srgbClr val="0000FF"/>
                </a:solidFill>
              </a:rPr>
              <a:t>G1 = {V, A}</a:t>
            </a:r>
            <a:r>
              <a:rPr lang="es-ES" sz="1900"/>
              <a:t> es una estructura de datos que consta de un conjunto </a:t>
            </a:r>
            <a:r>
              <a:rPr lang="es-ES" sz="1900">
                <a:solidFill>
                  <a:srgbClr val="0000FF"/>
                </a:solidFill>
              </a:rPr>
              <a:t>V </a:t>
            </a:r>
            <a:r>
              <a:rPr lang="es-ES" sz="1900"/>
              <a:t>de elementos llamados </a:t>
            </a:r>
            <a:r>
              <a:rPr lang="es-ES" sz="1900">
                <a:solidFill>
                  <a:srgbClr val="0000FF"/>
                </a:solidFill>
              </a:rPr>
              <a:t>vértices</a:t>
            </a:r>
            <a:r>
              <a:rPr lang="es-ES" sz="1900"/>
              <a:t> y de otro conjunto </a:t>
            </a:r>
            <a:r>
              <a:rPr lang="es-ES" sz="1900">
                <a:solidFill>
                  <a:srgbClr val="0000FF"/>
                </a:solidFill>
              </a:rPr>
              <a:t>A </a:t>
            </a:r>
            <a:r>
              <a:rPr lang="es-ES" sz="1900"/>
              <a:t>de elementos llamados </a:t>
            </a:r>
            <a:r>
              <a:rPr lang="es-ES" sz="1900">
                <a:solidFill>
                  <a:srgbClr val="0000FF"/>
                </a:solidFill>
              </a:rPr>
              <a:t>arcos</a:t>
            </a:r>
            <a:r>
              <a:rPr lang="es-ES" sz="1900"/>
              <a:t>, de tal forma que cada arco representa una relación o correspondencia entre dos vértices.</a:t>
            </a:r>
          </a:p>
          <a:p>
            <a:pPr algn="just" eaLnBrk="1" hangingPunct="1">
              <a:spcBef>
                <a:spcPts val="0"/>
              </a:spcBef>
              <a:spcAft>
                <a:spcPts val="0"/>
              </a:spcAft>
            </a:pPr>
            <a:r>
              <a:rPr lang="es-ES" sz="1900"/>
              <a:t>Una forma simple de implementar un grafo consiste en usar una matriz </a:t>
            </a:r>
            <a:r>
              <a:rPr lang="es-ES" sz="1900" b="1">
                <a:solidFill>
                  <a:srgbClr val="FF0000"/>
                </a:solidFill>
              </a:rPr>
              <a:t>a</a:t>
            </a:r>
            <a:r>
              <a:rPr lang="es-ES" sz="1900"/>
              <a:t> cuadrada de orden </a:t>
            </a:r>
            <a:r>
              <a:rPr lang="es-ES" sz="1900" b="1"/>
              <a:t>n</a:t>
            </a:r>
            <a:r>
              <a:rPr lang="es-ES" sz="1900"/>
              <a:t>, donde </a:t>
            </a:r>
            <a:r>
              <a:rPr lang="es-ES" sz="1900" b="1"/>
              <a:t>n</a:t>
            </a:r>
            <a:r>
              <a:rPr lang="es-ES" sz="1900"/>
              <a:t> es el número de vértices, y cada casilla </a:t>
            </a:r>
            <a:r>
              <a:rPr lang="es-ES" sz="1900" b="1">
                <a:solidFill>
                  <a:srgbClr val="FF0000"/>
                </a:solidFill>
              </a:rPr>
              <a:t>a[i][j]</a:t>
            </a:r>
            <a:r>
              <a:rPr lang="es-ES" sz="1900"/>
              <a:t> es </a:t>
            </a:r>
            <a:r>
              <a:rPr lang="es-ES" sz="1900">
                <a:solidFill>
                  <a:srgbClr val="FF0000"/>
                </a:solidFill>
              </a:rPr>
              <a:t>1</a:t>
            </a:r>
            <a:r>
              <a:rPr lang="es-ES" sz="1900"/>
              <a:t> o </a:t>
            </a:r>
            <a:r>
              <a:rPr lang="es-ES" sz="1900">
                <a:solidFill>
                  <a:srgbClr val="FF0000"/>
                </a:solidFill>
              </a:rPr>
              <a:t>0</a:t>
            </a:r>
            <a:r>
              <a:rPr lang="es-ES" sz="1900"/>
              <a:t> (o True/False) si el arco que une al vértice </a:t>
            </a:r>
            <a:r>
              <a:rPr lang="es-ES" sz="1900">
                <a:solidFill>
                  <a:srgbClr val="FF0000"/>
                </a:solidFill>
              </a:rPr>
              <a:t>i</a:t>
            </a:r>
            <a:r>
              <a:rPr lang="es-ES" sz="1900"/>
              <a:t> con el </a:t>
            </a:r>
            <a:r>
              <a:rPr lang="es-ES" sz="1900">
                <a:solidFill>
                  <a:srgbClr val="FF0000"/>
                </a:solidFill>
              </a:rPr>
              <a:t>j </a:t>
            </a:r>
            <a:r>
              <a:rPr lang="es-ES" sz="1900"/>
              <a:t>existe (</a:t>
            </a:r>
            <a:r>
              <a:rPr lang="es-ES" sz="1900">
                <a:solidFill>
                  <a:srgbClr val="FF0000"/>
                </a:solidFill>
              </a:rPr>
              <a:t>1</a:t>
            </a:r>
            <a:r>
              <a:rPr lang="es-ES" sz="1900"/>
              <a:t>) o no (</a:t>
            </a:r>
            <a:r>
              <a:rPr lang="es-ES" sz="1900">
                <a:solidFill>
                  <a:srgbClr val="FF0000"/>
                </a:solidFill>
              </a:rPr>
              <a:t>0</a:t>
            </a:r>
            <a:r>
              <a:rPr lang="es-ES" sz="1900"/>
              <a: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0774" y="4203671"/>
            <a:ext cx="5133554" cy="243227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613826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arn(inVertic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arn(inVertical)">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barn(inVertical)">
                                      <p:cBhvr>
                                        <p:cTn id="1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pt-BR" altLang="en-US"/>
              <a:t>Grafos – Problema del Clique Máximo</a:t>
            </a:r>
            <a:endParaRPr lang="es-ES" altLang="en-US" i="1"/>
          </a:p>
        </p:txBody>
      </p:sp>
      <p:sp>
        <p:nvSpPr>
          <p:cNvPr id="9" name="Rectangle 3"/>
          <p:cNvSpPr txBox="1">
            <a:spLocks noChangeArrowheads="1"/>
          </p:cNvSpPr>
          <p:nvPr/>
        </p:nvSpPr>
        <p:spPr bwMode="auto">
          <a:xfrm>
            <a:off x="683838" y="2132856"/>
            <a:ext cx="8208912"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Font typeface="Wingdings"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itchFamily="2" charset="2"/>
              <a:buChar char="n"/>
              <a:defRPr sz="2800">
                <a:solidFill>
                  <a:schemeClr val="tx1"/>
                </a:solidFill>
                <a:latin typeface="+mn-lt"/>
              </a:defRPr>
            </a:lvl2pPr>
            <a:lvl3pPr marL="1085850" indent="-228600" algn="l" rtl="0" eaLnBrk="0" fontAlgn="base" hangingPunct="0">
              <a:spcBef>
                <a:spcPct val="20000"/>
              </a:spcBef>
              <a:spcAft>
                <a:spcPct val="0"/>
              </a:spcAft>
              <a:buClr>
                <a:schemeClr val="accent2"/>
              </a:buClr>
              <a:buSzPct val="65000"/>
              <a:buFont typeface="Wingdings" pitchFamily="2" charset="2"/>
              <a:buChar char="l"/>
              <a:defRPr sz="2400">
                <a:solidFill>
                  <a:schemeClr val="tx1"/>
                </a:solidFill>
                <a:latin typeface="+mn-lt"/>
              </a:defRPr>
            </a:lvl3pPr>
            <a:lvl4pPr marL="1428750" indent="-228600" algn="l" rtl="0" eaLnBrk="0" fontAlgn="base" hangingPunct="0">
              <a:spcBef>
                <a:spcPct val="20000"/>
              </a:spcBef>
              <a:spcAft>
                <a:spcPct val="0"/>
              </a:spcAft>
              <a:buClr>
                <a:schemeClr val="accent2"/>
              </a:buClr>
              <a:buSzPct val="85000"/>
              <a:buFont typeface="Wingdings" pitchFamily="2" charset="2"/>
              <a:buChar char="w"/>
              <a:defRPr sz="2000">
                <a:solidFill>
                  <a:schemeClr val="tx1"/>
                </a:solidFill>
                <a:latin typeface="+mn-lt"/>
              </a:defRPr>
            </a:lvl4pPr>
            <a:lvl5pPr marL="1771650" indent="-228600" algn="l" rtl="0" eaLnBrk="0" fontAlgn="base" hangingPunct="0">
              <a:spcBef>
                <a:spcPct val="20000"/>
              </a:spcBef>
              <a:spcAft>
                <a:spcPct val="0"/>
              </a:spcAft>
              <a:buClr>
                <a:schemeClr val="accent2"/>
              </a:buClr>
              <a:buSzPct val="80000"/>
              <a:buFont typeface="Wingdings" pitchFamily="2" charset="2"/>
              <a:buChar char="§"/>
              <a:defRPr>
                <a:solidFill>
                  <a:schemeClr val="tx1"/>
                </a:solidFill>
                <a:latin typeface="+mn-lt"/>
              </a:defRPr>
            </a:lvl5pPr>
            <a:lvl6pPr marL="22288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6pPr>
            <a:lvl7pPr marL="26860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7pPr>
            <a:lvl8pPr marL="31432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8pPr>
            <a:lvl9pPr marL="36004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9pPr>
          </a:lstStyle>
          <a:p>
            <a:pPr algn="just" eaLnBrk="1" hangingPunct="1">
              <a:spcBef>
                <a:spcPts val="600"/>
              </a:spcBef>
              <a:spcAft>
                <a:spcPts val="0"/>
              </a:spcAft>
            </a:pPr>
            <a:r>
              <a:rPr lang="es-ES" sz="1900"/>
              <a:t>Un problema muy conocido del mundo de los grafos, es el que designa como </a:t>
            </a:r>
            <a:r>
              <a:rPr lang="es-ES" sz="1900" b="1">
                <a:solidFill>
                  <a:srgbClr val="FF0000"/>
                </a:solidFill>
              </a:rPr>
              <a:t>Problema del Clique Máximo</a:t>
            </a:r>
            <a:r>
              <a:rPr lang="es-ES" sz="1900"/>
              <a:t>: Dado un grafo G1, encontrar el máximo subconjunto de vértices que estén conectados uno a uno con los demás.</a:t>
            </a:r>
          </a:p>
          <a:p>
            <a:pPr algn="just" eaLnBrk="1" hangingPunct="1">
              <a:spcBef>
                <a:spcPts val="600"/>
              </a:spcBef>
              <a:spcAft>
                <a:spcPts val="0"/>
              </a:spcAft>
            </a:pPr>
            <a:endParaRPr lang="es-ES" sz="1900"/>
          </a:p>
          <a:p>
            <a:pPr algn="just" eaLnBrk="1" hangingPunct="1">
              <a:spcBef>
                <a:spcPts val="600"/>
              </a:spcBef>
              <a:spcAft>
                <a:spcPts val="0"/>
              </a:spcAft>
            </a:pPr>
            <a:endParaRPr lang="es-ES" sz="1900"/>
          </a:p>
          <a:p>
            <a:pPr algn="just" eaLnBrk="1" hangingPunct="1">
              <a:spcBef>
                <a:spcPts val="600"/>
              </a:spcBef>
              <a:spcAft>
                <a:spcPts val="0"/>
              </a:spcAft>
            </a:pPr>
            <a:endParaRPr lang="es-ES" sz="1900"/>
          </a:p>
          <a:p>
            <a:pPr algn="just" eaLnBrk="1" hangingPunct="1">
              <a:spcBef>
                <a:spcPts val="600"/>
              </a:spcBef>
              <a:spcAft>
                <a:spcPts val="0"/>
              </a:spcAft>
            </a:pPr>
            <a:endParaRPr lang="es-ES" sz="1900"/>
          </a:p>
          <a:p>
            <a:pPr algn="just" eaLnBrk="1" hangingPunct="1">
              <a:spcBef>
                <a:spcPts val="600"/>
              </a:spcBef>
              <a:spcAft>
                <a:spcPts val="0"/>
              </a:spcAft>
            </a:pPr>
            <a:endParaRPr lang="es-ES" sz="1900"/>
          </a:p>
          <a:p>
            <a:pPr algn="just" eaLnBrk="1" hangingPunct="1">
              <a:spcBef>
                <a:spcPts val="600"/>
              </a:spcBef>
              <a:spcAft>
                <a:spcPts val="0"/>
              </a:spcAft>
            </a:pPr>
            <a:endParaRPr lang="es-ES" sz="1900"/>
          </a:p>
          <a:p>
            <a:pPr algn="just" eaLnBrk="1" hangingPunct="1">
              <a:spcBef>
                <a:spcPts val="1200"/>
              </a:spcBef>
              <a:spcAft>
                <a:spcPts val="0"/>
              </a:spcAft>
            </a:pPr>
            <a:r>
              <a:rPr lang="es-ES" sz="1900"/>
              <a:t>Los únicos algoritmos que se conocen para calcular un </a:t>
            </a:r>
            <a:r>
              <a:rPr lang="es-ES" sz="1900">
                <a:solidFill>
                  <a:srgbClr val="FF0000"/>
                </a:solidFill>
              </a:rPr>
              <a:t>Clique Máximo </a:t>
            </a:r>
            <a:r>
              <a:rPr lang="es-ES" sz="1900"/>
              <a:t>en un grafo de </a:t>
            </a:r>
            <a:r>
              <a:rPr lang="es-ES" sz="1900" b="1"/>
              <a:t>n</a:t>
            </a:r>
            <a:r>
              <a:rPr lang="es-ES" sz="1900"/>
              <a:t> vértices, son de Fuerza Bruta y con tiempo exponencial [O(2</a:t>
            </a:r>
            <a:r>
              <a:rPr lang="es-ES" sz="1900" baseline="30000"/>
              <a:t>n</a:t>
            </a:r>
            <a:r>
              <a:rPr lang="es-ES" sz="1900"/>
              <a:t>)] y por lo tanto (por lo que hasta ahora se sabe) es un </a:t>
            </a:r>
            <a:r>
              <a:rPr lang="es-ES" sz="1900" b="1">
                <a:solidFill>
                  <a:srgbClr val="FF0000"/>
                </a:solidFill>
              </a:rPr>
              <a:t>problema intratable</a:t>
            </a:r>
            <a:r>
              <a:rPr lang="es-ES" sz="1900"/>
              <a:t>. </a:t>
            </a:r>
          </a:p>
          <a:p>
            <a:pPr algn="just" eaLnBrk="1" hangingPunct="1">
              <a:spcBef>
                <a:spcPts val="0"/>
              </a:spcBef>
              <a:spcAft>
                <a:spcPts val="0"/>
              </a:spcAft>
            </a:pPr>
            <a:endParaRPr lang="es-ES" sz="190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2208" y="3209208"/>
            <a:ext cx="5576518" cy="201622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0031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arn(inVertic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barn(inVertical)">
                                      <p:cBhvr>
                                        <p:cTn id="12" dur="5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
                                            <p:txEl>
                                              <p:pRg st="7" end="7"/>
                                            </p:txEl>
                                          </p:spTgt>
                                        </p:tgtEl>
                                        <p:attrNameLst>
                                          <p:attrName>style.visibility</p:attrName>
                                        </p:attrNameLst>
                                      </p:cBhvr>
                                      <p:to>
                                        <p:strVal val="visible"/>
                                      </p:to>
                                    </p:set>
                                    <p:animEffect transition="in" filter="barn(inVertical)">
                                      <p:cBhvr>
                                        <p:cTn id="17"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pt-BR" altLang="en-US"/>
              <a:t>Grafos Complementarios</a:t>
            </a:r>
            <a:endParaRPr lang="es-ES" altLang="en-US" i="1"/>
          </a:p>
        </p:txBody>
      </p:sp>
      <p:sp>
        <p:nvSpPr>
          <p:cNvPr id="9" name="Rectangle 3"/>
          <p:cNvSpPr txBox="1">
            <a:spLocks noChangeArrowheads="1"/>
          </p:cNvSpPr>
          <p:nvPr/>
        </p:nvSpPr>
        <p:spPr bwMode="auto">
          <a:xfrm>
            <a:off x="683838" y="2050968"/>
            <a:ext cx="8208912"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Font typeface="Wingdings"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itchFamily="2" charset="2"/>
              <a:buChar char="n"/>
              <a:defRPr sz="2800">
                <a:solidFill>
                  <a:schemeClr val="tx1"/>
                </a:solidFill>
                <a:latin typeface="+mn-lt"/>
              </a:defRPr>
            </a:lvl2pPr>
            <a:lvl3pPr marL="1085850" indent="-228600" algn="l" rtl="0" eaLnBrk="0" fontAlgn="base" hangingPunct="0">
              <a:spcBef>
                <a:spcPct val="20000"/>
              </a:spcBef>
              <a:spcAft>
                <a:spcPct val="0"/>
              </a:spcAft>
              <a:buClr>
                <a:schemeClr val="accent2"/>
              </a:buClr>
              <a:buSzPct val="65000"/>
              <a:buFont typeface="Wingdings" pitchFamily="2" charset="2"/>
              <a:buChar char="l"/>
              <a:defRPr sz="2400">
                <a:solidFill>
                  <a:schemeClr val="tx1"/>
                </a:solidFill>
                <a:latin typeface="+mn-lt"/>
              </a:defRPr>
            </a:lvl3pPr>
            <a:lvl4pPr marL="1428750" indent="-228600" algn="l" rtl="0" eaLnBrk="0" fontAlgn="base" hangingPunct="0">
              <a:spcBef>
                <a:spcPct val="20000"/>
              </a:spcBef>
              <a:spcAft>
                <a:spcPct val="0"/>
              </a:spcAft>
              <a:buClr>
                <a:schemeClr val="accent2"/>
              </a:buClr>
              <a:buSzPct val="85000"/>
              <a:buFont typeface="Wingdings" pitchFamily="2" charset="2"/>
              <a:buChar char="w"/>
              <a:defRPr sz="2000">
                <a:solidFill>
                  <a:schemeClr val="tx1"/>
                </a:solidFill>
                <a:latin typeface="+mn-lt"/>
              </a:defRPr>
            </a:lvl4pPr>
            <a:lvl5pPr marL="1771650" indent="-228600" algn="l" rtl="0" eaLnBrk="0" fontAlgn="base" hangingPunct="0">
              <a:spcBef>
                <a:spcPct val="20000"/>
              </a:spcBef>
              <a:spcAft>
                <a:spcPct val="0"/>
              </a:spcAft>
              <a:buClr>
                <a:schemeClr val="accent2"/>
              </a:buClr>
              <a:buSzPct val="80000"/>
              <a:buFont typeface="Wingdings" pitchFamily="2" charset="2"/>
              <a:buChar char="§"/>
              <a:defRPr>
                <a:solidFill>
                  <a:schemeClr val="tx1"/>
                </a:solidFill>
                <a:latin typeface="+mn-lt"/>
              </a:defRPr>
            </a:lvl5pPr>
            <a:lvl6pPr marL="22288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6pPr>
            <a:lvl7pPr marL="26860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7pPr>
            <a:lvl8pPr marL="31432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8pPr>
            <a:lvl9pPr marL="36004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9pPr>
          </a:lstStyle>
          <a:p>
            <a:pPr algn="just" eaLnBrk="1" hangingPunct="1">
              <a:spcBef>
                <a:spcPts val="600"/>
              </a:spcBef>
              <a:spcAft>
                <a:spcPts val="0"/>
              </a:spcAft>
            </a:pPr>
            <a:r>
              <a:rPr lang="es-ES" sz="1900"/>
              <a:t>Dado un grafo G1, el </a:t>
            </a:r>
            <a:r>
              <a:rPr lang="es-ES" sz="1900">
                <a:solidFill>
                  <a:srgbClr val="00B050"/>
                </a:solidFill>
              </a:rPr>
              <a:t>grafo complemento (o inverso) </a:t>
            </a:r>
            <a:r>
              <a:rPr lang="es-ES" sz="1900"/>
              <a:t>de G1 (denotado como G1') es otro grafo G2 contiene todos los arcos que le faltan a G1, y no contiene ninguno de los arcos que tiene G1. Todo casillero que en la matriz de G1 es 1, en la mariz de G2 = G1' es 0 , y viceversa (salvo en la diagonal principal, que se asume siempre 0):</a:t>
            </a:r>
          </a:p>
          <a:p>
            <a:pPr algn="just" eaLnBrk="1" hangingPunct="1">
              <a:spcBef>
                <a:spcPts val="600"/>
              </a:spcBef>
              <a:spcAft>
                <a:spcPts val="0"/>
              </a:spcAft>
            </a:pPr>
            <a:endParaRPr lang="es-ES" sz="1900"/>
          </a:p>
          <a:p>
            <a:pPr algn="just" eaLnBrk="1" hangingPunct="1">
              <a:spcBef>
                <a:spcPts val="600"/>
              </a:spcBef>
              <a:spcAft>
                <a:spcPts val="0"/>
              </a:spcAft>
            </a:pPr>
            <a:endParaRPr lang="es-ES" sz="1900"/>
          </a:p>
          <a:p>
            <a:pPr algn="just" eaLnBrk="1" hangingPunct="1">
              <a:spcBef>
                <a:spcPts val="600"/>
              </a:spcBef>
              <a:spcAft>
                <a:spcPts val="0"/>
              </a:spcAft>
            </a:pPr>
            <a:endParaRPr lang="es-ES" sz="1900"/>
          </a:p>
          <a:p>
            <a:pPr algn="just" eaLnBrk="1" hangingPunct="1">
              <a:spcBef>
                <a:spcPts val="600"/>
              </a:spcBef>
              <a:spcAft>
                <a:spcPts val="0"/>
              </a:spcAft>
            </a:pPr>
            <a:endParaRPr lang="es-ES" sz="1900"/>
          </a:p>
          <a:p>
            <a:pPr algn="just" eaLnBrk="1" hangingPunct="1">
              <a:spcBef>
                <a:spcPts val="600"/>
              </a:spcBef>
              <a:spcAft>
                <a:spcPts val="0"/>
              </a:spcAft>
            </a:pPr>
            <a:endParaRPr lang="es-ES" sz="1900"/>
          </a:p>
          <a:p>
            <a:pPr algn="just" eaLnBrk="1" hangingPunct="1">
              <a:spcBef>
                <a:spcPts val="600"/>
              </a:spcBef>
              <a:spcAft>
                <a:spcPts val="0"/>
              </a:spcAft>
            </a:pPr>
            <a:endParaRPr lang="es-ES" sz="1900"/>
          </a:p>
          <a:p>
            <a:pPr algn="just" eaLnBrk="1" hangingPunct="1">
              <a:spcBef>
                <a:spcPts val="600"/>
              </a:spcBef>
              <a:spcAft>
                <a:spcPts val="0"/>
              </a:spcAft>
            </a:pPr>
            <a:r>
              <a:rPr lang="es-ES" sz="1900"/>
              <a:t>Por lo tanto, un algoritmo que convierta a un grafo G1 de n vértices en su complemento G2, </a:t>
            </a:r>
            <a:r>
              <a:rPr lang="es-ES" sz="1900" b="1">
                <a:solidFill>
                  <a:srgbClr val="00B050"/>
                </a:solidFill>
              </a:rPr>
              <a:t>ejecuta en tiempo cuadrático t(n) = O(n</a:t>
            </a:r>
            <a:r>
              <a:rPr lang="es-ES" sz="1900" b="1" baseline="30000">
                <a:solidFill>
                  <a:srgbClr val="00B050"/>
                </a:solidFill>
              </a:rPr>
              <a:t>2</a:t>
            </a:r>
            <a:r>
              <a:rPr lang="es-ES" sz="1900" b="1">
                <a:solidFill>
                  <a:srgbClr val="00B050"/>
                </a:solidFill>
              </a:rPr>
              <a:t>) </a:t>
            </a:r>
            <a:r>
              <a:rPr lang="es-ES" sz="1900"/>
              <a:t>(recorrer la matriz, e invertir todos los valores salvo en la diagonal).</a:t>
            </a:r>
          </a:p>
          <a:p>
            <a:pPr algn="just" eaLnBrk="1" hangingPunct="1">
              <a:spcBef>
                <a:spcPts val="600"/>
              </a:spcBef>
              <a:spcAft>
                <a:spcPts val="0"/>
              </a:spcAft>
            </a:pPr>
            <a:endParaRPr lang="es-ES" sz="1900"/>
          </a:p>
          <a:p>
            <a:pPr algn="just" eaLnBrk="1" hangingPunct="1">
              <a:spcBef>
                <a:spcPts val="600"/>
              </a:spcBef>
              <a:spcAft>
                <a:spcPts val="0"/>
              </a:spcAft>
            </a:pPr>
            <a:endParaRPr lang="es-ES" sz="1900"/>
          </a:p>
          <a:p>
            <a:pPr algn="just" eaLnBrk="1" hangingPunct="1">
              <a:spcBef>
                <a:spcPts val="600"/>
              </a:spcBef>
              <a:spcAft>
                <a:spcPts val="0"/>
              </a:spcAft>
            </a:pPr>
            <a:endParaRPr lang="es-ES" sz="1900"/>
          </a:p>
          <a:p>
            <a:pPr algn="just" eaLnBrk="1" hangingPunct="1">
              <a:spcBef>
                <a:spcPts val="600"/>
              </a:spcBef>
              <a:spcAft>
                <a:spcPts val="0"/>
              </a:spcAft>
            </a:pPr>
            <a:endParaRPr lang="es-ES" sz="1900"/>
          </a:p>
          <a:p>
            <a:pPr algn="just" eaLnBrk="1" hangingPunct="1">
              <a:spcBef>
                <a:spcPts val="600"/>
              </a:spcBef>
              <a:spcAft>
                <a:spcPts val="0"/>
              </a:spcAft>
            </a:pPr>
            <a:endParaRPr lang="es-ES" sz="1900"/>
          </a:p>
        </p:txBody>
      </p:sp>
      <p:grpSp>
        <p:nvGrpSpPr>
          <p:cNvPr id="6" name="5 Grupo"/>
          <p:cNvGrpSpPr/>
          <p:nvPr/>
        </p:nvGrpSpPr>
        <p:grpSpPr>
          <a:xfrm>
            <a:off x="724260" y="3501008"/>
            <a:ext cx="3993970" cy="2247410"/>
            <a:chOff x="724260" y="3609572"/>
            <a:chExt cx="3993970" cy="2247410"/>
          </a:xfrm>
        </p:grpSpPr>
        <p:grpSp>
          <p:nvGrpSpPr>
            <p:cNvPr id="2" name="1 Grupo"/>
            <p:cNvGrpSpPr/>
            <p:nvPr/>
          </p:nvGrpSpPr>
          <p:grpSpPr>
            <a:xfrm>
              <a:off x="724260" y="3609572"/>
              <a:ext cx="3993970" cy="2247410"/>
              <a:chOff x="724260" y="3609572"/>
              <a:chExt cx="3993970" cy="224741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9998" y="3609572"/>
                <a:ext cx="2088232" cy="15035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260" y="3933056"/>
                <a:ext cx="1872208" cy="19239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 name="3 CuadroTexto"/>
            <p:cNvSpPr txBox="1"/>
            <p:nvPr/>
          </p:nvSpPr>
          <p:spPr>
            <a:xfrm>
              <a:off x="3422739" y="5261138"/>
              <a:ext cx="504056" cy="400110"/>
            </a:xfrm>
            <a:prstGeom prst="rect">
              <a:avLst/>
            </a:prstGeom>
            <a:noFill/>
            <a:ln>
              <a:solidFill>
                <a:schemeClr val="tx1"/>
              </a:solidFill>
            </a:ln>
          </p:spPr>
          <p:txBody>
            <a:bodyPr wrap="square" rtlCol="0">
              <a:spAutoFit/>
            </a:bodyPr>
            <a:lstStyle/>
            <a:p>
              <a:pPr>
                <a:buNone/>
              </a:pPr>
              <a:r>
                <a:rPr lang="en-US" sz="2000">
                  <a:latin typeface="Calibri" panose="020F0502020204030204" pitchFamily="34" charset="0"/>
                  <a:cs typeface="Calibri" panose="020F0502020204030204" pitchFamily="34" charset="0"/>
                </a:rPr>
                <a:t>G1</a:t>
              </a:r>
            </a:p>
          </p:txBody>
        </p:sp>
      </p:grpSp>
      <p:grpSp>
        <p:nvGrpSpPr>
          <p:cNvPr id="5" name="4 Grupo"/>
          <p:cNvGrpSpPr/>
          <p:nvPr/>
        </p:nvGrpSpPr>
        <p:grpSpPr>
          <a:xfrm>
            <a:off x="4989480" y="3363872"/>
            <a:ext cx="3975008" cy="2441392"/>
            <a:chOff x="4989480" y="3493835"/>
            <a:chExt cx="3975008" cy="2441392"/>
          </a:xfrm>
        </p:grpSpPr>
        <p:grpSp>
          <p:nvGrpSpPr>
            <p:cNvPr id="3" name="2 Grupo"/>
            <p:cNvGrpSpPr/>
            <p:nvPr/>
          </p:nvGrpSpPr>
          <p:grpSpPr>
            <a:xfrm>
              <a:off x="4989480" y="3493835"/>
              <a:ext cx="3975008" cy="2441392"/>
              <a:chOff x="4989480" y="3493835"/>
              <a:chExt cx="3975008" cy="2441392"/>
            </a:xfrm>
          </p:grpSpPr>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9480" y="3493835"/>
                <a:ext cx="1967153" cy="1630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28598" y="3935164"/>
                <a:ext cx="1935890" cy="2000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3" name="12 CuadroTexto"/>
            <p:cNvSpPr txBox="1"/>
            <p:nvPr/>
          </p:nvSpPr>
          <p:spPr>
            <a:xfrm>
              <a:off x="5741960" y="5261138"/>
              <a:ext cx="504056" cy="400110"/>
            </a:xfrm>
            <a:prstGeom prst="rect">
              <a:avLst/>
            </a:prstGeom>
            <a:noFill/>
            <a:ln>
              <a:solidFill>
                <a:schemeClr val="tx1"/>
              </a:solidFill>
            </a:ln>
          </p:spPr>
          <p:txBody>
            <a:bodyPr wrap="square" rtlCol="0">
              <a:spAutoFit/>
            </a:bodyPr>
            <a:lstStyle/>
            <a:p>
              <a:pPr>
                <a:buNone/>
              </a:pPr>
              <a:r>
                <a:rPr lang="en-US" sz="2000">
                  <a:latin typeface="Calibri" panose="020F0502020204030204" pitchFamily="34" charset="0"/>
                  <a:cs typeface="Calibri" panose="020F0502020204030204" pitchFamily="34" charset="0"/>
                </a:rPr>
                <a:t>G2</a:t>
              </a:r>
            </a:p>
          </p:txBody>
        </p:sp>
      </p:grpSp>
    </p:spTree>
    <p:extLst>
      <p:ext uri="{BB962C8B-B14F-4D97-AF65-F5344CB8AC3E}">
        <p14:creationId xmlns:p14="http://schemas.microsoft.com/office/powerpoint/2010/main" val="2524017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arn(inVertic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xEl>
                                              <p:pRg st="7" end="7"/>
                                            </p:txEl>
                                          </p:spTgt>
                                        </p:tgtEl>
                                        <p:attrNameLst>
                                          <p:attrName>style.visibility</p:attrName>
                                        </p:attrNameLst>
                                      </p:cBhvr>
                                      <p:to>
                                        <p:strVal val="visible"/>
                                      </p:to>
                                    </p:set>
                                    <p:animEffect transition="in" filter="barn(inVertical)">
                                      <p:cBhvr>
                                        <p:cTn id="22"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pt-BR" altLang="en-US"/>
              <a:t>Grafos – Subconjunto Independiente Máximo</a:t>
            </a:r>
            <a:endParaRPr lang="es-ES" altLang="en-US" i="1"/>
          </a:p>
        </p:txBody>
      </p:sp>
      <p:sp>
        <p:nvSpPr>
          <p:cNvPr id="9" name="Rectangle 3"/>
          <p:cNvSpPr txBox="1">
            <a:spLocks noChangeArrowheads="1"/>
          </p:cNvSpPr>
          <p:nvPr/>
        </p:nvSpPr>
        <p:spPr bwMode="auto">
          <a:xfrm>
            <a:off x="683838" y="2132856"/>
            <a:ext cx="8208912"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Font typeface="Wingdings"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itchFamily="2" charset="2"/>
              <a:buChar char="n"/>
              <a:defRPr sz="2800">
                <a:solidFill>
                  <a:schemeClr val="tx1"/>
                </a:solidFill>
                <a:latin typeface="+mn-lt"/>
              </a:defRPr>
            </a:lvl2pPr>
            <a:lvl3pPr marL="1085850" indent="-228600" algn="l" rtl="0" eaLnBrk="0" fontAlgn="base" hangingPunct="0">
              <a:spcBef>
                <a:spcPct val="20000"/>
              </a:spcBef>
              <a:spcAft>
                <a:spcPct val="0"/>
              </a:spcAft>
              <a:buClr>
                <a:schemeClr val="accent2"/>
              </a:buClr>
              <a:buSzPct val="65000"/>
              <a:buFont typeface="Wingdings" pitchFamily="2" charset="2"/>
              <a:buChar char="l"/>
              <a:defRPr sz="2400">
                <a:solidFill>
                  <a:schemeClr val="tx1"/>
                </a:solidFill>
                <a:latin typeface="+mn-lt"/>
              </a:defRPr>
            </a:lvl3pPr>
            <a:lvl4pPr marL="1428750" indent="-228600" algn="l" rtl="0" eaLnBrk="0" fontAlgn="base" hangingPunct="0">
              <a:spcBef>
                <a:spcPct val="20000"/>
              </a:spcBef>
              <a:spcAft>
                <a:spcPct val="0"/>
              </a:spcAft>
              <a:buClr>
                <a:schemeClr val="accent2"/>
              </a:buClr>
              <a:buSzPct val="85000"/>
              <a:buFont typeface="Wingdings" pitchFamily="2" charset="2"/>
              <a:buChar char="w"/>
              <a:defRPr sz="2000">
                <a:solidFill>
                  <a:schemeClr val="tx1"/>
                </a:solidFill>
                <a:latin typeface="+mn-lt"/>
              </a:defRPr>
            </a:lvl4pPr>
            <a:lvl5pPr marL="1771650" indent="-228600" algn="l" rtl="0" eaLnBrk="0" fontAlgn="base" hangingPunct="0">
              <a:spcBef>
                <a:spcPct val="20000"/>
              </a:spcBef>
              <a:spcAft>
                <a:spcPct val="0"/>
              </a:spcAft>
              <a:buClr>
                <a:schemeClr val="accent2"/>
              </a:buClr>
              <a:buSzPct val="80000"/>
              <a:buFont typeface="Wingdings" pitchFamily="2" charset="2"/>
              <a:buChar char="§"/>
              <a:defRPr>
                <a:solidFill>
                  <a:schemeClr val="tx1"/>
                </a:solidFill>
                <a:latin typeface="+mn-lt"/>
              </a:defRPr>
            </a:lvl5pPr>
            <a:lvl6pPr marL="22288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6pPr>
            <a:lvl7pPr marL="26860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7pPr>
            <a:lvl8pPr marL="31432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8pPr>
            <a:lvl9pPr marL="36004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9pPr>
          </a:lstStyle>
          <a:p>
            <a:pPr algn="just" eaLnBrk="1" hangingPunct="1">
              <a:spcBef>
                <a:spcPts val="600"/>
              </a:spcBef>
              <a:spcAft>
                <a:spcPts val="0"/>
              </a:spcAft>
            </a:pPr>
            <a:r>
              <a:rPr lang="es-ES" sz="1900"/>
              <a:t>Otro problema clásico sobre grafos, es el </a:t>
            </a:r>
            <a:r>
              <a:rPr lang="es-ES" sz="1900" b="1">
                <a:solidFill>
                  <a:srgbClr val="0000FF"/>
                </a:solidFill>
              </a:rPr>
              <a:t>Problema del Subconjunto Independiente Máximo (SIM)</a:t>
            </a:r>
            <a:r>
              <a:rPr lang="es-ES" sz="1900"/>
              <a:t>: Dado un grafo G2, encontrar el máximo subconjunto de vértices que </a:t>
            </a:r>
            <a:r>
              <a:rPr lang="es-ES" sz="1900">
                <a:solidFill>
                  <a:srgbClr val="0000FF"/>
                </a:solidFill>
              </a:rPr>
              <a:t>NO</a:t>
            </a:r>
            <a:r>
              <a:rPr lang="es-ES" sz="1900"/>
              <a:t> estén conectados uno a uno con los demás.</a:t>
            </a:r>
          </a:p>
          <a:p>
            <a:pPr algn="just" eaLnBrk="1" hangingPunct="1">
              <a:spcBef>
                <a:spcPts val="600"/>
              </a:spcBef>
              <a:spcAft>
                <a:spcPts val="0"/>
              </a:spcAft>
            </a:pPr>
            <a:endParaRPr lang="es-ES" sz="1900"/>
          </a:p>
          <a:p>
            <a:pPr algn="just" eaLnBrk="1" hangingPunct="1">
              <a:spcBef>
                <a:spcPts val="600"/>
              </a:spcBef>
              <a:spcAft>
                <a:spcPts val="0"/>
              </a:spcAft>
            </a:pPr>
            <a:endParaRPr lang="es-ES" sz="1900"/>
          </a:p>
          <a:p>
            <a:pPr algn="just" eaLnBrk="1" hangingPunct="1">
              <a:spcBef>
                <a:spcPts val="600"/>
              </a:spcBef>
              <a:spcAft>
                <a:spcPts val="0"/>
              </a:spcAft>
            </a:pPr>
            <a:endParaRPr lang="es-ES" sz="1900"/>
          </a:p>
          <a:p>
            <a:pPr algn="just" eaLnBrk="1" hangingPunct="1">
              <a:spcBef>
                <a:spcPts val="600"/>
              </a:spcBef>
              <a:spcAft>
                <a:spcPts val="0"/>
              </a:spcAft>
            </a:pPr>
            <a:endParaRPr lang="es-ES" sz="1900"/>
          </a:p>
          <a:p>
            <a:pPr algn="just" eaLnBrk="1" hangingPunct="1">
              <a:spcBef>
                <a:spcPts val="600"/>
              </a:spcBef>
              <a:spcAft>
                <a:spcPts val="0"/>
              </a:spcAft>
            </a:pPr>
            <a:endParaRPr lang="es-ES" sz="1900"/>
          </a:p>
          <a:p>
            <a:pPr algn="just" eaLnBrk="1" hangingPunct="1">
              <a:spcBef>
                <a:spcPts val="600"/>
              </a:spcBef>
              <a:spcAft>
                <a:spcPts val="0"/>
              </a:spcAft>
            </a:pPr>
            <a:endParaRPr lang="es-ES" sz="1900"/>
          </a:p>
          <a:p>
            <a:pPr algn="just" eaLnBrk="1" hangingPunct="1">
              <a:spcBef>
                <a:spcPts val="2400"/>
              </a:spcBef>
              <a:spcAft>
                <a:spcPts val="0"/>
              </a:spcAft>
            </a:pPr>
            <a:r>
              <a:rPr lang="es-ES" sz="1900"/>
              <a:t>Note que hay una relación clara (que puede demostrarse) entre el problema del SIM y el problema del Clique Máximo: </a:t>
            </a:r>
            <a:r>
              <a:rPr lang="es-ES" sz="1900" b="1">
                <a:solidFill>
                  <a:srgbClr val="00B050"/>
                </a:solidFill>
              </a:rPr>
              <a:t>Un SIM para un grafo G2, equivale a un Clique Máximo para el complemento de G2 (y viceversa)... </a:t>
            </a:r>
            <a:r>
              <a:rPr lang="es-ES" sz="1900"/>
              <a:t>(observar los </a:t>
            </a:r>
            <a:r>
              <a:rPr lang="es-ES" sz="1900" b="1"/>
              <a:t>vértices</a:t>
            </a:r>
            <a:r>
              <a:rPr lang="es-ES" sz="1900"/>
              <a:t>... no los arcos...) </a:t>
            </a:r>
          </a:p>
          <a:p>
            <a:pPr algn="just" eaLnBrk="1" hangingPunct="1">
              <a:spcBef>
                <a:spcPts val="0"/>
              </a:spcBef>
              <a:spcAft>
                <a:spcPts val="0"/>
              </a:spcAft>
            </a:pPr>
            <a:endParaRPr lang="es-ES" sz="190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768" y="3195560"/>
            <a:ext cx="5090838" cy="208823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5883" y="3215693"/>
            <a:ext cx="2184622" cy="177500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1 CuadroTexto"/>
          <p:cNvSpPr txBox="1"/>
          <p:nvPr/>
        </p:nvSpPr>
        <p:spPr>
          <a:xfrm>
            <a:off x="4016594" y="5184495"/>
            <a:ext cx="2746710" cy="307777"/>
          </a:xfrm>
          <a:prstGeom prst="rect">
            <a:avLst/>
          </a:prstGeom>
          <a:solidFill>
            <a:schemeClr val="bg1"/>
          </a:solidFill>
          <a:ln>
            <a:solidFill>
              <a:schemeClr val="tx1"/>
            </a:solidFill>
          </a:ln>
        </p:spPr>
        <p:txBody>
          <a:bodyPr wrap="square" rtlCol="0">
            <a:spAutoFit/>
          </a:bodyPr>
          <a:lstStyle/>
          <a:p>
            <a:pPr algn="ctr">
              <a:buNone/>
            </a:pPr>
            <a:r>
              <a:rPr lang="en-US" sz="1400">
                <a:latin typeface="Calibri" panose="020F0502020204030204" pitchFamily="34" charset="0"/>
                <a:cs typeface="Calibri" panose="020F0502020204030204" pitchFamily="34" charset="0"/>
              </a:rPr>
              <a:t>Un Clique Máximo para  G1 = G2'</a:t>
            </a:r>
          </a:p>
        </p:txBody>
      </p:sp>
    </p:spTree>
    <p:extLst>
      <p:ext uri="{BB962C8B-B14F-4D97-AF65-F5344CB8AC3E}">
        <p14:creationId xmlns:p14="http://schemas.microsoft.com/office/powerpoint/2010/main" val="4220082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arn(inVertic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barn(inVertical)">
                                      <p:cBhvr>
                                        <p:cTn id="12" dur="500"/>
                                        <p:tgtEl>
                                          <p:spTgt spid="307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
                                            <p:txEl>
                                              <p:pRg st="7" end="7"/>
                                            </p:txEl>
                                          </p:spTgt>
                                        </p:tgtEl>
                                        <p:attrNameLst>
                                          <p:attrName>style.visibility</p:attrName>
                                        </p:attrNameLst>
                                      </p:cBhvr>
                                      <p:to>
                                        <p:strVal val="visible"/>
                                      </p:to>
                                    </p:set>
                                    <p:animEffect transition="in" filter="barn(inVertical)">
                                      <p:cBhvr>
                                        <p:cTn id="17" dur="500"/>
                                        <p:tgtEl>
                                          <p:spTgt spid="9">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075"/>
                                        </p:tgtEl>
                                        <p:attrNameLst>
                                          <p:attrName>style.visibility</p:attrName>
                                        </p:attrNameLst>
                                      </p:cBhvr>
                                      <p:to>
                                        <p:strVal val="visible"/>
                                      </p:to>
                                    </p:set>
                                    <p:animEffect transition="in" filter="barn(inVertical)">
                                      <p:cBhvr>
                                        <p:cTn id="22" dur="500"/>
                                        <p:tgtEl>
                                          <p:spTgt spid="307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arn(inVertical)">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Bordes rectos">
  <a:themeElements>
    <a:clrScheme name="Bordes rectos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fontScheme name="Bordes recto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accent2"/>
          </a:buClr>
          <a:buSzTx/>
          <a:buFont typeface="Wingdings" pitchFamily="2" charset="2"/>
          <a:buChar char="w"/>
          <a:tabLst/>
          <a:defRPr kumimoji="0" lang="es-ES" altLang="en-US" sz="32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accent2"/>
          </a:buClr>
          <a:buSzTx/>
          <a:buFont typeface="Wingdings" pitchFamily="2" charset="2"/>
          <a:buChar char="w"/>
          <a:tabLst/>
          <a:defRPr kumimoji="0" lang="es-ES" altLang="en-US" sz="3200" b="0" i="0" u="none" strike="noStrike" cap="none" normalizeH="0" baseline="0" smtClean="0">
            <a:ln>
              <a:noFill/>
            </a:ln>
            <a:solidFill>
              <a:schemeClr val="tx1"/>
            </a:solidFill>
            <a:effectLst/>
            <a:latin typeface="Times New Roman" charset="0"/>
          </a:defRPr>
        </a:defPPr>
      </a:lstStyle>
    </a:lnDef>
  </a:objectDefaults>
  <a:extraClrSchemeLst>
    <a:extraClrScheme>
      <a:clrScheme name="Bordes rectos 1">
        <a:dk1>
          <a:srgbClr val="008080"/>
        </a:dk1>
        <a:lt1>
          <a:srgbClr val="FFFFCC"/>
        </a:lt1>
        <a:dk2>
          <a:srgbClr val="009999"/>
        </a:dk2>
        <a:lt2>
          <a:srgbClr val="FFFF99"/>
        </a:lt2>
        <a:accent1>
          <a:srgbClr val="336699"/>
        </a:accent1>
        <a:accent2>
          <a:srgbClr val="FFFF99"/>
        </a:accent2>
        <a:accent3>
          <a:srgbClr val="AACACA"/>
        </a:accent3>
        <a:accent4>
          <a:srgbClr val="DADAAE"/>
        </a:accent4>
        <a:accent5>
          <a:srgbClr val="ADB8CA"/>
        </a:accent5>
        <a:accent6>
          <a:srgbClr val="E7E78A"/>
        </a:accent6>
        <a:hlink>
          <a:srgbClr val="FFFFCC"/>
        </a:hlink>
        <a:folHlink>
          <a:srgbClr val="DDDDDD"/>
        </a:folHlink>
      </a:clrScheme>
      <a:clrMap bg1="dk2" tx1="lt1" bg2="dk1" tx2="lt2" accent1="accent1" accent2="accent2" accent3="accent3" accent4="accent4" accent5="accent5" accent6="accent6" hlink="hlink" folHlink="folHlink"/>
    </a:extraClrScheme>
    <a:extraClrScheme>
      <a:clrScheme name="Bordes rectos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clrMap bg1="lt1" tx1="dk1" bg2="lt2" tx2="dk2" accent1="accent1" accent2="accent2" accent3="accent3" accent4="accent4" accent5="accent5" accent6="accent6" hlink="hlink" folHlink="folHlink"/>
    </a:extraClrScheme>
    <a:extraClrScheme>
      <a:clrScheme name="Bordes rectos 3">
        <a:dk1>
          <a:srgbClr val="000000"/>
        </a:dk1>
        <a:lt1>
          <a:srgbClr val="FFFFFF"/>
        </a:lt1>
        <a:dk2>
          <a:srgbClr val="000000"/>
        </a:dk2>
        <a:lt2>
          <a:srgbClr val="DDDDDD"/>
        </a:lt2>
        <a:accent1>
          <a:srgbClr val="DDDDDD"/>
        </a:accent1>
        <a:accent2>
          <a:srgbClr val="333333"/>
        </a:accent2>
        <a:accent3>
          <a:srgbClr val="FFFFFF"/>
        </a:accent3>
        <a:accent4>
          <a:srgbClr val="000000"/>
        </a:accent4>
        <a:accent5>
          <a:srgbClr val="EBEBEB"/>
        </a:accent5>
        <a:accent6>
          <a:srgbClr val="2D2D2D"/>
        </a:accent6>
        <a:hlink>
          <a:srgbClr val="808080"/>
        </a:hlink>
        <a:folHlink>
          <a:srgbClr val="808080"/>
        </a:folHlink>
      </a:clrScheme>
      <a:clrMap bg1="lt1" tx1="dk1" bg2="lt2" tx2="dk2" accent1="accent1" accent2="accent2" accent3="accent3" accent4="accent4" accent5="accent5" accent6="accent6" hlink="hlink" folHlink="folHlink"/>
    </a:extraClrScheme>
    <a:extraClrScheme>
      <a:clrScheme name="Bordes rectos 4">
        <a:dk1>
          <a:srgbClr val="5F5F5F"/>
        </a:dk1>
        <a:lt1>
          <a:srgbClr val="FFFFFF"/>
        </a:lt1>
        <a:dk2>
          <a:srgbClr val="003366"/>
        </a:dk2>
        <a:lt2>
          <a:srgbClr val="FFFFFF"/>
        </a:lt2>
        <a:accent1>
          <a:srgbClr val="7E003F"/>
        </a:accent1>
        <a:accent2>
          <a:srgbClr val="DDDDDD"/>
        </a:accent2>
        <a:accent3>
          <a:srgbClr val="AAADB8"/>
        </a:accent3>
        <a:accent4>
          <a:srgbClr val="DADADA"/>
        </a:accent4>
        <a:accent5>
          <a:srgbClr val="C0AAAF"/>
        </a:accent5>
        <a:accent6>
          <a:srgbClr val="C8C8C8"/>
        </a:accent6>
        <a:hlink>
          <a:srgbClr val="969696"/>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C:\Archivos de programa\Microsoft Office\Templates\Diseños de presentaciones\Bordes rectos.pot</Template>
  <TotalTime>24910</TotalTime>
  <Words>3710</Words>
  <Application>Microsoft Office PowerPoint</Application>
  <PresentationFormat>Presentación en pantalla (4:3)</PresentationFormat>
  <Paragraphs>174</Paragraphs>
  <Slides>21</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21</vt:i4>
      </vt:variant>
    </vt:vector>
  </HeadingPairs>
  <TitlesOfParts>
    <vt:vector size="25" baseType="lpstr">
      <vt:lpstr>Calibri</vt:lpstr>
      <vt:lpstr>Times New Roman</vt:lpstr>
      <vt:lpstr>Wingdings</vt:lpstr>
      <vt:lpstr>Bordes rectos</vt:lpstr>
      <vt:lpstr>Diseño de Lenguajes de Consulta DLC </vt:lpstr>
      <vt:lpstr>Ficha 16: Teoría de la Complejidad</vt:lpstr>
      <vt:lpstr>Uso Razonable de Recursos</vt:lpstr>
      <vt:lpstr>Reducciones entre Problemas</vt:lpstr>
      <vt:lpstr>Reducciones Polinómicas</vt:lpstr>
      <vt:lpstr>Grafos – Representación Matricial</vt:lpstr>
      <vt:lpstr>Grafos – Problema del Clique Máximo</vt:lpstr>
      <vt:lpstr>Grafos Complementarios</vt:lpstr>
      <vt:lpstr>Grafos – Subconjunto Independiente Máximo</vt:lpstr>
      <vt:lpstr>Clique Máximo vs SIM</vt:lpstr>
      <vt:lpstr>Máquinas Deterministas y No Deterministas</vt:lpstr>
      <vt:lpstr>Clases de Complejidad (1)</vt:lpstr>
      <vt:lpstr>Clases de Complejidad (2)</vt:lpstr>
      <vt:lpstr>El Problema P vs NP (1)</vt:lpstr>
      <vt:lpstr>El Problema P vs NP (2)</vt:lpstr>
      <vt:lpstr>La Clase NP-Complete (NPC)</vt:lpstr>
      <vt:lpstr>La Clase NP-Complete (NPC)</vt:lpstr>
      <vt:lpstr>La Clase NP-Complete (NPC)</vt:lpstr>
      <vt:lpstr>El Teorema de Cook-Levin</vt:lpstr>
      <vt:lpstr>Sitios Útiles</vt:lpstr>
      <vt:lpstr>Muchas gracias... ¡Y hasta siempre! </vt:lpstr>
    </vt:vector>
  </TitlesOfParts>
  <Company>jj</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Algoritmos de Búsqueda por Similaridad</dc:title>
  <dc:creator>Ana Strub</dc:creator>
  <cp:lastModifiedBy>Valerio Frittelli</cp:lastModifiedBy>
  <cp:revision>878</cp:revision>
  <dcterms:created xsi:type="dcterms:W3CDTF">2002-10-27T20:42:42Z</dcterms:created>
  <dcterms:modified xsi:type="dcterms:W3CDTF">2021-06-18T10:46:25Z</dcterms:modified>
</cp:coreProperties>
</file>