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2"/>
  </p:notesMasterIdLst>
  <p:sldIdLst>
    <p:sldId id="271" r:id="rId5"/>
    <p:sldId id="256" r:id="rId6"/>
    <p:sldId id="265" r:id="rId7"/>
    <p:sldId id="266" r:id="rId8"/>
    <p:sldId id="273" r:id="rId9"/>
    <p:sldId id="270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19FF0-B33D-48A9-AE31-A7832279B637}" v="163" dt="2020-12-14T12:16:15.880"/>
    <p1510:client id="{44D13A38-66C7-49F3-A268-7A8647049DCB}" v="103" dt="2020-12-13T20:06:49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5"/>
    <p:restoredTop sz="91713"/>
  </p:normalViewPr>
  <p:slideViewPr>
    <p:cSldViewPr snapToGrid="0">
      <p:cViewPr varScale="1">
        <p:scale>
          <a:sx n="81" d="100"/>
          <a:sy n="81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f, E.F. (18070558)" userId="S::18070558@student.hhs.nl::a96d8eae-4366-4f92-9a14-ef193bc312d4" providerId="AD" clId="Web-{41919FF0-B33D-48A9-AE31-A7832279B637}"/>
    <pc:docChg chg="addSld modSld">
      <pc:chgData name="Korf, E.F. (18070558)" userId="S::18070558@student.hhs.nl::a96d8eae-4366-4f92-9a14-ef193bc312d4" providerId="AD" clId="Web-{41919FF0-B33D-48A9-AE31-A7832279B637}" dt="2020-12-14T12:16:13.208" v="156" actId="20577"/>
      <pc:docMkLst>
        <pc:docMk/>
      </pc:docMkLst>
      <pc:sldChg chg="modSp">
        <pc:chgData name="Korf, E.F. (18070558)" userId="S::18070558@student.hhs.nl::a96d8eae-4366-4f92-9a14-ef193bc312d4" providerId="AD" clId="Web-{41919FF0-B33D-48A9-AE31-A7832279B637}" dt="2020-12-14T12:16:08.708" v="154" actId="20577"/>
        <pc:sldMkLst>
          <pc:docMk/>
          <pc:sldMk cId="3351439039" sldId="256"/>
        </pc:sldMkLst>
        <pc:spChg chg="mod">
          <ac:chgData name="Korf, E.F. (18070558)" userId="S::18070558@student.hhs.nl::a96d8eae-4366-4f92-9a14-ef193bc312d4" providerId="AD" clId="Web-{41919FF0-B33D-48A9-AE31-A7832279B637}" dt="2020-12-14T12:16:08.708" v="154" actId="20577"/>
          <ac:spMkLst>
            <pc:docMk/>
            <pc:sldMk cId="3351439039" sldId="256"/>
            <ac:spMk id="5" creationId="{E2D5FE4D-86D5-443D-81B7-13AC49A3D31A}"/>
          </ac:spMkLst>
        </pc:spChg>
      </pc:sldChg>
      <pc:sldChg chg="addSp delSp modSp new">
        <pc:chgData name="Korf, E.F. (18070558)" userId="S::18070558@student.hhs.nl::a96d8eae-4366-4f92-9a14-ef193bc312d4" providerId="AD" clId="Web-{41919FF0-B33D-48A9-AE31-A7832279B637}" dt="2020-12-14T12:16:00.458" v="141" actId="20577"/>
        <pc:sldMkLst>
          <pc:docMk/>
          <pc:sldMk cId="1147043234" sldId="273"/>
        </pc:sldMkLst>
        <pc:spChg chg="mod">
          <ac:chgData name="Korf, E.F. (18070558)" userId="S::18070558@student.hhs.nl::a96d8eae-4366-4f92-9a14-ef193bc312d4" providerId="AD" clId="Web-{41919FF0-B33D-48A9-AE31-A7832279B637}" dt="2020-12-14T12:16:00.458" v="141" actId="20577"/>
          <ac:spMkLst>
            <pc:docMk/>
            <pc:sldMk cId="1147043234" sldId="273"/>
            <ac:spMk id="2" creationId="{0363A294-73C5-4E77-8F68-120CA42AED4E}"/>
          </ac:spMkLst>
        </pc:spChg>
        <pc:spChg chg="del mod">
          <ac:chgData name="Korf, E.F. (18070558)" userId="S::18070558@student.hhs.nl::a96d8eae-4366-4f92-9a14-ef193bc312d4" providerId="AD" clId="Web-{41919FF0-B33D-48A9-AE31-A7832279B637}" dt="2020-12-14T12:13:20.563" v="23"/>
          <ac:spMkLst>
            <pc:docMk/>
            <pc:sldMk cId="1147043234" sldId="273"/>
            <ac:spMk id="3" creationId="{DCA5425C-880C-4A1D-9BE6-644A418DDB66}"/>
          </ac:spMkLst>
        </pc:spChg>
        <pc:spChg chg="add del mod">
          <ac:chgData name="Korf, E.F. (18070558)" userId="S::18070558@student.hhs.nl::a96d8eae-4366-4f92-9a14-ef193bc312d4" providerId="AD" clId="Web-{41919FF0-B33D-48A9-AE31-A7832279B637}" dt="2020-12-14T12:10:26.605" v="17"/>
          <ac:spMkLst>
            <pc:docMk/>
            <pc:sldMk cId="1147043234" sldId="273"/>
            <ac:spMk id="5" creationId="{6996A4B3-53CF-4851-8718-B0C98BCAE077}"/>
          </ac:spMkLst>
        </pc:spChg>
        <pc:spChg chg="add mod">
          <ac:chgData name="Korf, E.F. (18070558)" userId="S::18070558@student.hhs.nl::a96d8eae-4366-4f92-9a14-ef193bc312d4" providerId="AD" clId="Web-{41919FF0-B33D-48A9-AE31-A7832279B637}" dt="2020-12-14T12:14:51.440" v="83" actId="20577"/>
          <ac:spMkLst>
            <pc:docMk/>
            <pc:sldMk cId="1147043234" sldId="273"/>
            <ac:spMk id="8" creationId="{AA2388E7-7466-49F2-8814-8D929C97595D}"/>
          </ac:spMkLst>
        </pc:spChg>
        <pc:spChg chg="add del mod">
          <ac:chgData name="Korf, E.F. (18070558)" userId="S::18070558@student.hhs.nl::a96d8eae-4366-4f92-9a14-ef193bc312d4" providerId="AD" clId="Web-{41919FF0-B33D-48A9-AE31-A7832279B637}" dt="2020-12-14T12:14:44.424" v="79"/>
          <ac:spMkLst>
            <pc:docMk/>
            <pc:sldMk cId="1147043234" sldId="273"/>
            <ac:spMk id="10" creationId="{C134FA09-495B-409E-A3E6-D9F21C4F7AF2}"/>
          </ac:spMkLst>
        </pc:spChg>
        <pc:spChg chg="add mod">
          <ac:chgData name="Korf, E.F. (18070558)" userId="S::18070558@student.hhs.nl::a96d8eae-4366-4f92-9a14-ef193bc312d4" providerId="AD" clId="Web-{41919FF0-B33D-48A9-AE31-A7832279B637}" dt="2020-12-14T12:15:55.035" v="130" actId="1076"/>
          <ac:spMkLst>
            <pc:docMk/>
            <pc:sldMk cId="1147043234" sldId="273"/>
            <ac:spMk id="11" creationId="{C3E309B2-F13B-4D39-B31A-2E89BD80C372}"/>
          </ac:spMkLst>
        </pc:spChg>
        <pc:spChg chg="add mod">
          <ac:chgData name="Korf, E.F. (18070558)" userId="S::18070558@student.hhs.nl::a96d8eae-4366-4f92-9a14-ef193bc312d4" providerId="AD" clId="Web-{41919FF0-B33D-48A9-AE31-A7832279B637}" dt="2020-12-14T12:15:49.692" v="127" actId="20577"/>
          <ac:spMkLst>
            <pc:docMk/>
            <pc:sldMk cId="1147043234" sldId="273"/>
            <ac:spMk id="12" creationId="{5E966271-BA2D-4F4F-B00C-A330E78DFB5B}"/>
          </ac:spMkLst>
        </pc:spChg>
        <pc:graphicFrameChg chg="add del mod ord modGraphic">
          <ac:chgData name="Korf, E.F. (18070558)" userId="S::18070558@student.hhs.nl::a96d8eae-4366-4f92-9a14-ef193bc312d4" providerId="AD" clId="Web-{41919FF0-B33D-48A9-AE31-A7832279B637}" dt="2020-12-14T12:14:33.065" v="78"/>
          <ac:graphicFrameMkLst>
            <pc:docMk/>
            <pc:sldMk cId="1147043234" sldId="273"/>
            <ac:graphicFrameMk id="7" creationId="{072989CA-E81D-4C7F-9BFE-2320DEDCEF4C}"/>
          </ac:graphicFrameMkLst>
        </pc:graphicFrameChg>
      </pc:sldChg>
    </pc:docChg>
  </pc:docChgLst>
  <pc:docChgLst>
    <pc:chgData name="Emma" userId="a96d8eae-4366-4f92-9a14-ef193bc312d4" providerId="ADAL" clId="{44D13A38-66C7-49F3-A268-7A8647049DCB}"/>
    <pc:docChg chg="custSel mod modSld">
      <pc:chgData name="Emma" userId="a96d8eae-4366-4f92-9a14-ef193bc312d4" providerId="ADAL" clId="{44D13A38-66C7-49F3-A268-7A8647049DCB}" dt="2020-12-13T20:07:39.099" v="961" actId="1076"/>
      <pc:docMkLst>
        <pc:docMk/>
      </pc:docMkLst>
      <pc:sldChg chg="addSp delSp modSp mod setBg">
        <pc:chgData name="Emma" userId="a96d8eae-4366-4f92-9a14-ef193bc312d4" providerId="ADAL" clId="{44D13A38-66C7-49F3-A268-7A8647049DCB}" dt="2020-12-13T20:06:49.040" v="954" actId="20577"/>
        <pc:sldMkLst>
          <pc:docMk/>
          <pc:sldMk cId="182195933" sldId="266"/>
        </pc:sldMkLst>
        <pc:spChg chg="mod">
          <ac:chgData name="Emma" userId="a96d8eae-4366-4f92-9a14-ef193bc312d4" providerId="ADAL" clId="{44D13A38-66C7-49F3-A268-7A8647049DCB}" dt="2020-12-13T19:57:34.359" v="851" actId="26606"/>
          <ac:spMkLst>
            <pc:docMk/>
            <pc:sldMk cId="182195933" sldId="266"/>
            <ac:spMk id="2" creationId="{67B9F324-267A-433C-B909-25101D37F8B7}"/>
          </ac:spMkLst>
        </pc:spChg>
        <pc:spChg chg="mod">
          <ac:chgData name="Emma" userId="a96d8eae-4366-4f92-9a14-ef193bc312d4" providerId="ADAL" clId="{44D13A38-66C7-49F3-A268-7A8647049DCB}" dt="2020-12-13T19:57:34.359" v="851" actId="26606"/>
          <ac:spMkLst>
            <pc:docMk/>
            <pc:sldMk cId="182195933" sldId="266"/>
            <ac:spMk id="4" creationId="{4D64B27E-E8AE-426E-BB5C-21C4C0192578}"/>
          </ac:spMkLst>
        </pc:spChg>
        <pc:spChg chg="del mod">
          <ac:chgData name="Emma" userId="a96d8eae-4366-4f92-9a14-ef193bc312d4" providerId="ADAL" clId="{44D13A38-66C7-49F3-A268-7A8647049DCB}" dt="2020-12-13T19:57:34.359" v="851" actId="26606"/>
          <ac:spMkLst>
            <pc:docMk/>
            <pc:sldMk cId="182195933" sldId="266"/>
            <ac:spMk id="7" creationId="{57FAC2D1-7974-D342-A020-444414A15000}"/>
          </ac:spMkLst>
        </pc:spChg>
        <pc:spChg chg="add">
          <ac:chgData name="Emma" userId="a96d8eae-4366-4f92-9a14-ef193bc312d4" providerId="ADAL" clId="{44D13A38-66C7-49F3-A268-7A8647049DCB}" dt="2020-12-13T19:57:34.359" v="851" actId="26606"/>
          <ac:spMkLst>
            <pc:docMk/>
            <pc:sldMk cId="182195933" sldId="266"/>
            <ac:spMk id="13" creationId="{4E866FF9-A729-45F0-A163-10E89E871602}"/>
          </ac:spMkLst>
        </pc:spChg>
        <pc:spChg chg="add">
          <ac:chgData name="Emma" userId="a96d8eae-4366-4f92-9a14-ef193bc312d4" providerId="ADAL" clId="{44D13A38-66C7-49F3-A268-7A8647049DCB}" dt="2020-12-13T19:57:34.359" v="851" actId="26606"/>
          <ac:spMkLst>
            <pc:docMk/>
            <pc:sldMk cId="182195933" sldId="266"/>
            <ac:spMk id="15" creationId="{A804366F-2366-4688-98E7-B101C7BC6146}"/>
          </ac:spMkLst>
        </pc:spChg>
        <pc:graphicFrameChg chg="add mod">
          <ac:chgData name="Emma" userId="a96d8eae-4366-4f92-9a14-ef193bc312d4" providerId="ADAL" clId="{44D13A38-66C7-49F3-A268-7A8647049DCB}" dt="2020-12-13T20:06:49.040" v="954" actId="20577"/>
          <ac:graphicFrameMkLst>
            <pc:docMk/>
            <pc:sldMk cId="182195933" sldId="266"/>
            <ac:graphicFrameMk id="9" creationId="{D5A7AD2F-A863-475A-A974-9ECCE650C04A}"/>
          </ac:graphicFrameMkLst>
        </pc:graphicFrameChg>
      </pc:sldChg>
      <pc:sldChg chg="modSp mod">
        <pc:chgData name="Emma" userId="a96d8eae-4366-4f92-9a14-ef193bc312d4" providerId="ADAL" clId="{44D13A38-66C7-49F3-A268-7A8647049DCB}" dt="2020-12-13T19:56:23.851" v="850" actId="20577"/>
        <pc:sldMkLst>
          <pc:docMk/>
          <pc:sldMk cId="1529779132" sldId="270"/>
        </pc:sldMkLst>
        <pc:spChg chg="mod">
          <ac:chgData name="Emma" userId="a96d8eae-4366-4f92-9a14-ef193bc312d4" providerId="ADAL" clId="{44D13A38-66C7-49F3-A268-7A8647049DCB}" dt="2020-12-13T19:50:05.330" v="118" actId="1076"/>
          <ac:spMkLst>
            <pc:docMk/>
            <pc:sldMk cId="1529779132" sldId="270"/>
            <ac:spMk id="2" creationId="{67B9F324-267A-433C-B909-25101D37F8B7}"/>
          </ac:spMkLst>
        </pc:spChg>
        <pc:spChg chg="mod">
          <ac:chgData name="Emma" userId="a96d8eae-4366-4f92-9a14-ef193bc312d4" providerId="ADAL" clId="{44D13A38-66C7-49F3-A268-7A8647049DCB}" dt="2020-12-13T19:56:23.851" v="850" actId="20577"/>
          <ac:spMkLst>
            <pc:docMk/>
            <pc:sldMk cId="1529779132" sldId="270"/>
            <ac:spMk id="6" creationId="{BCEAE022-746B-D543-8BBC-9F2420CFB7E5}"/>
          </ac:spMkLst>
        </pc:spChg>
      </pc:sldChg>
      <pc:sldChg chg="delSp modSp mod">
        <pc:chgData name="Emma" userId="a96d8eae-4366-4f92-9a14-ef193bc312d4" providerId="ADAL" clId="{44D13A38-66C7-49F3-A268-7A8647049DCB}" dt="2020-12-13T20:07:39.099" v="961" actId="1076"/>
        <pc:sldMkLst>
          <pc:docMk/>
          <pc:sldMk cId="877814335" sldId="272"/>
        </pc:sldMkLst>
        <pc:spChg chg="mod">
          <ac:chgData name="Emma" userId="a96d8eae-4366-4f92-9a14-ef193bc312d4" providerId="ADAL" clId="{44D13A38-66C7-49F3-A268-7A8647049DCB}" dt="2020-12-13T20:07:39.099" v="961" actId="1076"/>
          <ac:spMkLst>
            <pc:docMk/>
            <pc:sldMk cId="877814335" sldId="272"/>
            <ac:spMk id="2" creationId="{7D599821-4EA5-614E-924B-0C09B2273CE7}"/>
          </ac:spMkLst>
        </pc:spChg>
        <pc:spChg chg="del">
          <ac:chgData name="Emma" userId="a96d8eae-4366-4f92-9a14-ef193bc312d4" providerId="ADAL" clId="{44D13A38-66C7-49F3-A268-7A8647049DCB}" dt="2020-12-13T20:07:34.765" v="960" actId="478"/>
          <ac:spMkLst>
            <pc:docMk/>
            <pc:sldMk cId="877814335" sldId="272"/>
            <ac:spMk id="3" creationId="{C64B8E50-DCB3-594C-8399-F78B2DD71C7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9A2E-F88F-4922-820B-48B4E81B1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585CE0-1E13-4AB9-A394-477091EFC0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Feature selection is finished</a:t>
          </a:r>
        </a:p>
      </dgm:t>
    </dgm:pt>
    <dgm:pt modelId="{610AAF87-A17B-4F3F-9378-CED8DB5EB066}" type="parTrans" cxnId="{F729C00C-9FF6-4857-9AD0-04A8B183B54E}">
      <dgm:prSet/>
      <dgm:spPr/>
      <dgm:t>
        <a:bodyPr/>
        <a:lstStyle/>
        <a:p>
          <a:endParaRPr lang="en-US"/>
        </a:p>
      </dgm:t>
    </dgm:pt>
    <dgm:pt modelId="{3AB75C5E-E052-442B-AC8F-7B240A2B3BF0}" type="sibTrans" cxnId="{F729C00C-9FF6-4857-9AD0-04A8B183B54E}">
      <dgm:prSet/>
      <dgm:spPr/>
      <dgm:t>
        <a:bodyPr/>
        <a:lstStyle/>
        <a:p>
          <a:endParaRPr lang="en-US"/>
        </a:p>
      </dgm:t>
    </dgm:pt>
    <dgm:pt modelId="{4DB8C81D-902F-4F38-A8E1-5FB276CA74B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Researched</a:t>
          </a:r>
          <a:r>
            <a:rPr lang="nl-NL" dirty="0"/>
            <a:t> </a:t>
          </a:r>
          <a:r>
            <a:rPr lang="nl-NL" dirty="0" err="1"/>
            <a:t>other</a:t>
          </a:r>
          <a:r>
            <a:rPr lang="nl-NL" dirty="0"/>
            <a:t> ensemble </a:t>
          </a:r>
          <a:r>
            <a:rPr lang="nl-NL" dirty="0" err="1"/>
            <a:t>methods</a:t>
          </a:r>
          <a:endParaRPr lang="nl-NL" dirty="0"/>
        </a:p>
      </dgm:t>
    </dgm:pt>
    <dgm:pt modelId="{CADCE821-9D8B-400E-88F8-7A6F2C7BE599}" type="parTrans" cxnId="{8DC80BD2-9C3D-4AEB-B7DA-C0D75C783A23}">
      <dgm:prSet/>
      <dgm:spPr/>
      <dgm:t>
        <a:bodyPr/>
        <a:lstStyle/>
        <a:p>
          <a:endParaRPr lang="en-US"/>
        </a:p>
      </dgm:t>
    </dgm:pt>
    <dgm:pt modelId="{584B46EB-83BA-4D73-A0DB-97E8A1F70515}" type="sibTrans" cxnId="{8DC80BD2-9C3D-4AEB-B7DA-C0D75C783A23}">
      <dgm:prSet/>
      <dgm:spPr/>
      <dgm:t>
        <a:bodyPr/>
        <a:lstStyle/>
        <a:p>
          <a:endParaRPr lang="en-US"/>
        </a:p>
      </dgm:t>
    </dgm:pt>
    <dgm:pt modelId="{A040D35E-17DD-45B4-BD65-330B756D141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Applied those on the definitive feature set</a:t>
          </a:r>
        </a:p>
      </dgm:t>
    </dgm:pt>
    <dgm:pt modelId="{A9E4EA85-A329-4088-B5FA-FF987A6E9406}" type="parTrans" cxnId="{5AEEF22C-1BBB-44B5-96E5-07538D9C0E14}">
      <dgm:prSet/>
      <dgm:spPr/>
      <dgm:t>
        <a:bodyPr/>
        <a:lstStyle/>
        <a:p>
          <a:endParaRPr lang="en-US"/>
        </a:p>
      </dgm:t>
    </dgm:pt>
    <dgm:pt modelId="{5F1AB2E8-68CD-4A54-9BCB-8644EAEF273C}" type="sibTrans" cxnId="{5AEEF22C-1BBB-44B5-96E5-07538D9C0E14}">
      <dgm:prSet/>
      <dgm:spPr/>
      <dgm:t>
        <a:bodyPr/>
        <a:lstStyle/>
        <a:p>
          <a:endParaRPr lang="en-US"/>
        </a:p>
      </dgm:t>
    </dgm:pt>
    <dgm:pt modelId="{E7BD7968-A673-4AC4-B934-FDFFB000DB3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Writing the paper</a:t>
          </a:r>
        </a:p>
      </dgm:t>
    </dgm:pt>
    <dgm:pt modelId="{57BEAFBF-962B-4D21-B36F-E5E77E06BFE6}" type="parTrans" cxnId="{73FF46EE-F3A5-4BCE-A490-02E004D441A5}">
      <dgm:prSet/>
      <dgm:spPr/>
      <dgm:t>
        <a:bodyPr/>
        <a:lstStyle/>
        <a:p>
          <a:endParaRPr lang="en-US"/>
        </a:p>
      </dgm:t>
    </dgm:pt>
    <dgm:pt modelId="{0CB2D101-F222-4ED5-BB33-AFD4E25A7ECF}" type="sibTrans" cxnId="{73FF46EE-F3A5-4BCE-A490-02E004D441A5}">
      <dgm:prSet/>
      <dgm:spPr/>
      <dgm:t>
        <a:bodyPr/>
        <a:lstStyle/>
        <a:p>
          <a:endParaRPr lang="en-US"/>
        </a:p>
      </dgm:t>
    </dgm:pt>
    <dgm:pt modelId="{4F9D87EA-689A-4567-B384-EB17C38319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- </a:t>
          </a:r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methods</a:t>
          </a:r>
          <a:endParaRPr lang="nl-NL" dirty="0"/>
        </a:p>
      </dgm:t>
    </dgm:pt>
    <dgm:pt modelId="{66025B8D-A0C6-4DF9-B491-F28735756215}" type="parTrans" cxnId="{CC4B54E0-2FA0-4EBB-8D41-462670C7F0DB}">
      <dgm:prSet/>
      <dgm:spPr/>
      <dgm:t>
        <a:bodyPr/>
        <a:lstStyle/>
        <a:p>
          <a:endParaRPr lang="en-US"/>
        </a:p>
      </dgm:t>
    </dgm:pt>
    <dgm:pt modelId="{D134B8DB-C418-42F3-B6D1-C66F5FDD181A}" type="sibTrans" cxnId="{CC4B54E0-2FA0-4EBB-8D41-462670C7F0DB}">
      <dgm:prSet/>
      <dgm:spPr/>
      <dgm:t>
        <a:bodyPr/>
        <a:lstStyle/>
        <a:p>
          <a:endParaRPr lang="en-US"/>
        </a:p>
      </dgm:t>
    </dgm:pt>
    <dgm:pt modelId="{57A8BB3B-DFFD-4404-BFF0-A6E55AF6813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- </a:t>
          </a:r>
          <a:r>
            <a:rPr lang="nl-NL" dirty="0" err="1"/>
            <a:t>Justify</a:t>
          </a:r>
          <a:r>
            <a:rPr lang="nl-NL" dirty="0"/>
            <a:t> </a:t>
          </a:r>
          <a:r>
            <a:rPr lang="nl-NL" dirty="0" err="1"/>
            <a:t>chosen</a:t>
          </a:r>
          <a:r>
            <a:rPr lang="nl-NL" dirty="0"/>
            <a:t> features</a:t>
          </a:r>
        </a:p>
      </dgm:t>
    </dgm:pt>
    <dgm:pt modelId="{9D18A282-300E-4E40-B617-5A27A41A3817}" type="parTrans" cxnId="{81BBAE3A-5363-4BFA-A93A-38F2F0FD7BFD}">
      <dgm:prSet/>
      <dgm:spPr/>
      <dgm:t>
        <a:bodyPr/>
        <a:lstStyle/>
        <a:p>
          <a:endParaRPr lang="en-US"/>
        </a:p>
      </dgm:t>
    </dgm:pt>
    <dgm:pt modelId="{7839B2B4-3B7B-48D7-AFD1-961798BD4A14}" type="sibTrans" cxnId="{81BBAE3A-5363-4BFA-A93A-38F2F0FD7BFD}">
      <dgm:prSet/>
      <dgm:spPr/>
      <dgm:t>
        <a:bodyPr/>
        <a:lstStyle/>
        <a:p>
          <a:endParaRPr lang="en-US"/>
        </a:p>
      </dgm:t>
    </dgm:pt>
    <dgm:pt modelId="{CBB7EF8B-AF74-40B2-A25F-2888A26F4914}" type="pres">
      <dgm:prSet presAssocID="{AD959A2E-F88F-4922-820B-48B4E81B1E04}" presName="root" presStyleCnt="0">
        <dgm:presLayoutVars>
          <dgm:dir/>
          <dgm:resizeHandles val="exact"/>
        </dgm:presLayoutVars>
      </dgm:prSet>
      <dgm:spPr/>
    </dgm:pt>
    <dgm:pt modelId="{E87861CA-6DEA-498A-9735-E82EB40C4DE2}" type="pres">
      <dgm:prSet presAssocID="{18585CE0-1E13-4AB9-A394-477091EFC069}" presName="compNode" presStyleCnt="0"/>
      <dgm:spPr/>
    </dgm:pt>
    <dgm:pt modelId="{828E0822-D908-4D29-AFD0-A3D63E6B9F39}" type="pres">
      <dgm:prSet presAssocID="{18585CE0-1E13-4AB9-A394-477091EFC069}" presName="bgRect" presStyleLbl="bgShp" presStyleIdx="0" presStyleCnt="4"/>
      <dgm:spPr/>
    </dgm:pt>
    <dgm:pt modelId="{D76DFAAC-26A2-417A-B109-4496A0D6F331}" type="pres">
      <dgm:prSet presAssocID="{18585CE0-1E13-4AB9-A394-477091EFC0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0D65EC-6968-4EF1-B1DE-F403D4836EC0}" type="pres">
      <dgm:prSet presAssocID="{18585CE0-1E13-4AB9-A394-477091EFC069}" presName="spaceRect" presStyleCnt="0"/>
      <dgm:spPr/>
    </dgm:pt>
    <dgm:pt modelId="{CAE9849B-2779-41D0-BECB-6C331ADD2023}" type="pres">
      <dgm:prSet presAssocID="{18585CE0-1E13-4AB9-A394-477091EFC069}" presName="parTx" presStyleLbl="revTx" presStyleIdx="0" presStyleCnt="5">
        <dgm:presLayoutVars>
          <dgm:chMax val="0"/>
          <dgm:chPref val="0"/>
        </dgm:presLayoutVars>
      </dgm:prSet>
      <dgm:spPr/>
    </dgm:pt>
    <dgm:pt modelId="{5144850A-E16A-4FD4-8E9A-F5E0A29D6450}" type="pres">
      <dgm:prSet presAssocID="{3AB75C5E-E052-442B-AC8F-7B240A2B3BF0}" presName="sibTrans" presStyleCnt="0"/>
      <dgm:spPr/>
    </dgm:pt>
    <dgm:pt modelId="{3BDD3950-A2A8-4EC3-89F7-459CF074A9BD}" type="pres">
      <dgm:prSet presAssocID="{4DB8C81D-902F-4F38-A8E1-5FB276CA74B2}" presName="compNode" presStyleCnt="0"/>
      <dgm:spPr/>
    </dgm:pt>
    <dgm:pt modelId="{075ED3A9-285C-404D-A6A1-F14025412146}" type="pres">
      <dgm:prSet presAssocID="{4DB8C81D-902F-4F38-A8E1-5FB276CA74B2}" presName="bgRect" presStyleLbl="bgShp" presStyleIdx="1" presStyleCnt="4"/>
      <dgm:spPr/>
    </dgm:pt>
    <dgm:pt modelId="{EFD64365-8626-425D-BD7B-50241C365710}" type="pres">
      <dgm:prSet presAssocID="{4DB8C81D-902F-4F38-A8E1-5FB276CA74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0D8A83E-4C8C-465C-8A33-8BF405839951}" type="pres">
      <dgm:prSet presAssocID="{4DB8C81D-902F-4F38-A8E1-5FB276CA74B2}" presName="spaceRect" presStyleCnt="0"/>
      <dgm:spPr/>
    </dgm:pt>
    <dgm:pt modelId="{C0B4D36F-593F-4750-B4D8-762862FD99D7}" type="pres">
      <dgm:prSet presAssocID="{4DB8C81D-902F-4F38-A8E1-5FB276CA74B2}" presName="parTx" presStyleLbl="revTx" presStyleIdx="1" presStyleCnt="5">
        <dgm:presLayoutVars>
          <dgm:chMax val="0"/>
          <dgm:chPref val="0"/>
        </dgm:presLayoutVars>
      </dgm:prSet>
      <dgm:spPr/>
    </dgm:pt>
    <dgm:pt modelId="{0BF38249-E6B1-4F8A-A330-B1728BC489D8}" type="pres">
      <dgm:prSet presAssocID="{584B46EB-83BA-4D73-A0DB-97E8A1F70515}" presName="sibTrans" presStyleCnt="0"/>
      <dgm:spPr/>
    </dgm:pt>
    <dgm:pt modelId="{0943AEA1-5C65-4A43-9DC4-188E50341BA4}" type="pres">
      <dgm:prSet presAssocID="{A040D35E-17DD-45B4-BD65-330B756D1415}" presName="compNode" presStyleCnt="0"/>
      <dgm:spPr/>
    </dgm:pt>
    <dgm:pt modelId="{0B512382-CA30-4223-9C26-C340250DD363}" type="pres">
      <dgm:prSet presAssocID="{A040D35E-17DD-45B4-BD65-330B756D1415}" presName="bgRect" presStyleLbl="bgShp" presStyleIdx="2" presStyleCnt="4"/>
      <dgm:spPr/>
    </dgm:pt>
    <dgm:pt modelId="{0C49C188-6F60-46DD-B717-18BA50BCCD79}" type="pres">
      <dgm:prSet presAssocID="{A040D35E-17DD-45B4-BD65-330B756D14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C63092-A431-4EDE-B38A-4D7C616C573B}" type="pres">
      <dgm:prSet presAssocID="{A040D35E-17DD-45B4-BD65-330B756D1415}" presName="spaceRect" presStyleCnt="0"/>
      <dgm:spPr/>
    </dgm:pt>
    <dgm:pt modelId="{2D46F8EE-5FE2-461C-8A0A-4FDC04C4243F}" type="pres">
      <dgm:prSet presAssocID="{A040D35E-17DD-45B4-BD65-330B756D1415}" presName="parTx" presStyleLbl="revTx" presStyleIdx="2" presStyleCnt="5">
        <dgm:presLayoutVars>
          <dgm:chMax val="0"/>
          <dgm:chPref val="0"/>
        </dgm:presLayoutVars>
      </dgm:prSet>
      <dgm:spPr/>
    </dgm:pt>
    <dgm:pt modelId="{A50A1FC5-EC4A-421F-8548-74405D91E0E4}" type="pres">
      <dgm:prSet presAssocID="{5F1AB2E8-68CD-4A54-9BCB-8644EAEF273C}" presName="sibTrans" presStyleCnt="0"/>
      <dgm:spPr/>
    </dgm:pt>
    <dgm:pt modelId="{2BEC30E2-002D-4491-9EEA-1E41C5C1E6DA}" type="pres">
      <dgm:prSet presAssocID="{E7BD7968-A673-4AC4-B934-FDFFB000DB32}" presName="compNode" presStyleCnt="0"/>
      <dgm:spPr/>
    </dgm:pt>
    <dgm:pt modelId="{193AC705-9E27-4E42-884E-3EFE08EB2F3B}" type="pres">
      <dgm:prSet presAssocID="{E7BD7968-A673-4AC4-B934-FDFFB000DB32}" presName="bgRect" presStyleLbl="bgShp" presStyleIdx="3" presStyleCnt="4"/>
      <dgm:spPr/>
    </dgm:pt>
    <dgm:pt modelId="{5DD8C80D-AD86-440D-83C5-4E16A4D9AB96}" type="pres">
      <dgm:prSet presAssocID="{E7BD7968-A673-4AC4-B934-FDFFB000DB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12F613F-A088-40C3-AFDD-0F8D90AAD0BD}" type="pres">
      <dgm:prSet presAssocID="{E7BD7968-A673-4AC4-B934-FDFFB000DB32}" presName="spaceRect" presStyleCnt="0"/>
      <dgm:spPr/>
    </dgm:pt>
    <dgm:pt modelId="{1A53C6AB-44AE-45D5-81DC-BE929DA76806}" type="pres">
      <dgm:prSet presAssocID="{E7BD7968-A673-4AC4-B934-FDFFB000DB32}" presName="parTx" presStyleLbl="revTx" presStyleIdx="3" presStyleCnt="5">
        <dgm:presLayoutVars>
          <dgm:chMax val="0"/>
          <dgm:chPref val="0"/>
        </dgm:presLayoutVars>
      </dgm:prSet>
      <dgm:spPr/>
    </dgm:pt>
    <dgm:pt modelId="{BA1DCADD-E53D-4344-B179-58E9BAFED9EB}" type="pres">
      <dgm:prSet presAssocID="{E7BD7968-A673-4AC4-B934-FDFFB000DB32}" presName="desTx" presStyleLbl="revTx" presStyleIdx="4" presStyleCnt="5" custScaleX="137515">
        <dgm:presLayoutVars/>
      </dgm:prSet>
      <dgm:spPr/>
    </dgm:pt>
  </dgm:ptLst>
  <dgm:cxnLst>
    <dgm:cxn modelId="{40C91606-422D-4566-9D9F-D25A5B1B95C1}" type="presOf" srcId="{A040D35E-17DD-45B4-BD65-330B756D1415}" destId="{2D46F8EE-5FE2-461C-8A0A-4FDC04C4243F}" srcOrd="0" destOrd="0" presId="urn:microsoft.com/office/officeart/2018/2/layout/IconVerticalSolidList"/>
    <dgm:cxn modelId="{F729C00C-9FF6-4857-9AD0-04A8B183B54E}" srcId="{AD959A2E-F88F-4922-820B-48B4E81B1E04}" destId="{18585CE0-1E13-4AB9-A394-477091EFC069}" srcOrd="0" destOrd="0" parTransId="{610AAF87-A17B-4F3F-9378-CED8DB5EB066}" sibTransId="{3AB75C5E-E052-442B-AC8F-7B240A2B3BF0}"/>
    <dgm:cxn modelId="{5AEEF22C-1BBB-44B5-96E5-07538D9C0E14}" srcId="{AD959A2E-F88F-4922-820B-48B4E81B1E04}" destId="{A040D35E-17DD-45B4-BD65-330B756D1415}" srcOrd="2" destOrd="0" parTransId="{A9E4EA85-A329-4088-B5FA-FF987A6E9406}" sibTransId="{5F1AB2E8-68CD-4A54-9BCB-8644EAEF273C}"/>
    <dgm:cxn modelId="{81BBAE3A-5363-4BFA-A93A-38F2F0FD7BFD}" srcId="{E7BD7968-A673-4AC4-B934-FDFFB000DB32}" destId="{57A8BB3B-DFFD-4404-BFF0-A6E55AF68132}" srcOrd="1" destOrd="0" parTransId="{9D18A282-300E-4E40-B617-5A27A41A3817}" sibTransId="{7839B2B4-3B7B-48D7-AFD1-961798BD4A14}"/>
    <dgm:cxn modelId="{CEAE2459-C5C2-4F0C-8AE1-6AE2DEB787C6}" type="presOf" srcId="{57A8BB3B-DFFD-4404-BFF0-A6E55AF68132}" destId="{BA1DCADD-E53D-4344-B179-58E9BAFED9EB}" srcOrd="0" destOrd="1" presId="urn:microsoft.com/office/officeart/2018/2/layout/IconVerticalSolidList"/>
    <dgm:cxn modelId="{42FABA8D-2D07-4FE3-88F8-988D3B7D6B36}" type="presOf" srcId="{4F9D87EA-689A-4567-B384-EB17C3831969}" destId="{BA1DCADD-E53D-4344-B179-58E9BAFED9EB}" srcOrd="0" destOrd="0" presId="urn:microsoft.com/office/officeart/2018/2/layout/IconVerticalSolidList"/>
    <dgm:cxn modelId="{058E3A8F-0E71-41BC-9223-62600E156AFA}" type="presOf" srcId="{AD959A2E-F88F-4922-820B-48B4E81B1E04}" destId="{CBB7EF8B-AF74-40B2-A25F-2888A26F4914}" srcOrd="0" destOrd="0" presId="urn:microsoft.com/office/officeart/2018/2/layout/IconVerticalSolidList"/>
    <dgm:cxn modelId="{421A45AC-A8AD-406F-B716-0BE6FA2898D4}" type="presOf" srcId="{4DB8C81D-902F-4F38-A8E1-5FB276CA74B2}" destId="{C0B4D36F-593F-4750-B4D8-762862FD99D7}" srcOrd="0" destOrd="0" presId="urn:microsoft.com/office/officeart/2018/2/layout/IconVerticalSolidList"/>
    <dgm:cxn modelId="{7B2BD9D0-A4E7-4BDA-92FC-820EA5284FF9}" type="presOf" srcId="{E7BD7968-A673-4AC4-B934-FDFFB000DB32}" destId="{1A53C6AB-44AE-45D5-81DC-BE929DA76806}" srcOrd="0" destOrd="0" presId="urn:microsoft.com/office/officeart/2018/2/layout/IconVerticalSolidList"/>
    <dgm:cxn modelId="{8DC80BD2-9C3D-4AEB-B7DA-C0D75C783A23}" srcId="{AD959A2E-F88F-4922-820B-48B4E81B1E04}" destId="{4DB8C81D-902F-4F38-A8E1-5FB276CA74B2}" srcOrd="1" destOrd="0" parTransId="{CADCE821-9D8B-400E-88F8-7A6F2C7BE599}" sibTransId="{584B46EB-83BA-4D73-A0DB-97E8A1F70515}"/>
    <dgm:cxn modelId="{CC4B54E0-2FA0-4EBB-8D41-462670C7F0DB}" srcId="{E7BD7968-A673-4AC4-B934-FDFFB000DB32}" destId="{4F9D87EA-689A-4567-B384-EB17C3831969}" srcOrd="0" destOrd="0" parTransId="{66025B8D-A0C6-4DF9-B491-F28735756215}" sibTransId="{D134B8DB-C418-42F3-B6D1-C66F5FDD181A}"/>
    <dgm:cxn modelId="{73FF46EE-F3A5-4BCE-A490-02E004D441A5}" srcId="{AD959A2E-F88F-4922-820B-48B4E81B1E04}" destId="{E7BD7968-A673-4AC4-B934-FDFFB000DB32}" srcOrd="3" destOrd="0" parTransId="{57BEAFBF-962B-4D21-B36F-E5E77E06BFE6}" sibTransId="{0CB2D101-F222-4ED5-BB33-AFD4E25A7ECF}"/>
    <dgm:cxn modelId="{00FDCCF9-F780-475B-9F6C-629BE2F90D2F}" type="presOf" srcId="{18585CE0-1E13-4AB9-A394-477091EFC069}" destId="{CAE9849B-2779-41D0-BECB-6C331ADD2023}" srcOrd="0" destOrd="0" presId="urn:microsoft.com/office/officeart/2018/2/layout/IconVerticalSolidList"/>
    <dgm:cxn modelId="{82619DE9-1584-4936-BE24-D066A25ED214}" type="presParOf" srcId="{CBB7EF8B-AF74-40B2-A25F-2888A26F4914}" destId="{E87861CA-6DEA-498A-9735-E82EB40C4DE2}" srcOrd="0" destOrd="0" presId="urn:microsoft.com/office/officeart/2018/2/layout/IconVerticalSolidList"/>
    <dgm:cxn modelId="{A069BC6B-0A33-4944-9F4C-DC3EAFED1A0D}" type="presParOf" srcId="{E87861CA-6DEA-498A-9735-E82EB40C4DE2}" destId="{828E0822-D908-4D29-AFD0-A3D63E6B9F39}" srcOrd="0" destOrd="0" presId="urn:microsoft.com/office/officeart/2018/2/layout/IconVerticalSolidList"/>
    <dgm:cxn modelId="{93F3B0C9-FA15-45D3-83D3-B93DEB1D9240}" type="presParOf" srcId="{E87861CA-6DEA-498A-9735-E82EB40C4DE2}" destId="{D76DFAAC-26A2-417A-B109-4496A0D6F331}" srcOrd="1" destOrd="0" presId="urn:microsoft.com/office/officeart/2018/2/layout/IconVerticalSolidList"/>
    <dgm:cxn modelId="{5A959AD7-1ED4-42F2-A9F0-DE7C9523F153}" type="presParOf" srcId="{E87861CA-6DEA-498A-9735-E82EB40C4DE2}" destId="{380D65EC-6968-4EF1-B1DE-F403D4836EC0}" srcOrd="2" destOrd="0" presId="urn:microsoft.com/office/officeart/2018/2/layout/IconVerticalSolidList"/>
    <dgm:cxn modelId="{8A444DE0-7E7F-4B4A-BD68-54B0DEC4CAE7}" type="presParOf" srcId="{E87861CA-6DEA-498A-9735-E82EB40C4DE2}" destId="{CAE9849B-2779-41D0-BECB-6C331ADD2023}" srcOrd="3" destOrd="0" presId="urn:microsoft.com/office/officeart/2018/2/layout/IconVerticalSolidList"/>
    <dgm:cxn modelId="{CC9D4079-C3AF-4789-8FD1-05606EF7A71E}" type="presParOf" srcId="{CBB7EF8B-AF74-40B2-A25F-2888A26F4914}" destId="{5144850A-E16A-4FD4-8E9A-F5E0A29D6450}" srcOrd="1" destOrd="0" presId="urn:microsoft.com/office/officeart/2018/2/layout/IconVerticalSolidList"/>
    <dgm:cxn modelId="{5CC50404-B84F-45B3-B138-A887C4673078}" type="presParOf" srcId="{CBB7EF8B-AF74-40B2-A25F-2888A26F4914}" destId="{3BDD3950-A2A8-4EC3-89F7-459CF074A9BD}" srcOrd="2" destOrd="0" presId="urn:microsoft.com/office/officeart/2018/2/layout/IconVerticalSolidList"/>
    <dgm:cxn modelId="{5C44DEC0-8955-47DB-8DEC-B0907491344B}" type="presParOf" srcId="{3BDD3950-A2A8-4EC3-89F7-459CF074A9BD}" destId="{075ED3A9-285C-404D-A6A1-F14025412146}" srcOrd="0" destOrd="0" presId="urn:microsoft.com/office/officeart/2018/2/layout/IconVerticalSolidList"/>
    <dgm:cxn modelId="{6559F316-BC8E-4B54-982B-E0CAC15762E4}" type="presParOf" srcId="{3BDD3950-A2A8-4EC3-89F7-459CF074A9BD}" destId="{EFD64365-8626-425D-BD7B-50241C365710}" srcOrd="1" destOrd="0" presId="urn:microsoft.com/office/officeart/2018/2/layout/IconVerticalSolidList"/>
    <dgm:cxn modelId="{E86CFDDC-9AE7-4A8E-BA16-806AD8FD87C9}" type="presParOf" srcId="{3BDD3950-A2A8-4EC3-89F7-459CF074A9BD}" destId="{C0D8A83E-4C8C-465C-8A33-8BF405839951}" srcOrd="2" destOrd="0" presId="urn:microsoft.com/office/officeart/2018/2/layout/IconVerticalSolidList"/>
    <dgm:cxn modelId="{2CB4EBE5-59EC-45D7-8025-490D913182B9}" type="presParOf" srcId="{3BDD3950-A2A8-4EC3-89F7-459CF074A9BD}" destId="{C0B4D36F-593F-4750-B4D8-762862FD99D7}" srcOrd="3" destOrd="0" presId="urn:microsoft.com/office/officeart/2018/2/layout/IconVerticalSolidList"/>
    <dgm:cxn modelId="{D9FB6601-D0F9-4BA4-BEF4-247DD68FB4A0}" type="presParOf" srcId="{CBB7EF8B-AF74-40B2-A25F-2888A26F4914}" destId="{0BF38249-E6B1-4F8A-A330-B1728BC489D8}" srcOrd="3" destOrd="0" presId="urn:microsoft.com/office/officeart/2018/2/layout/IconVerticalSolidList"/>
    <dgm:cxn modelId="{C0504CEA-7EC1-43B1-87A9-1296821A817E}" type="presParOf" srcId="{CBB7EF8B-AF74-40B2-A25F-2888A26F4914}" destId="{0943AEA1-5C65-4A43-9DC4-188E50341BA4}" srcOrd="4" destOrd="0" presId="urn:microsoft.com/office/officeart/2018/2/layout/IconVerticalSolidList"/>
    <dgm:cxn modelId="{A97D4E23-8F52-41A5-AEF9-A12F6926ED41}" type="presParOf" srcId="{0943AEA1-5C65-4A43-9DC4-188E50341BA4}" destId="{0B512382-CA30-4223-9C26-C340250DD363}" srcOrd="0" destOrd="0" presId="urn:microsoft.com/office/officeart/2018/2/layout/IconVerticalSolidList"/>
    <dgm:cxn modelId="{995DEF1F-168B-42F6-9042-DE9326C14D0F}" type="presParOf" srcId="{0943AEA1-5C65-4A43-9DC4-188E50341BA4}" destId="{0C49C188-6F60-46DD-B717-18BA50BCCD79}" srcOrd="1" destOrd="0" presId="urn:microsoft.com/office/officeart/2018/2/layout/IconVerticalSolidList"/>
    <dgm:cxn modelId="{150CCA94-4143-4A6B-B56B-811B5B452B96}" type="presParOf" srcId="{0943AEA1-5C65-4A43-9DC4-188E50341BA4}" destId="{66C63092-A431-4EDE-B38A-4D7C616C573B}" srcOrd="2" destOrd="0" presId="urn:microsoft.com/office/officeart/2018/2/layout/IconVerticalSolidList"/>
    <dgm:cxn modelId="{02CA9947-795C-4607-91F8-C066290ACE19}" type="presParOf" srcId="{0943AEA1-5C65-4A43-9DC4-188E50341BA4}" destId="{2D46F8EE-5FE2-461C-8A0A-4FDC04C4243F}" srcOrd="3" destOrd="0" presId="urn:microsoft.com/office/officeart/2018/2/layout/IconVerticalSolidList"/>
    <dgm:cxn modelId="{7C471EA8-426C-4617-A319-FA871B939B6C}" type="presParOf" srcId="{CBB7EF8B-AF74-40B2-A25F-2888A26F4914}" destId="{A50A1FC5-EC4A-421F-8548-74405D91E0E4}" srcOrd="5" destOrd="0" presId="urn:microsoft.com/office/officeart/2018/2/layout/IconVerticalSolidList"/>
    <dgm:cxn modelId="{1F64A090-B104-4ACB-A507-B57BD5DFFA89}" type="presParOf" srcId="{CBB7EF8B-AF74-40B2-A25F-2888A26F4914}" destId="{2BEC30E2-002D-4491-9EEA-1E41C5C1E6DA}" srcOrd="6" destOrd="0" presId="urn:microsoft.com/office/officeart/2018/2/layout/IconVerticalSolidList"/>
    <dgm:cxn modelId="{044C44C3-4764-4E29-8E60-0BB280F4FCA5}" type="presParOf" srcId="{2BEC30E2-002D-4491-9EEA-1E41C5C1E6DA}" destId="{193AC705-9E27-4E42-884E-3EFE08EB2F3B}" srcOrd="0" destOrd="0" presId="urn:microsoft.com/office/officeart/2018/2/layout/IconVerticalSolidList"/>
    <dgm:cxn modelId="{013C94F7-755E-4521-9288-135C3823150B}" type="presParOf" srcId="{2BEC30E2-002D-4491-9EEA-1E41C5C1E6DA}" destId="{5DD8C80D-AD86-440D-83C5-4E16A4D9AB96}" srcOrd="1" destOrd="0" presId="urn:microsoft.com/office/officeart/2018/2/layout/IconVerticalSolidList"/>
    <dgm:cxn modelId="{487B221E-2312-4371-B969-ACE86D1B0A53}" type="presParOf" srcId="{2BEC30E2-002D-4491-9EEA-1E41C5C1E6DA}" destId="{212F613F-A088-40C3-AFDD-0F8D90AAD0BD}" srcOrd="2" destOrd="0" presId="urn:microsoft.com/office/officeart/2018/2/layout/IconVerticalSolidList"/>
    <dgm:cxn modelId="{7A10BD16-EBBD-4DD6-B8F8-C3324E0F6E9F}" type="presParOf" srcId="{2BEC30E2-002D-4491-9EEA-1E41C5C1E6DA}" destId="{1A53C6AB-44AE-45D5-81DC-BE929DA76806}" srcOrd="3" destOrd="0" presId="urn:microsoft.com/office/officeart/2018/2/layout/IconVerticalSolidList"/>
    <dgm:cxn modelId="{C34A9147-A4A5-4F5A-B5A4-E631981B8AC0}" type="presParOf" srcId="{2BEC30E2-002D-4491-9EEA-1E41C5C1E6DA}" destId="{BA1DCADD-E53D-4344-B179-58E9BAFED9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0822-D908-4D29-AFD0-A3D63E6B9F39}">
      <dsp:nvSpPr>
        <dsp:cNvPr id="0" name=""/>
        <dsp:cNvSpPr/>
      </dsp:nvSpPr>
      <dsp:spPr>
        <a:xfrm>
          <a:off x="-195944" y="9905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DFAAC-26A2-417A-B109-4496A0D6F331}">
      <dsp:nvSpPr>
        <dsp:cNvPr id="0" name=""/>
        <dsp:cNvSpPr/>
      </dsp:nvSpPr>
      <dsp:spPr>
        <a:xfrm>
          <a:off x="138845" y="258923"/>
          <a:ext cx="608709" cy="6087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849B-2779-41D0-BECB-6C331ADD2023}">
      <dsp:nvSpPr>
        <dsp:cNvPr id="0" name=""/>
        <dsp:cNvSpPr/>
      </dsp:nvSpPr>
      <dsp:spPr>
        <a:xfrm>
          <a:off x="1082345" y="9905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Feature selection is finished</a:t>
          </a:r>
        </a:p>
      </dsp:txBody>
      <dsp:txXfrm>
        <a:off x="1082345" y="9905"/>
        <a:ext cx="4870772" cy="1106744"/>
      </dsp:txXfrm>
    </dsp:sp>
    <dsp:sp modelId="{075ED3A9-285C-404D-A6A1-F14025412146}">
      <dsp:nvSpPr>
        <dsp:cNvPr id="0" name=""/>
        <dsp:cNvSpPr/>
      </dsp:nvSpPr>
      <dsp:spPr>
        <a:xfrm>
          <a:off x="-195944" y="1393337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4365-8626-425D-BD7B-50241C365710}">
      <dsp:nvSpPr>
        <dsp:cNvPr id="0" name=""/>
        <dsp:cNvSpPr/>
      </dsp:nvSpPr>
      <dsp:spPr>
        <a:xfrm>
          <a:off x="138845" y="1642354"/>
          <a:ext cx="608709" cy="6087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4D36F-593F-4750-B4D8-762862FD99D7}">
      <dsp:nvSpPr>
        <dsp:cNvPr id="0" name=""/>
        <dsp:cNvSpPr/>
      </dsp:nvSpPr>
      <dsp:spPr>
        <a:xfrm>
          <a:off x="1082345" y="1393337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Researched</a:t>
          </a:r>
          <a:r>
            <a:rPr lang="nl-NL" sz="2200" kern="1200" dirty="0"/>
            <a:t> </a:t>
          </a:r>
          <a:r>
            <a:rPr lang="nl-NL" sz="2200" kern="1200" dirty="0" err="1"/>
            <a:t>other</a:t>
          </a:r>
          <a:r>
            <a:rPr lang="nl-NL" sz="2200" kern="1200" dirty="0"/>
            <a:t> ensemble </a:t>
          </a:r>
          <a:r>
            <a:rPr lang="nl-NL" sz="2200" kern="1200" dirty="0" err="1"/>
            <a:t>methods</a:t>
          </a:r>
          <a:endParaRPr lang="nl-NL" sz="2200" kern="1200" dirty="0"/>
        </a:p>
      </dsp:txBody>
      <dsp:txXfrm>
        <a:off x="1082345" y="1393337"/>
        <a:ext cx="4870772" cy="1106744"/>
      </dsp:txXfrm>
    </dsp:sp>
    <dsp:sp modelId="{0B512382-CA30-4223-9C26-C340250DD363}">
      <dsp:nvSpPr>
        <dsp:cNvPr id="0" name=""/>
        <dsp:cNvSpPr/>
      </dsp:nvSpPr>
      <dsp:spPr>
        <a:xfrm>
          <a:off x="-195944" y="2776768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9C188-6F60-46DD-B717-18BA50BCCD79}">
      <dsp:nvSpPr>
        <dsp:cNvPr id="0" name=""/>
        <dsp:cNvSpPr/>
      </dsp:nvSpPr>
      <dsp:spPr>
        <a:xfrm>
          <a:off x="138845" y="3025785"/>
          <a:ext cx="608709" cy="6087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F8EE-5FE2-461C-8A0A-4FDC04C4243F}">
      <dsp:nvSpPr>
        <dsp:cNvPr id="0" name=""/>
        <dsp:cNvSpPr/>
      </dsp:nvSpPr>
      <dsp:spPr>
        <a:xfrm>
          <a:off x="1082345" y="2776768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Applied those on the definitive feature set</a:t>
          </a:r>
        </a:p>
      </dsp:txBody>
      <dsp:txXfrm>
        <a:off x="1082345" y="2776768"/>
        <a:ext cx="4870772" cy="1106744"/>
      </dsp:txXfrm>
    </dsp:sp>
    <dsp:sp modelId="{193AC705-9E27-4E42-884E-3EFE08EB2F3B}">
      <dsp:nvSpPr>
        <dsp:cNvPr id="0" name=""/>
        <dsp:cNvSpPr/>
      </dsp:nvSpPr>
      <dsp:spPr>
        <a:xfrm>
          <a:off x="-195944" y="4160199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8C80D-AD86-440D-83C5-4E16A4D9AB96}">
      <dsp:nvSpPr>
        <dsp:cNvPr id="0" name=""/>
        <dsp:cNvSpPr/>
      </dsp:nvSpPr>
      <dsp:spPr>
        <a:xfrm>
          <a:off x="138845" y="4409216"/>
          <a:ext cx="608709" cy="6087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3C6AB-44AE-45D5-81DC-BE929DA76806}">
      <dsp:nvSpPr>
        <dsp:cNvPr id="0" name=""/>
        <dsp:cNvSpPr/>
      </dsp:nvSpPr>
      <dsp:spPr>
        <a:xfrm>
          <a:off x="1082345" y="4160199"/>
          <a:ext cx="2768203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Writing the paper</a:t>
          </a:r>
        </a:p>
      </dsp:txBody>
      <dsp:txXfrm>
        <a:off x="1082345" y="4160199"/>
        <a:ext cx="2768203" cy="1106744"/>
      </dsp:txXfrm>
    </dsp:sp>
    <dsp:sp modelId="{BA1DCADD-E53D-4344-B179-58E9BAFED9EB}">
      <dsp:nvSpPr>
        <dsp:cNvPr id="0" name=""/>
        <dsp:cNvSpPr/>
      </dsp:nvSpPr>
      <dsp:spPr>
        <a:xfrm>
          <a:off x="3456159" y="4160199"/>
          <a:ext cx="2891347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- </a:t>
          </a:r>
          <a:r>
            <a:rPr lang="nl-NL" sz="1700" kern="1200" dirty="0" err="1"/>
            <a:t>Other</a:t>
          </a:r>
          <a:r>
            <a:rPr lang="nl-NL" sz="1700" kern="1200" dirty="0"/>
            <a:t> </a:t>
          </a:r>
          <a:r>
            <a:rPr lang="nl-NL" sz="1700" kern="1200" dirty="0" err="1"/>
            <a:t>methods</a:t>
          </a:r>
          <a:endParaRPr lang="nl-NL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- </a:t>
          </a:r>
          <a:r>
            <a:rPr lang="nl-NL" sz="1700" kern="1200" dirty="0" err="1"/>
            <a:t>Justify</a:t>
          </a:r>
          <a:r>
            <a:rPr lang="nl-NL" sz="1700" kern="1200" dirty="0"/>
            <a:t> </a:t>
          </a:r>
          <a:r>
            <a:rPr lang="nl-NL" sz="1700" kern="1200" dirty="0" err="1"/>
            <a:t>chosen</a:t>
          </a:r>
          <a:r>
            <a:rPr lang="nl-NL" sz="1700" kern="1200" dirty="0"/>
            <a:t> features</a:t>
          </a:r>
        </a:p>
      </dsp:txBody>
      <dsp:txXfrm>
        <a:off x="3456159" y="4160199"/>
        <a:ext cx="2891347" cy="110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5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9B44D3-6820-8147-BB9E-32CA82235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B2EBE8-BDCF-C64F-8204-2DBA979F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1917304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Ortho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Eyes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73911A-F8AD-4D4B-9D56-C385EE5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B34C4A-E819-AE4E-B37E-8697F00EF2F5}"/>
              </a:ext>
            </a:extLst>
          </p:cNvPr>
          <p:cNvSpPr txBox="1">
            <a:spLocks/>
          </p:cNvSpPr>
          <p:nvPr/>
        </p:nvSpPr>
        <p:spPr bwMode="blackWhite">
          <a:xfrm>
            <a:off x="5699051" y="3801924"/>
            <a:ext cx="4892739" cy="246996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>
                <a:solidFill>
                  <a:schemeClr val="tx1"/>
                </a:solidFill>
              </a:rPr>
              <a:t>Tim </a:t>
            </a:r>
            <a:r>
              <a:rPr lang="nl-NL" dirty="0" err="1">
                <a:solidFill>
                  <a:schemeClr val="tx1"/>
                </a:solidFill>
              </a:rPr>
              <a:t>bekema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Beau </a:t>
            </a:r>
            <a:r>
              <a:rPr lang="nl-NL" dirty="0" err="1">
                <a:solidFill>
                  <a:schemeClr val="tx1"/>
                </a:solidFill>
              </a:rPr>
              <a:t>fiechter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Donna van </a:t>
            </a:r>
            <a:r>
              <a:rPr lang="nl-NL" dirty="0" err="1">
                <a:solidFill>
                  <a:schemeClr val="tx1"/>
                </a:solidFill>
              </a:rPr>
              <a:t>grunsven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Jasmijn Heupers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Emma korf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Danny vink</a:t>
            </a:r>
          </a:p>
        </p:txBody>
      </p:sp>
    </p:spTree>
    <p:extLst>
      <p:ext uri="{BB962C8B-B14F-4D97-AF65-F5344CB8AC3E}">
        <p14:creationId xmlns:p14="http://schemas.microsoft.com/office/powerpoint/2010/main" val="40575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Recap</a:t>
            </a:r>
            <a:r>
              <a:rPr lang="nl-NL" dirty="0"/>
              <a:t> 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r>
              <a:rPr lang="nl-NL" dirty="0" err="1"/>
              <a:t>Results</a:t>
            </a:r>
            <a:r>
              <a:rPr lang="nl-NL" dirty="0"/>
              <a:t> OR-ensemble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2D-4B34-45DD-8852-302368D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8175-4AF2-4D48-BFF7-40A42A56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27030"/>
            <a:ext cx="3794760" cy="2194036"/>
          </a:xfrm>
        </p:spPr>
        <p:txBody>
          <a:bodyPr/>
          <a:lstStyle/>
          <a:p>
            <a:r>
              <a:rPr lang="nl-NL" sz="1800" b="1" dirty="0"/>
              <a:t>The research question</a:t>
            </a:r>
          </a:p>
          <a:p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</a:rPr>
              <a:t>Which models can be added to the OR-ensemble to improve the classification of individuals to the correct patient group using the existing data from a Flock of Birds system?</a:t>
            </a:r>
          </a:p>
          <a:p>
            <a:pPr marL="285750" indent="-285750" algn="l">
              <a:buFontTx/>
              <a:buChar char="-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8E39-5BFB-4A2C-9490-C1D21361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94B631-82FB-BE4A-9EBC-0B3AFBD7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D5954F-C163-3042-9C3C-13B217E4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2" y="160179"/>
            <a:ext cx="3268821" cy="65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What did we do?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ekstvak 6">
            <a:extLst>
              <a:ext uri="{FF2B5EF4-FFF2-40B4-BE49-F238E27FC236}">
                <a16:creationId xmlns:a16="http://schemas.microsoft.com/office/drawing/2014/main" id="{D5A7AD2F-A863-475A-A974-9ECCE650C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84986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3A294-73C5-4E77-8F68-120CA42A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OR-ensemble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833B1D-1265-483B-BB33-428FB2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A2388E7-7466-49F2-8814-8D929C97595D}"/>
              </a:ext>
            </a:extLst>
          </p:cNvPr>
          <p:cNvSpPr txBox="1"/>
          <p:nvPr/>
        </p:nvSpPr>
        <p:spPr>
          <a:xfrm>
            <a:off x="2276007" y="282564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ea typeface="+mn-lt"/>
                <a:cs typeface="+mn-lt"/>
              </a:rPr>
              <a:t>2, 3, 4 vs. 1</a:t>
            </a:r>
            <a:endParaRPr lang="en-US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Precision     1.0</a:t>
            </a:r>
            <a:endParaRPr lang="en-US" dirty="0">
              <a:ea typeface="+mn-lt"/>
              <a:cs typeface="+mn-lt"/>
            </a:endParaRPr>
          </a:p>
          <a:p>
            <a:r>
              <a:rPr lang="nl-NL" dirty="0" err="1">
                <a:ea typeface="+mn-lt"/>
                <a:cs typeface="+mn-lt"/>
              </a:rPr>
              <a:t>Recall</a:t>
            </a:r>
            <a:r>
              <a:rPr lang="nl-NL" dirty="0">
                <a:ea typeface="+mn-lt"/>
                <a:cs typeface="+mn-lt"/>
              </a:rPr>
              <a:t>          0.98</a:t>
            </a:r>
            <a:endParaRPr lang="en-US" dirty="0">
              <a:ea typeface="+mn-lt"/>
              <a:cs typeface="+mn-lt"/>
            </a:endParaRPr>
          </a:p>
          <a:p>
            <a:r>
              <a:rPr lang="nl-NL" dirty="0" err="1">
                <a:ea typeface="+mn-lt"/>
                <a:cs typeface="+mn-lt"/>
              </a:rPr>
              <a:t>Accuracy</a:t>
            </a:r>
            <a:r>
              <a:rPr lang="nl-NL" dirty="0">
                <a:ea typeface="+mn-lt"/>
                <a:cs typeface="+mn-lt"/>
              </a:rPr>
              <a:t>     0.98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3E309B2-F13B-4D39-B31A-2E89BD80C372}"/>
              </a:ext>
            </a:extLst>
          </p:cNvPr>
          <p:cNvSpPr txBox="1"/>
          <p:nvPr/>
        </p:nvSpPr>
        <p:spPr>
          <a:xfrm>
            <a:off x="4724400" y="282564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cs typeface="Segoe UI"/>
              </a:rPr>
              <a:t>2, 3 vs. 4</a:t>
            </a:r>
            <a:endParaRPr lang="en-US" dirty="0">
              <a:cs typeface="Segoe UI"/>
            </a:endParaRPr>
          </a:p>
          <a:p>
            <a:r>
              <a:rPr lang="nl-NL" dirty="0">
                <a:cs typeface="Segoe UI"/>
              </a:rPr>
              <a:t>Precision     1.0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 err="1">
                <a:cs typeface="Segoe UI"/>
              </a:rPr>
              <a:t>Recall</a:t>
            </a:r>
            <a:r>
              <a:rPr lang="nl-NL" dirty="0">
                <a:cs typeface="Segoe UI"/>
              </a:rPr>
              <a:t>          0.66</a:t>
            </a:r>
            <a:endParaRPr lang="en-US" dirty="0">
              <a:cs typeface="Segoe UI"/>
            </a:endParaRPr>
          </a:p>
          <a:p>
            <a:r>
              <a:rPr lang="nl-NL" dirty="0" err="1">
                <a:cs typeface="Segoe UI"/>
              </a:rPr>
              <a:t>Accuracy</a:t>
            </a:r>
            <a:r>
              <a:rPr lang="nl-NL" dirty="0">
                <a:cs typeface="Segoe UI"/>
              </a:rPr>
              <a:t>     0.79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E966271-BA2D-4F4F-B00C-A330E78DFB5B}"/>
              </a:ext>
            </a:extLst>
          </p:cNvPr>
          <p:cNvSpPr txBox="1"/>
          <p:nvPr/>
        </p:nvSpPr>
        <p:spPr>
          <a:xfrm>
            <a:off x="7197777" y="282564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cs typeface="Segoe UI"/>
              </a:rPr>
              <a:t>2 vs. 13</a:t>
            </a:r>
            <a:endParaRPr lang="en-US" dirty="0">
              <a:cs typeface="Segoe UI"/>
            </a:endParaRPr>
          </a:p>
          <a:p>
            <a:r>
              <a:rPr lang="nl-NL" dirty="0">
                <a:cs typeface="Segoe UI"/>
              </a:rPr>
              <a:t>Precision     1.0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 err="1">
                <a:cs typeface="Segoe UI"/>
              </a:rPr>
              <a:t>Recall</a:t>
            </a:r>
            <a:r>
              <a:rPr lang="nl-NL" dirty="0">
                <a:cs typeface="Segoe UI"/>
              </a:rPr>
              <a:t>          0.49</a:t>
            </a:r>
            <a:endParaRPr lang="en-US" dirty="0">
              <a:cs typeface="Segoe UI"/>
            </a:endParaRPr>
          </a:p>
          <a:p>
            <a:r>
              <a:rPr lang="nl-NL" dirty="0" err="1">
                <a:cs typeface="Segoe UI"/>
              </a:rPr>
              <a:t>Accuracy</a:t>
            </a:r>
            <a:r>
              <a:rPr lang="nl-NL" dirty="0">
                <a:cs typeface="Segoe UI"/>
              </a:rPr>
              <a:t>     0.75</a:t>
            </a:r>
          </a:p>
        </p:txBody>
      </p:sp>
    </p:spTree>
    <p:extLst>
      <p:ext uri="{BB962C8B-B14F-4D97-AF65-F5344CB8AC3E}">
        <p14:creationId xmlns:p14="http://schemas.microsoft.com/office/powerpoint/2010/main" val="114704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509991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CEAE022-746B-D543-8BBC-9F2420CFB7E5}"/>
              </a:ext>
            </a:extLst>
          </p:cNvPr>
          <p:cNvSpPr txBox="1"/>
          <p:nvPr/>
        </p:nvSpPr>
        <p:spPr>
          <a:xfrm>
            <a:off x="2363185" y="1951672"/>
            <a:ext cx="7288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the OR-ensemble using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Finish up the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Rewriting the 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‘Data’ chapter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Explaining the raw data and how it was cleaned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Finish ‘Analysis’ chapter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Explaining the interpretability of the ensemble and the feature selection including medical justification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‘Model’ chapter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Explaining the factor (hyperparameter) and the concept of the ensemble and how it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Correct </a:t>
            </a:r>
            <a:r>
              <a:rPr lang="nl-NL" dirty="0" err="1"/>
              <a:t>and</a:t>
            </a:r>
            <a:r>
              <a:rPr lang="nl-NL" dirty="0"/>
              <a:t> perfect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Results</a:t>
            </a:r>
            <a:r>
              <a:rPr lang="nl-NL" dirty="0"/>
              <a:t>’ </a:t>
            </a:r>
            <a:r>
              <a:rPr lang="nl-NL" dirty="0" err="1"/>
              <a:t>chapter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Write ‘</a:t>
            </a:r>
            <a:r>
              <a:rPr lang="nl-NL" dirty="0" err="1"/>
              <a:t>Conclusion</a:t>
            </a:r>
            <a:r>
              <a:rPr lang="nl-NL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visual</a:t>
            </a:r>
            <a:r>
              <a:rPr lang="nl-NL" dirty="0"/>
              <a:t> aids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paper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9821-4EA5-614E-924B-0C09B227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508E1E-40CD-614E-86F2-3A84A9C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70E71-55B2-49FE-ABFD-4A67FF67026A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af1cbe13-d713-41da-91d7-4caeb8f4af9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Breedbeeld</PresentationFormat>
  <Paragraphs>45</Paragraphs>
  <Slides>7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Pakket</vt:lpstr>
      <vt:lpstr>Ortho Eyes</vt:lpstr>
      <vt:lpstr>Table of contents</vt:lpstr>
      <vt:lpstr>Recap</vt:lpstr>
      <vt:lpstr>What did we do?</vt:lpstr>
      <vt:lpstr>Results OR-ensemble</vt:lpstr>
      <vt:lpstr>What will we do next?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Emma Korf</dc:creator>
  <cp:lastModifiedBy>Emma Korf</cp:lastModifiedBy>
  <cp:revision>24</cp:revision>
  <dcterms:created xsi:type="dcterms:W3CDTF">2020-12-13T19:57:34Z</dcterms:created>
  <dcterms:modified xsi:type="dcterms:W3CDTF">2020-12-14T12:16:18Z</dcterms:modified>
</cp:coreProperties>
</file>