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256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ABB834-DF28-4DC1-B90B-52214E851E71}" v="14" dt="2020-11-15T13:15:27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ma" userId="a96d8eae-4366-4f92-9a14-ef193bc312d4" providerId="ADAL" clId="{D0ABB834-DF28-4DC1-B90B-52214E851E71}"/>
    <pc:docChg chg="custSel addSld delSld modSld">
      <pc:chgData name="Emma" userId="a96d8eae-4366-4f92-9a14-ef193bc312d4" providerId="ADAL" clId="{D0ABB834-DF28-4DC1-B90B-52214E851E71}" dt="2020-11-15T13:15:57.888" v="1189" actId="790"/>
      <pc:docMkLst>
        <pc:docMk/>
      </pc:docMkLst>
      <pc:sldChg chg="delSp modSp">
        <pc:chgData name="Emma" userId="a96d8eae-4366-4f92-9a14-ef193bc312d4" providerId="ADAL" clId="{D0ABB834-DF28-4DC1-B90B-52214E851E71}" dt="2020-11-15T13:02:48.944" v="3" actId="478"/>
        <pc:sldMkLst>
          <pc:docMk/>
          <pc:sldMk cId="3351439039" sldId="256"/>
        </pc:sldMkLst>
        <pc:picChg chg="mod">
          <ac:chgData name="Emma" userId="a96d8eae-4366-4f92-9a14-ef193bc312d4" providerId="ADAL" clId="{D0ABB834-DF28-4DC1-B90B-52214E851E71}" dt="2020-11-15T13:02:24.964" v="2" actId="14100"/>
          <ac:picMkLst>
            <pc:docMk/>
            <pc:sldMk cId="3351439039" sldId="256"/>
            <ac:picMk id="1026" creationId="{DCB86C87-0E2B-4C1B-87A4-FF7E9F9B55CB}"/>
          </ac:picMkLst>
        </pc:picChg>
        <pc:picChg chg="del">
          <ac:chgData name="Emma" userId="a96d8eae-4366-4f92-9a14-ef193bc312d4" providerId="ADAL" clId="{D0ABB834-DF28-4DC1-B90B-52214E851E71}" dt="2020-11-15T13:02:48.944" v="3" actId="478"/>
          <ac:picMkLst>
            <pc:docMk/>
            <pc:sldMk cId="3351439039" sldId="256"/>
            <ac:picMk id="1028" creationId="{00BD26ED-A432-4435-A68F-D6F5C7CFD542}"/>
          </ac:picMkLst>
        </pc:picChg>
      </pc:sldChg>
      <pc:sldChg chg="addSp delSp modSp new del mod">
        <pc:chgData name="Emma" userId="a96d8eae-4366-4f92-9a14-ef193bc312d4" providerId="ADAL" clId="{D0ABB834-DF28-4DC1-B90B-52214E851E71}" dt="2020-11-15T13:03:58.940" v="10" actId="2696"/>
        <pc:sldMkLst>
          <pc:docMk/>
          <pc:sldMk cId="2963594469" sldId="257"/>
        </pc:sldMkLst>
        <pc:spChg chg="add">
          <ac:chgData name="Emma" userId="a96d8eae-4366-4f92-9a14-ef193bc312d4" providerId="ADAL" clId="{D0ABB834-DF28-4DC1-B90B-52214E851E71}" dt="2020-11-15T13:02:55.141" v="6"/>
          <ac:spMkLst>
            <pc:docMk/>
            <pc:sldMk cId="2963594469" sldId="257"/>
            <ac:spMk id="5" creationId="{F14C85DB-4CC5-4405-AFE0-4DBAE1F5779A}"/>
          </ac:spMkLst>
        </pc:spChg>
        <pc:picChg chg="del">
          <ac:chgData name="Emma" userId="a96d8eae-4366-4f92-9a14-ef193bc312d4" providerId="ADAL" clId="{D0ABB834-DF28-4DC1-B90B-52214E851E71}" dt="2020-11-15T13:03:52.047" v="9" actId="478"/>
          <ac:picMkLst>
            <pc:docMk/>
            <pc:sldMk cId="2963594469" sldId="257"/>
            <ac:picMk id="6" creationId="{29BF681A-6EE4-4BB5-B72B-1E3EFE2C4A1F}"/>
          </ac:picMkLst>
        </pc:picChg>
        <pc:picChg chg="add del">
          <ac:chgData name="Emma" userId="a96d8eae-4366-4f92-9a14-ef193bc312d4" providerId="ADAL" clId="{D0ABB834-DF28-4DC1-B90B-52214E851E71}" dt="2020-11-15T13:03:03.650" v="8" actId="478"/>
          <ac:picMkLst>
            <pc:docMk/>
            <pc:sldMk cId="2963594469" sldId="257"/>
            <ac:picMk id="2050" creationId="{44AB0C73-1728-4857-919E-A60660E88F95}"/>
          </ac:picMkLst>
        </pc:picChg>
      </pc:sldChg>
      <pc:sldChg chg="modSp mod">
        <pc:chgData name="Emma" userId="a96d8eae-4366-4f92-9a14-ef193bc312d4" providerId="ADAL" clId="{D0ABB834-DF28-4DC1-B90B-52214E851E71}" dt="2020-11-15T13:04:39.078" v="92" actId="20577"/>
        <pc:sldMkLst>
          <pc:docMk/>
          <pc:sldMk cId="1136284443" sldId="258"/>
        </pc:sldMkLst>
        <pc:spChg chg="mod">
          <ac:chgData name="Emma" userId="a96d8eae-4366-4f92-9a14-ef193bc312d4" providerId="ADAL" clId="{D0ABB834-DF28-4DC1-B90B-52214E851E71}" dt="2020-11-15T13:04:39.078" v="92" actId="20577"/>
          <ac:spMkLst>
            <pc:docMk/>
            <pc:sldMk cId="1136284443" sldId="258"/>
            <ac:spMk id="5" creationId="{E2D5FE4D-86D5-443D-81B7-13AC49A3D31A}"/>
          </ac:spMkLst>
        </pc:spChg>
      </pc:sldChg>
      <pc:sldChg chg="modSp new mod">
        <pc:chgData name="Emma" userId="a96d8eae-4366-4f92-9a14-ef193bc312d4" providerId="ADAL" clId="{D0ABB834-DF28-4DC1-B90B-52214E851E71}" dt="2020-11-15T13:08:09.090" v="451" actId="5793"/>
        <pc:sldMkLst>
          <pc:docMk/>
          <pc:sldMk cId="3970945161" sldId="259"/>
        </pc:sldMkLst>
        <pc:spChg chg="mod">
          <ac:chgData name="Emma" userId="a96d8eae-4366-4f92-9a14-ef193bc312d4" providerId="ADAL" clId="{D0ABB834-DF28-4DC1-B90B-52214E851E71}" dt="2020-11-15T13:04:46.665" v="116" actId="20577"/>
          <ac:spMkLst>
            <pc:docMk/>
            <pc:sldMk cId="3970945161" sldId="259"/>
            <ac:spMk id="2" creationId="{B6217B5D-61D9-4999-9599-AE4F7D61E0EC}"/>
          </ac:spMkLst>
        </pc:spChg>
        <pc:spChg chg="mod">
          <ac:chgData name="Emma" userId="a96d8eae-4366-4f92-9a14-ef193bc312d4" providerId="ADAL" clId="{D0ABB834-DF28-4DC1-B90B-52214E851E71}" dt="2020-11-15T13:08:09.090" v="451" actId="5793"/>
          <ac:spMkLst>
            <pc:docMk/>
            <pc:sldMk cId="3970945161" sldId="259"/>
            <ac:spMk id="3" creationId="{213882A2-CADD-4420-A1A7-34688CC2CCC9}"/>
          </ac:spMkLst>
        </pc:spChg>
      </pc:sldChg>
      <pc:sldChg chg="addSp modSp new mod">
        <pc:chgData name="Emma" userId="a96d8eae-4366-4f92-9a14-ef193bc312d4" providerId="ADAL" clId="{D0ABB834-DF28-4DC1-B90B-52214E851E71}" dt="2020-11-15T13:15:29.174" v="1158" actId="313"/>
        <pc:sldMkLst>
          <pc:docMk/>
          <pc:sldMk cId="3746908712" sldId="260"/>
        </pc:sldMkLst>
        <pc:spChg chg="mod">
          <ac:chgData name="Emma" userId="a96d8eae-4366-4f92-9a14-ef193bc312d4" providerId="ADAL" clId="{D0ABB834-DF28-4DC1-B90B-52214E851E71}" dt="2020-11-15T13:10:57.912" v="739" actId="20577"/>
          <ac:spMkLst>
            <pc:docMk/>
            <pc:sldMk cId="3746908712" sldId="260"/>
            <ac:spMk id="2" creationId="{0E6AE16C-D8E5-4DDC-9913-D014C7610CDC}"/>
          </ac:spMkLst>
        </pc:spChg>
        <pc:spChg chg="mod">
          <ac:chgData name="Emma" userId="a96d8eae-4366-4f92-9a14-ef193bc312d4" providerId="ADAL" clId="{D0ABB834-DF28-4DC1-B90B-52214E851E71}" dt="2020-11-15T13:15:29.174" v="1158" actId="313"/>
          <ac:spMkLst>
            <pc:docMk/>
            <pc:sldMk cId="3746908712" sldId="260"/>
            <ac:spMk id="3" creationId="{B3B0BFFD-319B-4F20-BF05-0699286CE557}"/>
          </ac:spMkLst>
        </pc:spChg>
        <pc:picChg chg="add mod">
          <ac:chgData name="Emma" userId="a96d8eae-4366-4f92-9a14-ef193bc312d4" providerId="ADAL" clId="{D0ABB834-DF28-4DC1-B90B-52214E851E71}" dt="2020-11-15T13:15:27.473" v="1157" actId="1076"/>
          <ac:picMkLst>
            <pc:docMk/>
            <pc:sldMk cId="3746908712" sldId="260"/>
            <ac:picMk id="3074" creationId="{93CAD42F-0F61-4839-990C-62044ABDD254}"/>
          </ac:picMkLst>
        </pc:picChg>
      </pc:sldChg>
      <pc:sldChg chg="modSp new mod">
        <pc:chgData name="Emma" userId="a96d8eae-4366-4f92-9a14-ef193bc312d4" providerId="ADAL" clId="{D0ABB834-DF28-4DC1-B90B-52214E851E71}" dt="2020-11-15T13:15:49.406" v="1188" actId="20577"/>
        <pc:sldMkLst>
          <pc:docMk/>
          <pc:sldMk cId="3127270138" sldId="261"/>
        </pc:sldMkLst>
        <pc:spChg chg="mod">
          <ac:chgData name="Emma" userId="a96d8eae-4366-4f92-9a14-ef193bc312d4" providerId="ADAL" clId="{D0ABB834-DF28-4DC1-B90B-52214E851E71}" dt="2020-11-15T13:07:19.746" v="382" actId="20577"/>
          <ac:spMkLst>
            <pc:docMk/>
            <pc:sldMk cId="3127270138" sldId="261"/>
            <ac:spMk id="2" creationId="{AC902801-591C-46DA-AD2B-5493ECABBAC2}"/>
          </ac:spMkLst>
        </pc:spChg>
        <pc:spChg chg="mod">
          <ac:chgData name="Emma" userId="a96d8eae-4366-4f92-9a14-ef193bc312d4" providerId="ADAL" clId="{D0ABB834-DF28-4DC1-B90B-52214E851E71}" dt="2020-11-15T13:15:49.406" v="1188" actId="20577"/>
          <ac:spMkLst>
            <pc:docMk/>
            <pc:sldMk cId="3127270138" sldId="261"/>
            <ac:spMk id="3" creationId="{5EFFCD38-A387-45A1-B134-B84930111BBB}"/>
          </ac:spMkLst>
        </pc:spChg>
      </pc:sldChg>
      <pc:sldChg chg="modSp new mod">
        <pc:chgData name="Emma" userId="a96d8eae-4366-4f92-9a14-ef193bc312d4" providerId="ADAL" clId="{D0ABB834-DF28-4DC1-B90B-52214E851E71}" dt="2020-11-15T13:15:57.888" v="1189" actId="790"/>
        <pc:sldMkLst>
          <pc:docMk/>
          <pc:sldMk cId="892877143" sldId="262"/>
        </pc:sldMkLst>
        <pc:spChg chg="mod">
          <ac:chgData name="Emma" userId="a96d8eae-4366-4f92-9a14-ef193bc312d4" providerId="ADAL" clId="{D0ABB834-DF28-4DC1-B90B-52214E851E71}" dt="2020-11-15T13:06:52.946" v="312" actId="20577"/>
          <ac:spMkLst>
            <pc:docMk/>
            <pc:sldMk cId="892877143" sldId="262"/>
            <ac:spMk id="2" creationId="{E70A1740-CF67-48CD-8CD6-7466DD2585E8}"/>
          </ac:spMkLst>
        </pc:spChg>
        <pc:spChg chg="mod">
          <ac:chgData name="Emma" userId="a96d8eae-4366-4f92-9a14-ef193bc312d4" providerId="ADAL" clId="{D0ABB834-DF28-4DC1-B90B-52214E851E71}" dt="2020-11-15T13:15:57.888" v="1189" actId="790"/>
          <ac:spMkLst>
            <pc:docMk/>
            <pc:sldMk cId="892877143" sldId="262"/>
            <ac:spMk id="3" creationId="{08432DAA-347B-4FF8-91B5-338EB8227BB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15.11.2020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15.11.2020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9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15.11.2020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19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141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79238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964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38009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0154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52611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52085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085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15.11.2020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122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0DC4BD0-CE81-4853-B752-64BB1C4674A6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212466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914502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99834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15.11.2020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15.11.2020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8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15.11.2020</a:t>
            </a:fld>
            <a:endParaRPr lang="de-D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3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15.11.2020</a:t>
            </a:fld>
            <a:endParaRPr lang="de-D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15.11.2020</a:t>
            </a:fld>
            <a:endParaRPr lang="de-D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15.11.2020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15.11.2020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15.11.2020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0DC4BD0-CE81-4853-B752-64BB1C4674A6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C8CE78E-DCA8-4E05-8E30-C9C35975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1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B86C87-0E2B-4C1B-87A4-FF7E9F9B5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D0D3810-8F4F-4573-BDB5-FFAA44361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Table</a:t>
            </a:r>
            <a:r>
              <a:rPr lang="nl-NL"/>
              <a:t> of contents</a:t>
            </a:r>
            <a:endParaRPr lang="en-GB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E2D5FE4D-86D5-443D-81B7-13AC49A3D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/>
              <a:t>Our</a:t>
            </a:r>
            <a:r>
              <a:rPr lang="nl-NL" dirty="0"/>
              <a:t> project</a:t>
            </a:r>
          </a:p>
          <a:p>
            <a:r>
              <a:rPr lang="nl-NL" dirty="0" err="1"/>
              <a:t>Progress</a:t>
            </a:r>
            <a:r>
              <a:rPr lang="nl-NL" dirty="0"/>
              <a:t> </a:t>
            </a:r>
            <a:r>
              <a:rPr lang="nl-NL" dirty="0" err="1"/>
              <a:t>since</a:t>
            </a:r>
            <a:r>
              <a:rPr lang="nl-NL" dirty="0"/>
              <a:t> last week</a:t>
            </a:r>
          </a:p>
          <a:p>
            <a:r>
              <a:rPr lang="nl-NL" dirty="0"/>
              <a:t>Planning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week</a:t>
            </a:r>
          </a:p>
          <a:p>
            <a:r>
              <a:rPr lang="nl-NL" dirty="0" err="1"/>
              <a:t>Questions</a:t>
            </a:r>
            <a:endParaRPr lang="nl-NL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ijdelijke aanduiding voor dianummer 3">
            <a:extLst>
              <a:ext uri="{FF2B5EF4-FFF2-40B4-BE49-F238E27FC236}">
                <a16:creationId xmlns:a16="http://schemas.microsoft.com/office/drawing/2014/main" id="{4CB93924-6D3B-49D7-A523-14E8D77D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8CE78E-DCA8-4E05-8E30-C9C359754DE2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6284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7B5D-61D9-4999-9599-AE4F7D61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Our</a:t>
            </a:r>
            <a:r>
              <a:rPr lang="nl-NL" dirty="0"/>
              <a:t> project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882A2-CADD-4420-A1A7-34688CC2C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</a:t>
            </a:r>
            <a:r>
              <a:rPr lang="en-GB" dirty="0" err="1"/>
              <a:t>mprove</a:t>
            </a:r>
            <a:r>
              <a:rPr lang="en-GB" dirty="0"/>
              <a:t> the OR-ensemble by achieving a higher recall and accuracy</a:t>
            </a:r>
          </a:p>
          <a:p>
            <a:r>
              <a:rPr lang="en-GB" dirty="0"/>
              <a:t>Classifying people as control group or by severity of shoulder injury</a:t>
            </a:r>
          </a:p>
          <a:p>
            <a:endParaRPr lang="en-GB" dirty="0"/>
          </a:p>
          <a:p>
            <a:r>
              <a:rPr lang="en-GB" dirty="0"/>
              <a:t>Main question: </a:t>
            </a:r>
          </a:p>
          <a:p>
            <a:pPr marL="0" indent="0">
              <a:buNone/>
            </a:pPr>
            <a:r>
              <a:rPr lang="en-GB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Which models can be added to the current OR-ensemble to further improve the ability to properly identify individuals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游明朝" panose="02020400000000000000" pitchFamily="18" charset="-128"/>
              </a:rPr>
              <a:t> 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as part of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游明朝" panose="02020400000000000000" pitchFamily="18" charset="-128"/>
              </a:rPr>
              <a:t> 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the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游明朝" panose="02020400000000000000" pitchFamily="18" charset="-128"/>
              </a:rPr>
              <a:t> 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correct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游明朝" panose="02020400000000000000" pitchFamily="18" charset="-128"/>
              </a:rPr>
              <a:t> 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patient group, using the existing data gained from a Flock of Birds system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游明朝" panose="02020400000000000000" pitchFamily="18" charset="-128"/>
              </a:rPr>
              <a:t>? 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 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633FB-C59C-48A7-B8D9-7FA76AD0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94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AE16C-D8E5-4DDC-9913-D014C7610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BFFD-319B-4F20-BF05-0699286CE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Gathering promising features</a:t>
            </a:r>
          </a:p>
          <a:p>
            <a:r>
              <a:rPr lang="en-GB" dirty="0"/>
              <a:t>Analysing these features</a:t>
            </a:r>
          </a:p>
          <a:p>
            <a:r>
              <a:rPr lang="en-GB" dirty="0"/>
              <a:t>Seem insightful? Test contribution in an experiment</a:t>
            </a:r>
          </a:p>
          <a:p>
            <a:r>
              <a:rPr lang="en-GB" dirty="0"/>
              <a:t>Most features are tested in relevance and results are documented</a:t>
            </a:r>
          </a:p>
          <a:p>
            <a:r>
              <a:rPr lang="en-GB" dirty="0"/>
              <a:t>Example: difference in max height between left and right elbow</a:t>
            </a:r>
          </a:p>
          <a:p>
            <a:pPr lvl="1"/>
            <a:r>
              <a:rPr lang="en-GB" dirty="0"/>
              <a:t>Precision is 1.0, rest of results are promising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F7BCF-4E84-4543-BC1B-B57814932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4</a:t>
            </a:fld>
            <a:endParaRPr lang="en-GB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3CAD42F-0F61-4839-990C-62044ABDD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444" y="5201864"/>
            <a:ext cx="34385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908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02801-591C-46DA-AD2B-5493ECABB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Planning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FCD38-A387-45A1-B134-B84930111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Meeting with project owner (</a:t>
            </a:r>
            <a:r>
              <a:rPr lang="en-GB" dirty="0" err="1"/>
              <a:t>Jurriaan</a:t>
            </a:r>
            <a:r>
              <a:rPr lang="en-GB" dirty="0"/>
              <a:t> de Groot)</a:t>
            </a:r>
          </a:p>
          <a:p>
            <a:pPr lvl="1"/>
            <a:r>
              <a:rPr lang="en-GB" dirty="0"/>
              <a:t>Possibly continue with the rotation matrices</a:t>
            </a:r>
          </a:p>
          <a:p>
            <a:r>
              <a:rPr lang="en-GB" dirty="0"/>
              <a:t>Adding features with worthwhile results to the original ensemble (like the example in slide 4)</a:t>
            </a:r>
          </a:p>
          <a:p>
            <a:r>
              <a:rPr lang="en-GB" dirty="0"/>
              <a:t>Write explanations as to why which results are seen and what parameters are combined leading to these results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BFECD-80AA-49F3-ADB6-EA574408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270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1740-CF67-48CD-8CD6-7466DD25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Questions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32DAA-347B-4FF8-91B5-338EB8227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Thanks for listening!</a:t>
            </a:r>
          </a:p>
          <a:p>
            <a:r>
              <a:rPr lang="en-GB" dirty="0"/>
              <a:t>Are there any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BEDC2-F74A-4E6F-B1B0-127F58BC7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714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kket">
  <a:themeElements>
    <a:clrScheme name="Pak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05DC5FA2CD4D45B9CD42A6B514858C" ma:contentTypeVersion="8" ma:contentTypeDescription="Een nieuw document maken." ma:contentTypeScope="" ma:versionID="00820deeeb6d91dbd9a687e57ee88674">
  <xsd:schema xmlns:xsd="http://www.w3.org/2001/XMLSchema" xmlns:xs="http://www.w3.org/2001/XMLSchema" xmlns:p="http://schemas.microsoft.com/office/2006/metadata/properties" xmlns:ns2="af1cbe13-d713-41da-91d7-4caeb8f4af9c" targetNamespace="http://schemas.microsoft.com/office/2006/metadata/properties" ma:root="true" ma:fieldsID="c1a1628f046f2e106cf5035c0734f37b" ns2:_="">
    <xsd:import namespace="af1cbe13-d713-41da-91d7-4caeb8f4af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cbe13-d713-41da-91d7-4caeb8f4af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AE6A95-EC7B-414B-9630-D5270007A5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cbe13-d713-41da-91d7-4caeb8f4af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848768-DA65-41D4-87A2-A2D69E2A3BA2}">
  <ds:schemaRefs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af1cbe13-d713-41da-91d7-4caeb8f4af9c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BE598DF-7444-4D8F-867F-C25342AD75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190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游明朝</vt:lpstr>
      <vt:lpstr>Arial</vt:lpstr>
      <vt:lpstr>Calibri</vt:lpstr>
      <vt:lpstr>Calibri Light</vt:lpstr>
      <vt:lpstr>Gill Sans MT</vt:lpstr>
      <vt:lpstr>Kantoorthema</vt:lpstr>
      <vt:lpstr>Pakket</vt:lpstr>
      <vt:lpstr>PowerPoint Presentation</vt:lpstr>
      <vt:lpstr>Table of contents</vt:lpstr>
      <vt:lpstr>Our project</vt:lpstr>
      <vt:lpstr>Progress </vt:lpstr>
      <vt:lpstr>Planning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Emma Korf</cp:lastModifiedBy>
  <cp:revision>1</cp:revision>
  <dcterms:created xsi:type="dcterms:W3CDTF">2020-11-15T13:01:09Z</dcterms:created>
  <dcterms:modified xsi:type="dcterms:W3CDTF">2020-11-15T13:16:05Z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0x0101005505DC5FA2CD4D45B9CD42A6B514858C</vt:lpwstr>
  </property>
</Properties>
</file>