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1F05-103A-4C1A-B0D0-B211A76B8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F5D1A-CF38-48AD-903C-1F355891A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6A75-855F-437E-BF72-53E5DB93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0F2-124F-4A05-A394-9FF26A69294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DC9C-1123-4EDE-B2A7-A94428F1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19DAA-22C5-49D4-A472-D997AD96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EB23-7D97-4895-894A-9E15844F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5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F85F-13A6-4E5E-8A7A-9ED683C0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2FF4A-516F-4829-A9EA-0E397F1B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AA2A-54A2-49B1-8251-2DA88A37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0F2-124F-4A05-A394-9FF26A69294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946B-33DE-434A-AF86-C1045BAC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F2BC-40FD-42B7-9043-322D56DA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EB23-7D97-4895-894A-9E15844F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E3673-13DB-4096-95CD-CD1D1D01D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8BA7B-F9C9-4455-AF14-6401130F4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93689-06D3-48A6-BED5-E6C4E23D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0F2-124F-4A05-A394-9FF26A69294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5B17-AFCE-4246-9CB3-88AF4349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09DF8-C6C1-4877-AC9C-AF7A526D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EB23-7D97-4895-894A-9E15844F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AAE2-C627-4C2A-B7A2-122F3054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D4C8-578E-44E0-8A1E-DC66C65B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4D7C-160D-4C24-8E6C-A4AA102A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0F2-124F-4A05-A394-9FF26A69294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44CE-C537-4D45-8C21-AC07350C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66C5-D250-4FC4-8D07-1B536F35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EB23-7D97-4895-894A-9E15844F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7FBA-C0B3-4238-B847-0903847E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28B1-AD69-4591-83BE-A8C28D09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20529-51F9-4C0A-97CD-D43036BB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0F2-124F-4A05-A394-9FF26A69294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FDA1-DA5B-4657-B0CC-B81090FB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2BE0-9A6A-4C5D-A023-E4E6D99B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EB23-7D97-4895-894A-9E15844F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6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724F-362B-499F-9A8F-AC9BA9EA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1858-DBA4-427F-BDBA-C74E46D3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4CCD-58FE-4582-AC17-856587AEF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691B6-5E3A-4E16-BAC4-1575751C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0F2-124F-4A05-A394-9FF26A69294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056DC-9036-4BD2-B1B4-0DC66667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C6006-A777-433D-8CFC-714BEB15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EB23-7D97-4895-894A-9E15844F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1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6987-B8ED-48E8-871E-47003F1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27DA3-1E77-4DAB-A54C-AA42E75F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7BD3C-98F3-47FB-9B34-484E4EF5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49CED-BE4E-40AC-A201-C9CA1DC9D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D16AD-2B0B-4AED-B095-F330E287C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B332B-7FB4-453D-9AD4-A7C59D58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0F2-124F-4A05-A394-9FF26A69294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E7527-61C5-4695-A69D-1F026422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26987-46AB-4F77-9B30-33164A69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EB23-7D97-4895-894A-9E15844F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4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19B-D4B0-47B3-A011-8EB1C353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64C93-BDDC-4F5C-AEB2-0F392D88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0F2-124F-4A05-A394-9FF26A69294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17684-350A-409C-8986-4F4BF923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0B9D7-AE7D-428F-8FAE-13466BAC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EB23-7D97-4895-894A-9E15844F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3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5E531-525F-4143-BB86-619B50C2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0F2-124F-4A05-A394-9FF26A69294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7DE1E-1F5E-4751-A2BB-54786EDB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3E259-741D-4CDE-9180-EAE36F6B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EB23-7D97-4895-894A-9E15844F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2CE2-4B72-4D6B-9ECF-D8567667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BB34-4370-4BAB-A104-4814B3D6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4C08D-7BCF-4CE6-9EA3-DD848FE71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D1B6-8DA0-4E2E-9DC6-D54B2FC0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0F2-124F-4A05-A394-9FF26A69294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78A0E-77FB-4F5E-A8CB-6DCE71A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6CF8-DCD1-4185-8ED4-368D9632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EB23-7D97-4895-894A-9E15844F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2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59AA-3C78-423B-9B03-7F0551C4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50163-09B4-4A06-9D8B-2743B7CA1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E93D-8301-4359-86FC-79C219C51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EA2E0-F267-49F8-99B4-4DD75B1E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0F2-124F-4A05-A394-9FF26A69294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5AA76-32D0-4D21-B96A-DE555609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F9728-525C-4ECE-AD6E-E8D6CD4E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EB23-7D97-4895-894A-9E15844F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7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027AD-D7CC-401C-A64D-97ACF671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02FC-1E2F-42D9-A7DF-1BB3DD25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8AB03-F78C-4F56-B043-342068712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160F2-124F-4A05-A394-9FF26A69294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54F0-2EC7-4879-B9CE-0258ACA06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238F-1292-4ACD-8805-5B8383AC1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EB23-7D97-4895-894A-9E15844F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5DFC9A6-2DAD-4934-AA19-C861FF258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4" y="1424245"/>
            <a:ext cx="4572000" cy="2356618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28ED1D-667D-476D-A0C4-DF5B821B4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50" y="1424245"/>
            <a:ext cx="4572000" cy="2356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53F422-AE71-4E61-8F86-85B5320FA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427" y="3993205"/>
            <a:ext cx="3476625" cy="163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AE703B-8A25-4FA7-BC33-192AC21ED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3475" y="4017321"/>
            <a:ext cx="3438525" cy="23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340494-9CF1-4259-92A0-DD7306038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129" y="5765766"/>
            <a:ext cx="2552700" cy="257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556022-97D6-478D-84CE-D20EE88785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6" y="4125890"/>
            <a:ext cx="4572000" cy="23566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7C7421-3F11-4F54-807C-96A64148F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1427" y="6089060"/>
            <a:ext cx="2828925" cy="4857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6DD268-AAE1-466B-9CB2-895870B886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3475" y="4255446"/>
            <a:ext cx="2714625" cy="4191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DD3C64-CDF7-42B3-BFE8-AB9BA79F767F}"/>
              </a:ext>
            </a:extLst>
          </p:cNvPr>
          <p:cNvSpPr txBox="1"/>
          <p:nvPr/>
        </p:nvSpPr>
        <p:spPr>
          <a:xfrm>
            <a:off x="292231" y="253304"/>
            <a:ext cx="10567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113 individuals comply (12%), 10 repeats, 3 runs</a:t>
            </a:r>
          </a:p>
          <a:p>
            <a:r>
              <a:rPr lang="en-US" altLang="zh-CN" sz="2400" b="1" dirty="0"/>
              <a:t>Randomly distributed in all age groups </a:t>
            </a:r>
            <a:r>
              <a:rPr lang="en-US" altLang="zh-CN" sz="2400" dirty="0"/>
              <a:t>vs</a:t>
            </a:r>
            <a:r>
              <a:rPr lang="en-US" altLang="zh-CN" sz="2400" b="1" dirty="0"/>
              <a:t> all of 113 are restaurant workers</a:t>
            </a:r>
            <a:endParaRPr lang="zh-CN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CDC2A-C026-4EEC-9B5B-0F9944358D2B}"/>
              </a:ext>
            </a:extLst>
          </p:cNvPr>
          <p:cNvSpPr txBox="1"/>
          <p:nvPr/>
        </p:nvSpPr>
        <p:spPr>
          <a:xfrm>
            <a:off x="8033829" y="5740464"/>
            <a:ext cx="2118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Weighted avg mob rate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676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9AE7B8-FA6D-409B-AED8-9DF3043E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427" y="4070022"/>
            <a:ext cx="3476625" cy="1638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401D0B-E4BC-4258-98EE-A129F29C7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475" y="4094138"/>
            <a:ext cx="3438525" cy="238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72B6F7-1A58-4E95-81B6-D7F1C9D0E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129" y="5842583"/>
            <a:ext cx="2552700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0788C-207F-49F9-A32E-31EEF1EE5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427" y="6234020"/>
            <a:ext cx="2752725" cy="4191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8B5A3-4F15-4851-A25E-5B522DFC1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475" y="4332263"/>
            <a:ext cx="2790825" cy="533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14D7AB-9A5E-48E4-9D09-F416B5FAC6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382"/>
            <a:ext cx="4572000" cy="2356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8740A-F24D-4906-9E8F-A07D8EE4B31F}"/>
              </a:ext>
            </a:extLst>
          </p:cNvPr>
          <p:cNvSpPr txBox="1"/>
          <p:nvPr/>
        </p:nvSpPr>
        <p:spPr>
          <a:xfrm>
            <a:off x="292231" y="253304"/>
            <a:ext cx="11170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113 individuals comply (12%), 10 repeats, 3 runs</a:t>
            </a:r>
          </a:p>
          <a:p>
            <a:r>
              <a:rPr lang="en-US" altLang="zh-CN" sz="2400" b="1" dirty="0"/>
              <a:t>Randomly distributed in all age groups </a:t>
            </a:r>
            <a:r>
              <a:rPr lang="en-US" altLang="zh-CN" sz="2400" dirty="0"/>
              <a:t>vs</a:t>
            </a:r>
            <a:r>
              <a:rPr lang="en-US" altLang="zh-CN" sz="2400" b="1" dirty="0"/>
              <a:t> all of 113 are supermarket workers</a:t>
            </a:r>
            <a:endParaRPr lang="zh-CN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25F37B-9F79-4F91-A829-FB2BF90F95A1}"/>
              </a:ext>
            </a:extLst>
          </p:cNvPr>
          <p:cNvSpPr txBox="1"/>
          <p:nvPr/>
        </p:nvSpPr>
        <p:spPr>
          <a:xfrm>
            <a:off x="8033829" y="5817281"/>
            <a:ext cx="2118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Weighted avg mob rate</a:t>
            </a:r>
            <a:endParaRPr lang="zh-CN" altLang="en-US" sz="1400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F72177-9FF1-4FE6-B19D-804C747A4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29" y="1077475"/>
            <a:ext cx="4572000" cy="23566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EAC86E-E32F-4CF8-9E15-D8E4C7266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" y="4094138"/>
            <a:ext cx="4572000" cy="235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86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06F3294-FA33-4C15-99B4-DDEBF97FD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4" y="1142363"/>
            <a:ext cx="4572000" cy="235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A787D-8D32-44E5-A264-CF0F20943CF1}"/>
                  </a:ext>
                </a:extLst>
              </p:cNvPr>
              <p:cNvSpPr txBox="1"/>
              <p:nvPr/>
            </p:nvSpPr>
            <p:spPr>
              <a:xfrm>
                <a:off x="4518850" y="1312047"/>
                <a:ext cx="46793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10 %</m:t>
                      </m:r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A787D-8D32-44E5-A264-CF0F20943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50" y="1312047"/>
                <a:ext cx="46793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BD3BC75-C72A-4152-9D11-45CE2BB60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27" y="1142363"/>
            <a:ext cx="4572000" cy="235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60BC9A-3D49-4B53-8886-E1DF65DCD728}"/>
                  </a:ext>
                </a:extLst>
              </p:cNvPr>
              <p:cNvSpPr txBox="1"/>
              <p:nvPr/>
            </p:nvSpPr>
            <p:spPr>
              <a:xfrm>
                <a:off x="9827712" y="1312047"/>
                <a:ext cx="46793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10 %</m:t>
                      </m:r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60BC9A-3D49-4B53-8886-E1DF65DCD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712" y="1312047"/>
                <a:ext cx="46793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11F4B54-1F76-4E3C-8EBF-F1CF7271E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4" y="3863501"/>
            <a:ext cx="4572000" cy="235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96AF2B-4D9F-4CDE-83AF-C09BF1997352}"/>
                  </a:ext>
                </a:extLst>
              </p:cNvPr>
              <p:cNvSpPr txBox="1"/>
              <p:nvPr/>
            </p:nvSpPr>
            <p:spPr>
              <a:xfrm>
                <a:off x="4509423" y="4034238"/>
                <a:ext cx="46793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10 %</m:t>
                      </m:r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96AF2B-4D9F-4CDE-83AF-C09BF1997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423" y="4034238"/>
                <a:ext cx="46793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FD1749D-7C28-488C-B103-398000EE50E9}"/>
              </a:ext>
            </a:extLst>
          </p:cNvPr>
          <p:cNvSpPr txBox="1"/>
          <p:nvPr/>
        </p:nvSpPr>
        <p:spPr>
          <a:xfrm>
            <a:off x="292231" y="253304"/>
            <a:ext cx="11170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 repeats, 3 runs, not distinguishing essential non-essential workers</a:t>
            </a:r>
          </a:p>
          <a:p>
            <a:r>
              <a:rPr lang="en-US" altLang="zh-CN" sz="2400" b="1" dirty="0"/>
              <a:t>10% compliant </a:t>
            </a:r>
            <a:r>
              <a:rPr lang="en-US" altLang="zh-CN" sz="2400" dirty="0"/>
              <a:t>vs</a:t>
            </a:r>
            <a:r>
              <a:rPr lang="en-US" altLang="zh-CN" sz="2400" b="1" dirty="0"/>
              <a:t> 100% compliant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534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E6B846-DD51-43B7-ABB7-161A5175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16" y="1260543"/>
            <a:ext cx="4572000" cy="235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F8EE41-708B-4347-A6AC-B64EC5656D56}"/>
              </a:ext>
            </a:extLst>
          </p:cNvPr>
          <p:cNvSpPr txBox="1"/>
          <p:nvPr/>
        </p:nvSpPr>
        <p:spPr>
          <a:xfrm>
            <a:off x="292231" y="253304"/>
            <a:ext cx="11170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 repeats, 3 runs, not distinguishing essential non-essential workers</a:t>
            </a:r>
          </a:p>
          <a:p>
            <a:r>
              <a:rPr lang="en-US" altLang="zh-CN" sz="2400" b="1" dirty="0"/>
              <a:t>10% compliant </a:t>
            </a:r>
            <a:r>
              <a:rPr lang="en-US" altLang="zh-CN" sz="2400" dirty="0"/>
              <a:t>vs</a:t>
            </a:r>
            <a:r>
              <a:rPr lang="en-US" altLang="zh-CN" sz="2400" b="1" dirty="0"/>
              <a:t> 100% compliant</a:t>
            </a:r>
            <a:endParaRPr lang="zh-CN" altLang="en-US" sz="2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50320C-9F68-4517-A0A2-63799AB0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12" y="1260543"/>
            <a:ext cx="4572000" cy="235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B4CC39E-0263-4EBA-BC4B-959FC3135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16" y="3885736"/>
            <a:ext cx="4572000" cy="235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61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Weijia Liu</dc:creator>
  <cp:lastModifiedBy>Emma Weijia Liu</cp:lastModifiedBy>
  <cp:revision>13</cp:revision>
  <dcterms:created xsi:type="dcterms:W3CDTF">2020-06-02T19:11:13Z</dcterms:created>
  <dcterms:modified xsi:type="dcterms:W3CDTF">2020-06-03T22:03:43Z</dcterms:modified>
</cp:coreProperties>
</file>