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D1F5-93B2-FF39-75A7-BCBDACFB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5580A-D9F0-EEF8-F234-D1253AC8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7238-CEFB-7FA3-7E99-95732EF6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F459-852B-0D41-7DD9-4C103BFA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9E9B5-7F75-57C0-A478-A06AC83A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7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42B-1F5B-6D3A-3121-EC283DD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B8A6B-E59E-B2A2-BBA7-A2577D6C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1804-CFF4-0528-19F8-5BEC6EFF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6572-9B70-02D3-B98B-F5CE2C4B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13BA-F275-F875-74CC-211B953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B25B8-8E27-D029-DEC1-CC55CAC4B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6A36-B286-7B23-B045-E7FC263E1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C414-8597-3F3C-455A-81626D7D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E390-307B-42A4-AA9C-20121740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E5FC-F817-2ADA-7855-736B9875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8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4EDA-D170-F41B-1A9D-FCA00FC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F536-270B-96EF-8BB0-4B4B5FEC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B5C1-B077-7C3B-2E33-CF711C3C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24C9-9A84-8711-8868-E12ABA98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BDC0-F841-7DBA-75FF-F2FED174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F06-70F1-299C-0F23-B7C26B22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FD80-1A19-A3B7-5C5D-89F45C72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80F6-20A9-447A-BCFE-1E0BFD23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C6B5-456F-BD75-6FBA-F724E5DD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079C-640D-EE03-5935-AABB9055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26C9-0227-74FD-E1B4-860120CD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F05-10F0-6BFB-13DC-A83B9E36A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E58E-790F-68E4-0D83-34BA25EB9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95F4-61D6-EBC0-3BB7-E27ECBFD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6741-5BE8-E09F-89FC-A57B8D46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3ADE-2626-0A0F-8977-BA0A82B7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3605-AC91-3036-A6C2-092B2BB4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3205-C277-BD87-FDC7-25D8D2EC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7DAA4-C866-C93F-60AA-942DA01C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01684-6E3B-F941-9AB4-79724AF59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0D67-ED63-02AA-C397-AB5C72288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3A81A-6BEA-5B55-7CF7-A19DE5A3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C2254-E40E-96BE-9ECF-33E452A9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58AFF-BE3A-1FFF-C21C-71EDAF30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1C26-8576-FA15-09A7-CAB5B052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B9FF7-8768-8285-2CA8-646DB31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20D8F-8593-2D6B-577C-4E5DFD7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3E8BC-1F80-8F2F-A234-3036E567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06C48-8274-59B6-B7DF-933A888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63E81-3EFC-2762-FB73-ED3D693C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DCE7-4B5E-BCDD-02FB-E9AFF2AF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F00-19FF-4458-DF06-C9FDE3FD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D862-DBFB-E80A-DDA9-38E1ADEC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4922-FAD1-97C8-B971-1D7BA780C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30F6D-3319-ECB8-823E-863F1AC3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DC144-C188-2366-1D9A-C29A0722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E637-8CA8-68A6-5366-F0258BAD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9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3D2C-F3D6-C482-B047-E6F6C920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166FD-D881-AA7F-AD74-43D256DC4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0D3FE-B97B-71D4-8DF2-8685434A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3C28-6BAE-9771-1592-7B7C5C3B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D84D4-196E-4FBE-FB47-355A06EE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3983-1FDD-7FA0-BDD0-EAD9221C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B914B-C727-4338-DAFD-0469DFCA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1CA8-6CEC-7252-F4D9-715DC1CB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A6DF-9A85-D5A5-D633-684B3B582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A0F20-E0DF-4D79-B267-9EA5F96D8B8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0C32-FF0C-7534-A2A8-2E121B38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46AA-0229-8E2D-E0B8-A7442E24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74DA6-64C4-405E-8FFB-2556C1DDC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D67AA6-3D1F-83AA-4992-4A247A55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21868"/>
              </p:ext>
            </p:extLst>
          </p:nvPr>
        </p:nvGraphicFramePr>
        <p:xfrm>
          <a:off x="4674616" y="549000"/>
          <a:ext cx="720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12327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022139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3988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54954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701591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617754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03666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030190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902726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91480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882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1538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38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103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2193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591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723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64956"/>
                  </a:ext>
                </a:extLst>
              </a:tr>
            </a:tbl>
          </a:graphicData>
        </a:graphic>
      </p:graphicFrame>
      <p:pic>
        <p:nvPicPr>
          <p:cNvPr id="7" name="Picture 6" descr="A cartoon penguin with yellow feet&#10;&#10;Description automatically generated">
            <a:extLst>
              <a:ext uri="{FF2B5EF4-FFF2-40B4-BE49-F238E27FC236}">
                <a16:creationId xmlns:a16="http://schemas.microsoft.com/office/drawing/2014/main" id="{A2574487-6F6C-C99F-81A5-D04365F7C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85" t="9669" r="10651" b="10182"/>
          <a:stretch/>
        </p:blipFill>
        <p:spPr>
          <a:xfrm>
            <a:off x="5479494" y="1271015"/>
            <a:ext cx="616506" cy="720000"/>
          </a:xfrm>
          <a:prstGeom prst="rect">
            <a:avLst/>
          </a:prstGeom>
        </p:spPr>
      </p:pic>
      <p:pic>
        <p:nvPicPr>
          <p:cNvPr id="8" name="Picture 7" descr="A cartoon penguin with yellow feet&#10;&#10;Description automatically generated">
            <a:extLst>
              <a:ext uri="{FF2B5EF4-FFF2-40B4-BE49-F238E27FC236}">
                <a16:creationId xmlns:a16="http://schemas.microsoft.com/office/drawing/2014/main" id="{288A188D-A12F-4DD0-DB22-D82ADAE96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85" t="9669" r="10651" b="10182"/>
          <a:stretch/>
        </p:blipFill>
        <p:spPr>
          <a:xfrm>
            <a:off x="8365950" y="2709000"/>
            <a:ext cx="616506" cy="7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4D43A-B64C-07A2-B957-20EC3617F983}"/>
              </a:ext>
            </a:extLst>
          </p:cNvPr>
          <p:cNvSpPr txBox="1"/>
          <p:nvPr/>
        </p:nvSpPr>
        <p:spPr>
          <a:xfrm>
            <a:off x="603504" y="549000"/>
            <a:ext cx="175564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/Red Player Display name/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D7FBD-6BD9-FE24-E9C0-5A6C352FCC99}"/>
              </a:ext>
            </a:extLst>
          </p:cNvPr>
          <p:cNvSpPr txBox="1"/>
          <p:nvPr/>
        </p:nvSpPr>
        <p:spPr>
          <a:xfrm>
            <a:off x="603504" y="1347731"/>
            <a:ext cx="1755648" cy="646331"/>
          </a:xfrm>
          <a:prstGeom prst="rect">
            <a:avLst/>
          </a:prstGeom>
          <a:solidFill>
            <a:srgbClr val="0F9ED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/Blue Player Display name/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AA4C8-AE65-3A1B-8E53-63B0215A4B2E}"/>
              </a:ext>
            </a:extLst>
          </p:cNvPr>
          <p:cNvSpPr txBox="1"/>
          <p:nvPr/>
        </p:nvSpPr>
        <p:spPr>
          <a:xfrm>
            <a:off x="2523744" y="548999"/>
            <a:ext cx="50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/Red Player Point Total/</a:t>
            </a:r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1CA1F-C24C-0DA8-63E3-1E01E4343B02}"/>
              </a:ext>
            </a:extLst>
          </p:cNvPr>
          <p:cNvSpPr txBox="1"/>
          <p:nvPr/>
        </p:nvSpPr>
        <p:spPr>
          <a:xfrm>
            <a:off x="2523744" y="1347731"/>
            <a:ext cx="50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/Blue Player Point Total/</a:t>
            </a:r>
            <a:endParaRPr lang="en-GB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AE204-C7CD-0CE4-E5CC-0E00BAD00879}"/>
              </a:ext>
            </a:extLst>
          </p:cNvPr>
          <p:cNvSpPr txBox="1"/>
          <p:nvPr/>
        </p:nvSpPr>
        <p:spPr>
          <a:xfrm>
            <a:off x="329184" y="5568696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Mute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B392F0-6890-6D8E-56AA-D1337DC76BA7}"/>
              </a:ext>
            </a:extLst>
          </p:cNvPr>
          <p:cNvSpPr/>
          <p:nvPr/>
        </p:nvSpPr>
        <p:spPr>
          <a:xfrm>
            <a:off x="1049184" y="556869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563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Martin (Student)</dc:creator>
  <cp:lastModifiedBy>Emma Martin (Student)</cp:lastModifiedBy>
  <cp:revision>1</cp:revision>
  <dcterms:created xsi:type="dcterms:W3CDTF">2024-02-09T00:12:57Z</dcterms:created>
  <dcterms:modified xsi:type="dcterms:W3CDTF">2024-02-09T00:25:43Z</dcterms:modified>
</cp:coreProperties>
</file>