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FFBF50-EB60-479D-B45F-D09900A7EB9A}"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147510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FFBF50-EB60-479D-B45F-D09900A7EB9A}"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129120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FFBF50-EB60-479D-B45F-D09900A7EB9A}"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560149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BFFBF50-EB60-479D-B45F-D09900A7EB9A}"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7294D-A486-492B-8631-DC12F3AE620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9316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FFBF50-EB60-479D-B45F-D09900A7EB9A}"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2211674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FFBF50-EB60-479D-B45F-D09900A7EB9A}" type="datetimeFigureOut">
              <a:rPr lang="en-US" smtClean="0"/>
              <a:t>12/8/2024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37197242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FFBF50-EB60-479D-B45F-D09900A7EB9A}" type="datetimeFigureOut">
              <a:rPr lang="en-US" smtClean="0"/>
              <a:t>12/8/2024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3608121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FBF50-EB60-479D-B45F-D09900A7EB9A}"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1977660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FBF50-EB60-479D-B45F-D09900A7EB9A}"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257164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BFFBF50-EB60-479D-B45F-D09900A7EB9A}"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224973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FFBF50-EB60-479D-B45F-D09900A7EB9A}"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1554666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FFBF50-EB60-479D-B45F-D09900A7EB9A}"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3895670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FFBF50-EB60-479D-B45F-D09900A7EB9A}"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1998761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BFFBF50-EB60-479D-B45F-D09900A7EB9A}" type="datetimeFigureOut">
              <a:rPr lang="en-US" smtClean="0"/>
              <a:t>12/8/2024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1543622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FFBF50-EB60-479D-B45F-D09900A7EB9A}" type="datetimeFigureOut">
              <a:rPr lang="en-US" smtClean="0"/>
              <a:t>12/8/2024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2167683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BFFBF50-EB60-479D-B45F-D09900A7EB9A}" type="datetimeFigureOut">
              <a:rPr lang="en-US" smtClean="0"/>
              <a:t>12/8/2024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260056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FFBF50-EB60-479D-B45F-D09900A7EB9A}"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07294D-A486-492B-8631-DC12F3AE6201}" type="slidenum">
              <a:rPr lang="en-US" smtClean="0"/>
              <a:t>‹#›</a:t>
            </a:fld>
            <a:endParaRPr lang="en-US"/>
          </a:p>
        </p:txBody>
      </p:sp>
    </p:spTree>
    <p:extLst>
      <p:ext uri="{BB962C8B-B14F-4D97-AF65-F5344CB8AC3E}">
        <p14:creationId xmlns:p14="http://schemas.microsoft.com/office/powerpoint/2010/main" val="234667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FFBF50-EB60-479D-B45F-D09900A7EB9A}" type="datetimeFigureOut">
              <a:rPr lang="en-US" smtClean="0"/>
              <a:t>12/8/2024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C07294D-A486-492B-8631-DC12F3AE6201}" type="slidenum">
              <a:rPr lang="en-US" smtClean="0"/>
              <a:t>‹#›</a:t>
            </a:fld>
            <a:endParaRPr lang="en-US"/>
          </a:p>
        </p:txBody>
      </p:sp>
    </p:spTree>
    <p:extLst>
      <p:ext uri="{BB962C8B-B14F-4D97-AF65-F5344CB8AC3E}">
        <p14:creationId xmlns:p14="http://schemas.microsoft.com/office/powerpoint/2010/main" val="154988130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39CB5-40A9-3F51-3274-201A23806DAF}"/>
              </a:ext>
            </a:extLst>
          </p:cNvPr>
          <p:cNvSpPr>
            <a:spLocks noGrp="1"/>
          </p:cNvSpPr>
          <p:nvPr>
            <p:ph type="ctrTitle"/>
          </p:nvPr>
        </p:nvSpPr>
        <p:spPr/>
        <p:txBody>
          <a:bodyPr/>
          <a:lstStyle/>
          <a:p>
            <a:r>
              <a:rPr lang="en-US" dirty="0"/>
              <a:t>Library Project</a:t>
            </a:r>
          </a:p>
        </p:txBody>
      </p:sp>
      <p:sp>
        <p:nvSpPr>
          <p:cNvPr id="3" name="Subtitle 2">
            <a:extLst>
              <a:ext uri="{FF2B5EF4-FFF2-40B4-BE49-F238E27FC236}">
                <a16:creationId xmlns:a16="http://schemas.microsoft.com/office/drawing/2014/main" id="{6FD57499-614C-B709-72E3-18BB27183660}"/>
              </a:ext>
            </a:extLst>
          </p:cNvPr>
          <p:cNvSpPr>
            <a:spLocks noGrp="1"/>
          </p:cNvSpPr>
          <p:nvPr>
            <p:ph type="subTitle" idx="1"/>
          </p:nvPr>
        </p:nvSpPr>
        <p:spPr/>
        <p:txBody>
          <a:bodyPr/>
          <a:lstStyle/>
          <a:p>
            <a:r>
              <a:rPr lang="en-US" dirty="0"/>
              <a:t>Emma Hopkins</a:t>
            </a:r>
          </a:p>
        </p:txBody>
      </p:sp>
    </p:spTree>
    <p:extLst>
      <p:ext uri="{BB962C8B-B14F-4D97-AF65-F5344CB8AC3E}">
        <p14:creationId xmlns:p14="http://schemas.microsoft.com/office/powerpoint/2010/main" val="3845316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8BF4-5FB9-0E7F-31E2-EA8C9ABB1350}"/>
              </a:ext>
            </a:extLst>
          </p:cNvPr>
          <p:cNvSpPr>
            <a:spLocks noGrp="1"/>
          </p:cNvSpPr>
          <p:nvPr>
            <p:ph type="title"/>
          </p:nvPr>
        </p:nvSpPr>
        <p:spPr/>
        <p:txBody>
          <a:bodyPr/>
          <a:lstStyle/>
          <a:p>
            <a:r>
              <a:rPr lang="en-US" dirty="0"/>
              <a:t>My idea is to build a library webpage…</a:t>
            </a:r>
          </a:p>
        </p:txBody>
      </p:sp>
      <p:sp>
        <p:nvSpPr>
          <p:cNvPr id="3" name="Content Placeholder 2">
            <a:extLst>
              <a:ext uri="{FF2B5EF4-FFF2-40B4-BE49-F238E27FC236}">
                <a16:creationId xmlns:a16="http://schemas.microsoft.com/office/drawing/2014/main" id="{7A9AF272-CFAD-51F0-34DD-A92B07D63704}"/>
              </a:ext>
            </a:extLst>
          </p:cNvPr>
          <p:cNvSpPr>
            <a:spLocks noGrp="1"/>
          </p:cNvSpPr>
          <p:nvPr>
            <p:ph idx="1"/>
          </p:nvPr>
        </p:nvSpPr>
        <p:spPr/>
        <p:txBody>
          <a:bodyPr/>
          <a:lstStyle/>
          <a:p>
            <a:pPr marL="0" indent="0">
              <a:buNone/>
            </a:pPr>
            <a:r>
              <a:rPr lang="en-US" dirty="0"/>
              <a:t>This page will be able to search for and suggest books, allow users to rate and review the books that they read and keep lists of books they want to read. This webpage will also allow users to connect with their friends, see others activity, and join book clubs. Eventually this webpage will have the ability to track the stats of each reader and give updated graphs on their reading trends. There are also ideas in the works to have a csv reader so that readers are able to insert their data from a spreadsheet or from other book tracking apps. </a:t>
            </a:r>
          </a:p>
        </p:txBody>
      </p:sp>
    </p:spTree>
    <p:extLst>
      <p:ext uri="{BB962C8B-B14F-4D97-AF65-F5344CB8AC3E}">
        <p14:creationId xmlns:p14="http://schemas.microsoft.com/office/powerpoint/2010/main" val="250667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6FD0-A342-34CF-064E-12F438C0B4BA}"/>
              </a:ext>
            </a:extLst>
          </p:cNvPr>
          <p:cNvSpPr>
            <a:spLocks noGrp="1"/>
          </p:cNvSpPr>
          <p:nvPr>
            <p:ph type="title"/>
          </p:nvPr>
        </p:nvSpPr>
        <p:spPr/>
        <p:txBody>
          <a:bodyPr/>
          <a:lstStyle/>
          <a:p>
            <a:r>
              <a:rPr lang="en-US" dirty="0"/>
              <a:t>Entity Relationship Diagram</a:t>
            </a:r>
          </a:p>
        </p:txBody>
      </p:sp>
      <p:sp>
        <p:nvSpPr>
          <p:cNvPr id="3" name="Content Placeholder 2">
            <a:extLst>
              <a:ext uri="{FF2B5EF4-FFF2-40B4-BE49-F238E27FC236}">
                <a16:creationId xmlns:a16="http://schemas.microsoft.com/office/drawing/2014/main" id="{47EC5F2E-4787-43F4-9AAD-E95A256ABD0E}"/>
              </a:ext>
            </a:extLst>
          </p:cNvPr>
          <p:cNvSpPr>
            <a:spLocks noGrp="1"/>
          </p:cNvSpPr>
          <p:nvPr>
            <p:ph idx="1"/>
          </p:nvPr>
        </p:nvSpPr>
        <p:spPr>
          <a:xfrm>
            <a:off x="10915649" y="7029450"/>
            <a:ext cx="5648325" cy="2819400"/>
          </a:xfrm>
        </p:spPr>
        <p:txBody>
          <a:bodyPr/>
          <a:lstStyle/>
          <a:p>
            <a:endParaRPr lang="en-US" dirty="0"/>
          </a:p>
        </p:txBody>
      </p:sp>
      <p:sp>
        <p:nvSpPr>
          <p:cNvPr id="5" name="Rectangle 4">
            <a:extLst>
              <a:ext uri="{FF2B5EF4-FFF2-40B4-BE49-F238E27FC236}">
                <a16:creationId xmlns:a16="http://schemas.microsoft.com/office/drawing/2014/main" id="{24D716A1-327F-1C30-5D50-A305E7299643}"/>
              </a:ext>
            </a:extLst>
          </p:cNvPr>
          <p:cNvSpPr>
            <a:spLocks noChangeArrowheads="1"/>
          </p:cNvSpPr>
          <p:nvPr/>
        </p:nvSpPr>
        <p:spPr bwMode="auto">
          <a:xfrm>
            <a:off x="2190750" y="23002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1" descr="A screenshot of a computer&#10;&#10;Description automatically generated">
            <a:extLst>
              <a:ext uri="{FF2B5EF4-FFF2-40B4-BE49-F238E27FC236}">
                <a16:creationId xmlns:a16="http://schemas.microsoft.com/office/drawing/2014/main" id="{9B8AA5EC-BCE2-212F-4DF5-4D7210BC3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1" y="2001836"/>
            <a:ext cx="10369690" cy="234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13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C81A-A893-E220-CCA1-9C2571F3FCDF}"/>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BA45C922-7E03-8845-543C-F78370F28A53}"/>
              </a:ext>
            </a:extLst>
          </p:cNvPr>
          <p:cNvSpPr>
            <a:spLocks noGrp="1"/>
          </p:cNvSpPr>
          <p:nvPr>
            <p:ph idx="1"/>
          </p:nvPr>
        </p:nvSpPr>
        <p:spPr/>
        <p:txBody>
          <a:bodyPr/>
          <a:lstStyle/>
          <a:p>
            <a:r>
              <a:rPr lang="en-US" dirty="0"/>
              <a:t>Database implementation</a:t>
            </a:r>
          </a:p>
          <a:p>
            <a:pPr lvl="1"/>
            <a:r>
              <a:rPr lang="en-US" dirty="0"/>
              <a:t>Signing in </a:t>
            </a:r>
          </a:p>
          <a:p>
            <a:pPr lvl="1"/>
            <a:r>
              <a:rPr lang="en-US" dirty="0"/>
              <a:t>Deleting user accounts</a:t>
            </a:r>
          </a:p>
          <a:p>
            <a:pPr lvl="1"/>
            <a:r>
              <a:rPr lang="en-US" dirty="0"/>
              <a:t>Passwords</a:t>
            </a:r>
          </a:p>
          <a:p>
            <a:pPr lvl="1"/>
            <a:r>
              <a:rPr lang="en-US" dirty="0"/>
              <a:t>Storing data</a:t>
            </a:r>
          </a:p>
          <a:p>
            <a:r>
              <a:rPr lang="en-US" dirty="0"/>
              <a:t>API implementation</a:t>
            </a:r>
          </a:p>
          <a:p>
            <a:pPr lvl="1"/>
            <a:r>
              <a:rPr lang="en-US" dirty="0"/>
              <a:t>Storing data from the </a:t>
            </a:r>
            <a:r>
              <a:rPr lang="en-US" dirty="0" err="1"/>
              <a:t>api</a:t>
            </a:r>
            <a:r>
              <a:rPr lang="en-US" dirty="0"/>
              <a:t> to the database</a:t>
            </a:r>
          </a:p>
          <a:p>
            <a:r>
              <a:rPr lang="en-US" dirty="0"/>
              <a:t>XAMPP</a:t>
            </a:r>
          </a:p>
          <a:p>
            <a:r>
              <a:rPr lang="en-US" dirty="0"/>
              <a:t>Time</a:t>
            </a:r>
          </a:p>
          <a:p>
            <a:pPr marL="0" indent="0">
              <a:buNone/>
            </a:pPr>
            <a:endParaRPr lang="en-US" dirty="0"/>
          </a:p>
        </p:txBody>
      </p:sp>
    </p:spTree>
    <p:extLst>
      <p:ext uri="{BB962C8B-B14F-4D97-AF65-F5344CB8AC3E}">
        <p14:creationId xmlns:p14="http://schemas.microsoft.com/office/powerpoint/2010/main" val="219806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9AF5-AE30-1CF9-0D25-71FC79D53A0D}"/>
              </a:ext>
            </a:extLst>
          </p:cNvPr>
          <p:cNvSpPr>
            <a:spLocks noGrp="1"/>
          </p:cNvSpPr>
          <p:nvPr>
            <p:ph type="title"/>
          </p:nvPr>
        </p:nvSpPr>
        <p:spPr/>
        <p:txBody>
          <a:bodyPr/>
          <a:lstStyle/>
          <a:p>
            <a:r>
              <a:rPr lang="en-US" dirty="0"/>
              <a:t>Things I learned</a:t>
            </a:r>
          </a:p>
        </p:txBody>
      </p:sp>
      <p:sp>
        <p:nvSpPr>
          <p:cNvPr id="3" name="Content Placeholder 2">
            <a:extLst>
              <a:ext uri="{FF2B5EF4-FFF2-40B4-BE49-F238E27FC236}">
                <a16:creationId xmlns:a16="http://schemas.microsoft.com/office/drawing/2014/main" id="{6FCCC7B9-3FE6-3536-0863-6725E1A678E9}"/>
              </a:ext>
            </a:extLst>
          </p:cNvPr>
          <p:cNvSpPr>
            <a:spLocks noGrp="1"/>
          </p:cNvSpPr>
          <p:nvPr>
            <p:ph idx="1"/>
          </p:nvPr>
        </p:nvSpPr>
        <p:spPr/>
        <p:txBody>
          <a:bodyPr/>
          <a:lstStyle/>
          <a:p>
            <a:r>
              <a:rPr lang="en-US" dirty="0"/>
              <a:t>How to integrate an API into a webpage</a:t>
            </a:r>
          </a:p>
          <a:p>
            <a:r>
              <a:rPr lang="en-US" dirty="0"/>
              <a:t>How to store data into a database</a:t>
            </a:r>
          </a:p>
          <a:p>
            <a:r>
              <a:rPr lang="en-US" dirty="0"/>
              <a:t>Some more insight into </a:t>
            </a:r>
            <a:r>
              <a:rPr lang="en-US" dirty="0" err="1"/>
              <a:t>php</a:t>
            </a:r>
            <a:endParaRPr lang="en-US" dirty="0"/>
          </a:p>
          <a:p>
            <a:endParaRPr lang="en-US" dirty="0"/>
          </a:p>
          <a:p>
            <a:endParaRPr lang="en-US" dirty="0"/>
          </a:p>
          <a:p>
            <a:r>
              <a:rPr lang="en-US" dirty="0"/>
              <a:t>I now have a project that I am passionate about able to continue working on and learning new skills </a:t>
            </a:r>
          </a:p>
        </p:txBody>
      </p:sp>
    </p:spTree>
    <p:extLst>
      <p:ext uri="{BB962C8B-B14F-4D97-AF65-F5344CB8AC3E}">
        <p14:creationId xmlns:p14="http://schemas.microsoft.com/office/powerpoint/2010/main" val="332133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114B-97CD-5BF5-C4B8-2175FB7EDF43}"/>
              </a:ext>
            </a:extLst>
          </p:cNvPr>
          <p:cNvSpPr>
            <a:spLocks noGrp="1"/>
          </p:cNvSpPr>
          <p:nvPr>
            <p:ph type="title"/>
          </p:nvPr>
        </p:nvSpPr>
        <p:spPr/>
        <p:txBody>
          <a:bodyPr/>
          <a:lstStyle/>
          <a:p>
            <a:r>
              <a:rPr lang="en-US" dirty="0"/>
              <a:t>Team Contributions</a:t>
            </a:r>
          </a:p>
        </p:txBody>
      </p:sp>
      <p:sp>
        <p:nvSpPr>
          <p:cNvPr id="3" name="Content Placeholder 2">
            <a:extLst>
              <a:ext uri="{FF2B5EF4-FFF2-40B4-BE49-F238E27FC236}">
                <a16:creationId xmlns:a16="http://schemas.microsoft.com/office/drawing/2014/main" id="{427D2F56-5A33-0902-1A11-5D32B8DE7D8B}"/>
              </a:ext>
            </a:extLst>
          </p:cNvPr>
          <p:cNvSpPr>
            <a:spLocks noGrp="1"/>
          </p:cNvSpPr>
          <p:nvPr>
            <p:ph idx="1"/>
          </p:nvPr>
        </p:nvSpPr>
        <p:spPr/>
        <p:txBody>
          <a:bodyPr/>
          <a:lstStyle/>
          <a:p>
            <a:r>
              <a:rPr lang="en-US" dirty="0"/>
              <a:t>ERD design --  Emma Hopkins</a:t>
            </a:r>
          </a:p>
          <a:p>
            <a:r>
              <a:rPr lang="en-US" dirty="0"/>
              <a:t>PHP implementation --  Emma Hopkins</a:t>
            </a:r>
          </a:p>
          <a:p>
            <a:r>
              <a:rPr lang="en-US" dirty="0"/>
              <a:t>API implementation --  Emma Hopkins</a:t>
            </a:r>
          </a:p>
          <a:p>
            <a:r>
              <a:rPr lang="en-US" dirty="0"/>
              <a:t>Stylesheets --  Emma Hopkins</a:t>
            </a:r>
          </a:p>
          <a:p>
            <a:r>
              <a:rPr lang="en-US" dirty="0" err="1"/>
              <a:t>Powerpoint</a:t>
            </a:r>
            <a:r>
              <a:rPr lang="en-US" dirty="0"/>
              <a:t> --  Emma Hopkins</a:t>
            </a:r>
          </a:p>
          <a:p>
            <a:r>
              <a:rPr lang="en-US" dirty="0"/>
              <a:t>Presentation --  Emma Hopkins</a:t>
            </a:r>
          </a:p>
        </p:txBody>
      </p:sp>
    </p:spTree>
    <p:extLst>
      <p:ext uri="{BB962C8B-B14F-4D97-AF65-F5344CB8AC3E}">
        <p14:creationId xmlns:p14="http://schemas.microsoft.com/office/powerpoint/2010/main" val="24242827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84</TotalTime>
  <Words>218</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Ion</vt:lpstr>
      <vt:lpstr>Library Project</vt:lpstr>
      <vt:lpstr>My idea is to build a library webpage…</vt:lpstr>
      <vt:lpstr>Entity Relationship Diagram</vt:lpstr>
      <vt:lpstr>Challenges</vt:lpstr>
      <vt:lpstr>Things I learned</vt:lpstr>
      <vt:lpstr>Team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Emma Hopkins</dc:creator>
  <cp:lastModifiedBy>Emma Hopkins</cp:lastModifiedBy>
  <cp:revision>1</cp:revision>
  <dcterms:created xsi:type="dcterms:W3CDTF">2024-12-09T04:26:49Z</dcterms:created>
  <dcterms:modified xsi:type="dcterms:W3CDTF">2024-12-09T05:51:17Z</dcterms:modified>
</cp:coreProperties>
</file>