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C9715-345D-43AB-98D2-AB4354CF23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883E99-395B-48DF-A685-1D6CB07A4924}">
      <dgm:prSet/>
      <dgm:spPr/>
      <dgm:t>
        <a:bodyPr/>
        <a:lstStyle/>
        <a:p>
          <a:r>
            <a:rPr lang="en-US"/>
            <a:t>- Student feedback is unstructured</a:t>
          </a:r>
        </a:p>
      </dgm:t>
    </dgm:pt>
    <dgm:pt modelId="{291092F9-A0F0-4361-BCF9-37725E7519B8}" type="parTrans" cxnId="{612F6152-4CDA-4051-A05E-FB8B912F3862}">
      <dgm:prSet/>
      <dgm:spPr/>
      <dgm:t>
        <a:bodyPr/>
        <a:lstStyle/>
        <a:p>
          <a:endParaRPr lang="en-US"/>
        </a:p>
      </dgm:t>
    </dgm:pt>
    <dgm:pt modelId="{3AF16A3C-F48F-4823-AEDE-552F896A3200}" type="sibTrans" cxnId="{612F6152-4CDA-4051-A05E-FB8B912F3862}">
      <dgm:prSet/>
      <dgm:spPr/>
      <dgm:t>
        <a:bodyPr/>
        <a:lstStyle/>
        <a:p>
          <a:endParaRPr lang="en-US"/>
        </a:p>
      </dgm:t>
    </dgm:pt>
    <dgm:pt modelId="{E31D930A-44E2-4675-9579-5D3BC0E087EE}">
      <dgm:prSet/>
      <dgm:spPr/>
      <dgm:t>
        <a:bodyPr/>
        <a:lstStyle/>
        <a:p>
          <a:r>
            <a:rPr lang="en-US"/>
            <a:t>- Need to classify sentiment and detect complaints</a:t>
          </a:r>
        </a:p>
      </dgm:t>
    </dgm:pt>
    <dgm:pt modelId="{DC8D30BA-2732-44C8-AFDF-7708AC50D60A}" type="parTrans" cxnId="{DE7BABB0-84AA-4B79-8191-61040EC32DDF}">
      <dgm:prSet/>
      <dgm:spPr/>
      <dgm:t>
        <a:bodyPr/>
        <a:lstStyle/>
        <a:p>
          <a:endParaRPr lang="en-US"/>
        </a:p>
      </dgm:t>
    </dgm:pt>
    <dgm:pt modelId="{9CC09DA2-B541-45EA-9E6F-DA6C834EC991}" type="sibTrans" cxnId="{DE7BABB0-84AA-4B79-8191-61040EC32DDF}">
      <dgm:prSet/>
      <dgm:spPr/>
      <dgm:t>
        <a:bodyPr/>
        <a:lstStyle/>
        <a:p>
          <a:endParaRPr lang="en-US"/>
        </a:p>
      </dgm:t>
    </dgm:pt>
    <dgm:pt modelId="{8E0CA1BD-9488-4510-8042-5D81B751F60C}">
      <dgm:prSet/>
      <dgm:spPr/>
      <dgm:t>
        <a:bodyPr/>
        <a:lstStyle/>
        <a:p>
          <a:r>
            <a:rPr lang="en-US"/>
            <a:t>- Visualize insights per instructor/course</a:t>
          </a:r>
        </a:p>
      </dgm:t>
    </dgm:pt>
    <dgm:pt modelId="{E4810DC1-34A4-43E0-A52E-76EC9804DE57}" type="parTrans" cxnId="{14726C19-8A81-43C5-9317-5AF37B614A19}">
      <dgm:prSet/>
      <dgm:spPr/>
      <dgm:t>
        <a:bodyPr/>
        <a:lstStyle/>
        <a:p>
          <a:endParaRPr lang="en-US"/>
        </a:p>
      </dgm:t>
    </dgm:pt>
    <dgm:pt modelId="{777CEC04-984A-4147-8257-49C94A863479}" type="sibTrans" cxnId="{14726C19-8A81-43C5-9317-5AF37B614A19}">
      <dgm:prSet/>
      <dgm:spPr/>
      <dgm:t>
        <a:bodyPr/>
        <a:lstStyle/>
        <a:p>
          <a:endParaRPr lang="en-US"/>
        </a:p>
      </dgm:t>
    </dgm:pt>
    <dgm:pt modelId="{D043BA1B-E3D2-488D-AE0E-751CDDF8CDB1}" type="pres">
      <dgm:prSet presAssocID="{3FDC9715-345D-43AB-98D2-AB4354CF238C}" presName="linear" presStyleCnt="0">
        <dgm:presLayoutVars>
          <dgm:animLvl val="lvl"/>
          <dgm:resizeHandles val="exact"/>
        </dgm:presLayoutVars>
      </dgm:prSet>
      <dgm:spPr/>
    </dgm:pt>
    <dgm:pt modelId="{70E40562-4DBC-42ED-ACB9-D6DF4C593B96}" type="pres">
      <dgm:prSet presAssocID="{88883E99-395B-48DF-A685-1D6CB07A49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A2B505-B12A-424C-903C-B3ABFFAAAB4A}" type="pres">
      <dgm:prSet presAssocID="{3AF16A3C-F48F-4823-AEDE-552F896A3200}" presName="spacer" presStyleCnt="0"/>
      <dgm:spPr/>
    </dgm:pt>
    <dgm:pt modelId="{BE50AD17-7880-4B01-8BA0-F1B8630AFDFA}" type="pres">
      <dgm:prSet presAssocID="{E31D930A-44E2-4675-9579-5D3BC0E087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5566E9-DAAA-42C6-9870-4FC629A92F6B}" type="pres">
      <dgm:prSet presAssocID="{9CC09DA2-B541-45EA-9E6F-DA6C834EC991}" presName="spacer" presStyleCnt="0"/>
      <dgm:spPr/>
    </dgm:pt>
    <dgm:pt modelId="{1ED42147-AF69-47C7-A015-5AABFC273E30}" type="pres">
      <dgm:prSet presAssocID="{8E0CA1BD-9488-4510-8042-5D81B751F6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726C19-8A81-43C5-9317-5AF37B614A19}" srcId="{3FDC9715-345D-43AB-98D2-AB4354CF238C}" destId="{8E0CA1BD-9488-4510-8042-5D81B751F60C}" srcOrd="2" destOrd="0" parTransId="{E4810DC1-34A4-43E0-A52E-76EC9804DE57}" sibTransId="{777CEC04-984A-4147-8257-49C94A863479}"/>
    <dgm:cxn modelId="{AFA00B2A-FF5C-4D27-BF50-4E2DA8B79E93}" type="presOf" srcId="{88883E99-395B-48DF-A685-1D6CB07A4924}" destId="{70E40562-4DBC-42ED-ACB9-D6DF4C593B96}" srcOrd="0" destOrd="0" presId="urn:microsoft.com/office/officeart/2005/8/layout/vList2"/>
    <dgm:cxn modelId="{612F6152-4CDA-4051-A05E-FB8B912F3862}" srcId="{3FDC9715-345D-43AB-98D2-AB4354CF238C}" destId="{88883E99-395B-48DF-A685-1D6CB07A4924}" srcOrd="0" destOrd="0" parTransId="{291092F9-A0F0-4361-BCF9-37725E7519B8}" sibTransId="{3AF16A3C-F48F-4823-AEDE-552F896A3200}"/>
    <dgm:cxn modelId="{9565AE58-0E4E-4D4C-968F-F76193AA5031}" type="presOf" srcId="{E31D930A-44E2-4675-9579-5D3BC0E087EE}" destId="{BE50AD17-7880-4B01-8BA0-F1B8630AFDFA}" srcOrd="0" destOrd="0" presId="urn:microsoft.com/office/officeart/2005/8/layout/vList2"/>
    <dgm:cxn modelId="{DE7BABB0-84AA-4B79-8191-61040EC32DDF}" srcId="{3FDC9715-345D-43AB-98D2-AB4354CF238C}" destId="{E31D930A-44E2-4675-9579-5D3BC0E087EE}" srcOrd="1" destOrd="0" parTransId="{DC8D30BA-2732-44C8-AFDF-7708AC50D60A}" sibTransId="{9CC09DA2-B541-45EA-9E6F-DA6C834EC991}"/>
    <dgm:cxn modelId="{B2B3B9F6-2E67-4641-AF32-048AD2A1903C}" type="presOf" srcId="{3FDC9715-345D-43AB-98D2-AB4354CF238C}" destId="{D043BA1B-E3D2-488D-AE0E-751CDDF8CDB1}" srcOrd="0" destOrd="0" presId="urn:microsoft.com/office/officeart/2005/8/layout/vList2"/>
    <dgm:cxn modelId="{B885F2FC-734F-4953-9AA1-1E62598BFFA5}" type="presOf" srcId="{8E0CA1BD-9488-4510-8042-5D81B751F60C}" destId="{1ED42147-AF69-47C7-A015-5AABFC273E30}" srcOrd="0" destOrd="0" presId="urn:microsoft.com/office/officeart/2005/8/layout/vList2"/>
    <dgm:cxn modelId="{FDE6F790-6A61-4130-AB3B-C7EC1B583403}" type="presParOf" srcId="{D043BA1B-E3D2-488D-AE0E-751CDDF8CDB1}" destId="{70E40562-4DBC-42ED-ACB9-D6DF4C593B96}" srcOrd="0" destOrd="0" presId="urn:microsoft.com/office/officeart/2005/8/layout/vList2"/>
    <dgm:cxn modelId="{ECE47DA2-038C-4786-A91D-614AFB8B02A6}" type="presParOf" srcId="{D043BA1B-E3D2-488D-AE0E-751CDDF8CDB1}" destId="{E9A2B505-B12A-424C-903C-B3ABFFAAAB4A}" srcOrd="1" destOrd="0" presId="urn:microsoft.com/office/officeart/2005/8/layout/vList2"/>
    <dgm:cxn modelId="{5216772E-DA2B-4D9E-8AA4-4484AFA52F02}" type="presParOf" srcId="{D043BA1B-E3D2-488D-AE0E-751CDDF8CDB1}" destId="{BE50AD17-7880-4B01-8BA0-F1B8630AFDFA}" srcOrd="2" destOrd="0" presId="urn:microsoft.com/office/officeart/2005/8/layout/vList2"/>
    <dgm:cxn modelId="{EC69BF00-FFAA-4265-BA23-7CF7621CE9F9}" type="presParOf" srcId="{D043BA1B-E3D2-488D-AE0E-751CDDF8CDB1}" destId="{785566E9-DAAA-42C6-9870-4FC629A92F6B}" srcOrd="3" destOrd="0" presId="urn:microsoft.com/office/officeart/2005/8/layout/vList2"/>
    <dgm:cxn modelId="{1A2B5688-D2B9-4AB3-9A44-3B4F35880C5E}" type="presParOf" srcId="{D043BA1B-E3D2-488D-AE0E-751CDDF8CDB1}" destId="{1ED42147-AF69-47C7-A015-5AABFC273E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F8D95F-2DE8-4B3E-9DEE-7B66FEDC4A7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54BA790-0F87-4ACD-AD5E-AD69761547F2}">
      <dgm:prSet/>
      <dgm:spPr/>
      <dgm:t>
        <a:bodyPr/>
        <a:lstStyle/>
        <a:p>
          <a:r>
            <a:rPr lang="en-US"/>
            <a:t>Python (Pandas, NLTK, Scikit-learn, Gensim, TextBlob)</a:t>
          </a:r>
        </a:p>
      </dgm:t>
    </dgm:pt>
    <dgm:pt modelId="{90DDE5FF-11AA-45AA-92D0-D80EBF0DEA5C}" type="parTrans" cxnId="{84463A50-8F45-4E69-A7F8-D022A7D5848E}">
      <dgm:prSet/>
      <dgm:spPr/>
      <dgm:t>
        <a:bodyPr/>
        <a:lstStyle/>
        <a:p>
          <a:endParaRPr lang="en-US"/>
        </a:p>
      </dgm:t>
    </dgm:pt>
    <dgm:pt modelId="{9D570919-9F42-489A-80D8-D2C0702154FB}" type="sibTrans" cxnId="{84463A50-8F45-4E69-A7F8-D022A7D5848E}">
      <dgm:prSet/>
      <dgm:spPr/>
      <dgm:t>
        <a:bodyPr/>
        <a:lstStyle/>
        <a:p>
          <a:endParaRPr lang="en-US"/>
        </a:p>
      </dgm:t>
    </dgm:pt>
    <dgm:pt modelId="{55DBEF45-C145-4BB2-AA0D-27653E8AFA9F}">
      <dgm:prSet/>
      <dgm:spPr/>
      <dgm:t>
        <a:bodyPr/>
        <a:lstStyle/>
        <a:p>
          <a:r>
            <a:rPr lang="en-US"/>
            <a:t>Dashboarding: Power BI</a:t>
          </a:r>
        </a:p>
      </dgm:t>
    </dgm:pt>
    <dgm:pt modelId="{3A693034-842B-4BCA-BEC2-8EE1C0A4E001}" type="parTrans" cxnId="{035332DE-A2E4-41F0-A5DC-DDDBAF52BD94}">
      <dgm:prSet/>
      <dgm:spPr/>
      <dgm:t>
        <a:bodyPr/>
        <a:lstStyle/>
        <a:p>
          <a:endParaRPr lang="en-US"/>
        </a:p>
      </dgm:t>
    </dgm:pt>
    <dgm:pt modelId="{2D57C2CE-F217-4E5B-98C6-B7A418182700}" type="sibTrans" cxnId="{035332DE-A2E4-41F0-A5DC-DDDBAF52BD94}">
      <dgm:prSet/>
      <dgm:spPr/>
      <dgm:t>
        <a:bodyPr/>
        <a:lstStyle/>
        <a:p>
          <a:endParaRPr lang="en-US"/>
        </a:p>
      </dgm:t>
    </dgm:pt>
    <dgm:pt modelId="{7AECB7D8-504A-4661-83D8-B6504D0EC35E}">
      <dgm:prSet/>
      <dgm:spPr/>
      <dgm:t>
        <a:bodyPr/>
        <a:lstStyle/>
        <a:p>
          <a:r>
            <a:rPr lang="en-US"/>
            <a:t>Deployment: Streamlit</a:t>
          </a:r>
        </a:p>
      </dgm:t>
    </dgm:pt>
    <dgm:pt modelId="{47F1323D-E481-4299-95BA-1DD6BDEB4F21}" type="parTrans" cxnId="{4A3913D6-DF10-4DAC-BEB5-F8424870832A}">
      <dgm:prSet/>
      <dgm:spPr/>
      <dgm:t>
        <a:bodyPr/>
        <a:lstStyle/>
        <a:p>
          <a:endParaRPr lang="en-US"/>
        </a:p>
      </dgm:t>
    </dgm:pt>
    <dgm:pt modelId="{31693F03-7A75-4EEB-AEA2-2EF0F9A049D2}" type="sibTrans" cxnId="{4A3913D6-DF10-4DAC-BEB5-F8424870832A}">
      <dgm:prSet/>
      <dgm:spPr/>
      <dgm:t>
        <a:bodyPr/>
        <a:lstStyle/>
        <a:p>
          <a:endParaRPr lang="en-US"/>
        </a:p>
      </dgm:t>
    </dgm:pt>
    <dgm:pt modelId="{0E0F7729-EF88-490C-9FEC-4A828F739B33}">
      <dgm:prSet/>
      <dgm:spPr/>
      <dgm:t>
        <a:bodyPr/>
        <a:lstStyle/>
        <a:p>
          <a:r>
            <a:rPr lang="en-US"/>
            <a:t>Version Control: Git, GitHub</a:t>
          </a:r>
        </a:p>
      </dgm:t>
    </dgm:pt>
    <dgm:pt modelId="{C376E8F1-CBFA-47A4-B412-0E22B7F4CDA7}" type="parTrans" cxnId="{7EBA9FB2-6191-48B8-A4F3-7332316B30C6}">
      <dgm:prSet/>
      <dgm:spPr/>
      <dgm:t>
        <a:bodyPr/>
        <a:lstStyle/>
        <a:p>
          <a:endParaRPr lang="en-US"/>
        </a:p>
      </dgm:t>
    </dgm:pt>
    <dgm:pt modelId="{8515C3D9-51BE-4A49-8AFB-42AA1781F734}" type="sibTrans" cxnId="{7EBA9FB2-6191-48B8-A4F3-7332316B30C6}">
      <dgm:prSet/>
      <dgm:spPr/>
      <dgm:t>
        <a:bodyPr/>
        <a:lstStyle/>
        <a:p>
          <a:endParaRPr lang="en-US"/>
        </a:p>
      </dgm:t>
    </dgm:pt>
    <dgm:pt modelId="{0AB40C07-F2A9-4AC4-89F3-46EE2FA4EA2C}" type="pres">
      <dgm:prSet presAssocID="{87F8D95F-2DE8-4B3E-9DEE-7B66FEDC4A75}" presName="linear" presStyleCnt="0">
        <dgm:presLayoutVars>
          <dgm:animLvl val="lvl"/>
          <dgm:resizeHandles val="exact"/>
        </dgm:presLayoutVars>
      </dgm:prSet>
      <dgm:spPr/>
    </dgm:pt>
    <dgm:pt modelId="{99628556-D461-43EA-9807-0C7E1F739015}" type="pres">
      <dgm:prSet presAssocID="{C54BA790-0F87-4ACD-AD5E-AD69761547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8BD9F7-5FD4-4228-80DB-D1AE34E522BE}" type="pres">
      <dgm:prSet presAssocID="{9D570919-9F42-489A-80D8-D2C0702154FB}" presName="spacer" presStyleCnt="0"/>
      <dgm:spPr/>
    </dgm:pt>
    <dgm:pt modelId="{490C91BD-5FA5-44B1-8500-CC471C1883DF}" type="pres">
      <dgm:prSet presAssocID="{55DBEF45-C145-4BB2-AA0D-27653E8AFA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909BE1-C1DA-4E18-A51E-878885E3135C}" type="pres">
      <dgm:prSet presAssocID="{2D57C2CE-F217-4E5B-98C6-B7A418182700}" presName="spacer" presStyleCnt="0"/>
      <dgm:spPr/>
    </dgm:pt>
    <dgm:pt modelId="{E7A5E98C-38BE-4BD0-93B5-F7468D433CFD}" type="pres">
      <dgm:prSet presAssocID="{7AECB7D8-504A-4661-83D8-B6504D0EC3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58345E-F447-4925-A232-AC3C369A3F2F}" type="pres">
      <dgm:prSet presAssocID="{31693F03-7A75-4EEB-AEA2-2EF0F9A049D2}" presName="spacer" presStyleCnt="0"/>
      <dgm:spPr/>
    </dgm:pt>
    <dgm:pt modelId="{59EE415D-2F89-45FB-8928-04486D2B637D}" type="pres">
      <dgm:prSet presAssocID="{0E0F7729-EF88-490C-9FEC-4A828F739B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4DD02F-B398-4F5F-AA60-5D71D567544F}" type="presOf" srcId="{0E0F7729-EF88-490C-9FEC-4A828F739B33}" destId="{59EE415D-2F89-45FB-8928-04486D2B637D}" srcOrd="0" destOrd="0" presId="urn:microsoft.com/office/officeart/2005/8/layout/vList2"/>
    <dgm:cxn modelId="{DFB54D64-3D10-4085-8963-835B1D3AA35B}" type="presOf" srcId="{55DBEF45-C145-4BB2-AA0D-27653E8AFA9F}" destId="{490C91BD-5FA5-44B1-8500-CC471C1883DF}" srcOrd="0" destOrd="0" presId="urn:microsoft.com/office/officeart/2005/8/layout/vList2"/>
    <dgm:cxn modelId="{84463A50-8F45-4E69-A7F8-D022A7D5848E}" srcId="{87F8D95F-2DE8-4B3E-9DEE-7B66FEDC4A75}" destId="{C54BA790-0F87-4ACD-AD5E-AD69761547F2}" srcOrd="0" destOrd="0" parTransId="{90DDE5FF-11AA-45AA-92D0-D80EBF0DEA5C}" sibTransId="{9D570919-9F42-489A-80D8-D2C0702154FB}"/>
    <dgm:cxn modelId="{36576B54-0D4E-40F6-BC6E-44E149D4FD29}" type="presOf" srcId="{7AECB7D8-504A-4661-83D8-B6504D0EC35E}" destId="{E7A5E98C-38BE-4BD0-93B5-F7468D433CFD}" srcOrd="0" destOrd="0" presId="urn:microsoft.com/office/officeart/2005/8/layout/vList2"/>
    <dgm:cxn modelId="{7EBA9FB2-6191-48B8-A4F3-7332316B30C6}" srcId="{87F8D95F-2DE8-4B3E-9DEE-7B66FEDC4A75}" destId="{0E0F7729-EF88-490C-9FEC-4A828F739B33}" srcOrd="3" destOrd="0" parTransId="{C376E8F1-CBFA-47A4-B412-0E22B7F4CDA7}" sibTransId="{8515C3D9-51BE-4A49-8AFB-42AA1781F734}"/>
    <dgm:cxn modelId="{49E90EC7-A758-4BDA-80A9-406B227BB46C}" type="presOf" srcId="{87F8D95F-2DE8-4B3E-9DEE-7B66FEDC4A75}" destId="{0AB40C07-F2A9-4AC4-89F3-46EE2FA4EA2C}" srcOrd="0" destOrd="0" presId="urn:microsoft.com/office/officeart/2005/8/layout/vList2"/>
    <dgm:cxn modelId="{6F28FFC9-73B2-4CD4-9BB0-AE03F4B1660A}" type="presOf" srcId="{C54BA790-0F87-4ACD-AD5E-AD69761547F2}" destId="{99628556-D461-43EA-9807-0C7E1F739015}" srcOrd="0" destOrd="0" presId="urn:microsoft.com/office/officeart/2005/8/layout/vList2"/>
    <dgm:cxn modelId="{4A3913D6-DF10-4DAC-BEB5-F8424870832A}" srcId="{87F8D95F-2DE8-4B3E-9DEE-7B66FEDC4A75}" destId="{7AECB7D8-504A-4661-83D8-B6504D0EC35E}" srcOrd="2" destOrd="0" parTransId="{47F1323D-E481-4299-95BA-1DD6BDEB4F21}" sibTransId="{31693F03-7A75-4EEB-AEA2-2EF0F9A049D2}"/>
    <dgm:cxn modelId="{035332DE-A2E4-41F0-A5DC-DDDBAF52BD94}" srcId="{87F8D95F-2DE8-4B3E-9DEE-7B66FEDC4A75}" destId="{55DBEF45-C145-4BB2-AA0D-27653E8AFA9F}" srcOrd="1" destOrd="0" parTransId="{3A693034-842B-4BCA-BEC2-8EE1C0A4E001}" sibTransId="{2D57C2CE-F217-4E5B-98C6-B7A418182700}"/>
    <dgm:cxn modelId="{C5D92FFD-DAD6-4252-8192-8B29C4654D58}" type="presParOf" srcId="{0AB40C07-F2A9-4AC4-89F3-46EE2FA4EA2C}" destId="{99628556-D461-43EA-9807-0C7E1F739015}" srcOrd="0" destOrd="0" presId="urn:microsoft.com/office/officeart/2005/8/layout/vList2"/>
    <dgm:cxn modelId="{F5064023-9C5E-4761-9D3B-549352B46F73}" type="presParOf" srcId="{0AB40C07-F2A9-4AC4-89F3-46EE2FA4EA2C}" destId="{888BD9F7-5FD4-4228-80DB-D1AE34E522BE}" srcOrd="1" destOrd="0" presId="urn:microsoft.com/office/officeart/2005/8/layout/vList2"/>
    <dgm:cxn modelId="{D8F48AAD-E6A1-4980-9EC8-B1265D1283C9}" type="presParOf" srcId="{0AB40C07-F2A9-4AC4-89F3-46EE2FA4EA2C}" destId="{490C91BD-5FA5-44B1-8500-CC471C1883DF}" srcOrd="2" destOrd="0" presId="urn:microsoft.com/office/officeart/2005/8/layout/vList2"/>
    <dgm:cxn modelId="{F1814899-F21B-4864-B93F-7E4FA604AF8B}" type="presParOf" srcId="{0AB40C07-F2A9-4AC4-89F3-46EE2FA4EA2C}" destId="{AF909BE1-C1DA-4E18-A51E-878885E3135C}" srcOrd="3" destOrd="0" presId="urn:microsoft.com/office/officeart/2005/8/layout/vList2"/>
    <dgm:cxn modelId="{080E6DB3-B50A-4149-B32C-9C66CFD74FA7}" type="presParOf" srcId="{0AB40C07-F2A9-4AC4-89F3-46EE2FA4EA2C}" destId="{E7A5E98C-38BE-4BD0-93B5-F7468D433CFD}" srcOrd="4" destOrd="0" presId="urn:microsoft.com/office/officeart/2005/8/layout/vList2"/>
    <dgm:cxn modelId="{91B27AB0-4667-404E-86D6-81150E12805D}" type="presParOf" srcId="{0AB40C07-F2A9-4AC4-89F3-46EE2FA4EA2C}" destId="{2B58345E-F447-4925-A232-AC3C369A3F2F}" srcOrd="5" destOrd="0" presId="urn:microsoft.com/office/officeart/2005/8/layout/vList2"/>
    <dgm:cxn modelId="{AD2CC64C-F0B2-464F-827B-CF402CCAE10E}" type="presParOf" srcId="{0AB40C07-F2A9-4AC4-89F3-46EE2FA4EA2C}" destId="{59EE415D-2F89-45FB-8928-04486D2B637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C9223F-E9FF-4BD2-B5CD-CB1ED729A98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93FDF5-272B-4956-BEB4-9FAA32BBE9BF}">
      <dgm:prSet/>
      <dgm:spPr/>
      <dgm:t>
        <a:bodyPr/>
        <a:lstStyle/>
        <a:p>
          <a:r>
            <a:rPr lang="en-US"/>
            <a:t>1. Load and preprocess data</a:t>
          </a:r>
        </a:p>
      </dgm:t>
    </dgm:pt>
    <dgm:pt modelId="{2964A9B5-3399-43F2-9E94-6E54F4D96713}" type="parTrans" cxnId="{EF401619-A603-4418-B25F-BF8E17B17D13}">
      <dgm:prSet/>
      <dgm:spPr/>
      <dgm:t>
        <a:bodyPr/>
        <a:lstStyle/>
        <a:p>
          <a:endParaRPr lang="en-US"/>
        </a:p>
      </dgm:t>
    </dgm:pt>
    <dgm:pt modelId="{2EC74F86-04D0-4CE0-952B-13BC4BC54A8F}" type="sibTrans" cxnId="{EF401619-A603-4418-B25F-BF8E17B17D13}">
      <dgm:prSet/>
      <dgm:spPr/>
      <dgm:t>
        <a:bodyPr/>
        <a:lstStyle/>
        <a:p>
          <a:endParaRPr lang="en-US"/>
        </a:p>
      </dgm:t>
    </dgm:pt>
    <dgm:pt modelId="{860BD8F0-CD83-4300-851E-9CBC39453687}">
      <dgm:prSet/>
      <dgm:spPr/>
      <dgm:t>
        <a:bodyPr/>
        <a:lstStyle/>
        <a:p>
          <a:r>
            <a:rPr lang="en-US"/>
            <a:t>2. Perform sentiment labeling</a:t>
          </a:r>
        </a:p>
      </dgm:t>
    </dgm:pt>
    <dgm:pt modelId="{F6BC743F-02BA-4B61-B026-D7413A785A2C}" type="parTrans" cxnId="{C8E1D04A-EAC0-419B-910E-74988362319E}">
      <dgm:prSet/>
      <dgm:spPr/>
      <dgm:t>
        <a:bodyPr/>
        <a:lstStyle/>
        <a:p>
          <a:endParaRPr lang="en-US"/>
        </a:p>
      </dgm:t>
    </dgm:pt>
    <dgm:pt modelId="{007E60A0-0A4F-4715-8C1B-871E6B29FD0D}" type="sibTrans" cxnId="{C8E1D04A-EAC0-419B-910E-74988362319E}">
      <dgm:prSet/>
      <dgm:spPr/>
      <dgm:t>
        <a:bodyPr/>
        <a:lstStyle/>
        <a:p>
          <a:endParaRPr lang="en-US"/>
        </a:p>
      </dgm:t>
    </dgm:pt>
    <dgm:pt modelId="{EC057DCA-6299-4238-B00F-598C088CBD25}">
      <dgm:prSet/>
      <dgm:spPr/>
      <dgm:t>
        <a:bodyPr/>
        <a:lstStyle/>
        <a:p>
          <a:r>
            <a:rPr lang="en-US"/>
            <a:t>3. Train model (TF-IDF + Naive Bayes)</a:t>
          </a:r>
        </a:p>
      </dgm:t>
    </dgm:pt>
    <dgm:pt modelId="{A2FE40BE-A6B6-43F3-BCD6-445186A1E81F}" type="parTrans" cxnId="{9E21D44F-551C-4E8B-97EB-449369FCE537}">
      <dgm:prSet/>
      <dgm:spPr/>
      <dgm:t>
        <a:bodyPr/>
        <a:lstStyle/>
        <a:p>
          <a:endParaRPr lang="en-US"/>
        </a:p>
      </dgm:t>
    </dgm:pt>
    <dgm:pt modelId="{7C8C96E6-E756-477F-98E8-1B01003E8091}" type="sibTrans" cxnId="{9E21D44F-551C-4E8B-97EB-449369FCE537}">
      <dgm:prSet/>
      <dgm:spPr/>
      <dgm:t>
        <a:bodyPr/>
        <a:lstStyle/>
        <a:p>
          <a:endParaRPr lang="en-US"/>
        </a:p>
      </dgm:t>
    </dgm:pt>
    <dgm:pt modelId="{7B702A0F-B084-44AB-9720-63F4AAA48AE8}">
      <dgm:prSet/>
      <dgm:spPr/>
      <dgm:t>
        <a:bodyPr/>
        <a:lstStyle/>
        <a:p>
          <a:r>
            <a:rPr lang="en-US"/>
            <a:t>4. Conduct topic modeling (LDA)</a:t>
          </a:r>
        </a:p>
      </dgm:t>
    </dgm:pt>
    <dgm:pt modelId="{4F9F9024-94FE-4359-85AF-B40FC910FEA0}" type="parTrans" cxnId="{02F5C6FB-B1AB-4317-8A04-094F8D783F21}">
      <dgm:prSet/>
      <dgm:spPr/>
      <dgm:t>
        <a:bodyPr/>
        <a:lstStyle/>
        <a:p>
          <a:endParaRPr lang="en-US"/>
        </a:p>
      </dgm:t>
    </dgm:pt>
    <dgm:pt modelId="{2281ACB9-6B96-462D-A8AC-E21C966C0BB3}" type="sibTrans" cxnId="{02F5C6FB-B1AB-4317-8A04-094F8D783F21}">
      <dgm:prSet/>
      <dgm:spPr/>
      <dgm:t>
        <a:bodyPr/>
        <a:lstStyle/>
        <a:p>
          <a:endParaRPr lang="en-US"/>
        </a:p>
      </dgm:t>
    </dgm:pt>
    <dgm:pt modelId="{4BCED2CF-FD56-4312-8686-C5C4F8FA8176}">
      <dgm:prSet/>
      <dgm:spPr/>
      <dgm:t>
        <a:bodyPr/>
        <a:lstStyle/>
        <a:p>
          <a:r>
            <a:rPr lang="en-US"/>
            <a:t>5. Export results for dashboarding and reporting</a:t>
          </a:r>
        </a:p>
      </dgm:t>
    </dgm:pt>
    <dgm:pt modelId="{6D496451-8A38-4519-B09F-EEBDC39673AF}" type="parTrans" cxnId="{BA54BBCB-33DF-43E1-9513-1A57BC1B2D20}">
      <dgm:prSet/>
      <dgm:spPr/>
      <dgm:t>
        <a:bodyPr/>
        <a:lstStyle/>
        <a:p>
          <a:endParaRPr lang="en-US"/>
        </a:p>
      </dgm:t>
    </dgm:pt>
    <dgm:pt modelId="{97C9A5B2-1C16-451F-8FF3-3B50E7B4FA06}" type="sibTrans" cxnId="{BA54BBCB-33DF-43E1-9513-1A57BC1B2D20}">
      <dgm:prSet/>
      <dgm:spPr/>
      <dgm:t>
        <a:bodyPr/>
        <a:lstStyle/>
        <a:p>
          <a:endParaRPr lang="en-US"/>
        </a:p>
      </dgm:t>
    </dgm:pt>
    <dgm:pt modelId="{9997E772-4555-43B5-B784-956A1EE9198F}" type="pres">
      <dgm:prSet presAssocID="{28C9223F-E9FF-4BD2-B5CD-CB1ED729A985}" presName="Name0" presStyleCnt="0">
        <dgm:presLayoutVars>
          <dgm:dir/>
          <dgm:resizeHandles val="exact"/>
        </dgm:presLayoutVars>
      </dgm:prSet>
      <dgm:spPr/>
    </dgm:pt>
    <dgm:pt modelId="{5E8C4FC8-312A-49EB-8D8B-02E9B452178F}" type="pres">
      <dgm:prSet presAssocID="{C793FDF5-272B-4956-BEB4-9FAA32BBE9BF}" presName="node" presStyleLbl="node1" presStyleIdx="0" presStyleCnt="5">
        <dgm:presLayoutVars>
          <dgm:bulletEnabled val="1"/>
        </dgm:presLayoutVars>
      </dgm:prSet>
      <dgm:spPr/>
    </dgm:pt>
    <dgm:pt modelId="{38A14D4B-C9B8-4184-BFB2-B868978A9F16}" type="pres">
      <dgm:prSet presAssocID="{2EC74F86-04D0-4CE0-952B-13BC4BC54A8F}" presName="sibTrans" presStyleLbl="sibTrans1D1" presStyleIdx="0" presStyleCnt="4"/>
      <dgm:spPr/>
    </dgm:pt>
    <dgm:pt modelId="{82FB38B5-400F-41A5-BF61-022062563780}" type="pres">
      <dgm:prSet presAssocID="{2EC74F86-04D0-4CE0-952B-13BC4BC54A8F}" presName="connectorText" presStyleLbl="sibTrans1D1" presStyleIdx="0" presStyleCnt="4"/>
      <dgm:spPr/>
    </dgm:pt>
    <dgm:pt modelId="{7687FC3E-9E03-4F1E-A334-1FAC1B695F04}" type="pres">
      <dgm:prSet presAssocID="{860BD8F0-CD83-4300-851E-9CBC39453687}" presName="node" presStyleLbl="node1" presStyleIdx="1" presStyleCnt="5">
        <dgm:presLayoutVars>
          <dgm:bulletEnabled val="1"/>
        </dgm:presLayoutVars>
      </dgm:prSet>
      <dgm:spPr/>
    </dgm:pt>
    <dgm:pt modelId="{2EC1B5DE-A142-4961-907B-66FC012415D9}" type="pres">
      <dgm:prSet presAssocID="{007E60A0-0A4F-4715-8C1B-871E6B29FD0D}" presName="sibTrans" presStyleLbl="sibTrans1D1" presStyleIdx="1" presStyleCnt="4"/>
      <dgm:spPr/>
    </dgm:pt>
    <dgm:pt modelId="{9624879C-3467-4806-927E-27AA20D30740}" type="pres">
      <dgm:prSet presAssocID="{007E60A0-0A4F-4715-8C1B-871E6B29FD0D}" presName="connectorText" presStyleLbl="sibTrans1D1" presStyleIdx="1" presStyleCnt="4"/>
      <dgm:spPr/>
    </dgm:pt>
    <dgm:pt modelId="{27BB2393-9DB4-4667-92EF-3FC8E5B70539}" type="pres">
      <dgm:prSet presAssocID="{EC057DCA-6299-4238-B00F-598C088CBD25}" presName="node" presStyleLbl="node1" presStyleIdx="2" presStyleCnt="5">
        <dgm:presLayoutVars>
          <dgm:bulletEnabled val="1"/>
        </dgm:presLayoutVars>
      </dgm:prSet>
      <dgm:spPr/>
    </dgm:pt>
    <dgm:pt modelId="{B2AC4936-C866-473D-A9FA-93BBF9BDFBA5}" type="pres">
      <dgm:prSet presAssocID="{7C8C96E6-E756-477F-98E8-1B01003E8091}" presName="sibTrans" presStyleLbl="sibTrans1D1" presStyleIdx="2" presStyleCnt="4"/>
      <dgm:spPr/>
    </dgm:pt>
    <dgm:pt modelId="{E17EF9CB-E280-4890-9814-437D0E58BC43}" type="pres">
      <dgm:prSet presAssocID="{7C8C96E6-E756-477F-98E8-1B01003E8091}" presName="connectorText" presStyleLbl="sibTrans1D1" presStyleIdx="2" presStyleCnt="4"/>
      <dgm:spPr/>
    </dgm:pt>
    <dgm:pt modelId="{532571D7-C140-48D8-AAE4-3A38037E31BF}" type="pres">
      <dgm:prSet presAssocID="{7B702A0F-B084-44AB-9720-63F4AAA48AE8}" presName="node" presStyleLbl="node1" presStyleIdx="3" presStyleCnt="5">
        <dgm:presLayoutVars>
          <dgm:bulletEnabled val="1"/>
        </dgm:presLayoutVars>
      </dgm:prSet>
      <dgm:spPr/>
    </dgm:pt>
    <dgm:pt modelId="{205C435E-9763-4161-90A3-9DF6BC0BC785}" type="pres">
      <dgm:prSet presAssocID="{2281ACB9-6B96-462D-A8AC-E21C966C0BB3}" presName="sibTrans" presStyleLbl="sibTrans1D1" presStyleIdx="3" presStyleCnt="4"/>
      <dgm:spPr/>
    </dgm:pt>
    <dgm:pt modelId="{C0BA17FC-2929-401F-997E-956AD4A12B25}" type="pres">
      <dgm:prSet presAssocID="{2281ACB9-6B96-462D-A8AC-E21C966C0BB3}" presName="connectorText" presStyleLbl="sibTrans1D1" presStyleIdx="3" presStyleCnt="4"/>
      <dgm:spPr/>
    </dgm:pt>
    <dgm:pt modelId="{D046F042-9F22-4AA1-B287-AF33A1E60C36}" type="pres">
      <dgm:prSet presAssocID="{4BCED2CF-FD56-4312-8686-C5C4F8FA8176}" presName="node" presStyleLbl="node1" presStyleIdx="4" presStyleCnt="5">
        <dgm:presLayoutVars>
          <dgm:bulletEnabled val="1"/>
        </dgm:presLayoutVars>
      </dgm:prSet>
      <dgm:spPr/>
    </dgm:pt>
  </dgm:ptLst>
  <dgm:cxnLst>
    <dgm:cxn modelId="{ED19360A-998D-411B-AFF1-75E2586113BE}" type="presOf" srcId="{2EC74F86-04D0-4CE0-952B-13BC4BC54A8F}" destId="{82FB38B5-400F-41A5-BF61-022062563780}" srcOrd="1" destOrd="0" presId="urn:microsoft.com/office/officeart/2016/7/layout/RepeatingBendingProcessNew"/>
    <dgm:cxn modelId="{EF401619-A603-4418-B25F-BF8E17B17D13}" srcId="{28C9223F-E9FF-4BD2-B5CD-CB1ED729A985}" destId="{C793FDF5-272B-4956-BEB4-9FAA32BBE9BF}" srcOrd="0" destOrd="0" parTransId="{2964A9B5-3399-43F2-9E94-6E54F4D96713}" sibTransId="{2EC74F86-04D0-4CE0-952B-13BC4BC54A8F}"/>
    <dgm:cxn modelId="{21222C39-0EC5-45A3-8ABB-D3884289AC48}" type="presOf" srcId="{860BD8F0-CD83-4300-851E-9CBC39453687}" destId="{7687FC3E-9E03-4F1E-A334-1FAC1B695F04}" srcOrd="0" destOrd="0" presId="urn:microsoft.com/office/officeart/2016/7/layout/RepeatingBendingProcessNew"/>
    <dgm:cxn modelId="{9D1C226A-FCD9-448B-BD01-FB910FB4F7C3}" type="presOf" srcId="{4BCED2CF-FD56-4312-8686-C5C4F8FA8176}" destId="{D046F042-9F22-4AA1-B287-AF33A1E60C36}" srcOrd="0" destOrd="0" presId="urn:microsoft.com/office/officeart/2016/7/layout/RepeatingBendingProcessNew"/>
    <dgm:cxn modelId="{8C62A64A-9EB9-4D01-BB1C-49F0F7962768}" type="presOf" srcId="{007E60A0-0A4F-4715-8C1B-871E6B29FD0D}" destId="{9624879C-3467-4806-927E-27AA20D30740}" srcOrd="1" destOrd="0" presId="urn:microsoft.com/office/officeart/2016/7/layout/RepeatingBendingProcessNew"/>
    <dgm:cxn modelId="{C8E1D04A-EAC0-419B-910E-74988362319E}" srcId="{28C9223F-E9FF-4BD2-B5CD-CB1ED729A985}" destId="{860BD8F0-CD83-4300-851E-9CBC39453687}" srcOrd="1" destOrd="0" parTransId="{F6BC743F-02BA-4B61-B026-D7413A785A2C}" sibTransId="{007E60A0-0A4F-4715-8C1B-871E6B29FD0D}"/>
    <dgm:cxn modelId="{9E21D44F-551C-4E8B-97EB-449369FCE537}" srcId="{28C9223F-E9FF-4BD2-B5CD-CB1ED729A985}" destId="{EC057DCA-6299-4238-B00F-598C088CBD25}" srcOrd="2" destOrd="0" parTransId="{A2FE40BE-A6B6-43F3-BCD6-445186A1E81F}" sibTransId="{7C8C96E6-E756-477F-98E8-1B01003E8091}"/>
    <dgm:cxn modelId="{E63E5670-4F96-49ED-A48C-6E02A0EB0852}" type="presOf" srcId="{EC057DCA-6299-4238-B00F-598C088CBD25}" destId="{27BB2393-9DB4-4667-92EF-3FC8E5B70539}" srcOrd="0" destOrd="0" presId="urn:microsoft.com/office/officeart/2016/7/layout/RepeatingBendingProcessNew"/>
    <dgm:cxn modelId="{C3AF9575-2500-4083-BB03-2F0093DEC7A7}" type="presOf" srcId="{7C8C96E6-E756-477F-98E8-1B01003E8091}" destId="{B2AC4936-C866-473D-A9FA-93BBF9BDFBA5}" srcOrd="0" destOrd="0" presId="urn:microsoft.com/office/officeart/2016/7/layout/RepeatingBendingProcessNew"/>
    <dgm:cxn modelId="{6B459775-BBD3-4A84-A4B1-B4D1EEE52BBC}" type="presOf" srcId="{007E60A0-0A4F-4715-8C1B-871E6B29FD0D}" destId="{2EC1B5DE-A142-4961-907B-66FC012415D9}" srcOrd="0" destOrd="0" presId="urn:microsoft.com/office/officeart/2016/7/layout/RepeatingBendingProcessNew"/>
    <dgm:cxn modelId="{FF3C66AA-2919-467A-8D93-1B79BA339815}" type="presOf" srcId="{7B702A0F-B084-44AB-9720-63F4AAA48AE8}" destId="{532571D7-C140-48D8-AAE4-3A38037E31BF}" srcOrd="0" destOrd="0" presId="urn:microsoft.com/office/officeart/2016/7/layout/RepeatingBendingProcessNew"/>
    <dgm:cxn modelId="{3A4C6FC1-1C4A-401E-81C9-4296F1A1B190}" type="presOf" srcId="{C793FDF5-272B-4956-BEB4-9FAA32BBE9BF}" destId="{5E8C4FC8-312A-49EB-8D8B-02E9B452178F}" srcOrd="0" destOrd="0" presId="urn:microsoft.com/office/officeart/2016/7/layout/RepeatingBendingProcessNew"/>
    <dgm:cxn modelId="{BA54BBCB-33DF-43E1-9513-1A57BC1B2D20}" srcId="{28C9223F-E9FF-4BD2-B5CD-CB1ED729A985}" destId="{4BCED2CF-FD56-4312-8686-C5C4F8FA8176}" srcOrd="4" destOrd="0" parTransId="{6D496451-8A38-4519-B09F-EEBDC39673AF}" sibTransId="{97C9A5B2-1C16-451F-8FF3-3B50E7B4FA06}"/>
    <dgm:cxn modelId="{8DC171E6-C19F-4F1B-A027-AA1FD475C7C9}" type="presOf" srcId="{2281ACB9-6B96-462D-A8AC-E21C966C0BB3}" destId="{205C435E-9763-4161-90A3-9DF6BC0BC785}" srcOrd="0" destOrd="0" presId="urn:microsoft.com/office/officeart/2016/7/layout/RepeatingBendingProcessNew"/>
    <dgm:cxn modelId="{24040DEA-6F2E-4FE7-91AB-29CD13813A90}" type="presOf" srcId="{2EC74F86-04D0-4CE0-952B-13BC4BC54A8F}" destId="{38A14D4B-C9B8-4184-BFB2-B868978A9F16}" srcOrd="0" destOrd="0" presId="urn:microsoft.com/office/officeart/2016/7/layout/RepeatingBendingProcessNew"/>
    <dgm:cxn modelId="{4F19E0EA-8DDB-4193-BDEC-87230A8908B6}" type="presOf" srcId="{7C8C96E6-E756-477F-98E8-1B01003E8091}" destId="{E17EF9CB-E280-4890-9814-437D0E58BC43}" srcOrd="1" destOrd="0" presId="urn:microsoft.com/office/officeart/2016/7/layout/RepeatingBendingProcessNew"/>
    <dgm:cxn modelId="{02F5C6FB-B1AB-4317-8A04-094F8D783F21}" srcId="{28C9223F-E9FF-4BD2-B5CD-CB1ED729A985}" destId="{7B702A0F-B084-44AB-9720-63F4AAA48AE8}" srcOrd="3" destOrd="0" parTransId="{4F9F9024-94FE-4359-85AF-B40FC910FEA0}" sibTransId="{2281ACB9-6B96-462D-A8AC-E21C966C0BB3}"/>
    <dgm:cxn modelId="{82C810FF-735F-44AA-B935-3EAB7D177D72}" type="presOf" srcId="{28C9223F-E9FF-4BD2-B5CD-CB1ED729A985}" destId="{9997E772-4555-43B5-B784-956A1EE9198F}" srcOrd="0" destOrd="0" presId="urn:microsoft.com/office/officeart/2016/7/layout/RepeatingBendingProcessNew"/>
    <dgm:cxn modelId="{A1A2E3FF-620C-46C2-9128-8E4F4B47E4E0}" type="presOf" srcId="{2281ACB9-6B96-462D-A8AC-E21C966C0BB3}" destId="{C0BA17FC-2929-401F-997E-956AD4A12B25}" srcOrd="1" destOrd="0" presId="urn:microsoft.com/office/officeart/2016/7/layout/RepeatingBendingProcessNew"/>
    <dgm:cxn modelId="{E61E643D-DA87-4E69-A9F4-D3CB9AEBBB30}" type="presParOf" srcId="{9997E772-4555-43B5-B784-956A1EE9198F}" destId="{5E8C4FC8-312A-49EB-8D8B-02E9B452178F}" srcOrd="0" destOrd="0" presId="urn:microsoft.com/office/officeart/2016/7/layout/RepeatingBendingProcessNew"/>
    <dgm:cxn modelId="{5ED46E50-5408-4712-BE71-7CF205133BB2}" type="presParOf" srcId="{9997E772-4555-43B5-B784-956A1EE9198F}" destId="{38A14D4B-C9B8-4184-BFB2-B868978A9F16}" srcOrd="1" destOrd="0" presId="urn:microsoft.com/office/officeart/2016/7/layout/RepeatingBendingProcessNew"/>
    <dgm:cxn modelId="{6D15B908-08BE-4F42-A7C5-0CA92E734B80}" type="presParOf" srcId="{38A14D4B-C9B8-4184-BFB2-B868978A9F16}" destId="{82FB38B5-400F-41A5-BF61-022062563780}" srcOrd="0" destOrd="0" presId="urn:microsoft.com/office/officeart/2016/7/layout/RepeatingBendingProcessNew"/>
    <dgm:cxn modelId="{DB5D7589-3A33-4E18-946E-81DC5D6D196C}" type="presParOf" srcId="{9997E772-4555-43B5-B784-956A1EE9198F}" destId="{7687FC3E-9E03-4F1E-A334-1FAC1B695F04}" srcOrd="2" destOrd="0" presId="urn:microsoft.com/office/officeart/2016/7/layout/RepeatingBendingProcessNew"/>
    <dgm:cxn modelId="{36D959CB-555E-4B94-84FF-B26CFC0C7E2F}" type="presParOf" srcId="{9997E772-4555-43B5-B784-956A1EE9198F}" destId="{2EC1B5DE-A142-4961-907B-66FC012415D9}" srcOrd="3" destOrd="0" presId="urn:microsoft.com/office/officeart/2016/7/layout/RepeatingBendingProcessNew"/>
    <dgm:cxn modelId="{6B55AE22-7791-4B0E-8E0F-8CE7B5BD110D}" type="presParOf" srcId="{2EC1B5DE-A142-4961-907B-66FC012415D9}" destId="{9624879C-3467-4806-927E-27AA20D30740}" srcOrd="0" destOrd="0" presId="urn:microsoft.com/office/officeart/2016/7/layout/RepeatingBendingProcessNew"/>
    <dgm:cxn modelId="{F85C978F-D19C-44C6-879B-33435E3FBBAC}" type="presParOf" srcId="{9997E772-4555-43B5-B784-956A1EE9198F}" destId="{27BB2393-9DB4-4667-92EF-3FC8E5B70539}" srcOrd="4" destOrd="0" presId="urn:microsoft.com/office/officeart/2016/7/layout/RepeatingBendingProcessNew"/>
    <dgm:cxn modelId="{8FE268F4-6C81-412B-889D-8A3C353EB76B}" type="presParOf" srcId="{9997E772-4555-43B5-B784-956A1EE9198F}" destId="{B2AC4936-C866-473D-A9FA-93BBF9BDFBA5}" srcOrd="5" destOrd="0" presId="urn:microsoft.com/office/officeart/2016/7/layout/RepeatingBendingProcessNew"/>
    <dgm:cxn modelId="{61B0FA67-5EE2-4634-88A2-EF714DFE957F}" type="presParOf" srcId="{B2AC4936-C866-473D-A9FA-93BBF9BDFBA5}" destId="{E17EF9CB-E280-4890-9814-437D0E58BC43}" srcOrd="0" destOrd="0" presId="urn:microsoft.com/office/officeart/2016/7/layout/RepeatingBendingProcessNew"/>
    <dgm:cxn modelId="{45494986-6AE5-4345-A03D-FC855CFF0F1C}" type="presParOf" srcId="{9997E772-4555-43B5-B784-956A1EE9198F}" destId="{532571D7-C140-48D8-AAE4-3A38037E31BF}" srcOrd="6" destOrd="0" presId="urn:microsoft.com/office/officeart/2016/7/layout/RepeatingBendingProcessNew"/>
    <dgm:cxn modelId="{7625CF4B-04A3-493A-962F-CE8F0805BA26}" type="presParOf" srcId="{9997E772-4555-43B5-B784-956A1EE9198F}" destId="{205C435E-9763-4161-90A3-9DF6BC0BC785}" srcOrd="7" destOrd="0" presId="urn:microsoft.com/office/officeart/2016/7/layout/RepeatingBendingProcessNew"/>
    <dgm:cxn modelId="{852EBFF4-DAB5-4A46-8238-2778F570E58B}" type="presParOf" srcId="{205C435E-9763-4161-90A3-9DF6BC0BC785}" destId="{C0BA17FC-2929-401F-997E-956AD4A12B25}" srcOrd="0" destOrd="0" presId="urn:microsoft.com/office/officeart/2016/7/layout/RepeatingBendingProcessNew"/>
    <dgm:cxn modelId="{71BE9ACD-154B-44C6-866C-95D6C9BE9D88}" type="presParOf" srcId="{9997E772-4555-43B5-B784-956A1EE9198F}" destId="{D046F042-9F22-4AA1-B287-AF33A1E60C36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13F196-2D52-447D-97C7-06503DF962E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42021F9-EA3D-4187-928F-B3330AC50F32}">
      <dgm:prSet/>
      <dgm:spPr/>
      <dgm:t>
        <a:bodyPr/>
        <a:lstStyle/>
        <a:p>
          <a:r>
            <a:rPr lang="en-US"/>
            <a:t>Sentiment is labeled based on rating scores:</a:t>
          </a:r>
        </a:p>
      </dgm:t>
    </dgm:pt>
    <dgm:pt modelId="{774BA3D8-C9C7-4466-9E72-E2B4E703FBF0}" type="parTrans" cxnId="{2E98C96A-A66C-4254-96EB-0F0BD362DDEB}">
      <dgm:prSet/>
      <dgm:spPr/>
      <dgm:t>
        <a:bodyPr/>
        <a:lstStyle/>
        <a:p>
          <a:endParaRPr lang="en-US"/>
        </a:p>
      </dgm:t>
    </dgm:pt>
    <dgm:pt modelId="{8AD92E2F-3C7B-482C-BA61-2E51CFBC152D}" type="sibTrans" cxnId="{2E98C96A-A66C-4254-96EB-0F0BD362DDEB}">
      <dgm:prSet/>
      <dgm:spPr/>
      <dgm:t>
        <a:bodyPr/>
        <a:lstStyle/>
        <a:p>
          <a:endParaRPr lang="en-US"/>
        </a:p>
      </dgm:t>
    </dgm:pt>
    <dgm:pt modelId="{240EE01A-DCC7-4D78-9BB1-F7862E0A625F}">
      <dgm:prSet/>
      <dgm:spPr/>
      <dgm:t>
        <a:bodyPr/>
        <a:lstStyle/>
        <a:p>
          <a:r>
            <a:rPr lang="en-US"/>
            <a:t>1–2: Negative</a:t>
          </a:r>
        </a:p>
      </dgm:t>
    </dgm:pt>
    <dgm:pt modelId="{6CCC63D2-2911-48DF-BC8C-2127B62CE6A1}" type="parTrans" cxnId="{954D5FAC-8E9B-4ED4-83F8-ED8F996C4997}">
      <dgm:prSet/>
      <dgm:spPr/>
      <dgm:t>
        <a:bodyPr/>
        <a:lstStyle/>
        <a:p>
          <a:endParaRPr lang="en-US"/>
        </a:p>
      </dgm:t>
    </dgm:pt>
    <dgm:pt modelId="{96409E1E-DEAA-496A-B504-D62DD040CC31}" type="sibTrans" cxnId="{954D5FAC-8E9B-4ED4-83F8-ED8F996C4997}">
      <dgm:prSet/>
      <dgm:spPr/>
      <dgm:t>
        <a:bodyPr/>
        <a:lstStyle/>
        <a:p>
          <a:endParaRPr lang="en-US"/>
        </a:p>
      </dgm:t>
    </dgm:pt>
    <dgm:pt modelId="{BA9C140C-EFF1-46F8-9158-CB64355702F3}">
      <dgm:prSet/>
      <dgm:spPr/>
      <dgm:t>
        <a:bodyPr/>
        <a:lstStyle/>
        <a:p>
          <a:r>
            <a:rPr lang="en-US"/>
            <a:t>3: Neutral</a:t>
          </a:r>
        </a:p>
      </dgm:t>
    </dgm:pt>
    <dgm:pt modelId="{C77CD8C8-4ABE-4EFD-B842-8908CACE4C68}" type="parTrans" cxnId="{D862BFB3-DF65-4A03-A3A6-E8DE87D62EE7}">
      <dgm:prSet/>
      <dgm:spPr/>
      <dgm:t>
        <a:bodyPr/>
        <a:lstStyle/>
        <a:p>
          <a:endParaRPr lang="en-US"/>
        </a:p>
      </dgm:t>
    </dgm:pt>
    <dgm:pt modelId="{3A398919-42EB-4313-8C3A-9E69E98AD519}" type="sibTrans" cxnId="{D862BFB3-DF65-4A03-A3A6-E8DE87D62EE7}">
      <dgm:prSet/>
      <dgm:spPr/>
      <dgm:t>
        <a:bodyPr/>
        <a:lstStyle/>
        <a:p>
          <a:endParaRPr lang="en-US"/>
        </a:p>
      </dgm:t>
    </dgm:pt>
    <dgm:pt modelId="{55C06FB2-6870-4808-BFBE-F2A8FF4073AC}">
      <dgm:prSet/>
      <dgm:spPr/>
      <dgm:t>
        <a:bodyPr/>
        <a:lstStyle/>
        <a:p>
          <a:r>
            <a:rPr lang="en-US"/>
            <a:t>4–5: Positive</a:t>
          </a:r>
        </a:p>
      </dgm:t>
    </dgm:pt>
    <dgm:pt modelId="{EE646615-3544-41B1-9B15-DC5A96002A44}" type="parTrans" cxnId="{8B1AE157-F4F5-48DD-AB3C-641FEFEF399D}">
      <dgm:prSet/>
      <dgm:spPr/>
      <dgm:t>
        <a:bodyPr/>
        <a:lstStyle/>
        <a:p>
          <a:endParaRPr lang="en-US"/>
        </a:p>
      </dgm:t>
    </dgm:pt>
    <dgm:pt modelId="{099B057E-36CB-4EB8-8EA9-B6C5BED4F178}" type="sibTrans" cxnId="{8B1AE157-F4F5-48DD-AB3C-641FEFEF399D}">
      <dgm:prSet/>
      <dgm:spPr/>
      <dgm:t>
        <a:bodyPr/>
        <a:lstStyle/>
        <a:p>
          <a:endParaRPr lang="en-US"/>
        </a:p>
      </dgm:t>
    </dgm:pt>
    <dgm:pt modelId="{6D52834A-FA85-4E38-8F96-3101EE349048}">
      <dgm:prSet/>
      <dgm:spPr/>
      <dgm:t>
        <a:bodyPr/>
        <a:lstStyle/>
        <a:p>
          <a:r>
            <a:rPr lang="en-US"/>
            <a:t>Model: TF-IDF + Multinomial Naive Bayes</a:t>
          </a:r>
        </a:p>
      </dgm:t>
    </dgm:pt>
    <dgm:pt modelId="{89133FB5-B9A3-44B0-8CFF-C881504A3E36}" type="parTrans" cxnId="{949F75B8-E878-4E78-B3DF-60B411EB9BF8}">
      <dgm:prSet/>
      <dgm:spPr/>
      <dgm:t>
        <a:bodyPr/>
        <a:lstStyle/>
        <a:p>
          <a:endParaRPr lang="en-US"/>
        </a:p>
      </dgm:t>
    </dgm:pt>
    <dgm:pt modelId="{6E513876-763F-44A1-B742-1BB93CC45F39}" type="sibTrans" cxnId="{949F75B8-E878-4E78-B3DF-60B411EB9BF8}">
      <dgm:prSet/>
      <dgm:spPr/>
      <dgm:t>
        <a:bodyPr/>
        <a:lstStyle/>
        <a:p>
          <a:endParaRPr lang="en-US"/>
        </a:p>
      </dgm:t>
    </dgm:pt>
    <dgm:pt modelId="{F1E78A76-54CE-4D26-A117-A6B7F65A3E67}" type="pres">
      <dgm:prSet presAssocID="{1813F196-2D52-447D-97C7-06503DF962E2}" presName="vert0" presStyleCnt="0">
        <dgm:presLayoutVars>
          <dgm:dir/>
          <dgm:animOne val="branch"/>
          <dgm:animLvl val="lvl"/>
        </dgm:presLayoutVars>
      </dgm:prSet>
      <dgm:spPr/>
    </dgm:pt>
    <dgm:pt modelId="{DC70E445-AB30-400E-8ED5-07BE8F7C98EF}" type="pres">
      <dgm:prSet presAssocID="{842021F9-EA3D-4187-928F-B3330AC50F32}" presName="thickLine" presStyleLbl="alignNode1" presStyleIdx="0" presStyleCnt="5"/>
      <dgm:spPr/>
    </dgm:pt>
    <dgm:pt modelId="{BA335995-00F1-411C-9154-49FECFFB0EF6}" type="pres">
      <dgm:prSet presAssocID="{842021F9-EA3D-4187-928F-B3330AC50F32}" presName="horz1" presStyleCnt="0"/>
      <dgm:spPr/>
    </dgm:pt>
    <dgm:pt modelId="{67454D8C-55C0-4B47-8704-2AE3D748F119}" type="pres">
      <dgm:prSet presAssocID="{842021F9-EA3D-4187-928F-B3330AC50F32}" presName="tx1" presStyleLbl="revTx" presStyleIdx="0" presStyleCnt="5"/>
      <dgm:spPr/>
    </dgm:pt>
    <dgm:pt modelId="{3CCFB416-8D91-4890-8FFA-21FBB95BC63B}" type="pres">
      <dgm:prSet presAssocID="{842021F9-EA3D-4187-928F-B3330AC50F32}" presName="vert1" presStyleCnt="0"/>
      <dgm:spPr/>
    </dgm:pt>
    <dgm:pt modelId="{E874A8D7-C21A-42CD-AD5D-EE3034CE611F}" type="pres">
      <dgm:prSet presAssocID="{240EE01A-DCC7-4D78-9BB1-F7862E0A625F}" presName="thickLine" presStyleLbl="alignNode1" presStyleIdx="1" presStyleCnt="5"/>
      <dgm:spPr/>
    </dgm:pt>
    <dgm:pt modelId="{9AE5A282-1CD2-4B21-9DDD-68FF3C316A0D}" type="pres">
      <dgm:prSet presAssocID="{240EE01A-DCC7-4D78-9BB1-F7862E0A625F}" presName="horz1" presStyleCnt="0"/>
      <dgm:spPr/>
    </dgm:pt>
    <dgm:pt modelId="{EFF53F7C-7F13-4160-9E7D-9DB3BCC4EC90}" type="pres">
      <dgm:prSet presAssocID="{240EE01A-DCC7-4D78-9BB1-F7862E0A625F}" presName="tx1" presStyleLbl="revTx" presStyleIdx="1" presStyleCnt="5"/>
      <dgm:spPr/>
    </dgm:pt>
    <dgm:pt modelId="{C842590D-7525-42E3-9E83-8BA578C639A2}" type="pres">
      <dgm:prSet presAssocID="{240EE01A-DCC7-4D78-9BB1-F7862E0A625F}" presName="vert1" presStyleCnt="0"/>
      <dgm:spPr/>
    </dgm:pt>
    <dgm:pt modelId="{A413D14A-2B15-4B05-BD0E-F7EFBE40E53B}" type="pres">
      <dgm:prSet presAssocID="{BA9C140C-EFF1-46F8-9158-CB64355702F3}" presName="thickLine" presStyleLbl="alignNode1" presStyleIdx="2" presStyleCnt="5"/>
      <dgm:spPr/>
    </dgm:pt>
    <dgm:pt modelId="{E6787849-F3D8-4CA6-982D-E97BABB397C0}" type="pres">
      <dgm:prSet presAssocID="{BA9C140C-EFF1-46F8-9158-CB64355702F3}" presName="horz1" presStyleCnt="0"/>
      <dgm:spPr/>
    </dgm:pt>
    <dgm:pt modelId="{0ED04F83-E6C7-4A8F-BB34-56943E228978}" type="pres">
      <dgm:prSet presAssocID="{BA9C140C-EFF1-46F8-9158-CB64355702F3}" presName="tx1" presStyleLbl="revTx" presStyleIdx="2" presStyleCnt="5"/>
      <dgm:spPr/>
    </dgm:pt>
    <dgm:pt modelId="{83996B46-60FE-4E66-A01C-B8CB7C451424}" type="pres">
      <dgm:prSet presAssocID="{BA9C140C-EFF1-46F8-9158-CB64355702F3}" presName="vert1" presStyleCnt="0"/>
      <dgm:spPr/>
    </dgm:pt>
    <dgm:pt modelId="{574BB1B1-3390-42FC-9DFC-4AF992BCDA1C}" type="pres">
      <dgm:prSet presAssocID="{55C06FB2-6870-4808-BFBE-F2A8FF4073AC}" presName="thickLine" presStyleLbl="alignNode1" presStyleIdx="3" presStyleCnt="5"/>
      <dgm:spPr/>
    </dgm:pt>
    <dgm:pt modelId="{9B4E762B-4D15-4491-9447-85F01A4A054D}" type="pres">
      <dgm:prSet presAssocID="{55C06FB2-6870-4808-BFBE-F2A8FF4073AC}" presName="horz1" presStyleCnt="0"/>
      <dgm:spPr/>
    </dgm:pt>
    <dgm:pt modelId="{20BBD188-08B7-468F-A3C7-F0E7872F1357}" type="pres">
      <dgm:prSet presAssocID="{55C06FB2-6870-4808-BFBE-F2A8FF4073AC}" presName="tx1" presStyleLbl="revTx" presStyleIdx="3" presStyleCnt="5"/>
      <dgm:spPr/>
    </dgm:pt>
    <dgm:pt modelId="{DB20C757-84AC-49B0-955E-7A4D3695C55A}" type="pres">
      <dgm:prSet presAssocID="{55C06FB2-6870-4808-BFBE-F2A8FF4073AC}" presName="vert1" presStyleCnt="0"/>
      <dgm:spPr/>
    </dgm:pt>
    <dgm:pt modelId="{8CCF4C31-A9E7-4BA0-8F82-A8466D02C8A3}" type="pres">
      <dgm:prSet presAssocID="{6D52834A-FA85-4E38-8F96-3101EE349048}" presName="thickLine" presStyleLbl="alignNode1" presStyleIdx="4" presStyleCnt="5"/>
      <dgm:spPr/>
    </dgm:pt>
    <dgm:pt modelId="{23535539-7DFA-4863-958B-A6FE790A1950}" type="pres">
      <dgm:prSet presAssocID="{6D52834A-FA85-4E38-8F96-3101EE349048}" presName="horz1" presStyleCnt="0"/>
      <dgm:spPr/>
    </dgm:pt>
    <dgm:pt modelId="{43575ADD-8B49-4AE2-837C-89F2043A2F2D}" type="pres">
      <dgm:prSet presAssocID="{6D52834A-FA85-4E38-8F96-3101EE349048}" presName="tx1" presStyleLbl="revTx" presStyleIdx="4" presStyleCnt="5"/>
      <dgm:spPr/>
    </dgm:pt>
    <dgm:pt modelId="{141B03E8-74B8-44EF-9A34-F93D42C98839}" type="pres">
      <dgm:prSet presAssocID="{6D52834A-FA85-4E38-8F96-3101EE349048}" presName="vert1" presStyleCnt="0"/>
      <dgm:spPr/>
    </dgm:pt>
  </dgm:ptLst>
  <dgm:cxnLst>
    <dgm:cxn modelId="{D170F817-F333-4ECB-980F-9836E3CE5E83}" type="presOf" srcId="{842021F9-EA3D-4187-928F-B3330AC50F32}" destId="{67454D8C-55C0-4B47-8704-2AE3D748F119}" srcOrd="0" destOrd="0" presId="urn:microsoft.com/office/officeart/2008/layout/LinedList"/>
    <dgm:cxn modelId="{66283528-9676-47F5-AA89-22591BC9734D}" type="presOf" srcId="{55C06FB2-6870-4808-BFBE-F2A8FF4073AC}" destId="{20BBD188-08B7-468F-A3C7-F0E7872F1357}" srcOrd="0" destOrd="0" presId="urn:microsoft.com/office/officeart/2008/layout/LinedList"/>
    <dgm:cxn modelId="{4254AE32-19D4-4E53-B9A6-BCA88C32F514}" type="presOf" srcId="{1813F196-2D52-447D-97C7-06503DF962E2}" destId="{F1E78A76-54CE-4D26-A117-A6B7F65A3E67}" srcOrd="0" destOrd="0" presId="urn:microsoft.com/office/officeart/2008/layout/LinedList"/>
    <dgm:cxn modelId="{2E98C96A-A66C-4254-96EB-0F0BD362DDEB}" srcId="{1813F196-2D52-447D-97C7-06503DF962E2}" destId="{842021F9-EA3D-4187-928F-B3330AC50F32}" srcOrd="0" destOrd="0" parTransId="{774BA3D8-C9C7-4466-9E72-E2B4E703FBF0}" sibTransId="{8AD92E2F-3C7B-482C-BA61-2E51CFBC152D}"/>
    <dgm:cxn modelId="{B780E051-CEE4-47F9-9318-1955E47FDE11}" type="presOf" srcId="{BA9C140C-EFF1-46F8-9158-CB64355702F3}" destId="{0ED04F83-E6C7-4A8F-BB34-56943E228978}" srcOrd="0" destOrd="0" presId="urn:microsoft.com/office/officeart/2008/layout/LinedList"/>
    <dgm:cxn modelId="{8B1AE157-F4F5-48DD-AB3C-641FEFEF399D}" srcId="{1813F196-2D52-447D-97C7-06503DF962E2}" destId="{55C06FB2-6870-4808-BFBE-F2A8FF4073AC}" srcOrd="3" destOrd="0" parTransId="{EE646615-3544-41B1-9B15-DC5A96002A44}" sibTransId="{099B057E-36CB-4EB8-8EA9-B6C5BED4F178}"/>
    <dgm:cxn modelId="{DE854F58-0AAD-4A49-9826-8BFD7FB203A6}" type="presOf" srcId="{6D52834A-FA85-4E38-8F96-3101EE349048}" destId="{43575ADD-8B49-4AE2-837C-89F2043A2F2D}" srcOrd="0" destOrd="0" presId="urn:microsoft.com/office/officeart/2008/layout/LinedList"/>
    <dgm:cxn modelId="{954D5FAC-8E9B-4ED4-83F8-ED8F996C4997}" srcId="{1813F196-2D52-447D-97C7-06503DF962E2}" destId="{240EE01A-DCC7-4D78-9BB1-F7862E0A625F}" srcOrd="1" destOrd="0" parTransId="{6CCC63D2-2911-48DF-BC8C-2127B62CE6A1}" sibTransId="{96409E1E-DEAA-496A-B504-D62DD040CC31}"/>
    <dgm:cxn modelId="{D862BFB3-DF65-4A03-A3A6-E8DE87D62EE7}" srcId="{1813F196-2D52-447D-97C7-06503DF962E2}" destId="{BA9C140C-EFF1-46F8-9158-CB64355702F3}" srcOrd="2" destOrd="0" parTransId="{C77CD8C8-4ABE-4EFD-B842-8908CACE4C68}" sibTransId="{3A398919-42EB-4313-8C3A-9E69E98AD519}"/>
    <dgm:cxn modelId="{949F75B8-E878-4E78-B3DF-60B411EB9BF8}" srcId="{1813F196-2D52-447D-97C7-06503DF962E2}" destId="{6D52834A-FA85-4E38-8F96-3101EE349048}" srcOrd="4" destOrd="0" parTransId="{89133FB5-B9A3-44B0-8CFF-C881504A3E36}" sibTransId="{6E513876-763F-44A1-B742-1BB93CC45F39}"/>
    <dgm:cxn modelId="{9D7518F6-7AB0-4126-8791-96A1D7451491}" type="presOf" srcId="{240EE01A-DCC7-4D78-9BB1-F7862E0A625F}" destId="{EFF53F7C-7F13-4160-9E7D-9DB3BCC4EC90}" srcOrd="0" destOrd="0" presId="urn:microsoft.com/office/officeart/2008/layout/LinedList"/>
    <dgm:cxn modelId="{B7720406-C4EA-4A1F-9195-B42F6F0044D0}" type="presParOf" srcId="{F1E78A76-54CE-4D26-A117-A6B7F65A3E67}" destId="{DC70E445-AB30-400E-8ED5-07BE8F7C98EF}" srcOrd="0" destOrd="0" presId="urn:microsoft.com/office/officeart/2008/layout/LinedList"/>
    <dgm:cxn modelId="{55610B9B-768F-4CC2-8828-AD73B5189FC1}" type="presParOf" srcId="{F1E78A76-54CE-4D26-A117-A6B7F65A3E67}" destId="{BA335995-00F1-411C-9154-49FECFFB0EF6}" srcOrd="1" destOrd="0" presId="urn:microsoft.com/office/officeart/2008/layout/LinedList"/>
    <dgm:cxn modelId="{E55D5629-9A33-42D2-8BDA-1BC9ADB0A3F5}" type="presParOf" srcId="{BA335995-00F1-411C-9154-49FECFFB0EF6}" destId="{67454D8C-55C0-4B47-8704-2AE3D748F119}" srcOrd="0" destOrd="0" presId="urn:microsoft.com/office/officeart/2008/layout/LinedList"/>
    <dgm:cxn modelId="{A461207F-0566-48EF-BBDB-F9B9090E4521}" type="presParOf" srcId="{BA335995-00F1-411C-9154-49FECFFB0EF6}" destId="{3CCFB416-8D91-4890-8FFA-21FBB95BC63B}" srcOrd="1" destOrd="0" presId="urn:microsoft.com/office/officeart/2008/layout/LinedList"/>
    <dgm:cxn modelId="{3325C188-4460-40A0-BDCD-3FBDDEC1326C}" type="presParOf" srcId="{F1E78A76-54CE-4D26-A117-A6B7F65A3E67}" destId="{E874A8D7-C21A-42CD-AD5D-EE3034CE611F}" srcOrd="2" destOrd="0" presId="urn:microsoft.com/office/officeart/2008/layout/LinedList"/>
    <dgm:cxn modelId="{6A4D16A8-DCF6-42A9-B88D-F41574D9A364}" type="presParOf" srcId="{F1E78A76-54CE-4D26-A117-A6B7F65A3E67}" destId="{9AE5A282-1CD2-4B21-9DDD-68FF3C316A0D}" srcOrd="3" destOrd="0" presId="urn:microsoft.com/office/officeart/2008/layout/LinedList"/>
    <dgm:cxn modelId="{4C677F85-EC71-4CFE-998F-356C3F10EF88}" type="presParOf" srcId="{9AE5A282-1CD2-4B21-9DDD-68FF3C316A0D}" destId="{EFF53F7C-7F13-4160-9E7D-9DB3BCC4EC90}" srcOrd="0" destOrd="0" presId="urn:microsoft.com/office/officeart/2008/layout/LinedList"/>
    <dgm:cxn modelId="{36BD5593-431F-42EE-8A6A-95DD63EDFAFD}" type="presParOf" srcId="{9AE5A282-1CD2-4B21-9DDD-68FF3C316A0D}" destId="{C842590D-7525-42E3-9E83-8BA578C639A2}" srcOrd="1" destOrd="0" presId="urn:microsoft.com/office/officeart/2008/layout/LinedList"/>
    <dgm:cxn modelId="{1A5505E3-AAB2-45D5-AC00-DA2153E38B18}" type="presParOf" srcId="{F1E78A76-54CE-4D26-A117-A6B7F65A3E67}" destId="{A413D14A-2B15-4B05-BD0E-F7EFBE40E53B}" srcOrd="4" destOrd="0" presId="urn:microsoft.com/office/officeart/2008/layout/LinedList"/>
    <dgm:cxn modelId="{73E5FC32-369F-4C5E-AE41-EC3993E04A88}" type="presParOf" srcId="{F1E78A76-54CE-4D26-A117-A6B7F65A3E67}" destId="{E6787849-F3D8-4CA6-982D-E97BABB397C0}" srcOrd="5" destOrd="0" presId="urn:microsoft.com/office/officeart/2008/layout/LinedList"/>
    <dgm:cxn modelId="{AC1D22BD-FA3F-4638-AB29-CD7732F8D91B}" type="presParOf" srcId="{E6787849-F3D8-4CA6-982D-E97BABB397C0}" destId="{0ED04F83-E6C7-4A8F-BB34-56943E228978}" srcOrd="0" destOrd="0" presId="urn:microsoft.com/office/officeart/2008/layout/LinedList"/>
    <dgm:cxn modelId="{F464D2CD-3185-4DF1-B5D7-C901630464E2}" type="presParOf" srcId="{E6787849-F3D8-4CA6-982D-E97BABB397C0}" destId="{83996B46-60FE-4E66-A01C-B8CB7C451424}" srcOrd="1" destOrd="0" presId="urn:microsoft.com/office/officeart/2008/layout/LinedList"/>
    <dgm:cxn modelId="{27DBFFCE-8216-4AEB-AF54-AC69D230B9EF}" type="presParOf" srcId="{F1E78A76-54CE-4D26-A117-A6B7F65A3E67}" destId="{574BB1B1-3390-42FC-9DFC-4AF992BCDA1C}" srcOrd="6" destOrd="0" presId="urn:microsoft.com/office/officeart/2008/layout/LinedList"/>
    <dgm:cxn modelId="{43A76FA3-926F-446E-9D8C-AF645D17A065}" type="presParOf" srcId="{F1E78A76-54CE-4D26-A117-A6B7F65A3E67}" destId="{9B4E762B-4D15-4491-9447-85F01A4A054D}" srcOrd="7" destOrd="0" presId="urn:microsoft.com/office/officeart/2008/layout/LinedList"/>
    <dgm:cxn modelId="{ECCA3C51-BA08-4F1F-9BF5-18441DAFE5A4}" type="presParOf" srcId="{9B4E762B-4D15-4491-9447-85F01A4A054D}" destId="{20BBD188-08B7-468F-A3C7-F0E7872F1357}" srcOrd="0" destOrd="0" presId="urn:microsoft.com/office/officeart/2008/layout/LinedList"/>
    <dgm:cxn modelId="{73780C49-1CD5-48C6-B23C-A80EB4859E67}" type="presParOf" srcId="{9B4E762B-4D15-4491-9447-85F01A4A054D}" destId="{DB20C757-84AC-49B0-955E-7A4D3695C55A}" srcOrd="1" destOrd="0" presId="urn:microsoft.com/office/officeart/2008/layout/LinedList"/>
    <dgm:cxn modelId="{20111E13-874F-4541-BB2F-337DEEE91383}" type="presParOf" srcId="{F1E78A76-54CE-4D26-A117-A6B7F65A3E67}" destId="{8CCF4C31-A9E7-4BA0-8F82-A8466D02C8A3}" srcOrd="8" destOrd="0" presId="urn:microsoft.com/office/officeart/2008/layout/LinedList"/>
    <dgm:cxn modelId="{36739EF8-B448-46CD-9D4C-E31BAA6EF338}" type="presParOf" srcId="{F1E78A76-54CE-4D26-A117-A6B7F65A3E67}" destId="{23535539-7DFA-4863-958B-A6FE790A1950}" srcOrd="9" destOrd="0" presId="urn:microsoft.com/office/officeart/2008/layout/LinedList"/>
    <dgm:cxn modelId="{12229FFF-ACDF-4189-BB21-9F262D6C8929}" type="presParOf" srcId="{23535539-7DFA-4863-958B-A6FE790A1950}" destId="{43575ADD-8B49-4AE2-837C-89F2043A2F2D}" srcOrd="0" destOrd="0" presId="urn:microsoft.com/office/officeart/2008/layout/LinedList"/>
    <dgm:cxn modelId="{57A190D4-4527-48D2-9612-1B228C5EA618}" type="presParOf" srcId="{23535539-7DFA-4863-958B-A6FE790A1950}" destId="{141B03E8-74B8-44EF-9A34-F93D42C988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9226F7-F190-4397-B6D0-07453D2F3D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A63968-625D-40AE-9118-1E62238E2961}">
      <dgm:prSet/>
      <dgm:spPr/>
      <dgm:t>
        <a:bodyPr/>
        <a:lstStyle/>
        <a:p>
          <a:r>
            <a:rPr lang="en-US"/>
            <a:t>- Processed CSV: Sentiment_Analysis_Results_Full.csv</a:t>
          </a:r>
        </a:p>
      </dgm:t>
    </dgm:pt>
    <dgm:pt modelId="{19F64D4E-492A-4F09-8167-8B0B164F5A44}" type="parTrans" cxnId="{BEA71232-82B5-43C0-A46C-753B4289883B}">
      <dgm:prSet/>
      <dgm:spPr/>
      <dgm:t>
        <a:bodyPr/>
        <a:lstStyle/>
        <a:p>
          <a:endParaRPr lang="en-US"/>
        </a:p>
      </dgm:t>
    </dgm:pt>
    <dgm:pt modelId="{432E652A-33D4-4BF0-89FE-8E55C21BBFD9}" type="sibTrans" cxnId="{BEA71232-82B5-43C0-A46C-753B4289883B}">
      <dgm:prSet/>
      <dgm:spPr/>
      <dgm:t>
        <a:bodyPr/>
        <a:lstStyle/>
        <a:p>
          <a:endParaRPr lang="en-US"/>
        </a:p>
      </dgm:t>
    </dgm:pt>
    <dgm:pt modelId="{E2BEB929-D25F-466E-9882-D25534D416D8}">
      <dgm:prSet/>
      <dgm:spPr/>
      <dgm:t>
        <a:bodyPr/>
        <a:lstStyle/>
        <a:p>
          <a:r>
            <a:rPr lang="en-US"/>
            <a:t>- Dashboard: Instructor_Sentiment.pbix</a:t>
          </a:r>
        </a:p>
      </dgm:t>
    </dgm:pt>
    <dgm:pt modelId="{DECC0E21-0394-47B3-A8CC-391093CF236E}" type="parTrans" cxnId="{B6D1607F-6F40-4763-95CE-59762555C8E5}">
      <dgm:prSet/>
      <dgm:spPr/>
      <dgm:t>
        <a:bodyPr/>
        <a:lstStyle/>
        <a:p>
          <a:endParaRPr lang="en-US"/>
        </a:p>
      </dgm:t>
    </dgm:pt>
    <dgm:pt modelId="{F30486F1-582D-45AA-AB41-F696F99A097E}" type="sibTrans" cxnId="{B6D1607F-6F40-4763-95CE-59762555C8E5}">
      <dgm:prSet/>
      <dgm:spPr/>
      <dgm:t>
        <a:bodyPr/>
        <a:lstStyle/>
        <a:p>
          <a:endParaRPr lang="en-US"/>
        </a:p>
      </dgm:t>
    </dgm:pt>
    <dgm:pt modelId="{21247AE3-E805-440B-8EAE-0B25902510C6}">
      <dgm:prSet/>
      <dgm:spPr/>
      <dgm:t>
        <a:bodyPr/>
        <a:lstStyle/>
        <a:p>
          <a:r>
            <a:rPr lang="en-US"/>
            <a:t>- Reports: Instructor_Report_[Name].pdf</a:t>
          </a:r>
        </a:p>
      </dgm:t>
    </dgm:pt>
    <dgm:pt modelId="{5327DB0F-C6AF-458F-915E-F130657FDD72}" type="parTrans" cxnId="{FB760A97-1899-452B-94D4-AB5C64244D78}">
      <dgm:prSet/>
      <dgm:spPr/>
      <dgm:t>
        <a:bodyPr/>
        <a:lstStyle/>
        <a:p>
          <a:endParaRPr lang="en-US"/>
        </a:p>
      </dgm:t>
    </dgm:pt>
    <dgm:pt modelId="{0917F63C-A853-4AF7-8A18-8B1AE8DC8BA6}" type="sibTrans" cxnId="{FB760A97-1899-452B-94D4-AB5C64244D78}">
      <dgm:prSet/>
      <dgm:spPr/>
      <dgm:t>
        <a:bodyPr/>
        <a:lstStyle/>
        <a:p>
          <a:endParaRPr lang="en-US"/>
        </a:p>
      </dgm:t>
    </dgm:pt>
    <dgm:pt modelId="{5586D090-2DD1-4C9D-92AC-214DF611CA6C}">
      <dgm:prSet/>
      <dgm:spPr/>
      <dgm:t>
        <a:bodyPr/>
        <a:lstStyle/>
        <a:p>
          <a:r>
            <a:rPr lang="en-US"/>
            <a:t>- Streamlit App: app.py</a:t>
          </a:r>
        </a:p>
      </dgm:t>
    </dgm:pt>
    <dgm:pt modelId="{88DD9071-D8C3-4D3E-9C51-C135571D12D0}" type="parTrans" cxnId="{D388635A-504C-4366-A5C7-0507122AFF38}">
      <dgm:prSet/>
      <dgm:spPr/>
      <dgm:t>
        <a:bodyPr/>
        <a:lstStyle/>
        <a:p>
          <a:endParaRPr lang="en-US"/>
        </a:p>
      </dgm:t>
    </dgm:pt>
    <dgm:pt modelId="{D0F92746-EF70-4968-8A9A-41337FF64833}" type="sibTrans" cxnId="{D388635A-504C-4366-A5C7-0507122AFF38}">
      <dgm:prSet/>
      <dgm:spPr/>
      <dgm:t>
        <a:bodyPr/>
        <a:lstStyle/>
        <a:p>
          <a:endParaRPr lang="en-US"/>
        </a:p>
      </dgm:t>
    </dgm:pt>
    <dgm:pt modelId="{49E17F25-8122-45BF-8A1E-46F51C0217A3}">
      <dgm:prSet/>
      <dgm:spPr/>
      <dgm:t>
        <a:bodyPr/>
        <a:lstStyle/>
        <a:p>
          <a:r>
            <a:rPr lang="en-US"/>
            <a:t>- GitHub Repo</a:t>
          </a:r>
        </a:p>
      </dgm:t>
    </dgm:pt>
    <dgm:pt modelId="{04707445-6B9A-4173-9E52-35E7F20AEAE0}" type="parTrans" cxnId="{569DA083-2642-46EF-989E-E0853D791159}">
      <dgm:prSet/>
      <dgm:spPr/>
      <dgm:t>
        <a:bodyPr/>
        <a:lstStyle/>
        <a:p>
          <a:endParaRPr lang="en-US"/>
        </a:p>
      </dgm:t>
    </dgm:pt>
    <dgm:pt modelId="{FF6D2C08-E8D9-43EF-9C4B-EFC8CD78E479}" type="sibTrans" cxnId="{569DA083-2642-46EF-989E-E0853D791159}">
      <dgm:prSet/>
      <dgm:spPr/>
      <dgm:t>
        <a:bodyPr/>
        <a:lstStyle/>
        <a:p>
          <a:endParaRPr lang="en-US"/>
        </a:p>
      </dgm:t>
    </dgm:pt>
    <dgm:pt modelId="{358650F3-B812-4507-9D22-6E7713DF1231}" type="pres">
      <dgm:prSet presAssocID="{299226F7-F190-4397-B6D0-07453D2F3D90}" presName="root" presStyleCnt="0">
        <dgm:presLayoutVars>
          <dgm:dir/>
          <dgm:resizeHandles val="exact"/>
        </dgm:presLayoutVars>
      </dgm:prSet>
      <dgm:spPr/>
    </dgm:pt>
    <dgm:pt modelId="{1B6A89B9-61D0-40C1-99F0-AD5DF1DAA00A}" type="pres">
      <dgm:prSet presAssocID="{86A63968-625D-40AE-9118-1E62238E2961}" presName="compNode" presStyleCnt="0"/>
      <dgm:spPr/>
    </dgm:pt>
    <dgm:pt modelId="{68CE2B61-21CA-4112-A212-D9C58277CB5C}" type="pres">
      <dgm:prSet presAssocID="{86A63968-625D-40AE-9118-1E62238E2961}" presName="bgRect" presStyleLbl="bgShp" presStyleIdx="0" presStyleCnt="5"/>
      <dgm:spPr/>
    </dgm:pt>
    <dgm:pt modelId="{E37D3649-8139-423D-8B47-A9C859F3BD6B}" type="pres">
      <dgm:prSet presAssocID="{86A63968-625D-40AE-9118-1E62238E29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4E16319-D44C-4E36-A363-AA817106A2BC}" type="pres">
      <dgm:prSet presAssocID="{86A63968-625D-40AE-9118-1E62238E2961}" presName="spaceRect" presStyleCnt="0"/>
      <dgm:spPr/>
    </dgm:pt>
    <dgm:pt modelId="{4C9D5683-BAFF-43EF-9362-BCDFFF839496}" type="pres">
      <dgm:prSet presAssocID="{86A63968-625D-40AE-9118-1E62238E2961}" presName="parTx" presStyleLbl="revTx" presStyleIdx="0" presStyleCnt="5">
        <dgm:presLayoutVars>
          <dgm:chMax val="0"/>
          <dgm:chPref val="0"/>
        </dgm:presLayoutVars>
      </dgm:prSet>
      <dgm:spPr/>
    </dgm:pt>
    <dgm:pt modelId="{B1973A32-90EE-4579-B8D2-17DF573FAE80}" type="pres">
      <dgm:prSet presAssocID="{432E652A-33D4-4BF0-89FE-8E55C21BBFD9}" presName="sibTrans" presStyleCnt="0"/>
      <dgm:spPr/>
    </dgm:pt>
    <dgm:pt modelId="{5AA55014-0F7D-467D-A6D4-C6193EF038BB}" type="pres">
      <dgm:prSet presAssocID="{E2BEB929-D25F-466E-9882-D25534D416D8}" presName="compNode" presStyleCnt="0"/>
      <dgm:spPr/>
    </dgm:pt>
    <dgm:pt modelId="{28C121FD-0A6E-4093-8CC9-FA87441DC69C}" type="pres">
      <dgm:prSet presAssocID="{E2BEB929-D25F-466E-9882-D25534D416D8}" presName="bgRect" presStyleLbl="bgShp" presStyleIdx="1" presStyleCnt="5"/>
      <dgm:spPr/>
    </dgm:pt>
    <dgm:pt modelId="{39C147AD-B88C-4F1D-BD44-7C5C1BC9013B}" type="pres">
      <dgm:prSet presAssocID="{E2BEB929-D25F-466E-9882-D25534D416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3030017-51E1-4F87-BA66-E5040334C1C4}" type="pres">
      <dgm:prSet presAssocID="{E2BEB929-D25F-466E-9882-D25534D416D8}" presName="spaceRect" presStyleCnt="0"/>
      <dgm:spPr/>
    </dgm:pt>
    <dgm:pt modelId="{A072B915-0465-4408-8EFF-BBB389E061BA}" type="pres">
      <dgm:prSet presAssocID="{E2BEB929-D25F-466E-9882-D25534D416D8}" presName="parTx" presStyleLbl="revTx" presStyleIdx="1" presStyleCnt="5">
        <dgm:presLayoutVars>
          <dgm:chMax val="0"/>
          <dgm:chPref val="0"/>
        </dgm:presLayoutVars>
      </dgm:prSet>
      <dgm:spPr/>
    </dgm:pt>
    <dgm:pt modelId="{972579B3-CF9B-4282-B867-3D2E867CC02E}" type="pres">
      <dgm:prSet presAssocID="{F30486F1-582D-45AA-AB41-F696F99A097E}" presName="sibTrans" presStyleCnt="0"/>
      <dgm:spPr/>
    </dgm:pt>
    <dgm:pt modelId="{D807B06C-0B33-4170-A77F-EBAB54FDB501}" type="pres">
      <dgm:prSet presAssocID="{21247AE3-E805-440B-8EAE-0B25902510C6}" presName="compNode" presStyleCnt="0"/>
      <dgm:spPr/>
    </dgm:pt>
    <dgm:pt modelId="{6A4AF50C-1D82-4D71-A378-E43998F65407}" type="pres">
      <dgm:prSet presAssocID="{21247AE3-E805-440B-8EAE-0B25902510C6}" presName="bgRect" presStyleLbl="bgShp" presStyleIdx="2" presStyleCnt="5"/>
      <dgm:spPr/>
    </dgm:pt>
    <dgm:pt modelId="{A58C518F-494B-4B27-BA5B-2EABE43794D7}" type="pres">
      <dgm:prSet presAssocID="{21247AE3-E805-440B-8EAE-0B25902510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0242F19D-3076-48E2-96F0-82C015F36683}" type="pres">
      <dgm:prSet presAssocID="{21247AE3-E805-440B-8EAE-0B25902510C6}" presName="spaceRect" presStyleCnt="0"/>
      <dgm:spPr/>
    </dgm:pt>
    <dgm:pt modelId="{2FB072D4-AF32-4CD1-B6F2-8807E89B0604}" type="pres">
      <dgm:prSet presAssocID="{21247AE3-E805-440B-8EAE-0B25902510C6}" presName="parTx" presStyleLbl="revTx" presStyleIdx="2" presStyleCnt="5">
        <dgm:presLayoutVars>
          <dgm:chMax val="0"/>
          <dgm:chPref val="0"/>
        </dgm:presLayoutVars>
      </dgm:prSet>
      <dgm:spPr/>
    </dgm:pt>
    <dgm:pt modelId="{98523C80-4338-4BB3-A110-C6487026F1F8}" type="pres">
      <dgm:prSet presAssocID="{0917F63C-A853-4AF7-8A18-8B1AE8DC8BA6}" presName="sibTrans" presStyleCnt="0"/>
      <dgm:spPr/>
    </dgm:pt>
    <dgm:pt modelId="{1433EBCB-A09C-4F3D-8C3A-FBAB820F9EEC}" type="pres">
      <dgm:prSet presAssocID="{5586D090-2DD1-4C9D-92AC-214DF611CA6C}" presName="compNode" presStyleCnt="0"/>
      <dgm:spPr/>
    </dgm:pt>
    <dgm:pt modelId="{11A6512D-5FFB-4D7E-B8D4-E9FE2AE0E218}" type="pres">
      <dgm:prSet presAssocID="{5586D090-2DD1-4C9D-92AC-214DF611CA6C}" presName="bgRect" presStyleLbl="bgShp" presStyleIdx="3" presStyleCnt="5"/>
      <dgm:spPr/>
    </dgm:pt>
    <dgm:pt modelId="{4F4D91B1-C44B-4AD7-BEAC-CFB1564E168C}" type="pres">
      <dgm:prSet presAssocID="{5586D090-2DD1-4C9D-92AC-214DF611CA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22502CF-5274-4973-9976-0C45FC3CAFD0}" type="pres">
      <dgm:prSet presAssocID="{5586D090-2DD1-4C9D-92AC-214DF611CA6C}" presName="spaceRect" presStyleCnt="0"/>
      <dgm:spPr/>
    </dgm:pt>
    <dgm:pt modelId="{81A0A29B-88D6-4212-B8DB-719CDB9235AE}" type="pres">
      <dgm:prSet presAssocID="{5586D090-2DD1-4C9D-92AC-214DF611CA6C}" presName="parTx" presStyleLbl="revTx" presStyleIdx="3" presStyleCnt="5">
        <dgm:presLayoutVars>
          <dgm:chMax val="0"/>
          <dgm:chPref val="0"/>
        </dgm:presLayoutVars>
      </dgm:prSet>
      <dgm:spPr/>
    </dgm:pt>
    <dgm:pt modelId="{A8602A62-B709-48ED-B051-38A49AECD6E7}" type="pres">
      <dgm:prSet presAssocID="{D0F92746-EF70-4968-8A9A-41337FF64833}" presName="sibTrans" presStyleCnt="0"/>
      <dgm:spPr/>
    </dgm:pt>
    <dgm:pt modelId="{5B0F23B0-4E1B-4ADA-A81C-58970DEA870D}" type="pres">
      <dgm:prSet presAssocID="{49E17F25-8122-45BF-8A1E-46F51C0217A3}" presName="compNode" presStyleCnt="0"/>
      <dgm:spPr/>
    </dgm:pt>
    <dgm:pt modelId="{5C8F4265-D2BB-4844-A9C4-EA4C3D0C1208}" type="pres">
      <dgm:prSet presAssocID="{49E17F25-8122-45BF-8A1E-46F51C0217A3}" presName="bgRect" presStyleLbl="bgShp" presStyleIdx="4" presStyleCnt="5"/>
      <dgm:spPr/>
    </dgm:pt>
    <dgm:pt modelId="{8D5B0507-8E0D-40F2-870E-7139E543C30E}" type="pres">
      <dgm:prSet presAssocID="{49E17F25-8122-45BF-8A1E-46F51C0217A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64793E63-D1F2-4A6C-BE4E-BE1FF6F69D95}" type="pres">
      <dgm:prSet presAssocID="{49E17F25-8122-45BF-8A1E-46F51C0217A3}" presName="spaceRect" presStyleCnt="0"/>
      <dgm:spPr/>
    </dgm:pt>
    <dgm:pt modelId="{FFEAD9D1-8764-4E17-8FC5-CFE4088C6222}" type="pres">
      <dgm:prSet presAssocID="{49E17F25-8122-45BF-8A1E-46F51C0217A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298552C-F40A-40DB-818F-7D881A4154EA}" type="presOf" srcId="{299226F7-F190-4397-B6D0-07453D2F3D90}" destId="{358650F3-B812-4507-9D22-6E7713DF1231}" srcOrd="0" destOrd="0" presId="urn:microsoft.com/office/officeart/2018/2/layout/IconVerticalSolidList"/>
    <dgm:cxn modelId="{BEA71232-82B5-43C0-A46C-753B4289883B}" srcId="{299226F7-F190-4397-B6D0-07453D2F3D90}" destId="{86A63968-625D-40AE-9118-1E62238E2961}" srcOrd="0" destOrd="0" parTransId="{19F64D4E-492A-4F09-8167-8B0B164F5A44}" sibTransId="{432E652A-33D4-4BF0-89FE-8E55C21BBFD9}"/>
    <dgm:cxn modelId="{DCD5D663-8665-4339-8E5E-36BDC894DF0B}" type="presOf" srcId="{49E17F25-8122-45BF-8A1E-46F51C0217A3}" destId="{FFEAD9D1-8764-4E17-8FC5-CFE4088C6222}" srcOrd="0" destOrd="0" presId="urn:microsoft.com/office/officeart/2018/2/layout/IconVerticalSolidList"/>
    <dgm:cxn modelId="{D388635A-504C-4366-A5C7-0507122AFF38}" srcId="{299226F7-F190-4397-B6D0-07453D2F3D90}" destId="{5586D090-2DD1-4C9D-92AC-214DF611CA6C}" srcOrd="3" destOrd="0" parTransId="{88DD9071-D8C3-4D3E-9C51-C135571D12D0}" sibTransId="{D0F92746-EF70-4968-8A9A-41337FF64833}"/>
    <dgm:cxn modelId="{B6D1607F-6F40-4763-95CE-59762555C8E5}" srcId="{299226F7-F190-4397-B6D0-07453D2F3D90}" destId="{E2BEB929-D25F-466E-9882-D25534D416D8}" srcOrd="1" destOrd="0" parTransId="{DECC0E21-0394-47B3-A8CC-391093CF236E}" sibTransId="{F30486F1-582D-45AA-AB41-F696F99A097E}"/>
    <dgm:cxn modelId="{569DA083-2642-46EF-989E-E0853D791159}" srcId="{299226F7-F190-4397-B6D0-07453D2F3D90}" destId="{49E17F25-8122-45BF-8A1E-46F51C0217A3}" srcOrd="4" destOrd="0" parTransId="{04707445-6B9A-4173-9E52-35E7F20AEAE0}" sibTransId="{FF6D2C08-E8D9-43EF-9C4B-EFC8CD78E479}"/>
    <dgm:cxn modelId="{280AE094-D36D-410A-9348-C934E9DA0ED2}" type="presOf" srcId="{21247AE3-E805-440B-8EAE-0B25902510C6}" destId="{2FB072D4-AF32-4CD1-B6F2-8807E89B0604}" srcOrd="0" destOrd="0" presId="urn:microsoft.com/office/officeart/2018/2/layout/IconVerticalSolidList"/>
    <dgm:cxn modelId="{FB760A97-1899-452B-94D4-AB5C64244D78}" srcId="{299226F7-F190-4397-B6D0-07453D2F3D90}" destId="{21247AE3-E805-440B-8EAE-0B25902510C6}" srcOrd="2" destOrd="0" parTransId="{5327DB0F-C6AF-458F-915E-F130657FDD72}" sibTransId="{0917F63C-A853-4AF7-8A18-8B1AE8DC8BA6}"/>
    <dgm:cxn modelId="{2C87AAA9-6FDF-4677-ADB6-74268C22CD04}" type="presOf" srcId="{E2BEB929-D25F-466E-9882-D25534D416D8}" destId="{A072B915-0465-4408-8EFF-BBB389E061BA}" srcOrd="0" destOrd="0" presId="urn:microsoft.com/office/officeart/2018/2/layout/IconVerticalSolidList"/>
    <dgm:cxn modelId="{5D29B3BC-0934-4AF3-95C9-21C53AC30C0F}" type="presOf" srcId="{5586D090-2DD1-4C9D-92AC-214DF611CA6C}" destId="{81A0A29B-88D6-4212-B8DB-719CDB9235AE}" srcOrd="0" destOrd="0" presId="urn:microsoft.com/office/officeart/2018/2/layout/IconVerticalSolidList"/>
    <dgm:cxn modelId="{3C01AECC-7210-4312-A885-E5D27C06E5C0}" type="presOf" srcId="{86A63968-625D-40AE-9118-1E62238E2961}" destId="{4C9D5683-BAFF-43EF-9362-BCDFFF839496}" srcOrd="0" destOrd="0" presId="urn:microsoft.com/office/officeart/2018/2/layout/IconVerticalSolidList"/>
    <dgm:cxn modelId="{0A7542D3-E4AF-4154-94AF-32B813401D11}" type="presParOf" srcId="{358650F3-B812-4507-9D22-6E7713DF1231}" destId="{1B6A89B9-61D0-40C1-99F0-AD5DF1DAA00A}" srcOrd="0" destOrd="0" presId="urn:microsoft.com/office/officeart/2018/2/layout/IconVerticalSolidList"/>
    <dgm:cxn modelId="{DEBD1369-66AB-49D8-9468-38119FC9CE46}" type="presParOf" srcId="{1B6A89B9-61D0-40C1-99F0-AD5DF1DAA00A}" destId="{68CE2B61-21CA-4112-A212-D9C58277CB5C}" srcOrd="0" destOrd="0" presId="urn:microsoft.com/office/officeart/2018/2/layout/IconVerticalSolidList"/>
    <dgm:cxn modelId="{40457DE6-E6F2-4618-A118-34B271BAF022}" type="presParOf" srcId="{1B6A89B9-61D0-40C1-99F0-AD5DF1DAA00A}" destId="{E37D3649-8139-423D-8B47-A9C859F3BD6B}" srcOrd="1" destOrd="0" presId="urn:microsoft.com/office/officeart/2018/2/layout/IconVerticalSolidList"/>
    <dgm:cxn modelId="{1EAC1281-1110-4095-AFB1-E0DA8B516382}" type="presParOf" srcId="{1B6A89B9-61D0-40C1-99F0-AD5DF1DAA00A}" destId="{54E16319-D44C-4E36-A363-AA817106A2BC}" srcOrd="2" destOrd="0" presId="urn:microsoft.com/office/officeart/2018/2/layout/IconVerticalSolidList"/>
    <dgm:cxn modelId="{2E84CF38-9C1A-44BE-BC02-30C6DBA042F6}" type="presParOf" srcId="{1B6A89B9-61D0-40C1-99F0-AD5DF1DAA00A}" destId="{4C9D5683-BAFF-43EF-9362-BCDFFF839496}" srcOrd="3" destOrd="0" presId="urn:microsoft.com/office/officeart/2018/2/layout/IconVerticalSolidList"/>
    <dgm:cxn modelId="{2E3997E5-A91B-4957-9725-C185B307515E}" type="presParOf" srcId="{358650F3-B812-4507-9D22-6E7713DF1231}" destId="{B1973A32-90EE-4579-B8D2-17DF573FAE80}" srcOrd="1" destOrd="0" presId="urn:microsoft.com/office/officeart/2018/2/layout/IconVerticalSolidList"/>
    <dgm:cxn modelId="{AFED8A42-4A3F-42A6-BF94-9F1BAC89CFE5}" type="presParOf" srcId="{358650F3-B812-4507-9D22-6E7713DF1231}" destId="{5AA55014-0F7D-467D-A6D4-C6193EF038BB}" srcOrd="2" destOrd="0" presId="urn:microsoft.com/office/officeart/2018/2/layout/IconVerticalSolidList"/>
    <dgm:cxn modelId="{E05232B0-6120-4391-B914-749D79E2AD22}" type="presParOf" srcId="{5AA55014-0F7D-467D-A6D4-C6193EF038BB}" destId="{28C121FD-0A6E-4093-8CC9-FA87441DC69C}" srcOrd="0" destOrd="0" presId="urn:microsoft.com/office/officeart/2018/2/layout/IconVerticalSolidList"/>
    <dgm:cxn modelId="{6F50AF11-D9D1-4652-BC75-243165A8AD9C}" type="presParOf" srcId="{5AA55014-0F7D-467D-A6D4-C6193EF038BB}" destId="{39C147AD-B88C-4F1D-BD44-7C5C1BC9013B}" srcOrd="1" destOrd="0" presId="urn:microsoft.com/office/officeart/2018/2/layout/IconVerticalSolidList"/>
    <dgm:cxn modelId="{CC66074C-6CDA-497E-B140-22F7999EAE54}" type="presParOf" srcId="{5AA55014-0F7D-467D-A6D4-C6193EF038BB}" destId="{03030017-51E1-4F87-BA66-E5040334C1C4}" srcOrd="2" destOrd="0" presId="urn:microsoft.com/office/officeart/2018/2/layout/IconVerticalSolidList"/>
    <dgm:cxn modelId="{C519222C-74C9-4017-8A01-2EA111128C8F}" type="presParOf" srcId="{5AA55014-0F7D-467D-A6D4-C6193EF038BB}" destId="{A072B915-0465-4408-8EFF-BBB389E061BA}" srcOrd="3" destOrd="0" presId="urn:microsoft.com/office/officeart/2018/2/layout/IconVerticalSolidList"/>
    <dgm:cxn modelId="{3E0A3F8F-1E44-4E90-BD4F-8DFA1FC43E93}" type="presParOf" srcId="{358650F3-B812-4507-9D22-6E7713DF1231}" destId="{972579B3-CF9B-4282-B867-3D2E867CC02E}" srcOrd="3" destOrd="0" presId="urn:microsoft.com/office/officeart/2018/2/layout/IconVerticalSolidList"/>
    <dgm:cxn modelId="{6E0C957C-E3BC-4D1F-BD8A-B3557E4B8A2D}" type="presParOf" srcId="{358650F3-B812-4507-9D22-6E7713DF1231}" destId="{D807B06C-0B33-4170-A77F-EBAB54FDB501}" srcOrd="4" destOrd="0" presId="urn:microsoft.com/office/officeart/2018/2/layout/IconVerticalSolidList"/>
    <dgm:cxn modelId="{47814EB4-583C-485E-B108-35434B8C061F}" type="presParOf" srcId="{D807B06C-0B33-4170-A77F-EBAB54FDB501}" destId="{6A4AF50C-1D82-4D71-A378-E43998F65407}" srcOrd="0" destOrd="0" presId="urn:microsoft.com/office/officeart/2018/2/layout/IconVerticalSolidList"/>
    <dgm:cxn modelId="{DCDF3304-CA6F-4F0C-B170-4B109A9147F2}" type="presParOf" srcId="{D807B06C-0B33-4170-A77F-EBAB54FDB501}" destId="{A58C518F-494B-4B27-BA5B-2EABE43794D7}" srcOrd="1" destOrd="0" presId="urn:microsoft.com/office/officeart/2018/2/layout/IconVerticalSolidList"/>
    <dgm:cxn modelId="{957B15E9-4545-4563-8522-7C943DB0095F}" type="presParOf" srcId="{D807B06C-0B33-4170-A77F-EBAB54FDB501}" destId="{0242F19D-3076-48E2-96F0-82C015F36683}" srcOrd="2" destOrd="0" presId="urn:microsoft.com/office/officeart/2018/2/layout/IconVerticalSolidList"/>
    <dgm:cxn modelId="{E971C33D-A0FB-4812-8B3F-ABAD7D7C534D}" type="presParOf" srcId="{D807B06C-0B33-4170-A77F-EBAB54FDB501}" destId="{2FB072D4-AF32-4CD1-B6F2-8807E89B0604}" srcOrd="3" destOrd="0" presId="urn:microsoft.com/office/officeart/2018/2/layout/IconVerticalSolidList"/>
    <dgm:cxn modelId="{4917A38C-163B-4BCD-801F-204553A5D977}" type="presParOf" srcId="{358650F3-B812-4507-9D22-6E7713DF1231}" destId="{98523C80-4338-4BB3-A110-C6487026F1F8}" srcOrd="5" destOrd="0" presId="urn:microsoft.com/office/officeart/2018/2/layout/IconVerticalSolidList"/>
    <dgm:cxn modelId="{933D94D3-2A21-4664-9B81-11E16C0C509A}" type="presParOf" srcId="{358650F3-B812-4507-9D22-6E7713DF1231}" destId="{1433EBCB-A09C-4F3D-8C3A-FBAB820F9EEC}" srcOrd="6" destOrd="0" presId="urn:microsoft.com/office/officeart/2018/2/layout/IconVerticalSolidList"/>
    <dgm:cxn modelId="{CBCF77F4-5425-4900-896C-A3A6E9D6E19D}" type="presParOf" srcId="{1433EBCB-A09C-4F3D-8C3A-FBAB820F9EEC}" destId="{11A6512D-5FFB-4D7E-B8D4-E9FE2AE0E218}" srcOrd="0" destOrd="0" presId="urn:microsoft.com/office/officeart/2018/2/layout/IconVerticalSolidList"/>
    <dgm:cxn modelId="{F4D1B6AE-315B-4EE3-BF0A-35D667B4DA03}" type="presParOf" srcId="{1433EBCB-A09C-4F3D-8C3A-FBAB820F9EEC}" destId="{4F4D91B1-C44B-4AD7-BEAC-CFB1564E168C}" srcOrd="1" destOrd="0" presId="urn:microsoft.com/office/officeart/2018/2/layout/IconVerticalSolidList"/>
    <dgm:cxn modelId="{EA7549A8-87DB-4638-A658-E7F153C778E0}" type="presParOf" srcId="{1433EBCB-A09C-4F3D-8C3A-FBAB820F9EEC}" destId="{122502CF-5274-4973-9976-0C45FC3CAFD0}" srcOrd="2" destOrd="0" presId="urn:microsoft.com/office/officeart/2018/2/layout/IconVerticalSolidList"/>
    <dgm:cxn modelId="{7B9C1E49-1992-4FDB-BDDC-E879D4D8F219}" type="presParOf" srcId="{1433EBCB-A09C-4F3D-8C3A-FBAB820F9EEC}" destId="{81A0A29B-88D6-4212-B8DB-719CDB9235AE}" srcOrd="3" destOrd="0" presId="urn:microsoft.com/office/officeart/2018/2/layout/IconVerticalSolidList"/>
    <dgm:cxn modelId="{45E59D10-DD13-4EA2-98B5-8995ACB79668}" type="presParOf" srcId="{358650F3-B812-4507-9D22-6E7713DF1231}" destId="{A8602A62-B709-48ED-B051-38A49AECD6E7}" srcOrd="7" destOrd="0" presId="urn:microsoft.com/office/officeart/2018/2/layout/IconVerticalSolidList"/>
    <dgm:cxn modelId="{C2F8B28C-18AD-49FC-B15F-CD3D37F20A79}" type="presParOf" srcId="{358650F3-B812-4507-9D22-6E7713DF1231}" destId="{5B0F23B0-4E1B-4ADA-A81C-58970DEA870D}" srcOrd="8" destOrd="0" presId="urn:microsoft.com/office/officeart/2018/2/layout/IconVerticalSolidList"/>
    <dgm:cxn modelId="{95A5ECC0-3AAE-4B58-8DB4-6F7E80649287}" type="presParOf" srcId="{5B0F23B0-4E1B-4ADA-A81C-58970DEA870D}" destId="{5C8F4265-D2BB-4844-A9C4-EA4C3D0C1208}" srcOrd="0" destOrd="0" presId="urn:microsoft.com/office/officeart/2018/2/layout/IconVerticalSolidList"/>
    <dgm:cxn modelId="{5472B202-CD69-434A-9BD2-AB513E17B031}" type="presParOf" srcId="{5B0F23B0-4E1B-4ADA-A81C-58970DEA870D}" destId="{8D5B0507-8E0D-40F2-870E-7139E543C30E}" srcOrd="1" destOrd="0" presId="urn:microsoft.com/office/officeart/2018/2/layout/IconVerticalSolidList"/>
    <dgm:cxn modelId="{D5064B0E-47D1-453D-8F21-357908460259}" type="presParOf" srcId="{5B0F23B0-4E1B-4ADA-A81C-58970DEA870D}" destId="{64793E63-D1F2-4A6C-BE4E-BE1FF6F69D95}" srcOrd="2" destOrd="0" presId="urn:microsoft.com/office/officeart/2018/2/layout/IconVerticalSolidList"/>
    <dgm:cxn modelId="{0B721A4E-76B9-485B-91FE-0E2FD0C89425}" type="presParOf" srcId="{5B0F23B0-4E1B-4ADA-A81C-58970DEA870D}" destId="{FFEAD9D1-8764-4E17-8FC5-CFE4088C62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A1FDEF-6D96-4966-8EB2-BD2935DDAB3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559D5BE-7CD7-4717-987A-CCC037CF465D}">
      <dgm:prSet/>
      <dgm:spPr/>
      <dgm:t>
        <a:bodyPr/>
        <a:lstStyle/>
        <a:p>
          <a:pPr>
            <a:defRPr cap="all"/>
          </a:pPr>
          <a:r>
            <a:rPr lang="en-US"/>
            <a:t>- Provide communication training for low-rated instructors</a:t>
          </a:r>
        </a:p>
      </dgm:t>
    </dgm:pt>
    <dgm:pt modelId="{8B879BDA-F8CD-4332-BC42-A9C32033B76D}" type="parTrans" cxnId="{75D97613-FFAB-4506-9263-B19CE11C35F5}">
      <dgm:prSet/>
      <dgm:spPr/>
      <dgm:t>
        <a:bodyPr/>
        <a:lstStyle/>
        <a:p>
          <a:endParaRPr lang="en-US"/>
        </a:p>
      </dgm:t>
    </dgm:pt>
    <dgm:pt modelId="{74B3A93D-42F6-4DA0-9752-A2C12CA380ED}" type="sibTrans" cxnId="{75D97613-FFAB-4506-9263-B19CE11C35F5}">
      <dgm:prSet/>
      <dgm:spPr/>
      <dgm:t>
        <a:bodyPr/>
        <a:lstStyle/>
        <a:p>
          <a:endParaRPr lang="en-US"/>
        </a:p>
      </dgm:t>
    </dgm:pt>
    <dgm:pt modelId="{4C881A21-AD9B-47CC-AC07-E7B19BFC51DF}">
      <dgm:prSet/>
      <dgm:spPr/>
      <dgm:t>
        <a:bodyPr/>
        <a:lstStyle/>
        <a:p>
          <a:pPr>
            <a:defRPr cap="all"/>
          </a:pPr>
          <a:r>
            <a:rPr lang="en-US"/>
            <a:t>- Supplement advanced courses with extra practice</a:t>
          </a:r>
        </a:p>
      </dgm:t>
    </dgm:pt>
    <dgm:pt modelId="{C8B4D517-49A0-43D4-895B-ECC15E082887}" type="parTrans" cxnId="{0A5FDC0B-542E-479B-A83E-B0C42EE6D4B6}">
      <dgm:prSet/>
      <dgm:spPr/>
      <dgm:t>
        <a:bodyPr/>
        <a:lstStyle/>
        <a:p>
          <a:endParaRPr lang="en-US"/>
        </a:p>
      </dgm:t>
    </dgm:pt>
    <dgm:pt modelId="{9E9817B7-D5BD-4B7B-B105-C774BC5E9423}" type="sibTrans" cxnId="{0A5FDC0B-542E-479B-A83E-B0C42EE6D4B6}">
      <dgm:prSet/>
      <dgm:spPr/>
      <dgm:t>
        <a:bodyPr/>
        <a:lstStyle/>
        <a:p>
          <a:endParaRPr lang="en-US"/>
        </a:p>
      </dgm:t>
    </dgm:pt>
    <dgm:pt modelId="{9DE69D48-605F-4E48-8A25-675968D38470}">
      <dgm:prSet/>
      <dgm:spPr/>
      <dgm:t>
        <a:bodyPr/>
        <a:lstStyle/>
        <a:p>
          <a:pPr>
            <a:defRPr cap="all"/>
          </a:pPr>
          <a:r>
            <a:rPr lang="en-US"/>
            <a:t>- Revisit curriculum for better clarity</a:t>
          </a:r>
        </a:p>
      </dgm:t>
    </dgm:pt>
    <dgm:pt modelId="{8D55DB8E-D1FD-439D-A458-25B1D002553D}" type="parTrans" cxnId="{2814F86E-7DA7-4CC8-A9AB-83CC37598E83}">
      <dgm:prSet/>
      <dgm:spPr/>
      <dgm:t>
        <a:bodyPr/>
        <a:lstStyle/>
        <a:p>
          <a:endParaRPr lang="en-US"/>
        </a:p>
      </dgm:t>
    </dgm:pt>
    <dgm:pt modelId="{1239FD2A-7DCA-4534-BE21-1C29F9076457}" type="sibTrans" cxnId="{2814F86E-7DA7-4CC8-A9AB-83CC37598E83}">
      <dgm:prSet/>
      <dgm:spPr/>
      <dgm:t>
        <a:bodyPr/>
        <a:lstStyle/>
        <a:p>
          <a:endParaRPr lang="en-US"/>
        </a:p>
      </dgm:t>
    </dgm:pt>
    <dgm:pt modelId="{847A251A-A436-42C4-B259-FC61DAFF0EB0}" type="pres">
      <dgm:prSet presAssocID="{45A1FDEF-6D96-4966-8EB2-BD2935DDAB3C}" presName="root" presStyleCnt="0">
        <dgm:presLayoutVars>
          <dgm:dir/>
          <dgm:resizeHandles val="exact"/>
        </dgm:presLayoutVars>
      </dgm:prSet>
      <dgm:spPr/>
    </dgm:pt>
    <dgm:pt modelId="{60D0B232-5568-49EF-9933-E3A0BB140E82}" type="pres">
      <dgm:prSet presAssocID="{C559D5BE-7CD7-4717-987A-CCC037CF465D}" presName="compNode" presStyleCnt="0"/>
      <dgm:spPr/>
    </dgm:pt>
    <dgm:pt modelId="{84E3F6E5-B08F-4B81-983D-529C4D069477}" type="pres">
      <dgm:prSet presAssocID="{C559D5BE-7CD7-4717-987A-CCC037CF465D}" presName="iconBgRect" presStyleLbl="bgShp" presStyleIdx="0" presStyleCnt="3"/>
      <dgm:spPr/>
    </dgm:pt>
    <dgm:pt modelId="{F91204DB-CF6F-4535-A4D0-299DCB30CBFF}" type="pres">
      <dgm:prSet presAssocID="{C559D5BE-7CD7-4717-987A-CCC037CF46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AA70D74-FB1F-4314-92E6-6C880BA79239}" type="pres">
      <dgm:prSet presAssocID="{C559D5BE-7CD7-4717-987A-CCC037CF465D}" presName="spaceRect" presStyleCnt="0"/>
      <dgm:spPr/>
    </dgm:pt>
    <dgm:pt modelId="{8F9C6914-4321-4949-8E39-D72BF1A039C1}" type="pres">
      <dgm:prSet presAssocID="{C559D5BE-7CD7-4717-987A-CCC037CF465D}" presName="textRect" presStyleLbl="revTx" presStyleIdx="0" presStyleCnt="3">
        <dgm:presLayoutVars>
          <dgm:chMax val="1"/>
          <dgm:chPref val="1"/>
        </dgm:presLayoutVars>
      </dgm:prSet>
      <dgm:spPr/>
    </dgm:pt>
    <dgm:pt modelId="{CE9E18C5-2DE2-42C3-B821-31A296E9705C}" type="pres">
      <dgm:prSet presAssocID="{74B3A93D-42F6-4DA0-9752-A2C12CA380ED}" presName="sibTrans" presStyleCnt="0"/>
      <dgm:spPr/>
    </dgm:pt>
    <dgm:pt modelId="{CD1A96A8-982F-4A55-8E08-3E3D90E3F4DD}" type="pres">
      <dgm:prSet presAssocID="{4C881A21-AD9B-47CC-AC07-E7B19BFC51DF}" presName="compNode" presStyleCnt="0"/>
      <dgm:spPr/>
    </dgm:pt>
    <dgm:pt modelId="{EA19493A-5688-456B-BAC8-AAE2153C2120}" type="pres">
      <dgm:prSet presAssocID="{4C881A21-AD9B-47CC-AC07-E7B19BFC51DF}" presName="iconBgRect" presStyleLbl="bgShp" presStyleIdx="1" presStyleCnt="3"/>
      <dgm:spPr/>
    </dgm:pt>
    <dgm:pt modelId="{D3173E33-29D0-4DB5-AC9F-7B70FA93D68C}" type="pres">
      <dgm:prSet presAssocID="{4C881A21-AD9B-47CC-AC07-E7B19BFC51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B37EDF21-F81F-4211-85CA-6AC8FCD49AE1}" type="pres">
      <dgm:prSet presAssocID="{4C881A21-AD9B-47CC-AC07-E7B19BFC51DF}" presName="spaceRect" presStyleCnt="0"/>
      <dgm:spPr/>
    </dgm:pt>
    <dgm:pt modelId="{8EB9635B-1B1F-44DF-A8C1-E76E8B6C56C4}" type="pres">
      <dgm:prSet presAssocID="{4C881A21-AD9B-47CC-AC07-E7B19BFC51DF}" presName="textRect" presStyleLbl="revTx" presStyleIdx="1" presStyleCnt="3">
        <dgm:presLayoutVars>
          <dgm:chMax val="1"/>
          <dgm:chPref val="1"/>
        </dgm:presLayoutVars>
      </dgm:prSet>
      <dgm:spPr/>
    </dgm:pt>
    <dgm:pt modelId="{16A42E39-52C6-4B7B-BC7B-6E7416E07D71}" type="pres">
      <dgm:prSet presAssocID="{9E9817B7-D5BD-4B7B-B105-C774BC5E9423}" presName="sibTrans" presStyleCnt="0"/>
      <dgm:spPr/>
    </dgm:pt>
    <dgm:pt modelId="{08E43691-EF87-4F4D-93A4-6E88FD9BA671}" type="pres">
      <dgm:prSet presAssocID="{9DE69D48-605F-4E48-8A25-675968D38470}" presName="compNode" presStyleCnt="0"/>
      <dgm:spPr/>
    </dgm:pt>
    <dgm:pt modelId="{3294A919-8DC6-4306-809E-48DF3F8C74E3}" type="pres">
      <dgm:prSet presAssocID="{9DE69D48-605F-4E48-8A25-675968D38470}" presName="iconBgRect" presStyleLbl="bgShp" presStyleIdx="2" presStyleCnt="3"/>
      <dgm:spPr/>
    </dgm:pt>
    <dgm:pt modelId="{919B80EC-7A02-4775-8043-745AC16582A8}" type="pres">
      <dgm:prSet presAssocID="{9DE69D48-605F-4E48-8A25-675968D384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CB19137B-26E9-4C4D-916C-CA8162F1A228}" type="pres">
      <dgm:prSet presAssocID="{9DE69D48-605F-4E48-8A25-675968D38470}" presName="spaceRect" presStyleCnt="0"/>
      <dgm:spPr/>
    </dgm:pt>
    <dgm:pt modelId="{FD4C0BB8-5897-47D9-BBD4-AB696BED3EF0}" type="pres">
      <dgm:prSet presAssocID="{9DE69D48-605F-4E48-8A25-675968D384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5FDC0B-542E-479B-A83E-B0C42EE6D4B6}" srcId="{45A1FDEF-6D96-4966-8EB2-BD2935DDAB3C}" destId="{4C881A21-AD9B-47CC-AC07-E7B19BFC51DF}" srcOrd="1" destOrd="0" parTransId="{C8B4D517-49A0-43D4-895B-ECC15E082887}" sibTransId="{9E9817B7-D5BD-4B7B-B105-C774BC5E9423}"/>
    <dgm:cxn modelId="{75D97613-FFAB-4506-9263-B19CE11C35F5}" srcId="{45A1FDEF-6D96-4966-8EB2-BD2935DDAB3C}" destId="{C559D5BE-7CD7-4717-987A-CCC037CF465D}" srcOrd="0" destOrd="0" parTransId="{8B879BDA-F8CD-4332-BC42-A9C32033B76D}" sibTransId="{74B3A93D-42F6-4DA0-9752-A2C12CA380ED}"/>
    <dgm:cxn modelId="{ACE49115-E704-4200-99D5-855206035C9E}" type="presOf" srcId="{9DE69D48-605F-4E48-8A25-675968D38470}" destId="{FD4C0BB8-5897-47D9-BBD4-AB696BED3EF0}" srcOrd="0" destOrd="0" presId="urn:microsoft.com/office/officeart/2018/5/layout/IconCircleLabelList"/>
    <dgm:cxn modelId="{2814F86E-7DA7-4CC8-A9AB-83CC37598E83}" srcId="{45A1FDEF-6D96-4966-8EB2-BD2935DDAB3C}" destId="{9DE69D48-605F-4E48-8A25-675968D38470}" srcOrd="2" destOrd="0" parTransId="{8D55DB8E-D1FD-439D-A458-25B1D002553D}" sibTransId="{1239FD2A-7DCA-4534-BE21-1C29F9076457}"/>
    <dgm:cxn modelId="{F7684B95-2032-4200-A65F-DE6D2256A99A}" type="presOf" srcId="{4C881A21-AD9B-47CC-AC07-E7B19BFC51DF}" destId="{8EB9635B-1B1F-44DF-A8C1-E76E8B6C56C4}" srcOrd="0" destOrd="0" presId="urn:microsoft.com/office/officeart/2018/5/layout/IconCircleLabelList"/>
    <dgm:cxn modelId="{7859D1BB-1BF4-4FB4-897F-2725175DDCCC}" type="presOf" srcId="{C559D5BE-7CD7-4717-987A-CCC037CF465D}" destId="{8F9C6914-4321-4949-8E39-D72BF1A039C1}" srcOrd="0" destOrd="0" presId="urn:microsoft.com/office/officeart/2018/5/layout/IconCircleLabelList"/>
    <dgm:cxn modelId="{CEBCEABC-FCD0-4DFA-8742-BCAD370EB549}" type="presOf" srcId="{45A1FDEF-6D96-4966-8EB2-BD2935DDAB3C}" destId="{847A251A-A436-42C4-B259-FC61DAFF0EB0}" srcOrd="0" destOrd="0" presId="urn:microsoft.com/office/officeart/2018/5/layout/IconCircleLabelList"/>
    <dgm:cxn modelId="{619EB804-FBE1-4D93-9C8F-44DE33385BCF}" type="presParOf" srcId="{847A251A-A436-42C4-B259-FC61DAFF0EB0}" destId="{60D0B232-5568-49EF-9933-E3A0BB140E82}" srcOrd="0" destOrd="0" presId="urn:microsoft.com/office/officeart/2018/5/layout/IconCircleLabelList"/>
    <dgm:cxn modelId="{65DEAA37-2D8C-486C-B63C-FAC4FACE072F}" type="presParOf" srcId="{60D0B232-5568-49EF-9933-E3A0BB140E82}" destId="{84E3F6E5-B08F-4B81-983D-529C4D069477}" srcOrd="0" destOrd="0" presId="urn:microsoft.com/office/officeart/2018/5/layout/IconCircleLabelList"/>
    <dgm:cxn modelId="{398436F0-4610-42C0-A9F4-D3BD2FEC947D}" type="presParOf" srcId="{60D0B232-5568-49EF-9933-E3A0BB140E82}" destId="{F91204DB-CF6F-4535-A4D0-299DCB30CBFF}" srcOrd="1" destOrd="0" presId="urn:microsoft.com/office/officeart/2018/5/layout/IconCircleLabelList"/>
    <dgm:cxn modelId="{E62DA550-CB25-4B2E-99E2-1D1F63429351}" type="presParOf" srcId="{60D0B232-5568-49EF-9933-E3A0BB140E82}" destId="{FAA70D74-FB1F-4314-92E6-6C880BA79239}" srcOrd="2" destOrd="0" presId="urn:microsoft.com/office/officeart/2018/5/layout/IconCircleLabelList"/>
    <dgm:cxn modelId="{F9963F7A-60D3-4D22-905B-E9D39942987E}" type="presParOf" srcId="{60D0B232-5568-49EF-9933-E3A0BB140E82}" destId="{8F9C6914-4321-4949-8E39-D72BF1A039C1}" srcOrd="3" destOrd="0" presId="urn:microsoft.com/office/officeart/2018/5/layout/IconCircleLabelList"/>
    <dgm:cxn modelId="{480B3BEE-DA51-4E06-961E-95E8428FABE6}" type="presParOf" srcId="{847A251A-A436-42C4-B259-FC61DAFF0EB0}" destId="{CE9E18C5-2DE2-42C3-B821-31A296E9705C}" srcOrd="1" destOrd="0" presId="urn:microsoft.com/office/officeart/2018/5/layout/IconCircleLabelList"/>
    <dgm:cxn modelId="{07E7ECAF-2B66-4A43-BE4C-3CCC11181706}" type="presParOf" srcId="{847A251A-A436-42C4-B259-FC61DAFF0EB0}" destId="{CD1A96A8-982F-4A55-8E08-3E3D90E3F4DD}" srcOrd="2" destOrd="0" presId="urn:microsoft.com/office/officeart/2018/5/layout/IconCircleLabelList"/>
    <dgm:cxn modelId="{ED81AEAF-4D56-47DB-B80F-531CC363A7DB}" type="presParOf" srcId="{CD1A96A8-982F-4A55-8E08-3E3D90E3F4DD}" destId="{EA19493A-5688-456B-BAC8-AAE2153C2120}" srcOrd="0" destOrd="0" presId="urn:microsoft.com/office/officeart/2018/5/layout/IconCircleLabelList"/>
    <dgm:cxn modelId="{F1406B69-86F5-411E-8BA2-2C79FCE2D102}" type="presParOf" srcId="{CD1A96A8-982F-4A55-8E08-3E3D90E3F4DD}" destId="{D3173E33-29D0-4DB5-AC9F-7B70FA93D68C}" srcOrd="1" destOrd="0" presId="urn:microsoft.com/office/officeart/2018/5/layout/IconCircleLabelList"/>
    <dgm:cxn modelId="{A4C6D3B9-D3AB-4F48-90D5-C44FD951AF7F}" type="presParOf" srcId="{CD1A96A8-982F-4A55-8E08-3E3D90E3F4DD}" destId="{B37EDF21-F81F-4211-85CA-6AC8FCD49AE1}" srcOrd="2" destOrd="0" presId="urn:microsoft.com/office/officeart/2018/5/layout/IconCircleLabelList"/>
    <dgm:cxn modelId="{FC439DB3-17D8-49C9-A66B-EBF8696C9D9A}" type="presParOf" srcId="{CD1A96A8-982F-4A55-8E08-3E3D90E3F4DD}" destId="{8EB9635B-1B1F-44DF-A8C1-E76E8B6C56C4}" srcOrd="3" destOrd="0" presId="urn:microsoft.com/office/officeart/2018/5/layout/IconCircleLabelList"/>
    <dgm:cxn modelId="{6ADCFD03-3DC1-4440-A782-3BEC1BE9EBAF}" type="presParOf" srcId="{847A251A-A436-42C4-B259-FC61DAFF0EB0}" destId="{16A42E39-52C6-4B7B-BC7B-6E7416E07D71}" srcOrd="3" destOrd="0" presId="urn:microsoft.com/office/officeart/2018/5/layout/IconCircleLabelList"/>
    <dgm:cxn modelId="{E62D2D72-DA6C-493C-BF3A-0761092AE755}" type="presParOf" srcId="{847A251A-A436-42C4-B259-FC61DAFF0EB0}" destId="{08E43691-EF87-4F4D-93A4-6E88FD9BA671}" srcOrd="4" destOrd="0" presId="urn:microsoft.com/office/officeart/2018/5/layout/IconCircleLabelList"/>
    <dgm:cxn modelId="{E75E5D37-DA9C-4DDC-B876-3366450895F6}" type="presParOf" srcId="{08E43691-EF87-4F4D-93A4-6E88FD9BA671}" destId="{3294A919-8DC6-4306-809E-48DF3F8C74E3}" srcOrd="0" destOrd="0" presId="urn:microsoft.com/office/officeart/2018/5/layout/IconCircleLabelList"/>
    <dgm:cxn modelId="{451A55C5-2900-4B39-97E2-D821D0D34A36}" type="presParOf" srcId="{08E43691-EF87-4F4D-93A4-6E88FD9BA671}" destId="{919B80EC-7A02-4775-8043-745AC16582A8}" srcOrd="1" destOrd="0" presId="urn:microsoft.com/office/officeart/2018/5/layout/IconCircleLabelList"/>
    <dgm:cxn modelId="{59017389-2E09-49B6-ACA0-1158B314D693}" type="presParOf" srcId="{08E43691-EF87-4F4D-93A4-6E88FD9BA671}" destId="{CB19137B-26E9-4C4D-916C-CA8162F1A228}" srcOrd="2" destOrd="0" presId="urn:microsoft.com/office/officeart/2018/5/layout/IconCircleLabelList"/>
    <dgm:cxn modelId="{B4B708E3-63F6-433C-BD74-7FD65B08B9C4}" type="presParOf" srcId="{08E43691-EF87-4F4D-93A4-6E88FD9BA671}" destId="{FD4C0BB8-5897-47D9-BBD4-AB696BED3E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562-4DBC-42ED-ACB9-D6DF4C593B96}">
      <dsp:nvSpPr>
        <dsp:cNvPr id="0" name=""/>
        <dsp:cNvSpPr/>
      </dsp:nvSpPr>
      <dsp:spPr>
        <a:xfrm>
          <a:off x="0" y="703920"/>
          <a:ext cx="517538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Student feedback is unstructured</a:t>
          </a:r>
        </a:p>
      </dsp:txBody>
      <dsp:txXfrm>
        <a:off x="64083" y="768003"/>
        <a:ext cx="5047218" cy="1184574"/>
      </dsp:txXfrm>
    </dsp:sp>
    <dsp:sp modelId="{BE50AD17-7880-4B01-8BA0-F1B8630AFDFA}">
      <dsp:nvSpPr>
        <dsp:cNvPr id="0" name=""/>
        <dsp:cNvSpPr/>
      </dsp:nvSpPr>
      <dsp:spPr>
        <a:xfrm>
          <a:off x="0" y="2111700"/>
          <a:ext cx="5175384" cy="131274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Need to classify sentiment and detect complaints</a:t>
          </a:r>
        </a:p>
      </dsp:txBody>
      <dsp:txXfrm>
        <a:off x="64083" y="2175783"/>
        <a:ext cx="5047218" cy="1184574"/>
      </dsp:txXfrm>
    </dsp:sp>
    <dsp:sp modelId="{1ED42147-AF69-47C7-A015-5AABFC273E30}">
      <dsp:nvSpPr>
        <dsp:cNvPr id="0" name=""/>
        <dsp:cNvSpPr/>
      </dsp:nvSpPr>
      <dsp:spPr>
        <a:xfrm>
          <a:off x="0" y="3519480"/>
          <a:ext cx="5175384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Visualize insights per instructor/course</a:t>
          </a:r>
        </a:p>
      </dsp:txBody>
      <dsp:txXfrm>
        <a:off x="64083" y="3583563"/>
        <a:ext cx="5047218" cy="1184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28556-D461-43EA-9807-0C7E1F739015}">
      <dsp:nvSpPr>
        <dsp:cNvPr id="0" name=""/>
        <dsp:cNvSpPr/>
      </dsp:nvSpPr>
      <dsp:spPr>
        <a:xfrm>
          <a:off x="0" y="69102"/>
          <a:ext cx="4988440" cy="12331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Python (Pandas, NLTK, Scikit-learn, Gensim, TextBlob)</a:t>
          </a:r>
        </a:p>
      </dsp:txBody>
      <dsp:txXfrm>
        <a:off x="60199" y="129301"/>
        <a:ext cx="4868042" cy="1112781"/>
      </dsp:txXfrm>
    </dsp:sp>
    <dsp:sp modelId="{490C91BD-5FA5-44B1-8500-CC471C1883DF}">
      <dsp:nvSpPr>
        <dsp:cNvPr id="0" name=""/>
        <dsp:cNvSpPr/>
      </dsp:nvSpPr>
      <dsp:spPr>
        <a:xfrm>
          <a:off x="0" y="1391562"/>
          <a:ext cx="4988440" cy="123317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Dashboarding: Power BI</a:t>
          </a:r>
        </a:p>
      </dsp:txBody>
      <dsp:txXfrm>
        <a:off x="60199" y="1451761"/>
        <a:ext cx="4868042" cy="1112781"/>
      </dsp:txXfrm>
    </dsp:sp>
    <dsp:sp modelId="{E7A5E98C-38BE-4BD0-93B5-F7468D433CFD}">
      <dsp:nvSpPr>
        <dsp:cNvPr id="0" name=""/>
        <dsp:cNvSpPr/>
      </dsp:nvSpPr>
      <dsp:spPr>
        <a:xfrm>
          <a:off x="0" y="2714022"/>
          <a:ext cx="4988440" cy="123317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Deployment: Streamlit</a:t>
          </a:r>
        </a:p>
      </dsp:txBody>
      <dsp:txXfrm>
        <a:off x="60199" y="2774221"/>
        <a:ext cx="4868042" cy="1112781"/>
      </dsp:txXfrm>
    </dsp:sp>
    <dsp:sp modelId="{59EE415D-2F89-45FB-8928-04486D2B637D}">
      <dsp:nvSpPr>
        <dsp:cNvPr id="0" name=""/>
        <dsp:cNvSpPr/>
      </dsp:nvSpPr>
      <dsp:spPr>
        <a:xfrm>
          <a:off x="0" y="4036482"/>
          <a:ext cx="4988440" cy="123317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Version Control: Git, GitHub</a:t>
          </a:r>
        </a:p>
      </dsp:txBody>
      <dsp:txXfrm>
        <a:off x="60199" y="4096681"/>
        <a:ext cx="4868042" cy="1112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14D4B-C9B8-4184-BFB2-B868978A9F16}">
      <dsp:nvSpPr>
        <dsp:cNvPr id="0" name=""/>
        <dsp:cNvSpPr/>
      </dsp:nvSpPr>
      <dsp:spPr>
        <a:xfrm>
          <a:off x="2235276" y="767757"/>
          <a:ext cx="4836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68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4262" y="810906"/>
        <a:ext cx="25714" cy="5142"/>
      </dsp:txXfrm>
    </dsp:sp>
    <dsp:sp modelId="{5E8C4FC8-312A-49EB-8D8B-02E9B452178F}">
      <dsp:nvSpPr>
        <dsp:cNvPr id="0" name=""/>
        <dsp:cNvSpPr/>
      </dsp:nvSpPr>
      <dsp:spPr>
        <a:xfrm>
          <a:off x="1047" y="142668"/>
          <a:ext cx="2236029" cy="1341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567" tIns="115010" rIns="109567" bIns="1150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Load and preprocess data</a:t>
          </a:r>
        </a:p>
      </dsp:txBody>
      <dsp:txXfrm>
        <a:off x="1047" y="142668"/>
        <a:ext cx="2236029" cy="1341617"/>
      </dsp:txXfrm>
    </dsp:sp>
    <dsp:sp modelId="{2EC1B5DE-A142-4961-907B-66FC012415D9}">
      <dsp:nvSpPr>
        <dsp:cNvPr id="0" name=""/>
        <dsp:cNvSpPr/>
      </dsp:nvSpPr>
      <dsp:spPr>
        <a:xfrm>
          <a:off x="1119062" y="1482486"/>
          <a:ext cx="2750315" cy="483686"/>
        </a:xfrm>
        <a:custGeom>
          <a:avLst/>
          <a:gdLst/>
          <a:ahLst/>
          <a:cxnLst/>
          <a:rect l="0" t="0" r="0" b="0"/>
          <a:pathLst>
            <a:path>
              <a:moveTo>
                <a:pt x="2750315" y="0"/>
              </a:moveTo>
              <a:lnTo>
                <a:pt x="2750315" y="258943"/>
              </a:lnTo>
              <a:lnTo>
                <a:pt x="0" y="258943"/>
              </a:lnTo>
              <a:lnTo>
                <a:pt x="0" y="48368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4270" y="1721758"/>
        <a:ext cx="139899" cy="5142"/>
      </dsp:txXfrm>
    </dsp:sp>
    <dsp:sp modelId="{7687FC3E-9E03-4F1E-A334-1FAC1B695F04}">
      <dsp:nvSpPr>
        <dsp:cNvPr id="0" name=""/>
        <dsp:cNvSpPr/>
      </dsp:nvSpPr>
      <dsp:spPr>
        <a:xfrm>
          <a:off x="2751363" y="142668"/>
          <a:ext cx="2236029" cy="1341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567" tIns="115010" rIns="109567" bIns="1150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Perform sentiment labeling</a:t>
          </a:r>
        </a:p>
      </dsp:txBody>
      <dsp:txXfrm>
        <a:off x="2751363" y="142668"/>
        <a:ext cx="2236029" cy="1341617"/>
      </dsp:txXfrm>
    </dsp:sp>
    <dsp:sp modelId="{B2AC4936-C866-473D-A9FA-93BBF9BDFBA5}">
      <dsp:nvSpPr>
        <dsp:cNvPr id="0" name=""/>
        <dsp:cNvSpPr/>
      </dsp:nvSpPr>
      <dsp:spPr>
        <a:xfrm>
          <a:off x="2235276" y="2623662"/>
          <a:ext cx="4836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68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4262" y="2666810"/>
        <a:ext cx="25714" cy="5142"/>
      </dsp:txXfrm>
    </dsp:sp>
    <dsp:sp modelId="{27BB2393-9DB4-4667-92EF-3FC8E5B70539}">
      <dsp:nvSpPr>
        <dsp:cNvPr id="0" name=""/>
        <dsp:cNvSpPr/>
      </dsp:nvSpPr>
      <dsp:spPr>
        <a:xfrm>
          <a:off x="1047" y="1998573"/>
          <a:ext cx="2236029" cy="1341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567" tIns="115010" rIns="109567" bIns="1150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Train model (TF-IDF + Naive Bayes)</a:t>
          </a:r>
        </a:p>
      </dsp:txBody>
      <dsp:txXfrm>
        <a:off x="1047" y="1998573"/>
        <a:ext cx="2236029" cy="1341617"/>
      </dsp:txXfrm>
    </dsp:sp>
    <dsp:sp modelId="{205C435E-9763-4161-90A3-9DF6BC0BC785}">
      <dsp:nvSpPr>
        <dsp:cNvPr id="0" name=""/>
        <dsp:cNvSpPr/>
      </dsp:nvSpPr>
      <dsp:spPr>
        <a:xfrm>
          <a:off x="1119062" y="3338390"/>
          <a:ext cx="2750315" cy="483686"/>
        </a:xfrm>
        <a:custGeom>
          <a:avLst/>
          <a:gdLst/>
          <a:ahLst/>
          <a:cxnLst/>
          <a:rect l="0" t="0" r="0" b="0"/>
          <a:pathLst>
            <a:path>
              <a:moveTo>
                <a:pt x="2750315" y="0"/>
              </a:moveTo>
              <a:lnTo>
                <a:pt x="2750315" y="258943"/>
              </a:lnTo>
              <a:lnTo>
                <a:pt x="0" y="258943"/>
              </a:lnTo>
              <a:lnTo>
                <a:pt x="0" y="48368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4270" y="3577662"/>
        <a:ext cx="139899" cy="5142"/>
      </dsp:txXfrm>
    </dsp:sp>
    <dsp:sp modelId="{532571D7-C140-48D8-AAE4-3A38037E31BF}">
      <dsp:nvSpPr>
        <dsp:cNvPr id="0" name=""/>
        <dsp:cNvSpPr/>
      </dsp:nvSpPr>
      <dsp:spPr>
        <a:xfrm>
          <a:off x="2751363" y="1998573"/>
          <a:ext cx="2236029" cy="1341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567" tIns="115010" rIns="109567" bIns="1150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Conduct topic modeling (LDA)</a:t>
          </a:r>
        </a:p>
      </dsp:txBody>
      <dsp:txXfrm>
        <a:off x="2751363" y="1998573"/>
        <a:ext cx="2236029" cy="1341617"/>
      </dsp:txXfrm>
    </dsp:sp>
    <dsp:sp modelId="{D046F042-9F22-4AA1-B287-AF33A1E60C36}">
      <dsp:nvSpPr>
        <dsp:cNvPr id="0" name=""/>
        <dsp:cNvSpPr/>
      </dsp:nvSpPr>
      <dsp:spPr>
        <a:xfrm>
          <a:off x="1047" y="3854477"/>
          <a:ext cx="2236029" cy="1341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567" tIns="115010" rIns="109567" bIns="1150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5. Export results for dashboarding and reporting</a:t>
          </a:r>
        </a:p>
      </dsp:txBody>
      <dsp:txXfrm>
        <a:off x="1047" y="3854477"/>
        <a:ext cx="2236029" cy="13416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0E445-AB30-400E-8ED5-07BE8F7C98EF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54D8C-55C0-4B47-8704-2AE3D748F119}">
      <dsp:nvSpPr>
        <dsp:cNvPr id="0" name=""/>
        <dsp:cNvSpPr/>
      </dsp:nvSpPr>
      <dsp:spPr>
        <a:xfrm>
          <a:off x="0" y="675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Sentiment is labeled based on rating scores:</a:t>
          </a:r>
        </a:p>
      </dsp:txBody>
      <dsp:txXfrm>
        <a:off x="0" y="675"/>
        <a:ext cx="5175384" cy="1106957"/>
      </dsp:txXfrm>
    </dsp:sp>
    <dsp:sp modelId="{E874A8D7-C21A-42CD-AD5D-EE3034CE611F}">
      <dsp:nvSpPr>
        <dsp:cNvPr id="0" name=""/>
        <dsp:cNvSpPr/>
      </dsp:nvSpPr>
      <dsp:spPr>
        <a:xfrm>
          <a:off x="0" y="110763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53F7C-7F13-4160-9E7D-9DB3BCC4EC90}">
      <dsp:nvSpPr>
        <dsp:cNvPr id="0" name=""/>
        <dsp:cNvSpPr/>
      </dsp:nvSpPr>
      <dsp:spPr>
        <a:xfrm>
          <a:off x="0" y="1107633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1–2: Negative</a:t>
          </a:r>
        </a:p>
      </dsp:txBody>
      <dsp:txXfrm>
        <a:off x="0" y="1107633"/>
        <a:ext cx="5175384" cy="1106957"/>
      </dsp:txXfrm>
    </dsp:sp>
    <dsp:sp modelId="{A413D14A-2B15-4B05-BD0E-F7EFBE40E53B}">
      <dsp:nvSpPr>
        <dsp:cNvPr id="0" name=""/>
        <dsp:cNvSpPr/>
      </dsp:nvSpPr>
      <dsp:spPr>
        <a:xfrm>
          <a:off x="0" y="221459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04F83-E6C7-4A8F-BB34-56943E228978}">
      <dsp:nvSpPr>
        <dsp:cNvPr id="0" name=""/>
        <dsp:cNvSpPr/>
      </dsp:nvSpPr>
      <dsp:spPr>
        <a:xfrm>
          <a:off x="0" y="2214591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3: Neutral</a:t>
          </a:r>
        </a:p>
      </dsp:txBody>
      <dsp:txXfrm>
        <a:off x="0" y="2214591"/>
        <a:ext cx="5175384" cy="1106957"/>
      </dsp:txXfrm>
    </dsp:sp>
    <dsp:sp modelId="{574BB1B1-3390-42FC-9DFC-4AF992BCDA1C}">
      <dsp:nvSpPr>
        <dsp:cNvPr id="0" name=""/>
        <dsp:cNvSpPr/>
      </dsp:nvSpPr>
      <dsp:spPr>
        <a:xfrm>
          <a:off x="0" y="332154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BD188-08B7-468F-A3C7-F0E7872F1357}">
      <dsp:nvSpPr>
        <dsp:cNvPr id="0" name=""/>
        <dsp:cNvSpPr/>
      </dsp:nvSpPr>
      <dsp:spPr>
        <a:xfrm>
          <a:off x="0" y="3321549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4–5: Positive</a:t>
          </a:r>
        </a:p>
      </dsp:txBody>
      <dsp:txXfrm>
        <a:off x="0" y="3321549"/>
        <a:ext cx="5175384" cy="1106957"/>
      </dsp:txXfrm>
    </dsp:sp>
    <dsp:sp modelId="{8CCF4C31-A9E7-4BA0-8F82-A8466D02C8A3}">
      <dsp:nvSpPr>
        <dsp:cNvPr id="0" name=""/>
        <dsp:cNvSpPr/>
      </dsp:nvSpPr>
      <dsp:spPr>
        <a:xfrm>
          <a:off x="0" y="4428507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75ADD-8B49-4AE2-837C-89F2043A2F2D}">
      <dsp:nvSpPr>
        <dsp:cNvPr id="0" name=""/>
        <dsp:cNvSpPr/>
      </dsp:nvSpPr>
      <dsp:spPr>
        <a:xfrm>
          <a:off x="0" y="4428507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Model: TF-IDF + Multinomial Naive Bayes</a:t>
          </a:r>
        </a:p>
      </dsp:txBody>
      <dsp:txXfrm>
        <a:off x="0" y="4428507"/>
        <a:ext cx="5175384" cy="1106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E2B61-21CA-4112-A212-D9C58277CB5C}">
      <dsp:nvSpPr>
        <dsp:cNvPr id="0" name=""/>
        <dsp:cNvSpPr/>
      </dsp:nvSpPr>
      <dsp:spPr>
        <a:xfrm>
          <a:off x="0" y="2386"/>
          <a:ext cx="4726201" cy="9252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D3649-8139-423D-8B47-A9C859F3BD6B}">
      <dsp:nvSpPr>
        <dsp:cNvPr id="0" name=""/>
        <dsp:cNvSpPr/>
      </dsp:nvSpPr>
      <dsp:spPr>
        <a:xfrm>
          <a:off x="279886" y="210566"/>
          <a:ext cx="508884" cy="508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D5683-BAFF-43EF-9362-BCDFFF839496}">
      <dsp:nvSpPr>
        <dsp:cNvPr id="0" name=""/>
        <dsp:cNvSpPr/>
      </dsp:nvSpPr>
      <dsp:spPr>
        <a:xfrm>
          <a:off x="1068657" y="2386"/>
          <a:ext cx="3166112" cy="983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37" tIns="104137" rIns="104137" bIns="10413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Processed CSV: Sentiment_Analysis_Results_Full.csv</a:t>
          </a:r>
        </a:p>
      </dsp:txBody>
      <dsp:txXfrm>
        <a:off x="1068657" y="2386"/>
        <a:ext cx="3166112" cy="983975"/>
      </dsp:txXfrm>
    </dsp:sp>
    <dsp:sp modelId="{28C121FD-0A6E-4093-8CC9-FA87441DC69C}">
      <dsp:nvSpPr>
        <dsp:cNvPr id="0" name=""/>
        <dsp:cNvSpPr/>
      </dsp:nvSpPr>
      <dsp:spPr>
        <a:xfrm>
          <a:off x="0" y="1224901"/>
          <a:ext cx="4726201" cy="9252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147AD-B88C-4F1D-BD44-7C5C1BC9013B}">
      <dsp:nvSpPr>
        <dsp:cNvPr id="0" name=""/>
        <dsp:cNvSpPr/>
      </dsp:nvSpPr>
      <dsp:spPr>
        <a:xfrm>
          <a:off x="279886" y="1433081"/>
          <a:ext cx="508884" cy="508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B915-0465-4408-8EFF-BBB389E061BA}">
      <dsp:nvSpPr>
        <dsp:cNvPr id="0" name=""/>
        <dsp:cNvSpPr/>
      </dsp:nvSpPr>
      <dsp:spPr>
        <a:xfrm>
          <a:off x="1068657" y="1224901"/>
          <a:ext cx="3166112" cy="983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37" tIns="104137" rIns="104137" bIns="10413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Dashboard: Instructor_Sentiment.pbix</a:t>
          </a:r>
        </a:p>
      </dsp:txBody>
      <dsp:txXfrm>
        <a:off x="1068657" y="1224901"/>
        <a:ext cx="3166112" cy="983975"/>
      </dsp:txXfrm>
    </dsp:sp>
    <dsp:sp modelId="{6A4AF50C-1D82-4D71-A378-E43998F65407}">
      <dsp:nvSpPr>
        <dsp:cNvPr id="0" name=""/>
        <dsp:cNvSpPr/>
      </dsp:nvSpPr>
      <dsp:spPr>
        <a:xfrm>
          <a:off x="0" y="2447416"/>
          <a:ext cx="4726201" cy="9252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C518F-494B-4B27-BA5B-2EABE43794D7}">
      <dsp:nvSpPr>
        <dsp:cNvPr id="0" name=""/>
        <dsp:cNvSpPr/>
      </dsp:nvSpPr>
      <dsp:spPr>
        <a:xfrm>
          <a:off x="279886" y="2655596"/>
          <a:ext cx="508884" cy="5088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072D4-AF32-4CD1-B6F2-8807E89B0604}">
      <dsp:nvSpPr>
        <dsp:cNvPr id="0" name=""/>
        <dsp:cNvSpPr/>
      </dsp:nvSpPr>
      <dsp:spPr>
        <a:xfrm>
          <a:off x="1068657" y="2447416"/>
          <a:ext cx="3166112" cy="983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37" tIns="104137" rIns="104137" bIns="10413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Reports: Instructor_Report_[Name].pdf</a:t>
          </a:r>
        </a:p>
      </dsp:txBody>
      <dsp:txXfrm>
        <a:off x="1068657" y="2447416"/>
        <a:ext cx="3166112" cy="983975"/>
      </dsp:txXfrm>
    </dsp:sp>
    <dsp:sp modelId="{11A6512D-5FFB-4D7E-B8D4-E9FE2AE0E218}">
      <dsp:nvSpPr>
        <dsp:cNvPr id="0" name=""/>
        <dsp:cNvSpPr/>
      </dsp:nvSpPr>
      <dsp:spPr>
        <a:xfrm>
          <a:off x="0" y="3669931"/>
          <a:ext cx="4726201" cy="9252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91B1-C44B-4AD7-BEAC-CFB1564E168C}">
      <dsp:nvSpPr>
        <dsp:cNvPr id="0" name=""/>
        <dsp:cNvSpPr/>
      </dsp:nvSpPr>
      <dsp:spPr>
        <a:xfrm>
          <a:off x="279886" y="3878111"/>
          <a:ext cx="508884" cy="5088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0A29B-88D6-4212-B8DB-719CDB9235AE}">
      <dsp:nvSpPr>
        <dsp:cNvPr id="0" name=""/>
        <dsp:cNvSpPr/>
      </dsp:nvSpPr>
      <dsp:spPr>
        <a:xfrm>
          <a:off x="1068657" y="3669931"/>
          <a:ext cx="3166112" cy="983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37" tIns="104137" rIns="104137" bIns="10413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Streamlit App: app.py</a:t>
          </a:r>
        </a:p>
      </dsp:txBody>
      <dsp:txXfrm>
        <a:off x="1068657" y="3669931"/>
        <a:ext cx="3166112" cy="983975"/>
      </dsp:txXfrm>
    </dsp:sp>
    <dsp:sp modelId="{5C8F4265-D2BB-4844-A9C4-EA4C3D0C1208}">
      <dsp:nvSpPr>
        <dsp:cNvPr id="0" name=""/>
        <dsp:cNvSpPr/>
      </dsp:nvSpPr>
      <dsp:spPr>
        <a:xfrm>
          <a:off x="0" y="4892447"/>
          <a:ext cx="4726201" cy="9252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B0507-8E0D-40F2-870E-7139E543C30E}">
      <dsp:nvSpPr>
        <dsp:cNvPr id="0" name=""/>
        <dsp:cNvSpPr/>
      </dsp:nvSpPr>
      <dsp:spPr>
        <a:xfrm>
          <a:off x="279886" y="5100627"/>
          <a:ext cx="508884" cy="5088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AD9D1-8764-4E17-8FC5-CFE4088C6222}">
      <dsp:nvSpPr>
        <dsp:cNvPr id="0" name=""/>
        <dsp:cNvSpPr/>
      </dsp:nvSpPr>
      <dsp:spPr>
        <a:xfrm>
          <a:off x="1068657" y="4892447"/>
          <a:ext cx="3166112" cy="983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37" tIns="104137" rIns="104137" bIns="10413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GitHub Repo</a:t>
          </a:r>
        </a:p>
      </dsp:txBody>
      <dsp:txXfrm>
        <a:off x="1068657" y="4892447"/>
        <a:ext cx="3166112" cy="9839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3F6E5-B08F-4B81-983D-529C4D069477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204DB-CF6F-4535-A4D0-299DCB30CBFF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6914-4321-4949-8E39-D72BF1A039C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Provide communication training for low-rated instructors</a:t>
          </a:r>
        </a:p>
      </dsp:txBody>
      <dsp:txXfrm>
        <a:off x="46529" y="2703902"/>
        <a:ext cx="2418750" cy="720000"/>
      </dsp:txXfrm>
    </dsp:sp>
    <dsp:sp modelId="{EA19493A-5688-456B-BAC8-AAE2153C2120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73E33-29D0-4DB5-AC9F-7B70FA93D68C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9635B-1B1F-44DF-A8C1-E76E8B6C56C4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Supplement advanced courses with extra practice</a:t>
          </a:r>
        </a:p>
      </dsp:txBody>
      <dsp:txXfrm>
        <a:off x="2888560" y="2703902"/>
        <a:ext cx="2418750" cy="720000"/>
      </dsp:txXfrm>
    </dsp:sp>
    <dsp:sp modelId="{3294A919-8DC6-4306-809E-48DF3F8C74E3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B80EC-7A02-4775-8043-745AC16582A8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C0BB8-5897-47D9-BBD4-AB696BED3EF0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Revisit curriculum for better clarity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784" y="248038"/>
            <a:ext cx="5297791" cy="1159200"/>
          </a:xfrm>
        </p:spPr>
        <p:txBody>
          <a:bodyPr anchor="ctr">
            <a:normAutofit/>
          </a:bodyPr>
          <a:lstStyle/>
          <a:p>
            <a:pPr algn="l"/>
            <a:r>
              <a:rPr lang="en-GB" sz="3500">
                <a:solidFill>
                  <a:srgbClr val="FFFFFF"/>
                </a:solidFill>
              </a:rPr>
              <a:t>Instructor Engagement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74" y="390832"/>
            <a:ext cx="2425189" cy="873612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1700">
                <a:solidFill>
                  <a:srgbClr val="FFFFFF"/>
                </a:solidFill>
              </a:rPr>
              <a:t>A Data Science Project Presentation</a:t>
            </a:r>
          </a:p>
          <a:p>
            <a:pPr algn="l">
              <a:lnSpc>
                <a:spcPct val="90000"/>
              </a:lnSpc>
            </a:pPr>
            <a:r>
              <a:rPr lang="en-GB" sz="1700">
                <a:solidFill>
                  <a:srgbClr val="FFFFFF"/>
                </a:solidFill>
              </a:rPr>
              <a:t>Erudite Team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5888A-9BC5-9A7F-82DD-5514F02B4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61287"/>
              </p:ext>
            </p:extLst>
          </p:nvPr>
        </p:nvGraphicFramePr>
        <p:xfrm>
          <a:off x="1755680" y="2408920"/>
          <a:ext cx="5632638" cy="35669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632638">
                  <a:extLst>
                    <a:ext uri="{9D8B030D-6E8A-4147-A177-3AD203B41FA5}">
                      <a16:colId xmlns:a16="http://schemas.microsoft.com/office/drawing/2014/main" val="1166742090"/>
                    </a:ext>
                  </a:extLst>
                </a:gridCol>
              </a:tblGrid>
              <a:tr h="612798">
                <a:tc>
                  <a:txBody>
                    <a:bodyPr/>
                    <a:lstStyle/>
                    <a:p>
                      <a:pPr rtl="0" fontAlgn="b"/>
                      <a:r>
                        <a:rPr lang="en-GB" sz="3300">
                          <a:effectLst/>
                        </a:rPr>
                        <a:t>Chibuogwu Onyemaechi</a:t>
                      </a:r>
                    </a:p>
                  </a:txBody>
                  <a:tcPr marL="53206" marR="53206" marT="35471" marB="35471" anchor="b"/>
                </a:tc>
                <a:extLst>
                  <a:ext uri="{0D108BD9-81ED-4DB2-BD59-A6C34878D82A}">
                    <a16:rowId xmlns:a16="http://schemas.microsoft.com/office/drawing/2014/main" val="3973378487"/>
                  </a:ext>
                </a:extLst>
              </a:tr>
              <a:tr h="612798">
                <a:tc>
                  <a:txBody>
                    <a:bodyPr/>
                    <a:lstStyle/>
                    <a:p>
                      <a:pPr rtl="0" fontAlgn="b"/>
                      <a:r>
                        <a:rPr lang="en-GB" sz="3300">
                          <a:effectLst/>
                        </a:rPr>
                        <a:t>Chiogo Cecilia Uzowulu</a:t>
                      </a:r>
                    </a:p>
                  </a:txBody>
                  <a:tcPr marL="53206" marR="53206" marT="35471" marB="35471" anchor="b"/>
                </a:tc>
                <a:extLst>
                  <a:ext uri="{0D108BD9-81ED-4DB2-BD59-A6C34878D82A}">
                    <a16:rowId xmlns:a16="http://schemas.microsoft.com/office/drawing/2014/main" val="4285041099"/>
                  </a:ext>
                </a:extLst>
              </a:tr>
              <a:tr h="612798">
                <a:tc>
                  <a:txBody>
                    <a:bodyPr/>
                    <a:lstStyle/>
                    <a:p>
                      <a:pPr rtl="0" fontAlgn="b"/>
                      <a:r>
                        <a:rPr lang="en-GB" sz="3300">
                          <a:effectLst/>
                        </a:rPr>
                        <a:t>Uche Bointa</a:t>
                      </a:r>
                    </a:p>
                  </a:txBody>
                  <a:tcPr marL="53206" marR="53206" marT="35471" marB="35471" anchor="b"/>
                </a:tc>
                <a:extLst>
                  <a:ext uri="{0D108BD9-81ED-4DB2-BD59-A6C34878D82A}">
                    <a16:rowId xmlns:a16="http://schemas.microsoft.com/office/drawing/2014/main" val="3134669384"/>
                  </a:ext>
                </a:extLst>
              </a:tr>
              <a:tr h="612798">
                <a:tc>
                  <a:txBody>
                    <a:bodyPr/>
                    <a:lstStyle/>
                    <a:p>
                      <a:pPr rtl="0" fontAlgn="b"/>
                      <a:r>
                        <a:rPr lang="en-GB" sz="3300">
                          <a:effectLst/>
                        </a:rPr>
                        <a:t>Onogwu Emmanuel</a:t>
                      </a:r>
                    </a:p>
                  </a:txBody>
                  <a:tcPr marL="53206" marR="53206" marT="35471" marB="35471" anchor="b"/>
                </a:tc>
                <a:extLst>
                  <a:ext uri="{0D108BD9-81ED-4DB2-BD59-A6C34878D82A}">
                    <a16:rowId xmlns:a16="http://schemas.microsoft.com/office/drawing/2014/main" val="3703227230"/>
                  </a:ext>
                </a:extLst>
              </a:tr>
              <a:tr h="1115718">
                <a:tc>
                  <a:txBody>
                    <a:bodyPr/>
                    <a:lstStyle/>
                    <a:p>
                      <a:pPr rtl="0" fontAlgn="b"/>
                      <a:r>
                        <a:rPr lang="en-GB" sz="3300">
                          <a:effectLst/>
                        </a:rPr>
                        <a:t>Oluwakemi Oluwatoyin Osagbemi </a:t>
                      </a:r>
                    </a:p>
                  </a:txBody>
                  <a:tcPr marL="53206" marR="53206" marT="35471" marB="35471" anchor="b"/>
                </a:tc>
                <a:extLst>
                  <a:ext uri="{0D108BD9-81ED-4DB2-BD59-A6C34878D82A}">
                    <a16:rowId xmlns:a16="http://schemas.microsoft.com/office/drawing/2014/main" val="30101468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anchor="ctr">
            <a:normAutofit/>
          </a:bodyPr>
          <a:lstStyle/>
          <a:p>
            <a:r>
              <a:rPr lang="en-GB" sz="2400"/>
              <a:t>Student Experience View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GB" sz="1500"/>
              <a:t>Regional and device-based satisfaction trends are visualized. North America and Europe show higher satisfaction.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0AF1D-D31B-F61D-D498-3723C57E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88" y="2006202"/>
            <a:ext cx="5191506" cy="29461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Instructor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31" y="806824"/>
            <a:ext cx="2189804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Performance reports for each instructor generated as PDFs based on sentiment distribution.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DBEC7-7B8A-1872-FB53-11D738A2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1945464"/>
            <a:ext cx="5419311" cy="29670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2391" y="5633765"/>
            <a:ext cx="2556416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Project repository and source code are publicly available on GitHub.</a:t>
            </a:r>
          </a:p>
        </p:txBody>
      </p:sp>
      <p:pic>
        <p:nvPicPr>
          <p:cNvPr id="4" name="Picture 3" descr="GitHubPu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1" y="399039"/>
            <a:ext cx="8495662" cy="4502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GB" sz="3400">
                <a:solidFill>
                  <a:schemeClr val="bg1"/>
                </a:solidFill>
              </a:rPr>
              <a:t>Project Deliverables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394219-BDF2-2ADE-A980-89FF61C9E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13107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2A5F50-7102-DC78-0C77-E05B3E457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36205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8D48667C-163E-83CB-AB1C-9C043ED3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8" r="53011" b="-2"/>
          <a:stretch>
            <a:fillRect/>
          </a:stretch>
        </p:blipFill>
        <p:spPr>
          <a:xfrm>
            <a:off x="3086274" y="1966293"/>
            <a:ext cx="2971449" cy="4452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 dirty="0"/>
              <a:t>This project </a:t>
            </a:r>
            <a:r>
              <a:rPr lang="en-GB" sz="2700" dirty="0" err="1"/>
              <a:t>analyzes</a:t>
            </a:r>
            <a:r>
              <a:rPr lang="en-GB" sz="2700" dirty="0"/>
              <a:t> student feedback using NLP techniques to identify instructor engagement issues</a:t>
            </a:r>
            <a:r>
              <a:rPr lang="en-GB" sz="2700"/>
              <a:t>. </a:t>
            </a:r>
          </a:p>
          <a:p>
            <a:pPr>
              <a:lnSpc>
                <a:spcPct val="90000"/>
              </a:lnSpc>
            </a:pPr>
            <a:r>
              <a:rPr lang="en-GB" sz="2700"/>
              <a:t>It </a:t>
            </a:r>
            <a:r>
              <a:rPr lang="en-GB" sz="2700" dirty="0"/>
              <a:t>aims to transform unstructured reviews into actionable insights for instructors and administrators.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GB" sz="4300"/>
              <a:t>Problem Statement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CCCD26-8D3D-E788-A97E-AB2EA490E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17266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GB" sz="3400"/>
              <a:t>Tools &amp; Technologies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6D5DBC-EFC7-3695-1A19-1BBA82455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153206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Project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53002F-A11F-9A11-84D2-0643B073B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937036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GB" sz="4300"/>
              <a:t>Sentiment Modeling Process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3DF8117-99A1-F596-93AA-AD59689C9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5477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Topic Modeling (LDA)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r>
              <a:rPr lang="en-GB" sz="3000"/>
              <a:t>Latent Dirichlet Allocation (LDA) is used to detect common themes in reviews. Helps reveal recurring complaints like lack of patience or unclear explanations.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931" y="2023110"/>
            <a:ext cx="185221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Streamlit Sentiment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0931" y="5086350"/>
            <a:ext cx="1834848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Streamlit-based web interface was built to allow real-time student review analysis.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reamlit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8" y="1966593"/>
            <a:ext cx="5706228" cy="299576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411480"/>
            <a:ext cx="8401050" cy="1106424"/>
          </a:xfrm>
        </p:spPr>
        <p:txBody>
          <a:bodyPr>
            <a:normAutofit/>
          </a:bodyPr>
          <a:lstStyle/>
          <a:p>
            <a:r>
              <a:rPr lang="en-GB" sz="3100"/>
              <a:t>Dashboard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Dashboard_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6" y="2513551"/>
            <a:ext cx="5026914" cy="2928177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1721922"/>
            <a:ext cx="3163824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4" y="2020824"/>
            <a:ext cx="2591322" cy="3959352"/>
          </a:xfrm>
        </p:spPr>
        <p:txBody>
          <a:bodyPr anchor="ctr">
            <a:normAutofit/>
          </a:bodyPr>
          <a:lstStyle/>
          <a:p>
            <a:r>
              <a:rPr lang="en-GB" sz="1600"/>
              <a:t>Interactive dashboard provides insights by instructor, course, and region. Includes filters and temporal sentiment trends.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353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Instructor Engagement Analysis</vt:lpstr>
      <vt:lpstr>Project Overview</vt:lpstr>
      <vt:lpstr>Problem Statement</vt:lpstr>
      <vt:lpstr>Tools &amp; Technologies</vt:lpstr>
      <vt:lpstr>Project Workflow</vt:lpstr>
      <vt:lpstr>Sentiment Modeling Process</vt:lpstr>
      <vt:lpstr>Topic Modeling (LDA)</vt:lpstr>
      <vt:lpstr>Streamlit Sentiment Checker</vt:lpstr>
      <vt:lpstr>Dashboard Overview</vt:lpstr>
      <vt:lpstr>Student Experience View</vt:lpstr>
      <vt:lpstr>Instructor Performance</vt:lpstr>
      <vt:lpstr>Version Control</vt:lpstr>
      <vt:lpstr>Project Deliverables</vt:lpstr>
      <vt:lpstr>Recommendations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Chibuogwu Onyemaechi</dc:creator>
  <cp:keywords/>
  <dc:description>generated using python-pptx</dc:description>
  <cp:lastModifiedBy>Chibuogwu Onyemaechi</cp:lastModifiedBy>
  <cp:revision>5</cp:revision>
  <dcterms:created xsi:type="dcterms:W3CDTF">2013-01-27T09:14:16Z</dcterms:created>
  <dcterms:modified xsi:type="dcterms:W3CDTF">2025-07-22T18:17:16Z</dcterms:modified>
  <cp:category/>
</cp:coreProperties>
</file>