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0A90D-2B92-4445-BBCA-40BF6C7AC5E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2FFB5F-4EB0-714E-9C1C-C46BE02380BD}">
      <dgm:prSet phldrT="[文本]"/>
      <dgm:spPr/>
      <dgm:t>
        <a:bodyPr/>
        <a:lstStyle/>
        <a:p>
          <a:r>
            <a:rPr lang="en-US" altLang="zh-CN" dirty="0" smtClean="0"/>
            <a:t>Main Loop</a:t>
          </a:r>
          <a:endParaRPr lang="zh-CN" altLang="en-US" dirty="0"/>
        </a:p>
      </dgm:t>
    </dgm:pt>
    <dgm:pt modelId="{9AACE75F-7DDF-934A-B71F-F532B63843EF}" type="parTrans" cxnId="{7E4178FC-5B2A-D04B-82E2-FE14A4CB5A21}">
      <dgm:prSet/>
      <dgm:spPr/>
      <dgm:t>
        <a:bodyPr/>
        <a:lstStyle/>
        <a:p>
          <a:endParaRPr lang="zh-CN" altLang="en-US"/>
        </a:p>
      </dgm:t>
    </dgm:pt>
    <dgm:pt modelId="{BC05B683-7D68-284A-8906-44837631D76D}" type="sibTrans" cxnId="{7E4178FC-5B2A-D04B-82E2-FE14A4CB5A21}">
      <dgm:prSet/>
      <dgm:spPr/>
      <dgm:t>
        <a:bodyPr/>
        <a:lstStyle/>
        <a:p>
          <a:endParaRPr lang="zh-CN" altLang="en-US"/>
        </a:p>
      </dgm:t>
    </dgm:pt>
    <dgm:pt modelId="{38253665-262F-4A44-A316-54952EA72C46}">
      <dgm:prSet phldrT="[文本]"/>
      <dgm:spPr/>
      <dgm:t>
        <a:bodyPr/>
        <a:lstStyle/>
        <a:p>
          <a:r>
            <a:rPr lang="en-US" altLang="zh-CN" dirty="0" smtClean="0"/>
            <a:t>Epoll Wait</a:t>
          </a:r>
          <a:endParaRPr lang="zh-CN" altLang="en-US" dirty="0"/>
        </a:p>
      </dgm:t>
    </dgm:pt>
    <dgm:pt modelId="{28ECF283-7B23-904A-AC39-3E35929911B8}" type="parTrans" cxnId="{B660B056-645C-2040-84A8-86AFF5910AB2}">
      <dgm:prSet/>
      <dgm:spPr/>
      <dgm:t>
        <a:bodyPr/>
        <a:lstStyle/>
        <a:p>
          <a:endParaRPr lang="zh-CN" altLang="en-US"/>
        </a:p>
      </dgm:t>
    </dgm:pt>
    <dgm:pt modelId="{CF797090-9308-EC41-9378-248E5EE69724}" type="sibTrans" cxnId="{B660B056-645C-2040-84A8-86AFF5910AB2}">
      <dgm:prSet/>
      <dgm:spPr/>
      <dgm:t>
        <a:bodyPr/>
        <a:lstStyle/>
        <a:p>
          <a:endParaRPr lang="zh-CN" altLang="en-US"/>
        </a:p>
      </dgm:t>
    </dgm:pt>
    <dgm:pt modelId="{5F7F4060-C9D1-D84B-940A-FD059BB50863}">
      <dgm:prSet phldrT="[文本]"/>
      <dgm:spPr/>
      <dgm:t>
        <a:bodyPr/>
        <a:lstStyle/>
        <a:p>
          <a:r>
            <a:rPr lang="en-US" altLang="zh-CN" dirty="0" smtClean="0"/>
            <a:t>Upstream</a:t>
          </a:r>
          <a:endParaRPr lang="zh-CN" altLang="en-US" dirty="0"/>
        </a:p>
      </dgm:t>
    </dgm:pt>
    <dgm:pt modelId="{80F0774B-6425-9340-AB06-2E0D9FC5616D}" type="parTrans" cxnId="{BFDF7ABA-C1F5-EC46-8AFA-E0FE37ADD06C}">
      <dgm:prSet/>
      <dgm:spPr/>
      <dgm:t>
        <a:bodyPr/>
        <a:lstStyle/>
        <a:p>
          <a:endParaRPr lang="zh-CN" altLang="en-US"/>
        </a:p>
      </dgm:t>
    </dgm:pt>
    <dgm:pt modelId="{D12910C0-6D0F-3D4C-9FB7-577F2E5FB129}" type="sibTrans" cxnId="{BFDF7ABA-C1F5-EC46-8AFA-E0FE37ADD06C}">
      <dgm:prSet/>
      <dgm:spPr/>
      <dgm:t>
        <a:bodyPr/>
        <a:lstStyle/>
        <a:p>
          <a:endParaRPr lang="zh-CN" altLang="en-US"/>
        </a:p>
      </dgm:t>
    </dgm:pt>
    <dgm:pt modelId="{0C7928B8-1390-7541-A073-F1A48DC97159}">
      <dgm:prSet phldrT="[文本]"/>
      <dgm:spPr/>
      <dgm:t>
        <a:bodyPr/>
        <a:lstStyle/>
        <a:p>
          <a:r>
            <a:rPr lang="en-US" altLang="zh-CN" dirty="0" smtClean="0"/>
            <a:t>Upstream</a:t>
          </a:r>
        </a:p>
        <a:p>
          <a:r>
            <a:rPr lang="en-US" altLang="zh-CN" dirty="0" smtClean="0"/>
            <a:t>Check</a:t>
          </a:r>
          <a:endParaRPr lang="zh-CN" altLang="en-US" dirty="0"/>
        </a:p>
      </dgm:t>
    </dgm:pt>
    <dgm:pt modelId="{ACABF4BF-1490-A041-BB37-431350CAE360}" type="parTrans" cxnId="{EB4C0077-45EC-CE48-BF8B-6F9696E10A19}">
      <dgm:prSet/>
      <dgm:spPr/>
      <dgm:t>
        <a:bodyPr/>
        <a:lstStyle/>
        <a:p>
          <a:endParaRPr lang="zh-CN" altLang="en-US"/>
        </a:p>
      </dgm:t>
    </dgm:pt>
    <dgm:pt modelId="{9A355999-7E3F-0946-8CDD-4CBE2303E899}" type="sibTrans" cxnId="{EB4C0077-45EC-CE48-BF8B-6F9696E10A19}">
      <dgm:prSet/>
      <dgm:spPr/>
      <dgm:t>
        <a:bodyPr/>
        <a:lstStyle/>
        <a:p>
          <a:endParaRPr lang="zh-CN" altLang="en-US"/>
        </a:p>
      </dgm:t>
    </dgm:pt>
    <dgm:pt modelId="{8ED16F72-5B3B-7E42-99F4-6C2CB558F806}">
      <dgm:prSet phldrT="[文本]"/>
      <dgm:spPr/>
      <dgm:t>
        <a:bodyPr/>
        <a:lstStyle/>
        <a:p>
          <a:r>
            <a:rPr lang="en-US" altLang="zh-CN" dirty="0" smtClean="0"/>
            <a:t>Timeout</a:t>
          </a:r>
          <a:endParaRPr lang="zh-CN" altLang="en-US" dirty="0"/>
        </a:p>
      </dgm:t>
    </dgm:pt>
    <dgm:pt modelId="{EE2745D3-5FD4-C042-BE6D-5E99A8036069}" type="parTrans" cxnId="{C010D998-4E81-6247-B51C-D87BB4CCE1F7}">
      <dgm:prSet/>
      <dgm:spPr/>
      <dgm:t>
        <a:bodyPr/>
        <a:lstStyle/>
        <a:p>
          <a:endParaRPr lang="zh-CN" altLang="en-US"/>
        </a:p>
      </dgm:t>
    </dgm:pt>
    <dgm:pt modelId="{E129FCFD-8CE3-9C48-8937-ACAB728DE469}" type="sibTrans" cxnId="{C010D998-4E81-6247-B51C-D87BB4CCE1F7}">
      <dgm:prSet/>
      <dgm:spPr/>
      <dgm:t>
        <a:bodyPr/>
        <a:lstStyle/>
        <a:p>
          <a:endParaRPr lang="zh-CN" altLang="en-US"/>
        </a:p>
      </dgm:t>
    </dgm:pt>
    <dgm:pt modelId="{9ACC5D4C-FB3F-714D-A8F3-01D8173C8B25}">
      <dgm:prSet phldrT="[文本]"/>
      <dgm:spPr/>
      <dgm:t>
        <a:bodyPr/>
        <a:lstStyle/>
        <a:p>
          <a:r>
            <a:rPr lang="en-US" altLang="zh-CN" dirty="0" smtClean="0"/>
            <a:t>Openfire Server check</a:t>
          </a:r>
          <a:endParaRPr lang="zh-CN" altLang="en-US" dirty="0"/>
        </a:p>
      </dgm:t>
    </dgm:pt>
    <dgm:pt modelId="{FFA56916-CA8A-EF4E-8401-6CB36BE922BD}" type="parTrans" cxnId="{7A434F00-4561-C443-ADF2-C4D04DF52B28}">
      <dgm:prSet/>
      <dgm:spPr/>
      <dgm:t>
        <a:bodyPr/>
        <a:lstStyle/>
        <a:p>
          <a:endParaRPr lang="zh-CN" altLang="en-US"/>
        </a:p>
      </dgm:t>
    </dgm:pt>
    <dgm:pt modelId="{E556F9C0-05E1-714B-86D0-470139BACAEC}" type="sibTrans" cxnId="{7A434F00-4561-C443-ADF2-C4D04DF52B28}">
      <dgm:prSet/>
      <dgm:spPr/>
      <dgm:t>
        <a:bodyPr/>
        <a:lstStyle/>
        <a:p>
          <a:endParaRPr lang="zh-CN" altLang="en-US"/>
        </a:p>
      </dgm:t>
    </dgm:pt>
    <dgm:pt modelId="{743DE01F-0BA9-9D43-9FFC-EFCADA5EF0D3}">
      <dgm:prSet phldrT="[文本]"/>
      <dgm:spPr/>
      <dgm:t>
        <a:bodyPr/>
        <a:lstStyle/>
        <a:p>
          <a:r>
            <a:rPr lang="en-US" altLang="zh-CN" dirty="0" smtClean="0"/>
            <a:t>Proxy</a:t>
          </a:r>
          <a:endParaRPr lang="zh-CN" altLang="en-US" dirty="0"/>
        </a:p>
      </dgm:t>
    </dgm:pt>
    <dgm:pt modelId="{DBB2379E-5A84-5840-9883-8BC9A8259F71}" type="parTrans" cxnId="{323A651E-67AD-9240-827D-8186C32DF71D}">
      <dgm:prSet/>
      <dgm:spPr/>
      <dgm:t>
        <a:bodyPr/>
        <a:lstStyle/>
        <a:p>
          <a:endParaRPr lang="zh-CN" altLang="en-US"/>
        </a:p>
      </dgm:t>
    </dgm:pt>
    <dgm:pt modelId="{DB5AD41C-A756-7D44-A235-CBABC7B4C4A2}" type="sibTrans" cxnId="{323A651E-67AD-9240-827D-8186C32DF71D}">
      <dgm:prSet/>
      <dgm:spPr/>
      <dgm:t>
        <a:bodyPr/>
        <a:lstStyle/>
        <a:p>
          <a:endParaRPr lang="zh-CN" altLang="en-US"/>
        </a:p>
      </dgm:t>
    </dgm:pt>
    <dgm:pt modelId="{D866D261-1763-3E4B-B28A-EA78D29A659C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A1D79EE9-CCA9-5A49-983D-7D8AF4958F29}" type="parTrans" cxnId="{7B960074-9498-E248-988D-616AE2C743FE}">
      <dgm:prSet/>
      <dgm:spPr/>
      <dgm:t>
        <a:bodyPr/>
        <a:lstStyle/>
        <a:p>
          <a:endParaRPr lang="zh-CN" altLang="en-US"/>
        </a:p>
      </dgm:t>
    </dgm:pt>
    <dgm:pt modelId="{68B3CCBC-9BDE-A74A-9943-EC97BECC5BBA}" type="sibTrans" cxnId="{7B960074-9498-E248-988D-616AE2C743FE}">
      <dgm:prSet/>
      <dgm:spPr/>
      <dgm:t>
        <a:bodyPr/>
        <a:lstStyle/>
        <a:p>
          <a:endParaRPr lang="zh-CN" altLang="en-US"/>
        </a:p>
      </dgm:t>
    </dgm:pt>
    <dgm:pt modelId="{6CDBB20F-84E7-DA4D-87DD-481E4AF41B52}">
      <dgm:prSet phldrT="[文本]"/>
      <dgm:spPr/>
      <dgm:t>
        <a:bodyPr/>
        <a:lstStyle/>
        <a:p>
          <a:r>
            <a:rPr lang="en-US" altLang="zh-CN" dirty="0" smtClean="0"/>
            <a:t>Hander</a:t>
          </a:r>
          <a:endParaRPr lang="zh-CN" altLang="en-US" dirty="0"/>
        </a:p>
      </dgm:t>
    </dgm:pt>
    <dgm:pt modelId="{14BB01F2-10C8-F248-AF06-538337979C52}" type="parTrans" cxnId="{9495B895-6EDA-C34F-B2D2-022CD90B63A7}">
      <dgm:prSet/>
      <dgm:spPr/>
      <dgm:t>
        <a:bodyPr/>
        <a:lstStyle/>
        <a:p>
          <a:endParaRPr lang="zh-CN" altLang="en-US"/>
        </a:p>
      </dgm:t>
    </dgm:pt>
    <dgm:pt modelId="{F7C01577-22BB-A844-B2FA-23250FF9DDCE}" type="sibTrans" cxnId="{9495B895-6EDA-C34F-B2D2-022CD90B63A7}">
      <dgm:prSet/>
      <dgm:spPr/>
      <dgm:t>
        <a:bodyPr/>
        <a:lstStyle/>
        <a:p>
          <a:endParaRPr lang="zh-CN" altLang="en-US"/>
        </a:p>
      </dgm:t>
    </dgm:pt>
    <dgm:pt modelId="{7F8976D3-7786-2348-8512-65F60A338DF4}">
      <dgm:prSet phldrT="[文本]"/>
      <dgm:spPr/>
      <dgm:t>
        <a:bodyPr/>
        <a:lstStyle/>
        <a:p>
          <a:r>
            <a:rPr lang="en-US" altLang="zh-CN" dirty="0" smtClean="0"/>
            <a:t>Connect Pool</a:t>
          </a:r>
          <a:endParaRPr lang="zh-CN" altLang="en-US" dirty="0"/>
        </a:p>
      </dgm:t>
    </dgm:pt>
    <dgm:pt modelId="{60F43BBB-8A30-114A-8CCA-06C655DCB7E0}" type="parTrans" cxnId="{7DEAC77D-6C02-884A-90FE-01344C2C38D3}">
      <dgm:prSet/>
      <dgm:spPr/>
      <dgm:t>
        <a:bodyPr/>
        <a:lstStyle/>
        <a:p>
          <a:endParaRPr lang="zh-CN" altLang="en-US"/>
        </a:p>
      </dgm:t>
    </dgm:pt>
    <dgm:pt modelId="{BAB41B88-9588-8247-B329-A95B763F0EEB}" type="sibTrans" cxnId="{7DEAC77D-6C02-884A-90FE-01344C2C38D3}">
      <dgm:prSet/>
      <dgm:spPr/>
      <dgm:t>
        <a:bodyPr/>
        <a:lstStyle/>
        <a:p>
          <a:endParaRPr lang="zh-CN" altLang="en-US"/>
        </a:p>
      </dgm:t>
    </dgm:pt>
    <dgm:pt modelId="{D4AA34D8-F703-D14D-A07C-E7DC4EFAB22B}">
      <dgm:prSet phldrT="[文本]"/>
      <dgm:spPr/>
      <dgm:t>
        <a:bodyPr/>
        <a:lstStyle/>
        <a:p>
          <a:r>
            <a:rPr lang="en-US" altLang="zh-CN" dirty="0" smtClean="0"/>
            <a:t>Read/Write Openfire</a:t>
          </a:r>
          <a:endParaRPr lang="zh-CN" altLang="en-US" dirty="0"/>
        </a:p>
      </dgm:t>
    </dgm:pt>
    <dgm:pt modelId="{06E38497-7D3D-574A-B6F8-9C37370BE7C0}" type="parTrans" cxnId="{28ACCE6C-E822-9548-A94B-97569BD4F44E}">
      <dgm:prSet/>
      <dgm:spPr/>
      <dgm:t>
        <a:bodyPr/>
        <a:lstStyle/>
        <a:p>
          <a:endParaRPr lang="zh-CN" altLang="en-US"/>
        </a:p>
      </dgm:t>
    </dgm:pt>
    <dgm:pt modelId="{E84DF6CA-1C3D-0645-A9C5-135F13CCCAB8}" type="sibTrans" cxnId="{28ACCE6C-E822-9548-A94B-97569BD4F44E}">
      <dgm:prSet/>
      <dgm:spPr/>
      <dgm:t>
        <a:bodyPr/>
        <a:lstStyle/>
        <a:p>
          <a:endParaRPr lang="zh-CN" altLang="en-US"/>
        </a:p>
      </dgm:t>
    </dgm:pt>
    <dgm:pt modelId="{E13CE662-C6BB-CF44-885D-4E4CBAF8B1A8}">
      <dgm:prSet phldrT="[文本]"/>
      <dgm:spPr/>
      <dgm:t>
        <a:bodyPr/>
        <a:lstStyle/>
        <a:p>
          <a:r>
            <a:rPr lang="en-US" altLang="zh-CN" dirty="0" smtClean="0"/>
            <a:t>Openfire </a:t>
          </a:r>
          <a:r>
            <a:rPr lang="en-US" altLang="zh-CN" dirty="0" err="1" smtClean="0"/>
            <a:t>auth</a:t>
          </a:r>
          <a:endParaRPr lang="zh-CN" altLang="en-US" dirty="0"/>
        </a:p>
      </dgm:t>
    </dgm:pt>
    <dgm:pt modelId="{3707B106-6261-D44F-A140-35292739FD0C}" type="parTrans" cxnId="{78727EAE-E790-4440-95AC-DDFB2F28B8BF}">
      <dgm:prSet/>
      <dgm:spPr/>
      <dgm:t>
        <a:bodyPr/>
        <a:lstStyle/>
        <a:p>
          <a:endParaRPr lang="zh-CN" altLang="en-US"/>
        </a:p>
      </dgm:t>
    </dgm:pt>
    <dgm:pt modelId="{D931E59B-EB8A-A34C-99CC-47DB1B100D5E}" type="sibTrans" cxnId="{78727EAE-E790-4440-95AC-DDFB2F28B8BF}">
      <dgm:prSet/>
      <dgm:spPr/>
      <dgm:t>
        <a:bodyPr/>
        <a:lstStyle/>
        <a:p>
          <a:endParaRPr lang="zh-CN" altLang="en-US"/>
        </a:p>
      </dgm:t>
    </dgm:pt>
    <dgm:pt modelId="{0C474B58-4517-C445-BF32-3606BE05ABB1}">
      <dgm:prSet phldrT="[文本]"/>
      <dgm:spPr/>
      <dgm:t>
        <a:bodyPr/>
        <a:lstStyle/>
        <a:p>
          <a:r>
            <a:rPr lang="en-US" altLang="zh-CN" dirty="0" smtClean="0"/>
            <a:t>Load Balance</a:t>
          </a:r>
          <a:endParaRPr lang="zh-CN" altLang="en-US" dirty="0"/>
        </a:p>
      </dgm:t>
    </dgm:pt>
    <dgm:pt modelId="{E2618FF1-CCA9-7949-8729-6FA596676051}" type="parTrans" cxnId="{D8E0BFF4-9891-444E-A6D1-40ECDFCA32F3}">
      <dgm:prSet/>
      <dgm:spPr/>
      <dgm:t>
        <a:bodyPr/>
        <a:lstStyle/>
        <a:p>
          <a:endParaRPr lang="zh-CN" altLang="en-US"/>
        </a:p>
      </dgm:t>
    </dgm:pt>
    <dgm:pt modelId="{50FD6CD6-92CA-C540-8C6D-DA22A26A4A6E}" type="sibTrans" cxnId="{D8E0BFF4-9891-444E-A6D1-40ECDFCA32F3}">
      <dgm:prSet/>
      <dgm:spPr/>
      <dgm:t>
        <a:bodyPr/>
        <a:lstStyle/>
        <a:p>
          <a:endParaRPr lang="zh-CN" altLang="en-US"/>
        </a:p>
      </dgm:t>
    </dgm:pt>
    <dgm:pt modelId="{B474BBD1-6DB4-E049-BA22-AD9E9EB6C13A}">
      <dgm:prSet phldrT="[文本]"/>
      <dgm:spPr/>
      <dgm:t>
        <a:bodyPr/>
        <a:lstStyle/>
        <a:p>
          <a:r>
            <a:rPr lang="en-US" altLang="zh-CN" dirty="0" smtClean="0"/>
            <a:t>Session Sticky</a:t>
          </a:r>
          <a:endParaRPr lang="zh-CN" altLang="en-US" dirty="0"/>
        </a:p>
      </dgm:t>
    </dgm:pt>
    <dgm:pt modelId="{193EA0A2-0A86-F645-AF68-E393FD9046F3}" type="parTrans" cxnId="{1C4F3F67-81D7-3E4C-9FBB-C80B9DDB8439}">
      <dgm:prSet/>
      <dgm:spPr/>
      <dgm:t>
        <a:bodyPr/>
        <a:lstStyle/>
        <a:p>
          <a:endParaRPr lang="zh-CN" altLang="en-US"/>
        </a:p>
      </dgm:t>
    </dgm:pt>
    <dgm:pt modelId="{0605E293-EB7B-AD4F-BF5B-F28CBED11CE5}" type="sibTrans" cxnId="{1C4F3F67-81D7-3E4C-9FBB-C80B9DDB8439}">
      <dgm:prSet/>
      <dgm:spPr/>
      <dgm:t>
        <a:bodyPr/>
        <a:lstStyle/>
        <a:p>
          <a:endParaRPr lang="zh-CN" altLang="en-US"/>
        </a:p>
      </dgm:t>
    </dgm:pt>
    <dgm:pt modelId="{1E87E528-14DE-B540-98E2-A4417825C812}">
      <dgm:prSet phldrT="[文本]"/>
      <dgm:spPr/>
      <dgm:t>
        <a:bodyPr/>
        <a:lstStyle/>
        <a:p>
          <a:r>
            <a:rPr lang="en-US" altLang="zh-CN" dirty="0" smtClean="0"/>
            <a:t>Failover</a:t>
          </a:r>
          <a:endParaRPr lang="zh-CN" altLang="en-US" dirty="0"/>
        </a:p>
      </dgm:t>
    </dgm:pt>
    <dgm:pt modelId="{A631010C-5745-7549-981A-6B372FFB8271}" type="parTrans" cxnId="{56787438-DC25-774C-8582-1C8D37EF7FE8}">
      <dgm:prSet/>
      <dgm:spPr/>
      <dgm:t>
        <a:bodyPr/>
        <a:lstStyle/>
        <a:p>
          <a:endParaRPr lang="zh-CN" altLang="en-US"/>
        </a:p>
      </dgm:t>
    </dgm:pt>
    <dgm:pt modelId="{D6FE0486-9565-9445-ABD9-ED7D97D1FE1A}" type="sibTrans" cxnId="{56787438-DC25-774C-8582-1C8D37EF7FE8}">
      <dgm:prSet/>
      <dgm:spPr/>
      <dgm:t>
        <a:bodyPr/>
        <a:lstStyle/>
        <a:p>
          <a:endParaRPr lang="zh-CN" altLang="en-US"/>
        </a:p>
      </dgm:t>
    </dgm:pt>
    <dgm:pt modelId="{7FB8D2BB-C563-E14A-9966-05073AA8F01E}">
      <dgm:prSet phldrT="[文本]"/>
      <dgm:spPr/>
      <dgm:t>
        <a:bodyPr/>
        <a:lstStyle/>
        <a:p>
          <a:r>
            <a:rPr lang="en-US" altLang="zh-CN" dirty="0" smtClean="0"/>
            <a:t>Merge Connection</a:t>
          </a:r>
          <a:endParaRPr lang="zh-CN" altLang="en-US" dirty="0"/>
        </a:p>
      </dgm:t>
    </dgm:pt>
    <dgm:pt modelId="{C32C10ED-DCC6-5244-8812-1D73EA9B0FC1}" type="parTrans" cxnId="{766E1D0B-7000-D24F-8FDB-86C416340B6C}">
      <dgm:prSet/>
      <dgm:spPr/>
      <dgm:t>
        <a:bodyPr/>
        <a:lstStyle/>
        <a:p>
          <a:endParaRPr lang="zh-CN" altLang="en-US"/>
        </a:p>
      </dgm:t>
    </dgm:pt>
    <dgm:pt modelId="{21AE633B-9B7F-9543-ACAC-A00E5FF803B8}" type="sibTrans" cxnId="{766E1D0B-7000-D24F-8FDB-86C416340B6C}">
      <dgm:prSet/>
      <dgm:spPr/>
      <dgm:t>
        <a:bodyPr/>
        <a:lstStyle/>
        <a:p>
          <a:endParaRPr lang="zh-CN" altLang="en-US"/>
        </a:p>
      </dgm:t>
    </dgm:pt>
    <dgm:pt modelId="{CE53ABA7-F1A1-464C-9AB8-2B3ACFCF8DC4}">
      <dgm:prSet phldrT="[文本]"/>
      <dgm:spPr/>
      <dgm:t>
        <a:bodyPr/>
        <a:lstStyle/>
        <a:p>
          <a:r>
            <a:rPr lang="en-US" altLang="zh-CN" dirty="0" smtClean="0"/>
            <a:t>XMPP Stream Parser</a:t>
          </a:r>
          <a:endParaRPr lang="zh-CN" altLang="en-US" dirty="0"/>
        </a:p>
      </dgm:t>
    </dgm:pt>
    <dgm:pt modelId="{47920301-21E3-C944-A2C7-51E78315FFDF}" type="parTrans" cxnId="{57BCC4C3-04C6-F549-A594-69D645C5C3DE}">
      <dgm:prSet/>
      <dgm:spPr/>
      <dgm:t>
        <a:bodyPr/>
        <a:lstStyle/>
        <a:p>
          <a:endParaRPr lang="zh-CN" altLang="en-US"/>
        </a:p>
      </dgm:t>
    </dgm:pt>
    <dgm:pt modelId="{5C4833E3-F8B3-394E-8DE5-CDB832754739}" type="sibTrans" cxnId="{57BCC4C3-04C6-F549-A594-69D645C5C3DE}">
      <dgm:prSet/>
      <dgm:spPr/>
      <dgm:t>
        <a:bodyPr/>
        <a:lstStyle/>
        <a:p>
          <a:endParaRPr lang="zh-CN" altLang="en-US"/>
        </a:p>
      </dgm:t>
    </dgm:pt>
    <dgm:pt modelId="{55D39043-781C-0340-B067-EBD507003708}">
      <dgm:prSet phldrT="[文本]"/>
      <dgm:spPr/>
      <dgm:t>
        <a:bodyPr/>
        <a:lstStyle/>
        <a:p>
          <a:r>
            <a:rPr lang="en-US" altLang="zh-CN" dirty="0" smtClean="0"/>
            <a:t>Proxy Event Queue</a:t>
          </a:r>
          <a:endParaRPr lang="zh-CN" altLang="en-US" dirty="0"/>
        </a:p>
      </dgm:t>
    </dgm:pt>
    <dgm:pt modelId="{4B360257-86EA-B847-997A-A248E56C8AD3}" type="parTrans" cxnId="{B9B594A3-CE8C-BB48-98FE-9A7182B448DE}">
      <dgm:prSet/>
      <dgm:spPr/>
      <dgm:t>
        <a:bodyPr/>
        <a:lstStyle/>
        <a:p>
          <a:endParaRPr lang="zh-CN" altLang="en-US"/>
        </a:p>
      </dgm:t>
    </dgm:pt>
    <dgm:pt modelId="{C6C3692F-0AD9-BF43-A8F9-37689059DFAA}" type="sibTrans" cxnId="{B9B594A3-CE8C-BB48-98FE-9A7182B448DE}">
      <dgm:prSet/>
      <dgm:spPr/>
      <dgm:t>
        <a:bodyPr/>
        <a:lstStyle/>
        <a:p>
          <a:endParaRPr lang="zh-CN" altLang="en-US"/>
        </a:p>
      </dgm:t>
    </dgm:pt>
    <dgm:pt modelId="{6BA18511-51EF-3244-9D0A-9378AAE267E0}">
      <dgm:prSet phldrT="[文本]"/>
      <dgm:spPr/>
      <dgm:t>
        <a:bodyPr/>
        <a:lstStyle/>
        <a:p>
          <a:r>
            <a:rPr lang="en-US" altLang="zh-CN" dirty="0" smtClean="0"/>
            <a:t>XMPP </a:t>
          </a:r>
          <a:r>
            <a:rPr lang="en-US" altLang="zh-CN" dirty="0" smtClean="0"/>
            <a:t>Forward</a:t>
          </a:r>
          <a:endParaRPr lang="zh-CN" altLang="en-US" dirty="0"/>
        </a:p>
      </dgm:t>
    </dgm:pt>
    <dgm:pt modelId="{8D882BC8-3865-1A47-98DE-128E8651399A}" type="parTrans" cxnId="{0CFA607A-34D4-4F4A-B5A3-2BE1F203F8CE}">
      <dgm:prSet/>
      <dgm:spPr/>
      <dgm:t>
        <a:bodyPr/>
        <a:lstStyle/>
        <a:p>
          <a:endParaRPr lang="zh-CN" altLang="en-US"/>
        </a:p>
      </dgm:t>
    </dgm:pt>
    <dgm:pt modelId="{AED68E2A-3E40-B34F-9EFA-18DC7CD4F98A}" type="sibTrans" cxnId="{0CFA607A-34D4-4F4A-B5A3-2BE1F203F8CE}">
      <dgm:prSet/>
      <dgm:spPr/>
      <dgm:t>
        <a:bodyPr/>
        <a:lstStyle/>
        <a:p>
          <a:endParaRPr lang="zh-CN" altLang="en-US"/>
        </a:p>
      </dgm:t>
    </dgm:pt>
    <dgm:pt modelId="{17DCB521-277B-A247-BD4B-73F2E5B43900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A5A22872-C0EC-174C-9A52-772084085D16}" type="parTrans" cxnId="{5CF08A3A-78E1-334B-A88B-FE87DC40DCC1}">
      <dgm:prSet/>
      <dgm:spPr/>
      <dgm:t>
        <a:bodyPr/>
        <a:lstStyle/>
        <a:p>
          <a:endParaRPr lang="zh-CN" altLang="en-US"/>
        </a:p>
      </dgm:t>
    </dgm:pt>
    <dgm:pt modelId="{93B3474C-DD41-4D4B-BBB4-B175172C79A0}" type="sibTrans" cxnId="{5CF08A3A-78E1-334B-A88B-FE87DC40DCC1}">
      <dgm:prSet/>
      <dgm:spPr/>
      <dgm:t>
        <a:bodyPr/>
        <a:lstStyle/>
        <a:p>
          <a:endParaRPr lang="zh-CN" altLang="en-US"/>
        </a:p>
      </dgm:t>
    </dgm:pt>
    <dgm:pt modelId="{DA3FA4F1-48FA-AC47-9872-06EFC9A64178}">
      <dgm:prSet phldrT="[文本]"/>
      <dgm:spPr/>
      <dgm:t>
        <a:bodyPr/>
        <a:lstStyle/>
        <a:p>
          <a:r>
            <a:rPr lang="en-US" altLang="zh-CN" dirty="0" smtClean="0"/>
            <a:t>Hander</a:t>
          </a:r>
          <a:endParaRPr lang="zh-CN" altLang="en-US" dirty="0"/>
        </a:p>
      </dgm:t>
    </dgm:pt>
    <dgm:pt modelId="{642DC7D5-5F6F-5D4C-9636-75BFD40595CE}" type="parTrans" cxnId="{C6124BCE-CD7E-504E-8451-0B2345D78098}">
      <dgm:prSet/>
      <dgm:spPr/>
      <dgm:t>
        <a:bodyPr/>
        <a:lstStyle/>
        <a:p>
          <a:endParaRPr lang="zh-CN" altLang="en-US"/>
        </a:p>
      </dgm:t>
    </dgm:pt>
    <dgm:pt modelId="{0DCBA439-708F-304F-ABDB-580FF6AD6CFE}" type="sibTrans" cxnId="{C6124BCE-CD7E-504E-8451-0B2345D78098}">
      <dgm:prSet/>
      <dgm:spPr/>
      <dgm:t>
        <a:bodyPr/>
        <a:lstStyle/>
        <a:p>
          <a:endParaRPr lang="zh-CN" altLang="en-US"/>
        </a:p>
      </dgm:t>
    </dgm:pt>
    <dgm:pt modelId="{3EE72F28-227F-DE42-8621-3A7290A6FE1B}">
      <dgm:prSet phldrT="[文本]"/>
      <dgm:spPr/>
      <dgm:t>
        <a:bodyPr/>
        <a:lstStyle/>
        <a:p>
          <a:r>
            <a:rPr lang="en-US" altLang="zh-CN" dirty="0" smtClean="0"/>
            <a:t>Read/Write Client</a:t>
          </a:r>
          <a:endParaRPr lang="zh-CN" altLang="en-US" dirty="0"/>
        </a:p>
      </dgm:t>
    </dgm:pt>
    <dgm:pt modelId="{D8B8D7B9-90FE-6040-A35A-3824380C04FC}" type="parTrans" cxnId="{64FC3471-F81D-1849-B81D-2FEE73D670B8}">
      <dgm:prSet/>
      <dgm:spPr/>
      <dgm:t>
        <a:bodyPr/>
        <a:lstStyle/>
        <a:p>
          <a:endParaRPr lang="zh-CN" altLang="en-US"/>
        </a:p>
      </dgm:t>
    </dgm:pt>
    <dgm:pt modelId="{F25AE9CA-10C6-EC49-9964-0E8C5A147CE5}" type="sibTrans" cxnId="{64FC3471-F81D-1849-B81D-2FEE73D670B8}">
      <dgm:prSet/>
      <dgm:spPr/>
      <dgm:t>
        <a:bodyPr/>
        <a:lstStyle/>
        <a:p>
          <a:endParaRPr lang="zh-CN" altLang="en-US"/>
        </a:p>
      </dgm:t>
    </dgm:pt>
    <dgm:pt modelId="{263F034D-E850-954A-9D50-03D385BCFCDF}">
      <dgm:prSet phldrT="[文本]"/>
      <dgm:spPr/>
      <dgm:t>
        <a:bodyPr/>
        <a:lstStyle/>
        <a:p>
          <a:r>
            <a:rPr lang="en-US" altLang="zh-CN" dirty="0" smtClean="0"/>
            <a:t>XMPP Stream Parser</a:t>
          </a:r>
          <a:endParaRPr lang="zh-CN" altLang="en-US" dirty="0"/>
        </a:p>
      </dgm:t>
    </dgm:pt>
    <dgm:pt modelId="{53E64FBB-2460-734F-B864-2D36C7F48CB0}" type="parTrans" cxnId="{ED2B8E6C-4F61-AA4B-A537-CC315B788F5E}">
      <dgm:prSet/>
      <dgm:spPr/>
      <dgm:t>
        <a:bodyPr/>
        <a:lstStyle/>
        <a:p>
          <a:endParaRPr lang="zh-CN" altLang="en-US"/>
        </a:p>
      </dgm:t>
    </dgm:pt>
    <dgm:pt modelId="{5E9724A0-74D1-7746-B135-7EC30B307854}" type="sibTrans" cxnId="{ED2B8E6C-4F61-AA4B-A537-CC315B788F5E}">
      <dgm:prSet/>
      <dgm:spPr/>
      <dgm:t>
        <a:bodyPr/>
        <a:lstStyle/>
        <a:p>
          <a:endParaRPr lang="zh-CN" altLang="en-US"/>
        </a:p>
      </dgm:t>
    </dgm:pt>
    <dgm:pt modelId="{D91B579C-AC9A-D64F-97DF-49339707F74F}">
      <dgm:prSet phldrT="[文本]"/>
      <dgm:spPr/>
      <dgm:t>
        <a:bodyPr/>
        <a:lstStyle/>
        <a:p>
          <a:r>
            <a:rPr lang="en-US" altLang="zh-CN" dirty="0" smtClean="0"/>
            <a:t>XMPP Forward</a:t>
          </a:r>
          <a:endParaRPr lang="zh-CN" altLang="en-US" dirty="0"/>
        </a:p>
      </dgm:t>
    </dgm:pt>
    <dgm:pt modelId="{5BF2D23F-F0A0-BB41-B320-8C9E7452C584}" type="parTrans" cxnId="{047DE349-07DB-0042-8A4A-8DF1D4AFE690}">
      <dgm:prSet/>
      <dgm:spPr/>
      <dgm:t>
        <a:bodyPr/>
        <a:lstStyle/>
        <a:p>
          <a:endParaRPr lang="zh-CN" altLang="en-US"/>
        </a:p>
      </dgm:t>
    </dgm:pt>
    <dgm:pt modelId="{5542675B-834A-5F48-9C54-F20FB74ED98A}" type="sibTrans" cxnId="{047DE349-07DB-0042-8A4A-8DF1D4AFE690}">
      <dgm:prSet/>
      <dgm:spPr/>
      <dgm:t>
        <a:bodyPr/>
        <a:lstStyle/>
        <a:p>
          <a:endParaRPr lang="zh-CN" altLang="en-US"/>
        </a:p>
      </dgm:t>
    </dgm:pt>
    <dgm:pt modelId="{381734C6-9AA0-534F-AFD2-3B4A0A948BF6}">
      <dgm:prSet phldrT="[文本]"/>
      <dgm:spPr/>
      <dgm:t>
        <a:bodyPr/>
        <a:lstStyle/>
        <a:p>
          <a:r>
            <a:rPr lang="en-US" altLang="zh-CN" dirty="0" smtClean="0"/>
            <a:t>Clien read timeout Check</a:t>
          </a:r>
          <a:endParaRPr lang="zh-CN" altLang="en-US" dirty="0"/>
        </a:p>
      </dgm:t>
    </dgm:pt>
    <dgm:pt modelId="{2AE3AB6C-FD89-5043-826B-E1DF918CCBD7}" type="parTrans" cxnId="{9A3A41C4-5DCE-0142-8DF6-A279B85FA223}">
      <dgm:prSet/>
      <dgm:spPr/>
      <dgm:t>
        <a:bodyPr/>
        <a:lstStyle/>
        <a:p>
          <a:endParaRPr lang="zh-CN" altLang="en-US"/>
        </a:p>
      </dgm:t>
    </dgm:pt>
    <dgm:pt modelId="{EA7EEE19-0BA5-5D40-9190-D17E21867576}" type="sibTrans" cxnId="{9A3A41C4-5DCE-0142-8DF6-A279B85FA223}">
      <dgm:prSet/>
      <dgm:spPr/>
      <dgm:t>
        <a:bodyPr/>
        <a:lstStyle/>
        <a:p>
          <a:endParaRPr lang="zh-CN" altLang="en-US"/>
        </a:p>
      </dgm:t>
    </dgm:pt>
    <dgm:pt modelId="{9B869C7C-408C-E749-B68D-F333CA084F83}" type="pres">
      <dgm:prSet presAssocID="{9DD0A90D-2B92-4445-BBCA-40BF6C7AC5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95A08-63F4-3845-900E-91CFBE2196A0}" type="pres">
      <dgm:prSet presAssocID="{932FFB5F-4EB0-714E-9C1C-C46BE02380BD}" presName="root1" presStyleCnt="0"/>
      <dgm:spPr/>
    </dgm:pt>
    <dgm:pt modelId="{473D1533-487A-524F-87DF-6EDEC0769438}" type="pres">
      <dgm:prSet presAssocID="{932FFB5F-4EB0-714E-9C1C-C46BE02380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10BBDD-74BA-DC41-A914-943753E52965}" type="pres">
      <dgm:prSet presAssocID="{932FFB5F-4EB0-714E-9C1C-C46BE02380BD}" presName="level2hierChild" presStyleCnt="0"/>
      <dgm:spPr/>
    </dgm:pt>
    <dgm:pt modelId="{94DDDC88-9F41-F342-969C-6FEC6359930B}" type="pres">
      <dgm:prSet presAssocID="{EE2745D3-5FD4-C042-BE6D-5E99A8036069}" presName="conn2-1" presStyleLbl="parChTrans1D2" presStyleIdx="0" presStyleCnt="2"/>
      <dgm:spPr/>
    </dgm:pt>
    <dgm:pt modelId="{BE61A949-314E-5242-A366-DCB587F63416}" type="pres">
      <dgm:prSet presAssocID="{EE2745D3-5FD4-C042-BE6D-5E99A8036069}" presName="connTx" presStyleLbl="parChTrans1D2" presStyleIdx="0" presStyleCnt="2"/>
      <dgm:spPr/>
    </dgm:pt>
    <dgm:pt modelId="{365B0432-738B-9242-9F9A-C7F4BF8CB598}" type="pres">
      <dgm:prSet presAssocID="{8ED16F72-5B3B-7E42-99F4-6C2CB558F806}" presName="root2" presStyleCnt="0"/>
      <dgm:spPr/>
    </dgm:pt>
    <dgm:pt modelId="{385A1CDD-2178-6C48-81E2-301F99C5BF78}" type="pres">
      <dgm:prSet presAssocID="{8ED16F72-5B3B-7E42-99F4-6C2CB558F8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3984C2-6F6A-D04E-9A3B-5F05C3A5882C}" type="pres">
      <dgm:prSet presAssocID="{8ED16F72-5B3B-7E42-99F4-6C2CB558F806}" presName="level3hierChild" presStyleCnt="0"/>
      <dgm:spPr/>
    </dgm:pt>
    <dgm:pt modelId="{CA045F9E-2D3A-7B4C-800E-5C62A8041ADC}" type="pres">
      <dgm:prSet presAssocID="{FFA56916-CA8A-EF4E-8401-6CB36BE922BD}" presName="conn2-1" presStyleLbl="parChTrans1D3" presStyleIdx="0" presStyleCnt="5"/>
      <dgm:spPr/>
    </dgm:pt>
    <dgm:pt modelId="{FC8A799F-C87B-C440-B695-562ACAFC4F28}" type="pres">
      <dgm:prSet presAssocID="{FFA56916-CA8A-EF4E-8401-6CB36BE922BD}" presName="connTx" presStyleLbl="parChTrans1D3" presStyleIdx="0" presStyleCnt="5"/>
      <dgm:spPr/>
    </dgm:pt>
    <dgm:pt modelId="{E9E64952-A4D1-854E-981A-EC1895452EDA}" type="pres">
      <dgm:prSet presAssocID="{9ACC5D4C-FB3F-714D-A8F3-01D8173C8B25}" presName="root2" presStyleCnt="0"/>
      <dgm:spPr/>
    </dgm:pt>
    <dgm:pt modelId="{A58C34D2-F76A-5448-B9F4-A553BE816F07}" type="pres">
      <dgm:prSet presAssocID="{9ACC5D4C-FB3F-714D-A8F3-01D8173C8B25}" presName="LevelTwoTextNode" presStyleLbl="node3" presStyleIdx="0" presStyleCnt="5" custLinFactNeighborY="-3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F0CC43-6AF5-0544-8A0F-7C5BA312B985}" type="pres">
      <dgm:prSet presAssocID="{9ACC5D4C-FB3F-714D-A8F3-01D8173C8B25}" presName="level3hierChild" presStyleCnt="0"/>
      <dgm:spPr/>
    </dgm:pt>
    <dgm:pt modelId="{7082D427-61AE-0842-BDAA-CDA1171E303C}" type="pres">
      <dgm:prSet presAssocID="{2AE3AB6C-FD89-5043-826B-E1DF918CCBD7}" presName="conn2-1" presStyleLbl="parChTrans1D3" presStyleIdx="1" presStyleCnt="5"/>
      <dgm:spPr/>
    </dgm:pt>
    <dgm:pt modelId="{C69428C3-8C73-D34F-9EF4-B2EC8A368D6F}" type="pres">
      <dgm:prSet presAssocID="{2AE3AB6C-FD89-5043-826B-E1DF918CCBD7}" presName="connTx" presStyleLbl="parChTrans1D3" presStyleIdx="1" presStyleCnt="5"/>
      <dgm:spPr/>
    </dgm:pt>
    <dgm:pt modelId="{4A3584DC-C2B9-154E-BDA5-C80DE42966A7}" type="pres">
      <dgm:prSet presAssocID="{381734C6-9AA0-534F-AFD2-3B4A0A948BF6}" presName="root2" presStyleCnt="0"/>
      <dgm:spPr/>
    </dgm:pt>
    <dgm:pt modelId="{DB5393FD-74E7-0B44-A2DA-4F0DFAFF3758}" type="pres">
      <dgm:prSet presAssocID="{381734C6-9AA0-534F-AFD2-3B4A0A948BF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72CE5C-57C1-EF46-9C0F-EF8B1BFE80F5}" type="pres">
      <dgm:prSet presAssocID="{381734C6-9AA0-534F-AFD2-3B4A0A948BF6}" presName="level3hierChild" presStyleCnt="0"/>
      <dgm:spPr/>
    </dgm:pt>
    <dgm:pt modelId="{930F11FB-4520-A645-9FBD-3E8795717580}" type="pres">
      <dgm:prSet presAssocID="{28ECF283-7B23-904A-AC39-3E35929911B8}" presName="conn2-1" presStyleLbl="parChTrans1D2" presStyleIdx="1" presStyleCnt="2"/>
      <dgm:spPr/>
    </dgm:pt>
    <dgm:pt modelId="{4CB6A256-B11A-FC46-8971-ADDEAAB43568}" type="pres">
      <dgm:prSet presAssocID="{28ECF283-7B23-904A-AC39-3E35929911B8}" presName="connTx" presStyleLbl="parChTrans1D2" presStyleIdx="1" presStyleCnt="2"/>
      <dgm:spPr/>
    </dgm:pt>
    <dgm:pt modelId="{B6186CBE-AEE2-EE4C-9390-C5A13C931ABF}" type="pres">
      <dgm:prSet presAssocID="{38253665-262F-4A44-A316-54952EA72C46}" presName="root2" presStyleCnt="0"/>
      <dgm:spPr/>
    </dgm:pt>
    <dgm:pt modelId="{FFB627B8-F495-8E45-8343-0A61C510D0AF}" type="pres">
      <dgm:prSet presAssocID="{38253665-262F-4A44-A316-54952EA72C46}" presName="LevelTwoTextNode" presStyleLbl="node2" presStyleIdx="1" presStyleCnt="2">
        <dgm:presLayoutVars>
          <dgm:chPref val="3"/>
        </dgm:presLayoutVars>
      </dgm:prSet>
      <dgm:spPr/>
    </dgm:pt>
    <dgm:pt modelId="{7E7ABEC5-6EDB-D445-A2D2-D9A58255BB2B}" type="pres">
      <dgm:prSet presAssocID="{38253665-262F-4A44-A316-54952EA72C46}" presName="level3hierChild" presStyleCnt="0"/>
      <dgm:spPr/>
    </dgm:pt>
    <dgm:pt modelId="{95FED68D-C42F-AF48-B1EA-DE70CC7602A0}" type="pres">
      <dgm:prSet presAssocID="{80F0774B-6425-9340-AB06-2E0D9FC5616D}" presName="conn2-1" presStyleLbl="parChTrans1D3" presStyleIdx="2" presStyleCnt="5"/>
      <dgm:spPr/>
    </dgm:pt>
    <dgm:pt modelId="{F91EDC5D-99D6-FC47-AC53-DD916A8CEE6D}" type="pres">
      <dgm:prSet presAssocID="{80F0774B-6425-9340-AB06-2E0D9FC5616D}" presName="connTx" presStyleLbl="parChTrans1D3" presStyleIdx="2" presStyleCnt="5"/>
      <dgm:spPr/>
    </dgm:pt>
    <dgm:pt modelId="{C36A787A-D16B-3145-959F-708410F3AE58}" type="pres">
      <dgm:prSet presAssocID="{5F7F4060-C9D1-D84B-940A-FD059BB50863}" presName="root2" presStyleCnt="0"/>
      <dgm:spPr/>
    </dgm:pt>
    <dgm:pt modelId="{D1584356-A8D5-A346-B27C-35C6A27C3D0D}" type="pres">
      <dgm:prSet presAssocID="{5F7F4060-C9D1-D84B-940A-FD059BB50863}" presName="LevelTwoTextNode" presStyleLbl="node3" presStyleIdx="2" presStyleCnt="5">
        <dgm:presLayoutVars>
          <dgm:chPref val="3"/>
        </dgm:presLayoutVars>
      </dgm:prSet>
      <dgm:spPr/>
    </dgm:pt>
    <dgm:pt modelId="{C39ED7B6-5C3D-524C-AE80-591E9AD93063}" type="pres">
      <dgm:prSet presAssocID="{5F7F4060-C9D1-D84B-940A-FD059BB50863}" presName="level3hierChild" presStyleCnt="0"/>
      <dgm:spPr/>
    </dgm:pt>
    <dgm:pt modelId="{02FD937E-D618-2B4C-AAF3-EBAE7BDF5AE6}" type="pres">
      <dgm:prSet presAssocID="{A1D79EE9-CCA9-5A49-983D-7D8AF4958F29}" presName="conn2-1" presStyleLbl="parChTrans1D4" presStyleIdx="0" presStyleCnt="17"/>
      <dgm:spPr/>
    </dgm:pt>
    <dgm:pt modelId="{0DA7622C-D98F-F94E-BD47-BABA2714409F}" type="pres">
      <dgm:prSet presAssocID="{A1D79EE9-CCA9-5A49-983D-7D8AF4958F29}" presName="connTx" presStyleLbl="parChTrans1D4" presStyleIdx="0" presStyleCnt="17"/>
      <dgm:spPr/>
    </dgm:pt>
    <dgm:pt modelId="{F686973D-0F5E-AD41-B6E0-747C50776502}" type="pres">
      <dgm:prSet presAssocID="{D866D261-1763-3E4B-B28A-EA78D29A659C}" presName="root2" presStyleCnt="0"/>
      <dgm:spPr/>
    </dgm:pt>
    <dgm:pt modelId="{F4DBF727-48B7-5243-B74A-7F0F16977D1E}" type="pres">
      <dgm:prSet presAssocID="{D866D261-1763-3E4B-B28A-EA78D29A659C}" presName="LevelTwoTextNode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3217A-9FE4-C64C-AD8E-05B5F92A43FB}" type="pres">
      <dgm:prSet presAssocID="{D866D261-1763-3E4B-B28A-EA78D29A659C}" presName="level3hierChild" presStyleCnt="0"/>
      <dgm:spPr/>
    </dgm:pt>
    <dgm:pt modelId="{8FF0BE6F-B9CF-1247-BABC-4C3A9207E5B8}" type="pres">
      <dgm:prSet presAssocID="{14BB01F2-10C8-F248-AF06-538337979C52}" presName="conn2-1" presStyleLbl="parChTrans1D4" presStyleIdx="1" presStyleCnt="17"/>
      <dgm:spPr/>
    </dgm:pt>
    <dgm:pt modelId="{BE875C2F-A723-3740-83F7-7FED38911F1A}" type="pres">
      <dgm:prSet presAssocID="{14BB01F2-10C8-F248-AF06-538337979C52}" presName="connTx" presStyleLbl="parChTrans1D4" presStyleIdx="1" presStyleCnt="17"/>
      <dgm:spPr/>
    </dgm:pt>
    <dgm:pt modelId="{1B3A2F9B-D157-5347-8BAA-CE9774CC2588}" type="pres">
      <dgm:prSet presAssocID="{6CDBB20F-84E7-DA4D-87DD-481E4AF41B52}" presName="root2" presStyleCnt="0"/>
      <dgm:spPr/>
    </dgm:pt>
    <dgm:pt modelId="{313326B4-073D-524E-B68C-F0EF69F1EFE4}" type="pres">
      <dgm:prSet presAssocID="{6CDBB20F-84E7-DA4D-87DD-481E4AF41B52}" presName="LevelTwoTextNode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E9ED5B-32CF-0541-A12A-E5AFDF26A4D3}" type="pres">
      <dgm:prSet presAssocID="{6CDBB20F-84E7-DA4D-87DD-481E4AF41B52}" presName="level3hierChild" presStyleCnt="0"/>
      <dgm:spPr/>
    </dgm:pt>
    <dgm:pt modelId="{4CB9AE86-6C7B-F14B-AB50-6E5468E2264B}" type="pres">
      <dgm:prSet presAssocID="{60F43BBB-8A30-114A-8CCA-06C655DCB7E0}" presName="conn2-1" presStyleLbl="parChTrans1D4" presStyleIdx="2" presStyleCnt="17"/>
      <dgm:spPr/>
    </dgm:pt>
    <dgm:pt modelId="{89EA1AD5-CCF0-1144-82B0-48FA478A475D}" type="pres">
      <dgm:prSet presAssocID="{60F43BBB-8A30-114A-8CCA-06C655DCB7E0}" presName="connTx" presStyleLbl="parChTrans1D4" presStyleIdx="2" presStyleCnt="17"/>
      <dgm:spPr/>
    </dgm:pt>
    <dgm:pt modelId="{3CA6D31D-A231-8E48-B886-7E5ED06373AC}" type="pres">
      <dgm:prSet presAssocID="{7F8976D3-7786-2348-8512-65F60A338DF4}" presName="root2" presStyleCnt="0"/>
      <dgm:spPr/>
    </dgm:pt>
    <dgm:pt modelId="{5AA5C9C1-001D-634B-A00F-E6555FA7F4A8}" type="pres">
      <dgm:prSet presAssocID="{7F8976D3-7786-2348-8512-65F60A338DF4}" presName="LevelTwoTextNode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9675C0-A3E5-9C45-827B-2A82E58FD028}" type="pres">
      <dgm:prSet presAssocID="{7F8976D3-7786-2348-8512-65F60A338DF4}" presName="level3hierChild" presStyleCnt="0"/>
      <dgm:spPr/>
    </dgm:pt>
    <dgm:pt modelId="{41B1BF3B-D228-194F-AE40-EE82FC150376}" type="pres">
      <dgm:prSet presAssocID="{3707B106-6261-D44F-A140-35292739FD0C}" presName="conn2-1" presStyleLbl="parChTrans1D4" presStyleIdx="3" presStyleCnt="17"/>
      <dgm:spPr/>
    </dgm:pt>
    <dgm:pt modelId="{63DD3928-04D8-8C44-8197-0122A57AB4E7}" type="pres">
      <dgm:prSet presAssocID="{3707B106-6261-D44F-A140-35292739FD0C}" presName="connTx" presStyleLbl="parChTrans1D4" presStyleIdx="3" presStyleCnt="17"/>
      <dgm:spPr/>
    </dgm:pt>
    <dgm:pt modelId="{E5A06833-CBE2-FB4A-BEA4-37CF7EA7457F}" type="pres">
      <dgm:prSet presAssocID="{E13CE662-C6BB-CF44-885D-4E4CBAF8B1A8}" presName="root2" presStyleCnt="0"/>
      <dgm:spPr/>
    </dgm:pt>
    <dgm:pt modelId="{B84D19FF-7E79-444C-8A0D-B3AEA564C72D}" type="pres">
      <dgm:prSet presAssocID="{E13CE662-C6BB-CF44-885D-4E4CBAF8B1A8}" presName="LevelTwoTextNode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4EADEA-C857-2A43-8C68-3A801C1ADEA0}" type="pres">
      <dgm:prSet presAssocID="{E13CE662-C6BB-CF44-885D-4E4CBAF8B1A8}" presName="level3hierChild" presStyleCnt="0"/>
      <dgm:spPr/>
    </dgm:pt>
    <dgm:pt modelId="{6183D9FB-724F-B64C-AB70-64490A6BC284}" type="pres">
      <dgm:prSet presAssocID="{E2618FF1-CCA9-7949-8729-6FA596676051}" presName="conn2-1" presStyleLbl="parChTrans1D4" presStyleIdx="4" presStyleCnt="17"/>
      <dgm:spPr/>
    </dgm:pt>
    <dgm:pt modelId="{74C33E5B-ABB0-CC40-BF4B-4E1EEDEB76C6}" type="pres">
      <dgm:prSet presAssocID="{E2618FF1-CCA9-7949-8729-6FA596676051}" presName="connTx" presStyleLbl="parChTrans1D4" presStyleIdx="4" presStyleCnt="17"/>
      <dgm:spPr/>
    </dgm:pt>
    <dgm:pt modelId="{FB0295EF-54F7-A848-99BB-9C5F6B1D695F}" type="pres">
      <dgm:prSet presAssocID="{0C474B58-4517-C445-BF32-3606BE05ABB1}" presName="root2" presStyleCnt="0"/>
      <dgm:spPr/>
    </dgm:pt>
    <dgm:pt modelId="{1EE4DC6B-A941-6F4F-B653-8F8E5CF31626}" type="pres">
      <dgm:prSet presAssocID="{0C474B58-4517-C445-BF32-3606BE05ABB1}" presName="LevelTwoTextNode" presStyleLbl="node4" presStyleIdx="4" presStyleCnt="17">
        <dgm:presLayoutVars>
          <dgm:chPref val="3"/>
        </dgm:presLayoutVars>
      </dgm:prSet>
      <dgm:spPr/>
    </dgm:pt>
    <dgm:pt modelId="{B63E0802-2008-9343-A757-F748423DB241}" type="pres">
      <dgm:prSet presAssocID="{0C474B58-4517-C445-BF32-3606BE05ABB1}" presName="level3hierChild" presStyleCnt="0"/>
      <dgm:spPr/>
    </dgm:pt>
    <dgm:pt modelId="{5D646F6E-6954-624F-ADF9-5FAA68FAF321}" type="pres">
      <dgm:prSet presAssocID="{193EA0A2-0A86-F645-AF68-E393FD9046F3}" presName="conn2-1" presStyleLbl="parChTrans1D4" presStyleIdx="5" presStyleCnt="17"/>
      <dgm:spPr/>
    </dgm:pt>
    <dgm:pt modelId="{32D1E968-52A5-6641-877C-E9B99895F461}" type="pres">
      <dgm:prSet presAssocID="{193EA0A2-0A86-F645-AF68-E393FD9046F3}" presName="connTx" presStyleLbl="parChTrans1D4" presStyleIdx="5" presStyleCnt="17"/>
      <dgm:spPr/>
    </dgm:pt>
    <dgm:pt modelId="{1F94F38A-135A-7041-BEE1-EBBEA63E1D17}" type="pres">
      <dgm:prSet presAssocID="{B474BBD1-6DB4-E049-BA22-AD9E9EB6C13A}" presName="root2" presStyleCnt="0"/>
      <dgm:spPr/>
    </dgm:pt>
    <dgm:pt modelId="{101A2207-E3AB-3E4D-837F-E6F44696F5B9}" type="pres">
      <dgm:prSet presAssocID="{B474BBD1-6DB4-E049-BA22-AD9E9EB6C13A}" presName="LevelTwoTextNode" presStyleLbl="node4" presStyleIdx="5" presStyleCnt="17">
        <dgm:presLayoutVars>
          <dgm:chPref val="3"/>
        </dgm:presLayoutVars>
      </dgm:prSet>
      <dgm:spPr/>
    </dgm:pt>
    <dgm:pt modelId="{846CFE22-368B-474D-BEE4-45CC21907CEB}" type="pres">
      <dgm:prSet presAssocID="{B474BBD1-6DB4-E049-BA22-AD9E9EB6C13A}" presName="level3hierChild" presStyleCnt="0"/>
      <dgm:spPr/>
    </dgm:pt>
    <dgm:pt modelId="{1953796C-CC40-7B40-9FCE-F2F20352660F}" type="pres">
      <dgm:prSet presAssocID="{A631010C-5745-7549-981A-6B372FFB8271}" presName="conn2-1" presStyleLbl="parChTrans1D4" presStyleIdx="6" presStyleCnt="17"/>
      <dgm:spPr/>
    </dgm:pt>
    <dgm:pt modelId="{961DC07A-6A29-EC4B-A4B6-E8D0BFE8AC5D}" type="pres">
      <dgm:prSet presAssocID="{A631010C-5745-7549-981A-6B372FFB8271}" presName="connTx" presStyleLbl="parChTrans1D4" presStyleIdx="6" presStyleCnt="17"/>
      <dgm:spPr/>
    </dgm:pt>
    <dgm:pt modelId="{E906415F-9FCD-0C41-AD9F-3733D4388E42}" type="pres">
      <dgm:prSet presAssocID="{1E87E528-14DE-B540-98E2-A4417825C812}" presName="root2" presStyleCnt="0"/>
      <dgm:spPr/>
    </dgm:pt>
    <dgm:pt modelId="{830647CF-3A00-2E4D-9D16-4FC62B19C744}" type="pres">
      <dgm:prSet presAssocID="{1E87E528-14DE-B540-98E2-A4417825C812}" presName="LevelTwoTextNode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D0CAC6-FB04-B343-90FB-80362556816C}" type="pres">
      <dgm:prSet presAssocID="{1E87E528-14DE-B540-98E2-A4417825C812}" presName="level3hierChild" presStyleCnt="0"/>
      <dgm:spPr/>
    </dgm:pt>
    <dgm:pt modelId="{E349FEEF-F831-1149-8154-ED7EF0BD653D}" type="pres">
      <dgm:prSet presAssocID="{C32C10ED-DCC6-5244-8812-1D73EA9B0FC1}" presName="conn2-1" presStyleLbl="parChTrans1D4" presStyleIdx="7" presStyleCnt="17"/>
      <dgm:spPr/>
    </dgm:pt>
    <dgm:pt modelId="{2D9D8CE4-A8CF-9E46-BF12-804D2DD0FEBF}" type="pres">
      <dgm:prSet presAssocID="{C32C10ED-DCC6-5244-8812-1D73EA9B0FC1}" presName="connTx" presStyleLbl="parChTrans1D4" presStyleIdx="7" presStyleCnt="17"/>
      <dgm:spPr/>
    </dgm:pt>
    <dgm:pt modelId="{6659BF6C-FD67-A14C-BE5F-20343141D90E}" type="pres">
      <dgm:prSet presAssocID="{7FB8D2BB-C563-E14A-9966-05073AA8F01E}" presName="root2" presStyleCnt="0"/>
      <dgm:spPr/>
    </dgm:pt>
    <dgm:pt modelId="{682AA61C-CB9E-8A4E-A7D9-543ED0E906EE}" type="pres">
      <dgm:prSet presAssocID="{7FB8D2BB-C563-E14A-9966-05073AA8F01E}" presName="LevelTwoTextNode" presStyleLbl="node4" presStyleIdx="7" presStyleCnt="17">
        <dgm:presLayoutVars>
          <dgm:chPref val="3"/>
        </dgm:presLayoutVars>
      </dgm:prSet>
      <dgm:spPr/>
    </dgm:pt>
    <dgm:pt modelId="{7B57A564-75E7-714E-9121-8EE2758D8C80}" type="pres">
      <dgm:prSet presAssocID="{7FB8D2BB-C563-E14A-9966-05073AA8F01E}" presName="level3hierChild" presStyleCnt="0"/>
      <dgm:spPr/>
    </dgm:pt>
    <dgm:pt modelId="{BCDB7BCB-39B4-F64E-9D7B-967F027F2F94}" type="pres">
      <dgm:prSet presAssocID="{06E38497-7D3D-574A-B6F8-9C37370BE7C0}" presName="conn2-1" presStyleLbl="parChTrans1D4" presStyleIdx="8" presStyleCnt="17"/>
      <dgm:spPr/>
    </dgm:pt>
    <dgm:pt modelId="{A0C62663-5150-6641-9770-0221DA2DDA90}" type="pres">
      <dgm:prSet presAssocID="{06E38497-7D3D-574A-B6F8-9C37370BE7C0}" presName="connTx" presStyleLbl="parChTrans1D4" presStyleIdx="8" presStyleCnt="17"/>
      <dgm:spPr/>
    </dgm:pt>
    <dgm:pt modelId="{8169BB0B-25D1-9545-8EAC-ABD4524982B1}" type="pres">
      <dgm:prSet presAssocID="{D4AA34D8-F703-D14D-A07C-E7DC4EFAB22B}" presName="root2" presStyleCnt="0"/>
      <dgm:spPr/>
    </dgm:pt>
    <dgm:pt modelId="{FFF41FFE-5A41-E546-B18A-4B708E51D6A2}" type="pres">
      <dgm:prSet presAssocID="{D4AA34D8-F703-D14D-A07C-E7DC4EFAB22B}" presName="LevelTwoTextNode" presStyleLbl="node4" presStyleIdx="8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261CC5-7253-764A-A771-5BE37C2B8BF0}" type="pres">
      <dgm:prSet presAssocID="{D4AA34D8-F703-D14D-A07C-E7DC4EFAB22B}" presName="level3hierChild" presStyleCnt="0"/>
      <dgm:spPr/>
    </dgm:pt>
    <dgm:pt modelId="{3F1E3850-A217-494A-9CCE-D3D9CCF0A0F8}" type="pres">
      <dgm:prSet presAssocID="{47920301-21E3-C944-A2C7-51E78315FFDF}" presName="conn2-1" presStyleLbl="parChTrans1D4" presStyleIdx="9" presStyleCnt="17"/>
      <dgm:spPr/>
    </dgm:pt>
    <dgm:pt modelId="{4BA2735C-32F1-4948-87A8-6256F39EEF1B}" type="pres">
      <dgm:prSet presAssocID="{47920301-21E3-C944-A2C7-51E78315FFDF}" presName="connTx" presStyleLbl="parChTrans1D4" presStyleIdx="9" presStyleCnt="17"/>
      <dgm:spPr/>
    </dgm:pt>
    <dgm:pt modelId="{8D3B2BC0-C220-734A-8F55-6C845225579F}" type="pres">
      <dgm:prSet presAssocID="{CE53ABA7-F1A1-464C-9AB8-2B3ACFCF8DC4}" presName="root2" presStyleCnt="0"/>
      <dgm:spPr/>
    </dgm:pt>
    <dgm:pt modelId="{7F622EF7-0FA5-5C44-AA90-5EED5D1D71FE}" type="pres">
      <dgm:prSet presAssocID="{CE53ABA7-F1A1-464C-9AB8-2B3ACFCF8DC4}" presName="LevelTwoTextNode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6517E-9B6A-7F49-A881-063303B3CCC7}" type="pres">
      <dgm:prSet presAssocID="{CE53ABA7-F1A1-464C-9AB8-2B3ACFCF8DC4}" presName="level3hierChild" presStyleCnt="0"/>
      <dgm:spPr/>
    </dgm:pt>
    <dgm:pt modelId="{EF90394F-8EFE-AA42-B118-F522071EC0DA}" type="pres">
      <dgm:prSet presAssocID="{4B360257-86EA-B847-997A-A248E56C8AD3}" presName="conn2-1" presStyleLbl="parChTrans1D4" presStyleIdx="10" presStyleCnt="17"/>
      <dgm:spPr/>
    </dgm:pt>
    <dgm:pt modelId="{4031CF3D-31C2-AB42-A741-2A2D8A4F28E0}" type="pres">
      <dgm:prSet presAssocID="{4B360257-86EA-B847-997A-A248E56C8AD3}" presName="connTx" presStyleLbl="parChTrans1D4" presStyleIdx="10" presStyleCnt="17"/>
      <dgm:spPr/>
    </dgm:pt>
    <dgm:pt modelId="{1108AD79-E2D9-8141-8D04-21B409DF9452}" type="pres">
      <dgm:prSet presAssocID="{55D39043-781C-0340-B067-EBD507003708}" presName="root2" presStyleCnt="0"/>
      <dgm:spPr/>
    </dgm:pt>
    <dgm:pt modelId="{70100AC2-1A93-6A42-9460-8699E92F3772}" type="pres">
      <dgm:prSet presAssocID="{55D39043-781C-0340-B067-EBD507003708}" presName="LevelTwoTextNode" presStyleLbl="node4" presStyleIdx="1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88435-F0F3-F54F-91BD-8978F15EF550}" type="pres">
      <dgm:prSet presAssocID="{55D39043-781C-0340-B067-EBD507003708}" presName="level3hierChild" presStyleCnt="0"/>
      <dgm:spPr/>
    </dgm:pt>
    <dgm:pt modelId="{674FAC1E-0E16-124A-A111-823F9AF449DF}" type="pres">
      <dgm:prSet presAssocID="{8D882BC8-3865-1A47-98DE-128E8651399A}" presName="conn2-1" presStyleLbl="parChTrans1D4" presStyleIdx="11" presStyleCnt="17"/>
      <dgm:spPr/>
    </dgm:pt>
    <dgm:pt modelId="{5ED83B1A-A80B-7947-AA94-57AFCBBF4053}" type="pres">
      <dgm:prSet presAssocID="{8D882BC8-3865-1A47-98DE-128E8651399A}" presName="connTx" presStyleLbl="parChTrans1D4" presStyleIdx="11" presStyleCnt="17"/>
      <dgm:spPr/>
    </dgm:pt>
    <dgm:pt modelId="{F357E011-B6D1-2E44-AB32-3BD3EEC1A391}" type="pres">
      <dgm:prSet presAssocID="{6BA18511-51EF-3244-9D0A-9378AAE267E0}" presName="root2" presStyleCnt="0"/>
      <dgm:spPr/>
    </dgm:pt>
    <dgm:pt modelId="{BAAF144E-974A-4147-BAC5-4E9A8AB23981}" type="pres">
      <dgm:prSet presAssocID="{6BA18511-51EF-3244-9D0A-9378AAE267E0}" presName="LevelTwoTextNode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FCA5B6-582F-C643-9CDA-83038F3682C3}" type="pres">
      <dgm:prSet presAssocID="{6BA18511-51EF-3244-9D0A-9378AAE267E0}" presName="level3hierChild" presStyleCnt="0"/>
      <dgm:spPr/>
    </dgm:pt>
    <dgm:pt modelId="{115591E2-3041-9A46-ADA0-1180FF9005B6}" type="pres">
      <dgm:prSet presAssocID="{ACABF4BF-1490-A041-BB37-431350CAE360}" presName="conn2-1" presStyleLbl="parChTrans1D3" presStyleIdx="3" presStyleCnt="5"/>
      <dgm:spPr/>
    </dgm:pt>
    <dgm:pt modelId="{DFC1E068-21EE-D84C-86FB-318967130812}" type="pres">
      <dgm:prSet presAssocID="{ACABF4BF-1490-A041-BB37-431350CAE360}" presName="connTx" presStyleLbl="parChTrans1D3" presStyleIdx="3" presStyleCnt="5"/>
      <dgm:spPr/>
    </dgm:pt>
    <dgm:pt modelId="{58759BA0-19B8-BB49-8443-F6878C6836CD}" type="pres">
      <dgm:prSet presAssocID="{0C7928B8-1390-7541-A073-F1A48DC97159}" presName="root2" presStyleCnt="0"/>
      <dgm:spPr/>
    </dgm:pt>
    <dgm:pt modelId="{D41698F7-84FD-EC41-8CDF-917F016C0BFF}" type="pres">
      <dgm:prSet presAssocID="{0C7928B8-1390-7541-A073-F1A48DC97159}" presName="LevelTwoTextNode" presStyleLbl="node3" presStyleIdx="3" presStyleCnt="5">
        <dgm:presLayoutVars>
          <dgm:chPref val="3"/>
        </dgm:presLayoutVars>
      </dgm:prSet>
      <dgm:spPr/>
    </dgm:pt>
    <dgm:pt modelId="{53A0179C-37C4-E74C-8ECD-95FCF93BA2F0}" type="pres">
      <dgm:prSet presAssocID="{0C7928B8-1390-7541-A073-F1A48DC97159}" presName="level3hierChild" presStyleCnt="0"/>
      <dgm:spPr/>
    </dgm:pt>
    <dgm:pt modelId="{68D20232-60E2-0B4D-BC09-2BA8CF1001B7}" type="pres">
      <dgm:prSet presAssocID="{DBB2379E-5A84-5840-9883-8BC9A8259F71}" presName="conn2-1" presStyleLbl="parChTrans1D3" presStyleIdx="4" presStyleCnt="5"/>
      <dgm:spPr/>
    </dgm:pt>
    <dgm:pt modelId="{75C18A4E-CE60-9C4C-99F8-FC4F0080915C}" type="pres">
      <dgm:prSet presAssocID="{DBB2379E-5A84-5840-9883-8BC9A8259F71}" presName="connTx" presStyleLbl="parChTrans1D3" presStyleIdx="4" presStyleCnt="5"/>
      <dgm:spPr/>
    </dgm:pt>
    <dgm:pt modelId="{7A58A6E5-91C2-544E-BF0A-BBCC865ADF73}" type="pres">
      <dgm:prSet presAssocID="{743DE01F-0BA9-9D43-9FFC-EFCADA5EF0D3}" presName="root2" presStyleCnt="0"/>
      <dgm:spPr/>
    </dgm:pt>
    <dgm:pt modelId="{430D6541-8531-9D4B-B753-3A9ACA97A980}" type="pres">
      <dgm:prSet presAssocID="{743DE01F-0BA9-9D43-9FFC-EFCADA5EF0D3}" presName="LevelTwoTextNode" presStyleLbl="node3" presStyleIdx="4" presStyleCnt="5">
        <dgm:presLayoutVars>
          <dgm:chPref val="3"/>
        </dgm:presLayoutVars>
      </dgm:prSet>
      <dgm:spPr/>
    </dgm:pt>
    <dgm:pt modelId="{B503BBEC-51E7-3343-8CCE-21302ABC6919}" type="pres">
      <dgm:prSet presAssocID="{743DE01F-0BA9-9D43-9FFC-EFCADA5EF0D3}" presName="level3hierChild" presStyleCnt="0"/>
      <dgm:spPr/>
    </dgm:pt>
    <dgm:pt modelId="{B667F764-E3FC-874A-A0A4-4F50E4FF7652}" type="pres">
      <dgm:prSet presAssocID="{A5A22872-C0EC-174C-9A52-772084085D16}" presName="conn2-1" presStyleLbl="parChTrans1D4" presStyleIdx="12" presStyleCnt="17"/>
      <dgm:spPr/>
    </dgm:pt>
    <dgm:pt modelId="{40D29EBA-F565-6E4C-BC1C-01E0BD39CAD3}" type="pres">
      <dgm:prSet presAssocID="{A5A22872-C0EC-174C-9A52-772084085D16}" presName="connTx" presStyleLbl="parChTrans1D4" presStyleIdx="12" presStyleCnt="17"/>
      <dgm:spPr/>
    </dgm:pt>
    <dgm:pt modelId="{4266E417-0AA4-094D-A940-36641A90AF59}" type="pres">
      <dgm:prSet presAssocID="{17DCB521-277B-A247-BD4B-73F2E5B43900}" presName="root2" presStyleCnt="0"/>
      <dgm:spPr/>
    </dgm:pt>
    <dgm:pt modelId="{C8589930-1B8B-0B4A-BC0B-DF994C4D6250}" type="pres">
      <dgm:prSet presAssocID="{17DCB521-277B-A247-BD4B-73F2E5B43900}" presName="LevelTwoTextNode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72A20-51D9-6D46-A524-40620785418F}" type="pres">
      <dgm:prSet presAssocID="{17DCB521-277B-A247-BD4B-73F2E5B43900}" presName="level3hierChild" presStyleCnt="0"/>
      <dgm:spPr/>
    </dgm:pt>
    <dgm:pt modelId="{C38FCF62-48A7-6B40-8ACC-F44C35AE259D}" type="pres">
      <dgm:prSet presAssocID="{642DC7D5-5F6F-5D4C-9636-75BFD40595CE}" presName="conn2-1" presStyleLbl="parChTrans1D4" presStyleIdx="13" presStyleCnt="17"/>
      <dgm:spPr/>
    </dgm:pt>
    <dgm:pt modelId="{18B10D35-6116-654F-8441-3091DA07C243}" type="pres">
      <dgm:prSet presAssocID="{642DC7D5-5F6F-5D4C-9636-75BFD40595CE}" presName="connTx" presStyleLbl="parChTrans1D4" presStyleIdx="13" presStyleCnt="17"/>
      <dgm:spPr/>
    </dgm:pt>
    <dgm:pt modelId="{D914B13A-74E3-6741-B018-15EE7C930658}" type="pres">
      <dgm:prSet presAssocID="{DA3FA4F1-48FA-AC47-9872-06EFC9A64178}" presName="root2" presStyleCnt="0"/>
      <dgm:spPr/>
    </dgm:pt>
    <dgm:pt modelId="{EE46A686-65F6-6540-9112-A3E336B237F7}" type="pres">
      <dgm:prSet presAssocID="{DA3FA4F1-48FA-AC47-9872-06EFC9A64178}" presName="LevelTwoTextNode" presStyleLbl="node4" presStyleIdx="13" presStyleCnt="17">
        <dgm:presLayoutVars>
          <dgm:chPref val="3"/>
        </dgm:presLayoutVars>
      </dgm:prSet>
      <dgm:spPr/>
    </dgm:pt>
    <dgm:pt modelId="{9FDB5395-76C2-7646-823F-09A3D38647F6}" type="pres">
      <dgm:prSet presAssocID="{DA3FA4F1-48FA-AC47-9872-06EFC9A64178}" presName="level3hierChild" presStyleCnt="0"/>
      <dgm:spPr/>
    </dgm:pt>
    <dgm:pt modelId="{F6E406E4-6A02-BE4A-9192-1F8DC7176B18}" type="pres">
      <dgm:prSet presAssocID="{D8B8D7B9-90FE-6040-A35A-3824380C04FC}" presName="conn2-1" presStyleLbl="parChTrans1D4" presStyleIdx="14" presStyleCnt="17"/>
      <dgm:spPr/>
    </dgm:pt>
    <dgm:pt modelId="{DAB0F1F1-E021-424C-84D2-F7B51FAA2C7E}" type="pres">
      <dgm:prSet presAssocID="{D8B8D7B9-90FE-6040-A35A-3824380C04FC}" presName="connTx" presStyleLbl="parChTrans1D4" presStyleIdx="14" presStyleCnt="17"/>
      <dgm:spPr/>
    </dgm:pt>
    <dgm:pt modelId="{0E799C76-2D9C-0342-88C4-D1B925979E52}" type="pres">
      <dgm:prSet presAssocID="{3EE72F28-227F-DE42-8621-3A7290A6FE1B}" presName="root2" presStyleCnt="0"/>
      <dgm:spPr/>
    </dgm:pt>
    <dgm:pt modelId="{C473BEF3-01E2-764C-81BC-CF5B664F773C}" type="pres">
      <dgm:prSet presAssocID="{3EE72F28-227F-DE42-8621-3A7290A6FE1B}" presName="LevelTwoTextNode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18F853-C7AC-164A-8325-B01C3A699B95}" type="pres">
      <dgm:prSet presAssocID="{3EE72F28-227F-DE42-8621-3A7290A6FE1B}" presName="level3hierChild" presStyleCnt="0"/>
      <dgm:spPr/>
    </dgm:pt>
    <dgm:pt modelId="{84AA3037-29FA-D247-8D7E-7FE592DFBEE0}" type="pres">
      <dgm:prSet presAssocID="{53E64FBB-2460-734F-B864-2D36C7F48CB0}" presName="conn2-1" presStyleLbl="parChTrans1D4" presStyleIdx="15" presStyleCnt="17"/>
      <dgm:spPr/>
    </dgm:pt>
    <dgm:pt modelId="{C735665B-29FF-E946-9717-14B2AAF67663}" type="pres">
      <dgm:prSet presAssocID="{53E64FBB-2460-734F-B864-2D36C7F48CB0}" presName="connTx" presStyleLbl="parChTrans1D4" presStyleIdx="15" presStyleCnt="17"/>
      <dgm:spPr/>
    </dgm:pt>
    <dgm:pt modelId="{F15EBA7C-386D-B04D-B5E6-6ADC11361C39}" type="pres">
      <dgm:prSet presAssocID="{263F034D-E850-954A-9D50-03D385BCFCDF}" presName="root2" presStyleCnt="0"/>
      <dgm:spPr/>
    </dgm:pt>
    <dgm:pt modelId="{C7266988-1C98-E744-A2D5-6291ACFD1A5D}" type="pres">
      <dgm:prSet presAssocID="{263F034D-E850-954A-9D50-03D385BCFCDF}" presName="LevelTwoTextNode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313A44-F28A-9B4A-BC45-91B3B2682FEC}" type="pres">
      <dgm:prSet presAssocID="{263F034D-E850-954A-9D50-03D385BCFCDF}" presName="level3hierChild" presStyleCnt="0"/>
      <dgm:spPr/>
    </dgm:pt>
    <dgm:pt modelId="{F0BEE546-163D-D742-ABE8-CFC73385AB80}" type="pres">
      <dgm:prSet presAssocID="{5BF2D23F-F0A0-BB41-B320-8C9E7452C584}" presName="conn2-1" presStyleLbl="parChTrans1D4" presStyleIdx="16" presStyleCnt="17"/>
      <dgm:spPr/>
    </dgm:pt>
    <dgm:pt modelId="{310DC90C-0D57-FA42-9A16-F8EFDD38DC0B}" type="pres">
      <dgm:prSet presAssocID="{5BF2D23F-F0A0-BB41-B320-8C9E7452C584}" presName="connTx" presStyleLbl="parChTrans1D4" presStyleIdx="16" presStyleCnt="17"/>
      <dgm:spPr/>
    </dgm:pt>
    <dgm:pt modelId="{5107B261-9E4F-2B4A-8CA6-9FD291EE75FA}" type="pres">
      <dgm:prSet presAssocID="{D91B579C-AC9A-D64F-97DF-49339707F74F}" presName="root2" presStyleCnt="0"/>
      <dgm:spPr/>
    </dgm:pt>
    <dgm:pt modelId="{D2857167-0B05-AD46-B75B-5255F25A7BB4}" type="pres">
      <dgm:prSet presAssocID="{D91B579C-AC9A-D64F-97DF-49339707F74F}" presName="LevelTwoTextNode" presStyleLbl="node4" presStyleIdx="16" presStyleCnt="17">
        <dgm:presLayoutVars>
          <dgm:chPref val="3"/>
        </dgm:presLayoutVars>
      </dgm:prSet>
      <dgm:spPr/>
    </dgm:pt>
    <dgm:pt modelId="{69FA0887-96B9-2A46-9285-A6CDFF6ABB0D}" type="pres">
      <dgm:prSet presAssocID="{D91B579C-AC9A-D64F-97DF-49339707F74F}" presName="level3hierChild" presStyleCnt="0"/>
      <dgm:spPr/>
    </dgm:pt>
  </dgm:ptLst>
  <dgm:cxnLst>
    <dgm:cxn modelId="{56787438-DC25-774C-8582-1C8D37EF7FE8}" srcId="{7F8976D3-7786-2348-8512-65F60A338DF4}" destId="{1E87E528-14DE-B540-98E2-A4417825C812}" srcOrd="3" destOrd="0" parTransId="{A631010C-5745-7549-981A-6B372FFB8271}" sibTransId="{D6FE0486-9565-9445-ABD9-ED7D97D1FE1A}"/>
    <dgm:cxn modelId="{68B783A7-8EA5-5846-9B2D-1C78EFE43167}" type="presOf" srcId="{60F43BBB-8A30-114A-8CCA-06C655DCB7E0}" destId="{89EA1AD5-CCF0-1144-82B0-48FA478A475D}" srcOrd="1" destOrd="0" presId="urn:microsoft.com/office/officeart/2005/8/layout/hierarchy2"/>
    <dgm:cxn modelId="{346226D9-32E2-7743-BDD5-B50B59F4EB2D}" type="presOf" srcId="{4B360257-86EA-B847-997A-A248E56C8AD3}" destId="{4031CF3D-31C2-AB42-A741-2A2D8A4F28E0}" srcOrd="1" destOrd="0" presId="urn:microsoft.com/office/officeart/2005/8/layout/hierarchy2"/>
    <dgm:cxn modelId="{C010D998-4E81-6247-B51C-D87BB4CCE1F7}" srcId="{932FFB5F-4EB0-714E-9C1C-C46BE02380BD}" destId="{8ED16F72-5B3B-7E42-99F4-6C2CB558F806}" srcOrd="0" destOrd="0" parTransId="{EE2745D3-5FD4-C042-BE6D-5E99A8036069}" sibTransId="{E129FCFD-8CE3-9C48-8937-ACAB728DE469}"/>
    <dgm:cxn modelId="{1E5C1990-334F-F848-A91D-E72C37052D1C}" type="presOf" srcId="{0C7928B8-1390-7541-A073-F1A48DC97159}" destId="{D41698F7-84FD-EC41-8CDF-917F016C0BFF}" srcOrd="0" destOrd="0" presId="urn:microsoft.com/office/officeart/2005/8/layout/hierarchy2"/>
    <dgm:cxn modelId="{1DE83FB0-3F56-3442-A658-FA51FBACD556}" type="presOf" srcId="{642DC7D5-5F6F-5D4C-9636-75BFD40595CE}" destId="{18B10D35-6116-654F-8441-3091DA07C243}" srcOrd="1" destOrd="0" presId="urn:microsoft.com/office/officeart/2005/8/layout/hierarchy2"/>
    <dgm:cxn modelId="{B9B594A3-CE8C-BB48-98FE-9A7182B448DE}" srcId="{D4AA34D8-F703-D14D-A07C-E7DC4EFAB22B}" destId="{55D39043-781C-0340-B067-EBD507003708}" srcOrd="1" destOrd="0" parTransId="{4B360257-86EA-B847-997A-A248E56C8AD3}" sibTransId="{C6C3692F-0AD9-BF43-A8F9-37689059DFAA}"/>
    <dgm:cxn modelId="{58475DFC-8414-244C-B2C6-22D50EA1A3F5}" type="presOf" srcId="{2AE3AB6C-FD89-5043-826B-E1DF918CCBD7}" destId="{7082D427-61AE-0842-BDAA-CDA1171E303C}" srcOrd="0" destOrd="0" presId="urn:microsoft.com/office/officeart/2005/8/layout/hierarchy2"/>
    <dgm:cxn modelId="{34F59D22-47B2-1B44-A871-C9D48D9711CA}" type="presOf" srcId="{80F0774B-6425-9340-AB06-2E0D9FC5616D}" destId="{95FED68D-C42F-AF48-B1EA-DE70CC7602A0}" srcOrd="0" destOrd="0" presId="urn:microsoft.com/office/officeart/2005/8/layout/hierarchy2"/>
    <dgm:cxn modelId="{48A2A448-3AD9-3447-8BE3-707F4B4D08C2}" type="presOf" srcId="{28ECF283-7B23-904A-AC39-3E35929911B8}" destId="{930F11FB-4520-A645-9FBD-3E8795717580}" srcOrd="0" destOrd="0" presId="urn:microsoft.com/office/officeart/2005/8/layout/hierarchy2"/>
    <dgm:cxn modelId="{D4BDE822-3223-4144-963B-65CF0628A8FE}" type="presOf" srcId="{263F034D-E850-954A-9D50-03D385BCFCDF}" destId="{C7266988-1C98-E744-A2D5-6291ACFD1A5D}" srcOrd="0" destOrd="0" presId="urn:microsoft.com/office/officeart/2005/8/layout/hierarchy2"/>
    <dgm:cxn modelId="{73D42697-1AA5-384C-8E6B-232959A8886A}" type="presOf" srcId="{E2618FF1-CCA9-7949-8729-6FA596676051}" destId="{6183D9FB-724F-B64C-AB70-64490A6BC284}" srcOrd="0" destOrd="0" presId="urn:microsoft.com/office/officeart/2005/8/layout/hierarchy2"/>
    <dgm:cxn modelId="{047DE349-07DB-0042-8A4A-8DF1D4AFE690}" srcId="{3EE72F28-227F-DE42-8621-3A7290A6FE1B}" destId="{D91B579C-AC9A-D64F-97DF-49339707F74F}" srcOrd="1" destOrd="0" parTransId="{5BF2D23F-F0A0-BB41-B320-8C9E7452C584}" sibTransId="{5542675B-834A-5F48-9C54-F20FB74ED98A}"/>
    <dgm:cxn modelId="{57BCC4C3-04C6-F549-A594-69D645C5C3DE}" srcId="{D4AA34D8-F703-D14D-A07C-E7DC4EFAB22B}" destId="{CE53ABA7-F1A1-464C-9AB8-2B3ACFCF8DC4}" srcOrd="0" destOrd="0" parTransId="{47920301-21E3-C944-A2C7-51E78315FFDF}" sibTransId="{5C4833E3-F8B3-394E-8DE5-CDB832754739}"/>
    <dgm:cxn modelId="{ED2B8E6C-4F61-AA4B-A537-CC315B788F5E}" srcId="{3EE72F28-227F-DE42-8621-3A7290A6FE1B}" destId="{263F034D-E850-954A-9D50-03D385BCFCDF}" srcOrd="0" destOrd="0" parTransId="{53E64FBB-2460-734F-B864-2D36C7F48CB0}" sibTransId="{5E9724A0-74D1-7746-B135-7EC30B307854}"/>
    <dgm:cxn modelId="{1D796917-AADB-A344-84ED-91FBD4B32417}" type="presOf" srcId="{FFA56916-CA8A-EF4E-8401-6CB36BE922BD}" destId="{FC8A799F-C87B-C440-B695-562ACAFC4F28}" srcOrd="1" destOrd="0" presId="urn:microsoft.com/office/officeart/2005/8/layout/hierarchy2"/>
    <dgm:cxn modelId="{5A030F51-7D47-9A42-BADD-242B2F45F25F}" type="presOf" srcId="{53E64FBB-2460-734F-B864-2D36C7F48CB0}" destId="{84AA3037-29FA-D247-8D7E-7FE592DFBEE0}" srcOrd="0" destOrd="0" presId="urn:microsoft.com/office/officeart/2005/8/layout/hierarchy2"/>
    <dgm:cxn modelId="{9495B895-6EDA-C34F-B2D2-022CD90B63A7}" srcId="{5F7F4060-C9D1-D84B-940A-FD059BB50863}" destId="{6CDBB20F-84E7-DA4D-87DD-481E4AF41B52}" srcOrd="1" destOrd="0" parTransId="{14BB01F2-10C8-F248-AF06-538337979C52}" sibTransId="{F7C01577-22BB-A844-B2FA-23250FF9DDCE}"/>
    <dgm:cxn modelId="{0AF1C514-AA63-3242-9F89-48998E159AF8}" type="presOf" srcId="{D866D261-1763-3E4B-B28A-EA78D29A659C}" destId="{F4DBF727-48B7-5243-B74A-7F0F16977D1E}" srcOrd="0" destOrd="0" presId="urn:microsoft.com/office/officeart/2005/8/layout/hierarchy2"/>
    <dgm:cxn modelId="{C6124BCE-CD7E-504E-8451-0B2345D78098}" srcId="{743DE01F-0BA9-9D43-9FFC-EFCADA5EF0D3}" destId="{DA3FA4F1-48FA-AC47-9872-06EFC9A64178}" srcOrd="1" destOrd="0" parTransId="{642DC7D5-5F6F-5D4C-9636-75BFD40595CE}" sibTransId="{0DCBA439-708F-304F-ABDB-580FF6AD6CFE}"/>
    <dgm:cxn modelId="{45729EED-509D-9149-98A6-0DF5F547DFF4}" type="presOf" srcId="{A5A22872-C0EC-174C-9A52-772084085D16}" destId="{B667F764-E3FC-874A-A0A4-4F50E4FF7652}" srcOrd="0" destOrd="0" presId="urn:microsoft.com/office/officeart/2005/8/layout/hierarchy2"/>
    <dgm:cxn modelId="{323A651E-67AD-9240-827D-8186C32DF71D}" srcId="{38253665-262F-4A44-A316-54952EA72C46}" destId="{743DE01F-0BA9-9D43-9FFC-EFCADA5EF0D3}" srcOrd="2" destOrd="0" parTransId="{DBB2379E-5A84-5840-9883-8BC9A8259F71}" sibTransId="{DB5AD41C-A756-7D44-A235-CBABC7B4C4A2}"/>
    <dgm:cxn modelId="{960DBCB9-3D86-B446-B105-1E44A256B0E7}" type="presOf" srcId="{D4AA34D8-F703-D14D-A07C-E7DC4EFAB22B}" destId="{FFF41FFE-5A41-E546-B18A-4B708E51D6A2}" srcOrd="0" destOrd="0" presId="urn:microsoft.com/office/officeart/2005/8/layout/hierarchy2"/>
    <dgm:cxn modelId="{68D88CE6-C107-264C-9823-00F21CE2861E}" type="presOf" srcId="{80F0774B-6425-9340-AB06-2E0D9FC5616D}" destId="{F91EDC5D-99D6-FC47-AC53-DD916A8CEE6D}" srcOrd="1" destOrd="0" presId="urn:microsoft.com/office/officeart/2005/8/layout/hierarchy2"/>
    <dgm:cxn modelId="{2348294D-E677-E841-A080-A153A527F46A}" type="presOf" srcId="{5F7F4060-C9D1-D84B-940A-FD059BB50863}" destId="{D1584356-A8D5-A346-B27C-35C6A27C3D0D}" srcOrd="0" destOrd="0" presId="urn:microsoft.com/office/officeart/2005/8/layout/hierarchy2"/>
    <dgm:cxn modelId="{0B66A817-8744-D045-A05B-131B250EAE07}" type="presOf" srcId="{7FB8D2BB-C563-E14A-9966-05073AA8F01E}" destId="{682AA61C-CB9E-8A4E-A7D9-543ED0E906EE}" srcOrd="0" destOrd="0" presId="urn:microsoft.com/office/officeart/2005/8/layout/hierarchy2"/>
    <dgm:cxn modelId="{B660B056-645C-2040-84A8-86AFF5910AB2}" srcId="{932FFB5F-4EB0-714E-9C1C-C46BE02380BD}" destId="{38253665-262F-4A44-A316-54952EA72C46}" srcOrd="1" destOrd="0" parTransId="{28ECF283-7B23-904A-AC39-3E35929911B8}" sibTransId="{CF797090-9308-EC41-9378-248E5EE69724}"/>
    <dgm:cxn modelId="{7B960074-9498-E248-988D-616AE2C743FE}" srcId="{5F7F4060-C9D1-D84B-940A-FD059BB50863}" destId="{D866D261-1763-3E4B-B28A-EA78D29A659C}" srcOrd="0" destOrd="0" parTransId="{A1D79EE9-CCA9-5A49-983D-7D8AF4958F29}" sibTransId="{68B3CCBC-9BDE-A74A-9943-EC97BECC5BBA}"/>
    <dgm:cxn modelId="{6C08F998-3977-C846-B6F8-CFDF1EE12109}" type="presOf" srcId="{A631010C-5745-7549-981A-6B372FFB8271}" destId="{961DC07A-6A29-EC4B-A4B6-E8D0BFE8AC5D}" srcOrd="1" destOrd="0" presId="urn:microsoft.com/office/officeart/2005/8/layout/hierarchy2"/>
    <dgm:cxn modelId="{E695F168-5DEB-5740-AC94-CE23CC09E4BD}" type="presOf" srcId="{3EE72F28-227F-DE42-8621-3A7290A6FE1B}" destId="{C473BEF3-01E2-764C-81BC-CF5B664F773C}" srcOrd="0" destOrd="0" presId="urn:microsoft.com/office/officeart/2005/8/layout/hierarchy2"/>
    <dgm:cxn modelId="{0CFA607A-34D4-4F4A-B5A3-2BE1F203F8CE}" srcId="{D4AA34D8-F703-D14D-A07C-E7DC4EFAB22B}" destId="{6BA18511-51EF-3244-9D0A-9378AAE267E0}" srcOrd="2" destOrd="0" parTransId="{8D882BC8-3865-1A47-98DE-128E8651399A}" sibTransId="{AED68E2A-3E40-B34F-9EFA-18DC7CD4F98A}"/>
    <dgm:cxn modelId="{9E32DEC3-7346-5E4A-80BD-73154D0CA35A}" type="presOf" srcId="{7F8976D3-7786-2348-8512-65F60A338DF4}" destId="{5AA5C9C1-001D-634B-A00F-E6555FA7F4A8}" srcOrd="0" destOrd="0" presId="urn:microsoft.com/office/officeart/2005/8/layout/hierarchy2"/>
    <dgm:cxn modelId="{E9D95A87-9A29-6446-A9B3-F8C519D7AA66}" type="presOf" srcId="{D91B579C-AC9A-D64F-97DF-49339707F74F}" destId="{D2857167-0B05-AD46-B75B-5255F25A7BB4}" srcOrd="0" destOrd="0" presId="urn:microsoft.com/office/officeart/2005/8/layout/hierarchy2"/>
    <dgm:cxn modelId="{2D4A19CA-46A2-5E49-A0A9-C9C3681B42B2}" type="presOf" srcId="{193EA0A2-0A86-F645-AF68-E393FD9046F3}" destId="{5D646F6E-6954-624F-ADF9-5FAA68FAF321}" srcOrd="0" destOrd="0" presId="urn:microsoft.com/office/officeart/2005/8/layout/hierarchy2"/>
    <dgm:cxn modelId="{7E4178FC-5B2A-D04B-82E2-FE14A4CB5A21}" srcId="{9DD0A90D-2B92-4445-BBCA-40BF6C7AC5E3}" destId="{932FFB5F-4EB0-714E-9C1C-C46BE02380BD}" srcOrd="0" destOrd="0" parTransId="{9AACE75F-7DDF-934A-B71F-F532B63843EF}" sibTransId="{BC05B683-7D68-284A-8906-44837631D76D}"/>
    <dgm:cxn modelId="{65665435-4E6C-7943-96C3-B11065A5EDB5}" type="presOf" srcId="{4B360257-86EA-B847-997A-A248E56C8AD3}" destId="{EF90394F-8EFE-AA42-B118-F522071EC0DA}" srcOrd="0" destOrd="0" presId="urn:microsoft.com/office/officeart/2005/8/layout/hierarchy2"/>
    <dgm:cxn modelId="{AD84BF23-3986-DF47-8397-0DAD46DF4855}" type="presOf" srcId="{8D882BC8-3865-1A47-98DE-128E8651399A}" destId="{5ED83B1A-A80B-7947-AA94-57AFCBBF4053}" srcOrd="1" destOrd="0" presId="urn:microsoft.com/office/officeart/2005/8/layout/hierarchy2"/>
    <dgm:cxn modelId="{EDEE517D-8550-5D42-885B-671AB5094EF2}" type="presOf" srcId="{2AE3AB6C-FD89-5043-826B-E1DF918CCBD7}" destId="{C69428C3-8C73-D34F-9EF4-B2EC8A368D6F}" srcOrd="1" destOrd="0" presId="urn:microsoft.com/office/officeart/2005/8/layout/hierarchy2"/>
    <dgm:cxn modelId="{5CF08A3A-78E1-334B-A88B-FE87DC40DCC1}" srcId="{743DE01F-0BA9-9D43-9FFC-EFCADA5EF0D3}" destId="{17DCB521-277B-A247-BD4B-73F2E5B43900}" srcOrd="0" destOrd="0" parTransId="{A5A22872-C0EC-174C-9A52-772084085D16}" sibTransId="{93B3474C-DD41-4D4B-BBB4-B175172C79A0}"/>
    <dgm:cxn modelId="{544FA3D2-C9C1-8D48-87FC-DA3DC2CF4564}" type="presOf" srcId="{06E38497-7D3D-574A-B6F8-9C37370BE7C0}" destId="{BCDB7BCB-39B4-F64E-9D7B-967F027F2F94}" srcOrd="0" destOrd="0" presId="urn:microsoft.com/office/officeart/2005/8/layout/hierarchy2"/>
    <dgm:cxn modelId="{8190BFB9-9506-7941-9F15-2FBA35BBF0B6}" type="presOf" srcId="{6BA18511-51EF-3244-9D0A-9378AAE267E0}" destId="{BAAF144E-974A-4147-BAC5-4E9A8AB23981}" srcOrd="0" destOrd="0" presId="urn:microsoft.com/office/officeart/2005/8/layout/hierarchy2"/>
    <dgm:cxn modelId="{41233F45-1343-3141-88E6-055293036A2E}" type="presOf" srcId="{9DD0A90D-2B92-4445-BBCA-40BF6C7AC5E3}" destId="{9B869C7C-408C-E749-B68D-F333CA084F83}" srcOrd="0" destOrd="0" presId="urn:microsoft.com/office/officeart/2005/8/layout/hierarchy2"/>
    <dgm:cxn modelId="{8919801C-5BF0-C346-9B1B-8314A00C4391}" type="presOf" srcId="{C32C10ED-DCC6-5244-8812-1D73EA9B0FC1}" destId="{2D9D8CE4-A8CF-9E46-BF12-804D2DD0FEBF}" srcOrd="1" destOrd="0" presId="urn:microsoft.com/office/officeart/2005/8/layout/hierarchy2"/>
    <dgm:cxn modelId="{6819E3C4-FD71-9E4F-86CF-B7DF9FA56273}" type="presOf" srcId="{381734C6-9AA0-534F-AFD2-3B4A0A948BF6}" destId="{DB5393FD-74E7-0B44-A2DA-4F0DFAFF3758}" srcOrd="0" destOrd="0" presId="urn:microsoft.com/office/officeart/2005/8/layout/hierarchy2"/>
    <dgm:cxn modelId="{C3F9148D-CCE3-6A41-95FF-15539BC33D68}" type="presOf" srcId="{38253665-262F-4A44-A316-54952EA72C46}" destId="{FFB627B8-F495-8E45-8343-0A61C510D0AF}" srcOrd="0" destOrd="0" presId="urn:microsoft.com/office/officeart/2005/8/layout/hierarchy2"/>
    <dgm:cxn modelId="{23562676-4B10-384F-9F24-5E77BAFB80E9}" type="presOf" srcId="{3707B106-6261-D44F-A140-35292739FD0C}" destId="{41B1BF3B-D228-194F-AE40-EE82FC150376}" srcOrd="0" destOrd="0" presId="urn:microsoft.com/office/officeart/2005/8/layout/hierarchy2"/>
    <dgm:cxn modelId="{EB4C0077-45EC-CE48-BF8B-6F9696E10A19}" srcId="{38253665-262F-4A44-A316-54952EA72C46}" destId="{0C7928B8-1390-7541-A073-F1A48DC97159}" srcOrd="1" destOrd="0" parTransId="{ACABF4BF-1490-A041-BB37-431350CAE360}" sibTransId="{9A355999-7E3F-0946-8CDD-4CBE2303E899}"/>
    <dgm:cxn modelId="{203888B1-F97B-1641-AD2F-927A886444F9}" type="presOf" srcId="{A1D79EE9-CCA9-5A49-983D-7D8AF4958F29}" destId="{0DA7622C-D98F-F94E-BD47-BABA2714409F}" srcOrd="1" destOrd="0" presId="urn:microsoft.com/office/officeart/2005/8/layout/hierarchy2"/>
    <dgm:cxn modelId="{A1CD22B9-0BC0-2141-89C4-704F4D70003D}" type="presOf" srcId="{DBB2379E-5A84-5840-9883-8BC9A8259F71}" destId="{75C18A4E-CE60-9C4C-99F8-FC4F0080915C}" srcOrd="1" destOrd="0" presId="urn:microsoft.com/office/officeart/2005/8/layout/hierarchy2"/>
    <dgm:cxn modelId="{6E2D5D97-E9F9-1948-BDCD-2DDC8FEF5CFA}" type="presOf" srcId="{3707B106-6261-D44F-A140-35292739FD0C}" destId="{63DD3928-04D8-8C44-8197-0122A57AB4E7}" srcOrd="1" destOrd="0" presId="urn:microsoft.com/office/officeart/2005/8/layout/hierarchy2"/>
    <dgm:cxn modelId="{F748FC40-5DAF-614F-926C-5BFBE2756961}" type="presOf" srcId="{17DCB521-277B-A247-BD4B-73F2E5B43900}" destId="{C8589930-1B8B-0B4A-BC0B-DF994C4D6250}" srcOrd="0" destOrd="0" presId="urn:microsoft.com/office/officeart/2005/8/layout/hierarchy2"/>
    <dgm:cxn modelId="{44097E59-D5B0-A144-BC8A-935B4F9FB828}" type="presOf" srcId="{5BF2D23F-F0A0-BB41-B320-8C9E7452C584}" destId="{F0BEE546-163D-D742-ABE8-CFC73385AB80}" srcOrd="0" destOrd="0" presId="urn:microsoft.com/office/officeart/2005/8/layout/hierarchy2"/>
    <dgm:cxn modelId="{748BA94F-128A-0B44-B4B5-2556F41937E6}" type="presOf" srcId="{E2618FF1-CCA9-7949-8729-6FA596676051}" destId="{74C33E5B-ABB0-CC40-BF4B-4E1EEDEB76C6}" srcOrd="1" destOrd="0" presId="urn:microsoft.com/office/officeart/2005/8/layout/hierarchy2"/>
    <dgm:cxn modelId="{598B767F-9681-C546-8D24-C4C32E2B4E98}" type="presOf" srcId="{743DE01F-0BA9-9D43-9FFC-EFCADA5EF0D3}" destId="{430D6541-8531-9D4B-B753-3A9ACA97A980}" srcOrd="0" destOrd="0" presId="urn:microsoft.com/office/officeart/2005/8/layout/hierarchy2"/>
    <dgm:cxn modelId="{2E116B84-2E8A-1E4F-9120-86CD22525A84}" type="presOf" srcId="{47920301-21E3-C944-A2C7-51E78315FFDF}" destId="{4BA2735C-32F1-4948-87A8-6256F39EEF1B}" srcOrd="1" destOrd="0" presId="urn:microsoft.com/office/officeart/2005/8/layout/hierarchy2"/>
    <dgm:cxn modelId="{2BDB2EC1-A5D3-7A4D-816F-B6525166A989}" type="presOf" srcId="{ACABF4BF-1490-A041-BB37-431350CAE360}" destId="{115591E2-3041-9A46-ADA0-1180FF9005B6}" srcOrd="0" destOrd="0" presId="urn:microsoft.com/office/officeart/2005/8/layout/hierarchy2"/>
    <dgm:cxn modelId="{D03ECF10-92E2-E948-A5CF-0642CB43A3AC}" type="presOf" srcId="{642DC7D5-5F6F-5D4C-9636-75BFD40595CE}" destId="{C38FCF62-48A7-6B40-8ACC-F44C35AE259D}" srcOrd="0" destOrd="0" presId="urn:microsoft.com/office/officeart/2005/8/layout/hierarchy2"/>
    <dgm:cxn modelId="{9A3A41C4-5DCE-0142-8DF6-A279B85FA223}" srcId="{8ED16F72-5B3B-7E42-99F4-6C2CB558F806}" destId="{381734C6-9AA0-534F-AFD2-3B4A0A948BF6}" srcOrd="1" destOrd="0" parTransId="{2AE3AB6C-FD89-5043-826B-E1DF918CCBD7}" sibTransId="{EA7EEE19-0BA5-5D40-9190-D17E21867576}"/>
    <dgm:cxn modelId="{E5F0D271-B881-4144-B70A-9EA83EA94B09}" type="presOf" srcId="{A1D79EE9-CCA9-5A49-983D-7D8AF4958F29}" destId="{02FD937E-D618-2B4C-AAF3-EBAE7BDF5AE6}" srcOrd="0" destOrd="0" presId="urn:microsoft.com/office/officeart/2005/8/layout/hierarchy2"/>
    <dgm:cxn modelId="{A8A6D7F6-0A93-9042-A38D-07F65634D73E}" type="presOf" srcId="{28ECF283-7B23-904A-AC39-3E35929911B8}" destId="{4CB6A256-B11A-FC46-8971-ADDEAAB43568}" srcOrd="1" destOrd="0" presId="urn:microsoft.com/office/officeart/2005/8/layout/hierarchy2"/>
    <dgm:cxn modelId="{1C4F3F67-81D7-3E4C-9FBB-C80B9DDB8439}" srcId="{7F8976D3-7786-2348-8512-65F60A338DF4}" destId="{B474BBD1-6DB4-E049-BA22-AD9E9EB6C13A}" srcOrd="2" destOrd="0" parTransId="{193EA0A2-0A86-F645-AF68-E393FD9046F3}" sibTransId="{0605E293-EB7B-AD4F-BF5B-F28CBED11CE5}"/>
    <dgm:cxn modelId="{F7D6233E-C2D1-BC4B-81C9-63D4D545A39F}" type="presOf" srcId="{14BB01F2-10C8-F248-AF06-538337979C52}" destId="{BE875C2F-A723-3740-83F7-7FED38911F1A}" srcOrd="1" destOrd="0" presId="urn:microsoft.com/office/officeart/2005/8/layout/hierarchy2"/>
    <dgm:cxn modelId="{1B106901-FD14-2842-BB72-8FB6DDEE17DD}" type="presOf" srcId="{8D882BC8-3865-1A47-98DE-128E8651399A}" destId="{674FAC1E-0E16-124A-A111-823F9AF449DF}" srcOrd="0" destOrd="0" presId="urn:microsoft.com/office/officeart/2005/8/layout/hierarchy2"/>
    <dgm:cxn modelId="{B5A73355-752E-E241-B76D-E73205A1BF5F}" type="presOf" srcId="{47920301-21E3-C944-A2C7-51E78315FFDF}" destId="{3F1E3850-A217-494A-9CCE-D3D9CCF0A0F8}" srcOrd="0" destOrd="0" presId="urn:microsoft.com/office/officeart/2005/8/layout/hierarchy2"/>
    <dgm:cxn modelId="{92E66980-30C8-9644-87A4-B08B94ED5F12}" type="presOf" srcId="{14BB01F2-10C8-F248-AF06-538337979C52}" destId="{8FF0BE6F-B9CF-1247-BABC-4C3A9207E5B8}" srcOrd="0" destOrd="0" presId="urn:microsoft.com/office/officeart/2005/8/layout/hierarchy2"/>
    <dgm:cxn modelId="{05368727-7F29-0543-A882-696F271086D8}" type="presOf" srcId="{06E38497-7D3D-574A-B6F8-9C37370BE7C0}" destId="{A0C62663-5150-6641-9770-0221DA2DDA90}" srcOrd="1" destOrd="0" presId="urn:microsoft.com/office/officeart/2005/8/layout/hierarchy2"/>
    <dgm:cxn modelId="{D2239328-AAB5-8344-9A5A-5DB629A10575}" type="presOf" srcId="{0C474B58-4517-C445-BF32-3606BE05ABB1}" destId="{1EE4DC6B-A941-6F4F-B653-8F8E5CF31626}" srcOrd="0" destOrd="0" presId="urn:microsoft.com/office/officeart/2005/8/layout/hierarchy2"/>
    <dgm:cxn modelId="{E5264B85-1D7E-EE43-AE61-47DB287F1203}" type="presOf" srcId="{ACABF4BF-1490-A041-BB37-431350CAE360}" destId="{DFC1E068-21EE-D84C-86FB-318967130812}" srcOrd="1" destOrd="0" presId="urn:microsoft.com/office/officeart/2005/8/layout/hierarchy2"/>
    <dgm:cxn modelId="{7A434F00-4561-C443-ADF2-C4D04DF52B28}" srcId="{8ED16F72-5B3B-7E42-99F4-6C2CB558F806}" destId="{9ACC5D4C-FB3F-714D-A8F3-01D8173C8B25}" srcOrd="0" destOrd="0" parTransId="{FFA56916-CA8A-EF4E-8401-6CB36BE922BD}" sibTransId="{E556F9C0-05E1-714B-86D0-470139BACAEC}"/>
    <dgm:cxn modelId="{F9041A25-F414-9344-9EF7-34F0F1024551}" type="presOf" srcId="{9ACC5D4C-FB3F-714D-A8F3-01D8173C8B25}" destId="{A58C34D2-F76A-5448-B9F4-A553BE816F07}" srcOrd="0" destOrd="0" presId="urn:microsoft.com/office/officeart/2005/8/layout/hierarchy2"/>
    <dgm:cxn modelId="{766E1D0B-7000-D24F-8FDB-86C416340B6C}" srcId="{7F8976D3-7786-2348-8512-65F60A338DF4}" destId="{7FB8D2BB-C563-E14A-9966-05073AA8F01E}" srcOrd="4" destOrd="0" parTransId="{C32C10ED-DCC6-5244-8812-1D73EA9B0FC1}" sibTransId="{21AE633B-9B7F-9543-ACAC-A00E5FF803B8}"/>
    <dgm:cxn modelId="{00E1FC77-D992-5B40-B722-2EDFDE2767C0}" type="presOf" srcId="{55D39043-781C-0340-B067-EBD507003708}" destId="{70100AC2-1A93-6A42-9460-8699E92F3772}" srcOrd="0" destOrd="0" presId="urn:microsoft.com/office/officeart/2005/8/layout/hierarchy2"/>
    <dgm:cxn modelId="{0B78FABF-2EA9-A343-91E3-0017BAE9DCE0}" type="presOf" srcId="{FFA56916-CA8A-EF4E-8401-6CB36BE922BD}" destId="{CA045F9E-2D3A-7B4C-800E-5C62A8041ADC}" srcOrd="0" destOrd="0" presId="urn:microsoft.com/office/officeart/2005/8/layout/hierarchy2"/>
    <dgm:cxn modelId="{C49675C3-98FC-664D-BD0F-34ED3932304D}" type="presOf" srcId="{DBB2379E-5A84-5840-9883-8BC9A8259F71}" destId="{68D20232-60E2-0B4D-BC09-2BA8CF1001B7}" srcOrd="0" destOrd="0" presId="urn:microsoft.com/office/officeart/2005/8/layout/hierarchy2"/>
    <dgm:cxn modelId="{37BCAA1F-9BFE-F549-AB60-59EE7F5F2F9F}" type="presOf" srcId="{A631010C-5745-7549-981A-6B372FFB8271}" destId="{1953796C-CC40-7B40-9FCE-F2F20352660F}" srcOrd="0" destOrd="0" presId="urn:microsoft.com/office/officeart/2005/8/layout/hierarchy2"/>
    <dgm:cxn modelId="{154D2CC3-91D7-2B4C-9EF4-A1DEF2A8F760}" type="presOf" srcId="{932FFB5F-4EB0-714E-9C1C-C46BE02380BD}" destId="{473D1533-487A-524F-87DF-6EDEC0769438}" srcOrd="0" destOrd="0" presId="urn:microsoft.com/office/officeart/2005/8/layout/hierarchy2"/>
    <dgm:cxn modelId="{28ACCE6C-E822-9548-A94B-97569BD4F44E}" srcId="{6CDBB20F-84E7-DA4D-87DD-481E4AF41B52}" destId="{D4AA34D8-F703-D14D-A07C-E7DC4EFAB22B}" srcOrd="1" destOrd="0" parTransId="{06E38497-7D3D-574A-B6F8-9C37370BE7C0}" sibTransId="{E84DF6CA-1C3D-0645-A9C5-135F13CCCAB8}"/>
    <dgm:cxn modelId="{012A4F48-9090-ED43-B4DE-51F8831B24C3}" type="presOf" srcId="{CE53ABA7-F1A1-464C-9AB8-2B3ACFCF8DC4}" destId="{7F622EF7-0FA5-5C44-AA90-5EED5D1D71FE}" srcOrd="0" destOrd="0" presId="urn:microsoft.com/office/officeart/2005/8/layout/hierarchy2"/>
    <dgm:cxn modelId="{BFDF7ABA-C1F5-EC46-8AFA-E0FE37ADD06C}" srcId="{38253665-262F-4A44-A316-54952EA72C46}" destId="{5F7F4060-C9D1-D84B-940A-FD059BB50863}" srcOrd="0" destOrd="0" parTransId="{80F0774B-6425-9340-AB06-2E0D9FC5616D}" sibTransId="{D12910C0-6D0F-3D4C-9FB7-577F2E5FB129}"/>
    <dgm:cxn modelId="{548A88CD-5BEC-2A40-BBE6-94C8587B5E68}" type="presOf" srcId="{6CDBB20F-84E7-DA4D-87DD-481E4AF41B52}" destId="{313326B4-073D-524E-B68C-F0EF69F1EFE4}" srcOrd="0" destOrd="0" presId="urn:microsoft.com/office/officeart/2005/8/layout/hierarchy2"/>
    <dgm:cxn modelId="{4CC961E0-79EA-B747-97EC-0399791D20B8}" type="presOf" srcId="{8ED16F72-5B3B-7E42-99F4-6C2CB558F806}" destId="{385A1CDD-2178-6C48-81E2-301F99C5BF78}" srcOrd="0" destOrd="0" presId="urn:microsoft.com/office/officeart/2005/8/layout/hierarchy2"/>
    <dgm:cxn modelId="{D8E0BFF4-9891-444E-A6D1-40ECDFCA32F3}" srcId="{7F8976D3-7786-2348-8512-65F60A338DF4}" destId="{0C474B58-4517-C445-BF32-3606BE05ABB1}" srcOrd="1" destOrd="0" parTransId="{E2618FF1-CCA9-7949-8729-6FA596676051}" sibTransId="{50FD6CD6-92CA-C540-8C6D-DA22A26A4A6E}"/>
    <dgm:cxn modelId="{59D52EE3-0269-A64F-A2D5-77359FE508E9}" type="presOf" srcId="{E13CE662-C6BB-CF44-885D-4E4CBAF8B1A8}" destId="{B84D19FF-7E79-444C-8A0D-B3AEA564C72D}" srcOrd="0" destOrd="0" presId="urn:microsoft.com/office/officeart/2005/8/layout/hierarchy2"/>
    <dgm:cxn modelId="{7DEAC77D-6C02-884A-90FE-01344C2C38D3}" srcId="{6CDBB20F-84E7-DA4D-87DD-481E4AF41B52}" destId="{7F8976D3-7786-2348-8512-65F60A338DF4}" srcOrd="0" destOrd="0" parTransId="{60F43BBB-8A30-114A-8CCA-06C655DCB7E0}" sibTransId="{BAB41B88-9588-8247-B329-A95B763F0EEB}"/>
    <dgm:cxn modelId="{F90E6FBA-19C3-EF4D-8DBC-211F3CB8193D}" type="presOf" srcId="{EE2745D3-5FD4-C042-BE6D-5E99A8036069}" destId="{94DDDC88-9F41-F342-969C-6FEC6359930B}" srcOrd="0" destOrd="0" presId="urn:microsoft.com/office/officeart/2005/8/layout/hierarchy2"/>
    <dgm:cxn modelId="{0F648D7E-1DBA-934C-9EFE-7F39C8503863}" type="presOf" srcId="{193EA0A2-0A86-F645-AF68-E393FD9046F3}" destId="{32D1E968-52A5-6641-877C-E9B99895F461}" srcOrd="1" destOrd="0" presId="urn:microsoft.com/office/officeart/2005/8/layout/hierarchy2"/>
    <dgm:cxn modelId="{937B5C08-57F3-A441-A693-C43ED13E45D7}" type="presOf" srcId="{B474BBD1-6DB4-E049-BA22-AD9E9EB6C13A}" destId="{101A2207-E3AB-3E4D-837F-E6F44696F5B9}" srcOrd="0" destOrd="0" presId="urn:microsoft.com/office/officeart/2005/8/layout/hierarchy2"/>
    <dgm:cxn modelId="{5A65D6CE-9050-EB49-B732-AB8940B1A107}" type="presOf" srcId="{D8B8D7B9-90FE-6040-A35A-3824380C04FC}" destId="{F6E406E4-6A02-BE4A-9192-1F8DC7176B18}" srcOrd="0" destOrd="0" presId="urn:microsoft.com/office/officeart/2005/8/layout/hierarchy2"/>
    <dgm:cxn modelId="{70A7130E-4E99-5A41-A3E6-13A7A8D70448}" type="presOf" srcId="{5BF2D23F-F0A0-BB41-B320-8C9E7452C584}" destId="{310DC90C-0D57-FA42-9A16-F8EFDD38DC0B}" srcOrd="1" destOrd="0" presId="urn:microsoft.com/office/officeart/2005/8/layout/hierarchy2"/>
    <dgm:cxn modelId="{78727EAE-E790-4440-95AC-DDFB2F28B8BF}" srcId="{7F8976D3-7786-2348-8512-65F60A338DF4}" destId="{E13CE662-C6BB-CF44-885D-4E4CBAF8B1A8}" srcOrd="0" destOrd="0" parTransId="{3707B106-6261-D44F-A140-35292739FD0C}" sibTransId="{D931E59B-EB8A-A34C-99CC-47DB1B100D5E}"/>
    <dgm:cxn modelId="{8DDE6B4D-25D2-A142-9202-8A895FC7FC09}" type="presOf" srcId="{1E87E528-14DE-B540-98E2-A4417825C812}" destId="{830647CF-3A00-2E4D-9D16-4FC62B19C744}" srcOrd="0" destOrd="0" presId="urn:microsoft.com/office/officeart/2005/8/layout/hierarchy2"/>
    <dgm:cxn modelId="{667706D6-A0F1-AE46-B46F-07810AE59F46}" type="presOf" srcId="{D8B8D7B9-90FE-6040-A35A-3824380C04FC}" destId="{DAB0F1F1-E021-424C-84D2-F7B51FAA2C7E}" srcOrd="1" destOrd="0" presId="urn:microsoft.com/office/officeart/2005/8/layout/hierarchy2"/>
    <dgm:cxn modelId="{64FC3471-F81D-1849-B81D-2FEE73D670B8}" srcId="{DA3FA4F1-48FA-AC47-9872-06EFC9A64178}" destId="{3EE72F28-227F-DE42-8621-3A7290A6FE1B}" srcOrd="0" destOrd="0" parTransId="{D8B8D7B9-90FE-6040-A35A-3824380C04FC}" sibTransId="{F25AE9CA-10C6-EC49-9964-0E8C5A147CE5}"/>
    <dgm:cxn modelId="{EB6C37EC-42C3-9F48-8709-D178EECF51E4}" type="presOf" srcId="{A5A22872-C0EC-174C-9A52-772084085D16}" destId="{40D29EBA-F565-6E4C-BC1C-01E0BD39CAD3}" srcOrd="1" destOrd="0" presId="urn:microsoft.com/office/officeart/2005/8/layout/hierarchy2"/>
    <dgm:cxn modelId="{AFF524C3-D8DE-E64F-836B-57FC111696C6}" type="presOf" srcId="{EE2745D3-5FD4-C042-BE6D-5E99A8036069}" destId="{BE61A949-314E-5242-A366-DCB587F63416}" srcOrd="1" destOrd="0" presId="urn:microsoft.com/office/officeart/2005/8/layout/hierarchy2"/>
    <dgm:cxn modelId="{5D407CA3-7E50-8843-921B-EEBD49C1522E}" type="presOf" srcId="{53E64FBB-2460-734F-B864-2D36C7F48CB0}" destId="{C735665B-29FF-E946-9717-14B2AAF67663}" srcOrd="1" destOrd="0" presId="urn:microsoft.com/office/officeart/2005/8/layout/hierarchy2"/>
    <dgm:cxn modelId="{9AC52F58-A36B-2E4D-A15E-8C65A1FE0384}" type="presOf" srcId="{C32C10ED-DCC6-5244-8812-1D73EA9B0FC1}" destId="{E349FEEF-F831-1149-8154-ED7EF0BD653D}" srcOrd="0" destOrd="0" presId="urn:microsoft.com/office/officeart/2005/8/layout/hierarchy2"/>
    <dgm:cxn modelId="{1B76B4A5-3703-D048-AE58-189A84647B1C}" type="presOf" srcId="{DA3FA4F1-48FA-AC47-9872-06EFC9A64178}" destId="{EE46A686-65F6-6540-9112-A3E336B237F7}" srcOrd="0" destOrd="0" presId="urn:microsoft.com/office/officeart/2005/8/layout/hierarchy2"/>
    <dgm:cxn modelId="{B42A325B-C39D-F540-B438-B3683FC3576A}" type="presOf" srcId="{60F43BBB-8A30-114A-8CCA-06C655DCB7E0}" destId="{4CB9AE86-6C7B-F14B-AB50-6E5468E2264B}" srcOrd="0" destOrd="0" presId="urn:microsoft.com/office/officeart/2005/8/layout/hierarchy2"/>
    <dgm:cxn modelId="{25B4A66A-B2B0-FD4E-88EF-062E59166321}" type="presParOf" srcId="{9B869C7C-408C-E749-B68D-F333CA084F83}" destId="{C8595A08-63F4-3845-900E-91CFBE2196A0}" srcOrd="0" destOrd="0" presId="urn:microsoft.com/office/officeart/2005/8/layout/hierarchy2"/>
    <dgm:cxn modelId="{55A719C5-E541-4941-B352-EE16D836EA01}" type="presParOf" srcId="{C8595A08-63F4-3845-900E-91CFBE2196A0}" destId="{473D1533-487A-524F-87DF-6EDEC0769438}" srcOrd="0" destOrd="0" presId="urn:microsoft.com/office/officeart/2005/8/layout/hierarchy2"/>
    <dgm:cxn modelId="{DCEE8702-647C-D74E-B2F4-605D3F3959C4}" type="presParOf" srcId="{C8595A08-63F4-3845-900E-91CFBE2196A0}" destId="{A210BBDD-74BA-DC41-A914-943753E52965}" srcOrd="1" destOrd="0" presId="urn:microsoft.com/office/officeart/2005/8/layout/hierarchy2"/>
    <dgm:cxn modelId="{DECF2E23-BB47-C541-9261-C74EE39D8E11}" type="presParOf" srcId="{A210BBDD-74BA-DC41-A914-943753E52965}" destId="{94DDDC88-9F41-F342-969C-6FEC6359930B}" srcOrd="0" destOrd="0" presId="urn:microsoft.com/office/officeart/2005/8/layout/hierarchy2"/>
    <dgm:cxn modelId="{95D6DFFC-AD74-384C-93E1-2706774B1BAF}" type="presParOf" srcId="{94DDDC88-9F41-F342-969C-6FEC6359930B}" destId="{BE61A949-314E-5242-A366-DCB587F63416}" srcOrd="0" destOrd="0" presId="urn:microsoft.com/office/officeart/2005/8/layout/hierarchy2"/>
    <dgm:cxn modelId="{CEEC185A-951A-064D-92C3-97EC78B80DE7}" type="presParOf" srcId="{A210BBDD-74BA-DC41-A914-943753E52965}" destId="{365B0432-738B-9242-9F9A-C7F4BF8CB598}" srcOrd="1" destOrd="0" presId="urn:microsoft.com/office/officeart/2005/8/layout/hierarchy2"/>
    <dgm:cxn modelId="{B07BC045-285D-0D4A-A12B-CFCDD07F31B7}" type="presParOf" srcId="{365B0432-738B-9242-9F9A-C7F4BF8CB598}" destId="{385A1CDD-2178-6C48-81E2-301F99C5BF78}" srcOrd="0" destOrd="0" presId="urn:microsoft.com/office/officeart/2005/8/layout/hierarchy2"/>
    <dgm:cxn modelId="{C1782D5F-78AA-DD48-AF77-AC119168644B}" type="presParOf" srcId="{365B0432-738B-9242-9F9A-C7F4BF8CB598}" destId="{5D3984C2-6F6A-D04E-9A3B-5F05C3A5882C}" srcOrd="1" destOrd="0" presId="urn:microsoft.com/office/officeart/2005/8/layout/hierarchy2"/>
    <dgm:cxn modelId="{8F97AC5D-69CF-2D4E-96CA-69EEEB43AAC5}" type="presParOf" srcId="{5D3984C2-6F6A-D04E-9A3B-5F05C3A5882C}" destId="{CA045F9E-2D3A-7B4C-800E-5C62A8041ADC}" srcOrd="0" destOrd="0" presId="urn:microsoft.com/office/officeart/2005/8/layout/hierarchy2"/>
    <dgm:cxn modelId="{8516FC8B-69CA-0046-A21E-ECD8BF8183EE}" type="presParOf" srcId="{CA045F9E-2D3A-7B4C-800E-5C62A8041ADC}" destId="{FC8A799F-C87B-C440-B695-562ACAFC4F28}" srcOrd="0" destOrd="0" presId="urn:microsoft.com/office/officeart/2005/8/layout/hierarchy2"/>
    <dgm:cxn modelId="{A84AD88C-1B45-5E44-87AE-5BF8629C9479}" type="presParOf" srcId="{5D3984C2-6F6A-D04E-9A3B-5F05C3A5882C}" destId="{E9E64952-A4D1-854E-981A-EC1895452EDA}" srcOrd="1" destOrd="0" presId="urn:microsoft.com/office/officeart/2005/8/layout/hierarchy2"/>
    <dgm:cxn modelId="{6282CA0B-E4B5-C846-9463-A1F568266AF5}" type="presParOf" srcId="{E9E64952-A4D1-854E-981A-EC1895452EDA}" destId="{A58C34D2-F76A-5448-B9F4-A553BE816F07}" srcOrd="0" destOrd="0" presId="urn:microsoft.com/office/officeart/2005/8/layout/hierarchy2"/>
    <dgm:cxn modelId="{6E12D138-8817-4E44-AAE2-7FAB156258FF}" type="presParOf" srcId="{E9E64952-A4D1-854E-981A-EC1895452EDA}" destId="{3EF0CC43-6AF5-0544-8A0F-7C5BA312B985}" srcOrd="1" destOrd="0" presId="urn:microsoft.com/office/officeart/2005/8/layout/hierarchy2"/>
    <dgm:cxn modelId="{7E3B70EC-4786-3643-AF92-A88C72D72622}" type="presParOf" srcId="{5D3984C2-6F6A-D04E-9A3B-5F05C3A5882C}" destId="{7082D427-61AE-0842-BDAA-CDA1171E303C}" srcOrd="2" destOrd="0" presId="urn:microsoft.com/office/officeart/2005/8/layout/hierarchy2"/>
    <dgm:cxn modelId="{9C0A414B-4FF8-0E4B-8A31-9F3D4962BB27}" type="presParOf" srcId="{7082D427-61AE-0842-BDAA-CDA1171E303C}" destId="{C69428C3-8C73-D34F-9EF4-B2EC8A368D6F}" srcOrd="0" destOrd="0" presId="urn:microsoft.com/office/officeart/2005/8/layout/hierarchy2"/>
    <dgm:cxn modelId="{45BA7EB3-7F50-9C4C-8D0E-1B073D8DB413}" type="presParOf" srcId="{5D3984C2-6F6A-D04E-9A3B-5F05C3A5882C}" destId="{4A3584DC-C2B9-154E-BDA5-C80DE42966A7}" srcOrd="3" destOrd="0" presId="urn:microsoft.com/office/officeart/2005/8/layout/hierarchy2"/>
    <dgm:cxn modelId="{CAC6520D-D174-A54E-AE0E-7B59EDCCF617}" type="presParOf" srcId="{4A3584DC-C2B9-154E-BDA5-C80DE42966A7}" destId="{DB5393FD-74E7-0B44-A2DA-4F0DFAFF3758}" srcOrd="0" destOrd="0" presId="urn:microsoft.com/office/officeart/2005/8/layout/hierarchy2"/>
    <dgm:cxn modelId="{4B614F68-0289-544E-B5AF-6F450761BCB1}" type="presParOf" srcId="{4A3584DC-C2B9-154E-BDA5-C80DE42966A7}" destId="{EB72CE5C-57C1-EF46-9C0F-EF8B1BFE80F5}" srcOrd="1" destOrd="0" presId="urn:microsoft.com/office/officeart/2005/8/layout/hierarchy2"/>
    <dgm:cxn modelId="{6CC91DE5-566F-FF4D-B7FA-B2E8560F02B1}" type="presParOf" srcId="{A210BBDD-74BA-DC41-A914-943753E52965}" destId="{930F11FB-4520-A645-9FBD-3E8795717580}" srcOrd="2" destOrd="0" presId="urn:microsoft.com/office/officeart/2005/8/layout/hierarchy2"/>
    <dgm:cxn modelId="{56D3F74F-0DF0-5345-ADB3-BE7CB4E6833D}" type="presParOf" srcId="{930F11FB-4520-A645-9FBD-3E8795717580}" destId="{4CB6A256-B11A-FC46-8971-ADDEAAB43568}" srcOrd="0" destOrd="0" presId="urn:microsoft.com/office/officeart/2005/8/layout/hierarchy2"/>
    <dgm:cxn modelId="{18648BB3-BC87-734C-9204-DC6467B88DDF}" type="presParOf" srcId="{A210BBDD-74BA-DC41-A914-943753E52965}" destId="{B6186CBE-AEE2-EE4C-9390-C5A13C931ABF}" srcOrd="3" destOrd="0" presId="urn:microsoft.com/office/officeart/2005/8/layout/hierarchy2"/>
    <dgm:cxn modelId="{A4E7D56A-5E2A-B74A-AA96-2A83E25BF8F0}" type="presParOf" srcId="{B6186CBE-AEE2-EE4C-9390-C5A13C931ABF}" destId="{FFB627B8-F495-8E45-8343-0A61C510D0AF}" srcOrd="0" destOrd="0" presId="urn:microsoft.com/office/officeart/2005/8/layout/hierarchy2"/>
    <dgm:cxn modelId="{F4BD1611-9DFB-FF48-8634-A88861C0DF0B}" type="presParOf" srcId="{B6186CBE-AEE2-EE4C-9390-C5A13C931ABF}" destId="{7E7ABEC5-6EDB-D445-A2D2-D9A58255BB2B}" srcOrd="1" destOrd="0" presId="urn:microsoft.com/office/officeart/2005/8/layout/hierarchy2"/>
    <dgm:cxn modelId="{F53EEF24-82E7-8647-8C28-C9FF5D371751}" type="presParOf" srcId="{7E7ABEC5-6EDB-D445-A2D2-D9A58255BB2B}" destId="{95FED68D-C42F-AF48-B1EA-DE70CC7602A0}" srcOrd="0" destOrd="0" presId="urn:microsoft.com/office/officeart/2005/8/layout/hierarchy2"/>
    <dgm:cxn modelId="{449BFB13-F73D-1C49-8B7B-37DE2D9DC45F}" type="presParOf" srcId="{95FED68D-C42F-AF48-B1EA-DE70CC7602A0}" destId="{F91EDC5D-99D6-FC47-AC53-DD916A8CEE6D}" srcOrd="0" destOrd="0" presId="urn:microsoft.com/office/officeart/2005/8/layout/hierarchy2"/>
    <dgm:cxn modelId="{735B6BF3-C93F-BA49-A6C2-6D69AA452F33}" type="presParOf" srcId="{7E7ABEC5-6EDB-D445-A2D2-D9A58255BB2B}" destId="{C36A787A-D16B-3145-959F-708410F3AE58}" srcOrd="1" destOrd="0" presId="urn:microsoft.com/office/officeart/2005/8/layout/hierarchy2"/>
    <dgm:cxn modelId="{6341E943-20E3-7446-A5DF-6A2C1BA13CD6}" type="presParOf" srcId="{C36A787A-D16B-3145-959F-708410F3AE58}" destId="{D1584356-A8D5-A346-B27C-35C6A27C3D0D}" srcOrd="0" destOrd="0" presId="urn:microsoft.com/office/officeart/2005/8/layout/hierarchy2"/>
    <dgm:cxn modelId="{5A606B20-9799-CB4A-B384-7EF2DE6288DF}" type="presParOf" srcId="{C36A787A-D16B-3145-959F-708410F3AE58}" destId="{C39ED7B6-5C3D-524C-AE80-591E9AD93063}" srcOrd="1" destOrd="0" presId="urn:microsoft.com/office/officeart/2005/8/layout/hierarchy2"/>
    <dgm:cxn modelId="{34717BF8-4101-C244-AE5E-EE38930A1782}" type="presParOf" srcId="{C39ED7B6-5C3D-524C-AE80-591E9AD93063}" destId="{02FD937E-D618-2B4C-AAF3-EBAE7BDF5AE6}" srcOrd="0" destOrd="0" presId="urn:microsoft.com/office/officeart/2005/8/layout/hierarchy2"/>
    <dgm:cxn modelId="{1FE883B8-A535-5E48-9438-419B41321E0A}" type="presParOf" srcId="{02FD937E-D618-2B4C-AAF3-EBAE7BDF5AE6}" destId="{0DA7622C-D98F-F94E-BD47-BABA2714409F}" srcOrd="0" destOrd="0" presId="urn:microsoft.com/office/officeart/2005/8/layout/hierarchy2"/>
    <dgm:cxn modelId="{5B2DEEAC-3F9F-B047-8FB4-73BE1468F7FA}" type="presParOf" srcId="{C39ED7B6-5C3D-524C-AE80-591E9AD93063}" destId="{F686973D-0F5E-AD41-B6E0-747C50776502}" srcOrd="1" destOrd="0" presId="urn:microsoft.com/office/officeart/2005/8/layout/hierarchy2"/>
    <dgm:cxn modelId="{F0E6F539-29B2-FF48-BA9F-8698EAEBF415}" type="presParOf" srcId="{F686973D-0F5E-AD41-B6E0-747C50776502}" destId="{F4DBF727-48B7-5243-B74A-7F0F16977D1E}" srcOrd="0" destOrd="0" presId="urn:microsoft.com/office/officeart/2005/8/layout/hierarchy2"/>
    <dgm:cxn modelId="{2A2FB818-74B5-9248-B33F-840EBCCF02C4}" type="presParOf" srcId="{F686973D-0F5E-AD41-B6E0-747C50776502}" destId="{4CC3217A-9FE4-C64C-AD8E-05B5F92A43FB}" srcOrd="1" destOrd="0" presId="urn:microsoft.com/office/officeart/2005/8/layout/hierarchy2"/>
    <dgm:cxn modelId="{8FBE35B4-50D4-C342-BE0A-472EFFFC2F4C}" type="presParOf" srcId="{C39ED7B6-5C3D-524C-AE80-591E9AD93063}" destId="{8FF0BE6F-B9CF-1247-BABC-4C3A9207E5B8}" srcOrd="2" destOrd="0" presId="urn:microsoft.com/office/officeart/2005/8/layout/hierarchy2"/>
    <dgm:cxn modelId="{90AC8B67-C6D1-7345-91D7-7DA1F3E6709E}" type="presParOf" srcId="{8FF0BE6F-B9CF-1247-BABC-4C3A9207E5B8}" destId="{BE875C2F-A723-3740-83F7-7FED38911F1A}" srcOrd="0" destOrd="0" presId="urn:microsoft.com/office/officeart/2005/8/layout/hierarchy2"/>
    <dgm:cxn modelId="{87D7B44C-A358-A640-8857-DC0D5733D66D}" type="presParOf" srcId="{C39ED7B6-5C3D-524C-AE80-591E9AD93063}" destId="{1B3A2F9B-D157-5347-8BAA-CE9774CC2588}" srcOrd="3" destOrd="0" presId="urn:microsoft.com/office/officeart/2005/8/layout/hierarchy2"/>
    <dgm:cxn modelId="{848C6459-120E-6440-8A37-D7F5243BC10B}" type="presParOf" srcId="{1B3A2F9B-D157-5347-8BAA-CE9774CC2588}" destId="{313326B4-073D-524E-B68C-F0EF69F1EFE4}" srcOrd="0" destOrd="0" presId="urn:microsoft.com/office/officeart/2005/8/layout/hierarchy2"/>
    <dgm:cxn modelId="{E8FEC97F-7B9D-A748-B4F8-AAB84B68B482}" type="presParOf" srcId="{1B3A2F9B-D157-5347-8BAA-CE9774CC2588}" destId="{13E9ED5B-32CF-0541-A12A-E5AFDF26A4D3}" srcOrd="1" destOrd="0" presId="urn:microsoft.com/office/officeart/2005/8/layout/hierarchy2"/>
    <dgm:cxn modelId="{B644152E-A837-9745-B3AB-AE26C384EA39}" type="presParOf" srcId="{13E9ED5B-32CF-0541-A12A-E5AFDF26A4D3}" destId="{4CB9AE86-6C7B-F14B-AB50-6E5468E2264B}" srcOrd="0" destOrd="0" presId="urn:microsoft.com/office/officeart/2005/8/layout/hierarchy2"/>
    <dgm:cxn modelId="{465A202B-EA03-E448-9E27-AE67E93DF6D7}" type="presParOf" srcId="{4CB9AE86-6C7B-F14B-AB50-6E5468E2264B}" destId="{89EA1AD5-CCF0-1144-82B0-48FA478A475D}" srcOrd="0" destOrd="0" presId="urn:microsoft.com/office/officeart/2005/8/layout/hierarchy2"/>
    <dgm:cxn modelId="{F0520274-8089-5247-AA5E-C870189AFB5B}" type="presParOf" srcId="{13E9ED5B-32CF-0541-A12A-E5AFDF26A4D3}" destId="{3CA6D31D-A231-8E48-B886-7E5ED06373AC}" srcOrd="1" destOrd="0" presId="urn:microsoft.com/office/officeart/2005/8/layout/hierarchy2"/>
    <dgm:cxn modelId="{098BDF58-6A90-6E42-A20A-2D727959A2AF}" type="presParOf" srcId="{3CA6D31D-A231-8E48-B886-7E5ED06373AC}" destId="{5AA5C9C1-001D-634B-A00F-E6555FA7F4A8}" srcOrd="0" destOrd="0" presId="urn:microsoft.com/office/officeart/2005/8/layout/hierarchy2"/>
    <dgm:cxn modelId="{3B17794A-425B-0E43-B517-BAB11044014D}" type="presParOf" srcId="{3CA6D31D-A231-8E48-B886-7E5ED06373AC}" destId="{0A9675C0-A3E5-9C45-827B-2A82E58FD028}" srcOrd="1" destOrd="0" presId="urn:microsoft.com/office/officeart/2005/8/layout/hierarchy2"/>
    <dgm:cxn modelId="{BAD3628E-4BE7-8240-A0F4-E6A53F7C9B0E}" type="presParOf" srcId="{0A9675C0-A3E5-9C45-827B-2A82E58FD028}" destId="{41B1BF3B-D228-194F-AE40-EE82FC150376}" srcOrd="0" destOrd="0" presId="urn:microsoft.com/office/officeart/2005/8/layout/hierarchy2"/>
    <dgm:cxn modelId="{35604ABF-64E8-CE46-8998-90932CAF36D8}" type="presParOf" srcId="{41B1BF3B-D228-194F-AE40-EE82FC150376}" destId="{63DD3928-04D8-8C44-8197-0122A57AB4E7}" srcOrd="0" destOrd="0" presId="urn:microsoft.com/office/officeart/2005/8/layout/hierarchy2"/>
    <dgm:cxn modelId="{AA438B58-7C2B-8A4B-9E7C-34539AAEA75F}" type="presParOf" srcId="{0A9675C0-A3E5-9C45-827B-2A82E58FD028}" destId="{E5A06833-CBE2-FB4A-BEA4-37CF7EA7457F}" srcOrd="1" destOrd="0" presId="urn:microsoft.com/office/officeart/2005/8/layout/hierarchy2"/>
    <dgm:cxn modelId="{BFB3B4D2-5090-844D-BC3D-B5208DEE6338}" type="presParOf" srcId="{E5A06833-CBE2-FB4A-BEA4-37CF7EA7457F}" destId="{B84D19FF-7E79-444C-8A0D-B3AEA564C72D}" srcOrd="0" destOrd="0" presId="urn:microsoft.com/office/officeart/2005/8/layout/hierarchy2"/>
    <dgm:cxn modelId="{A26E1F91-2D47-CE46-8BCE-2129021881F6}" type="presParOf" srcId="{E5A06833-CBE2-FB4A-BEA4-37CF7EA7457F}" destId="{4D4EADEA-C857-2A43-8C68-3A801C1ADEA0}" srcOrd="1" destOrd="0" presId="urn:microsoft.com/office/officeart/2005/8/layout/hierarchy2"/>
    <dgm:cxn modelId="{9E9C0FA1-5BCE-C140-A49B-6DFE28D10257}" type="presParOf" srcId="{0A9675C0-A3E5-9C45-827B-2A82E58FD028}" destId="{6183D9FB-724F-B64C-AB70-64490A6BC284}" srcOrd="2" destOrd="0" presId="urn:microsoft.com/office/officeart/2005/8/layout/hierarchy2"/>
    <dgm:cxn modelId="{CEF4A26F-F571-9E4F-BC40-7F8CEEF8FFF8}" type="presParOf" srcId="{6183D9FB-724F-B64C-AB70-64490A6BC284}" destId="{74C33E5B-ABB0-CC40-BF4B-4E1EEDEB76C6}" srcOrd="0" destOrd="0" presId="urn:microsoft.com/office/officeart/2005/8/layout/hierarchy2"/>
    <dgm:cxn modelId="{BE47573F-44FF-CF45-BCB6-EB0CAD9ADB51}" type="presParOf" srcId="{0A9675C0-A3E5-9C45-827B-2A82E58FD028}" destId="{FB0295EF-54F7-A848-99BB-9C5F6B1D695F}" srcOrd="3" destOrd="0" presId="urn:microsoft.com/office/officeart/2005/8/layout/hierarchy2"/>
    <dgm:cxn modelId="{8EF56760-A032-E04F-93C4-E1A4BE8B787E}" type="presParOf" srcId="{FB0295EF-54F7-A848-99BB-9C5F6B1D695F}" destId="{1EE4DC6B-A941-6F4F-B653-8F8E5CF31626}" srcOrd="0" destOrd="0" presId="urn:microsoft.com/office/officeart/2005/8/layout/hierarchy2"/>
    <dgm:cxn modelId="{7CEC7B45-7DE8-8E4A-A626-4EA660EAE824}" type="presParOf" srcId="{FB0295EF-54F7-A848-99BB-9C5F6B1D695F}" destId="{B63E0802-2008-9343-A757-F748423DB241}" srcOrd="1" destOrd="0" presId="urn:microsoft.com/office/officeart/2005/8/layout/hierarchy2"/>
    <dgm:cxn modelId="{D17295E9-990A-CA4E-97A8-B388CC31C9BD}" type="presParOf" srcId="{0A9675C0-A3E5-9C45-827B-2A82E58FD028}" destId="{5D646F6E-6954-624F-ADF9-5FAA68FAF321}" srcOrd="4" destOrd="0" presId="urn:microsoft.com/office/officeart/2005/8/layout/hierarchy2"/>
    <dgm:cxn modelId="{BC647324-1CE1-4545-98DC-15406D7698F7}" type="presParOf" srcId="{5D646F6E-6954-624F-ADF9-5FAA68FAF321}" destId="{32D1E968-52A5-6641-877C-E9B99895F461}" srcOrd="0" destOrd="0" presId="urn:microsoft.com/office/officeart/2005/8/layout/hierarchy2"/>
    <dgm:cxn modelId="{9751ADB4-2DD8-5140-B3E1-B743A93AC697}" type="presParOf" srcId="{0A9675C0-A3E5-9C45-827B-2A82E58FD028}" destId="{1F94F38A-135A-7041-BEE1-EBBEA63E1D17}" srcOrd="5" destOrd="0" presId="urn:microsoft.com/office/officeart/2005/8/layout/hierarchy2"/>
    <dgm:cxn modelId="{535DA64A-F0BC-7341-943D-7A9872E68DBD}" type="presParOf" srcId="{1F94F38A-135A-7041-BEE1-EBBEA63E1D17}" destId="{101A2207-E3AB-3E4D-837F-E6F44696F5B9}" srcOrd="0" destOrd="0" presId="urn:microsoft.com/office/officeart/2005/8/layout/hierarchy2"/>
    <dgm:cxn modelId="{09285757-DBD7-3341-87C7-D726759723B0}" type="presParOf" srcId="{1F94F38A-135A-7041-BEE1-EBBEA63E1D17}" destId="{846CFE22-368B-474D-BEE4-45CC21907CEB}" srcOrd="1" destOrd="0" presId="urn:microsoft.com/office/officeart/2005/8/layout/hierarchy2"/>
    <dgm:cxn modelId="{36678438-F3C0-9642-9900-B8DF21F940A8}" type="presParOf" srcId="{0A9675C0-A3E5-9C45-827B-2A82E58FD028}" destId="{1953796C-CC40-7B40-9FCE-F2F20352660F}" srcOrd="6" destOrd="0" presId="urn:microsoft.com/office/officeart/2005/8/layout/hierarchy2"/>
    <dgm:cxn modelId="{E038412E-5BF8-1841-B08A-F97955172715}" type="presParOf" srcId="{1953796C-CC40-7B40-9FCE-F2F20352660F}" destId="{961DC07A-6A29-EC4B-A4B6-E8D0BFE8AC5D}" srcOrd="0" destOrd="0" presId="urn:microsoft.com/office/officeart/2005/8/layout/hierarchy2"/>
    <dgm:cxn modelId="{0BBA18F2-01FC-B443-9E9E-CBEF63BF2388}" type="presParOf" srcId="{0A9675C0-A3E5-9C45-827B-2A82E58FD028}" destId="{E906415F-9FCD-0C41-AD9F-3733D4388E42}" srcOrd="7" destOrd="0" presId="urn:microsoft.com/office/officeart/2005/8/layout/hierarchy2"/>
    <dgm:cxn modelId="{C07FFC22-E762-1544-A4F7-2E91D725BD14}" type="presParOf" srcId="{E906415F-9FCD-0C41-AD9F-3733D4388E42}" destId="{830647CF-3A00-2E4D-9D16-4FC62B19C744}" srcOrd="0" destOrd="0" presId="urn:microsoft.com/office/officeart/2005/8/layout/hierarchy2"/>
    <dgm:cxn modelId="{649EFBC5-623B-B74E-8628-C12E821CC473}" type="presParOf" srcId="{E906415F-9FCD-0C41-AD9F-3733D4388E42}" destId="{50D0CAC6-FB04-B343-90FB-80362556816C}" srcOrd="1" destOrd="0" presId="urn:microsoft.com/office/officeart/2005/8/layout/hierarchy2"/>
    <dgm:cxn modelId="{954BBC07-0377-EC44-AE49-BB91713B59D6}" type="presParOf" srcId="{0A9675C0-A3E5-9C45-827B-2A82E58FD028}" destId="{E349FEEF-F831-1149-8154-ED7EF0BD653D}" srcOrd="8" destOrd="0" presId="urn:microsoft.com/office/officeart/2005/8/layout/hierarchy2"/>
    <dgm:cxn modelId="{03A178C9-456D-054F-A198-9067B27BDB5B}" type="presParOf" srcId="{E349FEEF-F831-1149-8154-ED7EF0BD653D}" destId="{2D9D8CE4-A8CF-9E46-BF12-804D2DD0FEBF}" srcOrd="0" destOrd="0" presId="urn:microsoft.com/office/officeart/2005/8/layout/hierarchy2"/>
    <dgm:cxn modelId="{0F4FFF8C-0A99-1E4E-91A0-3B22788C4D46}" type="presParOf" srcId="{0A9675C0-A3E5-9C45-827B-2A82E58FD028}" destId="{6659BF6C-FD67-A14C-BE5F-20343141D90E}" srcOrd="9" destOrd="0" presId="urn:microsoft.com/office/officeart/2005/8/layout/hierarchy2"/>
    <dgm:cxn modelId="{E72623DC-0B08-614A-AE98-5E792CB514B4}" type="presParOf" srcId="{6659BF6C-FD67-A14C-BE5F-20343141D90E}" destId="{682AA61C-CB9E-8A4E-A7D9-543ED0E906EE}" srcOrd="0" destOrd="0" presId="urn:microsoft.com/office/officeart/2005/8/layout/hierarchy2"/>
    <dgm:cxn modelId="{ADBC427E-C57C-CB4F-B652-DBA1E97B1C5F}" type="presParOf" srcId="{6659BF6C-FD67-A14C-BE5F-20343141D90E}" destId="{7B57A564-75E7-714E-9121-8EE2758D8C80}" srcOrd="1" destOrd="0" presId="urn:microsoft.com/office/officeart/2005/8/layout/hierarchy2"/>
    <dgm:cxn modelId="{AD00EF24-540A-2845-92DF-23EA21975B15}" type="presParOf" srcId="{13E9ED5B-32CF-0541-A12A-E5AFDF26A4D3}" destId="{BCDB7BCB-39B4-F64E-9D7B-967F027F2F94}" srcOrd="2" destOrd="0" presId="urn:microsoft.com/office/officeart/2005/8/layout/hierarchy2"/>
    <dgm:cxn modelId="{0A3CCC74-F50F-6345-81E5-6A1DA98D0992}" type="presParOf" srcId="{BCDB7BCB-39B4-F64E-9D7B-967F027F2F94}" destId="{A0C62663-5150-6641-9770-0221DA2DDA90}" srcOrd="0" destOrd="0" presId="urn:microsoft.com/office/officeart/2005/8/layout/hierarchy2"/>
    <dgm:cxn modelId="{2550BCA4-3374-244C-9E88-DB84AD4FC9D6}" type="presParOf" srcId="{13E9ED5B-32CF-0541-A12A-E5AFDF26A4D3}" destId="{8169BB0B-25D1-9545-8EAC-ABD4524982B1}" srcOrd="3" destOrd="0" presId="urn:microsoft.com/office/officeart/2005/8/layout/hierarchy2"/>
    <dgm:cxn modelId="{8E801E27-595E-2242-8250-FA1EE1223576}" type="presParOf" srcId="{8169BB0B-25D1-9545-8EAC-ABD4524982B1}" destId="{FFF41FFE-5A41-E546-B18A-4B708E51D6A2}" srcOrd="0" destOrd="0" presId="urn:microsoft.com/office/officeart/2005/8/layout/hierarchy2"/>
    <dgm:cxn modelId="{2C9E943D-0BC2-BF41-A3FB-4958AA5E8AAD}" type="presParOf" srcId="{8169BB0B-25D1-9545-8EAC-ABD4524982B1}" destId="{99261CC5-7253-764A-A771-5BE37C2B8BF0}" srcOrd="1" destOrd="0" presId="urn:microsoft.com/office/officeart/2005/8/layout/hierarchy2"/>
    <dgm:cxn modelId="{FA83FFD0-38E2-BC48-9895-FDAB201F00B8}" type="presParOf" srcId="{99261CC5-7253-764A-A771-5BE37C2B8BF0}" destId="{3F1E3850-A217-494A-9CCE-D3D9CCF0A0F8}" srcOrd="0" destOrd="0" presId="urn:microsoft.com/office/officeart/2005/8/layout/hierarchy2"/>
    <dgm:cxn modelId="{858307F4-A9A0-ED42-99C4-0EE8CA03C8D4}" type="presParOf" srcId="{3F1E3850-A217-494A-9CCE-D3D9CCF0A0F8}" destId="{4BA2735C-32F1-4948-87A8-6256F39EEF1B}" srcOrd="0" destOrd="0" presId="urn:microsoft.com/office/officeart/2005/8/layout/hierarchy2"/>
    <dgm:cxn modelId="{0054CCB4-C329-6C43-B59B-5D013B784FE1}" type="presParOf" srcId="{99261CC5-7253-764A-A771-5BE37C2B8BF0}" destId="{8D3B2BC0-C220-734A-8F55-6C845225579F}" srcOrd="1" destOrd="0" presId="urn:microsoft.com/office/officeart/2005/8/layout/hierarchy2"/>
    <dgm:cxn modelId="{F2662C31-FCC2-C04A-BC54-7AABA1C23B40}" type="presParOf" srcId="{8D3B2BC0-C220-734A-8F55-6C845225579F}" destId="{7F622EF7-0FA5-5C44-AA90-5EED5D1D71FE}" srcOrd="0" destOrd="0" presId="urn:microsoft.com/office/officeart/2005/8/layout/hierarchy2"/>
    <dgm:cxn modelId="{D48D8A15-FDA5-5B48-8738-92FC1278ED83}" type="presParOf" srcId="{8D3B2BC0-C220-734A-8F55-6C845225579F}" destId="{6116517E-9B6A-7F49-A881-063303B3CCC7}" srcOrd="1" destOrd="0" presId="urn:microsoft.com/office/officeart/2005/8/layout/hierarchy2"/>
    <dgm:cxn modelId="{315C06DA-C060-BF46-A616-892149BFF4FE}" type="presParOf" srcId="{99261CC5-7253-764A-A771-5BE37C2B8BF0}" destId="{EF90394F-8EFE-AA42-B118-F522071EC0DA}" srcOrd="2" destOrd="0" presId="urn:microsoft.com/office/officeart/2005/8/layout/hierarchy2"/>
    <dgm:cxn modelId="{887AE5AD-61AE-9A4B-8A6A-86A627781501}" type="presParOf" srcId="{EF90394F-8EFE-AA42-B118-F522071EC0DA}" destId="{4031CF3D-31C2-AB42-A741-2A2D8A4F28E0}" srcOrd="0" destOrd="0" presId="urn:microsoft.com/office/officeart/2005/8/layout/hierarchy2"/>
    <dgm:cxn modelId="{A7A7CC5B-1814-6641-AD74-32005927FB02}" type="presParOf" srcId="{99261CC5-7253-764A-A771-5BE37C2B8BF0}" destId="{1108AD79-E2D9-8141-8D04-21B409DF9452}" srcOrd="3" destOrd="0" presId="urn:microsoft.com/office/officeart/2005/8/layout/hierarchy2"/>
    <dgm:cxn modelId="{BF1CA701-31D7-9144-958D-EA9E4B2031B7}" type="presParOf" srcId="{1108AD79-E2D9-8141-8D04-21B409DF9452}" destId="{70100AC2-1A93-6A42-9460-8699E92F3772}" srcOrd="0" destOrd="0" presId="urn:microsoft.com/office/officeart/2005/8/layout/hierarchy2"/>
    <dgm:cxn modelId="{6F7D7503-BDFA-C440-A6C9-C0355B2FE550}" type="presParOf" srcId="{1108AD79-E2D9-8141-8D04-21B409DF9452}" destId="{2F588435-F0F3-F54F-91BD-8978F15EF550}" srcOrd="1" destOrd="0" presId="urn:microsoft.com/office/officeart/2005/8/layout/hierarchy2"/>
    <dgm:cxn modelId="{D641C6F6-2C75-5B40-9921-A506BBA6F3CA}" type="presParOf" srcId="{99261CC5-7253-764A-A771-5BE37C2B8BF0}" destId="{674FAC1E-0E16-124A-A111-823F9AF449DF}" srcOrd="4" destOrd="0" presId="urn:microsoft.com/office/officeart/2005/8/layout/hierarchy2"/>
    <dgm:cxn modelId="{5D38771E-9EF8-B047-887F-FB4289778017}" type="presParOf" srcId="{674FAC1E-0E16-124A-A111-823F9AF449DF}" destId="{5ED83B1A-A80B-7947-AA94-57AFCBBF4053}" srcOrd="0" destOrd="0" presId="urn:microsoft.com/office/officeart/2005/8/layout/hierarchy2"/>
    <dgm:cxn modelId="{78EDDA92-378D-AA4B-8106-1ADECC8D2F95}" type="presParOf" srcId="{99261CC5-7253-764A-A771-5BE37C2B8BF0}" destId="{F357E011-B6D1-2E44-AB32-3BD3EEC1A391}" srcOrd="5" destOrd="0" presId="urn:microsoft.com/office/officeart/2005/8/layout/hierarchy2"/>
    <dgm:cxn modelId="{7A40D102-C485-F144-8555-0E09EA48E69F}" type="presParOf" srcId="{F357E011-B6D1-2E44-AB32-3BD3EEC1A391}" destId="{BAAF144E-974A-4147-BAC5-4E9A8AB23981}" srcOrd="0" destOrd="0" presId="urn:microsoft.com/office/officeart/2005/8/layout/hierarchy2"/>
    <dgm:cxn modelId="{E6F605BF-7FEB-5342-A95A-CF584D975227}" type="presParOf" srcId="{F357E011-B6D1-2E44-AB32-3BD3EEC1A391}" destId="{DFFCA5B6-582F-C643-9CDA-83038F3682C3}" srcOrd="1" destOrd="0" presId="urn:microsoft.com/office/officeart/2005/8/layout/hierarchy2"/>
    <dgm:cxn modelId="{67925BD1-F2CC-0E41-A9CD-1F9970A0C79B}" type="presParOf" srcId="{7E7ABEC5-6EDB-D445-A2D2-D9A58255BB2B}" destId="{115591E2-3041-9A46-ADA0-1180FF9005B6}" srcOrd="2" destOrd="0" presId="urn:microsoft.com/office/officeart/2005/8/layout/hierarchy2"/>
    <dgm:cxn modelId="{7F0F5BD9-1EE0-0B4D-8B8F-D0B2B084F4AF}" type="presParOf" srcId="{115591E2-3041-9A46-ADA0-1180FF9005B6}" destId="{DFC1E068-21EE-D84C-86FB-318967130812}" srcOrd="0" destOrd="0" presId="urn:microsoft.com/office/officeart/2005/8/layout/hierarchy2"/>
    <dgm:cxn modelId="{BD67B2B7-658A-8244-98E6-519398A2130C}" type="presParOf" srcId="{7E7ABEC5-6EDB-D445-A2D2-D9A58255BB2B}" destId="{58759BA0-19B8-BB49-8443-F6878C6836CD}" srcOrd="3" destOrd="0" presId="urn:microsoft.com/office/officeart/2005/8/layout/hierarchy2"/>
    <dgm:cxn modelId="{FBC7241D-0410-9C4B-9A18-E0858F3737D6}" type="presParOf" srcId="{58759BA0-19B8-BB49-8443-F6878C6836CD}" destId="{D41698F7-84FD-EC41-8CDF-917F016C0BFF}" srcOrd="0" destOrd="0" presId="urn:microsoft.com/office/officeart/2005/8/layout/hierarchy2"/>
    <dgm:cxn modelId="{037B2521-200D-0047-AD58-A86E5BB62147}" type="presParOf" srcId="{58759BA0-19B8-BB49-8443-F6878C6836CD}" destId="{53A0179C-37C4-E74C-8ECD-95FCF93BA2F0}" srcOrd="1" destOrd="0" presId="urn:microsoft.com/office/officeart/2005/8/layout/hierarchy2"/>
    <dgm:cxn modelId="{0F1DEF4F-EC49-7F49-A696-172BDA0C4948}" type="presParOf" srcId="{7E7ABEC5-6EDB-D445-A2D2-D9A58255BB2B}" destId="{68D20232-60E2-0B4D-BC09-2BA8CF1001B7}" srcOrd="4" destOrd="0" presId="urn:microsoft.com/office/officeart/2005/8/layout/hierarchy2"/>
    <dgm:cxn modelId="{8ED65DBA-4465-A544-806F-241238C1268C}" type="presParOf" srcId="{68D20232-60E2-0B4D-BC09-2BA8CF1001B7}" destId="{75C18A4E-CE60-9C4C-99F8-FC4F0080915C}" srcOrd="0" destOrd="0" presId="urn:microsoft.com/office/officeart/2005/8/layout/hierarchy2"/>
    <dgm:cxn modelId="{890666E5-4823-F943-9E1D-3AE5E141F4D4}" type="presParOf" srcId="{7E7ABEC5-6EDB-D445-A2D2-D9A58255BB2B}" destId="{7A58A6E5-91C2-544E-BF0A-BBCC865ADF73}" srcOrd="5" destOrd="0" presId="urn:microsoft.com/office/officeart/2005/8/layout/hierarchy2"/>
    <dgm:cxn modelId="{C513347E-535F-7944-8D43-A574C90475F4}" type="presParOf" srcId="{7A58A6E5-91C2-544E-BF0A-BBCC865ADF73}" destId="{430D6541-8531-9D4B-B753-3A9ACA97A980}" srcOrd="0" destOrd="0" presId="urn:microsoft.com/office/officeart/2005/8/layout/hierarchy2"/>
    <dgm:cxn modelId="{192B55E0-57B9-144F-B09A-C246F1B61AA2}" type="presParOf" srcId="{7A58A6E5-91C2-544E-BF0A-BBCC865ADF73}" destId="{B503BBEC-51E7-3343-8CCE-21302ABC6919}" srcOrd="1" destOrd="0" presId="urn:microsoft.com/office/officeart/2005/8/layout/hierarchy2"/>
    <dgm:cxn modelId="{AEACA7E5-F86C-4C40-B0BD-B16837187A1C}" type="presParOf" srcId="{B503BBEC-51E7-3343-8CCE-21302ABC6919}" destId="{B667F764-E3FC-874A-A0A4-4F50E4FF7652}" srcOrd="0" destOrd="0" presId="urn:microsoft.com/office/officeart/2005/8/layout/hierarchy2"/>
    <dgm:cxn modelId="{B5625A20-DB1F-CB47-946A-AC5B23627764}" type="presParOf" srcId="{B667F764-E3FC-874A-A0A4-4F50E4FF7652}" destId="{40D29EBA-F565-6E4C-BC1C-01E0BD39CAD3}" srcOrd="0" destOrd="0" presId="urn:microsoft.com/office/officeart/2005/8/layout/hierarchy2"/>
    <dgm:cxn modelId="{682A126B-AD1D-4545-9B94-B8199E32814F}" type="presParOf" srcId="{B503BBEC-51E7-3343-8CCE-21302ABC6919}" destId="{4266E417-0AA4-094D-A940-36641A90AF59}" srcOrd="1" destOrd="0" presId="urn:microsoft.com/office/officeart/2005/8/layout/hierarchy2"/>
    <dgm:cxn modelId="{E4A11E50-7429-0442-AC73-2B1C1DD3DD89}" type="presParOf" srcId="{4266E417-0AA4-094D-A940-36641A90AF59}" destId="{C8589930-1B8B-0B4A-BC0B-DF994C4D6250}" srcOrd="0" destOrd="0" presId="urn:microsoft.com/office/officeart/2005/8/layout/hierarchy2"/>
    <dgm:cxn modelId="{30F2AAC6-8E02-A446-A4E2-C29E8AD2F208}" type="presParOf" srcId="{4266E417-0AA4-094D-A940-36641A90AF59}" destId="{4ED72A20-51D9-6D46-A524-40620785418F}" srcOrd="1" destOrd="0" presId="urn:microsoft.com/office/officeart/2005/8/layout/hierarchy2"/>
    <dgm:cxn modelId="{5DDBF2CF-30D1-4840-8828-29A7E42E1236}" type="presParOf" srcId="{B503BBEC-51E7-3343-8CCE-21302ABC6919}" destId="{C38FCF62-48A7-6B40-8ACC-F44C35AE259D}" srcOrd="2" destOrd="0" presId="urn:microsoft.com/office/officeart/2005/8/layout/hierarchy2"/>
    <dgm:cxn modelId="{57BA42FB-BF5D-5846-9CAC-1AAD6A64069B}" type="presParOf" srcId="{C38FCF62-48A7-6B40-8ACC-F44C35AE259D}" destId="{18B10D35-6116-654F-8441-3091DA07C243}" srcOrd="0" destOrd="0" presId="urn:microsoft.com/office/officeart/2005/8/layout/hierarchy2"/>
    <dgm:cxn modelId="{A9D8026D-E373-5140-9068-7DD8FE0E5C93}" type="presParOf" srcId="{B503BBEC-51E7-3343-8CCE-21302ABC6919}" destId="{D914B13A-74E3-6741-B018-15EE7C930658}" srcOrd="3" destOrd="0" presId="urn:microsoft.com/office/officeart/2005/8/layout/hierarchy2"/>
    <dgm:cxn modelId="{639436D1-79D0-9A4E-9C35-9ED87A25FE81}" type="presParOf" srcId="{D914B13A-74E3-6741-B018-15EE7C930658}" destId="{EE46A686-65F6-6540-9112-A3E336B237F7}" srcOrd="0" destOrd="0" presId="urn:microsoft.com/office/officeart/2005/8/layout/hierarchy2"/>
    <dgm:cxn modelId="{A8C3B9B3-FC5B-154C-9FD1-5EC3947B2A1F}" type="presParOf" srcId="{D914B13A-74E3-6741-B018-15EE7C930658}" destId="{9FDB5395-76C2-7646-823F-09A3D38647F6}" srcOrd="1" destOrd="0" presId="urn:microsoft.com/office/officeart/2005/8/layout/hierarchy2"/>
    <dgm:cxn modelId="{421DBAEA-7029-0648-B15A-47968B912787}" type="presParOf" srcId="{9FDB5395-76C2-7646-823F-09A3D38647F6}" destId="{F6E406E4-6A02-BE4A-9192-1F8DC7176B18}" srcOrd="0" destOrd="0" presId="urn:microsoft.com/office/officeart/2005/8/layout/hierarchy2"/>
    <dgm:cxn modelId="{B6707DC8-E83C-E440-87EB-5C02731E5044}" type="presParOf" srcId="{F6E406E4-6A02-BE4A-9192-1F8DC7176B18}" destId="{DAB0F1F1-E021-424C-84D2-F7B51FAA2C7E}" srcOrd="0" destOrd="0" presId="urn:microsoft.com/office/officeart/2005/8/layout/hierarchy2"/>
    <dgm:cxn modelId="{B0A4FA31-A4EF-D248-B798-1845B8A197FA}" type="presParOf" srcId="{9FDB5395-76C2-7646-823F-09A3D38647F6}" destId="{0E799C76-2D9C-0342-88C4-D1B925979E52}" srcOrd="1" destOrd="0" presId="urn:microsoft.com/office/officeart/2005/8/layout/hierarchy2"/>
    <dgm:cxn modelId="{E19302BE-2EA1-5948-B94D-28278ECE57E9}" type="presParOf" srcId="{0E799C76-2D9C-0342-88C4-D1B925979E52}" destId="{C473BEF3-01E2-764C-81BC-CF5B664F773C}" srcOrd="0" destOrd="0" presId="urn:microsoft.com/office/officeart/2005/8/layout/hierarchy2"/>
    <dgm:cxn modelId="{0C21C523-4079-4942-AD0F-6A91446A8B4D}" type="presParOf" srcId="{0E799C76-2D9C-0342-88C4-D1B925979E52}" destId="{BB18F853-C7AC-164A-8325-B01C3A699B95}" srcOrd="1" destOrd="0" presId="urn:microsoft.com/office/officeart/2005/8/layout/hierarchy2"/>
    <dgm:cxn modelId="{A9F86D6C-919A-5D48-9BE8-A9F30469244A}" type="presParOf" srcId="{BB18F853-C7AC-164A-8325-B01C3A699B95}" destId="{84AA3037-29FA-D247-8D7E-7FE592DFBEE0}" srcOrd="0" destOrd="0" presId="urn:microsoft.com/office/officeart/2005/8/layout/hierarchy2"/>
    <dgm:cxn modelId="{BC6CB3D7-FF72-594F-8AE6-4B7A4D47946B}" type="presParOf" srcId="{84AA3037-29FA-D247-8D7E-7FE592DFBEE0}" destId="{C735665B-29FF-E946-9717-14B2AAF67663}" srcOrd="0" destOrd="0" presId="urn:microsoft.com/office/officeart/2005/8/layout/hierarchy2"/>
    <dgm:cxn modelId="{3F6B44F3-5A8E-A744-9616-3A49A60AFA12}" type="presParOf" srcId="{BB18F853-C7AC-164A-8325-B01C3A699B95}" destId="{F15EBA7C-386D-B04D-B5E6-6ADC11361C39}" srcOrd="1" destOrd="0" presId="urn:microsoft.com/office/officeart/2005/8/layout/hierarchy2"/>
    <dgm:cxn modelId="{E0BBDB7E-907B-D449-A1DA-03731BA74FF8}" type="presParOf" srcId="{F15EBA7C-386D-B04D-B5E6-6ADC11361C39}" destId="{C7266988-1C98-E744-A2D5-6291ACFD1A5D}" srcOrd="0" destOrd="0" presId="urn:microsoft.com/office/officeart/2005/8/layout/hierarchy2"/>
    <dgm:cxn modelId="{469349D4-EA7A-FE4E-9E38-F00B07C1F842}" type="presParOf" srcId="{F15EBA7C-386D-B04D-B5E6-6ADC11361C39}" destId="{64313A44-F28A-9B4A-BC45-91B3B2682FEC}" srcOrd="1" destOrd="0" presId="urn:microsoft.com/office/officeart/2005/8/layout/hierarchy2"/>
    <dgm:cxn modelId="{C38443C1-0118-D344-8F1C-E91DC6582CBE}" type="presParOf" srcId="{BB18F853-C7AC-164A-8325-B01C3A699B95}" destId="{F0BEE546-163D-D742-ABE8-CFC73385AB80}" srcOrd="2" destOrd="0" presId="urn:microsoft.com/office/officeart/2005/8/layout/hierarchy2"/>
    <dgm:cxn modelId="{9FE40F15-1365-7647-AAEF-BF7B31CAD819}" type="presParOf" srcId="{F0BEE546-163D-D742-ABE8-CFC73385AB80}" destId="{310DC90C-0D57-FA42-9A16-F8EFDD38DC0B}" srcOrd="0" destOrd="0" presId="urn:microsoft.com/office/officeart/2005/8/layout/hierarchy2"/>
    <dgm:cxn modelId="{00F1FF52-CC3E-6842-B6B1-AC974B475D74}" type="presParOf" srcId="{BB18F853-C7AC-164A-8325-B01C3A699B95}" destId="{5107B261-9E4F-2B4A-8CA6-9FD291EE75FA}" srcOrd="3" destOrd="0" presId="urn:microsoft.com/office/officeart/2005/8/layout/hierarchy2"/>
    <dgm:cxn modelId="{F6B4D957-B169-8C40-A667-AC96EB2D0F4E}" type="presParOf" srcId="{5107B261-9E4F-2B4A-8CA6-9FD291EE75FA}" destId="{D2857167-0B05-AD46-B75B-5255F25A7BB4}" srcOrd="0" destOrd="0" presId="urn:microsoft.com/office/officeart/2005/8/layout/hierarchy2"/>
    <dgm:cxn modelId="{7B09BD92-CF2E-9344-94FD-024595E66328}" type="presParOf" srcId="{5107B261-9E4F-2B4A-8CA6-9FD291EE75FA}" destId="{69FA0887-96B9-2A46-9285-A6CDFF6ABB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D1533-487A-524F-87DF-6EDEC0769438}">
      <dsp:nvSpPr>
        <dsp:cNvPr id="0" name=""/>
        <dsp:cNvSpPr/>
      </dsp:nvSpPr>
      <dsp:spPr>
        <a:xfrm>
          <a:off x="540689" y="2121525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Main Loop</a:t>
          </a:r>
          <a:endParaRPr lang="zh-CN" altLang="en-US" sz="1100" kern="1200" dirty="0"/>
        </a:p>
      </dsp:txBody>
      <dsp:txXfrm>
        <a:off x="553783" y="2134619"/>
        <a:ext cx="867948" cy="420880"/>
      </dsp:txXfrm>
    </dsp:sp>
    <dsp:sp modelId="{94DDDC88-9F41-F342-969C-6FEC6359930B}">
      <dsp:nvSpPr>
        <dsp:cNvPr id="0" name=""/>
        <dsp:cNvSpPr/>
      </dsp:nvSpPr>
      <dsp:spPr>
        <a:xfrm rot="16851793">
          <a:off x="664792" y="1406609"/>
          <a:ext cx="189772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897723" y="6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566210" y="1365758"/>
        <a:ext cx="94886" cy="94886"/>
      </dsp:txXfrm>
    </dsp:sp>
    <dsp:sp modelId="{385A1CDD-2178-6C48-81E2-301F99C5BF78}">
      <dsp:nvSpPr>
        <dsp:cNvPr id="0" name=""/>
        <dsp:cNvSpPr/>
      </dsp:nvSpPr>
      <dsp:spPr>
        <a:xfrm>
          <a:off x="1792481" y="257809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Timeout</a:t>
          </a:r>
          <a:endParaRPr lang="zh-CN" altLang="en-US" sz="1100" kern="1200" dirty="0"/>
        </a:p>
      </dsp:txBody>
      <dsp:txXfrm>
        <a:off x="1805575" y="270903"/>
        <a:ext cx="867948" cy="420880"/>
      </dsp:txXfrm>
    </dsp:sp>
    <dsp:sp modelId="{CA045F9E-2D3A-7B4C-800E-5C62A8041ADC}">
      <dsp:nvSpPr>
        <dsp:cNvPr id="0" name=""/>
        <dsp:cNvSpPr/>
      </dsp:nvSpPr>
      <dsp:spPr>
        <a:xfrm rot="19452881">
          <a:off x="2645000" y="345847"/>
          <a:ext cx="4408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888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4422" y="341416"/>
        <a:ext cx="22044" cy="22044"/>
      </dsp:txXfrm>
    </dsp:sp>
    <dsp:sp modelId="{A58C34D2-F76A-5448-B9F4-A553BE816F07}">
      <dsp:nvSpPr>
        <dsp:cNvPr id="0" name=""/>
        <dsp:cNvSpPr/>
      </dsp:nvSpPr>
      <dsp:spPr>
        <a:xfrm>
          <a:off x="3044272" y="0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Openfire Server check</a:t>
          </a:r>
          <a:endParaRPr lang="zh-CN" altLang="en-US" sz="1100" kern="1200" dirty="0"/>
        </a:p>
      </dsp:txBody>
      <dsp:txXfrm>
        <a:off x="3057366" y="13094"/>
        <a:ext cx="867948" cy="420880"/>
      </dsp:txXfrm>
    </dsp:sp>
    <dsp:sp modelId="{7082D427-61AE-0842-BDAA-CDA1171E303C}">
      <dsp:nvSpPr>
        <dsp:cNvPr id="0" name=""/>
        <dsp:cNvSpPr/>
      </dsp:nvSpPr>
      <dsp:spPr>
        <a:xfrm rot="2142401">
          <a:off x="2645218" y="603283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4433" y="598864"/>
        <a:ext cx="22022" cy="22022"/>
      </dsp:txXfrm>
    </dsp:sp>
    <dsp:sp modelId="{DB5393FD-74E7-0B44-A2DA-4F0DFAFF3758}">
      <dsp:nvSpPr>
        <dsp:cNvPr id="0" name=""/>
        <dsp:cNvSpPr/>
      </dsp:nvSpPr>
      <dsp:spPr>
        <a:xfrm>
          <a:off x="3044272" y="514873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Clien read timeout Check</a:t>
          </a:r>
          <a:endParaRPr lang="zh-CN" altLang="en-US" sz="1100" kern="1200" dirty="0"/>
        </a:p>
      </dsp:txBody>
      <dsp:txXfrm>
        <a:off x="3057366" y="527967"/>
        <a:ext cx="867948" cy="420880"/>
      </dsp:txXfrm>
    </dsp:sp>
    <dsp:sp modelId="{930F11FB-4520-A645-9FBD-3E8795717580}">
      <dsp:nvSpPr>
        <dsp:cNvPr id="0" name=""/>
        <dsp:cNvSpPr/>
      </dsp:nvSpPr>
      <dsp:spPr>
        <a:xfrm rot="4748207">
          <a:off x="664792" y="3270325"/>
          <a:ext cx="189772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897723" y="6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566210" y="3229474"/>
        <a:ext cx="94886" cy="94886"/>
      </dsp:txXfrm>
    </dsp:sp>
    <dsp:sp modelId="{FFB627B8-F495-8E45-8343-0A61C510D0AF}">
      <dsp:nvSpPr>
        <dsp:cNvPr id="0" name=""/>
        <dsp:cNvSpPr/>
      </dsp:nvSpPr>
      <dsp:spPr>
        <a:xfrm>
          <a:off x="1792481" y="3985241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Epoll Wait</a:t>
          </a:r>
          <a:endParaRPr lang="zh-CN" altLang="en-US" sz="1100" kern="1200" dirty="0"/>
        </a:p>
      </dsp:txBody>
      <dsp:txXfrm>
        <a:off x="1805575" y="3998335"/>
        <a:ext cx="867948" cy="420880"/>
      </dsp:txXfrm>
    </dsp:sp>
    <dsp:sp modelId="{95FED68D-C42F-AF48-B1EA-DE70CC7602A0}">
      <dsp:nvSpPr>
        <dsp:cNvPr id="0" name=""/>
        <dsp:cNvSpPr/>
      </dsp:nvSpPr>
      <dsp:spPr>
        <a:xfrm rot="17230830">
          <a:off x="2260036" y="3623789"/>
          <a:ext cx="121081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210817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5174" y="3600110"/>
        <a:ext cx="60540" cy="60540"/>
      </dsp:txXfrm>
    </dsp:sp>
    <dsp:sp modelId="{D1584356-A8D5-A346-B27C-35C6A27C3D0D}">
      <dsp:nvSpPr>
        <dsp:cNvPr id="0" name=""/>
        <dsp:cNvSpPr/>
      </dsp:nvSpPr>
      <dsp:spPr>
        <a:xfrm>
          <a:off x="3044272" y="2828452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Upstream</a:t>
          </a:r>
          <a:endParaRPr lang="zh-CN" altLang="en-US" sz="1100" kern="1200" dirty="0"/>
        </a:p>
      </dsp:txBody>
      <dsp:txXfrm>
        <a:off x="3057366" y="2841546"/>
        <a:ext cx="867948" cy="420880"/>
      </dsp:txXfrm>
    </dsp:sp>
    <dsp:sp modelId="{02FD937E-D618-2B4C-AAF3-EBAE7BDF5AE6}">
      <dsp:nvSpPr>
        <dsp:cNvPr id="0" name=""/>
        <dsp:cNvSpPr/>
      </dsp:nvSpPr>
      <dsp:spPr>
        <a:xfrm rot="19457599">
          <a:off x="3897009" y="2916862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6225" y="2912443"/>
        <a:ext cx="22022" cy="22022"/>
      </dsp:txXfrm>
    </dsp:sp>
    <dsp:sp modelId="{F4DBF727-48B7-5243-B74A-7F0F16977D1E}">
      <dsp:nvSpPr>
        <dsp:cNvPr id="0" name=""/>
        <dsp:cNvSpPr/>
      </dsp:nvSpPr>
      <dsp:spPr>
        <a:xfrm>
          <a:off x="4296063" y="2571388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Init</a:t>
          </a:r>
          <a:endParaRPr lang="zh-CN" altLang="en-US" sz="1100" kern="1200" dirty="0"/>
        </a:p>
      </dsp:txBody>
      <dsp:txXfrm>
        <a:off x="4309157" y="2584482"/>
        <a:ext cx="867948" cy="420880"/>
      </dsp:txXfrm>
    </dsp:sp>
    <dsp:sp modelId="{8FF0BE6F-B9CF-1247-BABC-4C3A9207E5B8}">
      <dsp:nvSpPr>
        <dsp:cNvPr id="0" name=""/>
        <dsp:cNvSpPr/>
      </dsp:nvSpPr>
      <dsp:spPr>
        <a:xfrm rot="2142401">
          <a:off x="3897009" y="3173926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6225" y="3169507"/>
        <a:ext cx="22022" cy="22022"/>
      </dsp:txXfrm>
    </dsp:sp>
    <dsp:sp modelId="{313326B4-073D-524E-B68C-F0EF69F1EFE4}">
      <dsp:nvSpPr>
        <dsp:cNvPr id="0" name=""/>
        <dsp:cNvSpPr/>
      </dsp:nvSpPr>
      <dsp:spPr>
        <a:xfrm>
          <a:off x="4296063" y="3085516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Hander</a:t>
          </a:r>
          <a:endParaRPr lang="zh-CN" altLang="en-US" sz="1100" kern="1200" dirty="0"/>
        </a:p>
      </dsp:txBody>
      <dsp:txXfrm>
        <a:off x="4309157" y="3098610"/>
        <a:ext cx="867948" cy="420880"/>
      </dsp:txXfrm>
    </dsp:sp>
    <dsp:sp modelId="{4CB9AE86-6C7B-F14B-AB50-6E5468E2264B}">
      <dsp:nvSpPr>
        <dsp:cNvPr id="0" name=""/>
        <dsp:cNvSpPr/>
      </dsp:nvSpPr>
      <dsp:spPr>
        <a:xfrm rot="17350740">
          <a:off x="4824686" y="2788330"/>
          <a:ext cx="108868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8868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41810" y="2767705"/>
        <a:ext cx="54434" cy="54434"/>
      </dsp:txXfrm>
    </dsp:sp>
    <dsp:sp modelId="{5AA5C9C1-001D-634B-A00F-E6555FA7F4A8}">
      <dsp:nvSpPr>
        <dsp:cNvPr id="0" name=""/>
        <dsp:cNvSpPr/>
      </dsp:nvSpPr>
      <dsp:spPr>
        <a:xfrm>
          <a:off x="5547855" y="2057259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Connect Pool</a:t>
          </a:r>
          <a:endParaRPr lang="zh-CN" altLang="en-US" sz="1100" kern="1200" dirty="0"/>
        </a:p>
      </dsp:txBody>
      <dsp:txXfrm>
        <a:off x="5560949" y="2070353"/>
        <a:ext cx="867948" cy="420880"/>
      </dsp:txXfrm>
    </dsp:sp>
    <dsp:sp modelId="{41B1BF3B-D228-194F-AE40-EE82FC150376}">
      <dsp:nvSpPr>
        <dsp:cNvPr id="0" name=""/>
        <dsp:cNvSpPr/>
      </dsp:nvSpPr>
      <dsp:spPr>
        <a:xfrm rot="17350740">
          <a:off x="6076477" y="1760073"/>
          <a:ext cx="108868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8868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93602" y="1739447"/>
        <a:ext cx="54434" cy="54434"/>
      </dsp:txXfrm>
    </dsp:sp>
    <dsp:sp modelId="{B84D19FF-7E79-444C-8A0D-B3AEA564C72D}">
      <dsp:nvSpPr>
        <dsp:cNvPr id="0" name=""/>
        <dsp:cNvSpPr/>
      </dsp:nvSpPr>
      <dsp:spPr>
        <a:xfrm>
          <a:off x="6799646" y="1029002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Openfire </a:t>
          </a:r>
          <a:r>
            <a:rPr lang="en-US" altLang="zh-CN" sz="1100" kern="1200" dirty="0" err="1" smtClean="0"/>
            <a:t>auth</a:t>
          </a:r>
          <a:endParaRPr lang="zh-CN" altLang="en-US" sz="1100" kern="1200" dirty="0"/>
        </a:p>
      </dsp:txBody>
      <dsp:txXfrm>
        <a:off x="6812740" y="1042096"/>
        <a:ext cx="867948" cy="420880"/>
      </dsp:txXfrm>
    </dsp:sp>
    <dsp:sp modelId="{6183D9FB-724F-B64C-AB70-64490A6BC284}">
      <dsp:nvSpPr>
        <dsp:cNvPr id="0" name=""/>
        <dsp:cNvSpPr/>
      </dsp:nvSpPr>
      <dsp:spPr>
        <a:xfrm rot="18289469">
          <a:off x="6307671" y="2017137"/>
          <a:ext cx="62629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2629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5161" y="2008071"/>
        <a:ext cx="31314" cy="31314"/>
      </dsp:txXfrm>
    </dsp:sp>
    <dsp:sp modelId="{1EE4DC6B-A941-6F4F-B653-8F8E5CF31626}">
      <dsp:nvSpPr>
        <dsp:cNvPr id="0" name=""/>
        <dsp:cNvSpPr/>
      </dsp:nvSpPr>
      <dsp:spPr>
        <a:xfrm>
          <a:off x="6799646" y="1543130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Load Balance</a:t>
          </a:r>
          <a:endParaRPr lang="zh-CN" altLang="en-US" sz="1100" kern="1200" dirty="0"/>
        </a:p>
      </dsp:txBody>
      <dsp:txXfrm>
        <a:off x="6812740" y="1556224"/>
        <a:ext cx="867948" cy="420880"/>
      </dsp:txXfrm>
    </dsp:sp>
    <dsp:sp modelId="{5D646F6E-6954-624F-ADF9-5FAA68FAF321}">
      <dsp:nvSpPr>
        <dsp:cNvPr id="0" name=""/>
        <dsp:cNvSpPr/>
      </dsp:nvSpPr>
      <dsp:spPr>
        <a:xfrm>
          <a:off x="6441991" y="2274201"/>
          <a:ext cx="35765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5765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11877" y="2271852"/>
        <a:ext cx="17882" cy="17882"/>
      </dsp:txXfrm>
    </dsp:sp>
    <dsp:sp modelId="{101A2207-E3AB-3E4D-837F-E6F44696F5B9}">
      <dsp:nvSpPr>
        <dsp:cNvPr id="0" name=""/>
        <dsp:cNvSpPr/>
      </dsp:nvSpPr>
      <dsp:spPr>
        <a:xfrm>
          <a:off x="6799646" y="2057259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Session Sticky</a:t>
          </a:r>
          <a:endParaRPr lang="zh-CN" altLang="en-US" sz="1100" kern="1200" dirty="0"/>
        </a:p>
      </dsp:txBody>
      <dsp:txXfrm>
        <a:off x="6812740" y="2070353"/>
        <a:ext cx="867948" cy="420880"/>
      </dsp:txXfrm>
    </dsp:sp>
    <dsp:sp modelId="{1953796C-CC40-7B40-9FCE-F2F20352660F}">
      <dsp:nvSpPr>
        <dsp:cNvPr id="0" name=""/>
        <dsp:cNvSpPr/>
      </dsp:nvSpPr>
      <dsp:spPr>
        <a:xfrm rot="3310531">
          <a:off x="6307671" y="2531266"/>
          <a:ext cx="62629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2629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5161" y="2522200"/>
        <a:ext cx="31314" cy="31314"/>
      </dsp:txXfrm>
    </dsp:sp>
    <dsp:sp modelId="{830647CF-3A00-2E4D-9D16-4FC62B19C744}">
      <dsp:nvSpPr>
        <dsp:cNvPr id="0" name=""/>
        <dsp:cNvSpPr/>
      </dsp:nvSpPr>
      <dsp:spPr>
        <a:xfrm>
          <a:off x="6799646" y="2571388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Failover</a:t>
          </a:r>
          <a:endParaRPr lang="zh-CN" altLang="en-US" sz="1100" kern="1200" dirty="0"/>
        </a:p>
      </dsp:txBody>
      <dsp:txXfrm>
        <a:off x="6812740" y="2584482"/>
        <a:ext cx="867948" cy="420880"/>
      </dsp:txXfrm>
    </dsp:sp>
    <dsp:sp modelId="{E349FEEF-F831-1149-8154-ED7EF0BD653D}">
      <dsp:nvSpPr>
        <dsp:cNvPr id="0" name=""/>
        <dsp:cNvSpPr/>
      </dsp:nvSpPr>
      <dsp:spPr>
        <a:xfrm rot="4249260">
          <a:off x="6076477" y="2788330"/>
          <a:ext cx="108868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8868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93602" y="2767705"/>
        <a:ext cx="54434" cy="54434"/>
      </dsp:txXfrm>
    </dsp:sp>
    <dsp:sp modelId="{682AA61C-CB9E-8A4E-A7D9-543ED0E906EE}">
      <dsp:nvSpPr>
        <dsp:cNvPr id="0" name=""/>
        <dsp:cNvSpPr/>
      </dsp:nvSpPr>
      <dsp:spPr>
        <a:xfrm>
          <a:off x="6799646" y="3085516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Merge Connection</a:t>
          </a:r>
          <a:endParaRPr lang="zh-CN" altLang="en-US" sz="1100" kern="1200" dirty="0"/>
        </a:p>
      </dsp:txBody>
      <dsp:txXfrm>
        <a:off x="6812740" y="3098610"/>
        <a:ext cx="867948" cy="420880"/>
      </dsp:txXfrm>
    </dsp:sp>
    <dsp:sp modelId="{BCDB7BCB-39B4-F64E-9D7B-967F027F2F94}">
      <dsp:nvSpPr>
        <dsp:cNvPr id="0" name=""/>
        <dsp:cNvSpPr/>
      </dsp:nvSpPr>
      <dsp:spPr>
        <a:xfrm rot="4249260">
          <a:off x="4824686" y="3816587"/>
          <a:ext cx="108868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8868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41810" y="3795962"/>
        <a:ext cx="54434" cy="54434"/>
      </dsp:txXfrm>
    </dsp:sp>
    <dsp:sp modelId="{FFF41FFE-5A41-E546-B18A-4B708E51D6A2}">
      <dsp:nvSpPr>
        <dsp:cNvPr id="0" name=""/>
        <dsp:cNvSpPr/>
      </dsp:nvSpPr>
      <dsp:spPr>
        <a:xfrm>
          <a:off x="5547855" y="4113773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Read/Write Openfire</a:t>
          </a:r>
          <a:endParaRPr lang="zh-CN" altLang="en-US" sz="1100" kern="1200" dirty="0"/>
        </a:p>
      </dsp:txBody>
      <dsp:txXfrm>
        <a:off x="5560949" y="4126867"/>
        <a:ext cx="867948" cy="420880"/>
      </dsp:txXfrm>
    </dsp:sp>
    <dsp:sp modelId="{3F1E3850-A217-494A-9CCE-D3D9CCF0A0F8}">
      <dsp:nvSpPr>
        <dsp:cNvPr id="0" name=""/>
        <dsp:cNvSpPr/>
      </dsp:nvSpPr>
      <dsp:spPr>
        <a:xfrm rot="18289469">
          <a:off x="6307671" y="4073651"/>
          <a:ext cx="62629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2629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5161" y="4064586"/>
        <a:ext cx="31314" cy="31314"/>
      </dsp:txXfrm>
    </dsp:sp>
    <dsp:sp modelId="{7F622EF7-0FA5-5C44-AA90-5EED5D1D71FE}">
      <dsp:nvSpPr>
        <dsp:cNvPr id="0" name=""/>
        <dsp:cNvSpPr/>
      </dsp:nvSpPr>
      <dsp:spPr>
        <a:xfrm>
          <a:off x="6799646" y="3599645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XMPP Stream Parser</a:t>
          </a:r>
          <a:endParaRPr lang="zh-CN" altLang="en-US" sz="1100" kern="1200" dirty="0"/>
        </a:p>
      </dsp:txBody>
      <dsp:txXfrm>
        <a:off x="6812740" y="3612739"/>
        <a:ext cx="867948" cy="420880"/>
      </dsp:txXfrm>
    </dsp:sp>
    <dsp:sp modelId="{EF90394F-8EFE-AA42-B118-F522071EC0DA}">
      <dsp:nvSpPr>
        <dsp:cNvPr id="0" name=""/>
        <dsp:cNvSpPr/>
      </dsp:nvSpPr>
      <dsp:spPr>
        <a:xfrm>
          <a:off x="6441991" y="4330716"/>
          <a:ext cx="35765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5765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11877" y="4328366"/>
        <a:ext cx="17882" cy="17882"/>
      </dsp:txXfrm>
    </dsp:sp>
    <dsp:sp modelId="{70100AC2-1A93-6A42-9460-8699E92F3772}">
      <dsp:nvSpPr>
        <dsp:cNvPr id="0" name=""/>
        <dsp:cNvSpPr/>
      </dsp:nvSpPr>
      <dsp:spPr>
        <a:xfrm>
          <a:off x="6799646" y="4113773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Proxy Event Queue</a:t>
          </a:r>
          <a:endParaRPr lang="zh-CN" altLang="en-US" sz="1100" kern="1200" dirty="0"/>
        </a:p>
      </dsp:txBody>
      <dsp:txXfrm>
        <a:off x="6812740" y="4126867"/>
        <a:ext cx="867948" cy="420880"/>
      </dsp:txXfrm>
    </dsp:sp>
    <dsp:sp modelId="{674FAC1E-0E16-124A-A111-823F9AF449DF}">
      <dsp:nvSpPr>
        <dsp:cNvPr id="0" name=""/>
        <dsp:cNvSpPr/>
      </dsp:nvSpPr>
      <dsp:spPr>
        <a:xfrm rot="3310531">
          <a:off x="6307671" y="4587780"/>
          <a:ext cx="62629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2629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5161" y="4578714"/>
        <a:ext cx="31314" cy="31314"/>
      </dsp:txXfrm>
    </dsp:sp>
    <dsp:sp modelId="{BAAF144E-974A-4147-BAC5-4E9A8AB23981}">
      <dsp:nvSpPr>
        <dsp:cNvPr id="0" name=""/>
        <dsp:cNvSpPr/>
      </dsp:nvSpPr>
      <dsp:spPr>
        <a:xfrm>
          <a:off x="6799646" y="4627902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XMPP </a:t>
          </a:r>
          <a:r>
            <a:rPr lang="en-US" altLang="zh-CN" sz="1100" kern="1200" dirty="0" smtClean="0"/>
            <a:t>Forward</a:t>
          </a:r>
          <a:endParaRPr lang="zh-CN" altLang="en-US" sz="1100" kern="1200" dirty="0"/>
        </a:p>
      </dsp:txBody>
      <dsp:txXfrm>
        <a:off x="6812740" y="4640996"/>
        <a:ext cx="867948" cy="420880"/>
      </dsp:txXfrm>
    </dsp:sp>
    <dsp:sp modelId="{115591E2-3041-9A46-ADA0-1180FF9005B6}">
      <dsp:nvSpPr>
        <dsp:cNvPr id="0" name=""/>
        <dsp:cNvSpPr/>
      </dsp:nvSpPr>
      <dsp:spPr>
        <a:xfrm rot="17945813">
          <a:off x="2497705" y="3880853"/>
          <a:ext cx="7354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735479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7058" y="3869058"/>
        <a:ext cx="36773" cy="36773"/>
      </dsp:txXfrm>
    </dsp:sp>
    <dsp:sp modelId="{D41698F7-84FD-EC41-8CDF-917F016C0BFF}">
      <dsp:nvSpPr>
        <dsp:cNvPr id="0" name=""/>
        <dsp:cNvSpPr/>
      </dsp:nvSpPr>
      <dsp:spPr>
        <a:xfrm>
          <a:off x="3044272" y="3342580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Upstream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Check</a:t>
          </a:r>
          <a:endParaRPr lang="zh-CN" altLang="en-US" sz="1100" kern="1200" dirty="0"/>
        </a:p>
      </dsp:txBody>
      <dsp:txXfrm>
        <a:off x="3057366" y="3355674"/>
        <a:ext cx="867948" cy="420880"/>
      </dsp:txXfrm>
    </dsp:sp>
    <dsp:sp modelId="{68D20232-60E2-0B4D-BC09-2BA8CF1001B7}">
      <dsp:nvSpPr>
        <dsp:cNvPr id="0" name=""/>
        <dsp:cNvSpPr/>
      </dsp:nvSpPr>
      <dsp:spPr>
        <a:xfrm rot="4369170">
          <a:off x="2260036" y="4780578"/>
          <a:ext cx="121081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210817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5174" y="4756900"/>
        <a:ext cx="60540" cy="60540"/>
      </dsp:txXfrm>
    </dsp:sp>
    <dsp:sp modelId="{430D6541-8531-9D4B-B753-3A9ACA97A980}">
      <dsp:nvSpPr>
        <dsp:cNvPr id="0" name=""/>
        <dsp:cNvSpPr/>
      </dsp:nvSpPr>
      <dsp:spPr>
        <a:xfrm>
          <a:off x="3044272" y="5142030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Proxy</a:t>
          </a:r>
          <a:endParaRPr lang="zh-CN" altLang="en-US" sz="1100" kern="1200" dirty="0"/>
        </a:p>
      </dsp:txBody>
      <dsp:txXfrm>
        <a:off x="3057366" y="5155124"/>
        <a:ext cx="867948" cy="420880"/>
      </dsp:txXfrm>
    </dsp:sp>
    <dsp:sp modelId="{B667F764-E3FC-874A-A0A4-4F50E4FF7652}">
      <dsp:nvSpPr>
        <dsp:cNvPr id="0" name=""/>
        <dsp:cNvSpPr/>
      </dsp:nvSpPr>
      <dsp:spPr>
        <a:xfrm rot="19457599">
          <a:off x="3897009" y="5230441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6225" y="5226021"/>
        <a:ext cx="22022" cy="22022"/>
      </dsp:txXfrm>
    </dsp:sp>
    <dsp:sp modelId="{C8589930-1B8B-0B4A-BC0B-DF994C4D6250}">
      <dsp:nvSpPr>
        <dsp:cNvPr id="0" name=""/>
        <dsp:cNvSpPr/>
      </dsp:nvSpPr>
      <dsp:spPr>
        <a:xfrm>
          <a:off x="4296063" y="4884966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Init</a:t>
          </a:r>
          <a:endParaRPr lang="zh-CN" altLang="en-US" sz="1100" kern="1200" dirty="0"/>
        </a:p>
      </dsp:txBody>
      <dsp:txXfrm>
        <a:off x="4309157" y="4898060"/>
        <a:ext cx="867948" cy="420880"/>
      </dsp:txXfrm>
    </dsp:sp>
    <dsp:sp modelId="{C38FCF62-48A7-6B40-8ACC-F44C35AE259D}">
      <dsp:nvSpPr>
        <dsp:cNvPr id="0" name=""/>
        <dsp:cNvSpPr/>
      </dsp:nvSpPr>
      <dsp:spPr>
        <a:xfrm rot="2142401">
          <a:off x="3897009" y="5487505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6225" y="5483085"/>
        <a:ext cx="22022" cy="22022"/>
      </dsp:txXfrm>
    </dsp:sp>
    <dsp:sp modelId="{EE46A686-65F6-6540-9112-A3E336B237F7}">
      <dsp:nvSpPr>
        <dsp:cNvPr id="0" name=""/>
        <dsp:cNvSpPr/>
      </dsp:nvSpPr>
      <dsp:spPr>
        <a:xfrm>
          <a:off x="4296063" y="5399095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Hander</a:t>
          </a:r>
          <a:endParaRPr lang="zh-CN" altLang="en-US" sz="1100" kern="1200" dirty="0"/>
        </a:p>
      </dsp:txBody>
      <dsp:txXfrm>
        <a:off x="4309157" y="5412189"/>
        <a:ext cx="867948" cy="420880"/>
      </dsp:txXfrm>
    </dsp:sp>
    <dsp:sp modelId="{F6E406E4-6A02-BE4A-9192-1F8DC7176B18}">
      <dsp:nvSpPr>
        <dsp:cNvPr id="0" name=""/>
        <dsp:cNvSpPr/>
      </dsp:nvSpPr>
      <dsp:spPr>
        <a:xfrm>
          <a:off x="5190200" y="5616037"/>
          <a:ext cx="35765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5765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0086" y="5613688"/>
        <a:ext cx="17882" cy="17882"/>
      </dsp:txXfrm>
    </dsp:sp>
    <dsp:sp modelId="{C473BEF3-01E2-764C-81BC-CF5B664F773C}">
      <dsp:nvSpPr>
        <dsp:cNvPr id="0" name=""/>
        <dsp:cNvSpPr/>
      </dsp:nvSpPr>
      <dsp:spPr>
        <a:xfrm>
          <a:off x="5547855" y="5399095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Read/Write Client</a:t>
          </a:r>
          <a:endParaRPr lang="zh-CN" altLang="en-US" sz="1100" kern="1200" dirty="0"/>
        </a:p>
      </dsp:txBody>
      <dsp:txXfrm>
        <a:off x="5560949" y="5412189"/>
        <a:ext cx="867948" cy="420880"/>
      </dsp:txXfrm>
    </dsp:sp>
    <dsp:sp modelId="{84AA3037-29FA-D247-8D7E-7FE592DFBEE0}">
      <dsp:nvSpPr>
        <dsp:cNvPr id="0" name=""/>
        <dsp:cNvSpPr/>
      </dsp:nvSpPr>
      <dsp:spPr>
        <a:xfrm rot="19457599">
          <a:off x="6400592" y="5487505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9807" y="5483085"/>
        <a:ext cx="22022" cy="22022"/>
      </dsp:txXfrm>
    </dsp:sp>
    <dsp:sp modelId="{C7266988-1C98-E744-A2D5-6291ACFD1A5D}">
      <dsp:nvSpPr>
        <dsp:cNvPr id="0" name=""/>
        <dsp:cNvSpPr/>
      </dsp:nvSpPr>
      <dsp:spPr>
        <a:xfrm>
          <a:off x="6799646" y="5142030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XMPP Stream Parser</a:t>
          </a:r>
          <a:endParaRPr lang="zh-CN" altLang="en-US" sz="1100" kern="1200" dirty="0"/>
        </a:p>
      </dsp:txBody>
      <dsp:txXfrm>
        <a:off x="6812740" y="5155124"/>
        <a:ext cx="867948" cy="420880"/>
      </dsp:txXfrm>
    </dsp:sp>
    <dsp:sp modelId="{F0BEE546-163D-D742-ABE8-CFC73385AB80}">
      <dsp:nvSpPr>
        <dsp:cNvPr id="0" name=""/>
        <dsp:cNvSpPr/>
      </dsp:nvSpPr>
      <dsp:spPr>
        <a:xfrm rot="2142401">
          <a:off x="6400592" y="5744569"/>
          <a:ext cx="4404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0453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09807" y="5740150"/>
        <a:ext cx="22022" cy="22022"/>
      </dsp:txXfrm>
    </dsp:sp>
    <dsp:sp modelId="{D2857167-0B05-AD46-B75B-5255F25A7BB4}">
      <dsp:nvSpPr>
        <dsp:cNvPr id="0" name=""/>
        <dsp:cNvSpPr/>
      </dsp:nvSpPr>
      <dsp:spPr>
        <a:xfrm>
          <a:off x="6799646" y="5656159"/>
          <a:ext cx="894136" cy="447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XMPP Forward</a:t>
          </a:r>
          <a:endParaRPr lang="zh-CN" altLang="en-US" sz="1100" kern="1200" dirty="0"/>
        </a:p>
      </dsp:txBody>
      <dsp:txXfrm>
        <a:off x="6812740" y="5669253"/>
        <a:ext cx="867948" cy="42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F8886-C5DF-004C-9FAA-FE368457877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542F-E9A3-AB47-933B-48D86EB7B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90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542F-E9A3-AB47-933B-48D86EB7B58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1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23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8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9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3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2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5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1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9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A8BE-932F-9344-8195-8968AD1F1BDA}" type="datetimeFigureOut">
              <a:rPr kumimoji="1" lang="zh-CN" altLang="en-US" smtClean="0"/>
              <a:t>3/31/14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78066" y="1614833"/>
            <a:ext cx="5563937" cy="3296544"/>
            <a:chOff x="378066" y="1614833"/>
            <a:chExt cx="5563937" cy="3296544"/>
          </a:xfrm>
        </p:grpSpPr>
        <p:grpSp>
          <p:nvGrpSpPr>
            <p:cNvPr id="71" name="组 70"/>
            <p:cNvGrpSpPr/>
            <p:nvPr/>
          </p:nvGrpSpPr>
          <p:grpSpPr>
            <a:xfrm>
              <a:off x="691107" y="1819477"/>
              <a:ext cx="5250896" cy="3091900"/>
              <a:chOff x="691107" y="1819477"/>
              <a:chExt cx="5250896" cy="30919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3678" y="1819477"/>
                <a:ext cx="454943" cy="513547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07" y="2318078"/>
                <a:ext cx="454943" cy="513547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952" y="2882525"/>
                <a:ext cx="454943" cy="513547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07" y="3396072"/>
                <a:ext cx="454943" cy="51354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876" y="3889128"/>
                <a:ext cx="454943" cy="513547"/>
              </a:xfrm>
              <a:prstGeom prst="rect">
                <a:avLst/>
              </a:prstGeom>
            </p:spPr>
          </p:pic>
          <p:grpSp>
            <p:nvGrpSpPr>
              <p:cNvPr id="13" name="Group 55"/>
              <p:cNvGrpSpPr>
                <a:grpSpLocks noChangeAspect="1"/>
              </p:cNvGrpSpPr>
              <p:nvPr/>
            </p:nvGrpSpPr>
            <p:grpSpPr bwMode="auto">
              <a:xfrm>
                <a:off x="3203269" y="2779349"/>
                <a:ext cx="915987" cy="801687"/>
                <a:chOff x="0" y="0"/>
                <a:chExt cx="577" cy="505"/>
              </a:xfrm>
            </p:grpSpPr>
            <p:sp>
              <p:nvSpPr>
                <p:cNvPr id="14" name="AutoShape 5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577" cy="5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577" cy="505"/>
                </a:xfrm>
                <a:custGeom>
                  <a:avLst/>
                  <a:gdLst>
                    <a:gd name="T0" fmla="*/ 0 w 16156"/>
                    <a:gd name="T1" fmla="*/ 1770 h 14140"/>
                    <a:gd name="T2" fmla="*/ 2604 w 16156"/>
                    <a:gd name="T3" fmla="*/ 0 h 14140"/>
                    <a:gd name="T4" fmla="*/ 10203 w 16156"/>
                    <a:gd name="T5" fmla="*/ 0 h 14140"/>
                    <a:gd name="T6" fmla="*/ 10203 w 16156"/>
                    <a:gd name="T7" fmla="*/ 0 h 14140"/>
                    <a:gd name="T8" fmla="*/ 11338 w 16156"/>
                    <a:gd name="T9" fmla="*/ 0 h 14140"/>
                    <a:gd name="T10" fmla="*/ 13547 w 16156"/>
                    <a:gd name="T11" fmla="*/ 4473 h 14140"/>
                    <a:gd name="T12" fmla="*/ 16156 w 16156"/>
                    <a:gd name="T13" fmla="*/ 4473 h 14140"/>
                    <a:gd name="T14" fmla="*/ 16156 w 16156"/>
                    <a:gd name="T15" fmla="*/ 7759 h 14140"/>
                    <a:gd name="T16" fmla="*/ 16156 w 16156"/>
                    <a:gd name="T17" fmla="*/ 7759 h 14140"/>
                    <a:gd name="T18" fmla="*/ 16156 w 16156"/>
                    <a:gd name="T19" fmla="*/ 7759 h 14140"/>
                    <a:gd name="T20" fmla="*/ 13548 w 16156"/>
                    <a:gd name="T21" fmla="*/ 9525 h 14140"/>
                    <a:gd name="T22" fmla="*/ 13548 w 16156"/>
                    <a:gd name="T23" fmla="*/ 9530 h 14140"/>
                    <a:gd name="T24" fmla="*/ 13542 w 16156"/>
                    <a:gd name="T25" fmla="*/ 9530 h 14140"/>
                    <a:gd name="T26" fmla="*/ 13536 w 16156"/>
                    <a:gd name="T27" fmla="*/ 9534 h 14140"/>
                    <a:gd name="T28" fmla="*/ 13534 w 16156"/>
                    <a:gd name="T29" fmla="*/ 9530 h 14140"/>
                    <a:gd name="T30" fmla="*/ 12487 w 16156"/>
                    <a:gd name="T31" fmla="*/ 9530 h 14140"/>
                    <a:gd name="T32" fmla="*/ 10787 w 16156"/>
                    <a:gd name="T33" fmla="*/ 12370 h 14140"/>
                    <a:gd name="T34" fmla="*/ 10787 w 16156"/>
                    <a:gd name="T35" fmla="*/ 12370 h 14140"/>
                    <a:gd name="T36" fmla="*/ 8179 w 16156"/>
                    <a:gd name="T37" fmla="*/ 14140 h 14140"/>
                    <a:gd name="T38" fmla="*/ 8179 w 16156"/>
                    <a:gd name="T39" fmla="*/ 14140 h 14140"/>
                    <a:gd name="T40" fmla="*/ 8179 w 16156"/>
                    <a:gd name="T41" fmla="*/ 14140 h 14140"/>
                    <a:gd name="T42" fmla="*/ 8179 w 16156"/>
                    <a:gd name="T43" fmla="*/ 14140 h 14140"/>
                    <a:gd name="T44" fmla="*/ 0 w 16156"/>
                    <a:gd name="T45" fmla="*/ 14140 h 14140"/>
                    <a:gd name="T46" fmla="*/ 0 w 16156"/>
                    <a:gd name="T47" fmla="*/ 1770 h 14140"/>
                    <a:gd name="T48" fmla="*/ 2608 w 16156"/>
                    <a:gd name="T49" fmla="*/ 1770 h 14140"/>
                    <a:gd name="T50" fmla="*/ 2608 w 16156"/>
                    <a:gd name="T51" fmla="*/ 1770 h 14140"/>
                    <a:gd name="T52" fmla="*/ 0 w 16156"/>
                    <a:gd name="T53" fmla="*/ 1770 h 14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6156" h="14140">
                      <a:moveTo>
                        <a:pt x="0" y="1770"/>
                      </a:moveTo>
                      <a:lnTo>
                        <a:pt x="2604" y="0"/>
                      </a:lnTo>
                      <a:lnTo>
                        <a:pt x="10203" y="0"/>
                      </a:lnTo>
                      <a:lnTo>
                        <a:pt x="10203" y="0"/>
                      </a:lnTo>
                      <a:lnTo>
                        <a:pt x="11338" y="0"/>
                      </a:lnTo>
                      <a:lnTo>
                        <a:pt x="13547" y="4473"/>
                      </a:lnTo>
                      <a:lnTo>
                        <a:pt x="16156" y="4473"/>
                      </a:lnTo>
                      <a:lnTo>
                        <a:pt x="16156" y="7759"/>
                      </a:lnTo>
                      <a:lnTo>
                        <a:pt x="16156" y="7759"/>
                      </a:lnTo>
                      <a:lnTo>
                        <a:pt x="16156" y="7759"/>
                      </a:lnTo>
                      <a:lnTo>
                        <a:pt x="13548" y="9525"/>
                      </a:lnTo>
                      <a:lnTo>
                        <a:pt x="13548" y="9530"/>
                      </a:lnTo>
                      <a:lnTo>
                        <a:pt x="13542" y="9530"/>
                      </a:lnTo>
                      <a:lnTo>
                        <a:pt x="13536" y="9534"/>
                      </a:lnTo>
                      <a:lnTo>
                        <a:pt x="13534" y="9530"/>
                      </a:lnTo>
                      <a:lnTo>
                        <a:pt x="12487" y="9530"/>
                      </a:lnTo>
                      <a:lnTo>
                        <a:pt x="10787" y="12370"/>
                      </a:lnTo>
                      <a:lnTo>
                        <a:pt x="10787" y="12370"/>
                      </a:lnTo>
                      <a:lnTo>
                        <a:pt x="8179" y="14140"/>
                      </a:lnTo>
                      <a:lnTo>
                        <a:pt x="8179" y="14140"/>
                      </a:lnTo>
                      <a:lnTo>
                        <a:pt x="8179" y="14140"/>
                      </a:lnTo>
                      <a:lnTo>
                        <a:pt x="8179" y="14140"/>
                      </a:lnTo>
                      <a:lnTo>
                        <a:pt x="0" y="14140"/>
                      </a:lnTo>
                      <a:lnTo>
                        <a:pt x="0" y="1770"/>
                      </a:lnTo>
                      <a:lnTo>
                        <a:pt x="2608" y="1770"/>
                      </a:lnTo>
                      <a:lnTo>
                        <a:pt x="2608" y="1770"/>
                      </a:lnTo>
                      <a:lnTo>
                        <a:pt x="0" y="177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577" cy="505"/>
                </a:xfrm>
                <a:custGeom>
                  <a:avLst/>
                  <a:gdLst>
                    <a:gd name="T0" fmla="*/ 0 w 16156"/>
                    <a:gd name="T1" fmla="*/ 1770 h 14140"/>
                    <a:gd name="T2" fmla="*/ 2604 w 16156"/>
                    <a:gd name="T3" fmla="*/ 0 h 14140"/>
                    <a:gd name="T4" fmla="*/ 10203 w 16156"/>
                    <a:gd name="T5" fmla="*/ 0 h 14140"/>
                    <a:gd name="T6" fmla="*/ 10203 w 16156"/>
                    <a:gd name="T7" fmla="*/ 0 h 14140"/>
                    <a:gd name="T8" fmla="*/ 11338 w 16156"/>
                    <a:gd name="T9" fmla="*/ 0 h 14140"/>
                    <a:gd name="T10" fmla="*/ 13547 w 16156"/>
                    <a:gd name="T11" fmla="*/ 4473 h 14140"/>
                    <a:gd name="T12" fmla="*/ 16156 w 16156"/>
                    <a:gd name="T13" fmla="*/ 4473 h 14140"/>
                    <a:gd name="T14" fmla="*/ 16156 w 16156"/>
                    <a:gd name="T15" fmla="*/ 7759 h 14140"/>
                    <a:gd name="T16" fmla="*/ 16156 w 16156"/>
                    <a:gd name="T17" fmla="*/ 7759 h 14140"/>
                    <a:gd name="T18" fmla="*/ 16156 w 16156"/>
                    <a:gd name="T19" fmla="*/ 7759 h 14140"/>
                    <a:gd name="T20" fmla="*/ 13536 w 16156"/>
                    <a:gd name="T21" fmla="*/ 9534 h 14140"/>
                    <a:gd name="T22" fmla="*/ 12992 w 16156"/>
                    <a:gd name="T23" fmla="*/ 8684 h 14140"/>
                    <a:gd name="T24" fmla="*/ 10787 w 16156"/>
                    <a:gd name="T25" fmla="*/ 12370 h 14140"/>
                    <a:gd name="T26" fmla="*/ 10787 w 16156"/>
                    <a:gd name="T27" fmla="*/ 12370 h 14140"/>
                    <a:gd name="T28" fmla="*/ 8179 w 16156"/>
                    <a:gd name="T29" fmla="*/ 14140 h 14140"/>
                    <a:gd name="T30" fmla="*/ 8170 w 16156"/>
                    <a:gd name="T31" fmla="*/ 14124 h 14140"/>
                    <a:gd name="T32" fmla="*/ 8144 w 16156"/>
                    <a:gd name="T33" fmla="*/ 14077 h 14140"/>
                    <a:gd name="T34" fmla="*/ 8103 w 16156"/>
                    <a:gd name="T35" fmla="*/ 14005 h 14140"/>
                    <a:gd name="T36" fmla="*/ 8050 w 16156"/>
                    <a:gd name="T37" fmla="*/ 13909 h 14140"/>
                    <a:gd name="T38" fmla="*/ 7987 w 16156"/>
                    <a:gd name="T39" fmla="*/ 13795 h 14140"/>
                    <a:gd name="T40" fmla="*/ 7917 w 16156"/>
                    <a:gd name="T41" fmla="*/ 13666 h 14140"/>
                    <a:gd name="T42" fmla="*/ 7842 w 16156"/>
                    <a:gd name="T43" fmla="*/ 13525 h 14140"/>
                    <a:gd name="T44" fmla="*/ 7765 w 16156"/>
                    <a:gd name="T45" fmla="*/ 13377 h 14140"/>
                    <a:gd name="T46" fmla="*/ 7726 w 16156"/>
                    <a:gd name="T47" fmla="*/ 13301 h 14140"/>
                    <a:gd name="T48" fmla="*/ 7686 w 16156"/>
                    <a:gd name="T49" fmla="*/ 13224 h 14140"/>
                    <a:gd name="T50" fmla="*/ 7649 w 16156"/>
                    <a:gd name="T51" fmla="*/ 13148 h 14140"/>
                    <a:gd name="T52" fmla="*/ 7611 w 16156"/>
                    <a:gd name="T53" fmla="*/ 13072 h 14140"/>
                    <a:gd name="T54" fmla="*/ 7575 w 16156"/>
                    <a:gd name="T55" fmla="*/ 12997 h 14140"/>
                    <a:gd name="T56" fmla="*/ 7540 w 16156"/>
                    <a:gd name="T57" fmla="*/ 12924 h 14140"/>
                    <a:gd name="T58" fmla="*/ 7507 w 16156"/>
                    <a:gd name="T59" fmla="*/ 12852 h 14140"/>
                    <a:gd name="T60" fmla="*/ 7476 w 16156"/>
                    <a:gd name="T61" fmla="*/ 12783 h 14140"/>
                    <a:gd name="T62" fmla="*/ 7447 w 16156"/>
                    <a:gd name="T63" fmla="*/ 12716 h 14140"/>
                    <a:gd name="T64" fmla="*/ 7422 w 16156"/>
                    <a:gd name="T65" fmla="*/ 12654 h 14140"/>
                    <a:gd name="T66" fmla="*/ 7398 w 16156"/>
                    <a:gd name="T67" fmla="*/ 12594 h 14140"/>
                    <a:gd name="T68" fmla="*/ 7378 w 16156"/>
                    <a:gd name="T69" fmla="*/ 12538 h 14140"/>
                    <a:gd name="T70" fmla="*/ 7362 w 16156"/>
                    <a:gd name="T71" fmla="*/ 12488 h 14140"/>
                    <a:gd name="T72" fmla="*/ 7350 w 16156"/>
                    <a:gd name="T73" fmla="*/ 12442 h 14140"/>
                    <a:gd name="T74" fmla="*/ 7341 w 16156"/>
                    <a:gd name="T75" fmla="*/ 12403 h 14140"/>
                    <a:gd name="T76" fmla="*/ 7338 w 16156"/>
                    <a:gd name="T77" fmla="*/ 12370 h 14140"/>
                    <a:gd name="T78" fmla="*/ 2608 w 16156"/>
                    <a:gd name="T79" fmla="*/ 12370 h 14140"/>
                    <a:gd name="T80" fmla="*/ 2608 w 16156"/>
                    <a:gd name="T81" fmla="*/ 1770 h 14140"/>
                    <a:gd name="T82" fmla="*/ 0 w 16156"/>
                    <a:gd name="T83" fmla="*/ 1770 h 14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156" h="14140">
                      <a:moveTo>
                        <a:pt x="0" y="1770"/>
                      </a:moveTo>
                      <a:lnTo>
                        <a:pt x="2604" y="0"/>
                      </a:lnTo>
                      <a:lnTo>
                        <a:pt x="10203" y="0"/>
                      </a:lnTo>
                      <a:lnTo>
                        <a:pt x="10203" y="0"/>
                      </a:lnTo>
                      <a:lnTo>
                        <a:pt x="11338" y="0"/>
                      </a:lnTo>
                      <a:lnTo>
                        <a:pt x="13547" y="4473"/>
                      </a:lnTo>
                      <a:lnTo>
                        <a:pt x="16156" y="4473"/>
                      </a:lnTo>
                      <a:lnTo>
                        <a:pt x="16156" y="7759"/>
                      </a:lnTo>
                      <a:lnTo>
                        <a:pt x="16156" y="7759"/>
                      </a:lnTo>
                      <a:lnTo>
                        <a:pt x="16156" y="7759"/>
                      </a:lnTo>
                      <a:lnTo>
                        <a:pt x="13536" y="9534"/>
                      </a:lnTo>
                      <a:lnTo>
                        <a:pt x="12992" y="8684"/>
                      </a:lnTo>
                      <a:lnTo>
                        <a:pt x="10787" y="12370"/>
                      </a:lnTo>
                      <a:lnTo>
                        <a:pt x="10787" y="12370"/>
                      </a:lnTo>
                      <a:lnTo>
                        <a:pt x="8179" y="14140"/>
                      </a:lnTo>
                      <a:lnTo>
                        <a:pt x="8170" y="14124"/>
                      </a:lnTo>
                      <a:lnTo>
                        <a:pt x="8144" y="14077"/>
                      </a:lnTo>
                      <a:lnTo>
                        <a:pt x="8103" y="14005"/>
                      </a:lnTo>
                      <a:lnTo>
                        <a:pt x="8050" y="13909"/>
                      </a:lnTo>
                      <a:lnTo>
                        <a:pt x="7987" y="13795"/>
                      </a:lnTo>
                      <a:lnTo>
                        <a:pt x="7917" y="13666"/>
                      </a:lnTo>
                      <a:lnTo>
                        <a:pt x="7842" y="13525"/>
                      </a:lnTo>
                      <a:lnTo>
                        <a:pt x="7765" y="13377"/>
                      </a:lnTo>
                      <a:lnTo>
                        <a:pt x="7726" y="13301"/>
                      </a:lnTo>
                      <a:lnTo>
                        <a:pt x="7686" y="13224"/>
                      </a:lnTo>
                      <a:lnTo>
                        <a:pt x="7649" y="13148"/>
                      </a:lnTo>
                      <a:lnTo>
                        <a:pt x="7611" y="13072"/>
                      </a:lnTo>
                      <a:lnTo>
                        <a:pt x="7575" y="12997"/>
                      </a:lnTo>
                      <a:lnTo>
                        <a:pt x="7540" y="12924"/>
                      </a:lnTo>
                      <a:lnTo>
                        <a:pt x="7507" y="12852"/>
                      </a:lnTo>
                      <a:lnTo>
                        <a:pt x="7476" y="12783"/>
                      </a:lnTo>
                      <a:lnTo>
                        <a:pt x="7447" y="12716"/>
                      </a:lnTo>
                      <a:lnTo>
                        <a:pt x="7422" y="12654"/>
                      </a:lnTo>
                      <a:lnTo>
                        <a:pt x="7398" y="12594"/>
                      </a:lnTo>
                      <a:lnTo>
                        <a:pt x="7378" y="12538"/>
                      </a:lnTo>
                      <a:lnTo>
                        <a:pt x="7362" y="12488"/>
                      </a:lnTo>
                      <a:lnTo>
                        <a:pt x="7350" y="12442"/>
                      </a:lnTo>
                      <a:lnTo>
                        <a:pt x="7341" y="12403"/>
                      </a:lnTo>
                      <a:lnTo>
                        <a:pt x="7338" y="12370"/>
                      </a:lnTo>
                      <a:lnTo>
                        <a:pt x="2608" y="12370"/>
                      </a:lnTo>
                      <a:lnTo>
                        <a:pt x="2608" y="1770"/>
                      </a:lnTo>
                      <a:lnTo>
                        <a:pt x="0" y="177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未知"/>
                <p:cNvSpPr>
                  <a:spLocks/>
                </p:cNvSpPr>
                <p:nvPr/>
              </p:nvSpPr>
              <p:spPr bwMode="auto">
                <a:xfrm>
                  <a:off x="0" y="63"/>
                  <a:ext cx="484" cy="442"/>
                </a:xfrm>
                <a:custGeom>
                  <a:avLst/>
                  <a:gdLst>
                    <a:gd name="T0" fmla="*/ 0 w 13548"/>
                    <a:gd name="T1" fmla="*/ 0 h 12370"/>
                    <a:gd name="T2" fmla="*/ 8731 w 13548"/>
                    <a:gd name="T3" fmla="*/ 0 h 12370"/>
                    <a:gd name="T4" fmla="*/ 10939 w 13548"/>
                    <a:gd name="T5" fmla="*/ 4473 h 12370"/>
                    <a:gd name="T6" fmla="*/ 13548 w 13548"/>
                    <a:gd name="T7" fmla="*/ 4473 h 12370"/>
                    <a:gd name="T8" fmla="*/ 13548 w 13548"/>
                    <a:gd name="T9" fmla="*/ 7760 h 12370"/>
                    <a:gd name="T10" fmla="*/ 10939 w 13548"/>
                    <a:gd name="T11" fmla="*/ 7760 h 12370"/>
                    <a:gd name="T12" fmla="*/ 8179 w 13548"/>
                    <a:gd name="T13" fmla="*/ 12370 h 12370"/>
                    <a:gd name="T14" fmla="*/ 0 w 13548"/>
                    <a:gd name="T15" fmla="*/ 12370 h 12370"/>
                    <a:gd name="T16" fmla="*/ 0 w 13548"/>
                    <a:gd name="T17" fmla="*/ 0 h 12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548" h="12370">
                      <a:moveTo>
                        <a:pt x="0" y="0"/>
                      </a:moveTo>
                      <a:lnTo>
                        <a:pt x="8731" y="0"/>
                      </a:lnTo>
                      <a:lnTo>
                        <a:pt x="10939" y="4473"/>
                      </a:lnTo>
                      <a:lnTo>
                        <a:pt x="13548" y="4473"/>
                      </a:lnTo>
                      <a:lnTo>
                        <a:pt x="13548" y="7760"/>
                      </a:lnTo>
                      <a:lnTo>
                        <a:pt x="10939" y="7760"/>
                      </a:lnTo>
                      <a:lnTo>
                        <a:pt x="8179" y="12370"/>
                      </a:lnTo>
                      <a:lnTo>
                        <a:pt x="0" y="123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未知"/>
                <p:cNvSpPr>
                  <a:spLocks/>
                </p:cNvSpPr>
                <p:nvPr/>
              </p:nvSpPr>
              <p:spPr bwMode="auto">
                <a:xfrm>
                  <a:off x="63" y="99"/>
                  <a:ext cx="260" cy="150"/>
                </a:xfrm>
                <a:custGeom>
                  <a:avLst/>
                  <a:gdLst>
                    <a:gd name="T0" fmla="*/ 3345 w 7277"/>
                    <a:gd name="T1" fmla="*/ 938 h 4199"/>
                    <a:gd name="T2" fmla="*/ 0 w 7277"/>
                    <a:gd name="T3" fmla="*/ 938 h 4199"/>
                    <a:gd name="T4" fmla="*/ 0 w 7277"/>
                    <a:gd name="T5" fmla="*/ 49 h 4199"/>
                    <a:gd name="T6" fmla="*/ 3672 w 7277"/>
                    <a:gd name="T7" fmla="*/ 49 h 4199"/>
                    <a:gd name="T8" fmla="*/ 5338 w 7277"/>
                    <a:gd name="T9" fmla="*/ 1723 h 4199"/>
                    <a:gd name="T10" fmla="*/ 5772 w 7277"/>
                    <a:gd name="T11" fmla="*/ 0 h 4199"/>
                    <a:gd name="T12" fmla="*/ 7277 w 7277"/>
                    <a:gd name="T13" fmla="*/ 4199 h 4199"/>
                    <a:gd name="T14" fmla="*/ 2804 w 7277"/>
                    <a:gd name="T15" fmla="*/ 2782 h 4199"/>
                    <a:gd name="T16" fmla="*/ 4659 w 7277"/>
                    <a:gd name="T17" fmla="*/ 2385 h 4199"/>
                    <a:gd name="T18" fmla="*/ 3345 w 7277"/>
                    <a:gd name="T19" fmla="*/ 938 h 4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7" h="4199">
                      <a:moveTo>
                        <a:pt x="3345" y="938"/>
                      </a:moveTo>
                      <a:lnTo>
                        <a:pt x="0" y="938"/>
                      </a:lnTo>
                      <a:lnTo>
                        <a:pt x="0" y="49"/>
                      </a:lnTo>
                      <a:lnTo>
                        <a:pt x="3672" y="49"/>
                      </a:lnTo>
                      <a:lnTo>
                        <a:pt x="5338" y="1723"/>
                      </a:lnTo>
                      <a:lnTo>
                        <a:pt x="5772" y="0"/>
                      </a:lnTo>
                      <a:lnTo>
                        <a:pt x="7277" y="4199"/>
                      </a:lnTo>
                      <a:lnTo>
                        <a:pt x="2804" y="2782"/>
                      </a:lnTo>
                      <a:lnTo>
                        <a:pt x="4659" y="2385"/>
                      </a:lnTo>
                      <a:lnTo>
                        <a:pt x="3345" y="938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未知"/>
                <p:cNvSpPr>
                  <a:spLocks/>
                </p:cNvSpPr>
                <p:nvPr/>
              </p:nvSpPr>
              <p:spPr bwMode="auto">
                <a:xfrm>
                  <a:off x="63" y="329"/>
                  <a:ext cx="260" cy="150"/>
                </a:xfrm>
                <a:custGeom>
                  <a:avLst/>
                  <a:gdLst>
                    <a:gd name="T0" fmla="*/ 3345 w 7277"/>
                    <a:gd name="T1" fmla="*/ 3262 h 4199"/>
                    <a:gd name="T2" fmla="*/ 0 w 7277"/>
                    <a:gd name="T3" fmla="*/ 3262 h 4199"/>
                    <a:gd name="T4" fmla="*/ 0 w 7277"/>
                    <a:gd name="T5" fmla="*/ 4151 h 4199"/>
                    <a:gd name="T6" fmla="*/ 3672 w 7277"/>
                    <a:gd name="T7" fmla="*/ 4151 h 4199"/>
                    <a:gd name="T8" fmla="*/ 5338 w 7277"/>
                    <a:gd name="T9" fmla="*/ 2475 h 4199"/>
                    <a:gd name="T10" fmla="*/ 5772 w 7277"/>
                    <a:gd name="T11" fmla="*/ 4199 h 4199"/>
                    <a:gd name="T12" fmla="*/ 7277 w 7277"/>
                    <a:gd name="T13" fmla="*/ 0 h 4199"/>
                    <a:gd name="T14" fmla="*/ 2804 w 7277"/>
                    <a:gd name="T15" fmla="*/ 1418 h 4199"/>
                    <a:gd name="T16" fmla="*/ 4659 w 7277"/>
                    <a:gd name="T17" fmla="*/ 1814 h 4199"/>
                    <a:gd name="T18" fmla="*/ 3345 w 7277"/>
                    <a:gd name="T19" fmla="*/ 3262 h 4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7" h="4199">
                      <a:moveTo>
                        <a:pt x="3345" y="3262"/>
                      </a:moveTo>
                      <a:lnTo>
                        <a:pt x="0" y="3262"/>
                      </a:lnTo>
                      <a:lnTo>
                        <a:pt x="0" y="4151"/>
                      </a:lnTo>
                      <a:lnTo>
                        <a:pt x="3672" y="4151"/>
                      </a:lnTo>
                      <a:lnTo>
                        <a:pt x="5338" y="2475"/>
                      </a:lnTo>
                      <a:lnTo>
                        <a:pt x="5772" y="4199"/>
                      </a:lnTo>
                      <a:lnTo>
                        <a:pt x="7277" y="0"/>
                      </a:lnTo>
                      <a:lnTo>
                        <a:pt x="2804" y="1418"/>
                      </a:lnTo>
                      <a:lnTo>
                        <a:pt x="4659" y="1814"/>
                      </a:lnTo>
                      <a:lnTo>
                        <a:pt x="3345" y="3262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未知"/>
                <p:cNvSpPr>
                  <a:spLocks/>
                </p:cNvSpPr>
                <p:nvPr/>
              </p:nvSpPr>
              <p:spPr bwMode="auto">
                <a:xfrm>
                  <a:off x="40" y="225"/>
                  <a:ext cx="288" cy="145"/>
                </a:xfrm>
                <a:custGeom>
                  <a:avLst/>
                  <a:gdLst>
                    <a:gd name="T0" fmla="*/ 8064 w 8064"/>
                    <a:gd name="T1" fmla="*/ 1850 h 4070"/>
                    <a:gd name="T2" fmla="*/ 3929 w 8064"/>
                    <a:gd name="T3" fmla="*/ 4070 h 4070"/>
                    <a:gd name="T4" fmla="*/ 4925 w 8064"/>
                    <a:gd name="T5" fmla="*/ 2483 h 4070"/>
                    <a:gd name="T6" fmla="*/ 0 w 8064"/>
                    <a:gd name="T7" fmla="*/ 2483 h 4070"/>
                    <a:gd name="T8" fmla="*/ 0 w 8064"/>
                    <a:gd name="T9" fmla="*/ 1529 h 4070"/>
                    <a:gd name="T10" fmla="*/ 4949 w 8064"/>
                    <a:gd name="T11" fmla="*/ 1529 h 4070"/>
                    <a:gd name="T12" fmla="*/ 4011 w 8064"/>
                    <a:gd name="T13" fmla="*/ 0 h 4070"/>
                    <a:gd name="T14" fmla="*/ 8064 w 8064"/>
                    <a:gd name="T15" fmla="*/ 1850 h 4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64" h="4070">
                      <a:moveTo>
                        <a:pt x="8064" y="1850"/>
                      </a:moveTo>
                      <a:lnTo>
                        <a:pt x="3929" y="4070"/>
                      </a:lnTo>
                      <a:lnTo>
                        <a:pt x="4925" y="2483"/>
                      </a:lnTo>
                      <a:lnTo>
                        <a:pt x="0" y="2483"/>
                      </a:lnTo>
                      <a:lnTo>
                        <a:pt x="0" y="1529"/>
                      </a:lnTo>
                      <a:lnTo>
                        <a:pt x="4949" y="1529"/>
                      </a:lnTo>
                      <a:lnTo>
                        <a:pt x="4011" y="0"/>
                      </a:lnTo>
                      <a:lnTo>
                        <a:pt x="8064" y="185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未知"/>
                <p:cNvSpPr>
                  <a:spLocks/>
                </p:cNvSpPr>
                <p:nvPr/>
              </p:nvSpPr>
              <p:spPr bwMode="auto">
                <a:xfrm>
                  <a:off x="68" y="93"/>
                  <a:ext cx="260" cy="150"/>
                </a:xfrm>
                <a:custGeom>
                  <a:avLst/>
                  <a:gdLst>
                    <a:gd name="T0" fmla="*/ 3345 w 7277"/>
                    <a:gd name="T1" fmla="*/ 938 h 4199"/>
                    <a:gd name="T2" fmla="*/ 0 w 7277"/>
                    <a:gd name="T3" fmla="*/ 938 h 4199"/>
                    <a:gd name="T4" fmla="*/ 0 w 7277"/>
                    <a:gd name="T5" fmla="*/ 49 h 4199"/>
                    <a:gd name="T6" fmla="*/ 3671 w 7277"/>
                    <a:gd name="T7" fmla="*/ 49 h 4199"/>
                    <a:gd name="T8" fmla="*/ 5337 w 7277"/>
                    <a:gd name="T9" fmla="*/ 1724 h 4199"/>
                    <a:gd name="T10" fmla="*/ 5771 w 7277"/>
                    <a:gd name="T11" fmla="*/ 0 h 4199"/>
                    <a:gd name="T12" fmla="*/ 7277 w 7277"/>
                    <a:gd name="T13" fmla="*/ 4199 h 4199"/>
                    <a:gd name="T14" fmla="*/ 2804 w 7277"/>
                    <a:gd name="T15" fmla="*/ 2782 h 4199"/>
                    <a:gd name="T16" fmla="*/ 4658 w 7277"/>
                    <a:gd name="T17" fmla="*/ 2386 h 4199"/>
                    <a:gd name="T18" fmla="*/ 3345 w 7277"/>
                    <a:gd name="T19" fmla="*/ 938 h 4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7" h="4199">
                      <a:moveTo>
                        <a:pt x="3345" y="938"/>
                      </a:moveTo>
                      <a:lnTo>
                        <a:pt x="0" y="938"/>
                      </a:lnTo>
                      <a:lnTo>
                        <a:pt x="0" y="49"/>
                      </a:lnTo>
                      <a:lnTo>
                        <a:pt x="3671" y="49"/>
                      </a:lnTo>
                      <a:lnTo>
                        <a:pt x="5337" y="1724"/>
                      </a:lnTo>
                      <a:lnTo>
                        <a:pt x="5771" y="0"/>
                      </a:lnTo>
                      <a:lnTo>
                        <a:pt x="7277" y="4199"/>
                      </a:lnTo>
                      <a:lnTo>
                        <a:pt x="2804" y="2782"/>
                      </a:lnTo>
                      <a:lnTo>
                        <a:pt x="4658" y="2386"/>
                      </a:lnTo>
                      <a:lnTo>
                        <a:pt x="3345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未知"/>
                <p:cNvSpPr>
                  <a:spLocks/>
                </p:cNvSpPr>
                <p:nvPr/>
              </p:nvSpPr>
              <p:spPr bwMode="auto">
                <a:xfrm>
                  <a:off x="68" y="323"/>
                  <a:ext cx="260" cy="150"/>
                </a:xfrm>
                <a:custGeom>
                  <a:avLst/>
                  <a:gdLst>
                    <a:gd name="T0" fmla="*/ 3345 w 7277"/>
                    <a:gd name="T1" fmla="*/ 3261 h 4198"/>
                    <a:gd name="T2" fmla="*/ 0 w 7277"/>
                    <a:gd name="T3" fmla="*/ 3261 h 4198"/>
                    <a:gd name="T4" fmla="*/ 0 w 7277"/>
                    <a:gd name="T5" fmla="*/ 4150 h 4198"/>
                    <a:gd name="T6" fmla="*/ 3671 w 7277"/>
                    <a:gd name="T7" fmla="*/ 4150 h 4198"/>
                    <a:gd name="T8" fmla="*/ 5337 w 7277"/>
                    <a:gd name="T9" fmla="*/ 2475 h 4198"/>
                    <a:gd name="T10" fmla="*/ 5771 w 7277"/>
                    <a:gd name="T11" fmla="*/ 4198 h 4198"/>
                    <a:gd name="T12" fmla="*/ 7277 w 7277"/>
                    <a:gd name="T13" fmla="*/ 0 h 4198"/>
                    <a:gd name="T14" fmla="*/ 2804 w 7277"/>
                    <a:gd name="T15" fmla="*/ 1417 h 4198"/>
                    <a:gd name="T16" fmla="*/ 4658 w 7277"/>
                    <a:gd name="T17" fmla="*/ 1814 h 4198"/>
                    <a:gd name="T18" fmla="*/ 3345 w 7277"/>
                    <a:gd name="T19" fmla="*/ 3261 h 4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7" h="4198">
                      <a:moveTo>
                        <a:pt x="3345" y="3261"/>
                      </a:moveTo>
                      <a:lnTo>
                        <a:pt x="0" y="3261"/>
                      </a:lnTo>
                      <a:lnTo>
                        <a:pt x="0" y="4150"/>
                      </a:lnTo>
                      <a:lnTo>
                        <a:pt x="3671" y="4150"/>
                      </a:lnTo>
                      <a:lnTo>
                        <a:pt x="5337" y="2475"/>
                      </a:lnTo>
                      <a:lnTo>
                        <a:pt x="5771" y="4198"/>
                      </a:lnTo>
                      <a:lnTo>
                        <a:pt x="7277" y="0"/>
                      </a:lnTo>
                      <a:lnTo>
                        <a:pt x="2804" y="1417"/>
                      </a:lnTo>
                      <a:lnTo>
                        <a:pt x="4658" y="1814"/>
                      </a:lnTo>
                      <a:lnTo>
                        <a:pt x="3345" y="32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未知"/>
                <p:cNvSpPr>
                  <a:spLocks/>
                </p:cNvSpPr>
                <p:nvPr/>
              </p:nvSpPr>
              <p:spPr bwMode="auto">
                <a:xfrm>
                  <a:off x="45" y="218"/>
                  <a:ext cx="288" cy="146"/>
                </a:xfrm>
                <a:custGeom>
                  <a:avLst/>
                  <a:gdLst>
                    <a:gd name="T0" fmla="*/ 8064 w 8064"/>
                    <a:gd name="T1" fmla="*/ 1851 h 4070"/>
                    <a:gd name="T2" fmla="*/ 3929 w 8064"/>
                    <a:gd name="T3" fmla="*/ 4070 h 4070"/>
                    <a:gd name="T4" fmla="*/ 4927 w 8064"/>
                    <a:gd name="T5" fmla="*/ 2484 h 4070"/>
                    <a:gd name="T6" fmla="*/ 0 w 8064"/>
                    <a:gd name="T7" fmla="*/ 2484 h 4070"/>
                    <a:gd name="T8" fmla="*/ 0 w 8064"/>
                    <a:gd name="T9" fmla="*/ 1529 h 4070"/>
                    <a:gd name="T10" fmla="*/ 4949 w 8064"/>
                    <a:gd name="T11" fmla="*/ 1529 h 4070"/>
                    <a:gd name="T12" fmla="*/ 4011 w 8064"/>
                    <a:gd name="T13" fmla="*/ 0 h 4070"/>
                    <a:gd name="T14" fmla="*/ 8064 w 8064"/>
                    <a:gd name="T15" fmla="*/ 1851 h 4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64" h="4070">
                      <a:moveTo>
                        <a:pt x="8064" y="1851"/>
                      </a:moveTo>
                      <a:lnTo>
                        <a:pt x="3929" y="4070"/>
                      </a:lnTo>
                      <a:lnTo>
                        <a:pt x="4927" y="2484"/>
                      </a:lnTo>
                      <a:lnTo>
                        <a:pt x="0" y="2484"/>
                      </a:lnTo>
                      <a:lnTo>
                        <a:pt x="0" y="1529"/>
                      </a:lnTo>
                      <a:lnTo>
                        <a:pt x="4949" y="1529"/>
                      </a:lnTo>
                      <a:lnTo>
                        <a:pt x="4011" y="0"/>
                      </a:lnTo>
                      <a:lnTo>
                        <a:pt x="8064" y="18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222"/>
              <p:cNvGrpSpPr>
                <a:grpSpLocks noChangeAspect="1"/>
              </p:cNvGrpSpPr>
              <p:nvPr/>
            </p:nvGrpSpPr>
            <p:grpSpPr bwMode="auto">
              <a:xfrm>
                <a:off x="5071013" y="3736808"/>
                <a:ext cx="870990" cy="666862"/>
                <a:chOff x="0" y="0"/>
                <a:chExt cx="638" cy="573"/>
              </a:xfrm>
            </p:grpSpPr>
            <p:sp>
              <p:nvSpPr>
                <p:cNvPr id="25" name="AutoShape 2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638" cy="5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573"/>
                </a:xfrm>
                <a:custGeom>
                  <a:avLst/>
                  <a:gdLst>
                    <a:gd name="T0" fmla="*/ 0 w 16588"/>
                    <a:gd name="T1" fmla="*/ 1753 h 14898"/>
                    <a:gd name="T2" fmla="*/ 3 w 16588"/>
                    <a:gd name="T3" fmla="*/ 1753 h 14898"/>
                    <a:gd name="T4" fmla="*/ 1925 w 16588"/>
                    <a:gd name="T5" fmla="*/ 0 h 14898"/>
                    <a:gd name="T6" fmla="*/ 16588 w 16588"/>
                    <a:gd name="T7" fmla="*/ 9 h 14898"/>
                    <a:gd name="T8" fmla="*/ 14670 w 16588"/>
                    <a:gd name="T9" fmla="*/ 1753 h 14898"/>
                    <a:gd name="T10" fmla="*/ 16588 w 16588"/>
                    <a:gd name="T11" fmla="*/ 9 h 14898"/>
                    <a:gd name="T12" fmla="*/ 16588 w 16588"/>
                    <a:gd name="T13" fmla="*/ 13154 h 14898"/>
                    <a:gd name="T14" fmla="*/ 14670 w 16588"/>
                    <a:gd name="T15" fmla="*/ 14898 h 14898"/>
                    <a:gd name="T16" fmla="*/ 0 w 16588"/>
                    <a:gd name="T17" fmla="*/ 14898 h 14898"/>
                    <a:gd name="T18" fmla="*/ 0 w 16588"/>
                    <a:gd name="T19" fmla="*/ 1753 h 14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88" h="14898">
                      <a:moveTo>
                        <a:pt x="0" y="1753"/>
                      </a:moveTo>
                      <a:lnTo>
                        <a:pt x="3" y="1753"/>
                      </a:lnTo>
                      <a:lnTo>
                        <a:pt x="1925" y="0"/>
                      </a:lnTo>
                      <a:lnTo>
                        <a:pt x="16588" y="9"/>
                      </a:lnTo>
                      <a:lnTo>
                        <a:pt x="14670" y="1753"/>
                      </a:lnTo>
                      <a:lnTo>
                        <a:pt x="16588" y="9"/>
                      </a:lnTo>
                      <a:lnTo>
                        <a:pt x="16588" y="13154"/>
                      </a:lnTo>
                      <a:lnTo>
                        <a:pt x="14670" y="14898"/>
                      </a:lnTo>
                      <a:lnTo>
                        <a:pt x="0" y="14898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67"/>
                  <a:ext cx="564" cy="506"/>
                </a:xfrm>
                <a:prstGeom prst="rect">
                  <a:avLst/>
                </a:pr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未知"/>
                <p:cNvSpPr>
                  <a:spLocks/>
                </p:cNvSpPr>
                <p:nvPr/>
              </p:nvSpPr>
              <p:spPr bwMode="auto">
                <a:xfrm>
                  <a:off x="564" y="0"/>
                  <a:ext cx="74" cy="573"/>
                </a:xfrm>
                <a:custGeom>
                  <a:avLst/>
                  <a:gdLst>
                    <a:gd name="T0" fmla="*/ 1918 w 1918"/>
                    <a:gd name="T1" fmla="*/ 0 h 14889"/>
                    <a:gd name="T2" fmla="*/ 0 w 1918"/>
                    <a:gd name="T3" fmla="*/ 1744 h 14889"/>
                    <a:gd name="T4" fmla="*/ 0 w 1918"/>
                    <a:gd name="T5" fmla="*/ 14889 h 14889"/>
                    <a:gd name="T6" fmla="*/ 1918 w 1918"/>
                    <a:gd name="T7" fmla="*/ 13145 h 14889"/>
                    <a:gd name="T8" fmla="*/ 1918 w 1918"/>
                    <a:gd name="T9" fmla="*/ 0 h 14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8" h="14889">
                      <a:moveTo>
                        <a:pt x="1918" y="0"/>
                      </a:moveTo>
                      <a:lnTo>
                        <a:pt x="0" y="1744"/>
                      </a:lnTo>
                      <a:lnTo>
                        <a:pt x="0" y="14889"/>
                      </a:lnTo>
                      <a:lnTo>
                        <a:pt x="1918" y="13145"/>
                      </a:lnTo>
                      <a:lnTo>
                        <a:pt x="1918" y="0"/>
                      </a:lnTo>
                      <a:close/>
                    </a:path>
                  </a:pathLst>
                </a:custGeom>
                <a:solidFill>
                  <a:srgbClr val="325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67"/>
                </a:xfrm>
                <a:custGeom>
                  <a:avLst/>
                  <a:gdLst>
                    <a:gd name="T0" fmla="*/ 0 w 16585"/>
                    <a:gd name="T1" fmla="*/ 1753 h 1753"/>
                    <a:gd name="T2" fmla="*/ 14667 w 16585"/>
                    <a:gd name="T3" fmla="*/ 1753 h 1753"/>
                    <a:gd name="T4" fmla="*/ 16585 w 16585"/>
                    <a:gd name="T5" fmla="*/ 9 h 1753"/>
                    <a:gd name="T6" fmla="*/ 1922 w 16585"/>
                    <a:gd name="T7" fmla="*/ 0 h 1753"/>
                    <a:gd name="T8" fmla="*/ 0 w 16585"/>
                    <a:gd name="T9" fmla="*/ 1753 h 1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85" h="1753">
                      <a:moveTo>
                        <a:pt x="0" y="1753"/>
                      </a:moveTo>
                      <a:lnTo>
                        <a:pt x="14667" y="1753"/>
                      </a:lnTo>
                      <a:lnTo>
                        <a:pt x="16585" y="9"/>
                      </a:lnTo>
                      <a:lnTo>
                        <a:pt x="1922" y="0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5781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未知"/>
                <p:cNvSpPr>
                  <a:spLocks noEditPoints="1"/>
                </p:cNvSpPr>
                <p:nvPr/>
              </p:nvSpPr>
              <p:spPr bwMode="auto">
                <a:xfrm>
                  <a:off x="110" y="112"/>
                  <a:ext cx="371" cy="441"/>
                </a:xfrm>
                <a:custGeom>
                  <a:avLst/>
                  <a:gdLst>
                    <a:gd name="T0" fmla="*/ 3805 w 9650"/>
                    <a:gd name="T1" fmla="*/ 11398 h 11452"/>
                    <a:gd name="T2" fmla="*/ 2932 w 9650"/>
                    <a:gd name="T3" fmla="*/ 11187 h 11452"/>
                    <a:gd name="T4" fmla="*/ 2125 w 9650"/>
                    <a:gd name="T5" fmla="*/ 10832 h 11452"/>
                    <a:gd name="T6" fmla="*/ 1400 w 9650"/>
                    <a:gd name="T7" fmla="*/ 10346 h 11452"/>
                    <a:gd name="T8" fmla="*/ 769 w 9650"/>
                    <a:gd name="T9" fmla="*/ 9745 h 11452"/>
                    <a:gd name="T10" fmla="*/ 251 w 9650"/>
                    <a:gd name="T11" fmla="*/ 9043 h 11452"/>
                    <a:gd name="T12" fmla="*/ 1030 w 9650"/>
                    <a:gd name="T13" fmla="*/ 7855 h 11452"/>
                    <a:gd name="T14" fmla="*/ 1363 w 9650"/>
                    <a:gd name="T15" fmla="*/ 8490 h 11452"/>
                    <a:gd name="T16" fmla="*/ 1807 w 9650"/>
                    <a:gd name="T17" fmla="*/ 9047 h 11452"/>
                    <a:gd name="T18" fmla="*/ 2345 w 9650"/>
                    <a:gd name="T19" fmla="*/ 9513 h 11452"/>
                    <a:gd name="T20" fmla="*/ 2965 w 9650"/>
                    <a:gd name="T21" fmla="*/ 9871 h 11452"/>
                    <a:gd name="T22" fmla="*/ 3651 w 9650"/>
                    <a:gd name="T23" fmla="*/ 10110 h 11452"/>
                    <a:gd name="T24" fmla="*/ 4389 w 9650"/>
                    <a:gd name="T25" fmla="*/ 10212 h 11452"/>
                    <a:gd name="T26" fmla="*/ 5022 w 9650"/>
                    <a:gd name="T27" fmla="*/ 10184 h 11452"/>
                    <a:gd name="T28" fmla="*/ 5600 w 9650"/>
                    <a:gd name="T29" fmla="*/ 10064 h 11452"/>
                    <a:gd name="T30" fmla="*/ 6141 w 9650"/>
                    <a:gd name="T31" fmla="*/ 9860 h 11452"/>
                    <a:gd name="T32" fmla="*/ 6639 w 9650"/>
                    <a:gd name="T33" fmla="*/ 9579 h 11452"/>
                    <a:gd name="T34" fmla="*/ 7088 w 9650"/>
                    <a:gd name="T35" fmla="*/ 9228 h 11452"/>
                    <a:gd name="T36" fmla="*/ 7479 w 9650"/>
                    <a:gd name="T37" fmla="*/ 8815 h 11452"/>
                    <a:gd name="T38" fmla="*/ 8136 w 9650"/>
                    <a:gd name="T39" fmla="*/ 7599 h 11452"/>
                    <a:gd name="T40" fmla="*/ 8576 w 9650"/>
                    <a:gd name="T41" fmla="*/ 9418 h 11452"/>
                    <a:gd name="T42" fmla="*/ 8091 w 9650"/>
                    <a:gd name="T43" fmla="*/ 9979 h 11452"/>
                    <a:gd name="T44" fmla="*/ 7529 w 9650"/>
                    <a:gd name="T45" fmla="*/ 10464 h 11452"/>
                    <a:gd name="T46" fmla="*/ 6900 w 9650"/>
                    <a:gd name="T47" fmla="*/ 10862 h 11452"/>
                    <a:gd name="T48" fmla="*/ 6211 w 9650"/>
                    <a:gd name="T49" fmla="*/ 11166 h 11452"/>
                    <a:gd name="T50" fmla="*/ 5475 w 9650"/>
                    <a:gd name="T51" fmla="*/ 11365 h 11452"/>
                    <a:gd name="T52" fmla="*/ 4700 w 9650"/>
                    <a:gd name="T53" fmla="*/ 11450 h 11452"/>
                    <a:gd name="T54" fmla="*/ 1967 w 9650"/>
                    <a:gd name="T55" fmla="*/ 2910 h 11452"/>
                    <a:gd name="T56" fmla="*/ 2319 w 9650"/>
                    <a:gd name="T57" fmla="*/ 2465 h 11452"/>
                    <a:gd name="T58" fmla="*/ 2735 w 9650"/>
                    <a:gd name="T59" fmla="*/ 2076 h 11452"/>
                    <a:gd name="T60" fmla="*/ 3204 w 9650"/>
                    <a:gd name="T61" fmla="*/ 1752 h 11452"/>
                    <a:gd name="T62" fmla="*/ 3721 w 9650"/>
                    <a:gd name="T63" fmla="*/ 1501 h 11452"/>
                    <a:gd name="T64" fmla="*/ 4277 w 9650"/>
                    <a:gd name="T65" fmla="*/ 1329 h 11452"/>
                    <a:gd name="T66" fmla="*/ 4866 w 9650"/>
                    <a:gd name="T67" fmla="*/ 1245 h 11452"/>
                    <a:gd name="T68" fmla="*/ 5561 w 9650"/>
                    <a:gd name="T69" fmla="*/ 1264 h 11452"/>
                    <a:gd name="T70" fmla="*/ 6280 w 9650"/>
                    <a:gd name="T71" fmla="*/ 1422 h 11452"/>
                    <a:gd name="T72" fmla="*/ 6941 w 9650"/>
                    <a:gd name="T73" fmla="*/ 1710 h 11452"/>
                    <a:gd name="T74" fmla="*/ 7530 w 9650"/>
                    <a:gd name="T75" fmla="*/ 2113 h 11452"/>
                    <a:gd name="T76" fmla="*/ 8032 w 9650"/>
                    <a:gd name="T77" fmla="*/ 2618 h 11452"/>
                    <a:gd name="T78" fmla="*/ 8433 w 9650"/>
                    <a:gd name="T79" fmla="*/ 3208 h 11452"/>
                    <a:gd name="T80" fmla="*/ 9650 w 9650"/>
                    <a:gd name="T81" fmla="*/ 2871 h 11452"/>
                    <a:gd name="T82" fmla="*/ 9205 w 9650"/>
                    <a:gd name="T83" fmla="*/ 2117 h 11452"/>
                    <a:gd name="T84" fmla="*/ 8640 w 9650"/>
                    <a:gd name="T85" fmla="*/ 1454 h 11452"/>
                    <a:gd name="T86" fmla="*/ 7971 w 9650"/>
                    <a:gd name="T87" fmla="*/ 897 h 11452"/>
                    <a:gd name="T88" fmla="*/ 7211 w 9650"/>
                    <a:gd name="T89" fmla="*/ 462 h 11452"/>
                    <a:gd name="T90" fmla="*/ 6375 w 9650"/>
                    <a:gd name="T91" fmla="*/ 162 h 11452"/>
                    <a:gd name="T92" fmla="*/ 5480 w 9650"/>
                    <a:gd name="T93" fmla="*/ 14 h 11452"/>
                    <a:gd name="T94" fmla="*/ 4635 w 9650"/>
                    <a:gd name="T95" fmla="*/ 22 h 11452"/>
                    <a:gd name="T96" fmla="*/ 3874 w 9650"/>
                    <a:gd name="T97" fmla="*/ 154 h 11452"/>
                    <a:gd name="T98" fmla="*/ 3156 w 9650"/>
                    <a:gd name="T99" fmla="*/ 395 h 11452"/>
                    <a:gd name="T100" fmla="*/ 2491 w 9650"/>
                    <a:gd name="T101" fmla="*/ 738 h 11452"/>
                    <a:gd name="T102" fmla="*/ 1887 w 9650"/>
                    <a:gd name="T103" fmla="*/ 1172 h 11452"/>
                    <a:gd name="T104" fmla="*/ 1355 w 9650"/>
                    <a:gd name="T105" fmla="*/ 1689 h 11452"/>
                    <a:gd name="T106" fmla="*/ 0 w 9650"/>
                    <a:gd name="T107" fmla="*/ 1393 h 11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2">
                      <a:moveTo>
                        <a:pt x="4541" y="11452"/>
                      </a:moveTo>
                      <a:lnTo>
                        <a:pt x="4354" y="11448"/>
                      </a:lnTo>
                      <a:lnTo>
                        <a:pt x="4169" y="11438"/>
                      </a:lnTo>
                      <a:lnTo>
                        <a:pt x="3986" y="11422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8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39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2"/>
                      </a:lnTo>
                      <a:lnTo>
                        <a:pt x="1679" y="10555"/>
                      </a:lnTo>
                      <a:lnTo>
                        <a:pt x="1538" y="10453"/>
                      </a:lnTo>
                      <a:lnTo>
                        <a:pt x="1400" y="10346"/>
                      </a:lnTo>
                      <a:lnTo>
                        <a:pt x="1265" y="10234"/>
                      </a:lnTo>
                      <a:lnTo>
                        <a:pt x="1135" y="10118"/>
                      </a:lnTo>
                      <a:lnTo>
                        <a:pt x="1009" y="9998"/>
                      </a:lnTo>
                      <a:lnTo>
                        <a:pt x="888" y="9873"/>
                      </a:lnTo>
                      <a:lnTo>
                        <a:pt x="769" y="9745"/>
                      </a:lnTo>
                      <a:lnTo>
                        <a:pt x="656" y="9612"/>
                      </a:lnTo>
                      <a:lnTo>
                        <a:pt x="549" y="9475"/>
                      </a:lnTo>
                      <a:lnTo>
                        <a:pt x="444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2" y="8893"/>
                      </a:lnTo>
                      <a:lnTo>
                        <a:pt x="78" y="8739"/>
                      </a:lnTo>
                      <a:lnTo>
                        <a:pt x="0" y="8581"/>
                      </a:lnTo>
                      <a:lnTo>
                        <a:pt x="978" y="7720"/>
                      </a:lnTo>
                      <a:lnTo>
                        <a:pt x="1030" y="7855"/>
                      </a:lnTo>
                      <a:lnTo>
                        <a:pt x="1087" y="7987"/>
                      </a:lnTo>
                      <a:lnTo>
                        <a:pt x="1149" y="8117"/>
                      </a:lnTo>
                      <a:lnTo>
                        <a:pt x="1216" y="8244"/>
                      </a:lnTo>
                      <a:lnTo>
                        <a:pt x="1288" y="8369"/>
                      </a:lnTo>
                      <a:lnTo>
                        <a:pt x="1363" y="8490"/>
                      </a:lnTo>
                      <a:lnTo>
                        <a:pt x="1443" y="8608"/>
                      </a:lnTo>
                      <a:lnTo>
                        <a:pt x="1528" y="8723"/>
                      </a:lnTo>
                      <a:lnTo>
                        <a:pt x="1617" y="8834"/>
                      </a:lnTo>
                      <a:lnTo>
                        <a:pt x="1710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1" y="9245"/>
                      </a:lnTo>
                      <a:lnTo>
                        <a:pt x="2119" y="9339"/>
                      </a:lnTo>
                      <a:lnTo>
                        <a:pt x="2231" y="9428"/>
                      </a:lnTo>
                      <a:lnTo>
                        <a:pt x="2345" y="9513"/>
                      </a:lnTo>
                      <a:lnTo>
                        <a:pt x="2463" y="9593"/>
                      </a:lnTo>
                      <a:lnTo>
                        <a:pt x="2585" y="9669"/>
                      </a:lnTo>
                      <a:lnTo>
                        <a:pt x="2708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7" y="9929"/>
                      </a:lnTo>
                      <a:lnTo>
                        <a:pt x="3232" y="9982"/>
                      </a:lnTo>
                      <a:lnTo>
                        <a:pt x="3370" y="10030"/>
                      </a:lnTo>
                      <a:lnTo>
                        <a:pt x="3508" y="10072"/>
                      </a:lnTo>
                      <a:lnTo>
                        <a:pt x="3651" y="10110"/>
                      </a:lnTo>
                      <a:lnTo>
                        <a:pt x="3795" y="10141"/>
                      </a:lnTo>
                      <a:lnTo>
                        <a:pt x="3941" y="10168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2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2" y="10184"/>
                      </a:lnTo>
                      <a:lnTo>
                        <a:pt x="5140" y="10168"/>
                      </a:lnTo>
                      <a:lnTo>
                        <a:pt x="5257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3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2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6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3" y="8541"/>
                      </a:lnTo>
                      <a:lnTo>
                        <a:pt x="6798" y="7858"/>
                      </a:lnTo>
                      <a:lnTo>
                        <a:pt x="8136" y="7599"/>
                      </a:lnTo>
                      <a:lnTo>
                        <a:pt x="9473" y="7341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3" y="9297"/>
                      </a:lnTo>
                      <a:lnTo>
                        <a:pt x="8576" y="9418"/>
                      </a:lnTo>
                      <a:lnTo>
                        <a:pt x="8486" y="9536"/>
                      </a:lnTo>
                      <a:lnTo>
                        <a:pt x="8392" y="9652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3"/>
                      </a:lnTo>
                      <a:lnTo>
                        <a:pt x="7874" y="10183"/>
                      </a:lnTo>
                      <a:lnTo>
                        <a:pt x="7762" y="10280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8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6"/>
                      </a:lnTo>
                      <a:lnTo>
                        <a:pt x="6493" y="11057"/>
                      </a:lnTo>
                      <a:lnTo>
                        <a:pt x="6353" y="11113"/>
                      </a:lnTo>
                      <a:lnTo>
                        <a:pt x="6211" y="11166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5" y="11365"/>
                      </a:lnTo>
                      <a:lnTo>
                        <a:pt x="5323" y="11390"/>
                      </a:lnTo>
                      <a:lnTo>
                        <a:pt x="5169" y="11412"/>
                      </a:lnTo>
                      <a:lnTo>
                        <a:pt x="5014" y="11430"/>
                      </a:lnTo>
                      <a:lnTo>
                        <a:pt x="4857" y="11442"/>
                      </a:lnTo>
                      <a:lnTo>
                        <a:pt x="4700" y="11450"/>
                      </a:lnTo>
                      <a:lnTo>
                        <a:pt x="4541" y="11452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1" y="2817"/>
                      </a:lnTo>
                      <a:lnTo>
                        <a:pt x="2100" y="2726"/>
                      </a:lnTo>
                      <a:lnTo>
                        <a:pt x="2170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4"/>
                      </a:lnTo>
                      <a:lnTo>
                        <a:pt x="2647" y="2149"/>
                      </a:lnTo>
                      <a:lnTo>
                        <a:pt x="2735" y="2076"/>
                      </a:lnTo>
                      <a:lnTo>
                        <a:pt x="2824" y="2006"/>
                      </a:lnTo>
                      <a:lnTo>
                        <a:pt x="2917" y="1938"/>
                      </a:lnTo>
                      <a:lnTo>
                        <a:pt x="3010" y="1873"/>
                      </a:lnTo>
                      <a:lnTo>
                        <a:pt x="3106" y="1811"/>
                      </a:lnTo>
                      <a:lnTo>
                        <a:pt x="3204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08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0" y="1388"/>
                      </a:lnTo>
                      <a:lnTo>
                        <a:pt x="4163" y="1357"/>
                      </a:lnTo>
                      <a:lnTo>
                        <a:pt x="4277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5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4"/>
                      </a:lnTo>
                      <a:lnTo>
                        <a:pt x="5710" y="1284"/>
                      </a:lnTo>
                      <a:lnTo>
                        <a:pt x="5855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0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4" y="1581"/>
                      </a:lnTo>
                      <a:lnTo>
                        <a:pt x="6814" y="1643"/>
                      </a:lnTo>
                      <a:lnTo>
                        <a:pt x="6941" y="1710"/>
                      </a:lnTo>
                      <a:lnTo>
                        <a:pt x="7065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8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2" y="2304"/>
                      </a:lnTo>
                      <a:lnTo>
                        <a:pt x="7842" y="2405"/>
                      </a:lnTo>
                      <a:lnTo>
                        <a:pt x="7940" y="2509"/>
                      </a:lnTo>
                      <a:lnTo>
                        <a:pt x="8032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2" y="3083"/>
                      </a:lnTo>
                      <a:lnTo>
                        <a:pt x="8433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1"/>
                      </a:lnTo>
                      <a:lnTo>
                        <a:pt x="9205" y="2117"/>
                      </a:lnTo>
                      <a:lnTo>
                        <a:pt x="9101" y="1977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2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0" y="1106"/>
                      </a:lnTo>
                      <a:lnTo>
                        <a:pt x="8112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4" y="620"/>
                      </a:lnTo>
                      <a:lnTo>
                        <a:pt x="7368" y="538"/>
                      </a:lnTo>
                      <a:lnTo>
                        <a:pt x="7211" y="462"/>
                      </a:lnTo>
                      <a:lnTo>
                        <a:pt x="7049" y="390"/>
                      </a:lnTo>
                      <a:lnTo>
                        <a:pt x="6884" y="325"/>
                      </a:lnTo>
                      <a:lnTo>
                        <a:pt x="6717" y="265"/>
                      </a:lnTo>
                      <a:lnTo>
                        <a:pt x="6547" y="210"/>
                      </a:lnTo>
                      <a:lnTo>
                        <a:pt x="6375" y="162"/>
                      </a:lnTo>
                      <a:lnTo>
                        <a:pt x="6201" y="120"/>
                      </a:lnTo>
                      <a:lnTo>
                        <a:pt x="6024" y="83"/>
                      </a:lnTo>
                      <a:lnTo>
                        <a:pt x="5844" y="54"/>
                      </a:lnTo>
                      <a:lnTo>
                        <a:pt x="5663" y="30"/>
                      </a:lnTo>
                      <a:lnTo>
                        <a:pt x="5480" y="14"/>
                      </a:lnTo>
                      <a:lnTo>
                        <a:pt x="5295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6" y="62"/>
                      </a:lnTo>
                      <a:lnTo>
                        <a:pt x="4174" y="87"/>
                      </a:lnTo>
                      <a:lnTo>
                        <a:pt x="4023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1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6" y="395"/>
                      </a:lnTo>
                      <a:lnTo>
                        <a:pt x="3019" y="456"/>
                      </a:lnTo>
                      <a:lnTo>
                        <a:pt x="2883" y="521"/>
                      </a:lnTo>
                      <a:lnTo>
                        <a:pt x="2751" y="589"/>
                      </a:lnTo>
                      <a:lnTo>
                        <a:pt x="2619" y="662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0" y="988"/>
                      </a:lnTo>
                      <a:lnTo>
                        <a:pt x="2003" y="1078"/>
                      </a:lnTo>
                      <a:lnTo>
                        <a:pt x="1887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8" y="1473"/>
                      </a:lnTo>
                      <a:lnTo>
                        <a:pt x="1455" y="1579"/>
                      </a:lnTo>
                      <a:lnTo>
                        <a:pt x="1355" y="1689"/>
                      </a:lnTo>
                      <a:lnTo>
                        <a:pt x="1258" y="1800"/>
                      </a:lnTo>
                      <a:lnTo>
                        <a:pt x="1163" y="1915"/>
                      </a:lnTo>
                      <a:lnTo>
                        <a:pt x="1073" y="2034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未知"/>
                <p:cNvSpPr>
                  <a:spLocks noEditPoints="1"/>
                </p:cNvSpPr>
                <p:nvPr/>
              </p:nvSpPr>
              <p:spPr bwMode="auto">
                <a:xfrm>
                  <a:off x="98" y="103"/>
                  <a:ext cx="371" cy="441"/>
                </a:xfrm>
                <a:custGeom>
                  <a:avLst/>
                  <a:gdLst>
                    <a:gd name="T0" fmla="*/ 3805 w 9650"/>
                    <a:gd name="T1" fmla="*/ 11398 h 11451"/>
                    <a:gd name="T2" fmla="*/ 2932 w 9650"/>
                    <a:gd name="T3" fmla="*/ 11187 h 11451"/>
                    <a:gd name="T4" fmla="*/ 2125 w 9650"/>
                    <a:gd name="T5" fmla="*/ 10832 h 11451"/>
                    <a:gd name="T6" fmla="*/ 1400 w 9650"/>
                    <a:gd name="T7" fmla="*/ 10346 h 11451"/>
                    <a:gd name="T8" fmla="*/ 770 w 9650"/>
                    <a:gd name="T9" fmla="*/ 9745 h 11451"/>
                    <a:gd name="T10" fmla="*/ 251 w 9650"/>
                    <a:gd name="T11" fmla="*/ 9043 h 11451"/>
                    <a:gd name="T12" fmla="*/ 1030 w 9650"/>
                    <a:gd name="T13" fmla="*/ 7854 h 11451"/>
                    <a:gd name="T14" fmla="*/ 1363 w 9650"/>
                    <a:gd name="T15" fmla="*/ 8490 h 11451"/>
                    <a:gd name="T16" fmla="*/ 1807 w 9650"/>
                    <a:gd name="T17" fmla="*/ 9047 h 11451"/>
                    <a:gd name="T18" fmla="*/ 2346 w 9650"/>
                    <a:gd name="T19" fmla="*/ 9513 h 11451"/>
                    <a:gd name="T20" fmla="*/ 2965 w 9650"/>
                    <a:gd name="T21" fmla="*/ 9871 h 11451"/>
                    <a:gd name="T22" fmla="*/ 3651 w 9650"/>
                    <a:gd name="T23" fmla="*/ 10109 h 11451"/>
                    <a:gd name="T24" fmla="*/ 4389 w 9650"/>
                    <a:gd name="T25" fmla="*/ 10212 h 11451"/>
                    <a:gd name="T26" fmla="*/ 5023 w 9650"/>
                    <a:gd name="T27" fmla="*/ 10184 h 11451"/>
                    <a:gd name="T28" fmla="*/ 5600 w 9650"/>
                    <a:gd name="T29" fmla="*/ 10064 h 11451"/>
                    <a:gd name="T30" fmla="*/ 6141 w 9650"/>
                    <a:gd name="T31" fmla="*/ 9860 h 11451"/>
                    <a:gd name="T32" fmla="*/ 6639 w 9650"/>
                    <a:gd name="T33" fmla="*/ 9579 h 11451"/>
                    <a:gd name="T34" fmla="*/ 7088 w 9650"/>
                    <a:gd name="T35" fmla="*/ 9228 h 11451"/>
                    <a:gd name="T36" fmla="*/ 7479 w 9650"/>
                    <a:gd name="T37" fmla="*/ 8815 h 11451"/>
                    <a:gd name="T38" fmla="*/ 8136 w 9650"/>
                    <a:gd name="T39" fmla="*/ 7598 h 11451"/>
                    <a:gd name="T40" fmla="*/ 8577 w 9650"/>
                    <a:gd name="T41" fmla="*/ 9418 h 11451"/>
                    <a:gd name="T42" fmla="*/ 8091 w 9650"/>
                    <a:gd name="T43" fmla="*/ 9979 h 11451"/>
                    <a:gd name="T44" fmla="*/ 7529 w 9650"/>
                    <a:gd name="T45" fmla="*/ 10464 h 11451"/>
                    <a:gd name="T46" fmla="*/ 6900 w 9650"/>
                    <a:gd name="T47" fmla="*/ 10862 h 11451"/>
                    <a:gd name="T48" fmla="*/ 6212 w 9650"/>
                    <a:gd name="T49" fmla="*/ 11165 h 11451"/>
                    <a:gd name="T50" fmla="*/ 5476 w 9650"/>
                    <a:gd name="T51" fmla="*/ 11364 h 11451"/>
                    <a:gd name="T52" fmla="*/ 4700 w 9650"/>
                    <a:gd name="T53" fmla="*/ 11449 h 11451"/>
                    <a:gd name="T54" fmla="*/ 1967 w 9650"/>
                    <a:gd name="T55" fmla="*/ 2910 h 11451"/>
                    <a:gd name="T56" fmla="*/ 2319 w 9650"/>
                    <a:gd name="T57" fmla="*/ 2465 h 11451"/>
                    <a:gd name="T58" fmla="*/ 2735 w 9650"/>
                    <a:gd name="T59" fmla="*/ 2076 h 11451"/>
                    <a:gd name="T60" fmla="*/ 3205 w 9650"/>
                    <a:gd name="T61" fmla="*/ 1752 h 11451"/>
                    <a:gd name="T62" fmla="*/ 3721 w 9650"/>
                    <a:gd name="T63" fmla="*/ 1501 h 11451"/>
                    <a:gd name="T64" fmla="*/ 4278 w 9650"/>
                    <a:gd name="T65" fmla="*/ 1329 h 11451"/>
                    <a:gd name="T66" fmla="*/ 4866 w 9650"/>
                    <a:gd name="T67" fmla="*/ 1245 h 11451"/>
                    <a:gd name="T68" fmla="*/ 5561 w 9650"/>
                    <a:gd name="T69" fmla="*/ 1263 h 11451"/>
                    <a:gd name="T70" fmla="*/ 6281 w 9650"/>
                    <a:gd name="T71" fmla="*/ 1422 h 11451"/>
                    <a:gd name="T72" fmla="*/ 6941 w 9650"/>
                    <a:gd name="T73" fmla="*/ 1710 h 11451"/>
                    <a:gd name="T74" fmla="*/ 7530 w 9650"/>
                    <a:gd name="T75" fmla="*/ 2113 h 11451"/>
                    <a:gd name="T76" fmla="*/ 8033 w 9650"/>
                    <a:gd name="T77" fmla="*/ 2618 h 11451"/>
                    <a:gd name="T78" fmla="*/ 8434 w 9650"/>
                    <a:gd name="T79" fmla="*/ 3208 h 11451"/>
                    <a:gd name="T80" fmla="*/ 9650 w 9650"/>
                    <a:gd name="T81" fmla="*/ 2871 h 11451"/>
                    <a:gd name="T82" fmla="*/ 9205 w 9650"/>
                    <a:gd name="T83" fmla="*/ 2116 h 11451"/>
                    <a:gd name="T84" fmla="*/ 8640 w 9650"/>
                    <a:gd name="T85" fmla="*/ 1454 h 11451"/>
                    <a:gd name="T86" fmla="*/ 7971 w 9650"/>
                    <a:gd name="T87" fmla="*/ 897 h 11451"/>
                    <a:gd name="T88" fmla="*/ 7211 w 9650"/>
                    <a:gd name="T89" fmla="*/ 461 h 11451"/>
                    <a:gd name="T90" fmla="*/ 6375 w 9650"/>
                    <a:gd name="T91" fmla="*/ 162 h 11451"/>
                    <a:gd name="T92" fmla="*/ 5480 w 9650"/>
                    <a:gd name="T93" fmla="*/ 14 h 11451"/>
                    <a:gd name="T94" fmla="*/ 4635 w 9650"/>
                    <a:gd name="T95" fmla="*/ 22 h 11451"/>
                    <a:gd name="T96" fmla="*/ 3874 w 9650"/>
                    <a:gd name="T97" fmla="*/ 154 h 11451"/>
                    <a:gd name="T98" fmla="*/ 3157 w 9650"/>
                    <a:gd name="T99" fmla="*/ 395 h 11451"/>
                    <a:gd name="T100" fmla="*/ 2491 w 9650"/>
                    <a:gd name="T101" fmla="*/ 738 h 11451"/>
                    <a:gd name="T102" fmla="*/ 1888 w 9650"/>
                    <a:gd name="T103" fmla="*/ 1172 h 11451"/>
                    <a:gd name="T104" fmla="*/ 1355 w 9650"/>
                    <a:gd name="T105" fmla="*/ 1688 h 11451"/>
                    <a:gd name="T106" fmla="*/ 0 w 9650"/>
                    <a:gd name="T107" fmla="*/ 1393 h 11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1">
                      <a:moveTo>
                        <a:pt x="4541" y="11451"/>
                      </a:moveTo>
                      <a:lnTo>
                        <a:pt x="4354" y="11448"/>
                      </a:lnTo>
                      <a:lnTo>
                        <a:pt x="4170" y="11438"/>
                      </a:lnTo>
                      <a:lnTo>
                        <a:pt x="3986" y="11421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9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40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1"/>
                      </a:lnTo>
                      <a:lnTo>
                        <a:pt x="1680" y="10555"/>
                      </a:lnTo>
                      <a:lnTo>
                        <a:pt x="1538" y="10452"/>
                      </a:lnTo>
                      <a:lnTo>
                        <a:pt x="1400" y="10346"/>
                      </a:lnTo>
                      <a:lnTo>
                        <a:pt x="1266" y="10234"/>
                      </a:lnTo>
                      <a:lnTo>
                        <a:pt x="1135" y="10118"/>
                      </a:lnTo>
                      <a:lnTo>
                        <a:pt x="1010" y="9998"/>
                      </a:lnTo>
                      <a:lnTo>
                        <a:pt x="888" y="9873"/>
                      </a:lnTo>
                      <a:lnTo>
                        <a:pt x="770" y="9745"/>
                      </a:lnTo>
                      <a:lnTo>
                        <a:pt x="657" y="9612"/>
                      </a:lnTo>
                      <a:lnTo>
                        <a:pt x="549" y="9475"/>
                      </a:lnTo>
                      <a:lnTo>
                        <a:pt x="445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3" y="8893"/>
                      </a:lnTo>
                      <a:lnTo>
                        <a:pt x="79" y="8738"/>
                      </a:lnTo>
                      <a:lnTo>
                        <a:pt x="0" y="8581"/>
                      </a:lnTo>
                      <a:lnTo>
                        <a:pt x="978" y="7719"/>
                      </a:lnTo>
                      <a:lnTo>
                        <a:pt x="1030" y="7854"/>
                      </a:lnTo>
                      <a:lnTo>
                        <a:pt x="1088" y="7987"/>
                      </a:lnTo>
                      <a:lnTo>
                        <a:pt x="1150" y="8117"/>
                      </a:lnTo>
                      <a:lnTo>
                        <a:pt x="1216" y="8244"/>
                      </a:lnTo>
                      <a:lnTo>
                        <a:pt x="1288" y="8368"/>
                      </a:lnTo>
                      <a:lnTo>
                        <a:pt x="1363" y="8490"/>
                      </a:lnTo>
                      <a:lnTo>
                        <a:pt x="1444" y="8608"/>
                      </a:lnTo>
                      <a:lnTo>
                        <a:pt x="1529" y="8723"/>
                      </a:lnTo>
                      <a:lnTo>
                        <a:pt x="1617" y="8834"/>
                      </a:lnTo>
                      <a:lnTo>
                        <a:pt x="1711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2" y="9245"/>
                      </a:lnTo>
                      <a:lnTo>
                        <a:pt x="2120" y="9338"/>
                      </a:lnTo>
                      <a:lnTo>
                        <a:pt x="2231" y="9428"/>
                      </a:lnTo>
                      <a:lnTo>
                        <a:pt x="2346" y="9513"/>
                      </a:lnTo>
                      <a:lnTo>
                        <a:pt x="2463" y="9592"/>
                      </a:lnTo>
                      <a:lnTo>
                        <a:pt x="2585" y="9669"/>
                      </a:lnTo>
                      <a:lnTo>
                        <a:pt x="2709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8" y="9929"/>
                      </a:lnTo>
                      <a:lnTo>
                        <a:pt x="3233" y="9982"/>
                      </a:lnTo>
                      <a:lnTo>
                        <a:pt x="3370" y="10030"/>
                      </a:lnTo>
                      <a:lnTo>
                        <a:pt x="3510" y="10072"/>
                      </a:lnTo>
                      <a:lnTo>
                        <a:pt x="3651" y="10109"/>
                      </a:lnTo>
                      <a:lnTo>
                        <a:pt x="3795" y="10141"/>
                      </a:lnTo>
                      <a:lnTo>
                        <a:pt x="3941" y="10167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3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3" y="10184"/>
                      </a:lnTo>
                      <a:lnTo>
                        <a:pt x="5140" y="10167"/>
                      </a:lnTo>
                      <a:lnTo>
                        <a:pt x="5258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4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3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7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4" y="8540"/>
                      </a:lnTo>
                      <a:lnTo>
                        <a:pt x="6798" y="7858"/>
                      </a:lnTo>
                      <a:lnTo>
                        <a:pt x="8136" y="7598"/>
                      </a:lnTo>
                      <a:lnTo>
                        <a:pt x="9473" y="7340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4" y="9297"/>
                      </a:lnTo>
                      <a:lnTo>
                        <a:pt x="8577" y="9418"/>
                      </a:lnTo>
                      <a:lnTo>
                        <a:pt x="8486" y="9535"/>
                      </a:lnTo>
                      <a:lnTo>
                        <a:pt x="8393" y="9651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2"/>
                      </a:lnTo>
                      <a:lnTo>
                        <a:pt x="7875" y="10183"/>
                      </a:lnTo>
                      <a:lnTo>
                        <a:pt x="7762" y="10279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9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5"/>
                      </a:lnTo>
                      <a:lnTo>
                        <a:pt x="6493" y="11057"/>
                      </a:lnTo>
                      <a:lnTo>
                        <a:pt x="6354" y="11113"/>
                      </a:lnTo>
                      <a:lnTo>
                        <a:pt x="6212" y="11165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6" y="11364"/>
                      </a:lnTo>
                      <a:lnTo>
                        <a:pt x="5324" y="11390"/>
                      </a:lnTo>
                      <a:lnTo>
                        <a:pt x="5169" y="11412"/>
                      </a:lnTo>
                      <a:lnTo>
                        <a:pt x="5015" y="11430"/>
                      </a:lnTo>
                      <a:lnTo>
                        <a:pt x="4858" y="11442"/>
                      </a:lnTo>
                      <a:lnTo>
                        <a:pt x="4700" y="11449"/>
                      </a:lnTo>
                      <a:lnTo>
                        <a:pt x="4541" y="11451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2" y="2817"/>
                      </a:lnTo>
                      <a:lnTo>
                        <a:pt x="2100" y="2726"/>
                      </a:lnTo>
                      <a:lnTo>
                        <a:pt x="2171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3"/>
                      </a:lnTo>
                      <a:lnTo>
                        <a:pt x="2647" y="2148"/>
                      </a:lnTo>
                      <a:lnTo>
                        <a:pt x="2735" y="2076"/>
                      </a:lnTo>
                      <a:lnTo>
                        <a:pt x="2824" y="2005"/>
                      </a:lnTo>
                      <a:lnTo>
                        <a:pt x="2917" y="1938"/>
                      </a:lnTo>
                      <a:lnTo>
                        <a:pt x="3011" y="1873"/>
                      </a:lnTo>
                      <a:lnTo>
                        <a:pt x="3106" y="1811"/>
                      </a:lnTo>
                      <a:lnTo>
                        <a:pt x="3205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10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1" y="1388"/>
                      </a:lnTo>
                      <a:lnTo>
                        <a:pt x="4164" y="1357"/>
                      </a:lnTo>
                      <a:lnTo>
                        <a:pt x="4278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6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3"/>
                      </a:lnTo>
                      <a:lnTo>
                        <a:pt x="5710" y="1284"/>
                      </a:lnTo>
                      <a:lnTo>
                        <a:pt x="5856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1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5" y="1581"/>
                      </a:lnTo>
                      <a:lnTo>
                        <a:pt x="6815" y="1643"/>
                      </a:lnTo>
                      <a:lnTo>
                        <a:pt x="6941" y="1710"/>
                      </a:lnTo>
                      <a:lnTo>
                        <a:pt x="7066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9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3" y="2304"/>
                      </a:lnTo>
                      <a:lnTo>
                        <a:pt x="7843" y="2404"/>
                      </a:lnTo>
                      <a:lnTo>
                        <a:pt x="7940" y="2509"/>
                      </a:lnTo>
                      <a:lnTo>
                        <a:pt x="8033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3" y="3083"/>
                      </a:lnTo>
                      <a:lnTo>
                        <a:pt x="8434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0"/>
                      </a:lnTo>
                      <a:lnTo>
                        <a:pt x="9205" y="2116"/>
                      </a:lnTo>
                      <a:lnTo>
                        <a:pt x="9102" y="1976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3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1" y="1106"/>
                      </a:lnTo>
                      <a:lnTo>
                        <a:pt x="8113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5" y="620"/>
                      </a:lnTo>
                      <a:lnTo>
                        <a:pt x="7369" y="538"/>
                      </a:lnTo>
                      <a:lnTo>
                        <a:pt x="7211" y="461"/>
                      </a:lnTo>
                      <a:lnTo>
                        <a:pt x="7049" y="390"/>
                      </a:lnTo>
                      <a:lnTo>
                        <a:pt x="6885" y="325"/>
                      </a:lnTo>
                      <a:lnTo>
                        <a:pt x="6717" y="264"/>
                      </a:lnTo>
                      <a:lnTo>
                        <a:pt x="6548" y="210"/>
                      </a:lnTo>
                      <a:lnTo>
                        <a:pt x="6375" y="162"/>
                      </a:lnTo>
                      <a:lnTo>
                        <a:pt x="6201" y="119"/>
                      </a:lnTo>
                      <a:lnTo>
                        <a:pt x="6024" y="83"/>
                      </a:lnTo>
                      <a:lnTo>
                        <a:pt x="5844" y="53"/>
                      </a:lnTo>
                      <a:lnTo>
                        <a:pt x="5664" y="30"/>
                      </a:lnTo>
                      <a:lnTo>
                        <a:pt x="5480" y="14"/>
                      </a:lnTo>
                      <a:lnTo>
                        <a:pt x="5296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7" y="60"/>
                      </a:lnTo>
                      <a:lnTo>
                        <a:pt x="4174" y="87"/>
                      </a:lnTo>
                      <a:lnTo>
                        <a:pt x="4024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2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7" y="395"/>
                      </a:lnTo>
                      <a:lnTo>
                        <a:pt x="3019" y="456"/>
                      </a:lnTo>
                      <a:lnTo>
                        <a:pt x="2883" y="520"/>
                      </a:lnTo>
                      <a:lnTo>
                        <a:pt x="2751" y="589"/>
                      </a:lnTo>
                      <a:lnTo>
                        <a:pt x="2620" y="661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1" y="988"/>
                      </a:lnTo>
                      <a:lnTo>
                        <a:pt x="2003" y="1078"/>
                      </a:lnTo>
                      <a:lnTo>
                        <a:pt x="1888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9" y="1473"/>
                      </a:lnTo>
                      <a:lnTo>
                        <a:pt x="1456" y="1579"/>
                      </a:lnTo>
                      <a:lnTo>
                        <a:pt x="1355" y="1688"/>
                      </a:lnTo>
                      <a:lnTo>
                        <a:pt x="1258" y="1800"/>
                      </a:lnTo>
                      <a:lnTo>
                        <a:pt x="1164" y="1915"/>
                      </a:lnTo>
                      <a:lnTo>
                        <a:pt x="1073" y="2033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未知"/>
                <p:cNvSpPr>
                  <a:spLocks noEditPoints="1"/>
                </p:cNvSpPr>
                <p:nvPr/>
              </p:nvSpPr>
              <p:spPr bwMode="auto">
                <a:xfrm>
                  <a:off x="203" y="279"/>
                  <a:ext cx="208" cy="111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1 h 2909"/>
                    <a:gd name="T6" fmla="*/ 4959 w 5418"/>
                    <a:gd name="T7" fmla="*/ 438 h 2909"/>
                    <a:gd name="T8" fmla="*/ 4556 w 5418"/>
                    <a:gd name="T9" fmla="*/ 2535 h 2909"/>
                    <a:gd name="T10" fmla="*/ 3138 w 5418"/>
                    <a:gd name="T11" fmla="*/ 1875 h 2909"/>
                    <a:gd name="T12" fmla="*/ 3131 w 5418"/>
                    <a:gd name="T13" fmla="*/ 1882 h 2909"/>
                    <a:gd name="T14" fmla="*/ 3097 w 5418"/>
                    <a:gd name="T15" fmla="*/ 1903 h 2909"/>
                    <a:gd name="T16" fmla="*/ 3039 w 5418"/>
                    <a:gd name="T17" fmla="*/ 1939 h 2909"/>
                    <a:gd name="T18" fmla="*/ 2983 w 5418"/>
                    <a:gd name="T19" fmla="*/ 1969 h 2909"/>
                    <a:gd name="T20" fmla="*/ 2929 w 5418"/>
                    <a:gd name="T21" fmla="*/ 1993 h 2909"/>
                    <a:gd name="T22" fmla="*/ 2876 w 5418"/>
                    <a:gd name="T23" fmla="*/ 2011 h 2909"/>
                    <a:gd name="T24" fmla="*/ 2827 w 5418"/>
                    <a:gd name="T25" fmla="*/ 2026 h 2909"/>
                    <a:gd name="T26" fmla="*/ 2779 w 5418"/>
                    <a:gd name="T27" fmla="*/ 2036 h 2909"/>
                    <a:gd name="T28" fmla="*/ 2734 w 5418"/>
                    <a:gd name="T29" fmla="*/ 2042 h 2909"/>
                    <a:gd name="T30" fmla="*/ 2694 w 5418"/>
                    <a:gd name="T31" fmla="*/ 2044 h 2909"/>
                    <a:gd name="T32" fmla="*/ 2659 w 5418"/>
                    <a:gd name="T33" fmla="*/ 2044 h 2909"/>
                    <a:gd name="T34" fmla="*/ 2610 w 5418"/>
                    <a:gd name="T35" fmla="*/ 2040 h 2909"/>
                    <a:gd name="T36" fmla="*/ 2550 w 5418"/>
                    <a:gd name="T37" fmla="*/ 2030 h 2909"/>
                    <a:gd name="T38" fmla="*/ 2497 w 5418"/>
                    <a:gd name="T39" fmla="*/ 2013 h 2909"/>
                    <a:gd name="T40" fmla="*/ 2452 w 5418"/>
                    <a:gd name="T41" fmla="*/ 1994 h 2909"/>
                    <a:gd name="T42" fmla="*/ 2412 w 5418"/>
                    <a:gd name="T43" fmla="*/ 1973 h 2909"/>
                    <a:gd name="T44" fmla="*/ 2380 w 5418"/>
                    <a:gd name="T45" fmla="*/ 1952 h 2909"/>
                    <a:gd name="T46" fmla="*/ 2355 w 5418"/>
                    <a:gd name="T47" fmla="*/ 1932 h 2909"/>
                    <a:gd name="T48" fmla="*/ 2315 w 5418"/>
                    <a:gd name="T49" fmla="*/ 1900 h 2909"/>
                    <a:gd name="T50" fmla="*/ 2315 w 5418"/>
                    <a:gd name="T51" fmla="*/ 1900 h 2909"/>
                    <a:gd name="T52" fmla="*/ 2103 w 5418"/>
                    <a:gd name="T53" fmla="*/ 1734 h 2909"/>
                    <a:gd name="T54" fmla="*/ 1644 w 5418"/>
                    <a:gd name="T55" fmla="*/ 2023 h 2909"/>
                    <a:gd name="T56" fmla="*/ 4556 w 5418"/>
                    <a:gd name="T57" fmla="*/ 2535 h 2909"/>
                    <a:gd name="T58" fmla="*/ 1762 w 5418"/>
                    <a:gd name="T59" fmla="*/ 1464 h 2909"/>
                    <a:gd name="T60" fmla="*/ 460 w 5418"/>
                    <a:gd name="T61" fmla="*/ 2316 h 2909"/>
                    <a:gd name="T62" fmla="*/ 2671 w 5418"/>
                    <a:gd name="T63" fmla="*/ 1659 h 2909"/>
                    <a:gd name="T64" fmla="*/ 2684 w 5418"/>
                    <a:gd name="T65" fmla="*/ 1671 h 2909"/>
                    <a:gd name="T66" fmla="*/ 2686 w 5418"/>
                    <a:gd name="T67" fmla="*/ 1671 h 2909"/>
                    <a:gd name="T68" fmla="*/ 2708 w 5418"/>
                    <a:gd name="T69" fmla="*/ 1665 h 2909"/>
                    <a:gd name="T70" fmla="*/ 2737 w 5418"/>
                    <a:gd name="T71" fmla="*/ 1653 h 2909"/>
                    <a:gd name="T72" fmla="*/ 2776 w 5418"/>
                    <a:gd name="T73" fmla="*/ 1631 h 2909"/>
                    <a:gd name="T74" fmla="*/ 2827 w 5418"/>
                    <a:gd name="T75" fmla="*/ 1599 h 2909"/>
                    <a:gd name="T76" fmla="*/ 1060 w 5418"/>
                    <a:gd name="T77" fmla="*/ 390 h 2909"/>
                    <a:gd name="T78" fmla="*/ 2657 w 5418"/>
                    <a:gd name="T79" fmla="*/ 1666 h 2909"/>
                    <a:gd name="T80" fmla="*/ 2657 w 5418"/>
                    <a:gd name="T81" fmla="*/ 1669 h 2909"/>
                    <a:gd name="T82" fmla="*/ 2662 w 5418"/>
                    <a:gd name="T83" fmla="*/ 1672 h 2909"/>
                    <a:gd name="T84" fmla="*/ 2674 w 5418"/>
                    <a:gd name="T85" fmla="*/ 1672 h 2909"/>
                    <a:gd name="T86" fmla="*/ 2328 w 5418"/>
                    <a:gd name="T87" fmla="*/ 1905 h 2909"/>
                    <a:gd name="T88" fmla="*/ 2379 w 5418"/>
                    <a:gd name="T89" fmla="*/ 1883 h 2909"/>
                    <a:gd name="T90" fmla="*/ 2363 w 5418"/>
                    <a:gd name="T91" fmla="*/ 1870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1"/>
                      </a:moveTo>
                      <a:lnTo>
                        <a:pt x="4959" y="2318"/>
                      </a:lnTo>
                      <a:lnTo>
                        <a:pt x="4959" y="438"/>
                      </a:lnTo>
                      <a:lnTo>
                        <a:pt x="3663" y="1461"/>
                      </a:lnTo>
                      <a:close/>
                      <a:moveTo>
                        <a:pt x="4556" y="2535"/>
                      </a:moveTo>
                      <a:lnTo>
                        <a:pt x="3331" y="1723"/>
                      </a:lnTo>
                      <a:lnTo>
                        <a:pt x="3138" y="1875"/>
                      </a:lnTo>
                      <a:lnTo>
                        <a:pt x="3139" y="1874"/>
                      </a:lnTo>
                      <a:lnTo>
                        <a:pt x="3131" y="1882"/>
                      </a:lnTo>
                      <a:lnTo>
                        <a:pt x="3127" y="1884"/>
                      </a:lnTo>
                      <a:lnTo>
                        <a:pt x="3097" y="1903"/>
                      </a:lnTo>
                      <a:lnTo>
                        <a:pt x="3068" y="1922"/>
                      </a:lnTo>
                      <a:lnTo>
                        <a:pt x="3039" y="1939"/>
                      </a:lnTo>
                      <a:lnTo>
                        <a:pt x="3011" y="1954"/>
                      </a:lnTo>
                      <a:lnTo>
                        <a:pt x="2983" y="1969"/>
                      </a:lnTo>
                      <a:lnTo>
                        <a:pt x="2955" y="1981"/>
                      </a:lnTo>
                      <a:lnTo>
                        <a:pt x="2929" y="1993"/>
                      </a:lnTo>
                      <a:lnTo>
                        <a:pt x="2902" y="2003"/>
                      </a:lnTo>
                      <a:lnTo>
                        <a:pt x="2876" y="2011"/>
                      </a:lnTo>
                      <a:lnTo>
                        <a:pt x="2851" y="2020"/>
                      </a:lnTo>
                      <a:lnTo>
                        <a:pt x="2827" y="2026"/>
                      </a:lnTo>
                      <a:lnTo>
                        <a:pt x="2802" y="2031"/>
                      </a:lnTo>
                      <a:lnTo>
                        <a:pt x="2779" y="2036"/>
                      </a:lnTo>
                      <a:lnTo>
                        <a:pt x="2757" y="2039"/>
                      </a:lnTo>
                      <a:lnTo>
                        <a:pt x="2734" y="2042"/>
                      </a:lnTo>
                      <a:lnTo>
                        <a:pt x="2712" y="2043"/>
                      </a:lnTo>
                      <a:lnTo>
                        <a:pt x="2694" y="2044"/>
                      </a:lnTo>
                      <a:lnTo>
                        <a:pt x="2677" y="2044"/>
                      </a:lnTo>
                      <a:lnTo>
                        <a:pt x="2659" y="2044"/>
                      </a:lnTo>
                      <a:lnTo>
                        <a:pt x="2643" y="2043"/>
                      </a:lnTo>
                      <a:lnTo>
                        <a:pt x="2610" y="2040"/>
                      </a:lnTo>
                      <a:lnTo>
                        <a:pt x="2579" y="2036"/>
                      </a:lnTo>
                      <a:lnTo>
                        <a:pt x="2550" y="2030"/>
                      </a:lnTo>
                      <a:lnTo>
                        <a:pt x="2523" y="2022"/>
                      </a:lnTo>
                      <a:lnTo>
                        <a:pt x="2497" y="2013"/>
                      </a:lnTo>
                      <a:lnTo>
                        <a:pt x="2474" y="2004"/>
                      </a:lnTo>
                      <a:lnTo>
                        <a:pt x="2452" y="1994"/>
                      </a:lnTo>
                      <a:lnTo>
                        <a:pt x="2431" y="1983"/>
                      </a:lnTo>
                      <a:lnTo>
                        <a:pt x="2412" y="1973"/>
                      </a:lnTo>
                      <a:lnTo>
                        <a:pt x="2396" y="1962"/>
                      </a:lnTo>
                      <a:lnTo>
                        <a:pt x="2380" y="1952"/>
                      </a:lnTo>
                      <a:lnTo>
                        <a:pt x="2367" y="1942"/>
                      </a:lnTo>
                      <a:lnTo>
                        <a:pt x="2355" y="1932"/>
                      </a:lnTo>
                      <a:lnTo>
                        <a:pt x="2346" y="1924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4" y="1899"/>
                      </a:lnTo>
                      <a:lnTo>
                        <a:pt x="2103" y="1734"/>
                      </a:lnTo>
                      <a:lnTo>
                        <a:pt x="2095" y="1727"/>
                      </a:lnTo>
                      <a:lnTo>
                        <a:pt x="1644" y="2023"/>
                      </a:lnTo>
                      <a:lnTo>
                        <a:pt x="861" y="2535"/>
                      </a:lnTo>
                      <a:lnTo>
                        <a:pt x="4556" y="2535"/>
                      </a:lnTo>
                      <a:close/>
                      <a:moveTo>
                        <a:pt x="460" y="2316"/>
                      </a:moveTo>
                      <a:lnTo>
                        <a:pt x="1762" y="1464"/>
                      </a:lnTo>
                      <a:lnTo>
                        <a:pt x="460" y="438"/>
                      </a:lnTo>
                      <a:lnTo>
                        <a:pt x="460" y="2316"/>
                      </a:lnTo>
                      <a:close/>
                      <a:moveTo>
                        <a:pt x="1060" y="390"/>
                      </a:moveTo>
                      <a:lnTo>
                        <a:pt x="2671" y="1659"/>
                      </a:lnTo>
                      <a:lnTo>
                        <a:pt x="2674" y="1662"/>
                      </a:lnTo>
                      <a:lnTo>
                        <a:pt x="2684" y="1671"/>
                      </a:lnTo>
                      <a:lnTo>
                        <a:pt x="2685" y="1671"/>
                      </a:lnTo>
                      <a:lnTo>
                        <a:pt x="2686" y="1671"/>
                      </a:lnTo>
                      <a:lnTo>
                        <a:pt x="2696" y="1668"/>
                      </a:lnTo>
                      <a:lnTo>
                        <a:pt x="2708" y="1665"/>
                      </a:lnTo>
                      <a:lnTo>
                        <a:pt x="2721" y="1660"/>
                      </a:lnTo>
                      <a:lnTo>
                        <a:pt x="2737" y="1653"/>
                      </a:lnTo>
                      <a:lnTo>
                        <a:pt x="2756" y="1643"/>
                      </a:lnTo>
                      <a:lnTo>
                        <a:pt x="2776" y="1631"/>
                      </a:lnTo>
                      <a:lnTo>
                        <a:pt x="2800" y="1616"/>
                      </a:lnTo>
                      <a:lnTo>
                        <a:pt x="2827" y="1599"/>
                      </a:lnTo>
                      <a:lnTo>
                        <a:pt x="4351" y="396"/>
                      </a:lnTo>
                      <a:lnTo>
                        <a:pt x="1060" y="390"/>
                      </a:lnTo>
                      <a:close/>
                      <a:moveTo>
                        <a:pt x="2674" y="1672"/>
                      </a:moveTo>
                      <a:lnTo>
                        <a:pt x="2657" y="1666"/>
                      </a:lnTo>
                      <a:lnTo>
                        <a:pt x="2657" y="1667"/>
                      </a:lnTo>
                      <a:lnTo>
                        <a:pt x="2657" y="1669"/>
                      </a:lnTo>
                      <a:lnTo>
                        <a:pt x="2659" y="1671"/>
                      </a:lnTo>
                      <a:lnTo>
                        <a:pt x="2662" y="1672"/>
                      </a:lnTo>
                      <a:lnTo>
                        <a:pt x="2667" y="1672"/>
                      </a:lnTo>
                      <a:lnTo>
                        <a:pt x="2674" y="1672"/>
                      </a:lnTo>
                      <a:close/>
                      <a:moveTo>
                        <a:pt x="2363" y="1870"/>
                      </a:moveTo>
                      <a:lnTo>
                        <a:pt x="2328" y="1905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63" y="187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未知"/>
                <p:cNvSpPr>
                  <a:spLocks noEditPoints="1"/>
                </p:cNvSpPr>
                <p:nvPr/>
              </p:nvSpPr>
              <p:spPr bwMode="auto">
                <a:xfrm>
                  <a:off x="193" y="270"/>
                  <a:ext cx="209" cy="112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2 h 2909"/>
                    <a:gd name="T6" fmla="*/ 4958 w 5418"/>
                    <a:gd name="T7" fmla="*/ 439 h 2909"/>
                    <a:gd name="T8" fmla="*/ 4557 w 5418"/>
                    <a:gd name="T9" fmla="*/ 2535 h 2909"/>
                    <a:gd name="T10" fmla="*/ 3137 w 5418"/>
                    <a:gd name="T11" fmla="*/ 1876 h 2909"/>
                    <a:gd name="T12" fmla="*/ 3130 w 5418"/>
                    <a:gd name="T13" fmla="*/ 1881 h 2909"/>
                    <a:gd name="T14" fmla="*/ 3097 w 5418"/>
                    <a:gd name="T15" fmla="*/ 1904 h 2909"/>
                    <a:gd name="T16" fmla="*/ 3038 w 5418"/>
                    <a:gd name="T17" fmla="*/ 1939 h 2909"/>
                    <a:gd name="T18" fmla="*/ 2982 w 5418"/>
                    <a:gd name="T19" fmla="*/ 1969 h 2909"/>
                    <a:gd name="T20" fmla="*/ 2928 w 5418"/>
                    <a:gd name="T21" fmla="*/ 1993 h 2909"/>
                    <a:gd name="T22" fmla="*/ 2876 w 5418"/>
                    <a:gd name="T23" fmla="*/ 2012 h 2909"/>
                    <a:gd name="T24" fmla="*/ 2826 w 5418"/>
                    <a:gd name="T25" fmla="*/ 2026 h 2909"/>
                    <a:gd name="T26" fmla="*/ 2779 w 5418"/>
                    <a:gd name="T27" fmla="*/ 2037 h 2909"/>
                    <a:gd name="T28" fmla="*/ 2734 w 5418"/>
                    <a:gd name="T29" fmla="*/ 2043 h 2909"/>
                    <a:gd name="T30" fmla="*/ 2694 w 5418"/>
                    <a:gd name="T31" fmla="*/ 2045 h 2909"/>
                    <a:gd name="T32" fmla="*/ 2660 w 5418"/>
                    <a:gd name="T33" fmla="*/ 2045 h 2909"/>
                    <a:gd name="T34" fmla="*/ 2610 w 5418"/>
                    <a:gd name="T35" fmla="*/ 2041 h 2909"/>
                    <a:gd name="T36" fmla="*/ 2551 w 5418"/>
                    <a:gd name="T37" fmla="*/ 2030 h 2909"/>
                    <a:gd name="T38" fmla="*/ 2498 w 5418"/>
                    <a:gd name="T39" fmla="*/ 2014 h 2909"/>
                    <a:gd name="T40" fmla="*/ 2451 w 5418"/>
                    <a:gd name="T41" fmla="*/ 1994 h 2909"/>
                    <a:gd name="T42" fmla="*/ 2412 w 5418"/>
                    <a:gd name="T43" fmla="*/ 1973 h 2909"/>
                    <a:gd name="T44" fmla="*/ 2381 w 5418"/>
                    <a:gd name="T45" fmla="*/ 1953 h 2909"/>
                    <a:gd name="T46" fmla="*/ 2356 w 5418"/>
                    <a:gd name="T47" fmla="*/ 1933 h 2909"/>
                    <a:gd name="T48" fmla="*/ 2315 w 5418"/>
                    <a:gd name="T49" fmla="*/ 1901 h 2909"/>
                    <a:gd name="T50" fmla="*/ 2314 w 5418"/>
                    <a:gd name="T51" fmla="*/ 1901 h 2909"/>
                    <a:gd name="T52" fmla="*/ 2104 w 5418"/>
                    <a:gd name="T53" fmla="*/ 1734 h 2909"/>
                    <a:gd name="T54" fmla="*/ 1643 w 5418"/>
                    <a:gd name="T55" fmla="*/ 2023 h 2909"/>
                    <a:gd name="T56" fmla="*/ 4557 w 5418"/>
                    <a:gd name="T57" fmla="*/ 2535 h 2909"/>
                    <a:gd name="T58" fmla="*/ 1763 w 5418"/>
                    <a:gd name="T59" fmla="*/ 1465 h 2909"/>
                    <a:gd name="T60" fmla="*/ 461 w 5418"/>
                    <a:gd name="T61" fmla="*/ 2316 h 2909"/>
                    <a:gd name="T62" fmla="*/ 2670 w 5418"/>
                    <a:gd name="T63" fmla="*/ 1659 h 2909"/>
                    <a:gd name="T64" fmla="*/ 2683 w 5418"/>
                    <a:gd name="T65" fmla="*/ 1672 h 2909"/>
                    <a:gd name="T66" fmla="*/ 2686 w 5418"/>
                    <a:gd name="T67" fmla="*/ 1672 h 2909"/>
                    <a:gd name="T68" fmla="*/ 2707 w 5418"/>
                    <a:gd name="T69" fmla="*/ 1666 h 2909"/>
                    <a:gd name="T70" fmla="*/ 2737 w 5418"/>
                    <a:gd name="T71" fmla="*/ 1653 h 2909"/>
                    <a:gd name="T72" fmla="*/ 2777 w 5418"/>
                    <a:gd name="T73" fmla="*/ 1631 h 2909"/>
                    <a:gd name="T74" fmla="*/ 2826 w 5418"/>
                    <a:gd name="T75" fmla="*/ 1599 h 2909"/>
                    <a:gd name="T76" fmla="*/ 1061 w 5418"/>
                    <a:gd name="T77" fmla="*/ 391 h 2909"/>
                    <a:gd name="T78" fmla="*/ 2657 w 5418"/>
                    <a:gd name="T79" fmla="*/ 1667 h 2909"/>
                    <a:gd name="T80" fmla="*/ 2657 w 5418"/>
                    <a:gd name="T81" fmla="*/ 1670 h 2909"/>
                    <a:gd name="T82" fmla="*/ 2663 w 5418"/>
                    <a:gd name="T83" fmla="*/ 1673 h 2909"/>
                    <a:gd name="T84" fmla="*/ 2674 w 5418"/>
                    <a:gd name="T85" fmla="*/ 1673 h 2909"/>
                    <a:gd name="T86" fmla="*/ 2329 w 5418"/>
                    <a:gd name="T87" fmla="*/ 1905 h 2909"/>
                    <a:gd name="T88" fmla="*/ 2380 w 5418"/>
                    <a:gd name="T89" fmla="*/ 1883 h 2909"/>
                    <a:gd name="T90" fmla="*/ 2363 w 5418"/>
                    <a:gd name="T91" fmla="*/ 1871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2"/>
                      </a:moveTo>
                      <a:lnTo>
                        <a:pt x="4958" y="2319"/>
                      </a:lnTo>
                      <a:lnTo>
                        <a:pt x="4958" y="439"/>
                      </a:lnTo>
                      <a:lnTo>
                        <a:pt x="3663" y="1462"/>
                      </a:lnTo>
                      <a:close/>
                      <a:moveTo>
                        <a:pt x="4557" y="2535"/>
                      </a:moveTo>
                      <a:lnTo>
                        <a:pt x="3331" y="1724"/>
                      </a:lnTo>
                      <a:lnTo>
                        <a:pt x="3137" y="1876"/>
                      </a:lnTo>
                      <a:lnTo>
                        <a:pt x="3138" y="1875"/>
                      </a:lnTo>
                      <a:lnTo>
                        <a:pt x="3130" y="1881"/>
                      </a:lnTo>
                      <a:lnTo>
                        <a:pt x="3127" y="1884"/>
                      </a:lnTo>
                      <a:lnTo>
                        <a:pt x="3097" y="1904"/>
                      </a:lnTo>
                      <a:lnTo>
                        <a:pt x="3067" y="1923"/>
                      </a:lnTo>
                      <a:lnTo>
                        <a:pt x="3038" y="1939"/>
                      </a:lnTo>
                      <a:lnTo>
                        <a:pt x="3010" y="1955"/>
                      </a:lnTo>
                      <a:lnTo>
                        <a:pt x="2982" y="1969"/>
                      </a:lnTo>
                      <a:lnTo>
                        <a:pt x="2955" y="1982"/>
                      </a:lnTo>
                      <a:lnTo>
                        <a:pt x="2928" y="1993"/>
                      </a:lnTo>
                      <a:lnTo>
                        <a:pt x="2902" y="2004"/>
                      </a:lnTo>
                      <a:lnTo>
                        <a:pt x="2876" y="2012"/>
                      </a:lnTo>
                      <a:lnTo>
                        <a:pt x="2851" y="2020"/>
                      </a:lnTo>
                      <a:lnTo>
                        <a:pt x="2826" y="2026"/>
                      </a:lnTo>
                      <a:lnTo>
                        <a:pt x="2803" y="2031"/>
                      </a:lnTo>
                      <a:lnTo>
                        <a:pt x="2779" y="2037"/>
                      </a:lnTo>
                      <a:lnTo>
                        <a:pt x="2756" y="2040"/>
                      </a:lnTo>
                      <a:lnTo>
                        <a:pt x="2734" y="2043"/>
                      </a:lnTo>
                      <a:lnTo>
                        <a:pt x="2712" y="2044"/>
                      </a:lnTo>
                      <a:lnTo>
                        <a:pt x="2694" y="2045"/>
                      </a:lnTo>
                      <a:lnTo>
                        <a:pt x="2676" y="2045"/>
                      </a:lnTo>
                      <a:lnTo>
                        <a:pt x="2660" y="2045"/>
                      </a:lnTo>
                      <a:lnTo>
                        <a:pt x="2643" y="2044"/>
                      </a:lnTo>
                      <a:lnTo>
                        <a:pt x="2610" y="2041"/>
                      </a:lnTo>
                      <a:lnTo>
                        <a:pt x="2580" y="2037"/>
                      </a:lnTo>
                      <a:lnTo>
                        <a:pt x="2551" y="2030"/>
                      </a:lnTo>
                      <a:lnTo>
                        <a:pt x="2523" y="2022"/>
                      </a:lnTo>
                      <a:lnTo>
                        <a:pt x="2498" y="2014"/>
                      </a:lnTo>
                      <a:lnTo>
                        <a:pt x="2474" y="2005"/>
                      </a:lnTo>
                      <a:lnTo>
                        <a:pt x="2451" y="1994"/>
                      </a:lnTo>
                      <a:lnTo>
                        <a:pt x="2431" y="1984"/>
                      </a:lnTo>
                      <a:lnTo>
                        <a:pt x="2412" y="1973"/>
                      </a:lnTo>
                      <a:lnTo>
                        <a:pt x="2395" y="1962"/>
                      </a:lnTo>
                      <a:lnTo>
                        <a:pt x="2381" y="1953"/>
                      </a:lnTo>
                      <a:lnTo>
                        <a:pt x="2367" y="1942"/>
                      </a:lnTo>
                      <a:lnTo>
                        <a:pt x="2356" y="1933"/>
                      </a:lnTo>
                      <a:lnTo>
                        <a:pt x="2346" y="1925"/>
                      </a:lnTo>
                      <a:lnTo>
                        <a:pt x="2315" y="1901"/>
                      </a:lnTo>
                      <a:lnTo>
                        <a:pt x="2315" y="1901"/>
                      </a:lnTo>
                      <a:lnTo>
                        <a:pt x="2314" y="1901"/>
                      </a:lnTo>
                      <a:lnTo>
                        <a:pt x="2314" y="1900"/>
                      </a:lnTo>
                      <a:lnTo>
                        <a:pt x="2104" y="1734"/>
                      </a:lnTo>
                      <a:lnTo>
                        <a:pt x="2096" y="1728"/>
                      </a:lnTo>
                      <a:lnTo>
                        <a:pt x="1643" y="2023"/>
                      </a:lnTo>
                      <a:lnTo>
                        <a:pt x="861" y="2535"/>
                      </a:lnTo>
                      <a:lnTo>
                        <a:pt x="4557" y="2535"/>
                      </a:lnTo>
                      <a:close/>
                      <a:moveTo>
                        <a:pt x="461" y="2316"/>
                      </a:moveTo>
                      <a:lnTo>
                        <a:pt x="1763" y="1465"/>
                      </a:lnTo>
                      <a:lnTo>
                        <a:pt x="461" y="439"/>
                      </a:lnTo>
                      <a:lnTo>
                        <a:pt x="461" y="2316"/>
                      </a:lnTo>
                      <a:close/>
                      <a:moveTo>
                        <a:pt x="1061" y="391"/>
                      </a:moveTo>
                      <a:lnTo>
                        <a:pt x="2670" y="1659"/>
                      </a:lnTo>
                      <a:lnTo>
                        <a:pt x="2673" y="1663"/>
                      </a:lnTo>
                      <a:lnTo>
                        <a:pt x="2683" y="1672"/>
                      </a:lnTo>
                      <a:lnTo>
                        <a:pt x="2685" y="1672"/>
                      </a:lnTo>
                      <a:lnTo>
                        <a:pt x="2686" y="1672"/>
                      </a:lnTo>
                      <a:lnTo>
                        <a:pt x="2696" y="1669"/>
                      </a:lnTo>
                      <a:lnTo>
                        <a:pt x="2707" y="1666"/>
                      </a:lnTo>
                      <a:lnTo>
                        <a:pt x="2722" y="1661"/>
                      </a:lnTo>
                      <a:lnTo>
                        <a:pt x="2737" y="1653"/>
                      </a:lnTo>
                      <a:lnTo>
                        <a:pt x="2756" y="1644"/>
                      </a:lnTo>
                      <a:lnTo>
                        <a:pt x="2777" y="1631"/>
                      </a:lnTo>
                      <a:lnTo>
                        <a:pt x="2800" y="1617"/>
                      </a:lnTo>
                      <a:lnTo>
                        <a:pt x="2826" y="1599"/>
                      </a:lnTo>
                      <a:lnTo>
                        <a:pt x="4350" y="396"/>
                      </a:lnTo>
                      <a:lnTo>
                        <a:pt x="1061" y="391"/>
                      </a:lnTo>
                      <a:close/>
                      <a:moveTo>
                        <a:pt x="2674" y="1673"/>
                      </a:moveTo>
                      <a:lnTo>
                        <a:pt x="2657" y="1667"/>
                      </a:lnTo>
                      <a:lnTo>
                        <a:pt x="2656" y="1668"/>
                      </a:lnTo>
                      <a:lnTo>
                        <a:pt x="2657" y="1670"/>
                      </a:lnTo>
                      <a:lnTo>
                        <a:pt x="2660" y="1672"/>
                      </a:lnTo>
                      <a:lnTo>
                        <a:pt x="2663" y="1673"/>
                      </a:lnTo>
                      <a:lnTo>
                        <a:pt x="2667" y="1673"/>
                      </a:lnTo>
                      <a:lnTo>
                        <a:pt x="2674" y="1673"/>
                      </a:lnTo>
                      <a:close/>
                      <a:moveTo>
                        <a:pt x="2363" y="1871"/>
                      </a:moveTo>
                      <a:lnTo>
                        <a:pt x="2329" y="1905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63" y="18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222"/>
              <p:cNvGrpSpPr>
                <a:grpSpLocks noChangeAspect="1"/>
              </p:cNvGrpSpPr>
              <p:nvPr/>
            </p:nvGrpSpPr>
            <p:grpSpPr bwMode="auto">
              <a:xfrm>
                <a:off x="5071013" y="2825820"/>
                <a:ext cx="870990" cy="666862"/>
                <a:chOff x="0" y="0"/>
                <a:chExt cx="638" cy="573"/>
              </a:xfrm>
            </p:grpSpPr>
            <p:sp>
              <p:nvSpPr>
                <p:cNvPr id="35" name="AutoShape 2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638" cy="5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573"/>
                </a:xfrm>
                <a:custGeom>
                  <a:avLst/>
                  <a:gdLst>
                    <a:gd name="T0" fmla="*/ 0 w 16588"/>
                    <a:gd name="T1" fmla="*/ 1753 h 14898"/>
                    <a:gd name="T2" fmla="*/ 3 w 16588"/>
                    <a:gd name="T3" fmla="*/ 1753 h 14898"/>
                    <a:gd name="T4" fmla="*/ 1925 w 16588"/>
                    <a:gd name="T5" fmla="*/ 0 h 14898"/>
                    <a:gd name="T6" fmla="*/ 16588 w 16588"/>
                    <a:gd name="T7" fmla="*/ 9 h 14898"/>
                    <a:gd name="T8" fmla="*/ 14670 w 16588"/>
                    <a:gd name="T9" fmla="*/ 1753 h 14898"/>
                    <a:gd name="T10" fmla="*/ 16588 w 16588"/>
                    <a:gd name="T11" fmla="*/ 9 h 14898"/>
                    <a:gd name="T12" fmla="*/ 16588 w 16588"/>
                    <a:gd name="T13" fmla="*/ 13154 h 14898"/>
                    <a:gd name="T14" fmla="*/ 14670 w 16588"/>
                    <a:gd name="T15" fmla="*/ 14898 h 14898"/>
                    <a:gd name="T16" fmla="*/ 0 w 16588"/>
                    <a:gd name="T17" fmla="*/ 14898 h 14898"/>
                    <a:gd name="T18" fmla="*/ 0 w 16588"/>
                    <a:gd name="T19" fmla="*/ 1753 h 14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88" h="14898">
                      <a:moveTo>
                        <a:pt x="0" y="1753"/>
                      </a:moveTo>
                      <a:lnTo>
                        <a:pt x="3" y="1753"/>
                      </a:lnTo>
                      <a:lnTo>
                        <a:pt x="1925" y="0"/>
                      </a:lnTo>
                      <a:lnTo>
                        <a:pt x="16588" y="9"/>
                      </a:lnTo>
                      <a:lnTo>
                        <a:pt x="14670" y="1753"/>
                      </a:lnTo>
                      <a:lnTo>
                        <a:pt x="16588" y="9"/>
                      </a:lnTo>
                      <a:lnTo>
                        <a:pt x="16588" y="13154"/>
                      </a:lnTo>
                      <a:lnTo>
                        <a:pt x="14670" y="14898"/>
                      </a:lnTo>
                      <a:lnTo>
                        <a:pt x="0" y="14898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67"/>
                  <a:ext cx="564" cy="506"/>
                </a:xfrm>
                <a:prstGeom prst="rect">
                  <a:avLst/>
                </a:pr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未知"/>
                <p:cNvSpPr>
                  <a:spLocks/>
                </p:cNvSpPr>
                <p:nvPr/>
              </p:nvSpPr>
              <p:spPr bwMode="auto">
                <a:xfrm>
                  <a:off x="564" y="0"/>
                  <a:ext cx="74" cy="573"/>
                </a:xfrm>
                <a:custGeom>
                  <a:avLst/>
                  <a:gdLst>
                    <a:gd name="T0" fmla="*/ 1918 w 1918"/>
                    <a:gd name="T1" fmla="*/ 0 h 14889"/>
                    <a:gd name="T2" fmla="*/ 0 w 1918"/>
                    <a:gd name="T3" fmla="*/ 1744 h 14889"/>
                    <a:gd name="T4" fmla="*/ 0 w 1918"/>
                    <a:gd name="T5" fmla="*/ 14889 h 14889"/>
                    <a:gd name="T6" fmla="*/ 1918 w 1918"/>
                    <a:gd name="T7" fmla="*/ 13145 h 14889"/>
                    <a:gd name="T8" fmla="*/ 1918 w 1918"/>
                    <a:gd name="T9" fmla="*/ 0 h 14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8" h="14889">
                      <a:moveTo>
                        <a:pt x="1918" y="0"/>
                      </a:moveTo>
                      <a:lnTo>
                        <a:pt x="0" y="1744"/>
                      </a:lnTo>
                      <a:lnTo>
                        <a:pt x="0" y="14889"/>
                      </a:lnTo>
                      <a:lnTo>
                        <a:pt x="1918" y="13145"/>
                      </a:lnTo>
                      <a:lnTo>
                        <a:pt x="1918" y="0"/>
                      </a:lnTo>
                      <a:close/>
                    </a:path>
                  </a:pathLst>
                </a:custGeom>
                <a:solidFill>
                  <a:srgbClr val="325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67"/>
                </a:xfrm>
                <a:custGeom>
                  <a:avLst/>
                  <a:gdLst>
                    <a:gd name="T0" fmla="*/ 0 w 16585"/>
                    <a:gd name="T1" fmla="*/ 1753 h 1753"/>
                    <a:gd name="T2" fmla="*/ 14667 w 16585"/>
                    <a:gd name="T3" fmla="*/ 1753 h 1753"/>
                    <a:gd name="T4" fmla="*/ 16585 w 16585"/>
                    <a:gd name="T5" fmla="*/ 9 h 1753"/>
                    <a:gd name="T6" fmla="*/ 1922 w 16585"/>
                    <a:gd name="T7" fmla="*/ 0 h 1753"/>
                    <a:gd name="T8" fmla="*/ 0 w 16585"/>
                    <a:gd name="T9" fmla="*/ 1753 h 1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85" h="1753">
                      <a:moveTo>
                        <a:pt x="0" y="1753"/>
                      </a:moveTo>
                      <a:lnTo>
                        <a:pt x="14667" y="1753"/>
                      </a:lnTo>
                      <a:lnTo>
                        <a:pt x="16585" y="9"/>
                      </a:lnTo>
                      <a:lnTo>
                        <a:pt x="1922" y="0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5781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未知"/>
                <p:cNvSpPr>
                  <a:spLocks noEditPoints="1"/>
                </p:cNvSpPr>
                <p:nvPr/>
              </p:nvSpPr>
              <p:spPr bwMode="auto">
                <a:xfrm>
                  <a:off x="110" y="112"/>
                  <a:ext cx="371" cy="441"/>
                </a:xfrm>
                <a:custGeom>
                  <a:avLst/>
                  <a:gdLst>
                    <a:gd name="T0" fmla="*/ 3805 w 9650"/>
                    <a:gd name="T1" fmla="*/ 11398 h 11452"/>
                    <a:gd name="T2" fmla="*/ 2932 w 9650"/>
                    <a:gd name="T3" fmla="*/ 11187 h 11452"/>
                    <a:gd name="T4" fmla="*/ 2125 w 9650"/>
                    <a:gd name="T5" fmla="*/ 10832 h 11452"/>
                    <a:gd name="T6" fmla="*/ 1400 w 9650"/>
                    <a:gd name="T7" fmla="*/ 10346 h 11452"/>
                    <a:gd name="T8" fmla="*/ 769 w 9650"/>
                    <a:gd name="T9" fmla="*/ 9745 h 11452"/>
                    <a:gd name="T10" fmla="*/ 251 w 9650"/>
                    <a:gd name="T11" fmla="*/ 9043 h 11452"/>
                    <a:gd name="T12" fmla="*/ 1030 w 9650"/>
                    <a:gd name="T13" fmla="*/ 7855 h 11452"/>
                    <a:gd name="T14" fmla="*/ 1363 w 9650"/>
                    <a:gd name="T15" fmla="*/ 8490 h 11452"/>
                    <a:gd name="T16" fmla="*/ 1807 w 9650"/>
                    <a:gd name="T17" fmla="*/ 9047 h 11452"/>
                    <a:gd name="T18" fmla="*/ 2345 w 9650"/>
                    <a:gd name="T19" fmla="*/ 9513 h 11452"/>
                    <a:gd name="T20" fmla="*/ 2965 w 9650"/>
                    <a:gd name="T21" fmla="*/ 9871 h 11452"/>
                    <a:gd name="T22" fmla="*/ 3651 w 9650"/>
                    <a:gd name="T23" fmla="*/ 10110 h 11452"/>
                    <a:gd name="T24" fmla="*/ 4389 w 9650"/>
                    <a:gd name="T25" fmla="*/ 10212 h 11452"/>
                    <a:gd name="T26" fmla="*/ 5022 w 9650"/>
                    <a:gd name="T27" fmla="*/ 10184 h 11452"/>
                    <a:gd name="T28" fmla="*/ 5600 w 9650"/>
                    <a:gd name="T29" fmla="*/ 10064 h 11452"/>
                    <a:gd name="T30" fmla="*/ 6141 w 9650"/>
                    <a:gd name="T31" fmla="*/ 9860 h 11452"/>
                    <a:gd name="T32" fmla="*/ 6639 w 9650"/>
                    <a:gd name="T33" fmla="*/ 9579 h 11452"/>
                    <a:gd name="T34" fmla="*/ 7088 w 9650"/>
                    <a:gd name="T35" fmla="*/ 9228 h 11452"/>
                    <a:gd name="T36" fmla="*/ 7479 w 9650"/>
                    <a:gd name="T37" fmla="*/ 8815 h 11452"/>
                    <a:gd name="T38" fmla="*/ 8136 w 9650"/>
                    <a:gd name="T39" fmla="*/ 7599 h 11452"/>
                    <a:gd name="T40" fmla="*/ 8576 w 9650"/>
                    <a:gd name="T41" fmla="*/ 9418 h 11452"/>
                    <a:gd name="T42" fmla="*/ 8091 w 9650"/>
                    <a:gd name="T43" fmla="*/ 9979 h 11452"/>
                    <a:gd name="T44" fmla="*/ 7529 w 9650"/>
                    <a:gd name="T45" fmla="*/ 10464 h 11452"/>
                    <a:gd name="T46" fmla="*/ 6900 w 9650"/>
                    <a:gd name="T47" fmla="*/ 10862 h 11452"/>
                    <a:gd name="T48" fmla="*/ 6211 w 9650"/>
                    <a:gd name="T49" fmla="*/ 11166 h 11452"/>
                    <a:gd name="T50" fmla="*/ 5475 w 9650"/>
                    <a:gd name="T51" fmla="*/ 11365 h 11452"/>
                    <a:gd name="T52" fmla="*/ 4700 w 9650"/>
                    <a:gd name="T53" fmla="*/ 11450 h 11452"/>
                    <a:gd name="T54" fmla="*/ 1967 w 9650"/>
                    <a:gd name="T55" fmla="*/ 2910 h 11452"/>
                    <a:gd name="T56" fmla="*/ 2319 w 9650"/>
                    <a:gd name="T57" fmla="*/ 2465 h 11452"/>
                    <a:gd name="T58" fmla="*/ 2735 w 9650"/>
                    <a:gd name="T59" fmla="*/ 2076 h 11452"/>
                    <a:gd name="T60" fmla="*/ 3204 w 9650"/>
                    <a:gd name="T61" fmla="*/ 1752 h 11452"/>
                    <a:gd name="T62" fmla="*/ 3721 w 9650"/>
                    <a:gd name="T63" fmla="*/ 1501 h 11452"/>
                    <a:gd name="T64" fmla="*/ 4277 w 9650"/>
                    <a:gd name="T65" fmla="*/ 1329 h 11452"/>
                    <a:gd name="T66" fmla="*/ 4866 w 9650"/>
                    <a:gd name="T67" fmla="*/ 1245 h 11452"/>
                    <a:gd name="T68" fmla="*/ 5561 w 9650"/>
                    <a:gd name="T69" fmla="*/ 1264 h 11452"/>
                    <a:gd name="T70" fmla="*/ 6280 w 9650"/>
                    <a:gd name="T71" fmla="*/ 1422 h 11452"/>
                    <a:gd name="T72" fmla="*/ 6941 w 9650"/>
                    <a:gd name="T73" fmla="*/ 1710 h 11452"/>
                    <a:gd name="T74" fmla="*/ 7530 w 9650"/>
                    <a:gd name="T75" fmla="*/ 2113 h 11452"/>
                    <a:gd name="T76" fmla="*/ 8032 w 9650"/>
                    <a:gd name="T77" fmla="*/ 2618 h 11452"/>
                    <a:gd name="T78" fmla="*/ 8433 w 9650"/>
                    <a:gd name="T79" fmla="*/ 3208 h 11452"/>
                    <a:gd name="T80" fmla="*/ 9650 w 9650"/>
                    <a:gd name="T81" fmla="*/ 2871 h 11452"/>
                    <a:gd name="T82" fmla="*/ 9205 w 9650"/>
                    <a:gd name="T83" fmla="*/ 2117 h 11452"/>
                    <a:gd name="T84" fmla="*/ 8640 w 9650"/>
                    <a:gd name="T85" fmla="*/ 1454 h 11452"/>
                    <a:gd name="T86" fmla="*/ 7971 w 9650"/>
                    <a:gd name="T87" fmla="*/ 897 h 11452"/>
                    <a:gd name="T88" fmla="*/ 7211 w 9650"/>
                    <a:gd name="T89" fmla="*/ 462 h 11452"/>
                    <a:gd name="T90" fmla="*/ 6375 w 9650"/>
                    <a:gd name="T91" fmla="*/ 162 h 11452"/>
                    <a:gd name="T92" fmla="*/ 5480 w 9650"/>
                    <a:gd name="T93" fmla="*/ 14 h 11452"/>
                    <a:gd name="T94" fmla="*/ 4635 w 9650"/>
                    <a:gd name="T95" fmla="*/ 22 h 11452"/>
                    <a:gd name="T96" fmla="*/ 3874 w 9650"/>
                    <a:gd name="T97" fmla="*/ 154 h 11452"/>
                    <a:gd name="T98" fmla="*/ 3156 w 9650"/>
                    <a:gd name="T99" fmla="*/ 395 h 11452"/>
                    <a:gd name="T100" fmla="*/ 2491 w 9650"/>
                    <a:gd name="T101" fmla="*/ 738 h 11452"/>
                    <a:gd name="T102" fmla="*/ 1887 w 9650"/>
                    <a:gd name="T103" fmla="*/ 1172 h 11452"/>
                    <a:gd name="T104" fmla="*/ 1355 w 9650"/>
                    <a:gd name="T105" fmla="*/ 1689 h 11452"/>
                    <a:gd name="T106" fmla="*/ 0 w 9650"/>
                    <a:gd name="T107" fmla="*/ 1393 h 11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2">
                      <a:moveTo>
                        <a:pt x="4541" y="11452"/>
                      </a:moveTo>
                      <a:lnTo>
                        <a:pt x="4354" y="11448"/>
                      </a:lnTo>
                      <a:lnTo>
                        <a:pt x="4169" y="11438"/>
                      </a:lnTo>
                      <a:lnTo>
                        <a:pt x="3986" y="11422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8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39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2"/>
                      </a:lnTo>
                      <a:lnTo>
                        <a:pt x="1679" y="10555"/>
                      </a:lnTo>
                      <a:lnTo>
                        <a:pt x="1538" y="10453"/>
                      </a:lnTo>
                      <a:lnTo>
                        <a:pt x="1400" y="10346"/>
                      </a:lnTo>
                      <a:lnTo>
                        <a:pt x="1265" y="10234"/>
                      </a:lnTo>
                      <a:lnTo>
                        <a:pt x="1135" y="10118"/>
                      </a:lnTo>
                      <a:lnTo>
                        <a:pt x="1009" y="9998"/>
                      </a:lnTo>
                      <a:lnTo>
                        <a:pt x="888" y="9873"/>
                      </a:lnTo>
                      <a:lnTo>
                        <a:pt x="769" y="9745"/>
                      </a:lnTo>
                      <a:lnTo>
                        <a:pt x="656" y="9612"/>
                      </a:lnTo>
                      <a:lnTo>
                        <a:pt x="549" y="9475"/>
                      </a:lnTo>
                      <a:lnTo>
                        <a:pt x="444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2" y="8893"/>
                      </a:lnTo>
                      <a:lnTo>
                        <a:pt x="78" y="8739"/>
                      </a:lnTo>
                      <a:lnTo>
                        <a:pt x="0" y="8581"/>
                      </a:lnTo>
                      <a:lnTo>
                        <a:pt x="978" y="7720"/>
                      </a:lnTo>
                      <a:lnTo>
                        <a:pt x="1030" y="7855"/>
                      </a:lnTo>
                      <a:lnTo>
                        <a:pt x="1087" y="7987"/>
                      </a:lnTo>
                      <a:lnTo>
                        <a:pt x="1149" y="8117"/>
                      </a:lnTo>
                      <a:lnTo>
                        <a:pt x="1216" y="8244"/>
                      </a:lnTo>
                      <a:lnTo>
                        <a:pt x="1288" y="8369"/>
                      </a:lnTo>
                      <a:lnTo>
                        <a:pt x="1363" y="8490"/>
                      </a:lnTo>
                      <a:lnTo>
                        <a:pt x="1443" y="8608"/>
                      </a:lnTo>
                      <a:lnTo>
                        <a:pt x="1528" y="8723"/>
                      </a:lnTo>
                      <a:lnTo>
                        <a:pt x="1617" y="8834"/>
                      </a:lnTo>
                      <a:lnTo>
                        <a:pt x="1710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1" y="9245"/>
                      </a:lnTo>
                      <a:lnTo>
                        <a:pt x="2119" y="9339"/>
                      </a:lnTo>
                      <a:lnTo>
                        <a:pt x="2231" y="9428"/>
                      </a:lnTo>
                      <a:lnTo>
                        <a:pt x="2345" y="9513"/>
                      </a:lnTo>
                      <a:lnTo>
                        <a:pt x="2463" y="9593"/>
                      </a:lnTo>
                      <a:lnTo>
                        <a:pt x="2585" y="9669"/>
                      </a:lnTo>
                      <a:lnTo>
                        <a:pt x="2708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7" y="9929"/>
                      </a:lnTo>
                      <a:lnTo>
                        <a:pt x="3232" y="9982"/>
                      </a:lnTo>
                      <a:lnTo>
                        <a:pt x="3370" y="10030"/>
                      </a:lnTo>
                      <a:lnTo>
                        <a:pt x="3508" y="10072"/>
                      </a:lnTo>
                      <a:lnTo>
                        <a:pt x="3651" y="10110"/>
                      </a:lnTo>
                      <a:lnTo>
                        <a:pt x="3795" y="10141"/>
                      </a:lnTo>
                      <a:lnTo>
                        <a:pt x="3941" y="10168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2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2" y="10184"/>
                      </a:lnTo>
                      <a:lnTo>
                        <a:pt x="5140" y="10168"/>
                      </a:lnTo>
                      <a:lnTo>
                        <a:pt x="5257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3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2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6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3" y="8541"/>
                      </a:lnTo>
                      <a:lnTo>
                        <a:pt x="6798" y="7858"/>
                      </a:lnTo>
                      <a:lnTo>
                        <a:pt x="8136" y="7599"/>
                      </a:lnTo>
                      <a:lnTo>
                        <a:pt x="9473" y="7341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3" y="9297"/>
                      </a:lnTo>
                      <a:lnTo>
                        <a:pt x="8576" y="9418"/>
                      </a:lnTo>
                      <a:lnTo>
                        <a:pt x="8486" y="9536"/>
                      </a:lnTo>
                      <a:lnTo>
                        <a:pt x="8392" y="9652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3"/>
                      </a:lnTo>
                      <a:lnTo>
                        <a:pt x="7874" y="10183"/>
                      </a:lnTo>
                      <a:lnTo>
                        <a:pt x="7762" y="10280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8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6"/>
                      </a:lnTo>
                      <a:lnTo>
                        <a:pt x="6493" y="11057"/>
                      </a:lnTo>
                      <a:lnTo>
                        <a:pt x="6353" y="11113"/>
                      </a:lnTo>
                      <a:lnTo>
                        <a:pt x="6211" y="11166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5" y="11365"/>
                      </a:lnTo>
                      <a:lnTo>
                        <a:pt x="5323" y="11390"/>
                      </a:lnTo>
                      <a:lnTo>
                        <a:pt x="5169" y="11412"/>
                      </a:lnTo>
                      <a:lnTo>
                        <a:pt x="5014" y="11430"/>
                      </a:lnTo>
                      <a:lnTo>
                        <a:pt x="4857" y="11442"/>
                      </a:lnTo>
                      <a:lnTo>
                        <a:pt x="4700" y="11450"/>
                      </a:lnTo>
                      <a:lnTo>
                        <a:pt x="4541" y="11452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1" y="2817"/>
                      </a:lnTo>
                      <a:lnTo>
                        <a:pt x="2100" y="2726"/>
                      </a:lnTo>
                      <a:lnTo>
                        <a:pt x="2170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4"/>
                      </a:lnTo>
                      <a:lnTo>
                        <a:pt x="2647" y="2149"/>
                      </a:lnTo>
                      <a:lnTo>
                        <a:pt x="2735" y="2076"/>
                      </a:lnTo>
                      <a:lnTo>
                        <a:pt x="2824" y="2006"/>
                      </a:lnTo>
                      <a:lnTo>
                        <a:pt x="2917" y="1938"/>
                      </a:lnTo>
                      <a:lnTo>
                        <a:pt x="3010" y="1873"/>
                      </a:lnTo>
                      <a:lnTo>
                        <a:pt x="3106" y="1811"/>
                      </a:lnTo>
                      <a:lnTo>
                        <a:pt x="3204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08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0" y="1388"/>
                      </a:lnTo>
                      <a:lnTo>
                        <a:pt x="4163" y="1357"/>
                      </a:lnTo>
                      <a:lnTo>
                        <a:pt x="4277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5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4"/>
                      </a:lnTo>
                      <a:lnTo>
                        <a:pt x="5710" y="1284"/>
                      </a:lnTo>
                      <a:lnTo>
                        <a:pt x="5855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0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4" y="1581"/>
                      </a:lnTo>
                      <a:lnTo>
                        <a:pt x="6814" y="1643"/>
                      </a:lnTo>
                      <a:lnTo>
                        <a:pt x="6941" y="1710"/>
                      </a:lnTo>
                      <a:lnTo>
                        <a:pt x="7065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8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2" y="2304"/>
                      </a:lnTo>
                      <a:lnTo>
                        <a:pt x="7842" y="2405"/>
                      </a:lnTo>
                      <a:lnTo>
                        <a:pt x="7940" y="2509"/>
                      </a:lnTo>
                      <a:lnTo>
                        <a:pt x="8032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2" y="3083"/>
                      </a:lnTo>
                      <a:lnTo>
                        <a:pt x="8433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1"/>
                      </a:lnTo>
                      <a:lnTo>
                        <a:pt x="9205" y="2117"/>
                      </a:lnTo>
                      <a:lnTo>
                        <a:pt x="9101" y="1977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2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0" y="1106"/>
                      </a:lnTo>
                      <a:lnTo>
                        <a:pt x="8112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4" y="620"/>
                      </a:lnTo>
                      <a:lnTo>
                        <a:pt x="7368" y="538"/>
                      </a:lnTo>
                      <a:lnTo>
                        <a:pt x="7211" y="462"/>
                      </a:lnTo>
                      <a:lnTo>
                        <a:pt x="7049" y="390"/>
                      </a:lnTo>
                      <a:lnTo>
                        <a:pt x="6884" y="325"/>
                      </a:lnTo>
                      <a:lnTo>
                        <a:pt x="6717" y="265"/>
                      </a:lnTo>
                      <a:lnTo>
                        <a:pt x="6547" y="210"/>
                      </a:lnTo>
                      <a:lnTo>
                        <a:pt x="6375" y="162"/>
                      </a:lnTo>
                      <a:lnTo>
                        <a:pt x="6201" y="120"/>
                      </a:lnTo>
                      <a:lnTo>
                        <a:pt x="6024" y="83"/>
                      </a:lnTo>
                      <a:lnTo>
                        <a:pt x="5844" y="54"/>
                      </a:lnTo>
                      <a:lnTo>
                        <a:pt x="5663" y="30"/>
                      </a:lnTo>
                      <a:lnTo>
                        <a:pt x="5480" y="14"/>
                      </a:lnTo>
                      <a:lnTo>
                        <a:pt x="5295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6" y="62"/>
                      </a:lnTo>
                      <a:lnTo>
                        <a:pt x="4174" y="87"/>
                      </a:lnTo>
                      <a:lnTo>
                        <a:pt x="4023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1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6" y="395"/>
                      </a:lnTo>
                      <a:lnTo>
                        <a:pt x="3019" y="456"/>
                      </a:lnTo>
                      <a:lnTo>
                        <a:pt x="2883" y="521"/>
                      </a:lnTo>
                      <a:lnTo>
                        <a:pt x="2751" y="589"/>
                      </a:lnTo>
                      <a:lnTo>
                        <a:pt x="2619" y="662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0" y="988"/>
                      </a:lnTo>
                      <a:lnTo>
                        <a:pt x="2003" y="1078"/>
                      </a:lnTo>
                      <a:lnTo>
                        <a:pt x="1887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8" y="1473"/>
                      </a:lnTo>
                      <a:lnTo>
                        <a:pt x="1455" y="1579"/>
                      </a:lnTo>
                      <a:lnTo>
                        <a:pt x="1355" y="1689"/>
                      </a:lnTo>
                      <a:lnTo>
                        <a:pt x="1258" y="1800"/>
                      </a:lnTo>
                      <a:lnTo>
                        <a:pt x="1163" y="1915"/>
                      </a:lnTo>
                      <a:lnTo>
                        <a:pt x="1073" y="2034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未知"/>
                <p:cNvSpPr>
                  <a:spLocks noEditPoints="1"/>
                </p:cNvSpPr>
                <p:nvPr/>
              </p:nvSpPr>
              <p:spPr bwMode="auto">
                <a:xfrm>
                  <a:off x="98" y="103"/>
                  <a:ext cx="371" cy="441"/>
                </a:xfrm>
                <a:custGeom>
                  <a:avLst/>
                  <a:gdLst>
                    <a:gd name="T0" fmla="*/ 3805 w 9650"/>
                    <a:gd name="T1" fmla="*/ 11398 h 11451"/>
                    <a:gd name="T2" fmla="*/ 2932 w 9650"/>
                    <a:gd name="T3" fmla="*/ 11187 h 11451"/>
                    <a:gd name="T4" fmla="*/ 2125 w 9650"/>
                    <a:gd name="T5" fmla="*/ 10832 h 11451"/>
                    <a:gd name="T6" fmla="*/ 1400 w 9650"/>
                    <a:gd name="T7" fmla="*/ 10346 h 11451"/>
                    <a:gd name="T8" fmla="*/ 770 w 9650"/>
                    <a:gd name="T9" fmla="*/ 9745 h 11451"/>
                    <a:gd name="T10" fmla="*/ 251 w 9650"/>
                    <a:gd name="T11" fmla="*/ 9043 h 11451"/>
                    <a:gd name="T12" fmla="*/ 1030 w 9650"/>
                    <a:gd name="T13" fmla="*/ 7854 h 11451"/>
                    <a:gd name="T14" fmla="*/ 1363 w 9650"/>
                    <a:gd name="T15" fmla="*/ 8490 h 11451"/>
                    <a:gd name="T16" fmla="*/ 1807 w 9650"/>
                    <a:gd name="T17" fmla="*/ 9047 h 11451"/>
                    <a:gd name="T18" fmla="*/ 2346 w 9650"/>
                    <a:gd name="T19" fmla="*/ 9513 h 11451"/>
                    <a:gd name="T20" fmla="*/ 2965 w 9650"/>
                    <a:gd name="T21" fmla="*/ 9871 h 11451"/>
                    <a:gd name="T22" fmla="*/ 3651 w 9650"/>
                    <a:gd name="T23" fmla="*/ 10109 h 11451"/>
                    <a:gd name="T24" fmla="*/ 4389 w 9650"/>
                    <a:gd name="T25" fmla="*/ 10212 h 11451"/>
                    <a:gd name="T26" fmla="*/ 5023 w 9650"/>
                    <a:gd name="T27" fmla="*/ 10184 h 11451"/>
                    <a:gd name="T28" fmla="*/ 5600 w 9650"/>
                    <a:gd name="T29" fmla="*/ 10064 h 11451"/>
                    <a:gd name="T30" fmla="*/ 6141 w 9650"/>
                    <a:gd name="T31" fmla="*/ 9860 h 11451"/>
                    <a:gd name="T32" fmla="*/ 6639 w 9650"/>
                    <a:gd name="T33" fmla="*/ 9579 h 11451"/>
                    <a:gd name="T34" fmla="*/ 7088 w 9650"/>
                    <a:gd name="T35" fmla="*/ 9228 h 11451"/>
                    <a:gd name="T36" fmla="*/ 7479 w 9650"/>
                    <a:gd name="T37" fmla="*/ 8815 h 11451"/>
                    <a:gd name="T38" fmla="*/ 8136 w 9650"/>
                    <a:gd name="T39" fmla="*/ 7598 h 11451"/>
                    <a:gd name="T40" fmla="*/ 8577 w 9650"/>
                    <a:gd name="T41" fmla="*/ 9418 h 11451"/>
                    <a:gd name="T42" fmla="*/ 8091 w 9650"/>
                    <a:gd name="T43" fmla="*/ 9979 h 11451"/>
                    <a:gd name="T44" fmla="*/ 7529 w 9650"/>
                    <a:gd name="T45" fmla="*/ 10464 h 11451"/>
                    <a:gd name="T46" fmla="*/ 6900 w 9650"/>
                    <a:gd name="T47" fmla="*/ 10862 h 11451"/>
                    <a:gd name="T48" fmla="*/ 6212 w 9650"/>
                    <a:gd name="T49" fmla="*/ 11165 h 11451"/>
                    <a:gd name="T50" fmla="*/ 5476 w 9650"/>
                    <a:gd name="T51" fmla="*/ 11364 h 11451"/>
                    <a:gd name="T52" fmla="*/ 4700 w 9650"/>
                    <a:gd name="T53" fmla="*/ 11449 h 11451"/>
                    <a:gd name="T54" fmla="*/ 1967 w 9650"/>
                    <a:gd name="T55" fmla="*/ 2910 h 11451"/>
                    <a:gd name="T56" fmla="*/ 2319 w 9650"/>
                    <a:gd name="T57" fmla="*/ 2465 h 11451"/>
                    <a:gd name="T58" fmla="*/ 2735 w 9650"/>
                    <a:gd name="T59" fmla="*/ 2076 h 11451"/>
                    <a:gd name="T60" fmla="*/ 3205 w 9650"/>
                    <a:gd name="T61" fmla="*/ 1752 h 11451"/>
                    <a:gd name="T62" fmla="*/ 3721 w 9650"/>
                    <a:gd name="T63" fmla="*/ 1501 h 11451"/>
                    <a:gd name="T64" fmla="*/ 4278 w 9650"/>
                    <a:gd name="T65" fmla="*/ 1329 h 11451"/>
                    <a:gd name="T66" fmla="*/ 4866 w 9650"/>
                    <a:gd name="T67" fmla="*/ 1245 h 11451"/>
                    <a:gd name="T68" fmla="*/ 5561 w 9650"/>
                    <a:gd name="T69" fmla="*/ 1263 h 11451"/>
                    <a:gd name="T70" fmla="*/ 6281 w 9650"/>
                    <a:gd name="T71" fmla="*/ 1422 h 11451"/>
                    <a:gd name="T72" fmla="*/ 6941 w 9650"/>
                    <a:gd name="T73" fmla="*/ 1710 h 11451"/>
                    <a:gd name="T74" fmla="*/ 7530 w 9650"/>
                    <a:gd name="T75" fmla="*/ 2113 h 11451"/>
                    <a:gd name="T76" fmla="*/ 8033 w 9650"/>
                    <a:gd name="T77" fmla="*/ 2618 h 11451"/>
                    <a:gd name="T78" fmla="*/ 8434 w 9650"/>
                    <a:gd name="T79" fmla="*/ 3208 h 11451"/>
                    <a:gd name="T80" fmla="*/ 9650 w 9650"/>
                    <a:gd name="T81" fmla="*/ 2871 h 11451"/>
                    <a:gd name="T82" fmla="*/ 9205 w 9650"/>
                    <a:gd name="T83" fmla="*/ 2116 h 11451"/>
                    <a:gd name="T84" fmla="*/ 8640 w 9650"/>
                    <a:gd name="T85" fmla="*/ 1454 h 11451"/>
                    <a:gd name="T86" fmla="*/ 7971 w 9650"/>
                    <a:gd name="T87" fmla="*/ 897 h 11451"/>
                    <a:gd name="T88" fmla="*/ 7211 w 9650"/>
                    <a:gd name="T89" fmla="*/ 461 h 11451"/>
                    <a:gd name="T90" fmla="*/ 6375 w 9650"/>
                    <a:gd name="T91" fmla="*/ 162 h 11451"/>
                    <a:gd name="T92" fmla="*/ 5480 w 9650"/>
                    <a:gd name="T93" fmla="*/ 14 h 11451"/>
                    <a:gd name="T94" fmla="*/ 4635 w 9650"/>
                    <a:gd name="T95" fmla="*/ 22 h 11451"/>
                    <a:gd name="T96" fmla="*/ 3874 w 9650"/>
                    <a:gd name="T97" fmla="*/ 154 h 11451"/>
                    <a:gd name="T98" fmla="*/ 3157 w 9650"/>
                    <a:gd name="T99" fmla="*/ 395 h 11451"/>
                    <a:gd name="T100" fmla="*/ 2491 w 9650"/>
                    <a:gd name="T101" fmla="*/ 738 h 11451"/>
                    <a:gd name="T102" fmla="*/ 1888 w 9650"/>
                    <a:gd name="T103" fmla="*/ 1172 h 11451"/>
                    <a:gd name="T104" fmla="*/ 1355 w 9650"/>
                    <a:gd name="T105" fmla="*/ 1688 h 11451"/>
                    <a:gd name="T106" fmla="*/ 0 w 9650"/>
                    <a:gd name="T107" fmla="*/ 1393 h 11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1">
                      <a:moveTo>
                        <a:pt x="4541" y="11451"/>
                      </a:moveTo>
                      <a:lnTo>
                        <a:pt x="4354" y="11448"/>
                      </a:lnTo>
                      <a:lnTo>
                        <a:pt x="4170" y="11438"/>
                      </a:lnTo>
                      <a:lnTo>
                        <a:pt x="3986" y="11421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9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40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1"/>
                      </a:lnTo>
                      <a:lnTo>
                        <a:pt x="1680" y="10555"/>
                      </a:lnTo>
                      <a:lnTo>
                        <a:pt x="1538" y="10452"/>
                      </a:lnTo>
                      <a:lnTo>
                        <a:pt x="1400" y="10346"/>
                      </a:lnTo>
                      <a:lnTo>
                        <a:pt x="1266" y="10234"/>
                      </a:lnTo>
                      <a:lnTo>
                        <a:pt x="1135" y="10118"/>
                      </a:lnTo>
                      <a:lnTo>
                        <a:pt x="1010" y="9998"/>
                      </a:lnTo>
                      <a:lnTo>
                        <a:pt x="888" y="9873"/>
                      </a:lnTo>
                      <a:lnTo>
                        <a:pt x="770" y="9745"/>
                      </a:lnTo>
                      <a:lnTo>
                        <a:pt x="657" y="9612"/>
                      </a:lnTo>
                      <a:lnTo>
                        <a:pt x="549" y="9475"/>
                      </a:lnTo>
                      <a:lnTo>
                        <a:pt x="445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3" y="8893"/>
                      </a:lnTo>
                      <a:lnTo>
                        <a:pt x="79" y="8738"/>
                      </a:lnTo>
                      <a:lnTo>
                        <a:pt x="0" y="8581"/>
                      </a:lnTo>
                      <a:lnTo>
                        <a:pt x="978" y="7719"/>
                      </a:lnTo>
                      <a:lnTo>
                        <a:pt x="1030" y="7854"/>
                      </a:lnTo>
                      <a:lnTo>
                        <a:pt x="1088" y="7987"/>
                      </a:lnTo>
                      <a:lnTo>
                        <a:pt x="1150" y="8117"/>
                      </a:lnTo>
                      <a:lnTo>
                        <a:pt x="1216" y="8244"/>
                      </a:lnTo>
                      <a:lnTo>
                        <a:pt x="1288" y="8368"/>
                      </a:lnTo>
                      <a:lnTo>
                        <a:pt x="1363" y="8490"/>
                      </a:lnTo>
                      <a:lnTo>
                        <a:pt x="1444" y="8608"/>
                      </a:lnTo>
                      <a:lnTo>
                        <a:pt x="1529" y="8723"/>
                      </a:lnTo>
                      <a:lnTo>
                        <a:pt x="1617" y="8834"/>
                      </a:lnTo>
                      <a:lnTo>
                        <a:pt x="1711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2" y="9245"/>
                      </a:lnTo>
                      <a:lnTo>
                        <a:pt x="2120" y="9338"/>
                      </a:lnTo>
                      <a:lnTo>
                        <a:pt x="2231" y="9428"/>
                      </a:lnTo>
                      <a:lnTo>
                        <a:pt x="2346" y="9513"/>
                      </a:lnTo>
                      <a:lnTo>
                        <a:pt x="2463" y="9592"/>
                      </a:lnTo>
                      <a:lnTo>
                        <a:pt x="2585" y="9669"/>
                      </a:lnTo>
                      <a:lnTo>
                        <a:pt x="2709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8" y="9929"/>
                      </a:lnTo>
                      <a:lnTo>
                        <a:pt x="3233" y="9982"/>
                      </a:lnTo>
                      <a:lnTo>
                        <a:pt x="3370" y="10030"/>
                      </a:lnTo>
                      <a:lnTo>
                        <a:pt x="3510" y="10072"/>
                      </a:lnTo>
                      <a:lnTo>
                        <a:pt x="3651" y="10109"/>
                      </a:lnTo>
                      <a:lnTo>
                        <a:pt x="3795" y="10141"/>
                      </a:lnTo>
                      <a:lnTo>
                        <a:pt x="3941" y="10167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3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3" y="10184"/>
                      </a:lnTo>
                      <a:lnTo>
                        <a:pt x="5140" y="10167"/>
                      </a:lnTo>
                      <a:lnTo>
                        <a:pt x="5258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4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3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7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4" y="8540"/>
                      </a:lnTo>
                      <a:lnTo>
                        <a:pt x="6798" y="7858"/>
                      </a:lnTo>
                      <a:lnTo>
                        <a:pt x="8136" y="7598"/>
                      </a:lnTo>
                      <a:lnTo>
                        <a:pt x="9473" y="7340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4" y="9297"/>
                      </a:lnTo>
                      <a:lnTo>
                        <a:pt x="8577" y="9418"/>
                      </a:lnTo>
                      <a:lnTo>
                        <a:pt x="8486" y="9535"/>
                      </a:lnTo>
                      <a:lnTo>
                        <a:pt x="8393" y="9651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2"/>
                      </a:lnTo>
                      <a:lnTo>
                        <a:pt x="7875" y="10183"/>
                      </a:lnTo>
                      <a:lnTo>
                        <a:pt x="7762" y="10279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9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5"/>
                      </a:lnTo>
                      <a:lnTo>
                        <a:pt x="6493" y="11057"/>
                      </a:lnTo>
                      <a:lnTo>
                        <a:pt x="6354" y="11113"/>
                      </a:lnTo>
                      <a:lnTo>
                        <a:pt x="6212" y="11165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6" y="11364"/>
                      </a:lnTo>
                      <a:lnTo>
                        <a:pt x="5324" y="11390"/>
                      </a:lnTo>
                      <a:lnTo>
                        <a:pt x="5169" y="11412"/>
                      </a:lnTo>
                      <a:lnTo>
                        <a:pt x="5015" y="11430"/>
                      </a:lnTo>
                      <a:lnTo>
                        <a:pt x="4858" y="11442"/>
                      </a:lnTo>
                      <a:lnTo>
                        <a:pt x="4700" y="11449"/>
                      </a:lnTo>
                      <a:lnTo>
                        <a:pt x="4541" y="11451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2" y="2817"/>
                      </a:lnTo>
                      <a:lnTo>
                        <a:pt x="2100" y="2726"/>
                      </a:lnTo>
                      <a:lnTo>
                        <a:pt x="2171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3"/>
                      </a:lnTo>
                      <a:lnTo>
                        <a:pt x="2647" y="2148"/>
                      </a:lnTo>
                      <a:lnTo>
                        <a:pt x="2735" y="2076"/>
                      </a:lnTo>
                      <a:lnTo>
                        <a:pt x="2824" y="2005"/>
                      </a:lnTo>
                      <a:lnTo>
                        <a:pt x="2917" y="1938"/>
                      </a:lnTo>
                      <a:lnTo>
                        <a:pt x="3011" y="1873"/>
                      </a:lnTo>
                      <a:lnTo>
                        <a:pt x="3106" y="1811"/>
                      </a:lnTo>
                      <a:lnTo>
                        <a:pt x="3205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10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1" y="1388"/>
                      </a:lnTo>
                      <a:lnTo>
                        <a:pt x="4164" y="1357"/>
                      </a:lnTo>
                      <a:lnTo>
                        <a:pt x="4278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6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3"/>
                      </a:lnTo>
                      <a:lnTo>
                        <a:pt x="5710" y="1284"/>
                      </a:lnTo>
                      <a:lnTo>
                        <a:pt x="5856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1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5" y="1581"/>
                      </a:lnTo>
                      <a:lnTo>
                        <a:pt x="6815" y="1643"/>
                      </a:lnTo>
                      <a:lnTo>
                        <a:pt x="6941" y="1710"/>
                      </a:lnTo>
                      <a:lnTo>
                        <a:pt x="7066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9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3" y="2304"/>
                      </a:lnTo>
                      <a:lnTo>
                        <a:pt x="7843" y="2404"/>
                      </a:lnTo>
                      <a:lnTo>
                        <a:pt x="7940" y="2509"/>
                      </a:lnTo>
                      <a:lnTo>
                        <a:pt x="8033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3" y="3083"/>
                      </a:lnTo>
                      <a:lnTo>
                        <a:pt x="8434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0"/>
                      </a:lnTo>
                      <a:lnTo>
                        <a:pt x="9205" y="2116"/>
                      </a:lnTo>
                      <a:lnTo>
                        <a:pt x="9102" y="1976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3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1" y="1106"/>
                      </a:lnTo>
                      <a:lnTo>
                        <a:pt x="8113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5" y="620"/>
                      </a:lnTo>
                      <a:lnTo>
                        <a:pt x="7369" y="538"/>
                      </a:lnTo>
                      <a:lnTo>
                        <a:pt x="7211" y="461"/>
                      </a:lnTo>
                      <a:lnTo>
                        <a:pt x="7049" y="390"/>
                      </a:lnTo>
                      <a:lnTo>
                        <a:pt x="6885" y="325"/>
                      </a:lnTo>
                      <a:lnTo>
                        <a:pt x="6717" y="264"/>
                      </a:lnTo>
                      <a:lnTo>
                        <a:pt x="6548" y="210"/>
                      </a:lnTo>
                      <a:lnTo>
                        <a:pt x="6375" y="162"/>
                      </a:lnTo>
                      <a:lnTo>
                        <a:pt x="6201" y="119"/>
                      </a:lnTo>
                      <a:lnTo>
                        <a:pt x="6024" y="83"/>
                      </a:lnTo>
                      <a:lnTo>
                        <a:pt x="5844" y="53"/>
                      </a:lnTo>
                      <a:lnTo>
                        <a:pt x="5664" y="30"/>
                      </a:lnTo>
                      <a:lnTo>
                        <a:pt x="5480" y="14"/>
                      </a:lnTo>
                      <a:lnTo>
                        <a:pt x="5296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7" y="60"/>
                      </a:lnTo>
                      <a:lnTo>
                        <a:pt x="4174" y="87"/>
                      </a:lnTo>
                      <a:lnTo>
                        <a:pt x="4024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2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7" y="395"/>
                      </a:lnTo>
                      <a:lnTo>
                        <a:pt x="3019" y="456"/>
                      </a:lnTo>
                      <a:lnTo>
                        <a:pt x="2883" y="520"/>
                      </a:lnTo>
                      <a:lnTo>
                        <a:pt x="2751" y="589"/>
                      </a:lnTo>
                      <a:lnTo>
                        <a:pt x="2620" y="661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1" y="988"/>
                      </a:lnTo>
                      <a:lnTo>
                        <a:pt x="2003" y="1078"/>
                      </a:lnTo>
                      <a:lnTo>
                        <a:pt x="1888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9" y="1473"/>
                      </a:lnTo>
                      <a:lnTo>
                        <a:pt x="1456" y="1579"/>
                      </a:lnTo>
                      <a:lnTo>
                        <a:pt x="1355" y="1688"/>
                      </a:lnTo>
                      <a:lnTo>
                        <a:pt x="1258" y="1800"/>
                      </a:lnTo>
                      <a:lnTo>
                        <a:pt x="1164" y="1915"/>
                      </a:lnTo>
                      <a:lnTo>
                        <a:pt x="1073" y="2033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未知"/>
                <p:cNvSpPr>
                  <a:spLocks noEditPoints="1"/>
                </p:cNvSpPr>
                <p:nvPr/>
              </p:nvSpPr>
              <p:spPr bwMode="auto">
                <a:xfrm>
                  <a:off x="203" y="279"/>
                  <a:ext cx="208" cy="111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1 h 2909"/>
                    <a:gd name="T6" fmla="*/ 4959 w 5418"/>
                    <a:gd name="T7" fmla="*/ 438 h 2909"/>
                    <a:gd name="T8" fmla="*/ 4556 w 5418"/>
                    <a:gd name="T9" fmla="*/ 2535 h 2909"/>
                    <a:gd name="T10" fmla="*/ 3138 w 5418"/>
                    <a:gd name="T11" fmla="*/ 1875 h 2909"/>
                    <a:gd name="T12" fmla="*/ 3131 w 5418"/>
                    <a:gd name="T13" fmla="*/ 1882 h 2909"/>
                    <a:gd name="T14" fmla="*/ 3097 w 5418"/>
                    <a:gd name="T15" fmla="*/ 1903 h 2909"/>
                    <a:gd name="T16" fmla="*/ 3039 w 5418"/>
                    <a:gd name="T17" fmla="*/ 1939 h 2909"/>
                    <a:gd name="T18" fmla="*/ 2983 w 5418"/>
                    <a:gd name="T19" fmla="*/ 1969 h 2909"/>
                    <a:gd name="T20" fmla="*/ 2929 w 5418"/>
                    <a:gd name="T21" fmla="*/ 1993 h 2909"/>
                    <a:gd name="T22" fmla="*/ 2876 w 5418"/>
                    <a:gd name="T23" fmla="*/ 2011 h 2909"/>
                    <a:gd name="T24" fmla="*/ 2827 w 5418"/>
                    <a:gd name="T25" fmla="*/ 2026 h 2909"/>
                    <a:gd name="T26" fmla="*/ 2779 w 5418"/>
                    <a:gd name="T27" fmla="*/ 2036 h 2909"/>
                    <a:gd name="T28" fmla="*/ 2734 w 5418"/>
                    <a:gd name="T29" fmla="*/ 2042 h 2909"/>
                    <a:gd name="T30" fmla="*/ 2694 w 5418"/>
                    <a:gd name="T31" fmla="*/ 2044 h 2909"/>
                    <a:gd name="T32" fmla="*/ 2659 w 5418"/>
                    <a:gd name="T33" fmla="*/ 2044 h 2909"/>
                    <a:gd name="T34" fmla="*/ 2610 w 5418"/>
                    <a:gd name="T35" fmla="*/ 2040 h 2909"/>
                    <a:gd name="T36" fmla="*/ 2550 w 5418"/>
                    <a:gd name="T37" fmla="*/ 2030 h 2909"/>
                    <a:gd name="T38" fmla="*/ 2497 w 5418"/>
                    <a:gd name="T39" fmla="*/ 2013 h 2909"/>
                    <a:gd name="T40" fmla="*/ 2452 w 5418"/>
                    <a:gd name="T41" fmla="*/ 1994 h 2909"/>
                    <a:gd name="T42" fmla="*/ 2412 w 5418"/>
                    <a:gd name="T43" fmla="*/ 1973 h 2909"/>
                    <a:gd name="T44" fmla="*/ 2380 w 5418"/>
                    <a:gd name="T45" fmla="*/ 1952 h 2909"/>
                    <a:gd name="T46" fmla="*/ 2355 w 5418"/>
                    <a:gd name="T47" fmla="*/ 1932 h 2909"/>
                    <a:gd name="T48" fmla="*/ 2315 w 5418"/>
                    <a:gd name="T49" fmla="*/ 1900 h 2909"/>
                    <a:gd name="T50" fmla="*/ 2315 w 5418"/>
                    <a:gd name="T51" fmla="*/ 1900 h 2909"/>
                    <a:gd name="T52" fmla="*/ 2103 w 5418"/>
                    <a:gd name="T53" fmla="*/ 1734 h 2909"/>
                    <a:gd name="T54" fmla="*/ 1644 w 5418"/>
                    <a:gd name="T55" fmla="*/ 2023 h 2909"/>
                    <a:gd name="T56" fmla="*/ 4556 w 5418"/>
                    <a:gd name="T57" fmla="*/ 2535 h 2909"/>
                    <a:gd name="T58" fmla="*/ 1762 w 5418"/>
                    <a:gd name="T59" fmla="*/ 1464 h 2909"/>
                    <a:gd name="T60" fmla="*/ 460 w 5418"/>
                    <a:gd name="T61" fmla="*/ 2316 h 2909"/>
                    <a:gd name="T62" fmla="*/ 2671 w 5418"/>
                    <a:gd name="T63" fmla="*/ 1659 h 2909"/>
                    <a:gd name="T64" fmla="*/ 2684 w 5418"/>
                    <a:gd name="T65" fmla="*/ 1671 h 2909"/>
                    <a:gd name="T66" fmla="*/ 2686 w 5418"/>
                    <a:gd name="T67" fmla="*/ 1671 h 2909"/>
                    <a:gd name="T68" fmla="*/ 2708 w 5418"/>
                    <a:gd name="T69" fmla="*/ 1665 h 2909"/>
                    <a:gd name="T70" fmla="*/ 2737 w 5418"/>
                    <a:gd name="T71" fmla="*/ 1653 h 2909"/>
                    <a:gd name="T72" fmla="*/ 2776 w 5418"/>
                    <a:gd name="T73" fmla="*/ 1631 h 2909"/>
                    <a:gd name="T74" fmla="*/ 2827 w 5418"/>
                    <a:gd name="T75" fmla="*/ 1599 h 2909"/>
                    <a:gd name="T76" fmla="*/ 1060 w 5418"/>
                    <a:gd name="T77" fmla="*/ 390 h 2909"/>
                    <a:gd name="T78" fmla="*/ 2657 w 5418"/>
                    <a:gd name="T79" fmla="*/ 1666 h 2909"/>
                    <a:gd name="T80" fmla="*/ 2657 w 5418"/>
                    <a:gd name="T81" fmla="*/ 1669 h 2909"/>
                    <a:gd name="T82" fmla="*/ 2662 w 5418"/>
                    <a:gd name="T83" fmla="*/ 1672 h 2909"/>
                    <a:gd name="T84" fmla="*/ 2674 w 5418"/>
                    <a:gd name="T85" fmla="*/ 1672 h 2909"/>
                    <a:gd name="T86" fmla="*/ 2328 w 5418"/>
                    <a:gd name="T87" fmla="*/ 1905 h 2909"/>
                    <a:gd name="T88" fmla="*/ 2379 w 5418"/>
                    <a:gd name="T89" fmla="*/ 1883 h 2909"/>
                    <a:gd name="T90" fmla="*/ 2363 w 5418"/>
                    <a:gd name="T91" fmla="*/ 1870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1"/>
                      </a:moveTo>
                      <a:lnTo>
                        <a:pt x="4959" y="2318"/>
                      </a:lnTo>
                      <a:lnTo>
                        <a:pt x="4959" y="438"/>
                      </a:lnTo>
                      <a:lnTo>
                        <a:pt x="3663" y="1461"/>
                      </a:lnTo>
                      <a:close/>
                      <a:moveTo>
                        <a:pt x="4556" y="2535"/>
                      </a:moveTo>
                      <a:lnTo>
                        <a:pt x="3331" y="1723"/>
                      </a:lnTo>
                      <a:lnTo>
                        <a:pt x="3138" y="1875"/>
                      </a:lnTo>
                      <a:lnTo>
                        <a:pt x="3139" y="1874"/>
                      </a:lnTo>
                      <a:lnTo>
                        <a:pt x="3131" y="1882"/>
                      </a:lnTo>
                      <a:lnTo>
                        <a:pt x="3127" y="1884"/>
                      </a:lnTo>
                      <a:lnTo>
                        <a:pt x="3097" y="1903"/>
                      </a:lnTo>
                      <a:lnTo>
                        <a:pt x="3068" y="1922"/>
                      </a:lnTo>
                      <a:lnTo>
                        <a:pt x="3039" y="1939"/>
                      </a:lnTo>
                      <a:lnTo>
                        <a:pt x="3011" y="1954"/>
                      </a:lnTo>
                      <a:lnTo>
                        <a:pt x="2983" y="1969"/>
                      </a:lnTo>
                      <a:lnTo>
                        <a:pt x="2955" y="1981"/>
                      </a:lnTo>
                      <a:lnTo>
                        <a:pt x="2929" y="1993"/>
                      </a:lnTo>
                      <a:lnTo>
                        <a:pt x="2902" y="2003"/>
                      </a:lnTo>
                      <a:lnTo>
                        <a:pt x="2876" y="2011"/>
                      </a:lnTo>
                      <a:lnTo>
                        <a:pt x="2851" y="2020"/>
                      </a:lnTo>
                      <a:lnTo>
                        <a:pt x="2827" y="2026"/>
                      </a:lnTo>
                      <a:lnTo>
                        <a:pt x="2802" y="2031"/>
                      </a:lnTo>
                      <a:lnTo>
                        <a:pt x="2779" y="2036"/>
                      </a:lnTo>
                      <a:lnTo>
                        <a:pt x="2757" y="2039"/>
                      </a:lnTo>
                      <a:lnTo>
                        <a:pt x="2734" y="2042"/>
                      </a:lnTo>
                      <a:lnTo>
                        <a:pt x="2712" y="2043"/>
                      </a:lnTo>
                      <a:lnTo>
                        <a:pt x="2694" y="2044"/>
                      </a:lnTo>
                      <a:lnTo>
                        <a:pt x="2677" y="2044"/>
                      </a:lnTo>
                      <a:lnTo>
                        <a:pt x="2659" y="2044"/>
                      </a:lnTo>
                      <a:lnTo>
                        <a:pt x="2643" y="2043"/>
                      </a:lnTo>
                      <a:lnTo>
                        <a:pt x="2610" y="2040"/>
                      </a:lnTo>
                      <a:lnTo>
                        <a:pt x="2579" y="2036"/>
                      </a:lnTo>
                      <a:lnTo>
                        <a:pt x="2550" y="2030"/>
                      </a:lnTo>
                      <a:lnTo>
                        <a:pt x="2523" y="2022"/>
                      </a:lnTo>
                      <a:lnTo>
                        <a:pt x="2497" y="2013"/>
                      </a:lnTo>
                      <a:lnTo>
                        <a:pt x="2474" y="2004"/>
                      </a:lnTo>
                      <a:lnTo>
                        <a:pt x="2452" y="1994"/>
                      </a:lnTo>
                      <a:lnTo>
                        <a:pt x="2431" y="1983"/>
                      </a:lnTo>
                      <a:lnTo>
                        <a:pt x="2412" y="1973"/>
                      </a:lnTo>
                      <a:lnTo>
                        <a:pt x="2396" y="1962"/>
                      </a:lnTo>
                      <a:lnTo>
                        <a:pt x="2380" y="1952"/>
                      </a:lnTo>
                      <a:lnTo>
                        <a:pt x="2367" y="1942"/>
                      </a:lnTo>
                      <a:lnTo>
                        <a:pt x="2355" y="1932"/>
                      </a:lnTo>
                      <a:lnTo>
                        <a:pt x="2346" y="1924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4" y="1899"/>
                      </a:lnTo>
                      <a:lnTo>
                        <a:pt x="2103" y="1734"/>
                      </a:lnTo>
                      <a:lnTo>
                        <a:pt x="2095" y="1727"/>
                      </a:lnTo>
                      <a:lnTo>
                        <a:pt x="1644" y="2023"/>
                      </a:lnTo>
                      <a:lnTo>
                        <a:pt x="861" y="2535"/>
                      </a:lnTo>
                      <a:lnTo>
                        <a:pt x="4556" y="2535"/>
                      </a:lnTo>
                      <a:close/>
                      <a:moveTo>
                        <a:pt x="460" y="2316"/>
                      </a:moveTo>
                      <a:lnTo>
                        <a:pt x="1762" y="1464"/>
                      </a:lnTo>
                      <a:lnTo>
                        <a:pt x="460" y="438"/>
                      </a:lnTo>
                      <a:lnTo>
                        <a:pt x="460" y="2316"/>
                      </a:lnTo>
                      <a:close/>
                      <a:moveTo>
                        <a:pt x="1060" y="390"/>
                      </a:moveTo>
                      <a:lnTo>
                        <a:pt x="2671" y="1659"/>
                      </a:lnTo>
                      <a:lnTo>
                        <a:pt x="2674" y="1662"/>
                      </a:lnTo>
                      <a:lnTo>
                        <a:pt x="2684" y="1671"/>
                      </a:lnTo>
                      <a:lnTo>
                        <a:pt x="2685" y="1671"/>
                      </a:lnTo>
                      <a:lnTo>
                        <a:pt x="2686" y="1671"/>
                      </a:lnTo>
                      <a:lnTo>
                        <a:pt x="2696" y="1668"/>
                      </a:lnTo>
                      <a:lnTo>
                        <a:pt x="2708" y="1665"/>
                      </a:lnTo>
                      <a:lnTo>
                        <a:pt x="2721" y="1660"/>
                      </a:lnTo>
                      <a:lnTo>
                        <a:pt x="2737" y="1653"/>
                      </a:lnTo>
                      <a:lnTo>
                        <a:pt x="2756" y="1643"/>
                      </a:lnTo>
                      <a:lnTo>
                        <a:pt x="2776" y="1631"/>
                      </a:lnTo>
                      <a:lnTo>
                        <a:pt x="2800" y="1616"/>
                      </a:lnTo>
                      <a:lnTo>
                        <a:pt x="2827" y="1599"/>
                      </a:lnTo>
                      <a:lnTo>
                        <a:pt x="4351" y="396"/>
                      </a:lnTo>
                      <a:lnTo>
                        <a:pt x="1060" y="390"/>
                      </a:lnTo>
                      <a:close/>
                      <a:moveTo>
                        <a:pt x="2674" y="1672"/>
                      </a:moveTo>
                      <a:lnTo>
                        <a:pt x="2657" y="1666"/>
                      </a:lnTo>
                      <a:lnTo>
                        <a:pt x="2657" y="1667"/>
                      </a:lnTo>
                      <a:lnTo>
                        <a:pt x="2657" y="1669"/>
                      </a:lnTo>
                      <a:lnTo>
                        <a:pt x="2659" y="1671"/>
                      </a:lnTo>
                      <a:lnTo>
                        <a:pt x="2662" y="1672"/>
                      </a:lnTo>
                      <a:lnTo>
                        <a:pt x="2667" y="1672"/>
                      </a:lnTo>
                      <a:lnTo>
                        <a:pt x="2674" y="1672"/>
                      </a:lnTo>
                      <a:close/>
                      <a:moveTo>
                        <a:pt x="2363" y="1870"/>
                      </a:moveTo>
                      <a:lnTo>
                        <a:pt x="2328" y="1905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63" y="187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未知"/>
                <p:cNvSpPr>
                  <a:spLocks noEditPoints="1"/>
                </p:cNvSpPr>
                <p:nvPr/>
              </p:nvSpPr>
              <p:spPr bwMode="auto">
                <a:xfrm>
                  <a:off x="193" y="270"/>
                  <a:ext cx="209" cy="112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2 h 2909"/>
                    <a:gd name="T6" fmla="*/ 4958 w 5418"/>
                    <a:gd name="T7" fmla="*/ 439 h 2909"/>
                    <a:gd name="T8" fmla="*/ 4557 w 5418"/>
                    <a:gd name="T9" fmla="*/ 2535 h 2909"/>
                    <a:gd name="T10" fmla="*/ 3137 w 5418"/>
                    <a:gd name="T11" fmla="*/ 1876 h 2909"/>
                    <a:gd name="T12" fmla="*/ 3130 w 5418"/>
                    <a:gd name="T13" fmla="*/ 1881 h 2909"/>
                    <a:gd name="T14" fmla="*/ 3097 w 5418"/>
                    <a:gd name="T15" fmla="*/ 1904 h 2909"/>
                    <a:gd name="T16" fmla="*/ 3038 w 5418"/>
                    <a:gd name="T17" fmla="*/ 1939 h 2909"/>
                    <a:gd name="T18" fmla="*/ 2982 w 5418"/>
                    <a:gd name="T19" fmla="*/ 1969 h 2909"/>
                    <a:gd name="T20" fmla="*/ 2928 w 5418"/>
                    <a:gd name="T21" fmla="*/ 1993 h 2909"/>
                    <a:gd name="T22" fmla="*/ 2876 w 5418"/>
                    <a:gd name="T23" fmla="*/ 2012 h 2909"/>
                    <a:gd name="T24" fmla="*/ 2826 w 5418"/>
                    <a:gd name="T25" fmla="*/ 2026 h 2909"/>
                    <a:gd name="T26" fmla="*/ 2779 w 5418"/>
                    <a:gd name="T27" fmla="*/ 2037 h 2909"/>
                    <a:gd name="T28" fmla="*/ 2734 w 5418"/>
                    <a:gd name="T29" fmla="*/ 2043 h 2909"/>
                    <a:gd name="T30" fmla="*/ 2694 w 5418"/>
                    <a:gd name="T31" fmla="*/ 2045 h 2909"/>
                    <a:gd name="T32" fmla="*/ 2660 w 5418"/>
                    <a:gd name="T33" fmla="*/ 2045 h 2909"/>
                    <a:gd name="T34" fmla="*/ 2610 w 5418"/>
                    <a:gd name="T35" fmla="*/ 2041 h 2909"/>
                    <a:gd name="T36" fmla="*/ 2551 w 5418"/>
                    <a:gd name="T37" fmla="*/ 2030 h 2909"/>
                    <a:gd name="T38" fmla="*/ 2498 w 5418"/>
                    <a:gd name="T39" fmla="*/ 2014 h 2909"/>
                    <a:gd name="T40" fmla="*/ 2451 w 5418"/>
                    <a:gd name="T41" fmla="*/ 1994 h 2909"/>
                    <a:gd name="T42" fmla="*/ 2412 w 5418"/>
                    <a:gd name="T43" fmla="*/ 1973 h 2909"/>
                    <a:gd name="T44" fmla="*/ 2381 w 5418"/>
                    <a:gd name="T45" fmla="*/ 1953 h 2909"/>
                    <a:gd name="T46" fmla="*/ 2356 w 5418"/>
                    <a:gd name="T47" fmla="*/ 1933 h 2909"/>
                    <a:gd name="T48" fmla="*/ 2315 w 5418"/>
                    <a:gd name="T49" fmla="*/ 1901 h 2909"/>
                    <a:gd name="T50" fmla="*/ 2314 w 5418"/>
                    <a:gd name="T51" fmla="*/ 1901 h 2909"/>
                    <a:gd name="T52" fmla="*/ 2104 w 5418"/>
                    <a:gd name="T53" fmla="*/ 1734 h 2909"/>
                    <a:gd name="T54" fmla="*/ 1643 w 5418"/>
                    <a:gd name="T55" fmla="*/ 2023 h 2909"/>
                    <a:gd name="T56" fmla="*/ 4557 w 5418"/>
                    <a:gd name="T57" fmla="*/ 2535 h 2909"/>
                    <a:gd name="T58" fmla="*/ 1763 w 5418"/>
                    <a:gd name="T59" fmla="*/ 1465 h 2909"/>
                    <a:gd name="T60" fmla="*/ 461 w 5418"/>
                    <a:gd name="T61" fmla="*/ 2316 h 2909"/>
                    <a:gd name="T62" fmla="*/ 2670 w 5418"/>
                    <a:gd name="T63" fmla="*/ 1659 h 2909"/>
                    <a:gd name="T64" fmla="*/ 2683 w 5418"/>
                    <a:gd name="T65" fmla="*/ 1672 h 2909"/>
                    <a:gd name="T66" fmla="*/ 2686 w 5418"/>
                    <a:gd name="T67" fmla="*/ 1672 h 2909"/>
                    <a:gd name="T68" fmla="*/ 2707 w 5418"/>
                    <a:gd name="T69" fmla="*/ 1666 h 2909"/>
                    <a:gd name="T70" fmla="*/ 2737 w 5418"/>
                    <a:gd name="T71" fmla="*/ 1653 h 2909"/>
                    <a:gd name="T72" fmla="*/ 2777 w 5418"/>
                    <a:gd name="T73" fmla="*/ 1631 h 2909"/>
                    <a:gd name="T74" fmla="*/ 2826 w 5418"/>
                    <a:gd name="T75" fmla="*/ 1599 h 2909"/>
                    <a:gd name="T76" fmla="*/ 1061 w 5418"/>
                    <a:gd name="T77" fmla="*/ 391 h 2909"/>
                    <a:gd name="T78" fmla="*/ 2657 w 5418"/>
                    <a:gd name="T79" fmla="*/ 1667 h 2909"/>
                    <a:gd name="T80" fmla="*/ 2657 w 5418"/>
                    <a:gd name="T81" fmla="*/ 1670 h 2909"/>
                    <a:gd name="T82" fmla="*/ 2663 w 5418"/>
                    <a:gd name="T83" fmla="*/ 1673 h 2909"/>
                    <a:gd name="T84" fmla="*/ 2674 w 5418"/>
                    <a:gd name="T85" fmla="*/ 1673 h 2909"/>
                    <a:gd name="T86" fmla="*/ 2329 w 5418"/>
                    <a:gd name="T87" fmla="*/ 1905 h 2909"/>
                    <a:gd name="T88" fmla="*/ 2380 w 5418"/>
                    <a:gd name="T89" fmla="*/ 1883 h 2909"/>
                    <a:gd name="T90" fmla="*/ 2363 w 5418"/>
                    <a:gd name="T91" fmla="*/ 1871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2"/>
                      </a:moveTo>
                      <a:lnTo>
                        <a:pt x="4958" y="2319"/>
                      </a:lnTo>
                      <a:lnTo>
                        <a:pt x="4958" y="439"/>
                      </a:lnTo>
                      <a:lnTo>
                        <a:pt x="3663" y="1462"/>
                      </a:lnTo>
                      <a:close/>
                      <a:moveTo>
                        <a:pt x="4557" y="2535"/>
                      </a:moveTo>
                      <a:lnTo>
                        <a:pt x="3331" y="1724"/>
                      </a:lnTo>
                      <a:lnTo>
                        <a:pt x="3137" y="1876"/>
                      </a:lnTo>
                      <a:lnTo>
                        <a:pt x="3138" y="1875"/>
                      </a:lnTo>
                      <a:lnTo>
                        <a:pt x="3130" y="1881"/>
                      </a:lnTo>
                      <a:lnTo>
                        <a:pt x="3127" y="1884"/>
                      </a:lnTo>
                      <a:lnTo>
                        <a:pt x="3097" y="1904"/>
                      </a:lnTo>
                      <a:lnTo>
                        <a:pt x="3067" y="1923"/>
                      </a:lnTo>
                      <a:lnTo>
                        <a:pt x="3038" y="1939"/>
                      </a:lnTo>
                      <a:lnTo>
                        <a:pt x="3010" y="1955"/>
                      </a:lnTo>
                      <a:lnTo>
                        <a:pt x="2982" y="1969"/>
                      </a:lnTo>
                      <a:lnTo>
                        <a:pt x="2955" y="1982"/>
                      </a:lnTo>
                      <a:lnTo>
                        <a:pt x="2928" y="1993"/>
                      </a:lnTo>
                      <a:lnTo>
                        <a:pt x="2902" y="2004"/>
                      </a:lnTo>
                      <a:lnTo>
                        <a:pt x="2876" y="2012"/>
                      </a:lnTo>
                      <a:lnTo>
                        <a:pt x="2851" y="2020"/>
                      </a:lnTo>
                      <a:lnTo>
                        <a:pt x="2826" y="2026"/>
                      </a:lnTo>
                      <a:lnTo>
                        <a:pt x="2803" y="2031"/>
                      </a:lnTo>
                      <a:lnTo>
                        <a:pt x="2779" y="2037"/>
                      </a:lnTo>
                      <a:lnTo>
                        <a:pt x="2756" y="2040"/>
                      </a:lnTo>
                      <a:lnTo>
                        <a:pt x="2734" y="2043"/>
                      </a:lnTo>
                      <a:lnTo>
                        <a:pt x="2712" y="2044"/>
                      </a:lnTo>
                      <a:lnTo>
                        <a:pt x="2694" y="2045"/>
                      </a:lnTo>
                      <a:lnTo>
                        <a:pt x="2676" y="2045"/>
                      </a:lnTo>
                      <a:lnTo>
                        <a:pt x="2660" y="2045"/>
                      </a:lnTo>
                      <a:lnTo>
                        <a:pt x="2643" y="2044"/>
                      </a:lnTo>
                      <a:lnTo>
                        <a:pt x="2610" y="2041"/>
                      </a:lnTo>
                      <a:lnTo>
                        <a:pt x="2580" y="2037"/>
                      </a:lnTo>
                      <a:lnTo>
                        <a:pt x="2551" y="2030"/>
                      </a:lnTo>
                      <a:lnTo>
                        <a:pt x="2523" y="2022"/>
                      </a:lnTo>
                      <a:lnTo>
                        <a:pt x="2498" y="2014"/>
                      </a:lnTo>
                      <a:lnTo>
                        <a:pt x="2474" y="2005"/>
                      </a:lnTo>
                      <a:lnTo>
                        <a:pt x="2451" y="1994"/>
                      </a:lnTo>
                      <a:lnTo>
                        <a:pt x="2431" y="1984"/>
                      </a:lnTo>
                      <a:lnTo>
                        <a:pt x="2412" y="1973"/>
                      </a:lnTo>
                      <a:lnTo>
                        <a:pt x="2395" y="1962"/>
                      </a:lnTo>
                      <a:lnTo>
                        <a:pt x="2381" y="1953"/>
                      </a:lnTo>
                      <a:lnTo>
                        <a:pt x="2367" y="1942"/>
                      </a:lnTo>
                      <a:lnTo>
                        <a:pt x="2356" y="1933"/>
                      </a:lnTo>
                      <a:lnTo>
                        <a:pt x="2346" y="1925"/>
                      </a:lnTo>
                      <a:lnTo>
                        <a:pt x="2315" y="1901"/>
                      </a:lnTo>
                      <a:lnTo>
                        <a:pt x="2315" y="1901"/>
                      </a:lnTo>
                      <a:lnTo>
                        <a:pt x="2314" y="1901"/>
                      </a:lnTo>
                      <a:lnTo>
                        <a:pt x="2314" y="1900"/>
                      </a:lnTo>
                      <a:lnTo>
                        <a:pt x="2104" y="1734"/>
                      </a:lnTo>
                      <a:lnTo>
                        <a:pt x="2096" y="1728"/>
                      </a:lnTo>
                      <a:lnTo>
                        <a:pt x="1643" y="2023"/>
                      </a:lnTo>
                      <a:lnTo>
                        <a:pt x="861" y="2535"/>
                      </a:lnTo>
                      <a:lnTo>
                        <a:pt x="4557" y="2535"/>
                      </a:lnTo>
                      <a:close/>
                      <a:moveTo>
                        <a:pt x="461" y="2316"/>
                      </a:moveTo>
                      <a:lnTo>
                        <a:pt x="1763" y="1465"/>
                      </a:lnTo>
                      <a:lnTo>
                        <a:pt x="461" y="439"/>
                      </a:lnTo>
                      <a:lnTo>
                        <a:pt x="461" y="2316"/>
                      </a:lnTo>
                      <a:close/>
                      <a:moveTo>
                        <a:pt x="1061" y="391"/>
                      </a:moveTo>
                      <a:lnTo>
                        <a:pt x="2670" y="1659"/>
                      </a:lnTo>
                      <a:lnTo>
                        <a:pt x="2673" y="1663"/>
                      </a:lnTo>
                      <a:lnTo>
                        <a:pt x="2683" y="1672"/>
                      </a:lnTo>
                      <a:lnTo>
                        <a:pt x="2685" y="1672"/>
                      </a:lnTo>
                      <a:lnTo>
                        <a:pt x="2686" y="1672"/>
                      </a:lnTo>
                      <a:lnTo>
                        <a:pt x="2696" y="1669"/>
                      </a:lnTo>
                      <a:lnTo>
                        <a:pt x="2707" y="1666"/>
                      </a:lnTo>
                      <a:lnTo>
                        <a:pt x="2722" y="1661"/>
                      </a:lnTo>
                      <a:lnTo>
                        <a:pt x="2737" y="1653"/>
                      </a:lnTo>
                      <a:lnTo>
                        <a:pt x="2756" y="1644"/>
                      </a:lnTo>
                      <a:lnTo>
                        <a:pt x="2777" y="1631"/>
                      </a:lnTo>
                      <a:lnTo>
                        <a:pt x="2800" y="1617"/>
                      </a:lnTo>
                      <a:lnTo>
                        <a:pt x="2826" y="1599"/>
                      </a:lnTo>
                      <a:lnTo>
                        <a:pt x="4350" y="396"/>
                      </a:lnTo>
                      <a:lnTo>
                        <a:pt x="1061" y="391"/>
                      </a:lnTo>
                      <a:close/>
                      <a:moveTo>
                        <a:pt x="2674" y="1673"/>
                      </a:moveTo>
                      <a:lnTo>
                        <a:pt x="2657" y="1667"/>
                      </a:lnTo>
                      <a:lnTo>
                        <a:pt x="2656" y="1668"/>
                      </a:lnTo>
                      <a:lnTo>
                        <a:pt x="2657" y="1670"/>
                      </a:lnTo>
                      <a:lnTo>
                        <a:pt x="2660" y="1672"/>
                      </a:lnTo>
                      <a:lnTo>
                        <a:pt x="2663" y="1673"/>
                      </a:lnTo>
                      <a:lnTo>
                        <a:pt x="2667" y="1673"/>
                      </a:lnTo>
                      <a:lnTo>
                        <a:pt x="2674" y="1673"/>
                      </a:lnTo>
                      <a:close/>
                      <a:moveTo>
                        <a:pt x="2363" y="1871"/>
                      </a:moveTo>
                      <a:lnTo>
                        <a:pt x="2329" y="1905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63" y="18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222"/>
              <p:cNvGrpSpPr>
                <a:grpSpLocks noChangeAspect="1"/>
              </p:cNvGrpSpPr>
              <p:nvPr/>
            </p:nvGrpSpPr>
            <p:grpSpPr bwMode="auto">
              <a:xfrm>
                <a:off x="5071013" y="1911605"/>
                <a:ext cx="870990" cy="666862"/>
                <a:chOff x="0" y="0"/>
                <a:chExt cx="638" cy="573"/>
              </a:xfrm>
            </p:grpSpPr>
            <p:sp>
              <p:nvSpPr>
                <p:cNvPr id="45" name="AutoShape 2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638" cy="5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573"/>
                </a:xfrm>
                <a:custGeom>
                  <a:avLst/>
                  <a:gdLst>
                    <a:gd name="T0" fmla="*/ 0 w 16588"/>
                    <a:gd name="T1" fmla="*/ 1753 h 14898"/>
                    <a:gd name="T2" fmla="*/ 3 w 16588"/>
                    <a:gd name="T3" fmla="*/ 1753 h 14898"/>
                    <a:gd name="T4" fmla="*/ 1925 w 16588"/>
                    <a:gd name="T5" fmla="*/ 0 h 14898"/>
                    <a:gd name="T6" fmla="*/ 16588 w 16588"/>
                    <a:gd name="T7" fmla="*/ 9 h 14898"/>
                    <a:gd name="T8" fmla="*/ 14670 w 16588"/>
                    <a:gd name="T9" fmla="*/ 1753 h 14898"/>
                    <a:gd name="T10" fmla="*/ 16588 w 16588"/>
                    <a:gd name="T11" fmla="*/ 9 h 14898"/>
                    <a:gd name="T12" fmla="*/ 16588 w 16588"/>
                    <a:gd name="T13" fmla="*/ 13154 h 14898"/>
                    <a:gd name="T14" fmla="*/ 14670 w 16588"/>
                    <a:gd name="T15" fmla="*/ 14898 h 14898"/>
                    <a:gd name="T16" fmla="*/ 0 w 16588"/>
                    <a:gd name="T17" fmla="*/ 14898 h 14898"/>
                    <a:gd name="T18" fmla="*/ 0 w 16588"/>
                    <a:gd name="T19" fmla="*/ 1753 h 14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88" h="14898">
                      <a:moveTo>
                        <a:pt x="0" y="1753"/>
                      </a:moveTo>
                      <a:lnTo>
                        <a:pt x="3" y="1753"/>
                      </a:lnTo>
                      <a:lnTo>
                        <a:pt x="1925" y="0"/>
                      </a:lnTo>
                      <a:lnTo>
                        <a:pt x="16588" y="9"/>
                      </a:lnTo>
                      <a:lnTo>
                        <a:pt x="14670" y="1753"/>
                      </a:lnTo>
                      <a:lnTo>
                        <a:pt x="16588" y="9"/>
                      </a:lnTo>
                      <a:lnTo>
                        <a:pt x="16588" y="13154"/>
                      </a:lnTo>
                      <a:lnTo>
                        <a:pt x="14670" y="14898"/>
                      </a:lnTo>
                      <a:lnTo>
                        <a:pt x="0" y="14898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67"/>
                  <a:ext cx="564" cy="506"/>
                </a:xfrm>
                <a:prstGeom prst="rect">
                  <a:avLst/>
                </a:prstGeom>
                <a:solidFill>
                  <a:srgbClr val="83A7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未知"/>
                <p:cNvSpPr>
                  <a:spLocks/>
                </p:cNvSpPr>
                <p:nvPr/>
              </p:nvSpPr>
              <p:spPr bwMode="auto">
                <a:xfrm>
                  <a:off x="564" y="0"/>
                  <a:ext cx="74" cy="573"/>
                </a:xfrm>
                <a:custGeom>
                  <a:avLst/>
                  <a:gdLst>
                    <a:gd name="T0" fmla="*/ 1918 w 1918"/>
                    <a:gd name="T1" fmla="*/ 0 h 14889"/>
                    <a:gd name="T2" fmla="*/ 0 w 1918"/>
                    <a:gd name="T3" fmla="*/ 1744 h 14889"/>
                    <a:gd name="T4" fmla="*/ 0 w 1918"/>
                    <a:gd name="T5" fmla="*/ 14889 h 14889"/>
                    <a:gd name="T6" fmla="*/ 1918 w 1918"/>
                    <a:gd name="T7" fmla="*/ 13145 h 14889"/>
                    <a:gd name="T8" fmla="*/ 1918 w 1918"/>
                    <a:gd name="T9" fmla="*/ 0 h 14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8" h="14889">
                      <a:moveTo>
                        <a:pt x="1918" y="0"/>
                      </a:moveTo>
                      <a:lnTo>
                        <a:pt x="0" y="1744"/>
                      </a:lnTo>
                      <a:lnTo>
                        <a:pt x="0" y="14889"/>
                      </a:lnTo>
                      <a:lnTo>
                        <a:pt x="1918" y="13145"/>
                      </a:lnTo>
                      <a:lnTo>
                        <a:pt x="1918" y="0"/>
                      </a:lnTo>
                      <a:close/>
                    </a:path>
                  </a:pathLst>
                </a:custGeom>
                <a:solidFill>
                  <a:srgbClr val="325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8" cy="67"/>
                </a:xfrm>
                <a:custGeom>
                  <a:avLst/>
                  <a:gdLst>
                    <a:gd name="T0" fmla="*/ 0 w 16585"/>
                    <a:gd name="T1" fmla="*/ 1753 h 1753"/>
                    <a:gd name="T2" fmla="*/ 14667 w 16585"/>
                    <a:gd name="T3" fmla="*/ 1753 h 1753"/>
                    <a:gd name="T4" fmla="*/ 16585 w 16585"/>
                    <a:gd name="T5" fmla="*/ 9 h 1753"/>
                    <a:gd name="T6" fmla="*/ 1922 w 16585"/>
                    <a:gd name="T7" fmla="*/ 0 h 1753"/>
                    <a:gd name="T8" fmla="*/ 0 w 16585"/>
                    <a:gd name="T9" fmla="*/ 1753 h 1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585" h="1753">
                      <a:moveTo>
                        <a:pt x="0" y="1753"/>
                      </a:moveTo>
                      <a:lnTo>
                        <a:pt x="14667" y="1753"/>
                      </a:lnTo>
                      <a:lnTo>
                        <a:pt x="16585" y="9"/>
                      </a:lnTo>
                      <a:lnTo>
                        <a:pt x="1922" y="0"/>
                      </a:lnTo>
                      <a:lnTo>
                        <a:pt x="0" y="1753"/>
                      </a:lnTo>
                      <a:close/>
                    </a:path>
                  </a:pathLst>
                </a:custGeom>
                <a:solidFill>
                  <a:srgbClr val="5781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未知"/>
                <p:cNvSpPr>
                  <a:spLocks noEditPoints="1"/>
                </p:cNvSpPr>
                <p:nvPr/>
              </p:nvSpPr>
              <p:spPr bwMode="auto">
                <a:xfrm>
                  <a:off x="110" y="112"/>
                  <a:ext cx="371" cy="441"/>
                </a:xfrm>
                <a:custGeom>
                  <a:avLst/>
                  <a:gdLst>
                    <a:gd name="T0" fmla="*/ 3805 w 9650"/>
                    <a:gd name="T1" fmla="*/ 11398 h 11452"/>
                    <a:gd name="T2" fmla="*/ 2932 w 9650"/>
                    <a:gd name="T3" fmla="*/ 11187 h 11452"/>
                    <a:gd name="T4" fmla="*/ 2125 w 9650"/>
                    <a:gd name="T5" fmla="*/ 10832 h 11452"/>
                    <a:gd name="T6" fmla="*/ 1400 w 9650"/>
                    <a:gd name="T7" fmla="*/ 10346 h 11452"/>
                    <a:gd name="T8" fmla="*/ 769 w 9650"/>
                    <a:gd name="T9" fmla="*/ 9745 h 11452"/>
                    <a:gd name="T10" fmla="*/ 251 w 9650"/>
                    <a:gd name="T11" fmla="*/ 9043 h 11452"/>
                    <a:gd name="T12" fmla="*/ 1030 w 9650"/>
                    <a:gd name="T13" fmla="*/ 7855 h 11452"/>
                    <a:gd name="T14" fmla="*/ 1363 w 9650"/>
                    <a:gd name="T15" fmla="*/ 8490 h 11452"/>
                    <a:gd name="T16" fmla="*/ 1807 w 9650"/>
                    <a:gd name="T17" fmla="*/ 9047 h 11452"/>
                    <a:gd name="T18" fmla="*/ 2345 w 9650"/>
                    <a:gd name="T19" fmla="*/ 9513 h 11452"/>
                    <a:gd name="T20" fmla="*/ 2965 w 9650"/>
                    <a:gd name="T21" fmla="*/ 9871 h 11452"/>
                    <a:gd name="T22" fmla="*/ 3651 w 9650"/>
                    <a:gd name="T23" fmla="*/ 10110 h 11452"/>
                    <a:gd name="T24" fmla="*/ 4389 w 9650"/>
                    <a:gd name="T25" fmla="*/ 10212 h 11452"/>
                    <a:gd name="T26" fmla="*/ 5022 w 9650"/>
                    <a:gd name="T27" fmla="*/ 10184 h 11452"/>
                    <a:gd name="T28" fmla="*/ 5600 w 9650"/>
                    <a:gd name="T29" fmla="*/ 10064 h 11452"/>
                    <a:gd name="T30" fmla="*/ 6141 w 9650"/>
                    <a:gd name="T31" fmla="*/ 9860 h 11452"/>
                    <a:gd name="T32" fmla="*/ 6639 w 9650"/>
                    <a:gd name="T33" fmla="*/ 9579 h 11452"/>
                    <a:gd name="T34" fmla="*/ 7088 w 9650"/>
                    <a:gd name="T35" fmla="*/ 9228 h 11452"/>
                    <a:gd name="T36" fmla="*/ 7479 w 9650"/>
                    <a:gd name="T37" fmla="*/ 8815 h 11452"/>
                    <a:gd name="T38" fmla="*/ 8136 w 9650"/>
                    <a:gd name="T39" fmla="*/ 7599 h 11452"/>
                    <a:gd name="T40" fmla="*/ 8576 w 9650"/>
                    <a:gd name="T41" fmla="*/ 9418 h 11452"/>
                    <a:gd name="T42" fmla="*/ 8091 w 9650"/>
                    <a:gd name="T43" fmla="*/ 9979 h 11452"/>
                    <a:gd name="T44" fmla="*/ 7529 w 9650"/>
                    <a:gd name="T45" fmla="*/ 10464 h 11452"/>
                    <a:gd name="T46" fmla="*/ 6900 w 9650"/>
                    <a:gd name="T47" fmla="*/ 10862 h 11452"/>
                    <a:gd name="T48" fmla="*/ 6211 w 9650"/>
                    <a:gd name="T49" fmla="*/ 11166 h 11452"/>
                    <a:gd name="T50" fmla="*/ 5475 w 9650"/>
                    <a:gd name="T51" fmla="*/ 11365 h 11452"/>
                    <a:gd name="T52" fmla="*/ 4700 w 9650"/>
                    <a:gd name="T53" fmla="*/ 11450 h 11452"/>
                    <a:gd name="T54" fmla="*/ 1967 w 9650"/>
                    <a:gd name="T55" fmla="*/ 2910 h 11452"/>
                    <a:gd name="T56" fmla="*/ 2319 w 9650"/>
                    <a:gd name="T57" fmla="*/ 2465 h 11452"/>
                    <a:gd name="T58" fmla="*/ 2735 w 9650"/>
                    <a:gd name="T59" fmla="*/ 2076 h 11452"/>
                    <a:gd name="T60" fmla="*/ 3204 w 9650"/>
                    <a:gd name="T61" fmla="*/ 1752 h 11452"/>
                    <a:gd name="T62" fmla="*/ 3721 w 9650"/>
                    <a:gd name="T63" fmla="*/ 1501 h 11452"/>
                    <a:gd name="T64" fmla="*/ 4277 w 9650"/>
                    <a:gd name="T65" fmla="*/ 1329 h 11452"/>
                    <a:gd name="T66" fmla="*/ 4866 w 9650"/>
                    <a:gd name="T67" fmla="*/ 1245 h 11452"/>
                    <a:gd name="T68" fmla="*/ 5561 w 9650"/>
                    <a:gd name="T69" fmla="*/ 1264 h 11452"/>
                    <a:gd name="T70" fmla="*/ 6280 w 9650"/>
                    <a:gd name="T71" fmla="*/ 1422 h 11452"/>
                    <a:gd name="T72" fmla="*/ 6941 w 9650"/>
                    <a:gd name="T73" fmla="*/ 1710 h 11452"/>
                    <a:gd name="T74" fmla="*/ 7530 w 9650"/>
                    <a:gd name="T75" fmla="*/ 2113 h 11452"/>
                    <a:gd name="T76" fmla="*/ 8032 w 9650"/>
                    <a:gd name="T77" fmla="*/ 2618 h 11452"/>
                    <a:gd name="T78" fmla="*/ 8433 w 9650"/>
                    <a:gd name="T79" fmla="*/ 3208 h 11452"/>
                    <a:gd name="T80" fmla="*/ 9650 w 9650"/>
                    <a:gd name="T81" fmla="*/ 2871 h 11452"/>
                    <a:gd name="T82" fmla="*/ 9205 w 9650"/>
                    <a:gd name="T83" fmla="*/ 2117 h 11452"/>
                    <a:gd name="T84" fmla="*/ 8640 w 9650"/>
                    <a:gd name="T85" fmla="*/ 1454 h 11452"/>
                    <a:gd name="T86" fmla="*/ 7971 w 9650"/>
                    <a:gd name="T87" fmla="*/ 897 h 11452"/>
                    <a:gd name="T88" fmla="*/ 7211 w 9650"/>
                    <a:gd name="T89" fmla="*/ 462 h 11452"/>
                    <a:gd name="T90" fmla="*/ 6375 w 9650"/>
                    <a:gd name="T91" fmla="*/ 162 h 11452"/>
                    <a:gd name="T92" fmla="*/ 5480 w 9650"/>
                    <a:gd name="T93" fmla="*/ 14 h 11452"/>
                    <a:gd name="T94" fmla="*/ 4635 w 9650"/>
                    <a:gd name="T95" fmla="*/ 22 h 11452"/>
                    <a:gd name="T96" fmla="*/ 3874 w 9650"/>
                    <a:gd name="T97" fmla="*/ 154 h 11452"/>
                    <a:gd name="T98" fmla="*/ 3156 w 9650"/>
                    <a:gd name="T99" fmla="*/ 395 h 11452"/>
                    <a:gd name="T100" fmla="*/ 2491 w 9650"/>
                    <a:gd name="T101" fmla="*/ 738 h 11452"/>
                    <a:gd name="T102" fmla="*/ 1887 w 9650"/>
                    <a:gd name="T103" fmla="*/ 1172 h 11452"/>
                    <a:gd name="T104" fmla="*/ 1355 w 9650"/>
                    <a:gd name="T105" fmla="*/ 1689 h 11452"/>
                    <a:gd name="T106" fmla="*/ 0 w 9650"/>
                    <a:gd name="T107" fmla="*/ 1393 h 11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2">
                      <a:moveTo>
                        <a:pt x="4541" y="11452"/>
                      </a:moveTo>
                      <a:lnTo>
                        <a:pt x="4354" y="11448"/>
                      </a:lnTo>
                      <a:lnTo>
                        <a:pt x="4169" y="11438"/>
                      </a:lnTo>
                      <a:lnTo>
                        <a:pt x="3986" y="11422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8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39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2"/>
                      </a:lnTo>
                      <a:lnTo>
                        <a:pt x="1679" y="10555"/>
                      </a:lnTo>
                      <a:lnTo>
                        <a:pt x="1538" y="10453"/>
                      </a:lnTo>
                      <a:lnTo>
                        <a:pt x="1400" y="10346"/>
                      </a:lnTo>
                      <a:lnTo>
                        <a:pt x="1265" y="10234"/>
                      </a:lnTo>
                      <a:lnTo>
                        <a:pt x="1135" y="10118"/>
                      </a:lnTo>
                      <a:lnTo>
                        <a:pt x="1009" y="9998"/>
                      </a:lnTo>
                      <a:lnTo>
                        <a:pt x="888" y="9873"/>
                      </a:lnTo>
                      <a:lnTo>
                        <a:pt x="769" y="9745"/>
                      </a:lnTo>
                      <a:lnTo>
                        <a:pt x="656" y="9612"/>
                      </a:lnTo>
                      <a:lnTo>
                        <a:pt x="549" y="9475"/>
                      </a:lnTo>
                      <a:lnTo>
                        <a:pt x="444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2" y="8893"/>
                      </a:lnTo>
                      <a:lnTo>
                        <a:pt x="78" y="8739"/>
                      </a:lnTo>
                      <a:lnTo>
                        <a:pt x="0" y="8581"/>
                      </a:lnTo>
                      <a:lnTo>
                        <a:pt x="978" y="7720"/>
                      </a:lnTo>
                      <a:lnTo>
                        <a:pt x="1030" y="7855"/>
                      </a:lnTo>
                      <a:lnTo>
                        <a:pt x="1087" y="7987"/>
                      </a:lnTo>
                      <a:lnTo>
                        <a:pt x="1149" y="8117"/>
                      </a:lnTo>
                      <a:lnTo>
                        <a:pt x="1216" y="8244"/>
                      </a:lnTo>
                      <a:lnTo>
                        <a:pt x="1288" y="8369"/>
                      </a:lnTo>
                      <a:lnTo>
                        <a:pt x="1363" y="8490"/>
                      </a:lnTo>
                      <a:lnTo>
                        <a:pt x="1443" y="8608"/>
                      </a:lnTo>
                      <a:lnTo>
                        <a:pt x="1528" y="8723"/>
                      </a:lnTo>
                      <a:lnTo>
                        <a:pt x="1617" y="8834"/>
                      </a:lnTo>
                      <a:lnTo>
                        <a:pt x="1710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1" y="9245"/>
                      </a:lnTo>
                      <a:lnTo>
                        <a:pt x="2119" y="9339"/>
                      </a:lnTo>
                      <a:lnTo>
                        <a:pt x="2231" y="9428"/>
                      </a:lnTo>
                      <a:lnTo>
                        <a:pt x="2345" y="9513"/>
                      </a:lnTo>
                      <a:lnTo>
                        <a:pt x="2463" y="9593"/>
                      </a:lnTo>
                      <a:lnTo>
                        <a:pt x="2585" y="9669"/>
                      </a:lnTo>
                      <a:lnTo>
                        <a:pt x="2708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7" y="9929"/>
                      </a:lnTo>
                      <a:lnTo>
                        <a:pt x="3232" y="9982"/>
                      </a:lnTo>
                      <a:lnTo>
                        <a:pt x="3370" y="10030"/>
                      </a:lnTo>
                      <a:lnTo>
                        <a:pt x="3508" y="10072"/>
                      </a:lnTo>
                      <a:lnTo>
                        <a:pt x="3651" y="10110"/>
                      </a:lnTo>
                      <a:lnTo>
                        <a:pt x="3795" y="10141"/>
                      </a:lnTo>
                      <a:lnTo>
                        <a:pt x="3941" y="10168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2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2" y="10184"/>
                      </a:lnTo>
                      <a:lnTo>
                        <a:pt x="5140" y="10168"/>
                      </a:lnTo>
                      <a:lnTo>
                        <a:pt x="5257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3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2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6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3" y="8541"/>
                      </a:lnTo>
                      <a:lnTo>
                        <a:pt x="6798" y="7858"/>
                      </a:lnTo>
                      <a:lnTo>
                        <a:pt x="8136" y="7599"/>
                      </a:lnTo>
                      <a:lnTo>
                        <a:pt x="9473" y="7341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3" y="9297"/>
                      </a:lnTo>
                      <a:lnTo>
                        <a:pt x="8576" y="9418"/>
                      </a:lnTo>
                      <a:lnTo>
                        <a:pt x="8486" y="9536"/>
                      </a:lnTo>
                      <a:lnTo>
                        <a:pt x="8392" y="9652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3"/>
                      </a:lnTo>
                      <a:lnTo>
                        <a:pt x="7874" y="10183"/>
                      </a:lnTo>
                      <a:lnTo>
                        <a:pt x="7762" y="10280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8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6"/>
                      </a:lnTo>
                      <a:lnTo>
                        <a:pt x="6493" y="11057"/>
                      </a:lnTo>
                      <a:lnTo>
                        <a:pt x="6353" y="11113"/>
                      </a:lnTo>
                      <a:lnTo>
                        <a:pt x="6211" y="11166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5" y="11365"/>
                      </a:lnTo>
                      <a:lnTo>
                        <a:pt x="5323" y="11390"/>
                      </a:lnTo>
                      <a:lnTo>
                        <a:pt x="5169" y="11412"/>
                      </a:lnTo>
                      <a:lnTo>
                        <a:pt x="5014" y="11430"/>
                      </a:lnTo>
                      <a:lnTo>
                        <a:pt x="4857" y="11442"/>
                      </a:lnTo>
                      <a:lnTo>
                        <a:pt x="4700" y="11450"/>
                      </a:lnTo>
                      <a:lnTo>
                        <a:pt x="4541" y="11452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1" y="2817"/>
                      </a:lnTo>
                      <a:lnTo>
                        <a:pt x="2100" y="2726"/>
                      </a:lnTo>
                      <a:lnTo>
                        <a:pt x="2170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4"/>
                      </a:lnTo>
                      <a:lnTo>
                        <a:pt x="2647" y="2149"/>
                      </a:lnTo>
                      <a:lnTo>
                        <a:pt x="2735" y="2076"/>
                      </a:lnTo>
                      <a:lnTo>
                        <a:pt x="2824" y="2006"/>
                      </a:lnTo>
                      <a:lnTo>
                        <a:pt x="2917" y="1938"/>
                      </a:lnTo>
                      <a:lnTo>
                        <a:pt x="3010" y="1873"/>
                      </a:lnTo>
                      <a:lnTo>
                        <a:pt x="3106" y="1811"/>
                      </a:lnTo>
                      <a:lnTo>
                        <a:pt x="3204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08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0" y="1388"/>
                      </a:lnTo>
                      <a:lnTo>
                        <a:pt x="4163" y="1357"/>
                      </a:lnTo>
                      <a:lnTo>
                        <a:pt x="4277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5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4"/>
                      </a:lnTo>
                      <a:lnTo>
                        <a:pt x="5710" y="1284"/>
                      </a:lnTo>
                      <a:lnTo>
                        <a:pt x="5855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0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4" y="1581"/>
                      </a:lnTo>
                      <a:lnTo>
                        <a:pt x="6814" y="1643"/>
                      </a:lnTo>
                      <a:lnTo>
                        <a:pt x="6941" y="1710"/>
                      </a:lnTo>
                      <a:lnTo>
                        <a:pt x="7065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8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2" y="2304"/>
                      </a:lnTo>
                      <a:lnTo>
                        <a:pt x="7842" y="2405"/>
                      </a:lnTo>
                      <a:lnTo>
                        <a:pt x="7940" y="2509"/>
                      </a:lnTo>
                      <a:lnTo>
                        <a:pt x="8032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2" y="3083"/>
                      </a:lnTo>
                      <a:lnTo>
                        <a:pt x="8433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1"/>
                      </a:lnTo>
                      <a:lnTo>
                        <a:pt x="9205" y="2117"/>
                      </a:lnTo>
                      <a:lnTo>
                        <a:pt x="9101" y="1977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2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0" y="1106"/>
                      </a:lnTo>
                      <a:lnTo>
                        <a:pt x="8112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4" y="620"/>
                      </a:lnTo>
                      <a:lnTo>
                        <a:pt x="7368" y="538"/>
                      </a:lnTo>
                      <a:lnTo>
                        <a:pt x="7211" y="462"/>
                      </a:lnTo>
                      <a:lnTo>
                        <a:pt x="7049" y="390"/>
                      </a:lnTo>
                      <a:lnTo>
                        <a:pt x="6884" y="325"/>
                      </a:lnTo>
                      <a:lnTo>
                        <a:pt x="6717" y="265"/>
                      </a:lnTo>
                      <a:lnTo>
                        <a:pt x="6547" y="210"/>
                      </a:lnTo>
                      <a:lnTo>
                        <a:pt x="6375" y="162"/>
                      </a:lnTo>
                      <a:lnTo>
                        <a:pt x="6201" y="120"/>
                      </a:lnTo>
                      <a:lnTo>
                        <a:pt x="6024" y="83"/>
                      </a:lnTo>
                      <a:lnTo>
                        <a:pt x="5844" y="54"/>
                      </a:lnTo>
                      <a:lnTo>
                        <a:pt x="5663" y="30"/>
                      </a:lnTo>
                      <a:lnTo>
                        <a:pt x="5480" y="14"/>
                      </a:lnTo>
                      <a:lnTo>
                        <a:pt x="5295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6" y="62"/>
                      </a:lnTo>
                      <a:lnTo>
                        <a:pt x="4174" y="87"/>
                      </a:lnTo>
                      <a:lnTo>
                        <a:pt x="4023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1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6" y="395"/>
                      </a:lnTo>
                      <a:lnTo>
                        <a:pt x="3019" y="456"/>
                      </a:lnTo>
                      <a:lnTo>
                        <a:pt x="2883" y="521"/>
                      </a:lnTo>
                      <a:lnTo>
                        <a:pt x="2751" y="589"/>
                      </a:lnTo>
                      <a:lnTo>
                        <a:pt x="2619" y="662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0" y="988"/>
                      </a:lnTo>
                      <a:lnTo>
                        <a:pt x="2003" y="1078"/>
                      </a:lnTo>
                      <a:lnTo>
                        <a:pt x="1887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8" y="1473"/>
                      </a:lnTo>
                      <a:lnTo>
                        <a:pt x="1455" y="1579"/>
                      </a:lnTo>
                      <a:lnTo>
                        <a:pt x="1355" y="1689"/>
                      </a:lnTo>
                      <a:lnTo>
                        <a:pt x="1258" y="1800"/>
                      </a:lnTo>
                      <a:lnTo>
                        <a:pt x="1163" y="1915"/>
                      </a:lnTo>
                      <a:lnTo>
                        <a:pt x="1073" y="2034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未知"/>
                <p:cNvSpPr>
                  <a:spLocks noEditPoints="1"/>
                </p:cNvSpPr>
                <p:nvPr/>
              </p:nvSpPr>
              <p:spPr bwMode="auto">
                <a:xfrm>
                  <a:off x="98" y="103"/>
                  <a:ext cx="371" cy="441"/>
                </a:xfrm>
                <a:custGeom>
                  <a:avLst/>
                  <a:gdLst>
                    <a:gd name="T0" fmla="*/ 3805 w 9650"/>
                    <a:gd name="T1" fmla="*/ 11398 h 11451"/>
                    <a:gd name="T2" fmla="*/ 2932 w 9650"/>
                    <a:gd name="T3" fmla="*/ 11187 h 11451"/>
                    <a:gd name="T4" fmla="*/ 2125 w 9650"/>
                    <a:gd name="T5" fmla="*/ 10832 h 11451"/>
                    <a:gd name="T6" fmla="*/ 1400 w 9650"/>
                    <a:gd name="T7" fmla="*/ 10346 h 11451"/>
                    <a:gd name="T8" fmla="*/ 770 w 9650"/>
                    <a:gd name="T9" fmla="*/ 9745 h 11451"/>
                    <a:gd name="T10" fmla="*/ 251 w 9650"/>
                    <a:gd name="T11" fmla="*/ 9043 h 11451"/>
                    <a:gd name="T12" fmla="*/ 1030 w 9650"/>
                    <a:gd name="T13" fmla="*/ 7854 h 11451"/>
                    <a:gd name="T14" fmla="*/ 1363 w 9650"/>
                    <a:gd name="T15" fmla="*/ 8490 h 11451"/>
                    <a:gd name="T16" fmla="*/ 1807 w 9650"/>
                    <a:gd name="T17" fmla="*/ 9047 h 11451"/>
                    <a:gd name="T18" fmla="*/ 2346 w 9650"/>
                    <a:gd name="T19" fmla="*/ 9513 h 11451"/>
                    <a:gd name="T20" fmla="*/ 2965 w 9650"/>
                    <a:gd name="T21" fmla="*/ 9871 h 11451"/>
                    <a:gd name="T22" fmla="*/ 3651 w 9650"/>
                    <a:gd name="T23" fmla="*/ 10109 h 11451"/>
                    <a:gd name="T24" fmla="*/ 4389 w 9650"/>
                    <a:gd name="T25" fmla="*/ 10212 h 11451"/>
                    <a:gd name="T26" fmla="*/ 5023 w 9650"/>
                    <a:gd name="T27" fmla="*/ 10184 h 11451"/>
                    <a:gd name="T28" fmla="*/ 5600 w 9650"/>
                    <a:gd name="T29" fmla="*/ 10064 h 11451"/>
                    <a:gd name="T30" fmla="*/ 6141 w 9650"/>
                    <a:gd name="T31" fmla="*/ 9860 h 11451"/>
                    <a:gd name="T32" fmla="*/ 6639 w 9650"/>
                    <a:gd name="T33" fmla="*/ 9579 h 11451"/>
                    <a:gd name="T34" fmla="*/ 7088 w 9650"/>
                    <a:gd name="T35" fmla="*/ 9228 h 11451"/>
                    <a:gd name="T36" fmla="*/ 7479 w 9650"/>
                    <a:gd name="T37" fmla="*/ 8815 h 11451"/>
                    <a:gd name="T38" fmla="*/ 8136 w 9650"/>
                    <a:gd name="T39" fmla="*/ 7598 h 11451"/>
                    <a:gd name="T40" fmla="*/ 8577 w 9650"/>
                    <a:gd name="T41" fmla="*/ 9418 h 11451"/>
                    <a:gd name="T42" fmla="*/ 8091 w 9650"/>
                    <a:gd name="T43" fmla="*/ 9979 h 11451"/>
                    <a:gd name="T44" fmla="*/ 7529 w 9650"/>
                    <a:gd name="T45" fmla="*/ 10464 h 11451"/>
                    <a:gd name="T46" fmla="*/ 6900 w 9650"/>
                    <a:gd name="T47" fmla="*/ 10862 h 11451"/>
                    <a:gd name="T48" fmla="*/ 6212 w 9650"/>
                    <a:gd name="T49" fmla="*/ 11165 h 11451"/>
                    <a:gd name="T50" fmla="*/ 5476 w 9650"/>
                    <a:gd name="T51" fmla="*/ 11364 h 11451"/>
                    <a:gd name="T52" fmla="*/ 4700 w 9650"/>
                    <a:gd name="T53" fmla="*/ 11449 h 11451"/>
                    <a:gd name="T54" fmla="*/ 1967 w 9650"/>
                    <a:gd name="T55" fmla="*/ 2910 h 11451"/>
                    <a:gd name="T56" fmla="*/ 2319 w 9650"/>
                    <a:gd name="T57" fmla="*/ 2465 h 11451"/>
                    <a:gd name="T58" fmla="*/ 2735 w 9650"/>
                    <a:gd name="T59" fmla="*/ 2076 h 11451"/>
                    <a:gd name="T60" fmla="*/ 3205 w 9650"/>
                    <a:gd name="T61" fmla="*/ 1752 h 11451"/>
                    <a:gd name="T62" fmla="*/ 3721 w 9650"/>
                    <a:gd name="T63" fmla="*/ 1501 h 11451"/>
                    <a:gd name="T64" fmla="*/ 4278 w 9650"/>
                    <a:gd name="T65" fmla="*/ 1329 h 11451"/>
                    <a:gd name="T66" fmla="*/ 4866 w 9650"/>
                    <a:gd name="T67" fmla="*/ 1245 h 11451"/>
                    <a:gd name="T68" fmla="*/ 5561 w 9650"/>
                    <a:gd name="T69" fmla="*/ 1263 h 11451"/>
                    <a:gd name="T70" fmla="*/ 6281 w 9650"/>
                    <a:gd name="T71" fmla="*/ 1422 h 11451"/>
                    <a:gd name="T72" fmla="*/ 6941 w 9650"/>
                    <a:gd name="T73" fmla="*/ 1710 h 11451"/>
                    <a:gd name="T74" fmla="*/ 7530 w 9650"/>
                    <a:gd name="T75" fmla="*/ 2113 h 11451"/>
                    <a:gd name="T76" fmla="*/ 8033 w 9650"/>
                    <a:gd name="T77" fmla="*/ 2618 h 11451"/>
                    <a:gd name="T78" fmla="*/ 8434 w 9650"/>
                    <a:gd name="T79" fmla="*/ 3208 h 11451"/>
                    <a:gd name="T80" fmla="*/ 9650 w 9650"/>
                    <a:gd name="T81" fmla="*/ 2871 h 11451"/>
                    <a:gd name="T82" fmla="*/ 9205 w 9650"/>
                    <a:gd name="T83" fmla="*/ 2116 h 11451"/>
                    <a:gd name="T84" fmla="*/ 8640 w 9650"/>
                    <a:gd name="T85" fmla="*/ 1454 h 11451"/>
                    <a:gd name="T86" fmla="*/ 7971 w 9650"/>
                    <a:gd name="T87" fmla="*/ 897 h 11451"/>
                    <a:gd name="T88" fmla="*/ 7211 w 9650"/>
                    <a:gd name="T89" fmla="*/ 461 h 11451"/>
                    <a:gd name="T90" fmla="*/ 6375 w 9650"/>
                    <a:gd name="T91" fmla="*/ 162 h 11451"/>
                    <a:gd name="T92" fmla="*/ 5480 w 9650"/>
                    <a:gd name="T93" fmla="*/ 14 h 11451"/>
                    <a:gd name="T94" fmla="*/ 4635 w 9650"/>
                    <a:gd name="T95" fmla="*/ 22 h 11451"/>
                    <a:gd name="T96" fmla="*/ 3874 w 9650"/>
                    <a:gd name="T97" fmla="*/ 154 h 11451"/>
                    <a:gd name="T98" fmla="*/ 3157 w 9650"/>
                    <a:gd name="T99" fmla="*/ 395 h 11451"/>
                    <a:gd name="T100" fmla="*/ 2491 w 9650"/>
                    <a:gd name="T101" fmla="*/ 738 h 11451"/>
                    <a:gd name="T102" fmla="*/ 1888 w 9650"/>
                    <a:gd name="T103" fmla="*/ 1172 h 11451"/>
                    <a:gd name="T104" fmla="*/ 1355 w 9650"/>
                    <a:gd name="T105" fmla="*/ 1688 h 11451"/>
                    <a:gd name="T106" fmla="*/ 0 w 9650"/>
                    <a:gd name="T107" fmla="*/ 1393 h 11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650" h="11451">
                      <a:moveTo>
                        <a:pt x="4541" y="11451"/>
                      </a:moveTo>
                      <a:lnTo>
                        <a:pt x="4354" y="11448"/>
                      </a:lnTo>
                      <a:lnTo>
                        <a:pt x="4170" y="11438"/>
                      </a:lnTo>
                      <a:lnTo>
                        <a:pt x="3986" y="11421"/>
                      </a:lnTo>
                      <a:lnTo>
                        <a:pt x="3805" y="11398"/>
                      </a:lnTo>
                      <a:lnTo>
                        <a:pt x="3626" y="11369"/>
                      </a:lnTo>
                      <a:lnTo>
                        <a:pt x="3449" y="11332"/>
                      </a:lnTo>
                      <a:lnTo>
                        <a:pt x="3274" y="11290"/>
                      </a:lnTo>
                      <a:lnTo>
                        <a:pt x="3102" y="11241"/>
                      </a:lnTo>
                      <a:lnTo>
                        <a:pt x="2932" y="11187"/>
                      </a:lnTo>
                      <a:lnTo>
                        <a:pt x="2765" y="11127"/>
                      </a:lnTo>
                      <a:lnTo>
                        <a:pt x="2600" y="11062"/>
                      </a:lnTo>
                      <a:lnTo>
                        <a:pt x="2440" y="10990"/>
                      </a:lnTo>
                      <a:lnTo>
                        <a:pt x="2281" y="10914"/>
                      </a:lnTo>
                      <a:lnTo>
                        <a:pt x="2125" y="10832"/>
                      </a:lnTo>
                      <a:lnTo>
                        <a:pt x="1973" y="10745"/>
                      </a:lnTo>
                      <a:lnTo>
                        <a:pt x="1825" y="10651"/>
                      </a:lnTo>
                      <a:lnTo>
                        <a:pt x="1680" y="10555"/>
                      </a:lnTo>
                      <a:lnTo>
                        <a:pt x="1538" y="10452"/>
                      </a:lnTo>
                      <a:lnTo>
                        <a:pt x="1400" y="10346"/>
                      </a:lnTo>
                      <a:lnTo>
                        <a:pt x="1266" y="10234"/>
                      </a:lnTo>
                      <a:lnTo>
                        <a:pt x="1135" y="10118"/>
                      </a:lnTo>
                      <a:lnTo>
                        <a:pt x="1010" y="9998"/>
                      </a:lnTo>
                      <a:lnTo>
                        <a:pt x="888" y="9873"/>
                      </a:lnTo>
                      <a:lnTo>
                        <a:pt x="770" y="9745"/>
                      </a:lnTo>
                      <a:lnTo>
                        <a:pt x="657" y="9612"/>
                      </a:lnTo>
                      <a:lnTo>
                        <a:pt x="549" y="9475"/>
                      </a:lnTo>
                      <a:lnTo>
                        <a:pt x="445" y="9335"/>
                      </a:lnTo>
                      <a:lnTo>
                        <a:pt x="345" y="9191"/>
                      </a:lnTo>
                      <a:lnTo>
                        <a:pt x="251" y="9043"/>
                      </a:lnTo>
                      <a:lnTo>
                        <a:pt x="163" y="8893"/>
                      </a:lnTo>
                      <a:lnTo>
                        <a:pt x="79" y="8738"/>
                      </a:lnTo>
                      <a:lnTo>
                        <a:pt x="0" y="8581"/>
                      </a:lnTo>
                      <a:lnTo>
                        <a:pt x="978" y="7719"/>
                      </a:lnTo>
                      <a:lnTo>
                        <a:pt x="1030" y="7854"/>
                      </a:lnTo>
                      <a:lnTo>
                        <a:pt x="1088" y="7987"/>
                      </a:lnTo>
                      <a:lnTo>
                        <a:pt x="1150" y="8117"/>
                      </a:lnTo>
                      <a:lnTo>
                        <a:pt x="1216" y="8244"/>
                      </a:lnTo>
                      <a:lnTo>
                        <a:pt x="1288" y="8368"/>
                      </a:lnTo>
                      <a:lnTo>
                        <a:pt x="1363" y="8490"/>
                      </a:lnTo>
                      <a:lnTo>
                        <a:pt x="1444" y="8608"/>
                      </a:lnTo>
                      <a:lnTo>
                        <a:pt x="1529" y="8723"/>
                      </a:lnTo>
                      <a:lnTo>
                        <a:pt x="1617" y="8834"/>
                      </a:lnTo>
                      <a:lnTo>
                        <a:pt x="1711" y="8943"/>
                      </a:lnTo>
                      <a:lnTo>
                        <a:pt x="1807" y="9047"/>
                      </a:lnTo>
                      <a:lnTo>
                        <a:pt x="1908" y="9148"/>
                      </a:lnTo>
                      <a:lnTo>
                        <a:pt x="2012" y="9245"/>
                      </a:lnTo>
                      <a:lnTo>
                        <a:pt x="2120" y="9338"/>
                      </a:lnTo>
                      <a:lnTo>
                        <a:pt x="2231" y="9428"/>
                      </a:lnTo>
                      <a:lnTo>
                        <a:pt x="2346" y="9513"/>
                      </a:lnTo>
                      <a:lnTo>
                        <a:pt x="2463" y="9592"/>
                      </a:lnTo>
                      <a:lnTo>
                        <a:pt x="2585" y="9669"/>
                      </a:lnTo>
                      <a:lnTo>
                        <a:pt x="2709" y="9742"/>
                      </a:lnTo>
                      <a:lnTo>
                        <a:pt x="2836" y="9809"/>
                      </a:lnTo>
                      <a:lnTo>
                        <a:pt x="2965" y="9871"/>
                      </a:lnTo>
                      <a:lnTo>
                        <a:pt x="3098" y="9929"/>
                      </a:lnTo>
                      <a:lnTo>
                        <a:pt x="3233" y="9982"/>
                      </a:lnTo>
                      <a:lnTo>
                        <a:pt x="3370" y="10030"/>
                      </a:lnTo>
                      <a:lnTo>
                        <a:pt x="3510" y="10072"/>
                      </a:lnTo>
                      <a:lnTo>
                        <a:pt x="3651" y="10109"/>
                      </a:lnTo>
                      <a:lnTo>
                        <a:pt x="3795" y="10141"/>
                      </a:lnTo>
                      <a:lnTo>
                        <a:pt x="3941" y="10167"/>
                      </a:lnTo>
                      <a:lnTo>
                        <a:pt x="4088" y="10188"/>
                      </a:lnTo>
                      <a:lnTo>
                        <a:pt x="4237" y="10203"/>
                      </a:lnTo>
                      <a:lnTo>
                        <a:pt x="4389" y="10212"/>
                      </a:lnTo>
                      <a:lnTo>
                        <a:pt x="4541" y="10215"/>
                      </a:lnTo>
                      <a:lnTo>
                        <a:pt x="4663" y="10213"/>
                      </a:lnTo>
                      <a:lnTo>
                        <a:pt x="4784" y="10207"/>
                      </a:lnTo>
                      <a:lnTo>
                        <a:pt x="4904" y="10198"/>
                      </a:lnTo>
                      <a:lnTo>
                        <a:pt x="5023" y="10184"/>
                      </a:lnTo>
                      <a:lnTo>
                        <a:pt x="5140" y="10167"/>
                      </a:lnTo>
                      <a:lnTo>
                        <a:pt x="5258" y="10147"/>
                      </a:lnTo>
                      <a:lnTo>
                        <a:pt x="5373" y="10123"/>
                      </a:lnTo>
                      <a:lnTo>
                        <a:pt x="5487" y="10095"/>
                      </a:lnTo>
                      <a:lnTo>
                        <a:pt x="5600" y="10064"/>
                      </a:lnTo>
                      <a:lnTo>
                        <a:pt x="5711" y="10030"/>
                      </a:lnTo>
                      <a:lnTo>
                        <a:pt x="5820" y="9992"/>
                      </a:lnTo>
                      <a:lnTo>
                        <a:pt x="5929" y="9951"/>
                      </a:lnTo>
                      <a:lnTo>
                        <a:pt x="6036" y="9907"/>
                      </a:lnTo>
                      <a:lnTo>
                        <a:pt x="6141" y="9860"/>
                      </a:lnTo>
                      <a:lnTo>
                        <a:pt x="6244" y="9810"/>
                      </a:lnTo>
                      <a:lnTo>
                        <a:pt x="6346" y="9756"/>
                      </a:lnTo>
                      <a:lnTo>
                        <a:pt x="6446" y="9700"/>
                      </a:lnTo>
                      <a:lnTo>
                        <a:pt x="6544" y="9641"/>
                      </a:lnTo>
                      <a:lnTo>
                        <a:pt x="6639" y="9579"/>
                      </a:lnTo>
                      <a:lnTo>
                        <a:pt x="6734" y="9514"/>
                      </a:lnTo>
                      <a:lnTo>
                        <a:pt x="6825" y="9446"/>
                      </a:lnTo>
                      <a:lnTo>
                        <a:pt x="6915" y="9376"/>
                      </a:lnTo>
                      <a:lnTo>
                        <a:pt x="7003" y="9303"/>
                      </a:lnTo>
                      <a:lnTo>
                        <a:pt x="7088" y="9228"/>
                      </a:lnTo>
                      <a:lnTo>
                        <a:pt x="7171" y="9150"/>
                      </a:lnTo>
                      <a:lnTo>
                        <a:pt x="7252" y="9070"/>
                      </a:lnTo>
                      <a:lnTo>
                        <a:pt x="7330" y="8987"/>
                      </a:lnTo>
                      <a:lnTo>
                        <a:pt x="7407" y="8902"/>
                      </a:lnTo>
                      <a:lnTo>
                        <a:pt x="7479" y="8815"/>
                      </a:lnTo>
                      <a:lnTo>
                        <a:pt x="7550" y="8726"/>
                      </a:lnTo>
                      <a:lnTo>
                        <a:pt x="7618" y="8635"/>
                      </a:lnTo>
                      <a:lnTo>
                        <a:pt x="7684" y="8540"/>
                      </a:lnTo>
                      <a:lnTo>
                        <a:pt x="6798" y="7858"/>
                      </a:lnTo>
                      <a:lnTo>
                        <a:pt x="8136" y="7598"/>
                      </a:lnTo>
                      <a:lnTo>
                        <a:pt x="9473" y="7340"/>
                      </a:lnTo>
                      <a:lnTo>
                        <a:pt x="9561" y="8699"/>
                      </a:lnTo>
                      <a:lnTo>
                        <a:pt x="9650" y="10059"/>
                      </a:lnTo>
                      <a:lnTo>
                        <a:pt x="8664" y="9297"/>
                      </a:lnTo>
                      <a:lnTo>
                        <a:pt x="8577" y="9418"/>
                      </a:lnTo>
                      <a:lnTo>
                        <a:pt x="8486" y="9535"/>
                      </a:lnTo>
                      <a:lnTo>
                        <a:pt x="8393" y="9651"/>
                      </a:lnTo>
                      <a:lnTo>
                        <a:pt x="8295" y="9763"/>
                      </a:lnTo>
                      <a:lnTo>
                        <a:pt x="8195" y="9873"/>
                      </a:lnTo>
                      <a:lnTo>
                        <a:pt x="8091" y="9979"/>
                      </a:lnTo>
                      <a:lnTo>
                        <a:pt x="7984" y="10082"/>
                      </a:lnTo>
                      <a:lnTo>
                        <a:pt x="7875" y="10183"/>
                      </a:lnTo>
                      <a:lnTo>
                        <a:pt x="7762" y="10279"/>
                      </a:lnTo>
                      <a:lnTo>
                        <a:pt x="7647" y="10374"/>
                      </a:lnTo>
                      <a:lnTo>
                        <a:pt x="7529" y="10464"/>
                      </a:lnTo>
                      <a:lnTo>
                        <a:pt x="7409" y="10551"/>
                      </a:lnTo>
                      <a:lnTo>
                        <a:pt x="7284" y="10634"/>
                      </a:lnTo>
                      <a:lnTo>
                        <a:pt x="7159" y="10714"/>
                      </a:lnTo>
                      <a:lnTo>
                        <a:pt x="7030" y="10790"/>
                      </a:lnTo>
                      <a:lnTo>
                        <a:pt x="6900" y="10862"/>
                      </a:lnTo>
                      <a:lnTo>
                        <a:pt x="6766" y="10931"/>
                      </a:lnTo>
                      <a:lnTo>
                        <a:pt x="6631" y="10995"/>
                      </a:lnTo>
                      <a:lnTo>
                        <a:pt x="6493" y="11057"/>
                      </a:lnTo>
                      <a:lnTo>
                        <a:pt x="6354" y="11113"/>
                      </a:lnTo>
                      <a:lnTo>
                        <a:pt x="6212" y="11165"/>
                      </a:lnTo>
                      <a:lnTo>
                        <a:pt x="6068" y="11214"/>
                      </a:lnTo>
                      <a:lnTo>
                        <a:pt x="5923" y="11259"/>
                      </a:lnTo>
                      <a:lnTo>
                        <a:pt x="5776" y="11298"/>
                      </a:lnTo>
                      <a:lnTo>
                        <a:pt x="5627" y="11333"/>
                      </a:lnTo>
                      <a:lnTo>
                        <a:pt x="5476" y="11364"/>
                      </a:lnTo>
                      <a:lnTo>
                        <a:pt x="5324" y="11390"/>
                      </a:lnTo>
                      <a:lnTo>
                        <a:pt x="5169" y="11412"/>
                      </a:lnTo>
                      <a:lnTo>
                        <a:pt x="5015" y="11430"/>
                      </a:lnTo>
                      <a:lnTo>
                        <a:pt x="4858" y="11442"/>
                      </a:lnTo>
                      <a:lnTo>
                        <a:pt x="4700" y="11449"/>
                      </a:lnTo>
                      <a:lnTo>
                        <a:pt x="4541" y="11451"/>
                      </a:lnTo>
                      <a:close/>
                      <a:moveTo>
                        <a:pt x="177" y="4110"/>
                      </a:moveTo>
                      <a:lnTo>
                        <a:pt x="1515" y="3852"/>
                      </a:lnTo>
                      <a:lnTo>
                        <a:pt x="2852" y="3594"/>
                      </a:lnTo>
                      <a:lnTo>
                        <a:pt x="1967" y="2910"/>
                      </a:lnTo>
                      <a:lnTo>
                        <a:pt x="2032" y="2817"/>
                      </a:lnTo>
                      <a:lnTo>
                        <a:pt x="2100" y="2726"/>
                      </a:lnTo>
                      <a:lnTo>
                        <a:pt x="2171" y="2637"/>
                      </a:lnTo>
                      <a:lnTo>
                        <a:pt x="2244" y="2550"/>
                      </a:lnTo>
                      <a:lnTo>
                        <a:pt x="2319" y="2465"/>
                      </a:lnTo>
                      <a:lnTo>
                        <a:pt x="2398" y="2382"/>
                      </a:lnTo>
                      <a:lnTo>
                        <a:pt x="2479" y="2302"/>
                      </a:lnTo>
                      <a:lnTo>
                        <a:pt x="2562" y="2223"/>
                      </a:lnTo>
                      <a:lnTo>
                        <a:pt x="2647" y="2148"/>
                      </a:lnTo>
                      <a:lnTo>
                        <a:pt x="2735" y="2076"/>
                      </a:lnTo>
                      <a:lnTo>
                        <a:pt x="2824" y="2005"/>
                      </a:lnTo>
                      <a:lnTo>
                        <a:pt x="2917" y="1938"/>
                      </a:lnTo>
                      <a:lnTo>
                        <a:pt x="3011" y="1873"/>
                      </a:lnTo>
                      <a:lnTo>
                        <a:pt x="3106" y="1811"/>
                      </a:lnTo>
                      <a:lnTo>
                        <a:pt x="3205" y="1752"/>
                      </a:lnTo>
                      <a:lnTo>
                        <a:pt x="3304" y="1696"/>
                      </a:lnTo>
                      <a:lnTo>
                        <a:pt x="3406" y="1642"/>
                      </a:lnTo>
                      <a:lnTo>
                        <a:pt x="3510" y="1592"/>
                      </a:lnTo>
                      <a:lnTo>
                        <a:pt x="3614" y="1544"/>
                      </a:lnTo>
                      <a:lnTo>
                        <a:pt x="3721" y="1501"/>
                      </a:lnTo>
                      <a:lnTo>
                        <a:pt x="3829" y="1459"/>
                      </a:lnTo>
                      <a:lnTo>
                        <a:pt x="3939" y="1422"/>
                      </a:lnTo>
                      <a:lnTo>
                        <a:pt x="4051" y="1388"/>
                      </a:lnTo>
                      <a:lnTo>
                        <a:pt x="4164" y="1357"/>
                      </a:lnTo>
                      <a:lnTo>
                        <a:pt x="4278" y="1329"/>
                      </a:lnTo>
                      <a:lnTo>
                        <a:pt x="4393" y="1305"/>
                      </a:lnTo>
                      <a:lnTo>
                        <a:pt x="4509" y="1284"/>
                      </a:lnTo>
                      <a:lnTo>
                        <a:pt x="4627" y="1268"/>
                      </a:lnTo>
                      <a:lnTo>
                        <a:pt x="4746" y="1254"/>
                      </a:lnTo>
                      <a:lnTo>
                        <a:pt x="4866" y="1245"/>
                      </a:lnTo>
                      <a:lnTo>
                        <a:pt x="4987" y="1239"/>
                      </a:lnTo>
                      <a:lnTo>
                        <a:pt x="5109" y="1237"/>
                      </a:lnTo>
                      <a:lnTo>
                        <a:pt x="5262" y="1240"/>
                      </a:lnTo>
                      <a:lnTo>
                        <a:pt x="5412" y="1249"/>
                      </a:lnTo>
                      <a:lnTo>
                        <a:pt x="5561" y="1263"/>
                      </a:lnTo>
                      <a:lnTo>
                        <a:pt x="5710" y="1284"/>
                      </a:lnTo>
                      <a:lnTo>
                        <a:pt x="5856" y="1311"/>
                      </a:lnTo>
                      <a:lnTo>
                        <a:pt x="5999" y="1342"/>
                      </a:lnTo>
                      <a:lnTo>
                        <a:pt x="6141" y="1380"/>
                      </a:lnTo>
                      <a:lnTo>
                        <a:pt x="6281" y="1422"/>
                      </a:lnTo>
                      <a:lnTo>
                        <a:pt x="6418" y="1470"/>
                      </a:lnTo>
                      <a:lnTo>
                        <a:pt x="6552" y="1523"/>
                      </a:lnTo>
                      <a:lnTo>
                        <a:pt x="6685" y="1581"/>
                      </a:lnTo>
                      <a:lnTo>
                        <a:pt x="6815" y="1643"/>
                      </a:lnTo>
                      <a:lnTo>
                        <a:pt x="6941" y="1710"/>
                      </a:lnTo>
                      <a:lnTo>
                        <a:pt x="7066" y="1783"/>
                      </a:lnTo>
                      <a:lnTo>
                        <a:pt x="7186" y="1858"/>
                      </a:lnTo>
                      <a:lnTo>
                        <a:pt x="7304" y="1939"/>
                      </a:lnTo>
                      <a:lnTo>
                        <a:pt x="7419" y="2024"/>
                      </a:lnTo>
                      <a:lnTo>
                        <a:pt x="7530" y="2113"/>
                      </a:lnTo>
                      <a:lnTo>
                        <a:pt x="7638" y="2207"/>
                      </a:lnTo>
                      <a:lnTo>
                        <a:pt x="7743" y="2304"/>
                      </a:lnTo>
                      <a:lnTo>
                        <a:pt x="7843" y="2404"/>
                      </a:lnTo>
                      <a:lnTo>
                        <a:pt x="7940" y="2509"/>
                      </a:lnTo>
                      <a:lnTo>
                        <a:pt x="8033" y="2618"/>
                      </a:lnTo>
                      <a:lnTo>
                        <a:pt x="8121" y="2729"/>
                      </a:lnTo>
                      <a:lnTo>
                        <a:pt x="8206" y="2844"/>
                      </a:lnTo>
                      <a:lnTo>
                        <a:pt x="8286" y="2962"/>
                      </a:lnTo>
                      <a:lnTo>
                        <a:pt x="8363" y="3083"/>
                      </a:lnTo>
                      <a:lnTo>
                        <a:pt x="8434" y="3208"/>
                      </a:lnTo>
                      <a:lnTo>
                        <a:pt x="8500" y="3335"/>
                      </a:lnTo>
                      <a:lnTo>
                        <a:pt x="8563" y="3465"/>
                      </a:lnTo>
                      <a:lnTo>
                        <a:pt x="8620" y="3597"/>
                      </a:lnTo>
                      <a:lnTo>
                        <a:pt x="8673" y="3732"/>
                      </a:lnTo>
                      <a:lnTo>
                        <a:pt x="9650" y="2871"/>
                      </a:lnTo>
                      <a:lnTo>
                        <a:pt x="9571" y="2713"/>
                      </a:lnTo>
                      <a:lnTo>
                        <a:pt x="9487" y="2559"/>
                      </a:lnTo>
                      <a:lnTo>
                        <a:pt x="9398" y="2409"/>
                      </a:lnTo>
                      <a:lnTo>
                        <a:pt x="9304" y="2260"/>
                      </a:lnTo>
                      <a:lnTo>
                        <a:pt x="9205" y="2116"/>
                      </a:lnTo>
                      <a:lnTo>
                        <a:pt x="9102" y="1976"/>
                      </a:lnTo>
                      <a:lnTo>
                        <a:pt x="8993" y="1840"/>
                      </a:lnTo>
                      <a:lnTo>
                        <a:pt x="8880" y="1707"/>
                      </a:lnTo>
                      <a:lnTo>
                        <a:pt x="8763" y="1579"/>
                      </a:lnTo>
                      <a:lnTo>
                        <a:pt x="8640" y="1454"/>
                      </a:lnTo>
                      <a:lnTo>
                        <a:pt x="8514" y="1334"/>
                      </a:lnTo>
                      <a:lnTo>
                        <a:pt x="8384" y="1218"/>
                      </a:lnTo>
                      <a:lnTo>
                        <a:pt x="8251" y="1106"/>
                      </a:lnTo>
                      <a:lnTo>
                        <a:pt x="8113" y="999"/>
                      </a:lnTo>
                      <a:lnTo>
                        <a:pt x="7971" y="897"/>
                      </a:lnTo>
                      <a:lnTo>
                        <a:pt x="7826" y="799"/>
                      </a:lnTo>
                      <a:lnTo>
                        <a:pt x="7676" y="707"/>
                      </a:lnTo>
                      <a:lnTo>
                        <a:pt x="7525" y="620"/>
                      </a:lnTo>
                      <a:lnTo>
                        <a:pt x="7369" y="538"/>
                      </a:lnTo>
                      <a:lnTo>
                        <a:pt x="7211" y="461"/>
                      </a:lnTo>
                      <a:lnTo>
                        <a:pt x="7049" y="390"/>
                      </a:lnTo>
                      <a:lnTo>
                        <a:pt x="6885" y="325"/>
                      </a:lnTo>
                      <a:lnTo>
                        <a:pt x="6717" y="264"/>
                      </a:lnTo>
                      <a:lnTo>
                        <a:pt x="6548" y="210"/>
                      </a:lnTo>
                      <a:lnTo>
                        <a:pt x="6375" y="162"/>
                      </a:lnTo>
                      <a:lnTo>
                        <a:pt x="6201" y="119"/>
                      </a:lnTo>
                      <a:lnTo>
                        <a:pt x="6024" y="83"/>
                      </a:lnTo>
                      <a:lnTo>
                        <a:pt x="5844" y="53"/>
                      </a:lnTo>
                      <a:lnTo>
                        <a:pt x="5664" y="30"/>
                      </a:lnTo>
                      <a:lnTo>
                        <a:pt x="5480" y="14"/>
                      </a:lnTo>
                      <a:lnTo>
                        <a:pt x="5296" y="3"/>
                      </a:lnTo>
                      <a:lnTo>
                        <a:pt x="5109" y="0"/>
                      </a:lnTo>
                      <a:lnTo>
                        <a:pt x="4950" y="2"/>
                      </a:lnTo>
                      <a:lnTo>
                        <a:pt x="4792" y="10"/>
                      </a:lnTo>
                      <a:lnTo>
                        <a:pt x="4635" y="22"/>
                      </a:lnTo>
                      <a:lnTo>
                        <a:pt x="4480" y="39"/>
                      </a:lnTo>
                      <a:lnTo>
                        <a:pt x="4327" y="60"/>
                      </a:lnTo>
                      <a:lnTo>
                        <a:pt x="4174" y="87"/>
                      </a:lnTo>
                      <a:lnTo>
                        <a:pt x="4024" y="118"/>
                      </a:lnTo>
                      <a:lnTo>
                        <a:pt x="3874" y="154"/>
                      </a:lnTo>
                      <a:lnTo>
                        <a:pt x="3727" y="193"/>
                      </a:lnTo>
                      <a:lnTo>
                        <a:pt x="3582" y="238"/>
                      </a:lnTo>
                      <a:lnTo>
                        <a:pt x="3438" y="286"/>
                      </a:lnTo>
                      <a:lnTo>
                        <a:pt x="3296" y="338"/>
                      </a:lnTo>
                      <a:lnTo>
                        <a:pt x="3157" y="395"/>
                      </a:lnTo>
                      <a:lnTo>
                        <a:pt x="3019" y="456"/>
                      </a:lnTo>
                      <a:lnTo>
                        <a:pt x="2883" y="520"/>
                      </a:lnTo>
                      <a:lnTo>
                        <a:pt x="2751" y="589"/>
                      </a:lnTo>
                      <a:lnTo>
                        <a:pt x="2620" y="661"/>
                      </a:lnTo>
                      <a:lnTo>
                        <a:pt x="2491" y="738"/>
                      </a:lnTo>
                      <a:lnTo>
                        <a:pt x="2365" y="818"/>
                      </a:lnTo>
                      <a:lnTo>
                        <a:pt x="2242" y="901"/>
                      </a:lnTo>
                      <a:lnTo>
                        <a:pt x="2121" y="988"/>
                      </a:lnTo>
                      <a:lnTo>
                        <a:pt x="2003" y="1078"/>
                      </a:lnTo>
                      <a:lnTo>
                        <a:pt x="1888" y="1172"/>
                      </a:lnTo>
                      <a:lnTo>
                        <a:pt x="1775" y="1269"/>
                      </a:lnTo>
                      <a:lnTo>
                        <a:pt x="1665" y="1369"/>
                      </a:lnTo>
                      <a:lnTo>
                        <a:pt x="1559" y="1473"/>
                      </a:lnTo>
                      <a:lnTo>
                        <a:pt x="1456" y="1579"/>
                      </a:lnTo>
                      <a:lnTo>
                        <a:pt x="1355" y="1688"/>
                      </a:lnTo>
                      <a:lnTo>
                        <a:pt x="1258" y="1800"/>
                      </a:lnTo>
                      <a:lnTo>
                        <a:pt x="1164" y="1915"/>
                      </a:lnTo>
                      <a:lnTo>
                        <a:pt x="1073" y="2033"/>
                      </a:lnTo>
                      <a:lnTo>
                        <a:pt x="986" y="2155"/>
                      </a:lnTo>
                      <a:lnTo>
                        <a:pt x="0" y="1393"/>
                      </a:lnTo>
                      <a:lnTo>
                        <a:pt x="88" y="2752"/>
                      </a:lnTo>
                      <a:lnTo>
                        <a:pt x="177" y="4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未知"/>
                <p:cNvSpPr>
                  <a:spLocks noEditPoints="1"/>
                </p:cNvSpPr>
                <p:nvPr/>
              </p:nvSpPr>
              <p:spPr bwMode="auto">
                <a:xfrm>
                  <a:off x="203" y="279"/>
                  <a:ext cx="208" cy="111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1 h 2909"/>
                    <a:gd name="T6" fmla="*/ 4959 w 5418"/>
                    <a:gd name="T7" fmla="*/ 438 h 2909"/>
                    <a:gd name="T8" fmla="*/ 4556 w 5418"/>
                    <a:gd name="T9" fmla="*/ 2535 h 2909"/>
                    <a:gd name="T10" fmla="*/ 3138 w 5418"/>
                    <a:gd name="T11" fmla="*/ 1875 h 2909"/>
                    <a:gd name="T12" fmla="*/ 3131 w 5418"/>
                    <a:gd name="T13" fmla="*/ 1882 h 2909"/>
                    <a:gd name="T14" fmla="*/ 3097 w 5418"/>
                    <a:gd name="T15" fmla="*/ 1903 h 2909"/>
                    <a:gd name="T16" fmla="*/ 3039 w 5418"/>
                    <a:gd name="T17" fmla="*/ 1939 h 2909"/>
                    <a:gd name="T18" fmla="*/ 2983 w 5418"/>
                    <a:gd name="T19" fmla="*/ 1969 h 2909"/>
                    <a:gd name="T20" fmla="*/ 2929 w 5418"/>
                    <a:gd name="T21" fmla="*/ 1993 h 2909"/>
                    <a:gd name="T22" fmla="*/ 2876 w 5418"/>
                    <a:gd name="T23" fmla="*/ 2011 h 2909"/>
                    <a:gd name="T24" fmla="*/ 2827 w 5418"/>
                    <a:gd name="T25" fmla="*/ 2026 h 2909"/>
                    <a:gd name="T26" fmla="*/ 2779 w 5418"/>
                    <a:gd name="T27" fmla="*/ 2036 h 2909"/>
                    <a:gd name="T28" fmla="*/ 2734 w 5418"/>
                    <a:gd name="T29" fmla="*/ 2042 h 2909"/>
                    <a:gd name="T30" fmla="*/ 2694 w 5418"/>
                    <a:gd name="T31" fmla="*/ 2044 h 2909"/>
                    <a:gd name="T32" fmla="*/ 2659 w 5418"/>
                    <a:gd name="T33" fmla="*/ 2044 h 2909"/>
                    <a:gd name="T34" fmla="*/ 2610 w 5418"/>
                    <a:gd name="T35" fmla="*/ 2040 h 2909"/>
                    <a:gd name="T36" fmla="*/ 2550 w 5418"/>
                    <a:gd name="T37" fmla="*/ 2030 h 2909"/>
                    <a:gd name="T38" fmla="*/ 2497 w 5418"/>
                    <a:gd name="T39" fmla="*/ 2013 h 2909"/>
                    <a:gd name="T40" fmla="*/ 2452 w 5418"/>
                    <a:gd name="T41" fmla="*/ 1994 h 2909"/>
                    <a:gd name="T42" fmla="*/ 2412 w 5418"/>
                    <a:gd name="T43" fmla="*/ 1973 h 2909"/>
                    <a:gd name="T44" fmla="*/ 2380 w 5418"/>
                    <a:gd name="T45" fmla="*/ 1952 h 2909"/>
                    <a:gd name="T46" fmla="*/ 2355 w 5418"/>
                    <a:gd name="T47" fmla="*/ 1932 h 2909"/>
                    <a:gd name="T48" fmla="*/ 2315 w 5418"/>
                    <a:gd name="T49" fmla="*/ 1900 h 2909"/>
                    <a:gd name="T50" fmla="*/ 2315 w 5418"/>
                    <a:gd name="T51" fmla="*/ 1900 h 2909"/>
                    <a:gd name="T52" fmla="*/ 2103 w 5418"/>
                    <a:gd name="T53" fmla="*/ 1734 h 2909"/>
                    <a:gd name="T54" fmla="*/ 1644 w 5418"/>
                    <a:gd name="T55" fmla="*/ 2023 h 2909"/>
                    <a:gd name="T56" fmla="*/ 4556 w 5418"/>
                    <a:gd name="T57" fmla="*/ 2535 h 2909"/>
                    <a:gd name="T58" fmla="*/ 1762 w 5418"/>
                    <a:gd name="T59" fmla="*/ 1464 h 2909"/>
                    <a:gd name="T60" fmla="*/ 460 w 5418"/>
                    <a:gd name="T61" fmla="*/ 2316 h 2909"/>
                    <a:gd name="T62" fmla="*/ 2671 w 5418"/>
                    <a:gd name="T63" fmla="*/ 1659 h 2909"/>
                    <a:gd name="T64" fmla="*/ 2684 w 5418"/>
                    <a:gd name="T65" fmla="*/ 1671 h 2909"/>
                    <a:gd name="T66" fmla="*/ 2686 w 5418"/>
                    <a:gd name="T67" fmla="*/ 1671 h 2909"/>
                    <a:gd name="T68" fmla="*/ 2708 w 5418"/>
                    <a:gd name="T69" fmla="*/ 1665 h 2909"/>
                    <a:gd name="T70" fmla="*/ 2737 w 5418"/>
                    <a:gd name="T71" fmla="*/ 1653 h 2909"/>
                    <a:gd name="T72" fmla="*/ 2776 w 5418"/>
                    <a:gd name="T73" fmla="*/ 1631 h 2909"/>
                    <a:gd name="T74" fmla="*/ 2827 w 5418"/>
                    <a:gd name="T75" fmla="*/ 1599 h 2909"/>
                    <a:gd name="T76" fmla="*/ 1060 w 5418"/>
                    <a:gd name="T77" fmla="*/ 390 h 2909"/>
                    <a:gd name="T78" fmla="*/ 2657 w 5418"/>
                    <a:gd name="T79" fmla="*/ 1666 h 2909"/>
                    <a:gd name="T80" fmla="*/ 2657 w 5418"/>
                    <a:gd name="T81" fmla="*/ 1669 h 2909"/>
                    <a:gd name="T82" fmla="*/ 2662 w 5418"/>
                    <a:gd name="T83" fmla="*/ 1672 h 2909"/>
                    <a:gd name="T84" fmla="*/ 2674 w 5418"/>
                    <a:gd name="T85" fmla="*/ 1672 h 2909"/>
                    <a:gd name="T86" fmla="*/ 2328 w 5418"/>
                    <a:gd name="T87" fmla="*/ 1905 h 2909"/>
                    <a:gd name="T88" fmla="*/ 2379 w 5418"/>
                    <a:gd name="T89" fmla="*/ 1883 h 2909"/>
                    <a:gd name="T90" fmla="*/ 2363 w 5418"/>
                    <a:gd name="T91" fmla="*/ 1870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1"/>
                      </a:moveTo>
                      <a:lnTo>
                        <a:pt x="4959" y="2318"/>
                      </a:lnTo>
                      <a:lnTo>
                        <a:pt x="4959" y="438"/>
                      </a:lnTo>
                      <a:lnTo>
                        <a:pt x="3663" y="1461"/>
                      </a:lnTo>
                      <a:close/>
                      <a:moveTo>
                        <a:pt x="4556" y="2535"/>
                      </a:moveTo>
                      <a:lnTo>
                        <a:pt x="3331" y="1723"/>
                      </a:lnTo>
                      <a:lnTo>
                        <a:pt x="3138" y="1875"/>
                      </a:lnTo>
                      <a:lnTo>
                        <a:pt x="3139" y="1874"/>
                      </a:lnTo>
                      <a:lnTo>
                        <a:pt x="3131" y="1882"/>
                      </a:lnTo>
                      <a:lnTo>
                        <a:pt x="3127" y="1884"/>
                      </a:lnTo>
                      <a:lnTo>
                        <a:pt x="3097" y="1903"/>
                      </a:lnTo>
                      <a:lnTo>
                        <a:pt x="3068" y="1922"/>
                      </a:lnTo>
                      <a:lnTo>
                        <a:pt x="3039" y="1939"/>
                      </a:lnTo>
                      <a:lnTo>
                        <a:pt x="3011" y="1954"/>
                      </a:lnTo>
                      <a:lnTo>
                        <a:pt x="2983" y="1969"/>
                      </a:lnTo>
                      <a:lnTo>
                        <a:pt x="2955" y="1981"/>
                      </a:lnTo>
                      <a:lnTo>
                        <a:pt x="2929" y="1993"/>
                      </a:lnTo>
                      <a:lnTo>
                        <a:pt x="2902" y="2003"/>
                      </a:lnTo>
                      <a:lnTo>
                        <a:pt x="2876" y="2011"/>
                      </a:lnTo>
                      <a:lnTo>
                        <a:pt x="2851" y="2020"/>
                      </a:lnTo>
                      <a:lnTo>
                        <a:pt x="2827" y="2026"/>
                      </a:lnTo>
                      <a:lnTo>
                        <a:pt x="2802" y="2031"/>
                      </a:lnTo>
                      <a:lnTo>
                        <a:pt x="2779" y="2036"/>
                      </a:lnTo>
                      <a:lnTo>
                        <a:pt x="2757" y="2039"/>
                      </a:lnTo>
                      <a:lnTo>
                        <a:pt x="2734" y="2042"/>
                      </a:lnTo>
                      <a:lnTo>
                        <a:pt x="2712" y="2043"/>
                      </a:lnTo>
                      <a:lnTo>
                        <a:pt x="2694" y="2044"/>
                      </a:lnTo>
                      <a:lnTo>
                        <a:pt x="2677" y="2044"/>
                      </a:lnTo>
                      <a:lnTo>
                        <a:pt x="2659" y="2044"/>
                      </a:lnTo>
                      <a:lnTo>
                        <a:pt x="2643" y="2043"/>
                      </a:lnTo>
                      <a:lnTo>
                        <a:pt x="2610" y="2040"/>
                      </a:lnTo>
                      <a:lnTo>
                        <a:pt x="2579" y="2036"/>
                      </a:lnTo>
                      <a:lnTo>
                        <a:pt x="2550" y="2030"/>
                      </a:lnTo>
                      <a:lnTo>
                        <a:pt x="2523" y="2022"/>
                      </a:lnTo>
                      <a:lnTo>
                        <a:pt x="2497" y="2013"/>
                      </a:lnTo>
                      <a:lnTo>
                        <a:pt x="2474" y="2004"/>
                      </a:lnTo>
                      <a:lnTo>
                        <a:pt x="2452" y="1994"/>
                      </a:lnTo>
                      <a:lnTo>
                        <a:pt x="2431" y="1983"/>
                      </a:lnTo>
                      <a:lnTo>
                        <a:pt x="2412" y="1973"/>
                      </a:lnTo>
                      <a:lnTo>
                        <a:pt x="2396" y="1962"/>
                      </a:lnTo>
                      <a:lnTo>
                        <a:pt x="2380" y="1952"/>
                      </a:lnTo>
                      <a:lnTo>
                        <a:pt x="2367" y="1942"/>
                      </a:lnTo>
                      <a:lnTo>
                        <a:pt x="2355" y="1932"/>
                      </a:lnTo>
                      <a:lnTo>
                        <a:pt x="2346" y="1924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5" y="1900"/>
                      </a:lnTo>
                      <a:lnTo>
                        <a:pt x="2314" y="1899"/>
                      </a:lnTo>
                      <a:lnTo>
                        <a:pt x="2103" y="1734"/>
                      </a:lnTo>
                      <a:lnTo>
                        <a:pt x="2095" y="1727"/>
                      </a:lnTo>
                      <a:lnTo>
                        <a:pt x="1644" y="2023"/>
                      </a:lnTo>
                      <a:lnTo>
                        <a:pt x="861" y="2535"/>
                      </a:lnTo>
                      <a:lnTo>
                        <a:pt x="4556" y="2535"/>
                      </a:lnTo>
                      <a:close/>
                      <a:moveTo>
                        <a:pt x="460" y="2316"/>
                      </a:moveTo>
                      <a:lnTo>
                        <a:pt x="1762" y="1464"/>
                      </a:lnTo>
                      <a:lnTo>
                        <a:pt x="460" y="438"/>
                      </a:lnTo>
                      <a:lnTo>
                        <a:pt x="460" y="2316"/>
                      </a:lnTo>
                      <a:close/>
                      <a:moveTo>
                        <a:pt x="1060" y="390"/>
                      </a:moveTo>
                      <a:lnTo>
                        <a:pt x="2671" y="1659"/>
                      </a:lnTo>
                      <a:lnTo>
                        <a:pt x="2674" y="1662"/>
                      </a:lnTo>
                      <a:lnTo>
                        <a:pt x="2684" y="1671"/>
                      </a:lnTo>
                      <a:lnTo>
                        <a:pt x="2685" y="1671"/>
                      </a:lnTo>
                      <a:lnTo>
                        <a:pt x="2686" y="1671"/>
                      </a:lnTo>
                      <a:lnTo>
                        <a:pt x="2696" y="1668"/>
                      </a:lnTo>
                      <a:lnTo>
                        <a:pt x="2708" y="1665"/>
                      </a:lnTo>
                      <a:lnTo>
                        <a:pt x="2721" y="1660"/>
                      </a:lnTo>
                      <a:lnTo>
                        <a:pt x="2737" y="1653"/>
                      </a:lnTo>
                      <a:lnTo>
                        <a:pt x="2756" y="1643"/>
                      </a:lnTo>
                      <a:lnTo>
                        <a:pt x="2776" y="1631"/>
                      </a:lnTo>
                      <a:lnTo>
                        <a:pt x="2800" y="1616"/>
                      </a:lnTo>
                      <a:lnTo>
                        <a:pt x="2827" y="1599"/>
                      </a:lnTo>
                      <a:lnTo>
                        <a:pt x="4351" y="396"/>
                      </a:lnTo>
                      <a:lnTo>
                        <a:pt x="1060" y="390"/>
                      </a:lnTo>
                      <a:close/>
                      <a:moveTo>
                        <a:pt x="2674" y="1672"/>
                      </a:moveTo>
                      <a:lnTo>
                        <a:pt x="2657" y="1666"/>
                      </a:lnTo>
                      <a:lnTo>
                        <a:pt x="2657" y="1667"/>
                      </a:lnTo>
                      <a:lnTo>
                        <a:pt x="2657" y="1669"/>
                      </a:lnTo>
                      <a:lnTo>
                        <a:pt x="2659" y="1671"/>
                      </a:lnTo>
                      <a:lnTo>
                        <a:pt x="2662" y="1672"/>
                      </a:lnTo>
                      <a:lnTo>
                        <a:pt x="2667" y="1672"/>
                      </a:lnTo>
                      <a:lnTo>
                        <a:pt x="2674" y="1672"/>
                      </a:lnTo>
                      <a:close/>
                      <a:moveTo>
                        <a:pt x="2363" y="1870"/>
                      </a:moveTo>
                      <a:lnTo>
                        <a:pt x="2328" y="1905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79" y="1883"/>
                      </a:lnTo>
                      <a:lnTo>
                        <a:pt x="2363" y="187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未知"/>
                <p:cNvSpPr>
                  <a:spLocks noEditPoints="1"/>
                </p:cNvSpPr>
                <p:nvPr/>
              </p:nvSpPr>
              <p:spPr bwMode="auto">
                <a:xfrm>
                  <a:off x="193" y="270"/>
                  <a:ext cx="209" cy="112"/>
                </a:xfrm>
                <a:custGeom>
                  <a:avLst/>
                  <a:gdLst>
                    <a:gd name="T0" fmla="*/ 5418 w 5418"/>
                    <a:gd name="T1" fmla="*/ 0 h 2909"/>
                    <a:gd name="T2" fmla="*/ 0 w 5418"/>
                    <a:gd name="T3" fmla="*/ 2909 h 2909"/>
                    <a:gd name="T4" fmla="*/ 3663 w 5418"/>
                    <a:gd name="T5" fmla="*/ 1462 h 2909"/>
                    <a:gd name="T6" fmla="*/ 4958 w 5418"/>
                    <a:gd name="T7" fmla="*/ 439 h 2909"/>
                    <a:gd name="T8" fmla="*/ 4557 w 5418"/>
                    <a:gd name="T9" fmla="*/ 2535 h 2909"/>
                    <a:gd name="T10" fmla="*/ 3137 w 5418"/>
                    <a:gd name="T11" fmla="*/ 1876 h 2909"/>
                    <a:gd name="T12" fmla="*/ 3130 w 5418"/>
                    <a:gd name="T13" fmla="*/ 1881 h 2909"/>
                    <a:gd name="T14" fmla="*/ 3097 w 5418"/>
                    <a:gd name="T15" fmla="*/ 1904 h 2909"/>
                    <a:gd name="T16" fmla="*/ 3038 w 5418"/>
                    <a:gd name="T17" fmla="*/ 1939 h 2909"/>
                    <a:gd name="T18" fmla="*/ 2982 w 5418"/>
                    <a:gd name="T19" fmla="*/ 1969 h 2909"/>
                    <a:gd name="T20" fmla="*/ 2928 w 5418"/>
                    <a:gd name="T21" fmla="*/ 1993 h 2909"/>
                    <a:gd name="T22" fmla="*/ 2876 w 5418"/>
                    <a:gd name="T23" fmla="*/ 2012 h 2909"/>
                    <a:gd name="T24" fmla="*/ 2826 w 5418"/>
                    <a:gd name="T25" fmla="*/ 2026 h 2909"/>
                    <a:gd name="T26" fmla="*/ 2779 w 5418"/>
                    <a:gd name="T27" fmla="*/ 2037 h 2909"/>
                    <a:gd name="T28" fmla="*/ 2734 w 5418"/>
                    <a:gd name="T29" fmla="*/ 2043 h 2909"/>
                    <a:gd name="T30" fmla="*/ 2694 w 5418"/>
                    <a:gd name="T31" fmla="*/ 2045 h 2909"/>
                    <a:gd name="T32" fmla="*/ 2660 w 5418"/>
                    <a:gd name="T33" fmla="*/ 2045 h 2909"/>
                    <a:gd name="T34" fmla="*/ 2610 w 5418"/>
                    <a:gd name="T35" fmla="*/ 2041 h 2909"/>
                    <a:gd name="T36" fmla="*/ 2551 w 5418"/>
                    <a:gd name="T37" fmla="*/ 2030 h 2909"/>
                    <a:gd name="T38" fmla="*/ 2498 w 5418"/>
                    <a:gd name="T39" fmla="*/ 2014 h 2909"/>
                    <a:gd name="T40" fmla="*/ 2451 w 5418"/>
                    <a:gd name="T41" fmla="*/ 1994 h 2909"/>
                    <a:gd name="T42" fmla="*/ 2412 w 5418"/>
                    <a:gd name="T43" fmla="*/ 1973 h 2909"/>
                    <a:gd name="T44" fmla="*/ 2381 w 5418"/>
                    <a:gd name="T45" fmla="*/ 1953 h 2909"/>
                    <a:gd name="T46" fmla="*/ 2356 w 5418"/>
                    <a:gd name="T47" fmla="*/ 1933 h 2909"/>
                    <a:gd name="T48" fmla="*/ 2315 w 5418"/>
                    <a:gd name="T49" fmla="*/ 1901 h 2909"/>
                    <a:gd name="T50" fmla="*/ 2314 w 5418"/>
                    <a:gd name="T51" fmla="*/ 1901 h 2909"/>
                    <a:gd name="T52" fmla="*/ 2104 w 5418"/>
                    <a:gd name="T53" fmla="*/ 1734 h 2909"/>
                    <a:gd name="T54" fmla="*/ 1643 w 5418"/>
                    <a:gd name="T55" fmla="*/ 2023 h 2909"/>
                    <a:gd name="T56" fmla="*/ 4557 w 5418"/>
                    <a:gd name="T57" fmla="*/ 2535 h 2909"/>
                    <a:gd name="T58" fmla="*/ 1763 w 5418"/>
                    <a:gd name="T59" fmla="*/ 1465 h 2909"/>
                    <a:gd name="T60" fmla="*/ 461 w 5418"/>
                    <a:gd name="T61" fmla="*/ 2316 h 2909"/>
                    <a:gd name="T62" fmla="*/ 2670 w 5418"/>
                    <a:gd name="T63" fmla="*/ 1659 h 2909"/>
                    <a:gd name="T64" fmla="*/ 2683 w 5418"/>
                    <a:gd name="T65" fmla="*/ 1672 h 2909"/>
                    <a:gd name="T66" fmla="*/ 2686 w 5418"/>
                    <a:gd name="T67" fmla="*/ 1672 h 2909"/>
                    <a:gd name="T68" fmla="*/ 2707 w 5418"/>
                    <a:gd name="T69" fmla="*/ 1666 h 2909"/>
                    <a:gd name="T70" fmla="*/ 2737 w 5418"/>
                    <a:gd name="T71" fmla="*/ 1653 h 2909"/>
                    <a:gd name="T72" fmla="*/ 2777 w 5418"/>
                    <a:gd name="T73" fmla="*/ 1631 h 2909"/>
                    <a:gd name="T74" fmla="*/ 2826 w 5418"/>
                    <a:gd name="T75" fmla="*/ 1599 h 2909"/>
                    <a:gd name="T76" fmla="*/ 1061 w 5418"/>
                    <a:gd name="T77" fmla="*/ 391 h 2909"/>
                    <a:gd name="T78" fmla="*/ 2657 w 5418"/>
                    <a:gd name="T79" fmla="*/ 1667 h 2909"/>
                    <a:gd name="T80" fmla="*/ 2657 w 5418"/>
                    <a:gd name="T81" fmla="*/ 1670 h 2909"/>
                    <a:gd name="T82" fmla="*/ 2663 w 5418"/>
                    <a:gd name="T83" fmla="*/ 1673 h 2909"/>
                    <a:gd name="T84" fmla="*/ 2674 w 5418"/>
                    <a:gd name="T85" fmla="*/ 1673 h 2909"/>
                    <a:gd name="T86" fmla="*/ 2329 w 5418"/>
                    <a:gd name="T87" fmla="*/ 1905 h 2909"/>
                    <a:gd name="T88" fmla="*/ 2380 w 5418"/>
                    <a:gd name="T89" fmla="*/ 1883 h 2909"/>
                    <a:gd name="T90" fmla="*/ 2363 w 5418"/>
                    <a:gd name="T91" fmla="*/ 1871 h 2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418" h="2909">
                      <a:moveTo>
                        <a:pt x="0" y="0"/>
                      </a:moveTo>
                      <a:lnTo>
                        <a:pt x="5418" y="0"/>
                      </a:lnTo>
                      <a:lnTo>
                        <a:pt x="5418" y="2909"/>
                      </a:lnTo>
                      <a:lnTo>
                        <a:pt x="0" y="2909"/>
                      </a:lnTo>
                      <a:lnTo>
                        <a:pt x="0" y="0"/>
                      </a:lnTo>
                      <a:close/>
                      <a:moveTo>
                        <a:pt x="3663" y="1462"/>
                      </a:moveTo>
                      <a:lnTo>
                        <a:pt x="4958" y="2319"/>
                      </a:lnTo>
                      <a:lnTo>
                        <a:pt x="4958" y="439"/>
                      </a:lnTo>
                      <a:lnTo>
                        <a:pt x="3663" y="1462"/>
                      </a:lnTo>
                      <a:close/>
                      <a:moveTo>
                        <a:pt x="4557" y="2535"/>
                      </a:moveTo>
                      <a:lnTo>
                        <a:pt x="3331" y="1724"/>
                      </a:lnTo>
                      <a:lnTo>
                        <a:pt x="3137" y="1876"/>
                      </a:lnTo>
                      <a:lnTo>
                        <a:pt x="3138" y="1875"/>
                      </a:lnTo>
                      <a:lnTo>
                        <a:pt x="3130" y="1881"/>
                      </a:lnTo>
                      <a:lnTo>
                        <a:pt x="3127" y="1884"/>
                      </a:lnTo>
                      <a:lnTo>
                        <a:pt x="3097" y="1904"/>
                      </a:lnTo>
                      <a:lnTo>
                        <a:pt x="3067" y="1923"/>
                      </a:lnTo>
                      <a:lnTo>
                        <a:pt x="3038" y="1939"/>
                      </a:lnTo>
                      <a:lnTo>
                        <a:pt x="3010" y="1955"/>
                      </a:lnTo>
                      <a:lnTo>
                        <a:pt x="2982" y="1969"/>
                      </a:lnTo>
                      <a:lnTo>
                        <a:pt x="2955" y="1982"/>
                      </a:lnTo>
                      <a:lnTo>
                        <a:pt x="2928" y="1993"/>
                      </a:lnTo>
                      <a:lnTo>
                        <a:pt x="2902" y="2004"/>
                      </a:lnTo>
                      <a:lnTo>
                        <a:pt x="2876" y="2012"/>
                      </a:lnTo>
                      <a:lnTo>
                        <a:pt x="2851" y="2020"/>
                      </a:lnTo>
                      <a:lnTo>
                        <a:pt x="2826" y="2026"/>
                      </a:lnTo>
                      <a:lnTo>
                        <a:pt x="2803" y="2031"/>
                      </a:lnTo>
                      <a:lnTo>
                        <a:pt x="2779" y="2037"/>
                      </a:lnTo>
                      <a:lnTo>
                        <a:pt x="2756" y="2040"/>
                      </a:lnTo>
                      <a:lnTo>
                        <a:pt x="2734" y="2043"/>
                      </a:lnTo>
                      <a:lnTo>
                        <a:pt x="2712" y="2044"/>
                      </a:lnTo>
                      <a:lnTo>
                        <a:pt x="2694" y="2045"/>
                      </a:lnTo>
                      <a:lnTo>
                        <a:pt x="2676" y="2045"/>
                      </a:lnTo>
                      <a:lnTo>
                        <a:pt x="2660" y="2045"/>
                      </a:lnTo>
                      <a:lnTo>
                        <a:pt x="2643" y="2044"/>
                      </a:lnTo>
                      <a:lnTo>
                        <a:pt x="2610" y="2041"/>
                      </a:lnTo>
                      <a:lnTo>
                        <a:pt x="2580" y="2037"/>
                      </a:lnTo>
                      <a:lnTo>
                        <a:pt x="2551" y="2030"/>
                      </a:lnTo>
                      <a:lnTo>
                        <a:pt x="2523" y="2022"/>
                      </a:lnTo>
                      <a:lnTo>
                        <a:pt x="2498" y="2014"/>
                      </a:lnTo>
                      <a:lnTo>
                        <a:pt x="2474" y="2005"/>
                      </a:lnTo>
                      <a:lnTo>
                        <a:pt x="2451" y="1994"/>
                      </a:lnTo>
                      <a:lnTo>
                        <a:pt x="2431" y="1984"/>
                      </a:lnTo>
                      <a:lnTo>
                        <a:pt x="2412" y="1973"/>
                      </a:lnTo>
                      <a:lnTo>
                        <a:pt x="2395" y="1962"/>
                      </a:lnTo>
                      <a:lnTo>
                        <a:pt x="2381" y="1953"/>
                      </a:lnTo>
                      <a:lnTo>
                        <a:pt x="2367" y="1942"/>
                      </a:lnTo>
                      <a:lnTo>
                        <a:pt x="2356" y="1933"/>
                      </a:lnTo>
                      <a:lnTo>
                        <a:pt x="2346" y="1925"/>
                      </a:lnTo>
                      <a:lnTo>
                        <a:pt x="2315" y="1901"/>
                      </a:lnTo>
                      <a:lnTo>
                        <a:pt x="2315" y="1901"/>
                      </a:lnTo>
                      <a:lnTo>
                        <a:pt x="2314" y="1901"/>
                      </a:lnTo>
                      <a:lnTo>
                        <a:pt x="2314" y="1900"/>
                      </a:lnTo>
                      <a:lnTo>
                        <a:pt x="2104" y="1734"/>
                      </a:lnTo>
                      <a:lnTo>
                        <a:pt x="2096" y="1728"/>
                      </a:lnTo>
                      <a:lnTo>
                        <a:pt x="1643" y="2023"/>
                      </a:lnTo>
                      <a:lnTo>
                        <a:pt x="861" y="2535"/>
                      </a:lnTo>
                      <a:lnTo>
                        <a:pt x="4557" y="2535"/>
                      </a:lnTo>
                      <a:close/>
                      <a:moveTo>
                        <a:pt x="461" y="2316"/>
                      </a:moveTo>
                      <a:lnTo>
                        <a:pt x="1763" y="1465"/>
                      </a:lnTo>
                      <a:lnTo>
                        <a:pt x="461" y="439"/>
                      </a:lnTo>
                      <a:lnTo>
                        <a:pt x="461" y="2316"/>
                      </a:lnTo>
                      <a:close/>
                      <a:moveTo>
                        <a:pt x="1061" y="391"/>
                      </a:moveTo>
                      <a:lnTo>
                        <a:pt x="2670" y="1659"/>
                      </a:lnTo>
                      <a:lnTo>
                        <a:pt x="2673" y="1663"/>
                      </a:lnTo>
                      <a:lnTo>
                        <a:pt x="2683" y="1672"/>
                      </a:lnTo>
                      <a:lnTo>
                        <a:pt x="2685" y="1672"/>
                      </a:lnTo>
                      <a:lnTo>
                        <a:pt x="2686" y="1672"/>
                      </a:lnTo>
                      <a:lnTo>
                        <a:pt x="2696" y="1669"/>
                      </a:lnTo>
                      <a:lnTo>
                        <a:pt x="2707" y="1666"/>
                      </a:lnTo>
                      <a:lnTo>
                        <a:pt x="2722" y="1661"/>
                      </a:lnTo>
                      <a:lnTo>
                        <a:pt x="2737" y="1653"/>
                      </a:lnTo>
                      <a:lnTo>
                        <a:pt x="2756" y="1644"/>
                      </a:lnTo>
                      <a:lnTo>
                        <a:pt x="2777" y="1631"/>
                      </a:lnTo>
                      <a:lnTo>
                        <a:pt x="2800" y="1617"/>
                      </a:lnTo>
                      <a:lnTo>
                        <a:pt x="2826" y="1599"/>
                      </a:lnTo>
                      <a:lnTo>
                        <a:pt x="4350" y="396"/>
                      </a:lnTo>
                      <a:lnTo>
                        <a:pt x="1061" y="391"/>
                      </a:lnTo>
                      <a:close/>
                      <a:moveTo>
                        <a:pt x="2674" y="1673"/>
                      </a:moveTo>
                      <a:lnTo>
                        <a:pt x="2657" y="1667"/>
                      </a:lnTo>
                      <a:lnTo>
                        <a:pt x="2656" y="1668"/>
                      </a:lnTo>
                      <a:lnTo>
                        <a:pt x="2657" y="1670"/>
                      </a:lnTo>
                      <a:lnTo>
                        <a:pt x="2660" y="1672"/>
                      </a:lnTo>
                      <a:lnTo>
                        <a:pt x="2663" y="1673"/>
                      </a:lnTo>
                      <a:lnTo>
                        <a:pt x="2667" y="1673"/>
                      </a:lnTo>
                      <a:lnTo>
                        <a:pt x="2674" y="1673"/>
                      </a:lnTo>
                      <a:close/>
                      <a:moveTo>
                        <a:pt x="2363" y="1871"/>
                      </a:moveTo>
                      <a:lnTo>
                        <a:pt x="2329" y="1905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80" y="1883"/>
                      </a:lnTo>
                      <a:lnTo>
                        <a:pt x="2363" y="18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1072446" y="4449712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 smtClean="0"/>
                  <a:t>XMPP</a:t>
                </a:r>
              </a:p>
              <a:p>
                <a:pPr algn="ctr"/>
                <a:r>
                  <a:rPr kumimoji="1" lang="en-US" altLang="zh-CN" sz="1200" dirty="0" smtClean="0"/>
                  <a:t>Clients</a:t>
                </a:r>
                <a:endParaRPr kumimoji="1" lang="zh-CN" altLang="en-US" sz="12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160707" y="3679160"/>
                <a:ext cx="898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 smtClean="0"/>
                  <a:t>Connection</a:t>
                </a:r>
              </a:p>
              <a:p>
                <a:pPr algn="ctr"/>
                <a:r>
                  <a:rPr kumimoji="1" lang="en-US" altLang="zh-CN" sz="1200" dirty="0" smtClean="0"/>
                  <a:t>Managers</a:t>
                </a:r>
                <a:endParaRPr kumimoji="1" lang="zh-CN" altLang="en-US" sz="1200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152242" y="4425427"/>
                <a:ext cx="736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 smtClean="0"/>
                  <a:t>Openfire</a:t>
                </a:r>
              </a:p>
              <a:p>
                <a:pPr algn="ctr"/>
                <a:r>
                  <a:rPr kumimoji="1" lang="en-US" altLang="zh-CN" sz="1200" dirty="0" smtClean="0"/>
                  <a:t>Server</a:t>
                </a:r>
                <a:endParaRPr kumimoji="1" lang="zh-CN" altLang="en-US" sz="1200" dirty="0"/>
              </a:p>
            </p:txBody>
          </p:sp>
          <p:sp>
            <p:nvSpPr>
              <p:cNvPr id="63" name="直线连接符 62"/>
              <p:cNvSpPr/>
              <p:nvPr/>
            </p:nvSpPr>
            <p:spPr>
              <a:xfrm flipV="1">
                <a:off x="4147903" y="2442109"/>
                <a:ext cx="855577" cy="59998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直线连接符 63"/>
              <p:cNvSpPr/>
              <p:nvPr/>
            </p:nvSpPr>
            <p:spPr>
              <a:xfrm flipV="1">
                <a:off x="4147903" y="3165179"/>
                <a:ext cx="855577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5" name="直线连接符 64"/>
              <p:cNvSpPr/>
              <p:nvPr/>
            </p:nvSpPr>
            <p:spPr>
              <a:xfrm>
                <a:off x="4147903" y="3287286"/>
                <a:ext cx="855577" cy="556141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6" name="直线连接符 65"/>
              <p:cNvSpPr/>
              <p:nvPr/>
            </p:nvSpPr>
            <p:spPr>
              <a:xfrm>
                <a:off x="1680305" y="2119700"/>
                <a:ext cx="1480402" cy="67747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直线连接符 66"/>
              <p:cNvSpPr/>
              <p:nvPr/>
            </p:nvSpPr>
            <p:spPr>
              <a:xfrm>
                <a:off x="1205875" y="2624160"/>
                <a:ext cx="1954831" cy="37019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8" name="直线连接符 67"/>
              <p:cNvSpPr/>
              <p:nvPr/>
            </p:nvSpPr>
            <p:spPr>
              <a:xfrm>
                <a:off x="1600993" y="3174636"/>
                <a:ext cx="155971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9" name="直线连接符 68"/>
              <p:cNvSpPr/>
              <p:nvPr/>
            </p:nvSpPr>
            <p:spPr>
              <a:xfrm flipV="1">
                <a:off x="1183678" y="3366723"/>
                <a:ext cx="1977028" cy="31243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0" name="直线连接符 69"/>
              <p:cNvSpPr/>
              <p:nvPr/>
            </p:nvSpPr>
            <p:spPr>
              <a:xfrm flipV="1">
                <a:off x="1680305" y="3581035"/>
                <a:ext cx="1480401" cy="59762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75" name="Group 12"/>
            <p:cNvGrpSpPr>
              <a:grpSpLocks/>
            </p:cNvGrpSpPr>
            <p:nvPr/>
          </p:nvGrpSpPr>
          <p:grpSpPr bwMode="auto">
            <a:xfrm>
              <a:off x="645310" y="1614833"/>
              <a:ext cx="347808" cy="469840"/>
              <a:chOff x="533" y="1096"/>
              <a:chExt cx="1044" cy="2366"/>
            </a:xfrm>
          </p:grpSpPr>
          <p:pic>
            <p:nvPicPr>
              <p:cNvPr id="76" name="Picture 13" descr="ma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" y="1096"/>
                <a:ext cx="1044" cy="2366"/>
              </a:xfrm>
              <a:prstGeom prst="rect">
                <a:avLst/>
              </a:prstGeom>
              <a:noFill/>
            </p:spPr>
          </p:pic>
          <p:sp>
            <p:nvSpPr>
              <p:cNvPr id="77" name="Freeform 14"/>
              <p:cNvSpPr>
                <a:spLocks/>
              </p:cNvSpPr>
              <p:nvPr/>
            </p:nvSpPr>
            <p:spPr bwMode="gray">
              <a:xfrm>
                <a:off x="859" y="1098"/>
                <a:ext cx="425" cy="426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99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5"/>
              <p:cNvSpPr>
                <a:spLocks/>
              </p:cNvSpPr>
              <p:nvPr/>
            </p:nvSpPr>
            <p:spPr bwMode="gray">
              <a:xfrm>
                <a:off x="664" y="1616"/>
                <a:ext cx="831" cy="1742"/>
              </a:xfrm>
              <a:custGeom>
                <a:avLst/>
                <a:gdLst/>
                <a:ahLst/>
                <a:cxnLst>
                  <a:cxn ang="0">
                    <a:pos x="104" y="8"/>
                  </a:cxn>
                  <a:cxn ang="0">
                    <a:pos x="44" y="49"/>
                  </a:cxn>
                  <a:cxn ang="0">
                    <a:pos x="6" y="116"/>
                  </a:cxn>
                  <a:cxn ang="0">
                    <a:pos x="0" y="787"/>
                  </a:cxn>
                  <a:cxn ang="0">
                    <a:pos x="1" y="797"/>
                  </a:cxn>
                  <a:cxn ang="0">
                    <a:pos x="13" y="824"/>
                  </a:cxn>
                  <a:cxn ang="0">
                    <a:pos x="38" y="850"/>
                  </a:cxn>
                  <a:cxn ang="0">
                    <a:pos x="81" y="861"/>
                  </a:cxn>
                  <a:cxn ang="0">
                    <a:pos x="122" y="852"/>
                  </a:cxn>
                  <a:cxn ang="0">
                    <a:pos x="145" y="825"/>
                  </a:cxn>
                  <a:cxn ang="0">
                    <a:pos x="154" y="797"/>
                  </a:cxn>
                  <a:cxn ang="0">
                    <a:pos x="157" y="777"/>
                  </a:cxn>
                  <a:cxn ang="0">
                    <a:pos x="157" y="257"/>
                  </a:cxn>
                  <a:cxn ang="0">
                    <a:pos x="180" y="1654"/>
                  </a:cxn>
                  <a:cxn ang="0">
                    <a:pos x="290" y="1738"/>
                  </a:cxn>
                  <a:cxn ang="0">
                    <a:pos x="382" y="1702"/>
                  </a:cxn>
                  <a:cxn ang="0">
                    <a:pos x="404" y="852"/>
                  </a:cxn>
                  <a:cxn ang="0">
                    <a:pos x="441" y="912"/>
                  </a:cxn>
                  <a:cxn ang="0">
                    <a:pos x="441" y="1026"/>
                  </a:cxn>
                  <a:cxn ang="0">
                    <a:pos x="441" y="1159"/>
                  </a:cxn>
                  <a:cxn ang="0">
                    <a:pos x="441" y="1295"/>
                  </a:cxn>
                  <a:cxn ang="0">
                    <a:pos x="442" y="1431"/>
                  </a:cxn>
                  <a:cxn ang="0">
                    <a:pos x="442" y="1552"/>
                  </a:cxn>
                  <a:cxn ang="0">
                    <a:pos x="442" y="1647"/>
                  </a:cxn>
                  <a:cxn ang="0">
                    <a:pos x="444" y="1658"/>
                  </a:cxn>
                  <a:cxn ang="0">
                    <a:pos x="452" y="1682"/>
                  </a:cxn>
                  <a:cxn ang="0">
                    <a:pos x="478" y="1720"/>
                  </a:cxn>
                  <a:cxn ang="0">
                    <a:pos x="546" y="1742"/>
                  </a:cxn>
                  <a:cxn ang="0">
                    <a:pos x="654" y="1644"/>
                  </a:cxn>
                  <a:cxn ang="0">
                    <a:pos x="676" y="257"/>
                  </a:cxn>
                  <a:cxn ang="0">
                    <a:pos x="679" y="777"/>
                  </a:cxn>
                  <a:cxn ang="0">
                    <a:pos x="685" y="799"/>
                  </a:cxn>
                  <a:cxn ang="0">
                    <a:pos x="700" y="830"/>
                  </a:cxn>
                  <a:cxn ang="0">
                    <a:pos x="732" y="852"/>
                  </a:cxn>
                  <a:cxn ang="0">
                    <a:pos x="777" y="852"/>
                  </a:cxn>
                  <a:cxn ang="0">
                    <a:pos x="808" y="830"/>
                  </a:cxn>
                  <a:cxn ang="0">
                    <a:pos x="827" y="799"/>
                  </a:cxn>
                  <a:cxn ang="0">
                    <a:pos x="831" y="785"/>
                  </a:cxn>
                  <a:cxn ang="0">
                    <a:pos x="830" y="105"/>
                  </a:cxn>
                  <a:cxn ang="0">
                    <a:pos x="792" y="43"/>
                  </a:cxn>
                  <a:cxn ang="0">
                    <a:pos x="734" y="6"/>
                  </a:cxn>
                  <a:cxn ang="0">
                    <a:pos x="136" y="0"/>
                  </a:cxn>
                  <a:cxn ang="0">
                    <a:pos x="136" y="0"/>
                  </a:cxn>
                </a:cxnLst>
                <a:rect l="0" t="0" r="r" b="b"/>
                <a:pathLst>
                  <a:path w="831" h="1742">
                    <a:moveTo>
                      <a:pt x="136" y="0"/>
                    </a:moveTo>
                    <a:lnTo>
                      <a:pt x="104" y="8"/>
                    </a:lnTo>
                    <a:lnTo>
                      <a:pt x="73" y="25"/>
                    </a:lnTo>
                    <a:lnTo>
                      <a:pt x="44" y="49"/>
                    </a:lnTo>
                    <a:lnTo>
                      <a:pt x="22" y="82"/>
                    </a:lnTo>
                    <a:lnTo>
                      <a:pt x="6" y="116"/>
                    </a:lnTo>
                    <a:lnTo>
                      <a:pt x="0" y="153"/>
                    </a:lnTo>
                    <a:lnTo>
                      <a:pt x="0" y="787"/>
                    </a:lnTo>
                    <a:lnTo>
                      <a:pt x="0" y="790"/>
                    </a:lnTo>
                    <a:lnTo>
                      <a:pt x="1" y="797"/>
                    </a:lnTo>
                    <a:lnTo>
                      <a:pt x="6" y="811"/>
                    </a:lnTo>
                    <a:lnTo>
                      <a:pt x="13" y="824"/>
                    </a:lnTo>
                    <a:lnTo>
                      <a:pt x="23" y="839"/>
                    </a:lnTo>
                    <a:lnTo>
                      <a:pt x="38" y="850"/>
                    </a:lnTo>
                    <a:lnTo>
                      <a:pt x="57" y="859"/>
                    </a:lnTo>
                    <a:lnTo>
                      <a:pt x="81" y="861"/>
                    </a:lnTo>
                    <a:lnTo>
                      <a:pt x="104" y="859"/>
                    </a:lnTo>
                    <a:lnTo>
                      <a:pt x="122" y="852"/>
                    </a:lnTo>
                    <a:lnTo>
                      <a:pt x="133" y="839"/>
                    </a:lnTo>
                    <a:lnTo>
                      <a:pt x="145" y="825"/>
                    </a:lnTo>
                    <a:lnTo>
                      <a:pt x="149" y="811"/>
                    </a:lnTo>
                    <a:lnTo>
                      <a:pt x="154" y="797"/>
                    </a:lnTo>
                    <a:lnTo>
                      <a:pt x="155" y="785"/>
                    </a:lnTo>
                    <a:lnTo>
                      <a:pt x="157" y="777"/>
                    </a:lnTo>
                    <a:lnTo>
                      <a:pt x="157" y="773"/>
                    </a:lnTo>
                    <a:lnTo>
                      <a:pt x="157" y="257"/>
                    </a:lnTo>
                    <a:lnTo>
                      <a:pt x="182" y="254"/>
                    </a:lnTo>
                    <a:cubicBezTo>
                      <a:pt x="182" y="254"/>
                      <a:pt x="181" y="954"/>
                      <a:pt x="180" y="1654"/>
                    </a:cubicBezTo>
                    <a:cubicBezTo>
                      <a:pt x="190" y="1694"/>
                      <a:pt x="204" y="1706"/>
                      <a:pt x="222" y="1720"/>
                    </a:cubicBezTo>
                    <a:cubicBezTo>
                      <a:pt x="240" y="1734"/>
                      <a:pt x="270" y="1736"/>
                      <a:pt x="290" y="1738"/>
                    </a:cubicBezTo>
                    <a:cubicBezTo>
                      <a:pt x="310" y="1740"/>
                      <a:pt x="327" y="1736"/>
                      <a:pt x="342" y="1730"/>
                    </a:cubicBezTo>
                    <a:cubicBezTo>
                      <a:pt x="357" y="1724"/>
                      <a:pt x="372" y="1716"/>
                      <a:pt x="382" y="1702"/>
                    </a:cubicBezTo>
                    <a:cubicBezTo>
                      <a:pt x="392" y="1688"/>
                      <a:pt x="404" y="1660"/>
                      <a:pt x="405" y="1647"/>
                    </a:cubicBezTo>
                    <a:cubicBezTo>
                      <a:pt x="404" y="1249"/>
                      <a:pt x="404" y="852"/>
                      <a:pt x="404" y="852"/>
                    </a:cubicBezTo>
                    <a:lnTo>
                      <a:pt x="436" y="852"/>
                    </a:lnTo>
                    <a:lnTo>
                      <a:pt x="441" y="912"/>
                    </a:lnTo>
                    <a:lnTo>
                      <a:pt x="441" y="967"/>
                    </a:lnTo>
                    <a:lnTo>
                      <a:pt x="441" y="1026"/>
                    </a:lnTo>
                    <a:lnTo>
                      <a:pt x="441" y="1091"/>
                    </a:lnTo>
                    <a:lnTo>
                      <a:pt x="441" y="1159"/>
                    </a:lnTo>
                    <a:lnTo>
                      <a:pt x="441" y="1226"/>
                    </a:lnTo>
                    <a:lnTo>
                      <a:pt x="441" y="1295"/>
                    </a:lnTo>
                    <a:lnTo>
                      <a:pt x="442" y="1363"/>
                    </a:lnTo>
                    <a:lnTo>
                      <a:pt x="442" y="1431"/>
                    </a:lnTo>
                    <a:lnTo>
                      <a:pt x="442" y="1493"/>
                    </a:lnTo>
                    <a:lnTo>
                      <a:pt x="442" y="1552"/>
                    </a:lnTo>
                    <a:lnTo>
                      <a:pt x="442" y="1603"/>
                    </a:lnTo>
                    <a:lnTo>
                      <a:pt x="442" y="1647"/>
                    </a:lnTo>
                    <a:lnTo>
                      <a:pt x="442" y="1649"/>
                    </a:lnTo>
                    <a:lnTo>
                      <a:pt x="444" y="1658"/>
                    </a:lnTo>
                    <a:lnTo>
                      <a:pt x="450" y="1668"/>
                    </a:lnTo>
                    <a:lnTo>
                      <a:pt x="452" y="1682"/>
                    </a:lnTo>
                    <a:lnTo>
                      <a:pt x="460" y="1698"/>
                    </a:lnTo>
                    <a:lnTo>
                      <a:pt x="478" y="1720"/>
                    </a:lnTo>
                    <a:lnTo>
                      <a:pt x="510" y="1738"/>
                    </a:lnTo>
                    <a:lnTo>
                      <a:pt x="546" y="1742"/>
                    </a:lnTo>
                    <a:cubicBezTo>
                      <a:pt x="564" y="1738"/>
                      <a:pt x="602" y="1728"/>
                      <a:pt x="620" y="1712"/>
                    </a:cubicBezTo>
                    <a:cubicBezTo>
                      <a:pt x="638" y="1696"/>
                      <a:pt x="648" y="1670"/>
                      <a:pt x="654" y="1644"/>
                    </a:cubicBezTo>
                    <a:cubicBezTo>
                      <a:pt x="654" y="950"/>
                      <a:pt x="654" y="256"/>
                      <a:pt x="654" y="256"/>
                    </a:cubicBezTo>
                    <a:lnTo>
                      <a:pt x="676" y="257"/>
                    </a:lnTo>
                    <a:lnTo>
                      <a:pt x="676" y="773"/>
                    </a:lnTo>
                    <a:lnTo>
                      <a:pt x="679" y="777"/>
                    </a:lnTo>
                    <a:lnTo>
                      <a:pt x="680" y="787"/>
                    </a:lnTo>
                    <a:lnTo>
                      <a:pt x="685" y="799"/>
                    </a:lnTo>
                    <a:lnTo>
                      <a:pt x="692" y="814"/>
                    </a:lnTo>
                    <a:lnTo>
                      <a:pt x="700" y="830"/>
                    </a:lnTo>
                    <a:lnTo>
                      <a:pt x="715" y="842"/>
                    </a:lnTo>
                    <a:lnTo>
                      <a:pt x="732" y="852"/>
                    </a:lnTo>
                    <a:lnTo>
                      <a:pt x="754" y="856"/>
                    </a:lnTo>
                    <a:lnTo>
                      <a:pt x="777" y="852"/>
                    </a:lnTo>
                    <a:lnTo>
                      <a:pt x="795" y="842"/>
                    </a:lnTo>
                    <a:lnTo>
                      <a:pt x="808" y="830"/>
                    </a:lnTo>
                    <a:lnTo>
                      <a:pt x="816" y="814"/>
                    </a:lnTo>
                    <a:lnTo>
                      <a:pt x="827" y="799"/>
                    </a:lnTo>
                    <a:lnTo>
                      <a:pt x="831" y="788"/>
                    </a:lnTo>
                    <a:lnTo>
                      <a:pt x="831" y="785"/>
                    </a:lnTo>
                    <a:lnTo>
                      <a:pt x="831" y="122"/>
                    </a:lnTo>
                    <a:lnTo>
                      <a:pt x="830" y="105"/>
                    </a:lnTo>
                    <a:lnTo>
                      <a:pt x="814" y="73"/>
                    </a:lnTo>
                    <a:lnTo>
                      <a:pt x="792" y="43"/>
                    </a:lnTo>
                    <a:lnTo>
                      <a:pt x="766" y="22"/>
                    </a:lnTo>
                    <a:lnTo>
                      <a:pt x="734" y="6"/>
                    </a:lnTo>
                    <a:lnTo>
                      <a:pt x="703" y="0"/>
                    </a:lnTo>
                    <a:lnTo>
                      <a:pt x="136" y="0"/>
                    </a:lnTo>
                    <a:lnTo>
                      <a:pt x="193" y="57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99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Group 16"/>
            <p:cNvGrpSpPr>
              <a:grpSpLocks/>
            </p:cNvGrpSpPr>
            <p:nvPr/>
          </p:nvGrpSpPr>
          <p:grpSpPr bwMode="auto">
            <a:xfrm>
              <a:off x="378066" y="2877209"/>
              <a:ext cx="360404" cy="489514"/>
              <a:chOff x="533" y="1096"/>
              <a:chExt cx="1044" cy="2366"/>
            </a:xfrm>
          </p:grpSpPr>
          <p:pic>
            <p:nvPicPr>
              <p:cNvPr id="80" name="Picture 17" descr="ma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" y="1096"/>
                <a:ext cx="1044" cy="2366"/>
              </a:xfrm>
              <a:prstGeom prst="rect">
                <a:avLst/>
              </a:prstGeom>
              <a:noFill/>
            </p:spPr>
          </p:pic>
          <p:sp>
            <p:nvSpPr>
              <p:cNvPr id="81" name="Freeform 18"/>
              <p:cNvSpPr>
                <a:spLocks/>
              </p:cNvSpPr>
              <p:nvPr/>
            </p:nvSpPr>
            <p:spPr bwMode="gray">
              <a:xfrm>
                <a:off x="859" y="1098"/>
                <a:ext cx="425" cy="426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399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gray">
              <a:xfrm>
                <a:off x="664" y="1616"/>
                <a:ext cx="831" cy="1742"/>
              </a:xfrm>
              <a:custGeom>
                <a:avLst/>
                <a:gdLst/>
                <a:ahLst/>
                <a:cxnLst>
                  <a:cxn ang="0">
                    <a:pos x="104" y="8"/>
                  </a:cxn>
                  <a:cxn ang="0">
                    <a:pos x="44" y="49"/>
                  </a:cxn>
                  <a:cxn ang="0">
                    <a:pos x="6" y="116"/>
                  </a:cxn>
                  <a:cxn ang="0">
                    <a:pos x="0" y="787"/>
                  </a:cxn>
                  <a:cxn ang="0">
                    <a:pos x="1" y="797"/>
                  </a:cxn>
                  <a:cxn ang="0">
                    <a:pos x="13" y="824"/>
                  </a:cxn>
                  <a:cxn ang="0">
                    <a:pos x="38" y="850"/>
                  </a:cxn>
                  <a:cxn ang="0">
                    <a:pos x="81" y="861"/>
                  </a:cxn>
                  <a:cxn ang="0">
                    <a:pos x="122" y="852"/>
                  </a:cxn>
                  <a:cxn ang="0">
                    <a:pos x="145" y="825"/>
                  </a:cxn>
                  <a:cxn ang="0">
                    <a:pos x="154" y="797"/>
                  </a:cxn>
                  <a:cxn ang="0">
                    <a:pos x="157" y="777"/>
                  </a:cxn>
                  <a:cxn ang="0">
                    <a:pos x="157" y="257"/>
                  </a:cxn>
                  <a:cxn ang="0">
                    <a:pos x="180" y="1654"/>
                  </a:cxn>
                  <a:cxn ang="0">
                    <a:pos x="290" y="1738"/>
                  </a:cxn>
                  <a:cxn ang="0">
                    <a:pos x="382" y="1702"/>
                  </a:cxn>
                  <a:cxn ang="0">
                    <a:pos x="404" y="852"/>
                  </a:cxn>
                  <a:cxn ang="0">
                    <a:pos x="441" y="912"/>
                  </a:cxn>
                  <a:cxn ang="0">
                    <a:pos x="441" y="1026"/>
                  </a:cxn>
                  <a:cxn ang="0">
                    <a:pos x="441" y="1159"/>
                  </a:cxn>
                  <a:cxn ang="0">
                    <a:pos x="441" y="1295"/>
                  </a:cxn>
                  <a:cxn ang="0">
                    <a:pos x="442" y="1431"/>
                  </a:cxn>
                  <a:cxn ang="0">
                    <a:pos x="442" y="1552"/>
                  </a:cxn>
                  <a:cxn ang="0">
                    <a:pos x="442" y="1647"/>
                  </a:cxn>
                  <a:cxn ang="0">
                    <a:pos x="444" y="1658"/>
                  </a:cxn>
                  <a:cxn ang="0">
                    <a:pos x="452" y="1682"/>
                  </a:cxn>
                  <a:cxn ang="0">
                    <a:pos x="478" y="1720"/>
                  </a:cxn>
                  <a:cxn ang="0">
                    <a:pos x="546" y="1742"/>
                  </a:cxn>
                  <a:cxn ang="0">
                    <a:pos x="654" y="1644"/>
                  </a:cxn>
                  <a:cxn ang="0">
                    <a:pos x="676" y="257"/>
                  </a:cxn>
                  <a:cxn ang="0">
                    <a:pos x="679" y="777"/>
                  </a:cxn>
                  <a:cxn ang="0">
                    <a:pos x="685" y="799"/>
                  </a:cxn>
                  <a:cxn ang="0">
                    <a:pos x="700" y="830"/>
                  </a:cxn>
                  <a:cxn ang="0">
                    <a:pos x="732" y="852"/>
                  </a:cxn>
                  <a:cxn ang="0">
                    <a:pos x="777" y="852"/>
                  </a:cxn>
                  <a:cxn ang="0">
                    <a:pos x="808" y="830"/>
                  </a:cxn>
                  <a:cxn ang="0">
                    <a:pos x="827" y="799"/>
                  </a:cxn>
                  <a:cxn ang="0">
                    <a:pos x="831" y="785"/>
                  </a:cxn>
                  <a:cxn ang="0">
                    <a:pos x="830" y="105"/>
                  </a:cxn>
                  <a:cxn ang="0">
                    <a:pos x="792" y="43"/>
                  </a:cxn>
                  <a:cxn ang="0">
                    <a:pos x="734" y="6"/>
                  </a:cxn>
                  <a:cxn ang="0">
                    <a:pos x="136" y="0"/>
                  </a:cxn>
                  <a:cxn ang="0">
                    <a:pos x="136" y="0"/>
                  </a:cxn>
                </a:cxnLst>
                <a:rect l="0" t="0" r="r" b="b"/>
                <a:pathLst>
                  <a:path w="831" h="1742">
                    <a:moveTo>
                      <a:pt x="136" y="0"/>
                    </a:moveTo>
                    <a:lnTo>
                      <a:pt x="104" y="8"/>
                    </a:lnTo>
                    <a:lnTo>
                      <a:pt x="73" y="25"/>
                    </a:lnTo>
                    <a:lnTo>
                      <a:pt x="44" y="49"/>
                    </a:lnTo>
                    <a:lnTo>
                      <a:pt x="22" y="82"/>
                    </a:lnTo>
                    <a:lnTo>
                      <a:pt x="6" y="116"/>
                    </a:lnTo>
                    <a:lnTo>
                      <a:pt x="0" y="153"/>
                    </a:lnTo>
                    <a:lnTo>
                      <a:pt x="0" y="787"/>
                    </a:lnTo>
                    <a:lnTo>
                      <a:pt x="0" y="790"/>
                    </a:lnTo>
                    <a:lnTo>
                      <a:pt x="1" y="797"/>
                    </a:lnTo>
                    <a:lnTo>
                      <a:pt x="6" y="811"/>
                    </a:lnTo>
                    <a:lnTo>
                      <a:pt x="13" y="824"/>
                    </a:lnTo>
                    <a:lnTo>
                      <a:pt x="23" y="839"/>
                    </a:lnTo>
                    <a:lnTo>
                      <a:pt x="38" y="850"/>
                    </a:lnTo>
                    <a:lnTo>
                      <a:pt x="57" y="859"/>
                    </a:lnTo>
                    <a:lnTo>
                      <a:pt x="81" y="861"/>
                    </a:lnTo>
                    <a:lnTo>
                      <a:pt x="104" y="859"/>
                    </a:lnTo>
                    <a:lnTo>
                      <a:pt x="122" y="852"/>
                    </a:lnTo>
                    <a:lnTo>
                      <a:pt x="133" y="839"/>
                    </a:lnTo>
                    <a:lnTo>
                      <a:pt x="145" y="825"/>
                    </a:lnTo>
                    <a:lnTo>
                      <a:pt x="149" y="811"/>
                    </a:lnTo>
                    <a:lnTo>
                      <a:pt x="154" y="797"/>
                    </a:lnTo>
                    <a:lnTo>
                      <a:pt x="155" y="785"/>
                    </a:lnTo>
                    <a:lnTo>
                      <a:pt x="157" y="777"/>
                    </a:lnTo>
                    <a:lnTo>
                      <a:pt x="157" y="773"/>
                    </a:lnTo>
                    <a:lnTo>
                      <a:pt x="157" y="257"/>
                    </a:lnTo>
                    <a:lnTo>
                      <a:pt x="182" y="254"/>
                    </a:lnTo>
                    <a:cubicBezTo>
                      <a:pt x="182" y="254"/>
                      <a:pt x="181" y="954"/>
                      <a:pt x="180" y="1654"/>
                    </a:cubicBezTo>
                    <a:cubicBezTo>
                      <a:pt x="190" y="1694"/>
                      <a:pt x="204" y="1706"/>
                      <a:pt x="222" y="1720"/>
                    </a:cubicBezTo>
                    <a:cubicBezTo>
                      <a:pt x="240" y="1734"/>
                      <a:pt x="270" y="1736"/>
                      <a:pt x="290" y="1738"/>
                    </a:cubicBezTo>
                    <a:cubicBezTo>
                      <a:pt x="310" y="1740"/>
                      <a:pt x="327" y="1736"/>
                      <a:pt x="342" y="1730"/>
                    </a:cubicBezTo>
                    <a:cubicBezTo>
                      <a:pt x="357" y="1724"/>
                      <a:pt x="372" y="1716"/>
                      <a:pt x="382" y="1702"/>
                    </a:cubicBezTo>
                    <a:cubicBezTo>
                      <a:pt x="392" y="1688"/>
                      <a:pt x="404" y="1660"/>
                      <a:pt x="405" y="1647"/>
                    </a:cubicBezTo>
                    <a:cubicBezTo>
                      <a:pt x="404" y="1249"/>
                      <a:pt x="404" y="852"/>
                      <a:pt x="404" y="852"/>
                    </a:cubicBezTo>
                    <a:lnTo>
                      <a:pt x="436" y="852"/>
                    </a:lnTo>
                    <a:lnTo>
                      <a:pt x="441" y="912"/>
                    </a:lnTo>
                    <a:lnTo>
                      <a:pt x="441" y="967"/>
                    </a:lnTo>
                    <a:lnTo>
                      <a:pt x="441" y="1026"/>
                    </a:lnTo>
                    <a:lnTo>
                      <a:pt x="441" y="1091"/>
                    </a:lnTo>
                    <a:lnTo>
                      <a:pt x="441" y="1159"/>
                    </a:lnTo>
                    <a:lnTo>
                      <a:pt x="441" y="1226"/>
                    </a:lnTo>
                    <a:lnTo>
                      <a:pt x="441" y="1295"/>
                    </a:lnTo>
                    <a:lnTo>
                      <a:pt x="442" y="1363"/>
                    </a:lnTo>
                    <a:lnTo>
                      <a:pt x="442" y="1431"/>
                    </a:lnTo>
                    <a:lnTo>
                      <a:pt x="442" y="1493"/>
                    </a:lnTo>
                    <a:lnTo>
                      <a:pt x="442" y="1552"/>
                    </a:lnTo>
                    <a:lnTo>
                      <a:pt x="442" y="1603"/>
                    </a:lnTo>
                    <a:lnTo>
                      <a:pt x="442" y="1647"/>
                    </a:lnTo>
                    <a:lnTo>
                      <a:pt x="442" y="1649"/>
                    </a:lnTo>
                    <a:lnTo>
                      <a:pt x="444" y="1658"/>
                    </a:lnTo>
                    <a:lnTo>
                      <a:pt x="450" y="1668"/>
                    </a:lnTo>
                    <a:lnTo>
                      <a:pt x="452" y="1682"/>
                    </a:lnTo>
                    <a:lnTo>
                      <a:pt x="460" y="1698"/>
                    </a:lnTo>
                    <a:lnTo>
                      <a:pt x="478" y="1720"/>
                    </a:lnTo>
                    <a:lnTo>
                      <a:pt x="510" y="1738"/>
                    </a:lnTo>
                    <a:lnTo>
                      <a:pt x="546" y="1742"/>
                    </a:lnTo>
                    <a:cubicBezTo>
                      <a:pt x="564" y="1738"/>
                      <a:pt x="602" y="1728"/>
                      <a:pt x="620" y="1712"/>
                    </a:cubicBezTo>
                    <a:cubicBezTo>
                      <a:pt x="638" y="1696"/>
                      <a:pt x="648" y="1670"/>
                      <a:pt x="654" y="1644"/>
                    </a:cubicBezTo>
                    <a:cubicBezTo>
                      <a:pt x="654" y="950"/>
                      <a:pt x="654" y="256"/>
                      <a:pt x="654" y="256"/>
                    </a:cubicBezTo>
                    <a:lnTo>
                      <a:pt x="676" y="257"/>
                    </a:lnTo>
                    <a:lnTo>
                      <a:pt x="676" y="773"/>
                    </a:lnTo>
                    <a:lnTo>
                      <a:pt x="679" y="777"/>
                    </a:lnTo>
                    <a:lnTo>
                      <a:pt x="680" y="787"/>
                    </a:lnTo>
                    <a:lnTo>
                      <a:pt x="685" y="799"/>
                    </a:lnTo>
                    <a:lnTo>
                      <a:pt x="692" y="814"/>
                    </a:lnTo>
                    <a:lnTo>
                      <a:pt x="700" y="830"/>
                    </a:lnTo>
                    <a:lnTo>
                      <a:pt x="715" y="842"/>
                    </a:lnTo>
                    <a:lnTo>
                      <a:pt x="732" y="852"/>
                    </a:lnTo>
                    <a:lnTo>
                      <a:pt x="754" y="856"/>
                    </a:lnTo>
                    <a:lnTo>
                      <a:pt x="777" y="852"/>
                    </a:lnTo>
                    <a:lnTo>
                      <a:pt x="795" y="842"/>
                    </a:lnTo>
                    <a:lnTo>
                      <a:pt x="808" y="830"/>
                    </a:lnTo>
                    <a:lnTo>
                      <a:pt x="816" y="814"/>
                    </a:lnTo>
                    <a:lnTo>
                      <a:pt x="827" y="799"/>
                    </a:lnTo>
                    <a:lnTo>
                      <a:pt x="831" y="788"/>
                    </a:lnTo>
                    <a:lnTo>
                      <a:pt x="831" y="785"/>
                    </a:lnTo>
                    <a:lnTo>
                      <a:pt x="831" y="122"/>
                    </a:lnTo>
                    <a:lnTo>
                      <a:pt x="830" y="105"/>
                    </a:lnTo>
                    <a:lnTo>
                      <a:pt x="814" y="73"/>
                    </a:lnTo>
                    <a:lnTo>
                      <a:pt x="792" y="43"/>
                    </a:lnTo>
                    <a:lnTo>
                      <a:pt x="766" y="22"/>
                    </a:lnTo>
                    <a:lnTo>
                      <a:pt x="734" y="6"/>
                    </a:lnTo>
                    <a:lnTo>
                      <a:pt x="703" y="0"/>
                    </a:lnTo>
                    <a:lnTo>
                      <a:pt x="136" y="0"/>
                    </a:lnTo>
                    <a:lnTo>
                      <a:pt x="193" y="57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3399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Group 24"/>
            <p:cNvGrpSpPr>
              <a:grpSpLocks/>
            </p:cNvGrpSpPr>
            <p:nvPr/>
          </p:nvGrpSpPr>
          <p:grpSpPr bwMode="auto">
            <a:xfrm>
              <a:off x="645310" y="4189776"/>
              <a:ext cx="348032" cy="471302"/>
              <a:chOff x="533" y="1096"/>
              <a:chExt cx="1044" cy="2366"/>
            </a:xfrm>
          </p:grpSpPr>
          <p:pic>
            <p:nvPicPr>
              <p:cNvPr id="84" name="Picture 25" descr="ma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" y="1096"/>
                <a:ext cx="1044" cy="2366"/>
              </a:xfrm>
              <a:prstGeom prst="rect">
                <a:avLst/>
              </a:prstGeom>
              <a:noFill/>
            </p:spPr>
          </p:pic>
          <p:sp>
            <p:nvSpPr>
              <p:cNvPr id="85" name="Freeform 26"/>
              <p:cNvSpPr>
                <a:spLocks/>
              </p:cNvSpPr>
              <p:nvPr/>
            </p:nvSpPr>
            <p:spPr bwMode="gray">
              <a:xfrm>
                <a:off x="859" y="1098"/>
                <a:ext cx="425" cy="426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CC33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27"/>
              <p:cNvSpPr>
                <a:spLocks/>
              </p:cNvSpPr>
              <p:nvPr/>
            </p:nvSpPr>
            <p:spPr bwMode="gray">
              <a:xfrm>
                <a:off x="664" y="1616"/>
                <a:ext cx="831" cy="1742"/>
              </a:xfrm>
              <a:custGeom>
                <a:avLst/>
                <a:gdLst/>
                <a:ahLst/>
                <a:cxnLst>
                  <a:cxn ang="0">
                    <a:pos x="104" y="8"/>
                  </a:cxn>
                  <a:cxn ang="0">
                    <a:pos x="44" y="49"/>
                  </a:cxn>
                  <a:cxn ang="0">
                    <a:pos x="6" y="116"/>
                  </a:cxn>
                  <a:cxn ang="0">
                    <a:pos x="0" y="787"/>
                  </a:cxn>
                  <a:cxn ang="0">
                    <a:pos x="1" y="797"/>
                  </a:cxn>
                  <a:cxn ang="0">
                    <a:pos x="13" y="824"/>
                  </a:cxn>
                  <a:cxn ang="0">
                    <a:pos x="38" y="850"/>
                  </a:cxn>
                  <a:cxn ang="0">
                    <a:pos x="81" y="861"/>
                  </a:cxn>
                  <a:cxn ang="0">
                    <a:pos x="122" y="852"/>
                  </a:cxn>
                  <a:cxn ang="0">
                    <a:pos x="145" y="825"/>
                  </a:cxn>
                  <a:cxn ang="0">
                    <a:pos x="154" y="797"/>
                  </a:cxn>
                  <a:cxn ang="0">
                    <a:pos x="157" y="777"/>
                  </a:cxn>
                  <a:cxn ang="0">
                    <a:pos x="157" y="257"/>
                  </a:cxn>
                  <a:cxn ang="0">
                    <a:pos x="180" y="1654"/>
                  </a:cxn>
                  <a:cxn ang="0">
                    <a:pos x="290" y="1738"/>
                  </a:cxn>
                  <a:cxn ang="0">
                    <a:pos x="382" y="1702"/>
                  </a:cxn>
                  <a:cxn ang="0">
                    <a:pos x="404" y="852"/>
                  </a:cxn>
                  <a:cxn ang="0">
                    <a:pos x="441" y="912"/>
                  </a:cxn>
                  <a:cxn ang="0">
                    <a:pos x="441" y="1026"/>
                  </a:cxn>
                  <a:cxn ang="0">
                    <a:pos x="441" y="1159"/>
                  </a:cxn>
                  <a:cxn ang="0">
                    <a:pos x="441" y="1295"/>
                  </a:cxn>
                  <a:cxn ang="0">
                    <a:pos x="442" y="1431"/>
                  </a:cxn>
                  <a:cxn ang="0">
                    <a:pos x="442" y="1552"/>
                  </a:cxn>
                  <a:cxn ang="0">
                    <a:pos x="442" y="1647"/>
                  </a:cxn>
                  <a:cxn ang="0">
                    <a:pos x="444" y="1658"/>
                  </a:cxn>
                  <a:cxn ang="0">
                    <a:pos x="452" y="1682"/>
                  </a:cxn>
                  <a:cxn ang="0">
                    <a:pos x="478" y="1720"/>
                  </a:cxn>
                  <a:cxn ang="0">
                    <a:pos x="546" y="1742"/>
                  </a:cxn>
                  <a:cxn ang="0">
                    <a:pos x="654" y="1644"/>
                  </a:cxn>
                  <a:cxn ang="0">
                    <a:pos x="676" y="257"/>
                  </a:cxn>
                  <a:cxn ang="0">
                    <a:pos x="679" y="777"/>
                  </a:cxn>
                  <a:cxn ang="0">
                    <a:pos x="685" y="799"/>
                  </a:cxn>
                  <a:cxn ang="0">
                    <a:pos x="700" y="830"/>
                  </a:cxn>
                  <a:cxn ang="0">
                    <a:pos x="732" y="852"/>
                  </a:cxn>
                  <a:cxn ang="0">
                    <a:pos x="777" y="852"/>
                  </a:cxn>
                  <a:cxn ang="0">
                    <a:pos x="808" y="830"/>
                  </a:cxn>
                  <a:cxn ang="0">
                    <a:pos x="827" y="799"/>
                  </a:cxn>
                  <a:cxn ang="0">
                    <a:pos x="831" y="785"/>
                  </a:cxn>
                  <a:cxn ang="0">
                    <a:pos x="830" y="105"/>
                  </a:cxn>
                  <a:cxn ang="0">
                    <a:pos x="792" y="43"/>
                  </a:cxn>
                  <a:cxn ang="0">
                    <a:pos x="734" y="6"/>
                  </a:cxn>
                  <a:cxn ang="0">
                    <a:pos x="136" y="0"/>
                  </a:cxn>
                  <a:cxn ang="0">
                    <a:pos x="136" y="0"/>
                  </a:cxn>
                </a:cxnLst>
                <a:rect l="0" t="0" r="r" b="b"/>
                <a:pathLst>
                  <a:path w="831" h="1742">
                    <a:moveTo>
                      <a:pt x="136" y="0"/>
                    </a:moveTo>
                    <a:lnTo>
                      <a:pt x="104" y="8"/>
                    </a:lnTo>
                    <a:lnTo>
                      <a:pt x="73" y="25"/>
                    </a:lnTo>
                    <a:lnTo>
                      <a:pt x="44" y="49"/>
                    </a:lnTo>
                    <a:lnTo>
                      <a:pt x="22" y="82"/>
                    </a:lnTo>
                    <a:lnTo>
                      <a:pt x="6" y="116"/>
                    </a:lnTo>
                    <a:lnTo>
                      <a:pt x="0" y="153"/>
                    </a:lnTo>
                    <a:lnTo>
                      <a:pt x="0" y="787"/>
                    </a:lnTo>
                    <a:lnTo>
                      <a:pt x="0" y="790"/>
                    </a:lnTo>
                    <a:lnTo>
                      <a:pt x="1" y="797"/>
                    </a:lnTo>
                    <a:lnTo>
                      <a:pt x="6" y="811"/>
                    </a:lnTo>
                    <a:lnTo>
                      <a:pt x="13" y="824"/>
                    </a:lnTo>
                    <a:lnTo>
                      <a:pt x="23" y="839"/>
                    </a:lnTo>
                    <a:lnTo>
                      <a:pt x="38" y="850"/>
                    </a:lnTo>
                    <a:lnTo>
                      <a:pt x="57" y="859"/>
                    </a:lnTo>
                    <a:lnTo>
                      <a:pt x="81" y="861"/>
                    </a:lnTo>
                    <a:lnTo>
                      <a:pt x="104" y="859"/>
                    </a:lnTo>
                    <a:lnTo>
                      <a:pt x="122" y="852"/>
                    </a:lnTo>
                    <a:lnTo>
                      <a:pt x="133" y="839"/>
                    </a:lnTo>
                    <a:lnTo>
                      <a:pt x="145" y="825"/>
                    </a:lnTo>
                    <a:lnTo>
                      <a:pt x="149" y="811"/>
                    </a:lnTo>
                    <a:lnTo>
                      <a:pt x="154" y="797"/>
                    </a:lnTo>
                    <a:lnTo>
                      <a:pt x="155" y="785"/>
                    </a:lnTo>
                    <a:lnTo>
                      <a:pt x="157" y="777"/>
                    </a:lnTo>
                    <a:lnTo>
                      <a:pt x="157" y="773"/>
                    </a:lnTo>
                    <a:lnTo>
                      <a:pt x="157" y="257"/>
                    </a:lnTo>
                    <a:lnTo>
                      <a:pt x="182" y="254"/>
                    </a:lnTo>
                    <a:cubicBezTo>
                      <a:pt x="182" y="254"/>
                      <a:pt x="181" y="954"/>
                      <a:pt x="180" y="1654"/>
                    </a:cubicBezTo>
                    <a:cubicBezTo>
                      <a:pt x="190" y="1694"/>
                      <a:pt x="204" y="1706"/>
                      <a:pt x="222" y="1720"/>
                    </a:cubicBezTo>
                    <a:cubicBezTo>
                      <a:pt x="240" y="1734"/>
                      <a:pt x="270" y="1736"/>
                      <a:pt x="290" y="1738"/>
                    </a:cubicBezTo>
                    <a:cubicBezTo>
                      <a:pt x="310" y="1740"/>
                      <a:pt x="327" y="1736"/>
                      <a:pt x="342" y="1730"/>
                    </a:cubicBezTo>
                    <a:cubicBezTo>
                      <a:pt x="357" y="1724"/>
                      <a:pt x="372" y="1716"/>
                      <a:pt x="382" y="1702"/>
                    </a:cubicBezTo>
                    <a:cubicBezTo>
                      <a:pt x="392" y="1688"/>
                      <a:pt x="404" y="1660"/>
                      <a:pt x="405" y="1647"/>
                    </a:cubicBezTo>
                    <a:cubicBezTo>
                      <a:pt x="404" y="1249"/>
                      <a:pt x="404" y="852"/>
                      <a:pt x="404" y="852"/>
                    </a:cubicBezTo>
                    <a:lnTo>
                      <a:pt x="436" y="852"/>
                    </a:lnTo>
                    <a:lnTo>
                      <a:pt x="441" y="912"/>
                    </a:lnTo>
                    <a:lnTo>
                      <a:pt x="441" y="967"/>
                    </a:lnTo>
                    <a:lnTo>
                      <a:pt x="441" y="1026"/>
                    </a:lnTo>
                    <a:lnTo>
                      <a:pt x="441" y="1091"/>
                    </a:lnTo>
                    <a:lnTo>
                      <a:pt x="441" y="1159"/>
                    </a:lnTo>
                    <a:lnTo>
                      <a:pt x="441" y="1226"/>
                    </a:lnTo>
                    <a:lnTo>
                      <a:pt x="441" y="1295"/>
                    </a:lnTo>
                    <a:lnTo>
                      <a:pt x="442" y="1363"/>
                    </a:lnTo>
                    <a:lnTo>
                      <a:pt x="442" y="1431"/>
                    </a:lnTo>
                    <a:lnTo>
                      <a:pt x="442" y="1493"/>
                    </a:lnTo>
                    <a:lnTo>
                      <a:pt x="442" y="1552"/>
                    </a:lnTo>
                    <a:lnTo>
                      <a:pt x="442" y="1603"/>
                    </a:lnTo>
                    <a:lnTo>
                      <a:pt x="442" y="1647"/>
                    </a:lnTo>
                    <a:lnTo>
                      <a:pt x="442" y="1649"/>
                    </a:lnTo>
                    <a:lnTo>
                      <a:pt x="444" y="1658"/>
                    </a:lnTo>
                    <a:lnTo>
                      <a:pt x="450" y="1668"/>
                    </a:lnTo>
                    <a:lnTo>
                      <a:pt x="452" y="1682"/>
                    </a:lnTo>
                    <a:lnTo>
                      <a:pt x="460" y="1698"/>
                    </a:lnTo>
                    <a:lnTo>
                      <a:pt x="478" y="1720"/>
                    </a:lnTo>
                    <a:lnTo>
                      <a:pt x="510" y="1738"/>
                    </a:lnTo>
                    <a:lnTo>
                      <a:pt x="546" y="1742"/>
                    </a:lnTo>
                    <a:cubicBezTo>
                      <a:pt x="564" y="1738"/>
                      <a:pt x="602" y="1728"/>
                      <a:pt x="620" y="1712"/>
                    </a:cubicBezTo>
                    <a:cubicBezTo>
                      <a:pt x="638" y="1696"/>
                      <a:pt x="648" y="1670"/>
                      <a:pt x="654" y="1644"/>
                    </a:cubicBezTo>
                    <a:cubicBezTo>
                      <a:pt x="654" y="950"/>
                      <a:pt x="654" y="256"/>
                      <a:pt x="654" y="256"/>
                    </a:cubicBezTo>
                    <a:lnTo>
                      <a:pt x="676" y="257"/>
                    </a:lnTo>
                    <a:lnTo>
                      <a:pt x="676" y="773"/>
                    </a:lnTo>
                    <a:lnTo>
                      <a:pt x="679" y="777"/>
                    </a:lnTo>
                    <a:lnTo>
                      <a:pt x="680" y="787"/>
                    </a:lnTo>
                    <a:lnTo>
                      <a:pt x="685" y="799"/>
                    </a:lnTo>
                    <a:lnTo>
                      <a:pt x="692" y="814"/>
                    </a:lnTo>
                    <a:lnTo>
                      <a:pt x="700" y="830"/>
                    </a:lnTo>
                    <a:lnTo>
                      <a:pt x="715" y="842"/>
                    </a:lnTo>
                    <a:lnTo>
                      <a:pt x="732" y="852"/>
                    </a:lnTo>
                    <a:lnTo>
                      <a:pt x="754" y="856"/>
                    </a:lnTo>
                    <a:lnTo>
                      <a:pt x="777" y="852"/>
                    </a:lnTo>
                    <a:lnTo>
                      <a:pt x="795" y="842"/>
                    </a:lnTo>
                    <a:lnTo>
                      <a:pt x="808" y="830"/>
                    </a:lnTo>
                    <a:lnTo>
                      <a:pt x="816" y="814"/>
                    </a:lnTo>
                    <a:lnTo>
                      <a:pt x="827" y="799"/>
                    </a:lnTo>
                    <a:lnTo>
                      <a:pt x="831" y="788"/>
                    </a:lnTo>
                    <a:lnTo>
                      <a:pt x="831" y="785"/>
                    </a:lnTo>
                    <a:lnTo>
                      <a:pt x="831" y="122"/>
                    </a:lnTo>
                    <a:lnTo>
                      <a:pt x="830" y="105"/>
                    </a:lnTo>
                    <a:lnTo>
                      <a:pt x="814" y="73"/>
                    </a:lnTo>
                    <a:lnTo>
                      <a:pt x="792" y="43"/>
                    </a:lnTo>
                    <a:lnTo>
                      <a:pt x="766" y="22"/>
                    </a:lnTo>
                    <a:lnTo>
                      <a:pt x="734" y="6"/>
                    </a:lnTo>
                    <a:lnTo>
                      <a:pt x="703" y="0"/>
                    </a:lnTo>
                    <a:lnTo>
                      <a:pt x="136" y="0"/>
                    </a:lnTo>
                    <a:lnTo>
                      <a:pt x="193" y="57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CC33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0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15508056"/>
              </p:ext>
            </p:extLst>
          </p:nvPr>
        </p:nvGraphicFramePr>
        <p:xfrm>
          <a:off x="445816" y="382860"/>
          <a:ext cx="8234473" cy="6103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9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</Words>
  <Application>Microsoft Macintosh PowerPoint</Application>
  <PresentationFormat>全屏显示(4:3)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humphery yu</dc:creator>
  <cp:lastModifiedBy>humphery yu</cp:lastModifiedBy>
  <cp:revision>57</cp:revision>
  <dcterms:created xsi:type="dcterms:W3CDTF">2014-03-29T15:24:25Z</dcterms:created>
  <dcterms:modified xsi:type="dcterms:W3CDTF">2014-03-31T03:34:11Z</dcterms:modified>
</cp:coreProperties>
</file>