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10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F8886-C5DF-004C-9FAA-FE368457877A}" type="datetimeFigureOut">
              <a:rPr kumimoji="1" lang="zh-CN" altLang="en-US" smtClean="0"/>
              <a:t>3/29/14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F542F-E9A3-AB47-933B-48D86EB7B5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690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542F-E9A3-AB47-933B-48D86EB7B58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409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A8BE-932F-9344-8195-8968AD1F1BDA}" type="datetimeFigureOut">
              <a:rPr kumimoji="1" lang="zh-CN" altLang="en-US" smtClean="0"/>
              <a:t>3/29/14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D734-E00B-CD46-9F74-55AD60CC8B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319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A8BE-932F-9344-8195-8968AD1F1BDA}" type="datetimeFigureOut">
              <a:rPr kumimoji="1" lang="zh-CN" altLang="en-US" smtClean="0"/>
              <a:t>3/29/14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D734-E00B-CD46-9F74-55AD60CC8B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212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A8BE-932F-9344-8195-8968AD1F1BDA}" type="datetimeFigureOut">
              <a:rPr kumimoji="1" lang="zh-CN" altLang="en-US" smtClean="0"/>
              <a:t>3/29/14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D734-E00B-CD46-9F74-55AD60CC8B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923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A8BE-932F-9344-8195-8968AD1F1BDA}" type="datetimeFigureOut">
              <a:rPr kumimoji="1" lang="zh-CN" altLang="en-US" smtClean="0"/>
              <a:t>3/29/14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D734-E00B-CD46-9F74-55AD60CC8B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583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A8BE-932F-9344-8195-8968AD1F1BDA}" type="datetimeFigureOut">
              <a:rPr kumimoji="1" lang="zh-CN" altLang="en-US" smtClean="0"/>
              <a:t>3/29/14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D734-E00B-CD46-9F74-55AD60CC8B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392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A8BE-932F-9344-8195-8968AD1F1BDA}" type="datetimeFigureOut">
              <a:rPr kumimoji="1" lang="zh-CN" altLang="en-US" smtClean="0"/>
              <a:t>3/29/14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D734-E00B-CD46-9F74-55AD60CC8B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233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A8BE-932F-9344-8195-8968AD1F1BDA}" type="datetimeFigureOut">
              <a:rPr kumimoji="1" lang="zh-CN" altLang="en-US" smtClean="0"/>
              <a:t>3/29/14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D734-E00B-CD46-9F74-55AD60CC8B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629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A8BE-932F-9344-8195-8968AD1F1BDA}" type="datetimeFigureOut">
              <a:rPr kumimoji="1" lang="zh-CN" altLang="en-US" smtClean="0"/>
              <a:t>3/29/14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D734-E00B-CD46-9F74-55AD60CC8B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56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A8BE-932F-9344-8195-8968AD1F1BDA}" type="datetimeFigureOut">
              <a:rPr kumimoji="1" lang="zh-CN" altLang="en-US" smtClean="0"/>
              <a:t>3/29/14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D734-E00B-CD46-9F74-55AD60CC8B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014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A8BE-932F-9344-8195-8968AD1F1BDA}" type="datetimeFigureOut">
              <a:rPr kumimoji="1" lang="zh-CN" altLang="en-US" smtClean="0"/>
              <a:t>3/29/14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D734-E00B-CD46-9F74-55AD60CC8B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393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A8BE-932F-9344-8195-8968AD1F1BDA}" type="datetimeFigureOut">
              <a:rPr kumimoji="1" lang="zh-CN" altLang="en-US" smtClean="0"/>
              <a:t>3/29/14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D734-E00B-CD46-9F74-55AD60CC8B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10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BA8BE-932F-9344-8195-8968AD1F1BDA}" type="datetimeFigureOut">
              <a:rPr kumimoji="1" lang="zh-CN" altLang="en-US" smtClean="0"/>
              <a:t>3/29/14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AD734-E00B-CD46-9F74-55AD60CC8B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0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 70"/>
          <p:cNvGrpSpPr/>
          <p:nvPr/>
        </p:nvGrpSpPr>
        <p:grpSpPr>
          <a:xfrm>
            <a:off x="691107" y="1819477"/>
            <a:ext cx="5250896" cy="3091900"/>
            <a:chOff x="691107" y="1819477"/>
            <a:chExt cx="5250896" cy="30919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678" y="1819477"/>
              <a:ext cx="454943" cy="51354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107" y="2318078"/>
              <a:ext cx="454943" cy="513547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6952" y="2882525"/>
              <a:ext cx="454943" cy="51354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107" y="3396072"/>
              <a:ext cx="454943" cy="51354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5876" y="3889128"/>
              <a:ext cx="454943" cy="513547"/>
            </a:xfrm>
            <a:prstGeom prst="rect">
              <a:avLst/>
            </a:prstGeom>
          </p:spPr>
        </p:pic>
        <p:grpSp>
          <p:nvGrpSpPr>
            <p:cNvPr id="13" name="Group 55"/>
            <p:cNvGrpSpPr>
              <a:grpSpLocks noChangeAspect="1"/>
            </p:cNvGrpSpPr>
            <p:nvPr/>
          </p:nvGrpSpPr>
          <p:grpSpPr bwMode="auto">
            <a:xfrm>
              <a:off x="3203269" y="2779349"/>
              <a:ext cx="915987" cy="801687"/>
              <a:chOff x="0" y="0"/>
              <a:chExt cx="577" cy="505"/>
            </a:xfrm>
          </p:grpSpPr>
          <p:sp>
            <p:nvSpPr>
              <p:cNvPr id="14" name="AutoShape 56"/>
              <p:cNvSpPr>
                <a:spLocks noChangeAspect="1" noChangeArrowheads="1" noTextEdit="1"/>
              </p:cNvSpPr>
              <p:nvPr/>
            </p:nvSpPr>
            <p:spPr bwMode="auto">
              <a:xfrm>
                <a:off x="0" y="0"/>
                <a:ext cx="577" cy="5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未知"/>
              <p:cNvSpPr>
                <a:spLocks/>
              </p:cNvSpPr>
              <p:nvPr/>
            </p:nvSpPr>
            <p:spPr bwMode="auto">
              <a:xfrm>
                <a:off x="0" y="0"/>
                <a:ext cx="577" cy="505"/>
              </a:xfrm>
              <a:custGeom>
                <a:avLst/>
                <a:gdLst>
                  <a:gd name="T0" fmla="*/ 0 w 16156"/>
                  <a:gd name="T1" fmla="*/ 1770 h 14140"/>
                  <a:gd name="T2" fmla="*/ 2604 w 16156"/>
                  <a:gd name="T3" fmla="*/ 0 h 14140"/>
                  <a:gd name="T4" fmla="*/ 10203 w 16156"/>
                  <a:gd name="T5" fmla="*/ 0 h 14140"/>
                  <a:gd name="T6" fmla="*/ 10203 w 16156"/>
                  <a:gd name="T7" fmla="*/ 0 h 14140"/>
                  <a:gd name="T8" fmla="*/ 11338 w 16156"/>
                  <a:gd name="T9" fmla="*/ 0 h 14140"/>
                  <a:gd name="T10" fmla="*/ 13547 w 16156"/>
                  <a:gd name="T11" fmla="*/ 4473 h 14140"/>
                  <a:gd name="T12" fmla="*/ 16156 w 16156"/>
                  <a:gd name="T13" fmla="*/ 4473 h 14140"/>
                  <a:gd name="T14" fmla="*/ 16156 w 16156"/>
                  <a:gd name="T15" fmla="*/ 7759 h 14140"/>
                  <a:gd name="T16" fmla="*/ 16156 w 16156"/>
                  <a:gd name="T17" fmla="*/ 7759 h 14140"/>
                  <a:gd name="T18" fmla="*/ 16156 w 16156"/>
                  <a:gd name="T19" fmla="*/ 7759 h 14140"/>
                  <a:gd name="T20" fmla="*/ 13548 w 16156"/>
                  <a:gd name="T21" fmla="*/ 9525 h 14140"/>
                  <a:gd name="T22" fmla="*/ 13548 w 16156"/>
                  <a:gd name="T23" fmla="*/ 9530 h 14140"/>
                  <a:gd name="T24" fmla="*/ 13542 w 16156"/>
                  <a:gd name="T25" fmla="*/ 9530 h 14140"/>
                  <a:gd name="T26" fmla="*/ 13536 w 16156"/>
                  <a:gd name="T27" fmla="*/ 9534 h 14140"/>
                  <a:gd name="T28" fmla="*/ 13534 w 16156"/>
                  <a:gd name="T29" fmla="*/ 9530 h 14140"/>
                  <a:gd name="T30" fmla="*/ 12487 w 16156"/>
                  <a:gd name="T31" fmla="*/ 9530 h 14140"/>
                  <a:gd name="T32" fmla="*/ 10787 w 16156"/>
                  <a:gd name="T33" fmla="*/ 12370 h 14140"/>
                  <a:gd name="T34" fmla="*/ 10787 w 16156"/>
                  <a:gd name="T35" fmla="*/ 12370 h 14140"/>
                  <a:gd name="T36" fmla="*/ 8179 w 16156"/>
                  <a:gd name="T37" fmla="*/ 14140 h 14140"/>
                  <a:gd name="T38" fmla="*/ 8179 w 16156"/>
                  <a:gd name="T39" fmla="*/ 14140 h 14140"/>
                  <a:gd name="T40" fmla="*/ 8179 w 16156"/>
                  <a:gd name="T41" fmla="*/ 14140 h 14140"/>
                  <a:gd name="T42" fmla="*/ 8179 w 16156"/>
                  <a:gd name="T43" fmla="*/ 14140 h 14140"/>
                  <a:gd name="T44" fmla="*/ 0 w 16156"/>
                  <a:gd name="T45" fmla="*/ 14140 h 14140"/>
                  <a:gd name="T46" fmla="*/ 0 w 16156"/>
                  <a:gd name="T47" fmla="*/ 1770 h 14140"/>
                  <a:gd name="T48" fmla="*/ 2608 w 16156"/>
                  <a:gd name="T49" fmla="*/ 1770 h 14140"/>
                  <a:gd name="T50" fmla="*/ 2608 w 16156"/>
                  <a:gd name="T51" fmla="*/ 1770 h 14140"/>
                  <a:gd name="T52" fmla="*/ 0 w 16156"/>
                  <a:gd name="T53" fmla="*/ 1770 h 14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156" h="14140">
                    <a:moveTo>
                      <a:pt x="0" y="1770"/>
                    </a:moveTo>
                    <a:lnTo>
                      <a:pt x="2604" y="0"/>
                    </a:lnTo>
                    <a:lnTo>
                      <a:pt x="10203" y="0"/>
                    </a:lnTo>
                    <a:lnTo>
                      <a:pt x="10203" y="0"/>
                    </a:lnTo>
                    <a:lnTo>
                      <a:pt x="11338" y="0"/>
                    </a:lnTo>
                    <a:lnTo>
                      <a:pt x="13547" y="4473"/>
                    </a:lnTo>
                    <a:lnTo>
                      <a:pt x="16156" y="4473"/>
                    </a:lnTo>
                    <a:lnTo>
                      <a:pt x="16156" y="7759"/>
                    </a:lnTo>
                    <a:lnTo>
                      <a:pt x="16156" y="7759"/>
                    </a:lnTo>
                    <a:lnTo>
                      <a:pt x="16156" y="7759"/>
                    </a:lnTo>
                    <a:lnTo>
                      <a:pt x="13548" y="9525"/>
                    </a:lnTo>
                    <a:lnTo>
                      <a:pt x="13548" y="9530"/>
                    </a:lnTo>
                    <a:lnTo>
                      <a:pt x="13542" y="9530"/>
                    </a:lnTo>
                    <a:lnTo>
                      <a:pt x="13536" y="9534"/>
                    </a:lnTo>
                    <a:lnTo>
                      <a:pt x="13534" y="9530"/>
                    </a:lnTo>
                    <a:lnTo>
                      <a:pt x="12487" y="9530"/>
                    </a:lnTo>
                    <a:lnTo>
                      <a:pt x="10787" y="12370"/>
                    </a:lnTo>
                    <a:lnTo>
                      <a:pt x="10787" y="12370"/>
                    </a:lnTo>
                    <a:lnTo>
                      <a:pt x="8179" y="14140"/>
                    </a:lnTo>
                    <a:lnTo>
                      <a:pt x="8179" y="14140"/>
                    </a:lnTo>
                    <a:lnTo>
                      <a:pt x="8179" y="14140"/>
                    </a:lnTo>
                    <a:lnTo>
                      <a:pt x="8179" y="14140"/>
                    </a:lnTo>
                    <a:lnTo>
                      <a:pt x="0" y="14140"/>
                    </a:lnTo>
                    <a:lnTo>
                      <a:pt x="0" y="1770"/>
                    </a:lnTo>
                    <a:lnTo>
                      <a:pt x="2608" y="1770"/>
                    </a:lnTo>
                    <a:lnTo>
                      <a:pt x="2608" y="1770"/>
                    </a:lnTo>
                    <a:lnTo>
                      <a:pt x="0" y="1770"/>
                    </a:lnTo>
                    <a:close/>
                  </a:path>
                </a:pathLst>
              </a:custGeom>
              <a:solidFill>
                <a:srgbClr val="0042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未知"/>
              <p:cNvSpPr>
                <a:spLocks/>
              </p:cNvSpPr>
              <p:nvPr/>
            </p:nvSpPr>
            <p:spPr bwMode="auto">
              <a:xfrm>
                <a:off x="0" y="0"/>
                <a:ext cx="577" cy="505"/>
              </a:xfrm>
              <a:custGeom>
                <a:avLst/>
                <a:gdLst>
                  <a:gd name="T0" fmla="*/ 0 w 16156"/>
                  <a:gd name="T1" fmla="*/ 1770 h 14140"/>
                  <a:gd name="T2" fmla="*/ 2604 w 16156"/>
                  <a:gd name="T3" fmla="*/ 0 h 14140"/>
                  <a:gd name="T4" fmla="*/ 10203 w 16156"/>
                  <a:gd name="T5" fmla="*/ 0 h 14140"/>
                  <a:gd name="T6" fmla="*/ 10203 w 16156"/>
                  <a:gd name="T7" fmla="*/ 0 h 14140"/>
                  <a:gd name="T8" fmla="*/ 11338 w 16156"/>
                  <a:gd name="T9" fmla="*/ 0 h 14140"/>
                  <a:gd name="T10" fmla="*/ 13547 w 16156"/>
                  <a:gd name="T11" fmla="*/ 4473 h 14140"/>
                  <a:gd name="T12" fmla="*/ 16156 w 16156"/>
                  <a:gd name="T13" fmla="*/ 4473 h 14140"/>
                  <a:gd name="T14" fmla="*/ 16156 w 16156"/>
                  <a:gd name="T15" fmla="*/ 7759 h 14140"/>
                  <a:gd name="T16" fmla="*/ 16156 w 16156"/>
                  <a:gd name="T17" fmla="*/ 7759 h 14140"/>
                  <a:gd name="T18" fmla="*/ 16156 w 16156"/>
                  <a:gd name="T19" fmla="*/ 7759 h 14140"/>
                  <a:gd name="T20" fmla="*/ 13536 w 16156"/>
                  <a:gd name="T21" fmla="*/ 9534 h 14140"/>
                  <a:gd name="T22" fmla="*/ 12992 w 16156"/>
                  <a:gd name="T23" fmla="*/ 8684 h 14140"/>
                  <a:gd name="T24" fmla="*/ 10787 w 16156"/>
                  <a:gd name="T25" fmla="*/ 12370 h 14140"/>
                  <a:gd name="T26" fmla="*/ 10787 w 16156"/>
                  <a:gd name="T27" fmla="*/ 12370 h 14140"/>
                  <a:gd name="T28" fmla="*/ 8179 w 16156"/>
                  <a:gd name="T29" fmla="*/ 14140 h 14140"/>
                  <a:gd name="T30" fmla="*/ 8170 w 16156"/>
                  <a:gd name="T31" fmla="*/ 14124 h 14140"/>
                  <a:gd name="T32" fmla="*/ 8144 w 16156"/>
                  <a:gd name="T33" fmla="*/ 14077 h 14140"/>
                  <a:gd name="T34" fmla="*/ 8103 w 16156"/>
                  <a:gd name="T35" fmla="*/ 14005 h 14140"/>
                  <a:gd name="T36" fmla="*/ 8050 w 16156"/>
                  <a:gd name="T37" fmla="*/ 13909 h 14140"/>
                  <a:gd name="T38" fmla="*/ 7987 w 16156"/>
                  <a:gd name="T39" fmla="*/ 13795 h 14140"/>
                  <a:gd name="T40" fmla="*/ 7917 w 16156"/>
                  <a:gd name="T41" fmla="*/ 13666 h 14140"/>
                  <a:gd name="T42" fmla="*/ 7842 w 16156"/>
                  <a:gd name="T43" fmla="*/ 13525 h 14140"/>
                  <a:gd name="T44" fmla="*/ 7765 w 16156"/>
                  <a:gd name="T45" fmla="*/ 13377 h 14140"/>
                  <a:gd name="T46" fmla="*/ 7726 w 16156"/>
                  <a:gd name="T47" fmla="*/ 13301 h 14140"/>
                  <a:gd name="T48" fmla="*/ 7686 w 16156"/>
                  <a:gd name="T49" fmla="*/ 13224 h 14140"/>
                  <a:gd name="T50" fmla="*/ 7649 w 16156"/>
                  <a:gd name="T51" fmla="*/ 13148 h 14140"/>
                  <a:gd name="T52" fmla="*/ 7611 w 16156"/>
                  <a:gd name="T53" fmla="*/ 13072 h 14140"/>
                  <a:gd name="T54" fmla="*/ 7575 w 16156"/>
                  <a:gd name="T55" fmla="*/ 12997 h 14140"/>
                  <a:gd name="T56" fmla="*/ 7540 w 16156"/>
                  <a:gd name="T57" fmla="*/ 12924 h 14140"/>
                  <a:gd name="T58" fmla="*/ 7507 w 16156"/>
                  <a:gd name="T59" fmla="*/ 12852 h 14140"/>
                  <a:gd name="T60" fmla="*/ 7476 w 16156"/>
                  <a:gd name="T61" fmla="*/ 12783 h 14140"/>
                  <a:gd name="T62" fmla="*/ 7447 w 16156"/>
                  <a:gd name="T63" fmla="*/ 12716 h 14140"/>
                  <a:gd name="T64" fmla="*/ 7422 w 16156"/>
                  <a:gd name="T65" fmla="*/ 12654 h 14140"/>
                  <a:gd name="T66" fmla="*/ 7398 w 16156"/>
                  <a:gd name="T67" fmla="*/ 12594 h 14140"/>
                  <a:gd name="T68" fmla="*/ 7378 w 16156"/>
                  <a:gd name="T69" fmla="*/ 12538 h 14140"/>
                  <a:gd name="T70" fmla="*/ 7362 w 16156"/>
                  <a:gd name="T71" fmla="*/ 12488 h 14140"/>
                  <a:gd name="T72" fmla="*/ 7350 w 16156"/>
                  <a:gd name="T73" fmla="*/ 12442 h 14140"/>
                  <a:gd name="T74" fmla="*/ 7341 w 16156"/>
                  <a:gd name="T75" fmla="*/ 12403 h 14140"/>
                  <a:gd name="T76" fmla="*/ 7338 w 16156"/>
                  <a:gd name="T77" fmla="*/ 12370 h 14140"/>
                  <a:gd name="T78" fmla="*/ 2608 w 16156"/>
                  <a:gd name="T79" fmla="*/ 12370 h 14140"/>
                  <a:gd name="T80" fmla="*/ 2608 w 16156"/>
                  <a:gd name="T81" fmla="*/ 1770 h 14140"/>
                  <a:gd name="T82" fmla="*/ 0 w 16156"/>
                  <a:gd name="T83" fmla="*/ 1770 h 14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156" h="14140">
                    <a:moveTo>
                      <a:pt x="0" y="1770"/>
                    </a:moveTo>
                    <a:lnTo>
                      <a:pt x="2604" y="0"/>
                    </a:lnTo>
                    <a:lnTo>
                      <a:pt x="10203" y="0"/>
                    </a:lnTo>
                    <a:lnTo>
                      <a:pt x="10203" y="0"/>
                    </a:lnTo>
                    <a:lnTo>
                      <a:pt x="11338" y="0"/>
                    </a:lnTo>
                    <a:lnTo>
                      <a:pt x="13547" y="4473"/>
                    </a:lnTo>
                    <a:lnTo>
                      <a:pt x="16156" y="4473"/>
                    </a:lnTo>
                    <a:lnTo>
                      <a:pt x="16156" y="7759"/>
                    </a:lnTo>
                    <a:lnTo>
                      <a:pt x="16156" y="7759"/>
                    </a:lnTo>
                    <a:lnTo>
                      <a:pt x="16156" y="7759"/>
                    </a:lnTo>
                    <a:lnTo>
                      <a:pt x="13536" y="9534"/>
                    </a:lnTo>
                    <a:lnTo>
                      <a:pt x="12992" y="8684"/>
                    </a:lnTo>
                    <a:lnTo>
                      <a:pt x="10787" y="12370"/>
                    </a:lnTo>
                    <a:lnTo>
                      <a:pt x="10787" y="12370"/>
                    </a:lnTo>
                    <a:lnTo>
                      <a:pt x="8179" y="14140"/>
                    </a:lnTo>
                    <a:lnTo>
                      <a:pt x="8170" y="14124"/>
                    </a:lnTo>
                    <a:lnTo>
                      <a:pt x="8144" y="14077"/>
                    </a:lnTo>
                    <a:lnTo>
                      <a:pt x="8103" y="14005"/>
                    </a:lnTo>
                    <a:lnTo>
                      <a:pt x="8050" y="13909"/>
                    </a:lnTo>
                    <a:lnTo>
                      <a:pt x="7987" y="13795"/>
                    </a:lnTo>
                    <a:lnTo>
                      <a:pt x="7917" y="13666"/>
                    </a:lnTo>
                    <a:lnTo>
                      <a:pt x="7842" y="13525"/>
                    </a:lnTo>
                    <a:lnTo>
                      <a:pt x="7765" y="13377"/>
                    </a:lnTo>
                    <a:lnTo>
                      <a:pt x="7726" y="13301"/>
                    </a:lnTo>
                    <a:lnTo>
                      <a:pt x="7686" y="13224"/>
                    </a:lnTo>
                    <a:lnTo>
                      <a:pt x="7649" y="13148"/>
                    </a:lnTo>
                    <a:lnTo>
                      <a:pt x="7611" y="13072"/>
                    </a:lnTo>
                    <a:lnTo>
                      <a:pt x="7575" y="12997"/>
                    </a:lnTo>
                    <a:lnTo>
                      <a:pt x="7540" y="12924"/>
                    </a:lnTo>
                    <a:lnTo>
                      <a:pt x="7507" y="12852"/>
                    </a:lnTo>
                    <a:lnTo>
                      <a:pt x="7476" y="12783"/>
                    </a:lnTo>
                    <a:lnTo>
                      <a:pt x="7447" y="12716"/>
                    </a:lnTo>
                    <a:lnTo>
                      <a:pt x="7422" y="12654"/>
                    </a:lnTo>
                    <a:lnTo>
                      <a:pt x="7398" y="12594"/>
                    </a:lnTo>
                    <a:lnTo>
                      <a:pt x="7378" y="12538"/>
                    </a:lnTo>
                    <a:lnTo>
                      <a:pt x="7362" y="12488"/>
                    </a:lnTo>
                    <a:lnTo>
                      <a:pt x="7350" y="12442"/>
                    </a:lnTo>
                    <a:lnTo>
                      <a:pt x="7341" y="12403"/>
                    </a:lnTo>
                    <a:lnTo>
                      <a:pt x="7338" y="12370"/>
                    </a:lnTo>
                    <a:lnTo>
                      <a:pt x="2608" y="12370"/>
                    </a:lnTo>
                    <a:lnTo>
                      <a:pt x="2608" y="1770"/>
                    </a:lnTo>
                    <a:lnTo>
                      <a:pt x="0" y="1770"/>
                    </a:lnTo>
                    <a:close/>
                  </a:path>
                </a:pathLst>
              </a:custGeom>
              <a:solidFill>
                <a:srgbClr val="0042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未知"/>
              <p:cNvSpPr>
                <a:spLocks/>
              </p:cNvSpPr>
              <p:nvPr/>
            </p:nvSpPr>
            <p:spPr bwMode="auto">
              <a:xfrm>
                <a:off x="0" y="63"/>
                <a:ext cx="484" cy="442"/>
              </a:xfrm>
              <a:custGeom>
                <a:avLst/>
                <a:gdLst>
                  <a:gd name="T0" fmla="*/ 0 w 13548"/>
                  <a:gd name="T1" fmla="*/ 0 h 12370"/>
                  <a:gd name="T2" fmla="*/ 8731 w 13548"/>
                  <a:gd name="T3" fmla="*/ 0 h 12370"/>
                  <a:gd name="T4" fmla="*/ 10939 w 13548"/>
                  <a:gd name="T5" fmla="*/ 4473 h 12370"/>
                  <a:gd name="T6" fmla="*/ 13548 w 13548"/>
                  <a:gd name="T7" fmla="*/ 4473 h 12370"/>
                  <a:gd name="T8" fmla="*/ 13548 w 13548"/>
                  <a:gd name="T9" fmla="*/ 7760 h 12370"/>
                  <a:gd name="T10" fmla="*/ 10939 w 13548"/>
                  <a:gd name="T11" fmla="*/ 7760 h 12370"/>
                  <a:gd name="T12" fmla="*/ 8179 w 13548"/>
                  <a:gd name="T13" fmla="*/ 12370 h 12370"/>
                  <a:gd name="T14" fmla="*/ 0 w 13548"/>
                  <a:gd name="T15" fmla="*/ 12370 h 12370"/>
                  <a:gd name="T16" fmla="*/ 0 w 13548"/>
                  <a:gd name="T17" fmla="*/ 0 h 12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48" h="12370">
                    <a:moveTo>
                      <a:pt x="0" y="0"/>
                    </a:moveTo>
                    <a:lnTo>
                      <a:pt x="8731" y="0"/>
                    </a:lnTo>
                    <a:lnTo>
                      <a:pt x="10939" y="4473"/>
                    </a:lnTo>
                    <a:lnTo>
                      <a:pt x="13548" y="4473"/>
                    </a:lnTo>
                    <a:lnTo>
                      <a:pt x="13548" y="7760"/>
                    </a:lnTo>
                    <a:lnTo>
                      <a:pt x="10939" y="7760"/>
                    </a:lnTo>
                    <a:lnTo>
                      <a:pt x="8179" y="12370"/>
                    </a:lnTo>
                    <a:lnTo>
                      <a:pt x="0" y="123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A6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未知"/>
              <p:cNvSpPr>
                <a:spLocks/>
              </p:cNvSpPr>
              <p:nvPr/>
            </p:nvSpPr>
            <p:spPr bwMode="auto">
              <a:xfrm>
                <a:off x="63" y="99"/>
                <a:ext cx="260" cy="150"/>
              </a:xfrm>
              <a:custGeom>
                <a:avLst/>
                <a:gdLst>
                  <a:gd name="T0" fmla="*/ 3345 w 7277"/>
                  <a:gd name="T1" fmla="*/ 938 h 4199"/>
                  <a:gd name="T2" fmla="*/ 0 w 7277"/>
                  <a:gd name="T3" fmla="*/ 938 h 4199"/>
                  <a:gd name="T4" fmla="*/ 0 w 7277"/>
                  <a:gd name="T5" fmla="*/ 49 h 4199"/>
                  <a:gd name="T6" fmla="*/ 3672 w 7277"/>
                  <a:gd name="T7" fmla="*/ 49 h 4199"/>
                  <a:gd name="T8" fmla="*/ 5338 w 7277"/>
                  <a:gd name="T9" fmla="*/ 1723 h 4199"/>
                  <a:gd name="T10" fmla="*/ 5772 w 7277"/>
                  <a:gd name="T11" fmla="*/ 0 h 4199"/>
                  <a:gd name="T12" fmla="*/ 7277 w 7277"/>
                  <a:gd name="T13" fmla="*/ 4199 h 4199"/>
                  <a:gd name="T14" fmla="*/ 2804 w 7277"/>
                  <a:gd name="T15" fmla="*/ 2782 h 4199"/>
                  <a:gd name="T16" fmla="*/ 4659 w 7277"/>
                  <a:gd name="T17" fmla="*/ 2385 h 4199"/>
                  <a:gd name="T18" fmla="*/ 3345 w 7277"/>
                  <a:gd name="T19" fmla="*/ 938 h 4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77" h="4199">
                    <a:moveTo>
                      <a:pt x="3345" y="938"/>
                    </a:moveTo>
                    <a:lnTo>
                      <a:pt x="0" y="938"/>
                    </a:lnTo>
                    <a:lnTo>
                      <a:pt x="0" y="49"/>
                    </a:lnTo>
                    <a:lnTo>
                      <a:pt x="3672" y="49"/>
                    </a:lnTo>
                    <a:lnTo>
                      <a:pt x="5338" y="1723"/>
                    </a:lnTo>
                    <a:lnTo>
                      <a:pt x="5772" y="0"/>
                    </a:lnTo>
                    <a:lnTo>
                      <a:pt x="7277" y="4199"/>
                    </a:lnTo>
                    <a:lnTo>
                      <a:pt x="2804" y="2782"/>
                    </a:lnTo>
                    <a:lnTo>
                      <a:pt x="4659" y="2385"/>
                    </a:lnTo>
                    <a:lnTo>
                      <a:pt x="3345" y="93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未知"/>
              <p:cNvSpPr>
                <a:spLocks/>
              </p:cNvSpPr>
              <p:nvPr/>
            </p:nvSpPr>
            <p:spPr bwMode="auto">
              <a:xfrm>
                <a:off x="63" y="329"/>
                <a:ext cx="260" cy="150"/>
              </a:xfrm>
              <a:custGeom>
                <a:avLst/>
                <a:gdLst>
                  <a:gd name="T0" fmla="*/ 3345 w 7277"/>
                  <a:gd name="T1" fmla="*/ 3262 h 4199"/>
                  <a:gd name="T2" fmla="*/ 0 w 7277"/>
                  <a:gd name="T3" fmla="*/ 3262 h 4199"/>
                  <a:gd name="T4" fmla="*/ 0 w 7277"/>
                  <a:gd name="T5" fmla="*/ 4151 h 4199"/>
                  <a:gd name="T6" fmla="*/ 3672 w 7277"/>
                  <a:gd name="T7" fmla="*/ 4151 h 4199"/>
                  <a:gd name="T8" fmla="*/ 5338 w 7277"/>
                  <a:gd name="T9" fmla="*/ 2475 h 4199"/>
                  <a:gd name="T10" fmla="*/ 5772 w 7277"/>
                  <a:gd name="T11" fmla="*/ 4199 h 4199"/>
                  <a:gd name="T12" fmla="*/ 7277 w 7277"/>
                  <a:gd name="T13" fmla="*/ 0 h 4199"/>
                  <a:gd name="T14" fmla="*/ 2804 w 7277"/>
                  <a:gd name="T15" fmla="*/ 1418 h 4199"/>
                  <a:gd name="T16" fmla="*/ 4659 w 7277"/>
                  <a:gd name="T17" fmla="*/ 1814 h 4199"/>
                  <a:gd name="T18" fmla="*/ 3345 w 7277"/>
                  <a:gd name="T19" fmla="*/ 3262 h 4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77" h="4199">
                    <a:moveTo>
                      <a:pt x="3345" y="3262"/>
                    </a:moveTo>
                    <a:lnTo>
                      <a:pt x="0" y="3262"/>
                    </a:lnTo>
                    <a:lnTo>
                      <a:pt x="0" y="4151"/>
                    </a:lnTo>
                    <a:lnTo>
                      <a:pt x="3672" y="4151"/>
                    </a:lnTo>
                    <a:lnTo>
                      <a:pt x="5338" y="2475"/>
                    </a:lnTo>
                    <a:lnTo>
                      <a:pt x="5772" y="4199"/>
                    </a:lnTo>
                    <a:lnTo>
                      <a:pt x="7277" y="0"/>
                    </a:lnTo>
                    <a:lnTo>
                      <a:pt x="2804" y="1418"/>
                    </a:lnTo>
                    <a:lnTo>
                      <a:pt x="4659" y="1814"/>
                    </a:lnTo>
                    <a:lnTo>
                      <a:pt x="3345" y="326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未知"/>
              <p:cNvSpPr>
                <a:spLocks/>
              </p:cNvSpPr>
              <p:nvPr/>
            </p:nvSpPr>
            <p:spPr bwMode="auto">
              <a:xfrm>
                <a:off x="40" y="225"/>
                <a:ext cx="288" cy="145"/>
              </a:xfrm>
              <a:custGeom>
                <a:avLst/>
                <a:gdLst>
                  <a:gd name="T0" fmla="*/ 8064 w 8064"/>
                  <a:gd name="T1" fmla="*/ 1850 h 4070"/>
                  <a:gd name="T2" fmla="*/ 3929 w 8064"/>
                  <a:gd name="T3" fmla="*/ 4070 h 4070"/>
                  <a:gd name="T4" fmla="*/ 4925 w 8064"/>
                  <a:gd name="T5" fmla="*/ 2483 h 4070"/>
                  <a:gd name="T6" fmla="*/ 0 w 8064"/>
                  <a:gd name="T7" fmla="*/ 2483 h 4070"/>
                  <a:gd name="T8" fmla="*/ 0 w 8064"/>
                  <a:gd name="T9" fmla="*/ 1529 h 4070"/>
                  <a:gd name="T10" fmla="*/ 4949 w 8064"/>
                  <a:gd name="T11" fmla="*/ 1529 h 4070"/>
                  <a:gd name="T12" fmla="*/ 4011 w 8064"/>
                  <a:gd name="T13" fmla="*/ 0 h 4070"/>
                  <a:gd name="T14" fmla="*/ 8064 w 8064"/>
                  <a:gd name="T15" fmla="*/ 1850 h 4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064" h="4070">
                    <a:moveTo>
                      <a:pt x="8064" y="1850"/>
                    </a:moveTo>
                    <a:lnTo>
                      <a:pt x="3929" y="4070"/>
                    </a:lnTo>
                    <a:lnTo>
                      <a:pt x="4925" y="2483"/>
                    </a:lnTo>
                    <a:lnTo>
                      <a:pt x="0" y="2483"/>
                    </a:lnTo>
                    <a:lnTo>
                      <a:pt x="0" y="1529"/>
                    </a:lnTo>
                    <a:lnTo>
                      <a:pt x="4949" y="1529"/>
                    </a:lnTo>
                    <a:lnTo>
                      <a:pt x="4011" y="0"/>
                    </a:lnTo>
                    <a:lnTo>
                      <a:pt x="8064" y="185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未知"/>
              <p:cNvSpPr>
                <a:spLocks/>
              </p:cNvSpPr>
              <p:nvPr/>
            </p:nvSpPr>
            <p:spPr bwMode="auto">
              <a:xfrm>
                <a:off x="68" y="93"/>
                <a:ext cx="260" cy="150"/>
              </a:xfrm>
              <a:custGeom>
                <a:avLst/>
                <a:gdLst>
                  <a:gd name="T0" fmla="*/ 3345 w 7277"/>
                  <a:gd name="T1" fmla="*/ 938 h 4199"/>
                  <a:gd name="T2" fmla="*/ 0 w 7277"/>
                  <a:gd name="T3" fmla="*/ 938 h 4199"/>
                  <a:gd name="T4" fmla="*/ 0 w 7277"/>
                  <a:gd name="T5" fmla="*/ 49 h 4199"/>
                  <a:gd name="T6" fmla="*/ 3671 w 7277"/>
                  <a:gd name="T7" fmla="*/ 49 h 4199"/>
                  <a:gd name="T8" fmla="*/ 5337 w 7277"/>
                  <a:gd name="T9" fmla="*/ 1724 h 4199"/>
                  <a:gd name="T10" fmla="*/ 5771 w 7277"/>
                  <a:gd name="T11" fmla="*/ 0 h 4199"/>
                  <a:gd name="T12" fmla="*/ 7277 w 7277"/>
                  <a:gd name="T13" fmla="*/ 4199 h 4199"/>
                  <a:gd name="T14" fmla="*/ 2804 w 7277"/>
                  <a:gd name="T15" fmla="*/ 2782 h 4199"/>
                  <a:gd name="T16" fmla="*/ 4658 w 7277"/>
                  <a:gd name="T17" fmla="*/ 2386 h 4199"/>
                  <a:gd name="T18" fmla="*/ 3345 w 7277"/>
                  <a:gd name="T19" fmla="*/ 938 h 4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77" h="4199">
                    <a:moveTo>
                      <a:pt x="3345" y="938"/>
                    </a:moveTo>
                    <a:lnTo>
                      <a:pt x="0" y="938"/>
                    </a:lnTo>
                    <a:lnTo>
                      <a:pt x="0" y="49"/>
                    </a:lnTo>
                    <a:lnTo>
                      <a:pt x="3671" y="49"/>
                    </a:lnTo>
                    <a:lnTo>
                      <a:pt x="5337" y="1724"/>
                    </a:lnTo>
                    <a:lnTo>
                      <a:pt x="5771" y="0"/>
                    </a:lnTo>
                    <a:lnTo>
                      <a:pt x="7277" y="4199"/>
                    </a:lnTo>
                    <a:lnTo>
                      <a:pt x="2804" y="2782"/>
                    </a:lnTo>
                    <a:lnTo>
                      <a:pt x="4658" y="2386"/>
                    </a:lnTo>
                    <a:lnTo>
                      <a:pt x="3345" y="9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未知"/>
              <p:cNvSpPr>
                <a:spLocks/>
              </p:cNvSpPr>
              <p:nvPr/>
            </p:nvSpPr>
            <p:spPr bwMode="auto">
              <a:xfrm>
                <a:off x="68" y="323"/>
                <a:ext cx="260" cy="150"/>
              </a:xfrm>
              <a:custGeom>
                <a:avLst/>
                <a:gdLst>
                  <a:gd name="T0" fmla="*/ 3345 w 7277"/>
                  <a:gd name="T1" fmla="*/ 3261 h 4198"/>
                  <a:gd name="T2" fmla="*/ 0 w 7277"/>
                  <a:gd name="T3" fmla="*/ 3261 h 4198"/>
                  <a:gd name="T4" fmla="*/ 0 w 7277"/>
                  <a:gd name="T5" fmla="*/ 4150 h 4198"/>
                  <a:gd name="T6" fmla="*/ 3671 w 7277"/>
                  <a:gd name="T7" fmla="*/ 4150 h 4198"/>
                  <a:gd name="T8" fmla="*/ 5337 w 7277"/>
                  <a:gd name="T9" fmla="*/ 2475 h 4198"/>
                  <a:gd name="T10" fmla="*/ 5771 w 7277"/>
                  <a:gd name="T11" fmla="*/ 4198 h 4198"/>
                  <a:gd name="T12" fmla="*/ 7277 w 7277"/>
                  <a:gd name="T13" fmla="*/ 0 h 4198"/>
                  <a:gd name="T14" fmla="*/ 2804 w 7277"/>
                  <a:gd name="T15" fmla="*/ 1417 h 4198"/>
                  <a:gd name="T16" fmla="*/ 4658 w 7277"/>
                  <a:gd name="T17" fmla="*/ 1814 h 4198"/>
                  <a:gd name="T18" fmla="*/ 3345 w 7277"/>
                  <a:gd name="T19" fmla="*/ 3261 h 4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77" h="4198">
                    <a:moveTo>
                      <a:pt x="3345" y="3261"/>
                    </a:moveTo>
                    <a:lnTo>
                      <a:pt x="0" y="3261"/>
                    </a:lnTo>
                    <a:lnTo>
                      <a:pt x="0" y="4150"/>
                    </a:lnTo>
                    <a:lnTo>
                      <a:pt x="3671" y="4150"/>
                    </a:lnTo>
                    <a:lnTo>
                      <a:pt x="5337" y="2475"/>
                    </a:lnTo>
                    <a:lnTo>
                      <a:pt x="5771" y="4198"/>
                    </a:lnTo>
                    <a:lnTo>
                      <a:pt x="7277" y="0"/>
                    </a:lnTo>
                    <a:lnTo>
                      <a:pt x="2804" y="1417"/>
                    </a:lnTo>
                    <a:lnTo>
                      <a:pt x="4658" y="1814"/>
                    </a:lnTo>
                    <a:lnTo>
                      <a:pt x="3345" y="32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未知"/>
              <p:cNvSpPr>
                <a:spLocks/>
              </p:cNvSpPr>
              <p:nvPr/>
            </p:nvSpPr>
            <p:spPr bwMode="auto">
              <a:xfrm>
                <a:off x="45" y="218"/>
                <a:ext cx="288" cy="146"/>
              </a:xfrm>
              <a:custGeom>
                <a:avLst/>
                <a:gdLst>
                  <a:gd name="T0" fmla="*/ 8064 w 8064"/>
                  <a:gd name="T1" fmla="*/ 1851 h 4070"/>
                  <a:gd name="T2" fmla="*/ 3929 w 8064"/>
                  <a:gd name="T3" fmla="*/ 4070 h 4070"/>
                  <a:gd name="T4" fmla="*/ 4927 w 8064"/>
                  <a:gd name="T5" fmla="*/ 2484 h 4070"/>
                  <a:gd name="T6" fmla="*/ 0 w 8064"/>
                  <a:gd name="T7" fmla="*/ 2484 h 4070"/>
                  <a:gd name="T8" fmla="*/ 0 w 8064"/>
                  <a:gd name="T9" fmla="*/ 1529 h 4070"/>
                  <a:gd name="T10" fmla="*/ 4949 w 8064"/>
                  <a:gd name="T11" fmla="*/ 1529 h 4070"/>
                  <a:gd name="T12" fmla="*/ 4011 w 8064"/>
                  <a:gd name="T13" fmla="*/ 0 h 4070"/>
                  <a:gd name="T14" fmla="*/ 8064 w 8064"/>
                  <a:gd name="T15" fmla="*/ 1851 h 4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064" h="4070">
                    <a:moveTo>
                      <a:pt x="8064" y="1851"/>
                    </a:moveTo>
                    <a:lnTo>
                      <a:pt x="3929" y="4070"/>
                    </a:lnTo>
                    <a:lnTo>
                      <a:pt x="4927" y="2484"/>
                    </a:lnTo>
                    <a:lnTo>
                      <a:pt x="0" y="2484"/>
                    </a:lnTo>
                    <a:lnTo>
                      <a:pt x="0" y="1529"/>
                    </a:lnTo>
                    <a:lnTo>
                      <a:pt x="4949" y="1529"/>
                    </a:lnTo>
                    <a:lnTo>
                      <a:pt x="4011" y="0"/>
                    </a:lnTo>
                    <a:lnTo>
                      <a:pt x="8064" y="18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" name="Group 222"/>
            <p:cNvGrpSpPr>
              <a:grpSpLocks noChangeAspect="1"/>
            </p:cNvGrpSpPr>
            <p:nvPr/>
          </p:nvGrpSpPr>
          <p:grpSpPr bwMode="auto">
            <a:xfrm>
              <a:off x="5071013" y="3736808"/>
              <a:ext cx="870990" cy="666862"/>
              <a:chOff x="0" y="0"/>
              <a:chExt cx="638" cy="573"/>
            </a:xfrm>
          </p:grpSpPr>
          <p:sp>
            <p:nvSpPr>
              <p:cNvPr id="25" name="AutoShape 223"/>
              <p:cNvSpPr>
                <a:spLocks noChangeAspect="1" noChangeArrowheads="1" noTextEdit="1"/>
              </p:cNvSpPr>
              <p:nvPr/>
            </p:nvSpPr>
            <p:spPr bwMode="auto">
              <a:xfrm>
                <a:off x="0" y="0"/>
                <a:ext cx="638" cy="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未知"/>
              <p:cNvSpPr>
                <a:spLocks/>
              </p:cNvSpPr>
              <p:nvPr/>
            </p:nvSpPr>
            <p:spPr bwMode="auto">
              <a:xfrm>
                <a:off x="0" y="0"/>
                <a:ext cx="638" cy="573"/>
              </a:xfrm>
              <a:custGeom>
                <a:avLst/>
                <a:gdLst>
                  <a:gd name="T0" fmla="*/ 0 w 16588"/>
                  <a:gd name="T1" fmla="*/ 1753 h 14898"/>
                  <a:gd name="T2" fmla="*/ 3 w 16588"/>
                  <a:gd name="T3" fmla="*/ 1753 h 14898"/>
                  <a:gd name="T4" fmla="*/ 1925 w 16588"/>
                  <a:gd name="T5" fmla="*/ 0 h 14898"/>
                  <a:gd name="T6" fmla="*/ 16588 w 16588"/>
                  <a:gd name="T7" fmla="*/ 9 h 14898"/>
                  <a:gd name="T8" fmla="*/ 14670 w 16588"/>
                  <a:gd name="T9" fmla="*/ 1753 h 14898"/>
                  <a:gd name="T10" fmla="*/ 16588 w 16588"/>
                  <a:gd name="T11" fmla="*/ 9 h 14898"/>
                  <a:gd name="T12" fmla="*/ 16588 w 16588"/>
                  <a:gd name="T13" fmla="*/ 13154 h 14898"/>
                  <a:gd name="T14" fmla="*/ 14670 w 16588"/>
                  <a:gd name="T15" fmla="*/ 14898 h 14898"/>
                  <a:gd name="T16" fmla="*/ 0 w 16588"/>
                  <a:gd name="T17" fmla="*/ 14898 h 14898"/>
                  <a:gd name="T18" fmla="*/ 0 w 16588"/>
                  <a:gd name="T19" fmla="*/ 1753 h 14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88" h="14898">
                    <a:moveTo>
                      <a:pt x="0" y="1753"/>
                    </a:moveTo>
                    <a:lnTo>
                      <a:pt x="3" y="1753"/>
                    </a:lnTo>
                    <a:lnTo>
                      <a:pt x="1925" y="0"/>
                    </a:lnTo>
                    <a:lnTo>
                      <a:pt x="16588" y="9"/>
                    </a:lnTo>
                    <a:lnTo>
                      <a:pt x="14670" y="1753"/>
                    </a:lnTo>
                    <a:lnTo>
                      <a:pt x="16588" y="9"/>
                    </a:lnTo>
                    <a:lnTo>
                      <a:pt x="16588" y="13154"/>
                    </a:lnTo>
                    <a:lnTo>
                      <a:pt x="14670" y="14898"/>
                    </a:lnTo>
                    <a:lnTo>
                      <a:pt x="0" y="14898"/>
                    </a:lnTo>
                    <a:lnTo>
                      <a:pt x="0" y="1753"/>
                    </a:lnTo>
                    <a:close/>
                  </a:path>
                </a:pathLst>
              </a:custGeom>
              <a:solidFill>
                <a:srgbClr val="83A7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Rectangle 225"/>
              <p:cNvSpPr>
                <a:spLocks noChangeArrowheads="1"/>
              </p:cNvSpPr>
              <p:nvPr/>
            </p:nvSpPr>
            <p:spPr bwMode="auto">
              <a:xfrm>
                <a:off x="0" y="67"/>
                <a:ext cx="564" cy="506"/>
              </a:xfrm>
              <a:prstGeom prst="rect">
                <a:avLst/>
              </a:prstGeom>
              <a:solidFill>
                <a:srgbClr val="83A7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未知"/>
              <p:cNvSpPr>
                <a:spLocks/>
              </p:cNvSpPr>
              <p:nvPr/>
            </p:nvSpPr>
            <p:spPr bwMode="auto">
              <a:xfrm>
                <a:off x="564" y="0"/>
                <a:ext cx="74" cy="573"/>
              </a:xfrm>
              <a:custGeom>
                <a:avLst/>
                <a:gdLst>
                  <a:gd name="T0" fmla="*/ 1918 w 1918"/>
                  <a:gd name="T1" fmla="*/ 0 h 14889"/>
                  <a:gd name="T2" fmla="*/ 0 w 1918"/>
                  <a:gd name="T3" fmla="*/ 1744 h 14889"/>
                  <a:gd name="T4" fmla="*/ 0 w 1918"/>
                  <a:gd name="T5" fmla="*/ 14889 h 14889"/>
                  <a:gd name="T6" fmla="*/ 1918 w 1918"/>
                  <a:gd name="T7" fmla="*/ 13145 h 14889"/>
                  <a:gd name="T8" fmla="*/ 1918 w 1918"/>
                  <a:gd name="T9" fmla="*/ 0 h 14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8" h="14889">
                    <a:moveTo>
                      <a:pt x="1918" y="0"/>
                    </a:moveTo>
                    <a:lnTo>
                      <a:pt x="0" y="1744"/>
                    </a:lnTo>
                    <a:lnTo>
                      <a:pt x="0" y="14889"/>
                    </a:lnTo>
                    <a:lnTo>
                      <a:pt x="1918" y="13145"/>
                    </a:lnTo>
                    <a:lnTo>
                      <a:pt x="1918" y="0"/>
                    </a:lnTo>
                    <a:close/>
                  </a:path>
                </a:pathLst>
              </a:custGeom>
              <a:solidFill>
                <a:srgbClr val="325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未知"/>
              <p:cNvSpPr>
                <a:spLocks/>
              </p:cNvSpPr>
              <p:nvPr/>
            </p:nvSpPr>
            <p:spPr bwMode="auto">
              <a:xfrm>
                <a:off x="0" y="0"/>
                <a:ext cx="638" cy="67"/>
              </a:xfrm>
              <a:custGeom>
                <a:avLst/>
                <a:gdLst>
                  <a:gd name="T0" fmla="*/ 0 w 16585"/>
                  <a:gd name="T1" fmla="*/ 1753 h 1753"/>
                  <a:gd name="T2" fmla="*/ 14667 w 16585"/>
                  <a:gd name="T3" fmla="*/ 1753 h 1753"/>
                  <a:gd name="T4" fmla="*/ 16585 w 16585"/>
                  <a:gd name="T5" fmla="*/ 9 h 1753"/>
                  <a:gd name="T6" fmla="*/ 1922 w 16585"/>
                  <a:gd name="T7" fmla="*/ 0 h 1753"/>
                  <a:gd name="T8" fmla="*/ 0 w 16585"/>
                  <a:gd name="T9" fmla="*/ 1753 h 17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585" h="1753">
                    <a:moveTo>
                      <a:pt x="0" y="1753"/>
                    </a:moveTo>
                    <a:lnTo>
                      <a:pt x="14667" y="1753"/>
                    </a:lnTo>
                    <a:lnTo>
                      <a:pt x="16585" y="9"/>
                    </a:lnTo>
                    <a:lnTo>
                      <a:pt x="1922" y="0"/>
                    </a:lnTo>
                    <a:lnTo>
                      <a:pt x="0" y="1753"/>
                    </a:lnTo>
                    <a:close/>
                  </a:path>
                </a:pathLst>
              </a:custGeom>
              <a:solidFill>
                <a:srgbClr val="5781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未知"/>
              <p:cNvSpPr>
                <a:spLocks noEditPoints="1"/>
              </p:cNvSpPr>
              <p:nvPr/>
            </p:nvSpPr>
            <p:spPr bwMode="auto">
              <a:xfrm>
                <a:off x="110" y="112"/>
                <a:ext cx="371" cy="441"/>
              </a:xfrm>
              <a:custGeom>
                <a:avLst/>
                <a:gdLst>
                  <a:gd name="T0" fmla="*/ 3805 w 9650"/>
                  <a:gd name="T1" fmla="*/ 11398 h 11452"/>
                  <a:gd name="T2" fmla="*/ 2932 w 9650"/>
                  <a:gd name="T3" fmla="*/ 11187 h 11452"/>
                  <a:gd name="T4" fmla="*/ 2125 w 9650"/>
                  <a:gd name="T5" fmla="*/ 10832 h 11452"/>
                  <a:gd name="T6" fmla="*/ 1400 w 9650"/>
                  <a:gd name="T7" fmla="*/ 10346 h 11452"/>
                  <a:gd name="T8" fmla="*/ 769 w 9650"/>
                  <a:gd name="T9" fmla="*/ 9745 h 11452"/>
                  <a:gd name="T10" fmla="*/ 251 w 9650"/>
                  <a:gd name="T11" fmla="*/ 9043 h 11452"/>
                  <a:gd name="T12" fmla="*/ 1030 w 9650"/>
                  <a:gd name="T13" fmla="*/ 7855 h 11452"/>
                  <a:gd name="T14" fmla="*/ 1363 w 9650"/>
                  <a:gd name="T15" fmla="*/ 8490 h 11452"/>
                  <a:gd name="T16" fmla="*/ 1807 w 9650"/>
                  <a:gd name="T17" fmla="*/ 9047 h 11452"/>
                  <a:gd name="T18" fmla="*/ 2345 w 9650"/>
                  <a:gd name="T19" fmla="*/ 9513 h 11452"/>
                  <a:gd name="T20" fmla="*/ 2965 w 9650"/>
                  <a:gd name="T21" fmla="*/ 9871 h 11452"/>
                  <a:gd name="T22" fmla="*/ 3651 w 9650"/>
                  <a:gd name="T23" fmla="*/ 10110 h 11452"/>
                  <a:gd name="T24" fmla="*/ 4389 w 9650"/>
                  <a:gd name="T25" fmla="*/ 10212 h 11452"/>
                  <a:gd name="T26" fmla="*/ 5022 w 9650"/>
                  <a:gd name="T27" fmla="*/ 10184 h 11452"/>
                  <a:gd name="T28" fmla="*/ 5600 w 9650"/>
                  <a:gd name="T29" fmla="*/ 10064 h 11452"/>
                  <a:gd name="T30" fmla="*/ 6141 w 9650"/>
                  <a:gd name="T31" fmla="*/ 9860 h 11452"/>
                  <a:gd name="T32" fmla="*/ 6639 w 9650"/>
                  <a:gd name="T33" fmla="*/ 9579 h 11452"/>
                  <a:gd name="T34" fmla="*/ 7088 w 9650"/>
                  <a:gd name="T35" fmla="*/ 9228 h 11452"/>
                  <a:gd name="T36" fmla="*/ 7479 w 9650"/>
                  <a:gd name="T37" fmla="*/ 8815 h 11452"/>
                  <a:gd name="T38" fmla="*/ 8136 w 9650"/>
                  <a:gd name="T39" fmla="*/ 7599 h 11452"/>
                  <a:gd name="T40" fmla="*/ 8576 w 9650"/>
                  <a:gd name="T41" fmla="*/ 9418 h 11452"/>
                  <a:gd name="T42" fmla="*/ 8091 w 9650"/>
                  <a:gd name="T43" fmla="*/ 9979 h 11452"/>
                  <a:gd name="T44" fmla="*/ 7529 w 9650"/>
                  <a:gd name="T45" fmla="*/ 10464 h 11452"/>
                  <a:gd name="T46" fmla="*/ 6900 w 9650"/>
                  <a:gd name="T47" fmla="*/ 10862 h 11452"/>
                  <a:gd name="T48" fmla="*/ 6211 w 9650"/>
                  <a:gd name="T49" fmla="*/ 11166 h 11452"/>
                  <a:gd name="T50" fmla="*/ 5475 w 9650"/>
                  <a:gd name="T51" fmla="*/ 11365 h 11452"/>
                  <a:gd name="T52" fmla="*/ 4700 w 9650"/>
                  <a:gd name="T53" fmla="*/ 11450 h 11452"/>
                  <a:gd name="T54" fmla="*/ 1967 w 9650"/>
                  <a:gd name="T55" fmla="*/ 2910 h 11452"/>
                  <a:gd name="T56" fmla="*/ 2319 w 9650"/>
                  <a:gd name="T57" fmla="*/ 2465 h 11452"/>
                  <a:gd name="T58" fmla="*/ 2735 w 9650"/>
                  <a:gd name="T59" fmla="*/ 2076 h 11452"/>
                  <a:gd name="T60" fmla="*/ 3204 w 9650"/>
                  <a:gd name="T61" fmla="*/ 1752 h 11452"/>
                  <a:gd name="T62" fmla="*/ 3721 w 9650"/>
                  <a:gd name="T63" fmla="*/ 1501 h 11452"/>
                  <a:gd name="T64" fmla="*/ 4277 w 9650"/>
                  <a:gd name="T65" fmla="*/ 1329 h 11452"/>
                  <a:gd name="T66" fmla="*/ 4866 w 9650"/>
                  <a:gd name="T67" fmla="*/ 1245 h 11452"/>
                  <a:gd name="T68" fmla="*/ 5561 w 9650"/>
                  <a:gd name="T69" fmla="*/ 1264 h 11452"/>
                  <a:gd name="T70" fmla="*/ 6280 w 9650"/>
                  <a:gd name="T71" fmla="*/ 1422 h 11452"/>
                  <a:gd name="T72" fmla="*/ 6941 w 9650"/>
                  <a:gd name="T73" fmla="*/ 1710 h 11452"/>
                  <a:gd name="T74" fmla="*/ 7530 w 9650"/>
                  <a:gd name="T75" fmla="*/ 2113 h 11452"/>
                  <a:gd name="T76" fmla="*/ 8032 w 9650"/>
                  <a:gd name="T77" fmla="*/ 2618 h 11452"/>
                  <a:gd name="T78" fmla="*/ 8433 w 9650"/>
                  <a:gd name="T79" fmla="*/ 3208 h 11452"/>
                  <a:gd name="T80" fmla="*/ 9650 w 9650"/>
                  <a:gd name="T81" fmla="*/ 2871 h 11452"/>
                  <a:gd name="T82" fmla="*/ 9205 w 9650"/>
                  <a:gd name="T83" fmla="*/ 2117 h 11452"/>
                  <a:gd name="T84" fmla="*/ 8640 w 9650"/>
                  <a:gd name="T85" fmla="*/ 1454 h 11452"/>
                  <a:gd name="T86" fmla="*/ 7971 w 9650"/>
                  <a:gd name="T87" fmla="*/ 897 h 11452"/>
                  <a:gd name="T88" fmla="*/ 7211 w 9650"/>
                  <a:gd name="T89" fmla="*/ 462 h 11452"/>
                  <a:gd name="T90" fmla="*/ 6375 w 9650"/>
                  <a:gd name="T91" fmla="*/ 162 h 11452"/>
                  <a:gd name="T92" fmla="*/ 5480 w 9650"/>
                  <a:gd name="T93" fmla="*/ 14 h 11452"/>
                  <a:gd name="T94" fmla="*/ 4635 w 9650"/>
                  <a:gd name="T95" fmla="*/ 22 h 11452"/>
                  <a:gd name="T96" fmla="*/ 3874 w 9650"/>
                  <a:gd name="T97" fmla="*/ 154 h 11452"/>
                  <a:gd name="T98" fmla="*/ 3156 w 9650"/>
                  <a:gd name="T99" fmla="*/ 395 h 11452"/>
                  <a:gd name="T100" fmla="*/ 2491 w 9650"/>
                  <a:gd name="T101" fmla="*/ 738 h 11452"/>
                  <a:gd name="T102" fmla="*/ 1887 w 9650"/>
                  <a:gd name="T103" fmla="*/ 1172 h 11452"/>
                  <a:gd name="T104" fmla="*/ 1355 w 9650"/>
                  <a:gd name="T105" fmla="*/ 1689 h 11452"/>
                  <a:gd name="T106" fmla="*/ 0 w 9650"/>
                  <a:gd name="T107" fmla="*/ 1393 h 11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650" h="11452">
                    <a:moveTo>
                      <a:pt x="4541" y="11452"/>
                    </a:moveTo>
                    <a:lnTo>
                      <a:pt x="4354" y="11448"/>
                    </a:lnTo>
                    <a:lnTo>
                      <a:pt x="4169" y="11438"/>
                    </a:lnTo>
                    <a:lnTo>
                      <a:pt x="3986" y="11422"/>
                    </a:lnTo>
                    <a:lnTo>
                      <a:pt x="3805" y="11398"/>
                    </a:lnTo>
                    <a:lnTo>
                      <a:pt x="3626" y="11369"/>
                    </a:lnTo>
                    <a:lnTo>
                      <a:pt x="3448" y="11332"/>
                    </a:lnTo>
                    <a:lnTo>
                      <a:pt x="3274" y="11290"/>
                    </a:lnTo>
                    <a:lnTo>
                      <a:pt x="3102" y="11241"/>
                    </a:lnTo>
                    <a:lnTo>
                      <a:pt x="2932" y="11187"/>
                    </a:lnTo>
                    <a:lnTo>
                      <a:pt x="2765" y="11127"/>
                    </a:lnTo>
                    <a:lnTo>
                      <a:pt x="2600" y="11062"/>
                    </a:lnTo>
                    <a:lnTo>
                      <a:pt x="2439" y="10990"/>
                    </a:lnTo>
                    <a:lnTo>
                      <a:pt x="2281" y="10914"/>
                    </a:lnTo>
                    <a:lnTo>
                      <a:pt x="2125" y="10832"/>
                    </a:lnTo>
                    <a:lnTo>
                      <a:pt x="1973" y="10745"/>
                    </a:lnTo>
                    <a:lnTo>
                      <a:pt x="1825" y="10652"/>
                    </a:lnTo>
                    <a:lnTo>
                      <a:pt x="1679" y="10555"/>
                    </a:lnTo>
                    <a:lnTo>
                      <a:pt x="1538" y="10453"/>
                    </a:lnTo>
                    <a:lnTo>
                      <a:pt x="1400" y="10346"/>
                    </a:lnTo>
                    <a:lnTo>
                      <a:pt x="1265" y="10234"/>
                    </a:lnTo>
                    <a:lnTo>
                      <a:pt x="1135" y="10118"/>
                    </a:lnTo>
                    <a:lnTo>
                      <a:pt x="1009" y="9998"/>
                    </a:lnTo>
                    <a:lnTo>
                      <a:pt x="888" y="9873"/>
                    </a:lnTo>
                    <a:lnTo>
                      <a:pt x="769" y="9745"/>
                    </a:lnTo>
                    <a:lnTo>
                      <a:pt x="656" y="9612"/>
                    </a:lnTo>
                    <a:lnTo>
                      <a:pt x="549" y="9475"/>
                    </a:lnTo>
                    <a:lnTo>
                      <a:pt x="444" y="9335"/>
                    </a:lnTo>
                    <a:lnTo>
                      <a:pt x="345" y="9191"/>
                    </a:lnTo>
                    <a:lnTo>
                      <a:pt x="251" y="9043"/>
                    </a:lnTo>
                    <a:lnTo>
                      <a:pt x="162" y="8893"/>
                    </a:lnTo>
                    <a:lnTo>
                      <a:pt x="78" y="8739"/>
                    </a:lnTo>
                    <a:lnTo>
                      <a:pt x="0" y="8581"/>
                    </a:lnTo>
                    <a:lnTo>
                      <a:pt x="978" y="7720"/>
                    </a:lnTo>
                    <a:lnTo>
                      <a:pt x="1030" y="7855"/>
                    </a:lnTo>
                    <a:lnTo>
                      <a:pt x="1087" y="7987"/>
                    </a:lnTo>
                    <a:lnTo>
                      <a:pt x="1149" y="8117"/>
                    </a:lnTo>
                    <a:lnTo>
                      <a:pt x="1216" y="8244"/>
                    </a:lnTo>
                    <a:lnTo>
                      <a:pt x="1288" y="8369"/>
                    </a:lnTo>
                    <a:lnTo>
                      <a:pt x="1363" y="8490"/>
                    </a:lnTo>
                    <a:lnTo>
                      <a:pt x="1443" y="8608"/>
                    </a:lnTo>
                    <a:lnTo>
                      <a:pt x="1528" y="8723"/>
                    </a:lnTo>
                    <a:lnTo>
                      <a:pt x="1617" y="8834"/>
                    </a:lnTo>
                    <a:lnTo>
                      <a:pt x="1710" y="8943"/>
                    </a:lnTo>
                    <a:lnTo>
                      <a:pt x="1807" y="9047"/>
                    </a:lnTo>
                    <a:lnTo>
                      <a:pt x="1908" y="9148"/>
                    </a:lnTo>
                    <a:lnTo>
                      <a:pt x="2011" y="9245"/>
                    </a:lnTo>
                    <a:lnTo>
                      <a:pt x="2119" y="9339"/>
                    </a:lnTo>
                    <a:lnTo>
                      <a:pt x="2231" y="9428"/>
                    </a:lnTo>
                    <a:lnTo>
                      <a:pt x="2345" y="9513"/>
                    </a:lnTo>
                    <a:lnTo>
                      <a:pt x="2463" y="9593"/>
                    </a:lnTo>
                    <a:lnTo>
                      <a:pt x="2585" y="9669"/>
                    </a:lnTo>
                    <a:lnTo>
                      <a:pt x="2708" y="9742"/>
                    </a:lnTo>
                    <a:lnTo>
                      <a:pt x="2836" y="9809"/>
                    </a:lnTo>
                    <a:lnTo>
                      <a:pt x="2965" y="9871"/>
                    </a:lnTo>
                    <a:lnTo>
                      <a:pt x="3097" y="9929"/>
                    </a:lnTo>
                    <a:lnTo>
                      <a:pt x="3232" y="9982"/>
                    </a:lnTo>
                    <a:lnTo>
                      <a:pt x="3370" y="10030"/>
                    </a:lnTo>
                    <a:lnTo>
                      <a:pt x="3508" y="10072"/>
                    </a:lnTo>
                    <a:lnTo>
                      <a:pt x="3651" y="10110"/>
                    </a:lnTo>
                    <a:lnTo>
                      <a:pt x="3795" y="10141"/>
                    </a:lnTo>
                    <a:lnTo>
                      <a:pt x="3941" y="10168"/>
                    </a:lnTo>
                    <a:lnTo>
                      <a:pt x="4088" y="10188"/>
                    </a:lnTo>
                    <a:lnTo>
                      <a:pt x="4237" y="10203"/>
                    </a:lnTo>
                    <a:lnTo>
                      <a:pt x="4389" y="10212"/>
                    </a:lnTo>
                    <a:lnTo>
                      <a:pt x="4541" y="10215"/>
                    </a:lnTo>
                    <a:lnTo>
                      <a:pt x="4662" y="10213"/>
                    </a:lnTo>
                    <a:lnTo>
                      <a:pt x="4784" y="10207"/>
                    </a:lnTo>
                    <a:lnTo>
                      <a:pt x="4904" y="10198"/>
                    </a:lnTo>
                    <a:lnTo>
                      <a:pt x="5022" y="10184"/>
                    </a:lnTo>
                    <a:lnTo>
                      <a:pt x="5140" y="10168"/>
                    </a:lnTo>
                    <a:lnTo>
                      <a:pt x="5257" y="10147"/>
                    </a:lnTo>
                    <a:lnTo>
                      <a:pt x="5373" y="10123"/>
                    </a:lnTo>
                    <a:lnTo>
                      <a:pt x="5487" y="10095"/>
                    </a:lnTo>
                    <a:lnTo>
                      <a:pt x="5600" y="10064"/>
                    </a:lnTo>
                    <a:lnTo>
                      <a:pt x="5711" y="10030"/>
                    </a:lnTo>
                    <a:lnTo>
                      <a:pt x="5820" y="9992"/>
                    </a:lnTo>
                    <a:lnTo>
                      <a:pt x="5929" y="9951"/>
                    </a:lnTo>
                    <a:lnTo>
                      <a:pt x="6036" y="9907"/>
                    </a:lnTo>
                    <a:lnTo>
                      <a:pt x="6141" y="9860"/>
                    </a:lnTo>
                    <a:lnTo>
                      <a:pt x="6244" y="9810"/>
                    </a:lnTo>
                    <a:lnTo>
                      <a:pt x="6346" y="9756"/>
                    </a:lnTo>
                    <a:lnTo>
                      <a:pt x="6446" y="9700"/>
                    </a:lnTo>
                    <a:lnTo>
                      <a:pt x="6543" y="9641"/>
                    </a:lnTo>
                    <a:lnTo>
                      <a:pt x="6639" y="9579"/>
                    </a:lnTo>
                    <a:lnTo>
                      <a:pt x="6734" y="9514"/>
                    </a:lnTo>
                    <a:lnTo>
                      <a:pt x="6825" y="9446"/>
                    </a:lnTo>
                    <a:lnTo>
                      <a:pt x="6915" y="9376"/>
                    </a:lnTo>
                    <a:lnTo>
                      <a:pt x="7002" y="9303"/>
                    </a:lnTo>
                    <a:lnTo>
                      <a:pt x="7088" y="9228"/>
                    </a:lnTo>
                    <a:lnTo>
                      <a:pt x="7171" y="9150"/>
                    </a:lnTo>
                    <a:lnTo>
                      <a:pt x="7252" y="9070"/>
                    </a:lnTo>
                    <a:lnTo>
                      <a:pt x="7330" y="8987"/>
                    </a:lnTo>
                    <a:lnTo>
                      <a:pt x="7406" y="8902"/>
                    </a:lnTo>
                    <a:lnTo>
                      <a:pt x="7479" y="8815"/>
                    </a:lnTo>
                    <a:lnTo>
                      <a:pt x="7550" y="8726"/>
                    </a:lnTo>
                    <a:lnTo>
                      <a:pt x="7618" y="8635"/>
                    </a:lnTo>
                    <a:lnTo>
                      <a:pt x="7683" y="8541"/>
                    </a:lnTo>
                    <a:lnTo>
                      <a:pt x="6798" y="7858"/>
                    </a:lnTo>
                    <a:lnTo>
                      <a:pt x="8136" y="7599"/>
                    </a:lnTo>
                    <a:lnTo>
                      <a:pt x="9473" y="7341"/>
                    </a:lnTo>
                    <a:lnTo>
                      <a:pt x="9561" y="8699"/>
                    </a:lnTo>
                    <a:lnTo>
                      <a:pt x="9650" y="10059"/>
                    </a:lnTo>
                    <a:lnTo>
                      <a:pt x="8663" y="9297"/>
                    </a:lnTo>
                    <a:lnTo>
                      <a:pt x="8576" y="9418"/>
                    </a:lnTo>
                    <a:lnTo>
                      <a:pt x="8486" y="9536"/>
                    </a:lnTo>
                    <a:lnTo>
                      <a:pt x="8392" y="9652"/>
                    </a:lnTo>
                    <a:lnTo>
                      <a:pt x="8295" y="9763"/>
                    </a:lnTo>
                    <a:lnTo>
                      <a:pt x="8195" y="9873"/>
                    </a:lnTo>
                    <a:lnTo>
                      <a:pt x="8091" y="9979"/>
                    </a:lnTo>
                    <a:lnTo>
                      <a:pt x="7984" y="10083"/>
                    </a:lnTo>
                    <a:lnTo>
                      <a:pt x="7874" y="10183"/>
                    </a:lnTo>
                    <a:lnTo>
                      <a:pt x="7762" y="10280"/>
                    </a:lnTo>
                    <a:lnTo>
                      <a:pt x="7647" y="10374"/>
                    </a:lnTo>
                    <a:lnTo>
                      <a:pt x="7529" y="10464"/>
                    </a:lnTo>
                    <a:lnTo>
                      <a:pt x="7408" y="10551"/>
                    </a:lnTo>
                    <a:lnTo>
                      <a:pt x="7284" y="10634"/>
                    </a:lnTo>
                    <a:lnTo>
                      <a:pt x="7159" y="10714"/>
                    </a:lnTo>
                    <a:lnTo>
                      <a:pt x="7030" y="10790"/>
                    </a:lnTo>
                    <a:lnTo>
                      <a:pt x="6900" y="10862"/>
                    </a:lnTo>
                    <a:lnTo>
                      <a:pt x="6766" y="10931"/>
                    </a:lnTo>
                    <a:lnTo>
                      <a:pt x="6631" y="10996"/>
                    </a:lnTo>
                    <a:lnTo>
                      <a:pt x="6493" y="11057"/>
                    </a:lnTo>
                    <a:lnTo>
                      <a:pt x="6353" y="11113"/>
                    </a:lnTo>
                    <a:lnTo>
                      <a:pt x="6211" y="11166"/>
                    </a:lnTo>
                    <a:lnTo>
                      <a:pt x="6068" y="11214"/>
                    </a:lnTo>
                    <a:lnTo>
                      <a:pt x="5923" y="11259"/>
                    </a:lnTo>
                    <a:lnTo>
                      <a:pt x="5776" y="11298"/>
                    </a:lnTo>
                    <a:lnTo>
                      <a:pt x="5627" y="11333"/>
                    </a:lnTo>
                    <a:lnTo>
                      <a:pt x="5475" y="11365"/>
                    </a:lnTo>
                    <a:lnTo>
                      <a:pt x="5323" y="11390"/>
                    </a:lnTo>
                    <a:lnTo>
                      <a:pt x="5169" y="11412"/>
                    </a:lnTo>
                    <a:lnTo>
                      <a:pt x="5014" y="11430"/>
                    </a:lnTo>
                    <a:lnTo>
                      <a:pt x="4857" y="11442"/>
                    </a:lnTo>
                    <a:lnTo>
                      <a:pt x="4700" y="11450"/>
                    </a:lnTo>
                    <a:lnTo>
                      <a:pt x="4541" y="11452"/>
                    </a:lnTo>
                    <a:close/>
                    <a:moveTo>
                      <a:pt x="177" y="4110"/>
                    </a:moveTo>
                    <a:lnTo>
                      <a:pt x="1515" y="3852"/>
                    </a:lnTo>
                    <a:lnTo>
                      <a:pt x="2852" y="3594"/>
                    </a:lnTo>
                    <a:lnTo>
                      <a:pt x="1967" y="2910"/>
                    </a:lnTo>
                    <a:lnTo>
                      <a:pt x="2031" y="2817"/>
                    </a:lnTo>
                    <a:lnTo>
                      <a:pt x="2100" y="2726"/>
                    </a:lnTo>
                    <a:lnTo>
                      <a:pt x="2170" y="2637"/>
                    </a:lnTo>
                    <a:lnTo>
                      <a:pt x="2244" y="2550"/>
                    </a:lnTo>
                    <a:lnTo>
                      <a:pt x="2319" y="2465"/>
                    </a:lnTo>
                    <a:lnTo>
                      <a:pt x="2398" y="2382"/>
                    </a:lnTo>
                    <a:lnTo>
                      <a:pt x="2479" y="2302"/>
                    </a:lnTo>
                    <a:lnTo>
                      <a:pt x="2562" y="2224"/>
                    </a:lnTo>
                    <a:lnTo>
                      <a:pt x="2647" y="2149"/>
                    </a:lnTo>
                    <a:lnTo>
                      <a:pt x="2735" y="2076"/>
                    </a:lnTo>
                    <a:lnTo>
                      <a:pt x="2824" y="2006"/>
                    </a:lnTo>
                    <a:lnTo>
                      <a:pt x="2917" y="1938"/>
                    </a:lnTo>
                    <a:lnTo>
                      <a:pt x="3010" y="1873"/>
                    </a:lnTo>
                    <a:lnTo>
                      <a:pt x="3106" y="1811"/>
                    </a:lnTo>
                    <a:lnTo>
                      <a:pt x="3204" y="1752"/>
                    </a:lnTo>
                    <a:lnTo>
                      <a:pt x="3304" y="1696"/>
                    </a:lnTo>
                    <a:lnTo>
                      <a:pt x="3406" y="1642"/>
                    </a:lnTo>
                    <a:lnTo>
                      <a:pt x="3508" y="1592"/>
                    </a:lnTo>
                    <a:lnTo>
                      <a:pt x="3614" y="1544"/>
                    </a:lnTo>
                    <a:lnTo>
                      <a:pt x="3721" y="1501"/>
                    </a:lnTo>
                    <a:lnTo>
                      <a:pt x="3829" y="1459"/>
                    </a:lnTo>
                    <a:lnTo>
                      <a:pt x="3939" y="1422"/>
                    </a:lnTo>
                    <a:lnTo>
                      <a:pt x="4050" y="1388"/>
                    </a:lnTo>
                    <a:lnTo>
                      <a:pt x="4163" y="1357"/>
                    </a:lnTo>
                    <a:lnTo>
                      <a:pt x="4277" y="1329"/>
                    </a:lnTo>
                    <a:lnTo>
                      <a:pt x="4393" y="1305"/>
                    </a:lnTo>
                    <a:lnTo>
                      <a:pt x="4509" y="1284"/>
                    </a:lnTo>
                    <a:lnTo>
                      <a:pt x="4627" y="1268"/>
                    </a:lnTo>
                    <a:lnTo>
                      <a:pt x="4745" y="1254"/>
                    </a:lnTo>
                    <a:lnTo>
                      <a:pt x="4866" y="1245"/>
                    </a:lnTo>
                    <a:lnTo>
                      <a:pt x="4987" y="1239"/>
                    </a:lnTo>
                    <a:lnTo>
                      <a:pt x="5109" y="1237"/>
                    </a:lnTo>
                    <a:lnTo>
                      <a:pt x="5262" y="1240"/>
                    </a:lnTo>
                    <a:lnTo>
                      <a:pt x="5412" y="1249"/>
                    </a:lnTo>
                    <a:lnTo>
                      <a:pt x="5561" y="1264"/>
                    </a:lnTo>
                    <a:lnTo>
                      <a:pt x="5710" y="1284"/>
                    </a:lnTo>
                    <a:lnTo>
                      <a:pt x="5855" y="1311"/>
                    </a:lnTo>
                    <a:lnTo>
                      <a:pt x="5999" y="1342"/>
                    </a:lnTo>
                    <a:lnTo>
                      <a:pt x="6141" y="1380"/>
                    </a:lnTo>
                    <a:lnTo>
                      <a:pt x="6280" y="1422"/>
                    </a:lnTo>
                    <a:lnTo>
                      <a:pt x="6418" y="1470"/>
                    </a:lnTo>
                    <a:lnTo>
                      <a:pt x="6552" y="1523"/>
                    </a:lnTo>
                    <a:lnTo>
                      <a:pt x="6684" y="1581"/>
                    </a:lnTo>
                    <a:lnTo>
                      <a:pt x="6814" y="1643"/>
                    </a:lnTo>
                    <a:lnTo>
                      <a:pt x="6941" y="1710"/>
                    </a:lnTo>
                    <a:lnTo>
                      <a:pt x="7065" y="1783"/>
                    </a:lnTo>
                    <a:lnTo>
                      <a:pt x="7186" y="1858"/>
                    </a:lnTo>
                    <a:lnTo>
                      <a:pt x="7304" y="1939"/>
                    </a:lnTo>
                    <a:lnTo>
                      <a:pt x="7418" y="2024"/>
                    </a:lnTo>
                    <a:lnTo>
                      <a:pt x="7530" y="2113"/>
                    </a:lnTo>
                    <a:lnTo>
                      <a:pt x="7638" y="2207"/>
                    </a:lnTo>
                    <a:lnTo>
                      <a:pt x="7742" y="2304"/>
                    </a:lnTo>
                    <a:lnTo>
                      <a:pt x="7842" y="2405"/>
                    </a:lnTo>
                    <a:lnTo>
                      <a:pt x="7940" y="2509"/>
                    </a:lnTo>
                    <a:lnTo>
                      <a:pt x="8032" y="2618"/>
                    </a:lnTo>
                    <a:lnTo>
                      <a:pt x="8121" y="2729"/>
                    </a:lnTo>
                    <a:lnTo>
                      <a:pt x="8206" y="2844"/>
                    </a:lnTo>
                    <a:lnTo>
                      <a:pt x="8286" y="2962"/>
                    </a:lnTo>
                    <a:lnTo>
                      <a:pt x="8362" y="3083"/>
                    </a:lnTo>
                    <a:lnTo>
                      <a:pt x="8433" y="3208"/>
                    </a:lnTo>
                    <a:lnTo>
                      <a:pt x="8500" y="3335"/>
                    </a:lnTo>
                    <a:lnTo>
                      <a:pt x="8563" y="3465"/>
                    </a:lnTo>
                    <a:lnTo>
                      <a:pt x="8620" y="3597"/>
                    </a:lnTo>
                    <a:lnTo>
                      <a:pt x="8673" y="3732"/>
                    </a:lnTo>
                    <a:lnTo>
                      <a:pt x="9650" y="2871"/>
                    </a:lnTo>
                    <a:lnTo>
                      <a:pt x="9571" y="2713"/>
                    </a:lnTo>
                    <a:lnTo>
                      <a:pt x="9487" y="2559"/>
                    </a:lnTo>
                    <a:lnTo>
                      <a:pt x="9398" y="2409"/>
                    </a:lnTo>
                    <a:lnTo>
                      <a:pt x="9304" y="2261"/>
                    </a:lnTo>
                    <a:lnTo>
                      <a:pt x="9205" y="2117"/>
                    </a:lnTo>
                    <a:lnTo>
                      <a:pt x="9101" y="1977"/>
                    </a:lnTo>
                    <a:lnTo>
                      <a:pt x="8993" y="1840"/>
                    </a:lnTo>
                    <a:lnTo>
                      <a:pt x="8880" y="1707"/>
                    </a:lnTo>
                    <a:lnTo>
                      <a:pt x="8762" y="1579"/>
                    </a:lnTo>
                    <a:lnTo>
                      <a:pt x="8640" y="1454"/>
                    </a:lnTo>
                    <a:lnTo>
                      <a:pt x="8514" y="1334"/>
                    </a:lnTo>
                    <a:lnTo>
                      <a:pt x="8384" y="1218"/>
                    </a:lnTo>
                    <a:lnTo>
                      <a:pt x="8250" y="1106"/>
                    </a:lnTo>
                    <a:lnTo>
                      <a:pt x="8112" y="999"/>
                    </a:lnTo>
                    <a:lnTo>
                      <a:pt x="7971" y="897"/>
                    </a:lnTo>
                    <a:lnTo>
                      <a:pt x="7826" y="799"/>
                    </a:lnTo>
                    <a:lnTo>
                      <a:pt x="7676" y="707"/>
                    </a:lnTo>
                    <a:lnTo>
                      <a:pt x="7524" y="620"/>
                    </a:lnTo>
                    <a:lnTo>
                      <a:pt x="7368" y="538"/>
                    </a:lnTo>
                    <a:lnTo>
                      <a:pt x="7211" y="462"/>
                    </a:lnTo>
                    <a:lnTo>
                      <a:pt x="7049" y="390"/>
                    </a:lnTo>
                    <a:lnTo>
                      <a:pt x="6884" y="325"/>
                    </a:lnTo>
                    <a:lnTo>
                      <a:pt x="6717" y="265"/>
                    </a:lnTo>
                    <a:lnTo>
                      <a:pt x="6547" y="210"/>
                    </a:lnTo>
                    <a:lnTo>
                      <a:pt x="6375" y="162"/>
                    </a:lnTo>
                    <a:lnTo>
                      <a:pt x="6201" y="120"/>
                    </a:lnTo>
                    <a:lnTo>
                      <a:pt x="6024" y="83"/>
                    </a:lnTo>
                    <a:lnTo>
                      <a:pt x="5844" y="54"/>
                    </a:lnTo>
                    <a:lnTo>
                      <a:pt x="5663" y="30"/>
                    </a:lnTo>
                    <a:lnTo>
                      <a:pt x="5480" y="14"/>
                    </a:lnTo>
                    <a:lnTo>
                      <a:pt x="5295" y="3"/>
                    </a:lnTo>
                    <a:lnTo>
                      <a:pt x="5109" y="0"/>
                    </a:lnTo>
                    <a:lnTo>
                      <a:pt x="4950" y="2"/>
                    </a:lnTo>
                    <a:lnTo>
                      <a:pt x="4792" y="10"/>
                    </a:lnTo>
                    <a:lnTo>
                      <a:pt x="4635" y="22"/>
                    </a:lnTo>
                    <a:lnTo>
                      <a:pt x="4480" y="39"/>
                    </a:lnTo>
                    <a:lnTo>
                      <a:pt x="4326" y="62"/>
                    </a:lnTo>
                    <a:lnTo>
                      <a:pt x="4174" y="87"/>
                    </a:lnTo>
                    <a:lnTo>
                      <a:pt x="4023" y="118"/>
                    </a:lnTo>
                    <a:lnTo>
                      <a:pt x="3874" y="154"/>
                    </a:lnTo>
                    <a:lnTo>
                      <a:pt x="3727" y="193"/>
                    </a:lnTo>
                    <a:lnTo>
                      <a:pt x="3581" y="238"/>
                    </a:lnTo>
                    <a:lnTo>
                      <a:pt x="3438" y="286"/>
                    </a:lnTo>
                    <a:lnTo>
                      <a:pt x="3296" y="338"/>
                    </a:lnTo>
                    <a:lnTo>
                      <a:pt x="3156" y="395"/>
                    </a:lnTo>
                    <a:lnTo>
                      <a:pt x="3019" y="456"/>
                    </a:lnTo>
                    <a:lnTo>
                      <a:pt x="2883" y="521"/>
                    </a:lnTo>
                    <a:lnTo>
                      <a:pt x="2751" y="589"/>
                    </a:lnTo>
                    <a:lnTo>
                      <a:pt x="2619" y="662"/>
                    </a:lnTo>
                    <a:lnTo>
                      <a:pt x="2491" y="738"/>
                    </a:lnTo>
                    <a:lnTo>
                      <a:pt x="2365" y="818"/>
                    </a:lnTo>
                    <a:lnTo>
                      <a:pt x="2242" y="901"/>
                    </a:lnTo>
                    <a:lnTo>
                      <a:pt x="2120" y="988"/>
                    </a:lnTo>
                    <a:lnTo>
                      <a:pt x="2003" y="1078"/>
                    </a:lnTo>
                    <a:lnTo>
                      <a:pt x="1887" y="1172"/>
                    </a:lnTo>
                    <a:lnTo>
                      <a:pt x="1775" y="1269"/>
                    </a:lnTo>
                    <a:lnTo>
                      <a:pt x="1665" y="1369"/>
                    </a:lnTo>
                    <a:lnTo>
                      <a:pt x="1558" y="1473"/>
                    </a:lnTo>
                    <a:lnTo>
                      <a:pt x="1455" y="1579"/>
                    </a:lnTo>
                    <a:lnTo>
                      <a:pt x="1355" y="1689"/>
                    </a:lnTo>
                    <a:lnTo>
                      <a:pt x="1258" y="1800"/>
                    </a:lnTo>
                    <a:lnTo>
                      <a:pt x="1163" y="1915"/>
                    </a:lnTo>
                    <a:lnTo>
                      <a:pt x="1073" y="2034"/>
                    </a:lnTo>
                    <a:lnTo>
                      <a:pt x="986" y="2155"/>
                    </a:lnTo>
                    <a:lnTo>
                      <a:pt x="0" y="1393"/>
                    </a:lnTo>
                    <a:lnTo>
                      <a:pt x="88" y="2752"/>
                    </a:lnTo>
                    <a:lnTo>
                      <a:pt x="177" y="411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未知"/>
              <p:cNvSpPr>
                <a:spLocks noEditPoints="1"/>
              </p:cNvSpPr>
              <p:nvPr/>
            </p:nvSpPr>
            <p:spPr bwMode="auto">
              <a:xfrm>
                <a:off x="98" y="103"/>
                <a:ext cx="371" cy="441"/>
              </a:xfrm>
              <a:custGeom>
                <a:avLst/>
                <a:gdLst>
                  <a:gd name="T0" fmla="*/ 3805 w 9650"/>
                  <a:gd name="T1" fmla="*/ 11398 h 11451"/>
                  <a:gd name="T2" fmla="*/ 2932 w 9650"/>
                  <a:gd name="T3" fmla="*/ 11187 h 11451"/>
                  <a:gd name="T4" fmla="*/ 2125 w 9650"/>
                  <a:gd name="T5" fmla="*/ 10832 h 11451"/>
                  <a:gd name="T6" fmla="*/ 1400 w 9650"/>
                  <a:gd name="T7" fmla="*/ 10346 h 11451"/>
                  <a:gd name="T8" fmla="*/ 770 w 9650"/>
                  <a:gd name="T9" fmla="*/ 9745 h 11451"/>
                  <a:gd name="T10" fmla="*/ 251 w 9650"/>
                  <a:gd name="T11" fmla="*/ 9043 h 11451"/>
                  <a:gd name="T12" fmla="*/ 1030 w 9650"/>
                  <a:gd name="T13" fmla="*/ 7854 h 11451"/>
                  <a:gd name="T14" fmla="*/ 1363 w 9650"/>
                  <a:gd name="T15" fmla="*/ 8490 h 11451"/>
                  <a:gd name="T16" fmla="*/ 1807 w 9650"/>
                  <a:gd name="T17" fmla="*/ 9047 h 11451"/>
                  <a:gd name="T18" fmla="*/ 2346 w 9650"/>
                  <a:gd name="T19" fmla="*/ 9513 h 11451"/>
                  <a:gd name="T20" fmla="*/ 2965 w 9650"/>
                  <a:gd name="T21" fmla="*/ 9871 h 11451"/>
                  <a:gd name="T22" fmla="*/ 3651 w 9650"/>
                  <a:gd name="T23" fmla="*/ 10109 h 11451"/>
                  <a:gd name="T24" fmla="*/ 4389 w 9650"/>
                  <a:gd name="T25" fmla="*/ 10212 h 11451"/>
                  <a:gd name="T26" fmla="*/ 5023 w 9650"/>
                  <a:gd name="T27" fmla="*/ 10184 h 11451"/>
                  <a:gd name="T28" fmla="*/ 5600 w 9650"/>
                  <a:gd name="T29" fmla="*/ 10064 h 11451"/>
                  <a:gd name="T30" fmla="*/ 6141 w 9650"/>
                  <a:gd name="T31" fmla="*/ 9860 h 11451"/>
                  <a:gd name="T32" fmla="*/ 6639 w 9650"/>
                  <a:gd name="T33" fmla="*/ 9579 h 11451"/>
                  <a:gd name="T34" fmla="*/ 7088 w 9650"/>
                  <a:gd name="T35" fmla="*/ 9228 h 11451"/>
                  <a:gd name="T36" fmla="*/ 7479 w 9650"/>
                  <a:gd name="T37" fmla="*/ 8815 h 11451"/>
                  <a:gd name="T38" fmla="*/ 8136 w 9650"/>
                  <a:gd name="T39" fmla="*/ 7598 h 11451"/>
                  <a:gd name="T40" fmla="*/ 8577 w 9650"/>
                  <a:gd name="T41" fmla="*/ 9418 h 11451"/>
                  <a:gd name="T42" fmla="*/ 8091 w 9650"/>
                  <a:gd name="T43" fmla="*/ 9979 h 11451"/>
                  <a:gd name="T44" fmla="*/ 7529 w 9650"/>
                  <a:gd name="T45" fmla="*/ 10464 h 11451"/>
                  <a:gd name="T46" fmla="*/ 6900 w 9650"/>
                  <a:gd name="T47" fmla="*/ 10862 h 11451"/>
                  <a:gd name="T48" fmla="*/ 6212 w 9650"/>
                  <a:gd name="T49" fmla="*/ 11165 h 11451"/>
                  <a:gd name="T50" fmla="*/ 5476 w 9650"/>
                  <a:gd name="T51" fmla="*/ 11364 h 11451"/>
                  <a:gd name="T52" fmla="*/ 4700 w 9650"/>
                  <a:gd name="T53" fmla="*/ 11449 h 11451"/>
                  <a:gd name="T54" fmla="*/ 1967 w 9650"/>
                  <a:gd name="T55" fmla="*/ 2910 h 11451"/>
                  <a:gd name="T56" fmla="*/ 2319 w 9650"/>
                  <a:gd name="T57" fmla="*/ 2465 h 11451"/>
                  <a:gd name="T58" fmla="*/ 2735 w 9650"/>
                  <a:gd name="T59" fmla="*/ 2076 h 11451"/>
                  <a:gd name="T60" fmla="*/ 3205 w 9650"/>
                  <a:gd name="T61" fmla="*/ 1752 h 11451"/>
                  <a:gd name="T62" fmla="*/ 3721 w 9650"/>
                  <a:gd name="T63" fmla="*/ 1501 h 11451"/>
                  <a:gd name="T64" fmla="*/ 4278 w 9650"/>
                  <a:gd name="T65" fmla="*/ 1329 h 11451"/>
                  <a:gd name="T66" fmla="*/ 4866 w 9650"/>
                  <a:gd name="T67" fmla="*/ 1245 h 11451"/>
                  <a:gd name="T68" fmla="*/ 5561 w 9650"/>
                  <a:gd name="T69" fmla="*/ 1263 h 11451"/>
                  <a:gd name="T70" fmla="*/ 6281 w 9650"/>
                  <a:gd name="T71" fmla="*/ 1422 h 11451"/>
                  <a:gd name="T72" fmla="*/ 6941 w 9650"/>
                  <a:gd name="T73" fmla="*/ 1710 h 11451"/>
                  <a:gd name="T74" fmla="*/ 7530 w 9650"/>
                  <a:gd name="T75" fmla="*/ 2113 h 11451"/>
                  <a:gd name="T76" fmla="*/ 8033 w 9650"/>
                  <a:gd name="T77" fmla="*/ 2618 h 11451"/>
                  <a:gd name="T78" fmla="*/ 8434 w 9650"/>
                  <a:gd name="T79" fmla="*/ 3208 h 11451"/>
                  <a:gd name="T80" fmla="*/ 9650 w 9650"/>
                  <a:gd name="T81" fmla="*/ 2871 h 11451"/>
                  <a:gd name="T82" fmla="*/ 9205 w 9650"/>
                  <a:gd name="T83" fmla="*/ 2116 h 11451"/>
                  <a:gd name="T84" fmla="*/ 8640 w 9650"/>
                  <a:gd name="T85" fmla="*/ 1454 h 11451"/>
                  <a:gd name="T86" fmla="*/ 7971 w 9650"/>
                  <a:gd name="T87" fmla="*/ 897 h 11451"/>
                  <a:gd name="T88" fmla="*/ 7211 w 9650"/>
                  <a:gd name="T89" fmla="*/ 461 h 11451"/>
                  <a:gd name="T90" fmla="*/ 6375 w 9650"/>
                  <a:gd name="T91" fmla="*/ 162 h 11451"/>
                  <a:gd name="T92" fmla="*/ 5480 w 9650"/>
                  <a:gd name="T93" fmla="*/ 14 h 11451"/>
                  <a:gd name="T94" fmla="*/ 4635 w 9650"/>
                  <a:gd name="T95" fmla="*/ 22 h 11451"/>
                  <a:gd name="T96" fmla="*/ 3874 w 9650"/>
                  <a:gd name="T97" fmla="*/ 154 h 11451"/>
                  <a:gd name="T98" fmla="*/ 3157 w 9650"/>
                  <a:gd name="T99" fmla="*/ 395 h 11451"/>
                  <a:gd name="T100" fmla="*/ 2491 w 9650"/>
                  <a:gd name="T101" fmla="*/ 738 h 11451"/>
                  <a:gd name="T102" fmla="*/ 1888 w 9650"/>
                  <a:gd name="T103" fmla="*/ 1172 h 11451"/>
                  <a:gd name="T104" fmla="*/ 1355 w 9650"/>
                  <a:gd name="T105" fmla="*/ 1688 h 11451"/>
                  <a:gd name="T106" fmla="*/ 0 w 9650"/>
                  <a:gd name="T107" fmla="*/ 1393 h 11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650" h="11451">
                    <a:moveTo>
                      <a:pt x="4541" y="11451"/>
                    </a:moveTo>
                    <a:lnTo>
                      <a:pt x="4354" y="11448"/>
                    </a:lnTo>
                    <a:lnTo>
                      <a:pt x="4170" y="11438"/>
                    </a:lnTo>
                    <a:lnTo>
                      <a:pt x="3986" y="11421"/>
                    </a:lnTo>
                    <a:lnTo>
                      <a:pt x="3805" y="11398"/>
                    </a:lnTo>
                    <a:lnTo>
                      <a:pt x="3626" y="11369"/>
                    </a:lnTo>
                    <a:lnTo>
                      <a:pt x="3449" y="11332"/>
                    </a:lnTo>
                    <a:lnTo>
                      <a:pt x="3274" y="11290"/>
                    </a:lnTo>
                    <a:lnTo>
                      <a:pt x="3102" y="11241"/>
                    </a:lnTo>
                    <a:lnTo>
                      <a:pt x="2932" y="11187"/>
                    </a:lnTo>
                    <a:lnTo>
                      <a:pt x="2765" y="11127"/>
                    </a:lnTo>
                    <a:lnTo>
                      <a:pt x="2600" y="11062"/>
                    </a:lnTo>
                    <a:lnTo>
                      <a:pt x="2440" y="10990"/>
                    </a:lnTo>
                    <a:lnTo>
                      <a:pt x="2281" y="10914"/>
                    </a:lnTo>
                    <a:lnTo>
                      <a:pt x="2125" y="10832"/>
                    </a:lnTo>
                    <a:lnTo>
                      <a:pt x="1973" y="10745"/>
                    </a:lnTo>
                    <a:lnTo>
                      <a:pt x="1825" y="10651"/>
                    </a:lnTo>
                    <a:lnTo>
                      <a:pt x="1680" y="10555"/>
                    </a:lnTo>
                    <a:lnTo>
                      <a:pt x="1538" y="10452"/>
                    </a:lnTo>
                    <a:lnTo>
                      <a:pt x="1400" y="10346"/>
                    </a:lnTo>
                    <a:lnTo>
                      <a:pt x="1266" y="10234"/>
                    </a:lnTo>
                    <a:lnTo>
                      <a:pt x="1135" y="10118"/>
                    </a:lnTo>
                    <a:lnTo>
                      <a:pt x="1010" y="9998"/>
                    </a:lnTo>
                    <a:lnTo>
                      <a:pt x="888" y="9873"/>
                    </a:lnTo>
                    <a:lnTo>
                      <a:pt x="770" y="9745"/>
                    </a:lnTo>
                    <a:lnTo>
                      <a:pt x="657" y="9612"/>
                    </a:lnTo>
                    <a:lnTo>
                      <a:pt x="549" y="9475"/>
                    </a:lnTo>
                    <a:lnTo>
                      <a:pt x="445" y="9335"/>
                    </a:lnTo>
                    <a:lnTo>
                      <a:pt x="345" y="9191"/>
                    </a:lnTo>
                    <a:lnTo>
                      <a:pt x="251" y="9043"/>
                    </a:lnTo>
                    <a:lnTo>
                      <a:pt x="163" y="8893"/>
                    </a:lnTo>
                    <a:lnTo>
                      <a:pt x="79" y="8738"/>
                    </a:lnTo>
                    <a:lnTo>
                      <a:pt x="0" y="8581"/>
                    </a:lnTo>
                    <a:lnTo>
                      <a:pt x="978" y="7719"/>
                    </a:lnTo>
                    <a:lnTo>
                      <a:pt x="1030" y="7854"/>
                    </a:lnTo>
                    <a:lnTo>
                      <a:pt x="1088" y="7987"/>
                    </a:lnTo>
                    <a:lnTo>
                      <a:pt x="1150" y="8117"/>
                    </a:lnTo>
                    <a:lnTo>
                      <a:pt x="1216" y="8244"/>
                    </a:lnTo>
                    <a:lnTo>
                      <a:pt x="1288" y="8368"/>
                    </a:lnTo>
                    <a:lnTo>
                      <a:pt x="1363" y="8490"/>
                    </a:lnTo>
                    <a:lnTo>
                      <a:pt x="1444" y="8608"/>
                    </a:lnTo>
                    <a:lnTo>
                      <a:pt x="1529" y="8723"/>
                    </a:lnTo>
                    <a:lnTo>
                      <a:pt x="1617" y="8834"/>
                    </a:lnTo>
                    <a:lnTo>
                      <a:pt x="1711" y="8943"/>
                    </a:lnTo>
                    <a:lnTo>
                      <a:pt x="1807" y="9047"/>
                    </a:lnTo>
                    <a:lnTo>
                      <a:pt x="1908" y="9148"/>
                    </a:lnTo>
                    <a:lnTo>
                      <a:pt x="2012" y="9245"/>
                    </a:lnTo>
                    <a:lnTo>
                      <a:pt x="2120" y="9338"/>
                    </a:lnTo>
                    <a:lnTo>
                      <a:pt x="2231" y="9428"/>
                    </a:lnTo>
                    <a:lnTo>
                      <a:pt x="2346" y="9513"/>
                    </a:lnTo>
                    <a:lnTo>
                      <a:pt x="2463" y="9592"/>
                    </a:lnTo>
                    <a:lnTo>
                      <a:pt x="2585" y="9669"/>
                    </a:lnTo>
                    <a:lnTo>
                      <a:pt x="2709" y="9742"/>
                    </a:lnTo>
                    <a:lnTo>
                      <a:pt x="2836" y="9809"/>
                    </a:lnTo>
                    <a:lnTo>
                      <a:pt x="2965" y="9871"/>
                    </a:lnTo>
                    <a:lnTo>
                      <a:pt x="3098" y="9929"/>
                    </a:lnTo>
                    <a:lnTo>
                      <a:pt x="3233" y="9982"/>
                    </a:lnTo>
                    <a:lnTo>
                      <a:pt x="3370" y="10030"/>
                    </a:lnTo>
                    <a:lnTo>
                      <a:pt x="3510" y="10072"/>
                    </a:lnTo>
                    <a:lnTo>
                      <a:pt x="3651" y="10109"/>
                    </a:lnTo>
                    <a:lnTo>
                      <a:pt x="3795" y="10141"/>
                    </a:lnTo>
                    <a:lnTo>
                      <a:pt x="3941" y="10167"/>
                    </a:lnTo>
                    <a:lnTo>
                      <a:pt x="4088" y="10188"/>
                    </a:lnTo>
                    <a:lnTo>
                      <a:pt x="4237" y="10203"/>
                    </a:lnTo>
                    <a:lnTo>
                      <a:pt x="4389" y="10212"/>
                    </a:lnTo>
                    <a:lnTo>
                      <a:pt x="4541" y="10215"/>
                    </a:lnTo>
                    <a:lnTo>
                      <a:pt x="4663" y="10213"/>
                    </a:lnTo>
                    <a:lnTo>
                      <a:pt x="4784" y="10207"/>
                    </a:lnTo>
                    <a:lnTo>
                      <a:pt x="4904" y="10198"/>
                    </a:lnTo>
                    <a:lnTo>
                      <a:pt x="5023" y="10184"/>
                    </a:lnTo>
                    <a:lnTo>
                      <a:pt x="5140" y="10167"/>
                    </a:lnTo>
                    <a:lnTo>
                      <a:pt x="5258" y="10147"/>
                    </a:lnTo>
                    <a:lnTo>
                      <a:pt x="5373" y="10123"/>
                    </a:lnTo>
                    <a:lnTo>
                      <a:pt x="5487" y="10095"/>
                    </a:lnTo>
                    <a:lnTo>
                      <a:pt x="5600" y="10064"/>
                    </a:lnTo>
                    <a:lnTo>
                      <a:pt x="5711" y="10030"/>
                    </a:lnTo>
                    <a:lnTo>
                      <a:pt x="5820" y="9992"/>
                    </a:lnTo>
                    <a:lnTo>
                      <a:pt x="5929" y="9951"/>
                    </a:lnTo>
                    <a:lnTo>
                      <a:pt x="6036" y="9907"/>
                    </a:lnTo>
                    <a:lnTo>
                      <a:pt x="6141" y="9860"/>
                    </a:lnTo>
                    <a:lnTo>
                      <a:pt x="6244" y="9810"/>
                    </a:lnTo>
                    <a:lnTo>
                      <a:pt x="6346" y="9756"/>
                    </a:lnTo>
                    <a:lnTo>
                      <a:pt x="6446" y="9700"/>
                    </a:lnTo>
                    <a:lnTo>
                      <a:pt x="6544" y="9641"/>
                    </a:lnTo>
                    <a:lnTo>
                      <a:pt x="6639" y="9579"/>
                    </a:lnTo>
                    <a:lnTo>
                      <a:pt x="6734" y="9514"/>
                    </a:lnTo>
                    <a:lnTo>
                      <a:pt x="6825" y="9446"/>
                    </a:lnTo>
                    <a:lnTo>
                      <a:pt x="6915" y="9376"/>
                    </a:lnTo>
                    <a:lnTo>
                      <a:pt x="7003" y="9303"/>
                    </a:lnTo>
                    <a:lnTo>
                      <a:pt x="7088" y="9228"/>
                    </a:lnTo>
                    <a:lnTo>
                      <a:pt x="7171" y="9150"/>
                    </a:lnTo>
                    <a:lnTo>
                      <a:pt x="7252" y="9070"/>
                    </a:lnTo>
                    <a:lnTo>
                      <a:pt x="7330" y="8987"/>
                    </a:lnTo>
                    <a:lnTo>
                      <a:pt x="7407" y="8902"/>
                    </a:lnTo>
                    <a:lnTo>
                      <a:pt x="7479" y="8815"/>
                    </a:lnTo>
                    <a:lnTo>
                      <a:pt x="7550" y="8726"/>
                    </a:lnTo>
                    <a:lnTo>
                      <a:pt x="7618" y="8635"/>
                    </a:lnTo>
                    <a:lnTo>
                      <a:pt x="7684" y="8540"/>
                    </a:lnTo>
                    <a:lnTo>
                      <a:pt x="6798" y="7858"/>
                    </a:lnTo>
                    <a:lnTo>
                      <a:pt x="8136" y="7598"/>
                    </a:lnTo>
                    <a:lnTo>
                      <a:pt x="9473" y="7340"/>
                    </a:lnTo>
                    <a:lnTo>
                      <a:pt x="9561" y="8699"/>
                    </a:lnTo>
                    <a:lnTo>
                      <a:pt x="9650" y="10059"/>
                    </a:lnTo>
                    <a:lnTo>
                      <a:pt x="8664" y="9297"/>
                    </a:lnTo>
                    <a:lnTo>
                      <a:pt x="8577" y="9418"/>
                    </a:lnTo>
                    <a:lnTo>
                      <a:pt x="8486" y="9535"/>
                    </a:lnTo>
                    <a:lnTo>
                      <a:pt x="8393" y="9651"/>
                    </a:lnTo>
                    <a:lnTo>
                      <a:pt x="8295" y="9763"/>
                    </a:lnTo>
                    <a:lnTo>
                      <a:pt x="8195" y="9873"/>
                    </a:lnTo>
                    <a:lnTo>
                      <a:pt x="8091" y="9979"/>
                    </a:lnTo>
                    <a:lnTo>
                      <a:pt x="7984" y="10082"/>
                    </a:lnTo>
                    <a:lnTo>
                      <a:pt x="7875" y="10183"/>
                    </a:lnTo>
                    <a:lnTo>
                      <a:pt x="7762" y="10279"/>
                    </a:lnTo>
                    <a:lnTo>
                      <a:pt x="7647" y="10374"/>
                    </a:lnTo>
                    <a:lnTo>
                      <a:pt x="7529" y="10464"/>
                    </a:lnTo>
                    <a:lnTo>
                      <a:pt x="7409" y="10551"/>
                    </a:lnTo>
                    <a:lnTo>
                      <a:pt x="7284" y="10634"/>
                    </a:lnTo>
                    <a:lnTo>
                      <a:pt x="7159" y="10714"/>
                    </a:lnTo>
                    <a:lnTo>
                      <a:pt x="7030" y="10790"/>
                    </a:lnTo>
                    <a:lnTo>
                      <a:pt x="6900" y="10862"/>
                    </a:lnTo>
                    <a:lnTo>
                      <a:pt x="6766" y="10931"/>
                    </a:lnTo>
                    <a:lnTo>
                      <a:pt x="6631" y="10995"/>
                    </a:lnTo>
                    <a:lnTo>
                      <a:pt x="6493" y="11057"/>
                    </a:lnTo>
                    <a:lnTo>
                      <a:pt x="6354" y="11113"/>
                    </a:lnTo>
                    <a:lnTo>
                      <a:pt x="6212" y="11165"/>
                    </a:lnTo>
                    <a:lnTo>
                      <a:pt x="6068" y="11214"/>
                    </a:lnTo>
                    <a:lnTo>
                      <a:pt x="5923" y="11259"/>
                    </a:lnTo>
                    <a:lnTo>
                      <a:pt x="5776" y="11298"/>
                    </a:lnTo>
                    <a:lnTo>
                      <a:pt x="5627" y="11333"/>
                    </a:lnTo>
                    <a:lnTo>
                      <a:pt x="5476" y="11364"/>
                    </a:lnTo>
                    <a:lnTo>
                      <a:pt x="5324" y="11390"/>
                    </a:lnTo>
                    <a:lnTo>
                      <a:pt x="5169" y="11412"/>
                    </a:lnTo>
                    <a:lnTo>
                      <a:pt x="5015" y="11430"/>
                    </a:lnTo>
                    <a:lnTo>
                      <a:pt x="4858" y="11442"/>
                    </a:lnTo>
                    <a:lnTo>
                      <a:pt x="4700" y="11449"/>
                    </a:lnTo>
                    <a:lnTo>
                      <a:pt x="4541" y="11451"/>
                    </a:lnTo>
                    <a:close/>
                    <a:moveTo>
                      <a:pt x="177" y="4110"/>
                    </a:moveTo>
                    <a:lnTo>
                      <a:pt x="1515" y="3852"/>
                    </a:lnTo>
                    <a:lnTo>
                      <a:pt x="2852" y="3594"/>
                    </a:lnTo>
                    <a:lnTo>
                      <a:pt x="1967" y="2910"/>
                    </a:lnTo>
                    <a:lnTo>
                      <a:pt x="2032" y="2817"/>
                    </a:lnTo>
                    <a:lnTo>
                      <a:pt x="2100" y="2726"/>
                    </a:lnTo>
                    <a:lnTo>
                      <a:pt x="2171" y="2637"/>
                    </a:lnTo>
                    <a:lnTo>
                      <a:pt x="2244" y="2550"/>
                    </a:lnTo>
                    <a:lnTo>
                      <a:pt x="2319" y="2465"/>
                    </a:lnTo>
                    <a:lnTo>
                      <a:pt x="2398" y="2382"/>
                    </a:lnTo>
                    <a:lnTo>
                      <a:pt x="2479" y="2302"/>
                    </a:lnTo>
                    <a:lnTo>
                      <a:pt x="2562" y="2223"/>
                    </a:lnTo>
                    <a:lnTo>
                      <a:pt x="2647" y="2148"/>
                    </a:lnTo>
                    <a:lnTo>
                      <a:pt x="2735" y="2076"/>
                    </a:lnTo>
                    <a:lnTo>
                      <a:pt x="2824" y="2005"/>
                    </a:lnTo>
                    <a:lnTo>
                      <a:pt x="2917" y="1938"/>
                    </a:lnTo>
                    <a:lnTo>
                      <a:pt x="3011" y="1873"/>
                    </a:lnTo>
                    <a:lnTo>
                      <a:pt x="3106" y="1811"/>
                    </a:lnTo>
                    <a:lnTo>
                      <a:pt x="3205" y="1752"/>
                    </a:lnTo>
                    <a:lnTo>
                      <a:pt x="3304" y="1696"/>
                    </a:lnTo>
                    <a:lnTo>
                      <a:pt x="3406" y="1642"/>
                    </a:lnTo>
                    <a:lnTo>
                      <a:pt x="3510" y="1592"/>
                    </a:lnTo>
                    <a:lnTo>
                      <a:pt x="3614" y="1544"/>
                    </a:lnTo>
                    <a:lnTo>
                      <a:pt x="3721" y="1501"/>
                    </a:lnTo>
                    <a:lnTo>
                      <a:pt x="3829" y="1459"/>
                    </a:lnTo>
                    <a:lnTo>
                      <a:pt x="3939" y="1422"/>
                    </a:lnTo>
                    <a:lnTo>
                      <a:pt x="4051" y="1388"/>
                    </a:lnTo>
                    <a:lnTo>
                      <a:pt x="4164" y="1357"/>
                    </a:lnTo>
                    <a:lnTo>
                      <a:pt x="4278" y="1329"/>
                    </a:lnTo>
                    <a:lnTo>
                      <a:pt x="4393" y="1305"/>
                    </a:lnTo>
                    <a:lnTo>
                      <a:pt x="4509" y="1284"/>
                    </a:lnTo>
                    <a:lnTo>
                      <a:pt x="4627" y="1268"/>
                    </a:lnTo>
                    <a:lnTo>
                      <a:pt x="4746" y="1254"/>
                    </a:lnTo>
                    <a:lnTo>
                      <a:pt x="4866" y="1245"/>
                    </a:lnTo>
                    <a:lnTo>
                      <a:pt x="4987" y="1239"/>
                    </a:lnTo>
                    <a:lnTo>
                      <a:pt x="5109" y="1237"/>
                    </a:lnTo>
                    <a:lnTo>
                      <a:pt x="5262" y="1240"/>
                    </a:lnTo>
                    <a:lnTo>
                      <a:pt x="5412" y="1249"/>
                    </a:lnTo>
                    <a:lnTo>
                      <a:pt x="5561" y="1263"/>
                    </a:lnTo>
                    <a:lnTo>
                      <a:pt x="5710" y="1284"/>
                    </a:lnTo>
                    <a:lnTo>
                      <a:pt x="5856" y="1311"/>
                    </a:lnTo>
                    <a:lnTo>
                      <a:pt x="5999" y="1342"/>
                    </a:lnTo>
                    <a:lnTo>
                      <a:pt x="6141" y="1380"/>
                    </a:lnTo>
                    <a:lnTo>
                      <a:pt x="6281" y="1422"/>
                    </a:lnTo>
                    <a:lnTo>
                      <a:pt x="6418" y="1470"/>
                    </a:lnTo>
                    <a:lnTo>
                      <a:pt x="6552" y="1523"/>
                    </a:lnTo>
                    <a:lnTo>
                      <a:pt x="6685" y="1581"/>
                    </a:lnTo>
                    <a:lnTo>
                      <a:pt x="6815" y="1643"/>
                    </a:lnTo>
                    <a:lnTo>
                      <a:pt x="6941" y="1710"/>
                    </a:lnTo>
                    <a:lnTo>
                      <a:pt x="7066" y="1783"/>
                    </a:lnTo>
                    <a:lnTo>
                      <a:pt x="7186" y="1858"/>
                    </a:lnTo>
                    <a:lnTo>
                      <a:pt x="7304" y="1939"/>
                    </a:lnTo>
                    <a:lnTo>
                      <a:pt x="7419" y="2024"/>
                    </a:lnTo>
                    <a:lnTo>
                      <a:pt x="7530" y="2113"/>
                    </a:lnTo>
                    <a:lnTo>
                      <a:pt x="7638" y="2207"/>
                    </a:lnTo>
                    <a:lnTo>
                      <a:pt x="7743" y="2304"/>
                    </a:lnTo>
                    <a:lnTo>
                      <a:pt x="7843" y="2404"/>
                    </a:lnTo>
                    <a:lnTo>
                      <a:pt x="7940" y="2509"/>
                    </a:lnTo>
                    <a:lnTo>
                      <a:pt x="8033" y="2618"/>
                    </a:lnTo>
                    <a:lnTo>
                      <a:pt x="8121" y="2729"/>
                    </a:lnTo>
                    <a:lnTo>
                      <a:pt x="8206" y="2844"/>
                    </a:lnTo>
                    <a:lnTo>
                      <a:pt x="8286" y="2962"/>
                    </a:lnTo>
                    <a:lnTo>
                      <a:pt x="8363" y="3083"/>
                    </a:lnTo>
                    <a:lnTo>
                      <a:pt x="8434" y="3208"/>
                    </a:lnTo>
                    <a:lnTo>
                      <a:pt x="8500" y="3335"/>
                    </a:lnTo>
                    <a:lnTo>
                      <a:pt x="8563" y="3465"/>
                    </a:lnTo>
                    <a:lnTo>
                      <a:pt x="8620" y="3597"/>
                    </a:lnTo>
                    <a:lnTo>
                      <a:pt x="8673" y="3732"/>
                    </a:lnTo>
                    <a:lnTo>
                      <a:pt x="9650" y="2871"/>
                    </a:lnTo>
                    <a:lnTo>
                      <a:pt x="9571" y="2713"/>
                    </a:lnTo>
                    <a:lnTo>
                      <a:pt x="9487" y="2559"/>
                    </a:lnTo>
                    <a:lnTo>
                      <a:pt x="9398" y="2409"/>
                    </a:lnTo>
                    <a:lnTo>
                      <a:pt x="9304" y="2260"/>
                    </a:lnTo>
                    <a:lnTo>
                      <a:pt x="9205" y="2116"/>
                    </a:lnTo>
                    <a:lnTo>
                      <a:pt x="9102" y="1976"/>
                    </a:lnTo>
                    <a:lnTo>
                      <a:pt x="8993" y="1840"/>
                    </a:lnTo>
                    <a:lnTo>
                      <a:pt x="8880" y="1707"/>
                    </a:lnTo>
                    <a:lnTo>
                      <a:pt x="8763" y="1579"/>
                    </a:lnTo>
                    <a:lnTo>
                      <a:pt x="8640" y="1454"/>
                    </a:lnTo>
                    <a:lnTo>
                      <a:pt x="8514" y="1334"/>
                    </a:lnTo>
                    <a:lnTo>
                      <a:pt x="8384" y="1218"/>
                    </a:lnTo>
                    <a:lnTo>
                      <a:pt x="8251" y="1106"/>
                    </a:lnTo>
                    <a:lnTo>
                      <a:pt x="8113" y="999"/>
                    </a:lnTo>
                    <a:lnTo>
                      <a:pt x="7971" y="897"/>
                    </a:lnTo>
                    <a:lnTo>
                      <a:pt x="7826" y="799"/>
                    </a:lnTo>
                    <a:lnTo>
                      <a:pt x="7676" y="707"/>
                    </a:lnTo>
                    <a:lnTo>
                      <a:pt x="7525" y="620"/>
                    </a:lnTo>
                    <a:lnTo>
                      <a:pt x="7369" y="538"/>
                    </a:lnTo>
                    <a:lnTo>
                      <a:pt x="7211" y="461"/>
                    </a:lnTo>
                    <a:lnTo>
                      <a:pt x="7049" y="390"/>
                    </a:lnTo>
                    <a:lnTo>
                      <a:pt x="6885" y="325"/>
                    </a:lnTo>
                    <a:lnTo>
                      <a:pt x="6717" y="264"/>
                    </a:lnTo>
                    <a:lnTo>
                      <a:pt x="6548" y="210"/>
                    </a:lnTo>
                    <a:lnTo>
                      <a:pt x="6375" y="162"/>
                    </a:lnTo>
                    <a:lnTo>
                      <a:pt x="6201" y="119"/>
                    </a:lnTo>
                    <a:lnTo>
                      <a:pt x="6024" y="83"/>
                    </a:lnTo>
                    <a:lnTo>
                      <a:pt x="5844" y="53"/>
                    </a:lnTo>
                    <a:lnTo>
                      <a:pt x="5664" y="30"/>
                    </a:lnTo>
                    <a:lnTo>
                      <a:pt x="5480" y="14"/>
                    </a:lnTo>
                    <a:lnTo>
                      <a:pt x="5296" y="3"/>
                    </a:lnTo>
                    <a:lnTo>
                      <a:pt x="5109" y="0"/>
                    </a:lnTo>
                    <a:lnTo>
                      <a:pt x="4950" y="2"/>
                    </a:lnTo>
                    <a:lnTo>
                      <a:pt x="4792" y="10"/>
                    </a:lnTo>
                    <a:lnTo>
                      <a:pt x="4635" y="22"/>
                    </a:lnTo>
                    <a:lnTo>
                      <a:pt x="4480" y="39"/>
                    </a:lnTo>
                    <a:lnTo>
                      <a:pt x="4327" y="60"/>
                    </a:lnTo>
                    <a:lnTo>
                      <a:pt x="4174" y="87"/>
                    </a:lnTo>
                    <a:lnTo>
                      <a:pt x="4024" y="118"/>
                    </a:lnTo>
                    <a:lnTo>
                      <a:pt x="3874" y="154"/>
                    </a:lnTo>
                    <a:lnTo>
                      <a:pt x="3727" y="193"/>
                    </a:lnTo>
                    <a:lnTo>
                      <a:pt x="3582" y="238"/>
                    </a:lnTo>
                    <a:lnTo>
                      <a:pt x="3438" y="286"/>
                    </a:lnTo>
                    <a:lnTo>
                      <a:pt x="3296" y="338"/>
                    </a:lnTo>
                    <a:lnTo>
                      <a:pt x="3157" y="395"/>
                    </a:lnTo>
                    <a:lnTo>
                      <a:pt x="3019" y="456"/>
                    </a:lnTo>
                    <a:lnTo>
                      <a:pt x="2883" y="520"/>
                    </a:lnTo>
                    <a:lnTo>
                      <a:pt x="2751" y="589"/>
                    </a:lnTo>
                    <a:lnTo>
                      <a:pt x="2620" y="661"/>
                    </a:lnTo>
                    <a:lnTo>
                      <a:pt x="2491" y="738"/>
                    </a:lnTo>
                    <a:lnTo>
                      <a:pt x="2365" y="818"/>
                    </a:lnTo>
                    <a:lnTo>
                      <a:pt x="2242" y="901"/>
                    </a:lnTo>
                    <a:lnTo>
                      <a:pt x="2121" y="988"/>
                    </a:lnTo>
                    <a:lnTo>
                      <a:pt x="2003" y="1078"/>
                    </a:lnTo>
                    <a:lnTo>
                      <a:pt x="1888" y="1172"/>
                    </a:lnTo>
                    <a:lnTo>
                      <a:pt x="1775" y="1269"/>
                    </a:lnTo>
                    <a:lnTo>
                      <a:pt x="1665" y="1369"/>
                    </a:lnTo>
                    <a:lnTo>
                      <a:pt x="1559" y="1473"/>
                    </a:lnTo>
                    <a:lnTo>
                      <a:pt x="1456" y="1579"/>
                    </a:lnTo>
                    <a:lnTo>
                      <a:pt x="1355" y="1688"/>
                    </a:lnTo>
                    <a:lnTo>
                      <a:pt x="1258" y="1800"/>
                    </a:lnTo>
                    <a:lnTo>
                      <a:pt x="1164" y="1915"/>
                    </a:lnTo>
                    <a:lnTo>
                      <a:pt x="1073" y="2033"/>
                    </a:lnTo>
                    <a:lnTo>
                      <a:pt x="986" y="2155"/>
                    </a:lnTo>
                    <a:lnTo>
                      <a:pt x="0" y="1393"/>
                    </a:lnTo>
                    <a:lnTo>
                      <a:pt x="88" y="2752"/>
                    </a:lnTo>
                    <a:lnTo>
                      <a:pt x="177" y="41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未知"/>
              <p:cNvSpPr>
                <a:spLocks noEditPoints="1"/>
              </p:cNvSpPr>
              <p:nvPr/>
            </p:nvSpPr>
            <p:spPr bwMode="auto">
              <a:xfrm>
                <a:off x="203" y="279"/>
                <a:ext cx="208" cy="111"/>
              </a:xfrm>
              <a:custGeom>
                <a:avLst/>
                <a:gdLst>
                  <a:gd name="T0" fmla="*/ 5418 w 5418"/>
                  <a:gd name="T1" fmla="*/ 0 h 2909"/>
                  <a:gd name="T2" fmla="*/ 0 w 5418"/>
                  <a:gd name="T3" fmla="*/ 2909 h 2909"/>
                  <a:gd name="T4" fmla="*/ 3663 w 5418"/>
                  <a:gd name="T5" fmla="*/ 1461 h 2909"/>
                  <a:gd name="T6" fmla="*/ 4959 w 5418"/>
                  <a:gd name="T7" fmla="*/ 438 h 2909"/>
                  <a:gd name="T8" fmla="*/ 4556 w 5418"/>
                  <a:gd name="T9" fmla="*/ 2535 h 2909"/>
                  <a:gd name="T10" fmla="*/ 3138 w 5418"/>
                  <a:gd name="T11" fmla="*/ 1875 h 2909"/>
                  <a:gd name="T12" fmla="*/ 3131 w 5418"/>
                  <a:gd name="T13" fmla="*/ 1882 h 2909"/>
                  <a:gd name="T14" fmla="*/ 3097 w 5418"/>
                  <a:gd name="T15" fmla="*/ 1903 h 2909"/>
                  <a:gd name="T16" fmla="*/ 3039 w 5418"/>
                  <a:gd name="T17" fmla="*/ 1939 h 2909"/>
                  <a:gd name="T18" fmla="*/ 2983 w 5418"/>
                  <a:gd name="T19" fmla="*/ 1969 h 2909"/>
                  <a:gd name="T20" fmla="*/ 2929 w 5418"/>
                  <a:gd name="T21" fmla="*/ 1993 h 2909"/>
                  <a:gd name="T22" fmla="*/ 2876 w 5418"/>
                  <a:gd name="T23" fmla="*/ 2011 h 2909"/>
                  <a:gd name="T24" fmla="*/ 2827 w 5418"/>
                  <a:gd name="T25" fmla="*/ 2026 h 2909"/>
                  <a:gd name="T26" fmla="*/ 2779 w 5418"/>
                  <a:gd name="T27" fmla="*/ 2036 h 2909"/>
                  <a:gd name="T28" fmla="*/ 2734 w 5418"/>
                  <a:gd name="T29" fmla="*/ 2042 h 2909"/>
                  <a:gd name="T30" fmla="*/ 2694 w 5418"/>
                  <a:gd name="T31" fmla="*/ 2044 h 2909"/>
                  <a:gd name="T32" fmla="*/ 2659 w 5418"/>
                  <a:gd name="T33" fmla="*/ 2044 h 2909"/>
                  <a:gd name="T34" fmla="*/ 2610 w 5418"/>
                  <a:gd name="T35" fmla="*/ 2040 h 2909"/>
                  <a:gd name="T36" fmla="*/ 2550 w 5418"/>
                  <a:gd name="T37" fmla="*/ 2030 h 2909"/>
                  <a:gd name="T38" fmla="*/ 2497 w 5418"/>
                  <a:gd name="T39" fmla="*/ 2013 h 2909"/>
                  <a:gd name="T40" fmla="*/ 2452 w 5418"/>
                  <a:gd name="T41" fmla="*/ 1994 h 2909"/>
                  <a:gd name="T42" fmla="*/ 2412 w 5418"/>
                  <a:gd name="T43" fmla="*/ 1973 h 2909"/>
                  <a:gd name="T44" fmla="*/ 2380 w 5418"/>
                  <a:gd name="T45" fmla="*/ 1952 h 2909"/>
                  <a:gd name="T46" fmla="*/ 2355 w 5418"/>
                  <a:gd name="T47" fmla="*/ 1932 h 2909"/>
                  <a:gd name="T48" fmla="*/ 2315 w 5418"/>
                  <a:gd name="T49" fmla="*/ 1900 h 2909"/>
                  <a:gd name="T50" fmla="*/ 2315 w 5418"/>
                  <a:gd name="T51" fmla="*/ 1900 h 2909"/>
                  <a:gd name="T52" fmla="*/ 2103 w 5418"/>
                  <a:gd name="T53" fmla="*/ 1734 h 2909"/>
                  <a:gd name="T54" fmla="*/ 1644 w 5418"/>
                  <a:gd name="T55" fmla="*/ 2023 h 2909"/>
                  <a:gd name="T56" fmla="*/ 4556 w 5418"/>
                  <a:gd name="T57" fmla="*/ 2535 h 2909"/>
                  <a:gd name="T58" fmla="*/ 1762 w 5418"/>
                  <a:gd name="T59" fmla="*/ 1464 h 2909"/>
                  <a:gd name="T60" fmla="*/ 460 w 5418"/>
                  <a:gd name="T61" fmla="*/ 2316 h 2909"/>
                  <a:gd name="T62" fmla="*/ 2671 w 5418"/>
                  <a:gd name="T63" fmla="*/ 1659 h 2909"/>
                  <a:gd name="T64" fmla="*/ 2684 w 5418"/>
                  <a:gd name="T65" fmla="*/ 1671 h 2909"/>
                  <a:gd name="T66" fmla="*/ 2686 w 5418"/>
                  <a:gd name="T67" fmla="*/ 1671 h 2909"/>
                  <a:gd name="T68" fmla="*/ 2708 w 5418"/>
                  <a:gd name="T69" fmla="*/ 1665 h 2909"/>
                  <a:gd name="T70" fmla="*/ 2737 w 5418"/>
                  <a:gd name="T71" fmla="*/ 1653 h 2909"/>
                  <a:gd name="T72" fmla="*/ 2776 w 5418"/>
                  <a:gd name="T73" fmla="*/ 1631 h 2909"/>
                  <a:gd name="T74" fmla="*/ 2827 w 5418"/>
                  <a:gd name="T75" fmla="*/ 1599 h 2909"/>
                  <a:gd name="T76" fmla="*/ 1060 w 5418"/>
                  <a:gd name="T77" fmla="*/ 390 h 2909"/>
                  <a:gd name="T78" fmla="*/ 2657 w 5418"/>
                  <a:gd name="T79" fmla="*/ 1666 h 2909"/>
                  <a:gd name="T80" fmla="*/ 2657 w 5418"/>
                  <a:gd name="T81" fmla="*/ 1669 h 2909"/>
                  <a:gd name="T82" fmla="*/ 2662 w 5418"/>
                  <a:gd name="T83" fmla="*/ 1672 h 2909"/>
                  <a:gd name="T84" fmla="*/ 2674 w 5418"/>
                  <a:gd name="T85" fmla="*/ 1672 h 2909"/>
                  <a:gd name="T86" fmla="*/ 2328 w 5418"/>
                  <a:gd name="T87" fmla="*/ 1905 h 2909"/>
                  <a:gd name="T88" fmla="*/ 2379 w 5418"/>
                  <a:gd name="T89" fmla="*/ 1883 h 2909"/>
                  <a:gd name="T90" fmla="*/ 2363 w 5418"/>
                  <a:gd name="T91" fmla="*/ 1870 h 29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418" h="2909">
                    <a:moveTo>
                      <a:pt x="0" y="0"/>
                    </a:moveTo>
                    <a:lnTo>
                      <a:pt x="5418" y="0"/>
                    </a:lnTo>
                    <a:lnTo>
                      <a:pt x="5418" y="2909"/>
                    </a:lnTo>
                    <a:lnTo>
                      <a:pt x="0" y="2909"/>
                    </a:lnTo>
                    <a:lnTo>
                      <a:pt x="0" y="0"/>
                    </a:lnTo>
                    <a:close/>
                    <a:moveTo>
                      <a:pt x="3663" y="1461"/>
                    </a:moveTo>
                    <a:lnTo>
                      <a:pt x="4959" y="2318"/>
                    </a:lnTo>
                    <a:lnTo>
                      <a:pt x="4959" y="438"/>
                    </a:lnTo>
                    <a:lnTo>
                      <a:pt x="3663" y="1461"/>
                    </a:lnTo>
                    <a:close/>
                    <a:moveTo>
                      <a:pt x="4556" y="2535"/>
                    </a:moveTo>
                    <a:lnTo>
                      <a:pt x="3331" y="1723"/>
                    </a:lnTo>
                    <a:lnTo>
                      <a:pt x="3138" y="1875"/>
                    </a:lnTo>
                    <a:lnTo>
                      <a:pt x="3139" y="1874"/>
                    </a:lnTo>
                    <a:lnTo>
                      <a:pt x="3131" y="1882"/>
                    </a:lnTo>
                    <a:lnTo>
                      <a:pt x="3127" y="1884"/>
                    </a:lnTo>
                    <a:lnTo>
                      <a:pt x="3097" y="1903"/>
                    </a:lnTo>
                    <a:lnTo>
                      <a:pt x="3068" y="1922"/>
                    </a:lnTo>
                    <a:lnTo>
                      <a:pt x="3039" y="1939"/>
                    </a:lnTo>
                    <a:lnTo>
                      <a:pt x="3011" y="1954"/>
                    </a:lnTo>
                    <a:lnTo>
                      <a:pt x="2983" y="1969"/>
                    </a:lnTo>
                    <a:lnTo>
                      <a:pt x="2955" y="1981"/>
                    </a:lnTo>
                    <a:lnTo>
                      <a:pt x="2929" y="1993"/>
                    </a:lnTo>
                    <a:lnTo>
                      <a:pt x="2902" y="2003"/>
                    </a:lnTo>
                    <a:lnTo>
                      <a:pt x="2876" y="2011"/>
                    </a:lnTo>
                    <a:lnTo>
                      <a:pt x="2851" y="2020"/>
                    </a:lnTo>
                    <a:lnTo>
                      <a:pt x="2827" y="2026"/>
                    </a:lnTo>
                    <a:lnTo>
                      <a:pt x="2802" y="2031"/>
                    </a:lnTo>
                    <a:lnTo>
                      <a:pt x="2779" y="2036"/>
                    </a:lnTo>
                    <a:lnTo>
                      <a:pt x="2757" y="2039"/>
                    </a:lnTo>
                    <a:lnTo>
                      <a:pt x="2734" y="2042"/>
                    </a:lnTo>
                    <a:lnTo>
                      <a:pt x="2712" y="2043"/>
                    </a:lnTo>
                    <a:lnTo>
                      <a:pt x="2694" y="2044"/>
                    </a:lnTo>
                    <a:lnTo>
                      <a:pt x="2677" y="2044"/>
                    </a:lnTo>
                    <a:lnTo>
                      <a:pt x="2659" y="2044"/>
                    </a:lnTo>
                    <a:lnTo>
                      <a:pt x="2643" y="2043"/>
                    </a:lnTo>
                    <a:lnTo>
                      <a:pt x="2610" y="2040"/>
                    </a:lnTo>
                    <a:lnTo>
                      <a:pt x="2579" y="2036"/>
                    </a:lnTo>
                    <a:lnTo>
                      <a:pt x="2550" y="2030"/>
                    </a:lnTo>
                    <a:lnTo>
                      <a:pt x="2523" y="2022"/>
                    </a:lnTo>
                    <a:lnTo>
                      <a:pt x="2497" y="2013"/>
                    </a:lnTo>
                    <a:lnTo>
                      <a:pt x="2474" y="2004"/>
                    </a:lnTo>
                    <a:lnTo>
                      <a:pt x="2452" y="1994"/>
                    </a:lnTo>
                    <a:lnTo>
                      <a:pt x="2431" y="1983"/>
                    </a:lnTo>
                    <a:lnTo>
                      <a:pt x="2412" y="1973"/>
                    </a:lnTo>
                    <a:lnTo>
                      <a:pt x="2396" y="1962"/>
                    </a:lnTo>
                    <a:lnTo>
                      <a:pt x="2380" y="1952"/>
                    </a:lnTo>
                    <a:lnTo>
                      <a:pt x="2367" y="1942"/>
                    </a:lnTo>
                    <a:lnTo>
                      <a:pt x="2355" y="1932"/>
                    </a:lnTo>
                    <a:lnTo>
                      <a:pt x="2346" y="1924"/>
                    </a:lnTo>
                    <a:lnTo>
                      <a:pt x="2315" y="1900"/>
                    </a:lnTo>
                    <a:lnTo>
                      <a:pt x="2315" y="1900"/>
                    </a:lnTo>
                    <a:lnTo>
                      <a:pt x="2315" y="1900"/>
                    </a:lnTo>
                    <a:lnTo>
                      <a:pt x="2314" y="1899"/>
                    </a:lnTo>
                    <a:lnTo>
                      <a:pt x="2103" y="1734"/>
                    </a:lnTo>
                    <a:lnTo>
                      <a:pt x="2095" y="1727"/>
                    </a:lnTo>
                    <a:lnTo>
                      <a:pt x="1644" y="2023"/>
                    </a:lnTo>
                    <a:lnTo>
                      <a:pt x="861" y="2535"/>
                    </a:lnTo>
                    <a:lnTo>
                      <a:pt x="4556" y="2535"/>
                    </a:lnTo>
                    <a:close/>
                    <a:moveTo>
                      <a:pt x="460" y="2316"/>
                    </a:moveTo>
                    <a:lnTo>
                      <a:pt x="1762" y="1464"/>
                    </a:lnTo>
                    <a:lnTo>
                      <a:pt x="460" y="438"/>
                    </a:lnTo>
                    <a:lnTo>
                      <a:pt x="460" y="2316"/>
                    </a:lnTo>
                    <a:close/>
                    <a:moveTo>
                      <a:pt x="1060" y="390"/>
                    </a:moveTo>
                    <a:lnTo>
                      <a:pt x="2671" y="1659"/>
                    </a:lnTo>
                    <a:lnTo>
                      <a:pt x="2674" y="1662"/>
                    </a:lnTo>
                    <a:lnTo>
                      <a:pt x="2684" y="1671"/>
                    </a:lnTo>
                    <a:lnTo>
                      <a:pt x="2685" y="1671"/>
                    </a:lnTo>
                    <a:lnTo>
                      <a:pt x="2686" y="1671"/>
                    </a:lnTo>
                    <a:lnTo>
                      <a:pt x="2696" y="1668"/>
                    </a:lnTo>
                    <a:lnTo>
                      <a:pt x="2708" y="1665"/>
                    </a:lnTo>
                    <a:lnTo>
                      <a:pt x="2721" y="1660"/>
                    </a:lnTo>
                    <a:lnTo>
                      <a:pt x="2737" y="1653"/>
                    </a:lnTo>
                    <a:lnTo>
                      <a:pt x="2756" y="1643"/>
                    </a:lnTo>
                    <a:lnTo>
                      <a:pt x="2776" y="1631"/>
                    </a:lnTo>
                    <a:lnTo>
                      <a:pt x="2800" y="1616"/>
                    </a:lnTo>
                    <a:lnTo>
                      <a:pt x="2827" y="1599"/>
                    </a:lnTo>
                    <a:lnTo>
                      <a:pt x="4351" y="396"/>
                    </a:lnTo>
                    <a:lnTo>
                      <a:pt x="1060" y="390"/>
                    </a:lnTo>
                    <a:close/>
                    <a:moveTo>
                      <a:pt x="2674" y="1672"/>
                    </a:moveTo>
                    <a:lnTo>
                      <a:pt x="2657" y="1666"/>
                    </a:lnTo>
                    <a:lnTo>
                      <a:pt x="2657" y="1667"/>
                    </a:lnTo>
                    <a:lnTo>
                      <a:pt x="2657" y="1669"/>
                    </a:lnTo>
                    <a:lnTo>
                      <a:pt x="2659" y="1671"/>
                    </a:lnTo>
                    <a:lnTo>
                      <a:pt x="2662" y="1672"/>
                    </a:lnTo>
                    <a:lnTo>
                      <a:pt x="2667" y="1672"/>
                    </a:lnTo>
                    <a:lnTo>
                      <a:pt x="2674" y="1672"/>
                    </a:lnTo>
                    <a:close/>
                    <a:moveTo>
                      <a:pt x="2363" y="1870"/>
                    </a:moveTo>
                    <a:lnTo>
                      <a:pt x="2328" y="1905"/>
                    </a:lnTo>
                    <a:lnTo>
                      <a:pt x="2379" y="1883"/>
                    </a:lnTo>
                    <a:lnTo>
                      <a:pt x="2379" y="1883"/>
                    </a:lnTo>
                    <a:lnTo>
                      <a:pt x="2379" y="1883"/>
                    </a:lnTo>
                    <a:lnTo>
                      <a:pt x="2363" y="187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未知"/>
              <p:cNvSpPr>
                <a:spLocks noEditPoints="1"/>
              </p:cNvSpPr>
              <p:nvPr/>
            </p:nvSpPr>
            <p:spPr bwMode="auto">
              <a:xfrm>
                <a:off x="193" y="270"/>
                <a:ext cx="209" cy="112"/>
              </a:xfrm>
              <a:custGeom>
                <a:avLst/>
                <a:gdLst>
                  <a:gd name="T0" fmla="*/ 5418 w 5418"/>
                  <a:gd name="T1" fmla="*/ 0 h 2909"/>
                  <a:gd name="T2" fmla="*/ 0 w 5418"/>
                  <a:gd name="T3" fmla="*/ 2909 h 2909"/>
                  <a:gd name="T4" fmla="*/ 3663 w 5418"/>
                  <a:gd name="T5" fmla="*/ 1462 h 2909"/>
                  <a:gd name="T6" fmla="*/ 4958 w 5418"/>
                  <a:gd name="T7" fmla="*/ 439 h 2909"/>
                  <a:gd name="T8" fmla="*/ 4557 w 5418"/>
                  <a:gd name="T9" fmla="*/ 2535 h 2909"/>
                  <a:gd name="T10" fmla="*/ 3137 w 5418"/>
                  <a:gd name="T11" fmla="*/ 1876 h 2909"/>
                  <a:gd name="T12" fmla="*/ 3130 w 5418"/>
                  <a:gd name="T13" fmla="*/ 1881 h 2909"/>
                  <a:gd name="T14" fmla="*/ 3097 w 5418"/>
                  <a:gd name="T15" fmla="*/ 1904 h 2909"/>
                  <a:gd name="T16" fmla="*/ 3038 w 5418"/>
                  <a:gd name="T17" fmla="*/ 1939 h 2909"/>
                  <a:gd name="T18" fmla="*/ 2982 w 5418"/>
                  <a:gd name="T19" fmla="*/ 1969 h 2909"/>
                  <a:gd name="T20" fmla="*/ 2928 w 5418"/>
                  <a:gd name="T21" fmla="*/ 1993 h 2909"/>
                  <a:gd name="T22" fmla="*/ 2876 w 5418"/>
                  <a:gd name="T23" fmla="*/ 2012 h 2909"/>
                  <a:gd name="T24" fmla="*/ 2826 w 5418"/>
                  <a:gd name="T25" fmla="*/ 2026 h 2909"/>
                  <a:gd name="T26" fmla="*/ 2779 w 5418"/>
                  <a:gd name="T27" fmla="*/ 2037 h 2909"/>
                  <a:gd name="T28" fmla="*/ 2734 w 5418"/>
                  <a:gd name="T29" fmla="*/ 2043 h 2909"/>
                  <a:gd name="T30" fmla="*/ 2694 w 5418"/>
                  <a:gd name="T31" fmla="*/ 2045 h 2909"/>
                  <a:gd name="T32" fmla="*/ 2660 w 5418"/>
                  <a:gd name="T33" fmla="*/ 2045 h 2909"/>
                  <a:gd name="T34" fmla="*/ 2610 w 5418"/>
                  <a:gd name="T35" fmla="*/ 2041 h 2909"/>
                  <a:gd name="T36" fmla="*/ 2551 w 5418"/>
                  <a:gd name="T37" fmla="*/ 2030 h 2909"/>
                  <a:gd name="T38" fmla="*/ 2498 w 5418"/>
                  <a:gd name="T39" fmla="*/ 2014 h 2909"/>
                  <a:gd name="T40" fmla="*/ 2451 w 5418"/>
                  <a:gd name="T41" fmla="*/ 1994 h 2909"/>
                  <a:gd name="T42" fmla="*/ 2412 w 5418"/>
                  <a:gd name="T43" fmla="*/ 1973 h 2909"/>
                  <a:gd name="T44" fmla="*/ 2381 w 5418"/>
                  <a:gd name="T45" fmla="*/ 1953 h 2909"/>
                  <a:gd name="T46" fmla="*/ 2356 w 5418"/>
                  <a:gd name="T47" fmla="*/ 1933 h 2909"/>
                  <a:gd name="T48" fmla="*/ 2315 w 5418"/>
                  <a:gd name="T49" fmla="*/ 1901 h 2909"/>
                  <a:gd name="T50" fmla="*/ 2314 w 5418"/>
                  <a:gd name="T51" fmla="*/ 1901 h 2909"/>
                  <a:gd name="T52" fmla="*/ 2104 w 5418"/>
                  <a:gd name="T53" fmla="*/ 1734 h 2909"/>
                  <a:gd name="T54" fmla="*/ 1643 w 5418"/>
                  <a:gd name="T55" fmla="*/ 2023 h 2909"/>
                  <a:gd name="T56" fmla="*/ 4557 w 5418"/>
                  <a:gd name="T57" fmla="*/ 2535 h 2909"/>
                  <a:gd name="T58" fmla="*/ 1763 w 5418"/>
                  <a:gd name="T59" fmla="*/ 1465 h 2909"/>
                  <a:gd name="T60" fmla="*/ 461 w 5418"/>
                  <a:gd name="T61" fmla="*/ 2316 h 2909"/>
                  <a:gd name="T62" fmla="*/ 2670 w 5418"/>
                  <a:gd name="T63" fmla="*/ 1659 h 2909"/>
                  <a:gd name="T64" fmla="*/ 2683 w 5418"/>
                  <a:gd name="T65" fmla="*/ 1672 h 2909"/>
                  <a:gd name="T66" fmla="*/ 2686 w 5418"/>
                  <a:gd name="T67" fmla="*/ 1672 h 2909"/>
                  <a:gd name="T68" fmla="*/ 2707 w 5418"/>
                  <a:gd name="T69" fmla="*/ 1666 h 2909"/>
                  <a:gd name="T70" fmla="*/ 2737 w 5418"/>
                  <a:gd name="T71" fmla="*/ 1653 h 2909"/>
                  <a:gd name="T72" fmla="*/ 2777 w 5418"/>
                  <a:gd name="T73" fmla="*/ 1631 h 2909"/>
                  <a:gd name="T74" fmla="*/ 2826 w 5418"/>
                  <a:gd name="T75" fmla="*/ 1599 h 2909"/>
                  <a:gd name="T76" fmla="*/ 1061 w 5418"/>
                  <a:gd name="T77" fmla="*/ 391 h 2909"/>
                  <a:gd name="T78" fmla="*/ 2657 w 5418"/>
                  <a:gd name="T79" fmla="*/ 1667 h 2909"/>
                  <a:gd name="T80" fmla="*/ 2657 w 5418"/>
                  <a:gd name="T81" fmla="*/ 1670 h 2909"/>
                  <a:gd name="T82" fmla="*/ 2663 w 5418"/>
                  <a:gd name="T83" fmla="*/ 1673 h 2909"/>
                  <a:gd name="T84" fmla="*/ 2674 w 5418"/>
                  <a:gd name="T85" fmla="*/ 1673 h 2909"/>
                  <a:gd name="T86" fmla="*/ 2329 w 5418"/>
                  <a:gd name="T87" fmla="*/ 1905 h 2909"/>
                  <a:gd name="T88" fmla="*/ 2380 w 5418"/>
                  <a:gd name="T89" fmla="*/ 1883 h 2909"/>
                  <a:gd name="T90" fmla="*/ 2363 w 5418"/>
                  <a:gd name="T91" fmla="*/ 1871 h 29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418" h="2909">
                    <a:moveTo>
                      <a:pt x="0" y="0"/>
                    </a:moveTo>
                    <a:lnTo>
                      <a:pt x="5418" y="0"/>
                    </a:lnTo>
                    <a:lnTo>
                      <a:pt x="5418" y="2909"/>
                    </a:lnTo>
                    <a:lnTo>
                      <a:pt x="0" y="2909"/>
                    </a:lnTo>
                    <a:lnTo>
                      <a:pt x="0" y="0"/>
                    </a:lnTo>
                    <a:close/>
                    <a:moveTo>
                      <a:pt x="3663" y="1462"/>
                    </a:moveTo>
                    <a:lnTo>
                      <a:pt x="4958" y="2319"/>
                    </a:lnTo>
                    <a:lnTo>
                      <a:pt x="4958" y="439"/>
                    </a:lnTo>
                    <a:lnTo>
                      <a:pt x="3663" y="1462"/>
                    </a:lnTo>
                    <a:close/>
                    <a:moveTo>
                      <a:pt x="4557" y="2535"/>
                    </a:moveTo>
                    <a:lnTo>
                      <a:pt x="3331" y="1724"/>
                    </a:lnTo>
                    <a:lnTo>
                      <a:pt x="3137" y="1876"/>
                    </a:lnTo>
                    <a:lnTo>
                      <a:pt x="3138" y="1875"/>
                    </a:lnTo>
                    <a:lnTo>
                      <a:pt x="3130" y="1881"/>
                    </a:lnTo>
                    <a:lnTo>
                      <a:pt x="3127" y="1884"/>
                    </a:lnTo>
                    <a:lnTo>
                      <a:pt x="3097" y="1904"/>
                    </a:lnTo>
                    <a:lnTo>
                      <a:pt x="3067" y="1923"/>
                    </a:lnTo>
                    <a:lnTo>
                      <a:pt x="3038" y="1939"/>
                    </a:lnTo>
                    <a:lnTo>
                      <a:pt x="3010" y="1955"/>
                    </a:lnTo>
                    <a:lnTo>
                      <a:pt x="2982" y="1969"/>
                    </a:lnTo>
                    <a:lnTo>
                      <a:pt x="2955" y="1982"/>
                    </a:lnTo>
                    <a:lnTo>
                      <a:pt x="2928" y="1993"/>
                    </a:lnTo>
                    <a:lnTo>
                      <a:pt x="2902" y="2004"/>
                    </a:lnTo>
                    <a:lnTo>
                      <a:pt x="2876" y="2012"/>
                    </a:lnTo>
                    <a:lnTo>
                      <a:pt x="2851" y="2020"/>
                    </a:lnTo>
                    <a:lnTo>
                      <a:pt x="2826" y="2026"/>
                    </a:lnTo>
                    <a:lnTo>
                      <a:pt x="2803" y="2031"/>
                    </a:lnTo>
                    <a:lnTo>
                      <a:pt x="2779" y="2037"/>
                    </a:lnTo>
                    <a:lnTo>
                      <a:pt x="2756" y="2040"/>
                    </a:lnTo>
                    <a:lnTo>
                      <a:pt x="2734" y="2043"/>
                    </a:lnTo>
                    <a:lnTo>
                      <a:pt x="2712" y="2044"/>
                    </a:lnTo>
                    <a:lnTo>
                      <a:pt x="2694" y="2045"/>
                    </a:lnTo>
                    <a:lnTo>
                      <a:pt x="2676" y="2045"/>
                    </a:lnTo>
                    <a:lnTo>
                      <a:pt x="2660" y="2045"/>
                    </a:lnTo>
                    <a:lnTo>
                      <a:pt x="2643" y="2044"/>
                    </a:lnTo>
                    <a:lnTo>
                      <a:pt x="2610" y="2041"/>
                    </a:lnTo>
                    <a:lnTo>
                      <a:pt x="2580" y="2037"/>
                    </a:lnTo>
                    <a:lnTo>
                      <a:pt x="2551" y="2030"/>
                    </a:lnTo>
                    <a:lnTo>
                      <a:pt x="2523" y="2022"/>
                    </a:lnTo>
                    <a:lnTo>
                      <a:pt x="2498" y="2014"/>
                    </a:lnTo>
                    <a:lnTo>
                      <a:pt x="2474" y="2005"/>
                    </a:lnTo>
                    <a:lnTo>
                      <a:pt x="2451" y="1994"/>
                    </a:lnTo>
                    <a:lnTo>
                      <a:pt x="2431" y="1984"/>
                    </a:lnTo>
                    <a:lnTo>
                      <a:pt x="2412" y="1973"/>
                    </a:lnTo>
                    <a:lnTo>
                      <a:pt x="2395" y="1962"/>
                    </a:lnTo>
                    <a:lnTo>
                      <a:pt x="2381" y="1953"/>
                    </a:lnTo>
                    <a:lnTo>
                      <a:pt x="2367" y="1942"/>
                    </a:lnTo>
                    <a:lnTo>
                      <a:pt x="2356" y="1933"/>
                    </a:lnTo>
                    <a:lnTo>
                      <a:pt x="2346" y="1925"/>
                    </a:lnTo>
                    <a:lnTo>
                      <a:pt x="2315" y="1901"/>
                    </a:lnTo>
                    <a:lnTo>
                      <a:pt x="2315" y="1901"/>
                    </a:lnTo>
                    <a:lnTo>
                      <a:pt x="2314" y="1901"/>
                    </a:lnTo>
                    <a:lnTo>
                      <a:pt x="2314" y="1900"/>
                    </a:lnTo>
                    <a:lnTo>
                      <a:pt x="2104" y="1734"/>
                    </a:lnTo>
                    <a:lnTo>
                      <a:pt x="2096" y="1728"/>
                    </a:lnTo>
                    <a:lnTo>
                      <a:pt x="1643" y="2023"/>
                    </a:lnTo>
                    <a:lnTo>
                      <a:pt x="861" y="2535"/>
                    </a:lnTo>
                    <a:lnTo>
                      <a:pt x="4557" y="2535"/>
                    </a:lnTo>
                    <a:close/>
                    <a:moveTo>
                      <a:pt x="461" y="2316"/>
                    </a:moveTo>
                    <a:lnTo>
                      <a:pt x="1763" y="1465"/>
                    </a:lnTo>
                    <a:lnTo>
                      <a:pt x="461" y="439"/>
                    </a:lnTo>
                    <a:lnTo>
                      <a:pt x="461" y="2316"/>
                    </a:lnTo>
                    <a:close/>
                    <a:moveTo>
                      <a:pt x="1061" y="391"/>
                    </a:moveTo>
                    <a:lnTo>
                      <a:pt x="2670" y="1659"/>
                    </a:lnTo>
                    <a:lnTo>
                      <a:pt x="2673" y="1663"/>
                    </a:lnTo>
                    <a:lnTo>
                      <a:pt x="2683" y="1672"/>
                    </a:lnTo>
                    <a:lnTo>
                      <a:pt x="2685" y="1672"/>
                    </a:lnTo>
                    <a:lnTo>
                      <a:pt x="2686" y="1672"/>
                    </a:lnTo>
                    <a:lnTo>
                      <a:pt x="2696" y="1669"/>
                    </a:lnTo>
                    <a:lnTo>
                      <a:pt x="2707" y="1666"/>
                    </a:lnTo>
                    <a:lnTo>
                      <a:pt x="2722" y="1661"/>
                    </a:lnTo>
                    <a:lnTo>
                      <a:pt x="2737" y="1653"/>
                    </a:lnTo>
                    <a:lnTo>
                      <a:pt x="2756" y="1644"/>
                    </a:lnTo>
                    <a:lnTo>
                      <a:pt x="2777" y="1631"/>
                    </a:lnTo>
                    <a:lnTo>
                      <a:pt x="2800" y="1617"/>
                    </a:lnTo>
                    <a:lnTo>
                      <a:pt x="2826" y="1599"/>
                    </a:lnTo>
                    <a:lnTo>
                      <a:pt x="4350" y="396"/>
                    </a:lnTo>
                    <a:lnTo>
                      <a:pt x="1061" y="391"/>
                    </a:lnTo>
                    <a:close/>
                    <a:moveTo>
                      <a:pt x="2674" y="1673"/>
                    </a:moveTo>
                    <a:lnTo>
                      <a:pt x="2657" y="1667"/>
                    </a:lnTo>
                    <a:lnTo>
                      <a:pt x="2656" y="1668"/>
                    </a:lnTo>
                    <a:lnTo>
                      <a:pt x="2657" y="1670"/>
                    </a:lnTo>
                    <a:lnTo>
                      <a:pt x="2660" y="1672"/>
                    </a:lnTo>
                    <a:lnTo>
                      <a:pt x="2663" y="1673"/>
                    </a:lnTo>
                    <a:lnTo>
                      <a:pt x="2667" y="1673"/>
                    </a:lnTo>
                    <a:lnTo>
                      <a:pt x="2674" y="1673"/>
                    </a:lnTo>
                    <a:close/>
                    <a:moveTo>
                      <a:pt x="2363" y="1871"/>
                    </a:moveTo>
                    <a:lnTo>
                      <a:pt x="2329" y="1905"/>
                    </a:lnTo>
                    <a:lnTo>
                      <a:pt x="2380" y="1883"/>
                    </a:lnTo>
                    <a:lnTo>
                      <a:pt x="2380" y="1883"/>
                    </a:lnTo>
                    <a:lnTo>
                      <a:pt x="2380" y="1883"/>
                    </a:lnTo>
                    <a:lnTo>
                      <a:pt x="2363" y="18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" name="Group 222"/>
            <p:cNvGrpSpPr>
              <a:grpSpLocks noChangeAspect="1"/>
            </p:cNvGrpSpPr>
            <p:nvPr/>
          </p:nvGrpSpPr>
          <p:grpSpPr bwMode="auto">
            <a:xfrm>
              <a:off x="5071013" y="2825820"/>
              <a:ext cx="870990" cy="666862"/>
              <a:chOff x="0" y="0"/>
              <a:chExt cx="638" cy="573"/>
            </a:xfrm>
          </p:grpSpPr>
          <p:sp>
            <p:nvSpPr>
              <p:cNvPr id="35" name="AutoShape 223"/>
              <p:cNvSpPr>
                <a:spLocks noChangeAspect="1" noChangeArrowheads="1" noTextEdit="1"/>
              </p:cNvSpPr>
              <p:nvPr/>
            </p:nvSpPr>
            <p:spPr bwMode="auto">
              <a:xfrm>
                <a:off x="0" y="0"/>
                <a:ext cx="638" cy="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未知"/>
              <p:cNvSpPr>
                <a:spLocks/>
              </p:cNvSpPr>
              <p:nvPr/>
            </p:nvSpPr>
            <p:spPr bwMode="auto">
              <a:xfrm>
                <a:off x="0" y="0"/>
                <a:ext cx="638" cy="573"/>
              </a:xfrm>
              <a:custGeom>
                <a:avLst/>
                <a:gdLst>
                  <a:gd name="T0" fmla="*/ 0 w 16588"/>
                  <a:gd name="T1" fmla="*/ 1753 h 14898"/>
                  <a:gd name="T2" fmla="*/ 3 w 16588"/>
                  <a:gd name="T3" fmla="*/ 1753 h 14898"/>
                  <a:gd name="T4" fmla="*/ 1925 w 16588"/>
                  <a:gd name="T5" fmla="*/ 0 h 14898"/>
                  <a:gd name="T6" fmla="*/ 16588 w 16588"/>
                  <a:gd name="T7" fmla="*/ 9 h 14898"/>
                  <a:gd name="T8" fmla="*/ 14670 w 16588"/>
                  <a:gd name="T9" fmla="*/ 1753 h 14898"/>
                  <a:gd name="T10" fmla="*/ 16588 w 16588"/>
                  <a:gd name="T11" fmla="*/ 9 h 14898"/>
                  <a:gd name="T12" fmla="*/ 16588 w 16588"/>
                  <a:gd name="T13" fmla="*/ 13154 h 14898"/>
                  <a:gd name="T14" fmla="*/ 14670 w 16588"/>
                  <a:gd name="T15" fmla="*/ 14898 h 14898"/>
                  <a:gd name="T16" fmla="*/ 0 w 16588"/>
                  <a:gd name="T17" fmla="*/ 14898 h 14898"/>
                  <a:gd name="T18" fmla="*/ 0 w 16588"/>
                  <a:gd name="T19" fmla="*/ 1753 h 14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88" h="14898">
                    <a:moveTo>
                      <a:pt x="0" y="1753"/>
                    </a:moveTo>
                    <a:lnTo>
                      <a:pt x="3" y="1753"/>
                    </a:lnTo>
                    <a:lnTo>
                      <a:pt x="1925" y="0"/>
                    </a:lnTo>
                    <a:lnTo>
                      <a:pt x="16588" y="9"/>
                    </a:lnTo>
                    <a:lnTo>
                      <a:pt x="14670" y="1753"/>
                    </a:lnTo>
                    <a:lnTo>
                      <a:pt x="16588" y="9"/>
                    </a:lnTo>
                    <a:lnTo>
                      <a:pt x="16588" y="13154"/>
                    </a:lnTo>
                    <a:lnTo>
                      <a:pt x="14670" y="14898"/>
                    </a:lnTo>
                    <a:lnTo>
                      <a:pt x="0" y="14898"/>
                    </a:lnTo>
                    <a:lnTo>
                      <a:pt x="0" y="1753"/>
                    </a:lnTo>
                    <a:close/>
                  </a:path>
                </a:pathLst>
              </a:custGeom>
              <a:solidFill>
                <a:srgbClr val="83A7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Rectangle 225"/>
              <p:cNvSpPr>
                <a:spLocks noChangeArrowheads="1"/>
              </p:cNvSpPr>
              <p:nvPr/>
            </p:nvSpPr>
            <p:spPr bwMode="auto">
              <a:xfrm>
                <a:off x="0" y="67"/>
                <a:ext cx="564" cy="506"/>
              </a:xfrm>
              <a:prstGeom prst="rect">
                <a:avLst/>
              </a:prstGeom>
              <a:solidFill>
                <a:srgbClr val="83A7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未知"/>
              <p:cNvSpPr>
                <a:spLocks/>
              </p:cNvSpPr>
              <p:nvPr/>
            </p:nvSpPr>
            <p:spPr bwMode="auto">
              <a:xfrm>
                <a:off x="564" y="0"/>
                <a:ext cx="74" cy="573"/>
              </a:xfrm>
              <a:custGeom>
                <a:avLst/>
                <a:gdLst>
                  <a:gd name="T0" fmla="*/ 1918 w 1918"/>
                  <a:gd name="T1" fmla="*/ 0 h 14889"/>
                  <a:gd name="T2" fmla="*/ 0 w 1918"/>
                  <a:gd name="T3" fmla="*/ 1744 h 14889"/>
                  <a:gd name="T4" fmla="*/ 0 w 1918"/>
                  <a:gd name="T5" fmla="*/ 14889 h 14889"/>
                  <a:gd name="T6" fmla="*/ 1918 w 1918"/>
                  <a:gd name="T7" fmla="*/ 13145 h 14889"/>
                  <a:gd name="T8" fmla="*/ 1918 w 1918"/>
                  <a:gd name="T9" fmla="*/ 0 h 14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8" h="14889">
                    <a:moveTo>
                      <a:pt x="1918" y="0"/>
                    </a:moveTo>
                    <a:lnTo>
                      <a:pt x="0" y="1744"/>
                    </a:lnTo>
                    <a:lnTo>
                      <a:pt x="0" y="14889"/>
                    </a:lnTo>
                    <a:lnTo>
                      <a:pt x="1918" y="13145"/>
                    </a:lnTo>
                    <a:lnTo>
                      <a:pt x="1918" y="0"/>
                    </a:lnTo>
                    <a:close/>
                  </a:path>
                </a:pathLst>
              </a:custGeom>
              <a:solidFill>
                <a:srgbClr val="325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未知"/>
              <p:cNvSpPr>
                <a:spLocks/>
              </p:cNvSpPr>
              <p:nvPr/>
            </p:nvSpPr>
            <p:spPr bwMode="auto">
              <a:xfrm>
                <a:off x="0" y="0"/>
                <a:ext cx="638" cy="67"/>
              </a:xfrm>
              <a:custGeom>
                <a:avLst/>
                <a:gdLst>
                  <a:gd name="T0" fmla="*/ 0 w 16585"/>
                  <a:gd name="T1" fmla="*/ 1753 h 1753"/>
                  <a:gd name="T2" fmla="*/ 14667 w 16585"/>
                  <a:gd name="T3" fmla="*/ 1753 h 1753"/>
                  <a:gd name="T4" fmla="*/ 16585 w 16585"/>
                  <a:gd name="T5" fmla="*/ 9 h 1753"/>
                  <a:gd name="T6" fmla="*/ 1922 w 16585"/>
                  <a:gd name="T7" fmla="*/ 0 h 1753"/>
                  <a:gd name="T8" fmla="*/ 0 w 16585"/>
                  <a:gd name="T9" fmla="*/ 1753 h 17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585" h="1753">
                    <a:moveTo>
                      <a:pt x="0" y="1753"/>
                    </a:moveTo>
                    <a:lnTo>
                      <a:pt x="14667" y="1753"/>
                    </a:lnTo>
                    <a:lnTo>
                      <a:pt x="16585" y="9"/>
                    </a:lnTo>
                    <a:lnTo>
                      <a:pt x="1922" y="0"/>
                    </a:lnTo>
                    <a:lnTo>
                      <a:pt x="0" y="1753"/>
                    </a:lnTo>
                    <a:close/>
                  </a:path>
                </a:pathLst>
              </a:custGeom>
              <a:solidFill>
                <a:srgbClr val="5781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未知"/>
              <p:cNvSpPr>
                <a:spLocks noEditPoints="1"/>
              </p:cNvSpPr>
              <p:nvPr/>
            </p:nvSpPr>
            <p:spPr bwMode="auto">
              <a:xfrm>
                <a:off x="110" y="112"/>
                <a:ext cx="371" cy="441"/>
              </a:xfrm>
              <a:custGeom>
                <a:avLst/>
                <a:gdLst>
                  <a:gd name="T0" fmla="*/ 3805 w 9650"/>
                  <a:gd name="T1" fmla="*/ 11398 h 11452"/>
                  <a:gd name="T2" fmla="*/ 2932 w 9650"/>
                  <a:gd name="T3" fmla="*/ 11187 h 11452"/>
                  <a:gd name="T4" fmla="*/ 2125 w 9650"/>
                  <a:gd name="T5" fmla="*/ 10832 h 11452"/>
                  <a:gd name="T6" fmla="*/ 1400 w 9650"/>
                  <a:gd name="T7" fmla="*/ 10346 h 11452"/>
                  <a:gd name="T8" fmla="*/ 769 w 9650"/>
                  <a:gd name="T9" fmla="*/ 9745 h 11452"/>
                  <a:gd name="T10" fmla="*/ 251 w 9650"/>
                  <a:gd name="T11" fmla="*/ 9043 h 11452"/>
                  <a:gd name="T12" fmla="*/ 1030 w 9650"/>
                  <a:gd name="T13" fmla="*/ 7855 h 11452"/>
                  <a:gd name="T14" fmla="*/ 1363 w 9650"/>
                  <a:gd name="T15" fmla="*/ 8490 h 11452"/>
                  <a:gd name="T16" fmla="*/ 1807 w 9650"/>
                  <a:gd name="T17" fmla="*/ 9047 h 11452"/>
                  <a:gd name="T18" fmla="*/ 2345 w 9650"/>
                  <a:gd name="T19" fmla="*/ 9513 h 11452"/>
                  <a:gd name="T20" fmla="*/ 2965 w 9650"/>
                  <a:gd name="T21" fmla="*/ 9871 h 11452"/>
                  <a:gd name="T22" fmla="*/ 3651 w 9650"/>
                  <a:gd name="T23" fmla="*/ 10110 h 11452"/>
                  <a:gd name="T24" fmla="*/ 4389 w 9650"/>
                  <a:gd name="T25" fmla="*/ 10212 h 11452"/>
                  <a:gd name="T26" fmla="*/ 5022 w 9650"/>
                  <a:gd name="T27" fmla="*/ 10184 h 11452"/>
                  <a:gd name="T28" fmla="*/ 5600 w 9650"/>
                  <a:gd name="T29" fmla="*/ 10064 h 11452"/>
                  <a:gd name="T30" fmla="*/ 6141 w 9650"/>
                  <a:gd name="T31" fmla="*/ 9860 h 11452"/>
                  <a:gd name="T32" fmla="*/ 6639 w 9650"/>
                  <a:gd name="T33" fmla="*/ 9579 h 11452"/>
                  <a:gd name="T34" fmla="*/ 7088 w 9650"/>
                  <a:gd name="T35" fmla="*/ 9228 h 11452"/>
                  <a:gd name="T36" fmla="*/ 7479 w 9650"/>
                  <a:gd name="T37" fmla="*/ 8815 h 11452"/>
                  <a:gd name="T38" fmla="*/ 8136 w 9650"/>
                  <a:gd name="T39" fmla="*/ 7599 h 11452"/>
                  <a:gd name="T40" fmla="*/ 8576 w 9650"/>
                  <a:gd name="T41" fmla="*/ 9418 h 11452"/>
                  <a:gd name="T42" fmla="*/ 8091 w 9650"/>
                  <a:gd name="T43" fmla="*/ 9979 h 11452"/>
                  <a:gd name="T44" fmla="*/ 7529 w 9650"/>
                  <a:gd name="T45" fmla="*/ 10464 h 11452"/>
                  <a:gd name="T46" fmla="*/ 6900 w 9650"/>
                  <a:gd name="T47" fmla="*/ 10862 h 11452"/>
                  <a:gd name="T48" fmla="*/ 6211 w 9650"/>
                  <a:gd name="T49" fmla="*/ 11166 h 11452"/>
                  <a:gd name="T50" fmla="*/ 5475 w 9650"/>
                  <a:gd name="T51" fmla="*/ 11365 h 11452"/>
                  <a:gd name="T52" fmla="*/ 4700 w 9650"/>
                  <a:gd name="T53" fmla="*/ 11450 h 11452"/>
                  <a:gd name="T54" fmla="*/ 1967 w 9650"/>
                  <a:gd name="T55" fmla="*/ 2910 h 11452"/>
                  <a:gd name="T56" fmla="*/ 2319 w 9650"/>
                  <a:gd name="T57" fmla="*/ 2465 h 11452"/>
                  <a:gd name="T58" fmla="*/ 2735 w 9650"/>
                  <a:gd name="T59" fmla="*/ 2076 h 11452"/>
                  <a:gd name="T60" fmla="*/ 3204 w 9650"/>
                  <a:gd name="T61" fmla="*/ 1752 h 11452"/>
                  <a:gd name="T62" fmla="*/ 3721 w 9650"/>
                  <a:gd name="T63" fmla="*/ 1501 h 11452"/>
                  <a:gd name="T64" fmla="*/ 4277 w 9650"/>
                  <a:gd name="T65" fmla="*/ 1329 h 11452"/>
                  <a:gd name="T66" fmla="*/ 4866 w 9650"/>
                  <a:gd name="T67" fmla="*/ 1245 h 11452"/>
                  <a:gd name="T68" fmla="*/ 5561 w 9650"/>
                  <a:gd name="T69" fmla="*/ 1264 h 11452"/>
                  <a:gd name="T70" fmla="*/ 6280 w 9650"/>
                  <a:gd name="T71" fmla="*/ 1422 h 11452"/>
                  <a:gd name="T72" fmla="*/ 6941 w 9650"/>
                  <a:gd name="T73" fmla="*/ 1710 h 11452"/>
                  <a:gd name="T74" fmla="*/ 7530 w 9650"/>
                  <a:gd name="T75" fmla="*/ 2113 h 11452"/>
                  <a:gd name="T76" fmla="*/ 8032 w 9650"/>
                  <a:gd name="T77" fmla="*/ 2618 h 11452"/>
                  <a:gd name="T78" fmla="*/ 8433 w 9650"/>
                  <a:gd name="T79" fmla="*/ 3208 h 11452"/>
                  <a:gd name="T80" fmla="*/ 9650 w 9650"/>
                  <a:gd name="T81" fmla="*/ 2871 h 11452"/>
                  <a:gd name="T82" fmla="*/ 9205 w 9650"/>
                  <a:gd name="T83" fmla="*/ 2117 h 11452"/>
                  <a:gd name="T84" fmla="*/ 8640 w 9650"/>
                  <a:gd name="T85" fmla="*/ 1454 h 11452"/>
                  <a:gd name="T86" fmla="*/ 7971 w 9650"/>
                  <a:gd name="T87" fmla="*/ 897 h 11452"/>
                  <a:gd name="T88" fmla="*/ 7211 w 9650"/>
                  <a:gd name="T89" fmla="*/ 462 h 11452"/>
                  <a:gd name="T90" fmla="*/ 6375 w 9650"/>
                  <a:gd name="T91" fmla="*/ 162 h 11452"/>
                  <a:gd name="T92" fmla="*/ 5480 w 9650"/>
                  <a:gd name="T93" fmla="*/ 14 h 11452"/>
                  <a:gd name="T94" fmla="*/ 4635 w 9650"/>
                  <a:gd name="T95" fmla="*/ 22 h 11452"/>
                  <a:gd name="T96" fmla="*/ 3874 w 9650"/>
                  <a:gd name="T97" fmla="*/ 154 h 11452"/>
                  <a:gd name="T98" fmla="*/ 3156 w 9650"/>
                  <a:gd name="T99" fmla="*/ 395 h 11452"/>
                  <a:gd name="T100" fmla="*/ 2491 w 9650"/>
                  <a:gd name="T101" fmla="*/ 738 h 11452"/>
                  <a:gd name="T102" fmla="*/ 1887 w 9650"/>
                  <a:gd name="T103" fmla="*/ 1172 h 11452"/>
                  <a:gd name="T104" fmla="*/ 1355 w 9650"/>
                  <a:gd name="T105" fmla="*/ 1689 h 11452"/>
                  <a:gd name="T106" fmla="*/ 0 w 9650"/>
                  <a:gd name="T107" fmla="*/ 1393 h 11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650" h="11452">
                    <a:moveTo>
                      <a:pt x="4541" y="11452"/>
                    </a:moveTo>
                    <a:lnTo>
                      <a:pt x="4354" y="11448"/>
                    </a:lnTo>
                    <a:lnTo>
                      <a:pt x="4169" y="11438"/>
                    </a:lnTo>
                    <a:lnTo>
                      <a:pt x="3986" y="11422"/>
                    </a:lnTo>
                    <a:lnTo>
                      <a:pt x="3805" y="11398"/>
                    </a:lnTo>
                    <a:lnTo>
                      <a:pt x="3626" y="11369"/>
                    </a:lnTo>
                    <a:lnTo>
                      <a:pt x="3448" y="11332"/>
                    </a:lnTo>
                    <a:lnTo>
                      <a:pt x="3274" y="11290"/>
                    </a:lnTo>
                    <a:lnTo>
                      <a:pt x="3102" y="11241"/>
                    </a:lnTo>
                    <a:lnTo>
                      <a:pt x="2932" y="11187"/>
                    </a:lnTo>
                    <a:lnTo>
                      <a:pt x="2765" y="11127"/>
                    </a:lnTo>
                    <a:lnTo>
                      <a:pt x="2600" y="11062"/>
                    </a:lnTo>
                    <a:lnTo>
                      <a:pt x="2439" y="10990"/>
                    </a:lnTo>
                    <a:lnTo>
                      <a:pt x="2281" y="10914"/>
                    </a:lnTo>
                    <a:lnTo>
                      <a:pt x="2125" y="10832"/>
                    </a:lnTo>
                    <a:lnTo>
                      <a:pt x="1973" y="10745"/>
                    </a:lnTo>
                    <a:lnTo>
                      <a:pt x="1825" y="10652"/>
                    </a:lnTo>
                    <a:lnTo>
                      <a:pt x="1679" y="10555"/>
                    </a:lnTo>
                    <a:lnTo>
                      <a:pt x="1538" y="10453"/>
                    </a:lnTo>
                    <a:lnTo>
                      <a:pt x="1400" y="10346"/>
                    </a:lnTo>
                    <a:lnTo>
                      <a:pt x="1265" y="10234"/>
                    </a:lnTo>
                    <a:lnTo>
                      <a:pt x="1135" y="10118"/>
                    </a:lnTo>
                    <a:lnTo>
                      <a:pt x="1009" y="9998"/>
                    </a:lnTo>
                    <a:lnTo>
                      <a:pt x="888" y="9873"/>
                    </a:lnTo>
                    <a:lnTo>
                      <a:pt x="769" y="9745"/>
                    </a:lnTo>
                    <a:lnTo>
                      <a:pt x="656" y="9612"/>
                    </a:lnTo>
                    <a:lnTo>
                      <a:pt x="549" y="9475"/>
                    </a:lnTo>
                    <a:lnTo>
                      <a:pt x="444" y="9335"/>
                    </a:lnTo>
                    <a:lnTo>
                      <a:pt x="345" y="9191"/>
                    </a:lnTo>
                    <a:lnTo>
                      <a:pt x="251" y="9043"/>
                    </a:lnTo>
                    <a:lnTo>
                      <a:pt x="162" y="8893"/>
                    </a:lnTo>
                    <a:lnTo>
                      <a:pt x="78" y="8739"/>
                    </a:lnTo>
                    <a:lnTo>
                      <a:pt x="0" y="8581"/>
                    </a:lnTo>
                    <a:lnTo>
                      <a:pt x="978" y="7720"/>
                    </a:lnTo>
                    <a:lnTo>
                      <a:pt x="1030" y="7855"/>
                    </a:lnTo>
                    <a:lnTo>
                      <a:pt x="1087" y="7987"/>
                    </a:lnTo>
                    <a:lnTo>
                      <a:pt x="1149" y="8117"/>
                    </a:lnTo>
                    <a:lnTo>
                      <a:pt x="1216" y="8244"/>
                    </a:lnTo>
                    <a:lnTo>
                      <a:pt x="1288" y="8369"/>
                    </a:lnTo>
                    <a:lnTo>
                      <a:pt x="1363" y="8490"/>
                    </a:lnTo>
                    <a:lnTo>
                      <a:pt x="1443" y="8608"/>
                    </a:lnTo>
                    <a:lnTo>
                      <a:pt x="1528" y="8723"/>
                    </a:lnTo>
                    <a:lnTo>
                      <a:pt x="1617" y="8834"/>
                    </a:lnTo>
                    <a:lnTo>
                      <a:pt x="1710" y="8943"/>
                    </a:lnTo>
                    <a:lnTo>
                      <a:pt x="1807" y="9047"/>
                    </a:lnTo>
                    <a:lnTo>
                      <a:pt x="1908" y="9148"/>
                    </a:lnTo>
                    <a:lnTo>
                      <a:pt x="2011" y="9245"/>
                    </a:lnTo>
                    <a:lnTo>
                      <a:pt x="2119" y="9339"/>
                    </a:lnTo>
                    <a:lnTo>
                      <a:pt x="2231" y="9428"/>
                    </a:lnTo>
                    <a:lnTo>
                      <a:pt x="2345" y="9513"/>
                    </a:lnTo>
                    <a:lnTo>
                      <a:pt x="2463" y="9593"/>
                    </a:lnTo>
                    <a:lnTo>
                      <a:pt x="2585" y="9669"/>
                    </a:lnTo>
                    <a:lnTo>
                      <a:pt x="2708" y="9742"/>
                    </a:lnTo>
                    <a:lnTo>
                      <a:pt x="2836" y="9809"/>
                    </a:lnTo>
                    <a:lnTo>
                      <a:pt x="2965" y="9871"/>
                    </a:lnTo>
                    <a:lnTo>
                      <a:pt x="3097" y="9929"/>
                    </a:lnTo>
                    <a:lnTo>
                      <a:pt x="3232" y="9982"/>
                    </a:lnTo>
                    <a:lnTo>
                      <a:pt x="3370" y="10030"/>
                    </a:lnTo>
                    <a:lnTo>
                      <a:pt x="3508" y="10072"/>
                    </a:lnTo>
                    <a:lnTo>
                      <a:pt x="3651" y="10110"/>
                    </a:lnTo>
                    <a:lnTo>
                      <a:pt x="3795" y="10141"/>
                    </a:lnTo>
                    <a:lnTo>
                      <a:pt x="3941" y="10168"/>
                    </a:lnTo>
                    <a:lnTo>
                      <a:pt x="4088" y="10188"/>
                    </a:lnTo>
                    <a:lnTo>
                      <a:pt x="4237" y="10203"/>
                    </a:lnTo>
                    <a:lnTo>
                      <a:pt x="4389" y="10212"/>
                    </a:lnTo>
                    <a:lnTo>
                      <a:pt x="4541" y="10215"/>
                    </a:lnTo>
                    <a:lnTo>
                      <a:pt x="4662" y="10213"/>
                    </a:lnTo>
                    <a:lnTo>
                      <a:pt x="4784" y="10207"/>
                    </a:lnTo>
                    <a:lnTo>
                      <a:pt x="4904" y="10198"/>
                    </a:lnTo>
                    <a:lnTo>
                      <a:pt x="5022" y="10184"/>
                    </a:lnTo>
                    <a:lnTo>
                      <a:pt x="5140" y="10168"/>
                    </a:lnTo>
                    <a:lnTo>
                      <a:pt x="5257" y="10147"/>
                    </a:lnTo>
                    <a:lnTo>
                      <a:pt x="5373" y="10123"/>
                    </a:lnTo>
                    <a:lnTo>
                      <a:pt x="5487" y="10095"/>
                    </a:lnTo>
                    <a:lnTo>
                      <a:pt x="5600" y="10064"/>
                    </a:lnTo>
                    <a:lnTo>
                      <a:pt x="5711" y="10030"/>
                    </a:lnTo>
                    <a:lnTo>
                      <a:pt x="5820" y="9992"/>
                    </a:lnTo>
                    <a:lnTo>
                      <a:pt x="5929" y="9951"/>
                    </a:lnTo>
                    <a:lnTo>
                      <a:pt x="6036" y="9907"/>
                    </a:lnTo>
                    <a:lnTo>
                      <a:pt x="6141" y="9860"/>
                    </a:lnTo>
                    <a:lnTo>
                      <a:pt x="6244" y="9810"/>
                    </a:lnTo>
                    <a:lnTo>
                      <a:pt x="6346" y="9756"/>
                    </a:lnTo>
                    <a:lnTo>
                      <a:pt x="6446" y="9700"/>
                    </a:lnTo>
                    <a:lnTo>
                      <a:pt x="6543" y="9641"/>
                    </a:lnTo>
                    <a:lnTo>
                      <a:pt x="6639" y="9579"/>
                    </a:lnTo>
                    <a:lnTo>
                      <a:pt x="6734" y="9514"/>
                    </a:lnTo>
                    <a:lnTo>
                      <a:pt x="6825" y="9446"/>
                    </a:lnTo>
                    <a:lnTo>
                      <a:pt x="6915" y="9376"/>
                    </a:lnTo>
                    <a:lnTo>
                      <a:pt x="7002" y="9303"/>
                    </a:lnTo>
                    <a:lnTo>
                      <a:pt x="7088" y="9228"/>
                    </a:lnTo>
                    <a:lnTo>
                      <a:pt x="7171" y="9150"/>
                    </a:lnTo>
                    <a:lnTo>
                      <a:pt x="7252" y="9070"/>
                    </a:lnTo>
                    <a:lnTo>
                      <a:pt x="7330" y="8987"/>
                    </a:lnTo>
                    <a:lnTo>
                      <a:pt x="7406" y="8902"/>
                    </a:lnTo>
                    <a:lnTo>
                      <a:pt x="7479" y="8815"/>
                    </a:lnTo>
                    <a:lnTo>
                      <a:pt x="7550" y="8726"/>
                    </a:lnTo>
                    <a:lnTo>
                      <a:pt x="7618" y="8635"/>
                    </a:lnTo>
                    <a:lnTo>
                      <a:pt x="7683" y="8541"/>
                    </a:lnTo>
                    <a:lnTo>
                      <a:pt x="6798" y="7858"/>
                    </a:lnTo>
                    <a:lnTo>
                      <a:pt x="8136" y="7599"/>
                    </a:lnTo>
                    <a:lnTo>
                      <a:pt x="9473" y="7341"/>
                    </a:lnTo>
                    <a:lnTo>
                      <a:pt x="9561" y="8699"/>
                    </a:lnTo>
                    <a:lnTo>
                      <a:pt x="9650" y="10059"/>
                    </a:lnTo>
                    <a:lnTo>
                      <a:pt x="8663" y="9297"/>
                    </a:lnTo>
                    <a:lnTo>
                      <a:pt x="8576" y="9418"/>
                    </a:lnTo>
                    <a:lnTo>
                      <a:pt x="8486" y="9536"/>
                    </a:lnTo>
                    <a:lnTo>
                      <a:pt x="8392" y="9652"/>
                    </a:lnTo>
                    <a:lnTo>
                      <a:pt x="8295" y="9763"/>
                    </a:lnTo>
                    <a:lnTo>
                      <a:pt x="8195" y="9873"/>
                    </a:lnTo>
                    <a:lnTo>
                      <a:pt x="8091" y="9979"/>
                    </a:lnTo>
                    <a:lnTo>
                      <a:pt x="7984" y="10083"/>
                    </a:lnTo>
                    <a:lnTo>
                      <a:pt x="7874" y="10183"/>
                    </a:lnTo>
                    <a:lnTo>
                      <a:pt x="7762" y="10280"/>
                    </a:lnTo>
                    <a:lnTo>
                      <a:pt x="7647" y="10374"/>
                    </a:lnTo>
                    <a:lnTo>
                      <a:pt x="7529" y="10464"/>
                    </a:lnTo>
                    <a:lnTo>
                      <a:pt x="7408" y="10551"/>
                    </a:lnTo>
                    <a:lnTo>
                      <a:pt x="7284" y="10634"/>
                    </a:lnTo>
                    <a:lnTo>
                      <a:pt x="7159" y="10714"/>
                    </a:lnTo>
                    <a:lnTo>
                      <a:pt x="7030" y="10790"/>
                    </a:lnTo>
                    <a:lnTo>
                      <a:pt x="6900" y="10862"/>
                    </a:lnTo>
                    <a:lnTo>
                      <a:pt x="6766" y="10931"/>
                    </a:lnTo>
                    <a:lnTo>
                      <a:pt x="6631" y="10996"/>
                    </a:lnTo>
                    <a:lnTo>
                      <a:pt x="6493" y="11057"/>
                    </a:lnTo>
                    <a:lnTo>
                      <a:pt x="6353" y="11113"/>
                    </a:lnTo>
                    <a:lnTo>
                      <a:pt x="6211" y="11166"/>
                    </a:lnTo>
                    <a:lnTo>
                      <a:pt x="6068" y="11214"/>
                    </a:lnTo>
                    <a:lnTo>
                      <a:pt x="5923" y="11259"/>
                    </a:lnTo>
                    <a:lnTo>
                      <a:pt x="5776" y="11298"/>
                    </a:lnTo>
                    <a:lnTo>
                      <a:pt x="5627" y="11333"/>
                    </a:lnTo>
                    <a:lnTo>
                      <a:pt x="5475" y="11365"/>
                    </a:lnTo>
                    <a:lnTo>
                      <a:pt x="5323" y="11390"/>
                    </a:lnTo>
                    <a:lnTo>
                      <a:pt x="5169" y="11412"/>
                    </a:lnTo>
                    <a:lnTo>
                      <a:pt x="5014" y="11430"/>
                    </a:lnTo>
                    <a:lnTo>
                      <a:pt x="4857" y="11442"/>
                    </a:lnTo>
                    <a:lnTo>
                      <a:pt x="4700" y="11450"/>
                    </a:lnTo>
                    <a:lnTo>
                      <a:pt x="4541" y="11452"/>
                    </a:lnTo>
                    <a:close/>
                    <a:moveTo>
                      <a:pt x="177" y="4110"/>
                    </a:moveTo>
                    <a:lnTo>
                      <a:pt x="1515" y="3852"/>
                    </a:lnTo>
                    <a:lnTo>
                      <a:pt x="2852" y="3594"/>
                    </a:lnTo>
                    <a:lnTo>
                      <a:pt x="1967" y="2910"/>
                    </a:lnTo>
                    <a:lnTo>
                      <a:pt x="2031" y="2817"/>
                    </a:lnTo>
                    <a:lnTo>
                      <a:pt x="2100" y="2726"/>
                    </a:lnTo>
                    <a:lnTo>
                      <a:pt x="2170" y="2637"/>
                    </a:lnTo>
                    <a:lnTo>
                      <a:pt x="2244" y="2550"/>
                    </a:lnTo>
                    <a:lnTo>
                      <a:pt x="2319" y="2465"/>
                    </a:lnTo>
                    <a:lnTo>
                      <a:pt x="2398" y="2382"/>
                    </a:lnTo>
                    <a:lnTo>
                      <a:pt x="2479" y="2302"/>
                    </a:lnTo>
                    <a:lnTo>
                      <a:pt x="2562" y="2224"/>
                    </a:lnTo>
                    <a:lnTo>
                      <a:pt x="2647" y="2149"/>
                    </a:lnTo>
                    <a:lnTo>
                      <a:pt x="2735" y="2076"/>
                    </a:lnTo>
                    <a:lnTo>
                      <a:pt x="2824" y="2006"/>
                    </a:lnTo>
                    <a:lnTo>
                      <a:pt x="2917" y="1938"/>
                    </a:lnTo>
                    <a:lnTo>
                      <a:pt x="3010" y="1873"/>
                    </a:lnTo>
                    <a:lnTo>
                      <a:pt x="3106" y="1811"/>
                    </a:lnTo>
                    <a:lnTo>
                      <a:pt x="3204" y="1752"/>
                    </a:lnTo>
                    <a:lnTo>
                      <a:pt x="3304" y="1696"/>
                    </a:lnTo>
                    <a:lnTo>
                      <a:pt x="3406" y="1642"/>
                    </a:lnTo>
                    <a:lnTo>
                      <a:pt x="3508" y="1592"/>
                    </a:lnTo>
                    <a:lnTo>
                      <a:pt x="3614" y="1544"/>
                    </a:lnTo>
                    <a:lnTo>
                      <a:pt x="3721" y="1501"/>
                    </a:lnTo>
                    <a:lnTo>
                      <a:pt x="3829" y="1459"/>
                    </a:lnTo>
                    <a:lnTo>
                      <a:pt x="3939" y="1422"/>
                    </a:lnTo>
                    <a:lnTo>
                      <a:pt x="4050" y="1388"/>
                    </a:lnTo>
                    <a:lnTo>
                      <a:pt x="4163" y="1357"/>
                    </a:lnTo>
                    <a:lnTo>
                      <a:pt x="4277" y="1329"/>
                    </a:lnTo>
                    <a:lnTo>
                      <a:pt x="4393" y="1305"/>
                    </a:lnTo>
                    <a:lnTo>
                      <a:pt x="4509" y="1284"/>
                    </a:lnTo>
                    <a:lnTo>
                      <a:pt x="4627" y="1268"/>
                    </a:lnTo>
                    <a:lnTo>
                      <a:pt x="4745" y="1254"/>
                    </a:lnTo>
                    <a:lnTo>
                      <a:pt x="4866" y="1245"/>
                    </a:lnTo>
                    <a:lnTo>
                      <a:pt x="4987" y="1239"/>
                    </a:lnTo>
                    <a:lnTo>
                      <a:pt x="5109" y="1237"/>
                    </a:lnTo>
                    <a:lnTo>
                      <a:pt x="5262" y="1240"/>
                    </a:lnTo>
                    <a:lnTo>
                      <a:pt x="5412" y="1249"/>
                    </a:lnTo>
                    <a:lnTo>
                      <a:pt x="5561" y="1264"/>
                    </a:lnTo>
                    <a:lnTo>
                      <a:pt x="5710" y="1284"/>
                    </a:lnTo>
                    <a:lnTo>
                      <a:pt x="5855" y="1311"/>
                    </a:lnTo>
                    <a:lnTo>
                      <a:pt x="5999" y="1342"/>
                    </a:lnTo>
                    <a:lnTo>
                      <a:pt x="6141" y="1380"/>
                    </a:lnTo>
                    <a:lnTo>
                      <a:pt x="6280" y="1422"/>
                    </a:lnTo>
                    <a:lnTo>
                      <a:pt x="6418" y="1470"/>
                    </a:lnTo>
                    <a:lnTo>
                      <a:pt x="6552" y="1523"/>
                    </a:lnTo>
                    <a:lnTo>
                      <a:pt x="6684" y="1581"/>
                    </a:lnTo>
                    <a:lnTo>
                      <a:pt x="6814" y="1643"/>
                    </a:lnTo>
                    <a:lnTo>
                      <a:pt x="6941" y="1710"/>
                    </a:lnTo>
                    <a:lnTo>
                      <a:pt x="7065" y="1783"/>
                    </a:lnTo>
                    <a:lnTo>
                      <a:pt x="7186" y="1858"/>
                    </a:lnTo>
                    <a:lnTo>
                      <a:pt x="7304" y="1939"/>
                    </a:lnTo>
                    <a:lnTo>
                      <a:pt x="7418" y="2024"/>
                    </a:lnTo>
                    <a:lnTo>
                      <a:pt x="7530" y="2113"/>
                    </a:lnTo>
                    <a:lnTo>
                      <a:pt x="7638" y="2207"/>
                    </a:lnTo>
                    <a:lnTo>
                      <a:pt x="7742" y="2304"/>
                    </a:lnTo>
                    <a:lnTo>
                      <a:pt x="7842" y="2405"/>
                    </a:lnTo>
                    <a:lnTo>
                      <a:pt x="7940" y="2509"/>
                    </a:lnTo>
                    <a:lnTo>
                      <a:pt x="8032" y="2618"/>
                    </a:lnTo>
                    <a:lnTo>
                      <a:pt x="8121" y="2729"/>
                    </a:lnTo>
                    <a:lnTo>
                      <a:pt x="8206" y="2844"/>
                    </a:lnTo>
                    <a:lnTo>
                      <a:pt x="8286" y="2962"/>
                    </a:lnTo>
                    <a:lnTo>
                      <a:pt x="8362" y="3083"/>
                    </a:lnTo>
                    <a:lnTo>
                      <a:pt x="8433" y="3208"/>
                    </a:lnTo>
                    <a:lnTo>
                      <a:pt x="8500" y="3335"/>
                    </a:lnTo>
                    <a:lnTo>
                      <a:pt x="8563" y="3465"/>
                    </a:lnTo>
                    <a:lnTo>
                      <a:pt x="8620" y="3597"/>
                    </a:lnTo>
                    <a:lnTo>
                      <a:pt x="8673" y="3732"/>
                    </a:lnTo>
                    <a:lnTo>
                      <a:pt x="9650" y="2871"/>
                    </a:lnTo>
                    <a:lnTo>
                      <a:pt x="9571" y="2713"/>
                    </a:lnTo>
                    <a:lnTo>
                      <a:pt x="9487" y="2559"/>
                    </a:lnTo>
                    <a:lnTo>
                      <a:pt x="9398" y="2409"/>
                    </a:lnTo>
                    <a:lnTo>
                      <a:pt x="9304" y="2261"/>
                    </a:lnTo>
                    <a:lnTo>
                      <a:pt x="9205" y="2117"/>
                    </a:lnTo>
                    <a:lnTo>
                      <a:pt x="9101" y="1977"/>
                    </a:lnTo>
                    <a:lnTo>
                      <a:pt x="8993" y="1840"/>
                    </a:lnTo>
                    <a:lnTo>
                      <a:pt x="8880" y="1707"/>
                    </a:lnTo>
                    <a:lnTo>
                      <a:pt x="8762" y="1579"/>
                    </a:lnTo>
                    <a:lnTo>
                      <a:pt x="8640" y="1454"/>
                    </a:lnTo>
                    <a:lnTo>
                      <a:pt x="8514" y="1334"/>
                    </a:lnTo>
                    <a:lnTo>
                      <a:pt x="8384" y="1218"/>
                    </a:lnTo>
                    <a:lnTo>
                      <a:pt x="8250" y="1106"/>
                    </a:lnTo>
                    <a:lnTo>
                      <a:pt x="8112" y="999"/>
                    </a:lnTo>
                    <a:lnTo>
                      <a:pt x="7971" y="897"/>
                    </a:lnTo>
                    <a:lnTo>
                      <a:pt x="7826" y="799"/>
                    </a:lnTo>
                    <a:lnTo>
                      <a:pt x="7676" y="707"/>
                    </a:lnTo>
                    <a:lnTo>
                      <a:pt x="7524" y="620"/>
                    </a:lnTo>
                    <a:lnTo>
                      <a:pt x="7368" y="538"/>
                    </a:lnTo>
                    <a:lnTo>
                      <a:pt x="7211" y="462"/>
                    </a:lnTo>
                    <a:lnTo>
                      <a:pt x="7049" y="390"/>
                    </a:lnTo>
                    <a:lnTo>
                      <a:pt x="6884" y="325"/>
                    </a:lnTo>
                    <a:lnTo>
                      <a:pt x="6717" y="265"/>
                    </a:lnTo>
                    <a:lnTo>
                      <a:pt x="6547" y="210"/>
                    </a:lnTo>
                    <a:lnTo>
                      <a:pt x="6375" y="162"/>
                    </a:lnTo>
                    <a:lnTo>
                      <a:pt x="6201" y="120"/>
                    </a:lnTo>
                    <a:lnTo>
                      <a:pt x="6024" y="83"/>
                    </a:lnTo>
                    <a:lnTo>
                      <a:pt x="5844" y="54"/>
                    </a:lnTo>
                    <a:lnTo>
                      <a:pt x="5663" y="30"/>
                    </a:lnTo>
                    <a:lnTo>
                      <a:pt x="5480" y="14"/>
                    </a:lnTo>
                    <a:lnTo>
                      <a:pt x="5295" y="3"/>
                    </a:lnTo>
                    <a:lnTo>
                      <a:pt x="5109" y="0"/>
                    </a:lnTo>
                    <a:lnTo>
                      <a:pt x="4950" y="2"/>
                    </a:lnTo>
                    <a:lnTo>
                      <a:pt x="4792" y="10"/>
                    </a:lnTo>
                    <a:lnTo>
                      <a:pt x="4635" y="22"/>
                    </a:lnTo>
                    <a:lnTo>
                      <a:pt x="4480" y="39"/>
                    </a:lnTo>
                    <a:lnTo>
                      <a:pt x="4326" y="62"/>
                    </a:lnTo>
                    <a:lnTo>
                      <a:pt x="4174" y="87"/>
                    </a:lnTo>
                    <a:lnTo>
                      <a:pt x="4023" y="118"/>
                    </a:lnTo>
                    <a:lnTo>
                      <a:pt x="3874" y="154"/>
                    </a:lnTo>
                    <a:lnTo>
                      <a:pt x="3727" y="193"/>
                    </a:lnTo>
                    <a:lnTo>
                      <a:pt x="3581" y="238"/>
                    </a:lnTo>
                    <a:lnTo>
                      <a:pt x="3438" y="286"/>
                    </a:lnTo>
                    <a:lnTo>
                      <a:pt x="3296" y="338"/>
                    </a:lnTo>
                    <a:lnTo>
                      <a:pt x="3156" y="395"/>
                    </a:lnTo>
                    <a:lnTo>
                      <a:pt x="3019" y="456"/>
                    </a:lnTo>
                    <a:lnTo>
                      <a:pt x="2883" y="521"/>
                    </a:lnTo>
                    <a:lnTo>
                      <a:pt x="2751" y="589"/>
                    </a:lnTo>
                    <a:lnTo>
                      <a:pt x="2619" y="662"/>
                    </a:lnTo>
                    <a:lnTo>
                      <a:pt x="2491" y="738"/>
                    </a:lnTo>
                    <a:lnTo>
                      <a:pt x="2365" y="818"/>
                    </a:lnTo>
                    <a:lnTo>
                      <a:pt x="2242" y="901"/>
                    </a:lnTo>
                    <a:lnTo>
                      <a:pt x="2120" y="988"/>
                    </a:lnTo>
                    <a:lnTo>
                      <a:pt x="2003" y="1078"/>
                    </a:lnTo>
                    <a:lnTo>
                      <a:pt x="1887" y="1172"/>
                    </a:lnTo>
                    <a:lnTo>
                      <a:pt x="1775" y="1269"/>
                    </a:lnTo>
                    <a:lnTo>
                      <a:pt x="1665" y="1369"/>
                    </a:lnTo>
                    <a:lnTo>
                      <a:pt x="1558" y="1473"/>
                    </a:lnTo>
                    <a:lnTo>
                      <a:pt x="1455" y="1579"/>
                    </a:lnTo>
                    <a:lnTo>
                      <a:pt x="1355" y="1689"/>
                    </a:lnTo>
                    <a:lnTo>
                      <a:pt x="1258" y="1800"/>
                    </a:lnTo>
                    <a:lnTo>
                      <a:pt x="1163" y="1915"/>
                    </a:lnTo>
                    <a:lnTo>
                      <a:pt x="1073" y="2034"/>
                    </a:lnTo>
                    <a:lnTo>
                      <a:pt x="986" y="2155"/>
                    </a:lnTo>
                    <a:lnTo>
                      <a:pt x="0" y="1393"/>
                    </a:lnTo>
                    <a:lnTo>
                      <a:pt x="88" y="2752"/>
                    </a:lnTo>
                    <a:lnTo>
                      <a:pt x="177" y="411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未知"/>
              <p:cNvSpPr>
                <a:spLocks noEditPoints="1"/>
              </p:cNvSpPr>
              <p:nvPr/>
            </p:nvSpPr>
            <p:spPr bwMode="auto">
              <a:xfrm>
                <a:off x="98" y="103"/>
                <a:ext cx="371" cy="441"/>
              </a:xfrm>
              <a:custGeom>
                <a:avLst/>
                <a:gdLst>
                  <a:gd name="T0" fmla="*/ 3805 w 9650"/>
                  <a:gd name="T1" fmla="*/ 11398 h 11451"/>
                  <a:gd name="T2" fmla="*/ 2932 w 9650"/>
                  <a:gd name="T3" fmla="*/ 11187 h 11451"/>
                  <a:gd name="T4" fmla="*/ 2125 w 9650"/>
                  <a:gd name="T5" fmla="*/ 10832 h 11451"/>
                  <a:gd name="T6" fmla="*/ 1400 w 9650"/>
                  <a:gd name="T7" fmla="*/ 10346 h 11451"/>
                  <a:gd name="T8" fmla="*/ 770 w 9650"/>
                  <a:gd name="T9" fmla="*/ 9745 h 11451"/>
                  <a:gd name="T10" fmla="*/ 251 w 9650"/>
                  <a:gd name="T11" fmla="*/ 9043 h 11451"/>
                  <a:gd name="T12" fmla="*/ 1030 w 9650"/>
                  <a:gd name="T13" fmla="*/ 7854 h 11451"/>
                  <a:gd name="T14" fmla="*/ 1363 w 9650"/>
                  <a:gd name="T15" fmla="*/ 8490 h 11451"/>
                  <a:gd name="T16" fmla="*/ 1807 w 9650"/>
                  <a:gd name="T17" fmla="*/ 9047 h 11451"/>
                  <a:gd name="T18" fmla="*/ 2346 w 9650"/>
                  <a:gd name="T19" fmla="*/ 9513 h 11451"/>
                  <a:gd name="T20" fmla="*/ 2965 w 9650"/>
                  <a:gd name="T21" fmla="*/ 9871 h 11451"/>
                  <a:gd name="T22" fmla="*/ 3651 w 9650"/>
                  <a:gd name="T23" fmla="*/ 10109 h 11451"/>
                  <a:gd name="T24" fmla="*/ 4389 w 9650"/>
                  <a:gd name="T25" fmla="*/ 10212 h 11451"/>
                  <a:gd name="T26" fmla="*/ 5023 w 9650"/>
                  <a:gd name="T27" fmla="*/ 10184 h 11451"/>
                  <a:gd name="T28" fmla="*/ 5600 w 9650"/>
                  <a:gd name="T29" fmla="*/ 10064 h 11451"/>
                  <a:gd name="T30" fmla="*/ 6141 w 9650"/>
                  <a:gd name="T31" fmla="*/ 9860 h 11451"/>
                  <a:gd name="T32" fmla="*/ 6639 w 9650"/>
                  <a:gd name="T33" fmla="*/ 9579 h 11451"/>
                  <a:gd name="T34" fmla="*/ 7088 w 9650"/>
                  <a:gd name="T35" fmla="*/ 9228 h 11451"/>
                  <a:gd name="T36" fmla="*/ 7479 w 9650"/>
                  <a:gd name="T37" fmla="*/ 8815 h 11451"/>
                  <a:gd name="T38" fmla="*/ 8136 w 9650"/>
                  <a:gd name="T39" fmla="*/ 7598 h 11451"/>
                  <a:gd name="T40" fmla="*/ 8577 w 9650"/>
                  <a:gd name="T41" fmla="*/ 9418 h 11451"/>
                  <a:gd name="T42" fmla="*/ 8091 w 9650"/>
                  <a:gd name="T43" fmla="*/ 9979 h 11451"/>
                  <a:gd name="T44" fmla="*/ 7529 w 9650"/>
                  <a:gd name="T45" fmla="*/ 10464 h 11451"/>
                  <a:gd name="T46" fmla="*/ 6900 w 9650"/>
                  <a:gd name="T47" fmla="*/ 10862 h 11451"/>
                  <a:gd name="T48" fmla="*/ 6212 w 9650"/>
                  <a:gd name="T49" fmla="*/ 11165 h 11451"/>
                  <a:gd name="T50" fmla="*/ 5476 w 9650"/>
                  <a:gd name="T51" fmla="*/ 11364 h 11451"/>
                  <a:gd name="T52" fmla="*/ 4700 w 9650"/>
                  <a:gd name="T53" fmla="*/ 11449 h 11451"/>
                  <a:gd name="T54" fmla="*/ 1967 w 9650"/>
                  <a:gd name="T55" fmla="*/ 2910 h 11451"/>
                  <a:gd name="T56" fmla="*/ 2319 w 9650"/>
                  <a:gd name="T57" fmla="*/ 2465 h 11451"/>
                  <a:gd name="T58" fmla="*/ 2735 w 9650"/>
                  <a:gd name="T59" fmla="*/ 2076 h 11451"/>
                  <a:gd name="T60" fmla="*/ 3205 w 9650"/>
                  <a:gd name="T61" fmla="*/ 1752 h 11451"/>
                  <a:gd name="T62" fmla="*/ 3721 w 9650"/>
                  <a:gd name="T63" fmla="*/ 1501 h 11451"/>
                  <a:gd name="T64" fmla="*/ 4278 w 9650"/>
                  <a:gd name="T65" fmla="*/ 1329 h 11451"/>
                  <a:gd name="T66" fmla="*/ 4866 w 9650"/>
                  <a:gd name="T67" fmla="*/ 1245 h 11451"/>
                  <a:gd name="T68" fmla="*/ 5561 w 9650"/>
                  <a:gd name="T69" fmla="*/ 1263 h 11451"/>
                  <a:gd name="T70" fmla="*/ 6281 w 9650"/>
                  <a:gd name="T71" fmla="*/ 1422 h 11451"/>
                  <a:gd name="T72" fmla="*/ 6941 w 9650"/>
                  <a:gd name="T73" fmla="*/ 1710 h 11451"/>
                  <a:gd name="T74" fmla="*/ 7530 w 9650"/>
                  <a:gd name="T75" fmla="*/ 2113 h 11451"/>
                  <a:gd name="T76" fmla="*/ 8033 w 9650"/>
                  <a:gd name="T77" fmla="*/ 2618 h 11451"/>
                  <a:gd name="T78" fmla="*/ 8434 w 9650"/>
                  <a:gd name="T79" fmla="*/ 3208 h 11451"/>
                  <a:gd name="T80" fmla="*/ 9650 w 9650"/>
                  <a:gd name="T81" fmla="*/ 2871 h 11451"/>
                  <a:gd name="T82" fmla="*/ 9205 w 9650"/>
                  <a:gd name="T83" fmla="*/ 2116 h 11451"/>
                  <a:gd name="T84" fmla="*/ 8640 w 9650"/>
                  <a:gd name="T85" fmla="*/ 1454 h 11451"/>
                  <a:gd name="T86" fmla="*/ 7971 w 9650"/>
                  <a:gd name="T87" fmla="*/ 897 h 11451"/>
                  <a:gd name="T88" fmla="*/ 7211 w 9650"/>
                  <a:gd name="T89" fmla="*/ 461 h 11451"/>
                  <a:gd name="T90" fmla="*/ 6375 w 9650"/>
                  <a:gd name="T91" fmla="*/ 162 h 11451"/>
                  <a:gd name="T92" fmla="*/ 5480 w 9650"/>
                  <a:gd name="T93" fmla="*/ 14 h 11451"/>
                  <a:gd name="T94" fmla="*/ 4635 w 9650"/>
                  <a:gd name="T95" fmla="*/ 22 h 11451"/>
                  <a:gd name="T96" fmla="*/ 3874 w 9650"/>
                  <a:gd name="T97" fmla="*/ 154 h 11451"/>
                  <a:gd name="T98" fmla="*/ 3157 w 9650"/>
                  <a:gd name="T99" fmla="*/ 395 h 11451"/>
                  <a:gd name="T100" fmla="*/ 2491 w 9650"/>
                  <a:gd name="T101" fmla="*/ 738 h 11451"/>
                  <a:gd name="T102" fmla="*/ 1888 w 9650"/>
                  <a:gd name="T103" fmla="*/ 1172 h 11451"/>
                  <a:gd name="T104" fmla="*/ 1355 w 9650"/>
                  <a:gd name="T105" fmla="*/ 1688 h 11451"/>
                  <a:gd name="T106" fmla="*/ 0 w 9650"/>
                  <a:gd name="T107" fmla="*/ 1393 h 11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650" h="11451">
                    <a:moveTo>
                      <a:pt x="4541" y="11451"/>
                    </a:moveTo>
                    <a:lnTo>
                      <a:pt x="4354" y="11448"/>
                    </a:lnTo>
                    <a:lnTo>
                      <a:pt x="4170" y="11438"/>
                    </a:lnTo>
                    <a:lnTo>
                      <a:pt x="3986" y="11421"/>
                    </a:lnTo>
                    <a:lnTo>
                      <a:pt x="3805" y="11398"/>
                    </a:lnTo>
                    <a:lnTo>
                      <a:pt x="3626" y="11369"/>
                    </a:lnTo>
                    <a:lnTo>
                      <a:pt x="3449" y="11332"/>
                    </a:lnTo>
                    <a:lnTo>
                      <a:pt x="3274" y="11290"/>
                    </a:lnTo>
                    <a:lnTo>
                      <a:pt x="3102" y="11241"/>
                    </a:lnTo>
                    <a:lnTo>
                      <a:pt x="2932" y="11187"/>
                    </a:lnTo>
                    <a:lnTo>
                      <a:pt x="2765" y="11127"/>
                    </a:lnTo>
                    <a:lnTo>
                      <a:pt x="2600" y="11062"/>
                    </a:lnTo>
                    <a:lnTo>
                      <a:pt x="2440" y="10990"/>
                    </a:lnTo>
                    <a:lnTo>
                      <a:pt x="2281" y="10914"/>
                    </a:lnTo>
                    <a:lnTo>
                      <a:pt x="2125" y="10832"/>
                    </a:lnTo>
                    <a:lnTo>
                      <a:pt x="1973" y="10745"/>
                    </a:lnTo>
                    <a:lnTo>
                      <a:pt x="1825" y="10651"/>
                    </a:lnTo>
                    <a:lnTo>
                      <a:pt x="1680" y="10555"/>
                    </a:lnTo>
                    <a:lnTo>
                      <a:pt x="1538" y="10452"/>
                    </a:lnTo>
                    <a:lnTo>
                      <a:pt x="1400" y="10346"/>
                    </a:lnTo>
                    <a:lnTo>
                      <a:pt x="1266" y="10234"/>
                    </a:lnTo>
                    <a:lnTo>
                      <a:pt x="1135" y="10118"/>
                    </a:lnTo>
                    <a:lnTo>
                      <a:pt x="1010" y="9998"/>
                    </a:lnTo>
                    <a:lnTo>
                      <a:pt x="888" y="9873"/>
                    </a:lnTo>
                    <a:lnTo>
                      <a:pt x="770" y="9745"/>
                    </a:lnTo>
                    <a:lnTo>
                      <a:pt x="657" y="9612"/>
                    </a:lnTo>
                    <a:lnTo>
                      <a:pt x="549" y="9475"/>
                    </a:lnTo>
                    <a:lnTo>
                      <a:pt x="445" y="9335"/>
                    </a:lnTo>
                    <a:lnTo>
                      <a:pt x="345" y="9191"/>
                    </a:lnTo>
                    <a:lnTo>
                      <a:pt x="251" y="9043"/>
                    </a:lnTo>
                    <a:lnTo>
                      <a:pt x="163" y="8893"/>
                    </a:lnTo>
                    <a:lnTo>
                      <a:pt x="79" y="8738"/>
                    </a:lnTo>
                    <a:lnTo>
                      <a:pt x="0" y="8581"/>
                    </a:lnTo>
                    <a:lnTo>
                      <a:pt x="978" y="7719"/>
                    </a:lnTo>
                    <a:lnTo>
                      <a:pt x="1030" y="7854"/>
                    </a:lnTo>
                    <a:lnTo>
                      <a:pt x="1088" y="7987"/>
                    </a:lnTo>
                    <a:lnTo>
                      <a:pt x="1150" y="8117"/>
                    </a:lnTo>
                    <a:lnTo>
                      <a:pt x="1216" y="8244"/>
                    </a:lnTo>
                    <a:lnTo>
                      <a:pt x="1288" y="8368"/>
                    </a:lnTo>
                    <a:lnTo>
                      <a:pt x="1363" y="8490"/>
                    </a:lnTo>
                    <a:lnTo>
                      <a:pt x="1444" y="8608"/>
                    </a:lnTo>
                    <a:lnTo>
                      <a:pt x="1529" y="8723"/>
                    </a:lnTo>
                    <a:lnTo>
                      <a:pt x="1617" y="8834"/>
                    </a:lnTo>
                    <a:lnTo>
                      <a:pt x="1711" y="8943"/>
                    </a:lnTo>
                    <a:lnTo>
                      <a:pt x="1807" y="9047"/>
                    </a:lnTo>
                    <a:lnTo>
                      <a:pt x="1908" y="9148"/>
                    </a:lnTo>
                    <a:lnTo>
                      <a:pt x="2012" y="9245"/>
                    </a:lnTo>
                    <a:lnTo>
                      <a:pt x="2120" y="9338"/>
                    </a:lnTo>
                    <a:lnTo>
                      <a:pt x="2231" y="9428"/>
                    </a:lnTo>
                    <a:lnTo>
                      <a:pt x="2346" y="9513"/>
                    </a:lnTo>
                    <a:lnTo>
                      <a:pt x="2463" y="9592"/>
                    </a:lnTo>
                    <a:lnTo>
                      <a:pt x="2585" y="9669"/>
                    </a:lnTo>
                    <a:lnTo>
                      <a:pt x="2709" y="9742"/>
                    </a:lnTo>
                    <a:lnTo>
                      <a:pt x="2836" y="9809"/>
                    </a:lnTo>
                    <a:lnTo>
                      <a:pt x="2965" y="9871"/>
                    </a:lnTo>
                    <a:lnTo>
                      <a:pt x="3098" y="9929"/>
                    </a:lnTo>
                    <a:lnTo>
                      <a:pt x="3233" y="9982"/>
                    </a:lnTo>
                    <a:lnTo>
                      <a:pt x="3370" y="10030"/>
                    </a:lnTo>
                    <a:lnTo>
                      <a:pt x="3510" y="10072"/>
                    </a:lnTo>
                    <a:lnTo>
                      <a:pt x="3651" y="10109"/>
                    </a:lnTo>
                    <a:lnTo>
                      <a:pt x="3795" y="10141"/>
                    </a:lnTo>
                    <a:lnTo>
                      <a:pt x="3941" y="10167"/>
                    </a:lnTo>
                    <a:lnTo>
                      <a:pt x="4088" y="10188"/>
                    </a:lnTo>
                    <a:lnTo>
                      <a:pt x="4237" y="10203"/>
                    </a:lnTo>
                    <a:lnTo>
                      <a:pt x="4389" y="10212"/>
                    </a:lnTo>
                    <a:lnTo>
                      <a:pt x="4541" y="10215"/>
                    </a:lnTo>
                    <a:lnTo>
                      <a:pt x="4663" y="10213"/>
                    </a:lnTo>
                    <a:lnTo>
                      <a:pt x="4784" y="10207"/>
                    </a:lnTo>
                    <a:lnTo>
                      <a:pt x="4904" y="10198"/>
                    </a:lnTo>
                    <a:lnTo>
                      <a:pt x="5023" y="10184"/>
                    </a:lnTo>
                    <a:lnTo>
                      <a:pt x="5140" y="10167"/>
                    </a:lnTo>
                    <a:lnTo>
                      <a:pt x="5258" y="10147"/>
                    </a:lnTo>
                    <a:lnTo>
                      <a:pt x="5373" y="10123"/>
                    </a:lnTo>
                    <a:lnTo>
                      <a:pt x="5487" y="10095"/>
                    </a:lnTo>
                    <a:lnTo>
                      <a:pt x="5600" y="10064"/>
                    </a:lnTo>
                    <a:lnTo>
                      <a:pt x="5711" y="10030"/>
                    </a:lnTo>
                    <a:lnTo>
                      <a:pt x="5820" y="9992"/>
                    </a:lnTo>
                    <a:lnTo>
                      <a:pt x="5929" y="9951"/>
                    </a:lnTo>
                    <a:lnTo>
                      <a:pt x="6036" y="9907"/>
                    </a:lnTo>
                    <a:lnTo>
                      <a:pt x="6141" y="9860"/>
                    </a:lnTo>
                    <a:lnTo>
                      <a:pt x="6244" y="9810"/>
                    </a:lnTo>
                    <a:lnTo>
                      <a:pt x="6346" y="9756"/>
                    </a:lnTo>
                    <a:lnTo>
                      <a:pt x="6446" y="9700"/>
                    </a:lnTo>
                    <a:lnTo>
                      <a:pt x="6544" y="9641"/>
                    </a:lnTo>
                    <a:lnTo>
                      <a:pt x="6639" y="9579"/>
                    </a:lnTo>
                    <a:lnTo>
                      <a:pt x="6734" y="9514"/>
                    </a:lnTo>
                    <a:lnTo>
                      <a:pt x="6825" y="9446"/>
                    </a:lnTo>
                    <a:lnTo>
                      <a:pt x="6915" y="9376"/>
                    </a:lnTo>
                    <a:lnTo>
                      <a:pt x="7003" y="9303"/>
                    </a:lnTo>
                    <a:lnTo>
                      <a:pt x="7088" y="9228"/>
                    </a:lnTo>
                    <a:lnTo>
                      <a:pt x="7171" y="9150"/>
                    </a:lnTo>
                    <a:lnTo>
                      <a:pt x="7252" y="9070"/>
                    </a:lnTo>
                    <a:lnTo>
                      <a:pt x="7330" y="8987"/>
                    </a:lnTo>
                    <a:lnTo>
                      <a:pt x="7407" y="8902"/>
                    </a:lnTo>
                    <a:lnTo>
                      <a:pt x="7479" y="8815"/>
                    </a:lnTo>
                    <a:lnTo>
                      <a:pt x="7550" y="8726"/>
                    </a:lnTo>
                    <a:lnTo>
                      <a:pt x="7618" y="8635"/>
                    </a:lnTo>
                    <a:lnTo>
                      <a:pt x="7684" y="8540"/>
                    </a:lnTo>
                    <a:lnTo>
                      <a:pt x="6798" y="7858"/>
                    </a:lnTo>
                    <a:lnTo>
                      <a:pt x="8136" y="7598"/>
                    </a:lnTo>
                    <a:lnTo>
                      <a:pt x="9473" y="7340"/>
                    </a:lnTo>
                    <a:lnTo>
                      <a:pt x="9561" y="8699"/>
                    </a:lnTo>
                    <a:lnTo>
                      <a:pt x="9650" y="10059"/>
                    </a:lnTo>
                    <a:lnTo>
                      <a:pt x="8664" y="9297"/>
                    </a:lnTo>
                    <a:lnTo>
                      <a:pt x="8577" y="9418"/>
                    </a:lnTo>
                    <a:lnTo>
                      <a:pt x="8486" y="9535"/>
                    </a:lnTo>
                    <a:lnTo>
                      <a:pt x="8393" y="9651"/>
                    </a:lnTo>
                    <a:lnTo>
                      <a:pt x="8295" y="9763"/>
                    </a:lnTo>
                    <a:lnTo>
                      <a:pt x="8195" y="9873"/>
                    </a:lnTo>
                    <a:lnTo>
                      <a:pt x="8091" y="9979"/>
                    </a:lnTo>
                    <a:lnTo>
                      <a:pt x="7984" y="10082"/>
                    </a:lnTo>
                    <a:lnTo>
                      <a:pt x="7875" y="10183"/>
                    </a:lnTo>
                    <a:lnTo>
                      <a:pt x="7762" y="10279"/>
                    </a:lnTo>
                    <a:lnTo>
                      <a:pt x="7647" y="10374"/>
                    </a:lnTo>
                    <a:lnTo>
                      <a:pt x="7529" y="10464"/>
                    </a:lnTo>
                    <a:lnTo>
                      <a:pt x="7409" y="10551"/>
                    </a:lnTo>
                    <a:lnTo>
                      <a:pt x="7284" y="10634"/>
                    </a:lnTo>
                    <a:lnTo>
                      <a:pt x="7159" y="10714"/>
                    </a:lnTo>
                    <a:lnTo>
                      <a:pt x="7030" y="10790"/>
                    </a:lnTo>
                    <a:lnTo>
                      <a:pt x="6900" y="10862"/>
                    </a:lnTo>
                    <a:lnTo>
                      <a:pt x="6766" y="10931"/>
                    </a:lnTo>
                    <a:lnTo>
                      <a:pt x="6631" y="10995"/>
                    </a:lnTo>
                    <a:lnTo>
                      <a:pt x="6493" y="11057"/>
                    </a:lnTo>
                    <a:lnTo>
                      <a:pt x="6354" y="11113"/>
                    </a:lnTo>
                    <a:lnTo>
                      <a:pt x="6212" y="11165"/>
                    </a:lnTo>
                    <a:lnTo>
                      <a:pt x="6068" y="11214"/>
                    </a:lnTo>
                    <a:lnTo>
                      <a:pt x="5923" y="11259"/>
                    </a:lnTo>
                    <a:lnTo>
                      <a:pt x="5776" y="11298"/>
                    </a:lnTo>
                    <a:lnTo>
                      <a:pt x="5627" y="11333"/>
                    </a:lnTo>
                    <a:lnTo>
                      <a:pt x="5476" y="11364"/>
                    </a:lnTo>
                    <a:lnTo>
                      <a:pt x="5324" y="11390"/>
                    </a:lnTo>
                    <a:lnTo>
                      <a:pt x="5169" y="11412"/>
                    </a:lnTo>
                    <a:lnTo>
                      <a:pt x="5015" y="11430"/>
                    </a:lnTo>
                    <a:lnTo>
                      <a:pt x="4858" y="11442"/>
                    </a:lnTo>
                    <a:lnTo>
                      <a:pt x="4700" y="11449"/>
                    </a:lnTo>
                    <a:lnTo>
                      <a:pt x="4541" y="11451"/>
                    </a:lnTo>
                    <a:close/>
                    <a:moveTo>
                      <a:pt x="177" y="4110"/>
                    </a:moveTo>
                    <a:lnTo>
                      <a:pt x="1515" y="3852"/>
                    </a:lnTo>
                    <a:lnTo>
                      <a:pt x="2852" y="3594"/>
                    </a:lnTo>
                    <a:lnTo>
                      <a:pt x="1967" y="2910"/>
                    </a:lnTo>
                    <a:lnTo>
                      <a:pt x="2032" y="2817"/>
                    </a:lnTo>
                    <a:lnTo>
                      <a:pt x="2100" y="2726"/>
                    </a:lnTo>
                    <a:lnTo>
                      <a:pt x="2171" y="2637"/>
                    </a:lnTo>
                    <a:lnTo>
                      <a:pt x="2244" y="2550"/>
                    </a:lnTo>
                    <a:lnTo>
                      <a:pt x="2319" y="2465"/>
                    </a:lnTo>
                    <a:lnTo>
                      <a:pt x="2398" y="2382"/>
                    </a:lnTo>
                    <a:lnTo>
                      <a:pt x="2479" y="2302"/>
                    </a:lnTo>
                    <a:lnTo>
                      <a:pt x="2562" y="2223"/>
                    </a:lnTo>
                    <a:lnTo>
                      <a:pt x="2647" y="2148"/>
                    </a:lnTo>
                    <a:lnTo>
                      <a:pt x="2735" y="2076"/>
                    </a:lnTo>
                    <a:lnTo>
                      <a:pt x="2824" y="2005"/>
                    </a:lnTo>
                    <a:lnTo>
                      <a:pt x="2917" y="1938"/>
                    </a:lnTo>
                    <a:lnTo>
                      <a:pt x="3011" y="1873"/>
                    </a:lnTo>
                    <a:lnTo>
                      <a:pt x="3106" y="1811"/>
                    </a:lnTo>
                    <a:lnTo>
                      <a:pt x="3205" y="1752"/>
                    </a:lnTo>
                    <a:lnTo>
                      <a:pt x="3304" y="1696"/>
                    </a:lnTo>
                    <a:lnTo>
                      <a:pt x="3406" y="1642"/>
                    </a:lnTo>
                    <a:lnTo>
                      <a:pt x="3510" y="1592"/>
                    </a:lnTo>
                    <a:lnTo>
                      <a:pt x="3614" y="1544"/>
                    </a:lnTo>
                    <a:lnTo>
                      <a:pt x="3721" y="1501"/>
                    </a:lnTo>
                    <a:lnTo>
                      <a:pt x="3829" y="1459"/>
                    </a:lnTo>
                    <a:lnTo>
                      <a:pt x="3939" y="1422"/>
                    </a:lnTo>
                    <a:lnTo>
                      <a:pt x="4051" y="1388"/>
                    </a:lnTo>
                    <a:lnTo>
                      <a:pt x="4164" y="1357"/>
                    </a:lnTo>
                    <a:lnTo>
                      <a:pt x="4278" y="1329"/>
                    </a:lnTo>
                    <a:lnTo>
                      <a:pt x="4393" y="1305"/>
                    </a:lnTo>
                    <a:lnTo>
                      <a:pt x="4509" y="1284"/>
                    </a:lnTo>
                    <a:lnTo>
                      <a:pt x="4627" y="1268"/>
                    </a:lnTo>
                    <a:lnTo>
                      <a:pt x="4746" y="1254"/>
                    </a:lnTo>
                    <a:lnTo>
                      <a:pt x="4866" y="1245"/>
                    </a:lnTo>
                    <a:lnTo>
                      <a:pt x="4987" y="1239"/>
                    </a:lnTo>
                    <a:lnTo>
                      <a:pt x="5109" y="1237"/>
                    </a:lnTo>
                    <a:lnTo>
                      <a:pt x="5262" y="1240"/>
                    </a:lnTo>
                    <a:lnTo>
                      <a:pt x="5412" y="1249"/>
                    </a:lnTo>
                    <a:lnTo>
                      <a:pt x="5561" y="1263"/>
                    </a:lnTo>
                    <a:lnTo>
                      <a:pt x="5710" y="1284"/>
                    </a:lnTo>
                    <a:lnTo>
                      <a:pt x="5856" y="1311"/>
                    </a:lnTo>
                    <a:lnTo>
                      <a:pt x="5999" y="1342"/>
                    </a:lnTo>
                    <a:lnTo>
                      <a:pt x="6141" y="1380"/>
                    </a:lnTo>
                    <a:lnTo>
                      <a:pt x="6281" y="1422"/>
                    </a:lnTo>
                    <a:lnTo>
                      <a:pt x="6418" y="1470"/>
                    </a:lnTo>
                    <a:lnTo>
                      <a:pt x="6552" y="1523"/>
                    </a:lnTo>
                    <a:lnTo>
                      <a:pt x="6685" y="1581"/>
                    </a:lnTo>
                    <a:lnTo>
                      <a:pt x="6815" y="1643"/>
                    </a:lnTo>
                    <a:lnTo>
                      <a:pt x="6941" y="1710"/>
                    </a:lnTo>
                    <a:lnTo>
                      <a:pt x="7066" y="1783"/>
                    </a:lnTo>
                    <a:lnTo>
                      <a:pt x="7186" y="1858"/>
                    </a:lnTo>
                    <a:lnTo>
                      <a:pt x="7304" y="1939"/>
                    </a:lnTo>
                    <a:lnTo>
                      <a:pt x="7419" y="2024"/>
                    </a:lnTo>
                    <a:lnTo>
                      <a:pt x="7530" y="2113"/>
                    </a:lnTo>
                    <a:lnTo>
                      <a:pt x="7638" y="2207"/>
                    </a:lnTo>
                    <a:lnTo>
                      <a:pt x="7743" y="2304"/>
                    </a:lnTo>
                    <a:lnTo>
                      <a:pt x="7843" y="2404"/>
                    </a:lnTo>
                    <a:lnTo>
                      <a:pt x="7940" y="2509"/>
                    </a:lnTo>
                    <a:lnTo>
                      <a:pt x="8033" y="2618"/>
                    </a:lnTo>
                    <a:lnTo>
                      <a:pt x="8121" y="2729"/>
                    </a:lnTo>
                    <a:lnTo>
                      <a:pt x="8206" y="2844"/>
                    </a:lnTo>
                    <a:lnTo>
                      <a:pt x="8286" y="2962"/>
                    </a:lnTo>
                    <a:lnTo>
                      <a:pt x="8363" y="3083"/>
                    </a:lnTo>
                    <a:lnTo>
                      <a:pt x="8434" y="3208"/>
                    </a:lnTo>
                    <a:lnTo>
                      <a:pt x="8500" y="3335"/>
                    </a:lnTo>
                    <a:lnTo>
                      <a:pt x="8563" y="3465"/>
                    </a:lnTo>
                    <a:lnTo>
                      <a:pt x="8620" y="3597"/>
                    </a:lnTo>
                    <a:lnTo>
                      <a:pt x="8673" y="3732"/>
                    </a:lnTo>
                    <a:lnTo>
                      <a:pt x="9650" y="2871"/>
                    </a:lnTo>
                    <a:lnTo>
                      <a:pt x="9571" y="2713"/>
                    </a:lnTo>
                    <a:lnTo>
                      <a:pt x="9487" y="2559"/>
                    </a:lnTo>
                    <a:lnTo>
                      <a:pt x="9398" y="2409"/>
                    </a:lnTo>
                    <a:lnTo>
                      <a:pt x="9304" y="2260"/>
                    </a:lnTo>
                    <a:lnTo>
                      <a:pt x="9205" y="2116"/>
                    </a:lnTo>
                    <a:lnTo>
                      <a:pt x="9102" y="1976"/>
                    </a:lnTo>
                    <a:lnTo>
                      <a:pt x="8993" y="1840"/>
                    </a:lnTo>
                    <a:lnTo>
                      <a:pt x="8880" y="1707"/>
                    </a:lnTo>
                    <a:lnTo>
                      <a:pt x="8763" y="1579"/>
                    </a:lnTo>
                    <a:lnTo>
                      <a:pt x="8640" y="1454"/>
                    </a:lnTo>
                    <a:lnTo>
                      <a:pt x="8514" y="1334"/>
                    </a:lnTo>
                    <a:lnTo>
                      <a:pt x="8384" y="1218"/>
                    </a:lnTo>
                    <a:lnTo>
                      <a:pt x="8251" y="1106"/>
                    </a:lnTo>
                    <a:lnTo>
                      <a:pt x="8113" y="999"/>
                    </a:lnTo>
                    <a:lnTo>
                      <a:pt x="7971" y="897"/>
                    </a:lnTo>
                    <a:lnTo>
                      <a:pt x="7826" y="799"/>
                    </a:lnTo>
                    <a:lnTo>
                      <a:pt x="7676" y="707"/>
                    </a:lnTo>
                    <a:lnTo>
                      <a:pt x="7525" y="620"/>
                    </a:lnTo>
                    <a:lnTo>
                      <a:pt x="7369" y="538"/>
                    </a:lnTo>
                    <a:lnTo>
                      <a:pt x="7211" y="461"/>
                    </a:lnTo>
                    <a:lnTo>
                      <a:pt x="7049" y="390"/>
                    </a:lnTo>
                    <a:lnTo>
                      <a:pt x="6885" y="325"/>
                    </a:lnTo>
                    <a:lnTo>
                      <a:pt x="6717" y="264"/>
                    </a:lnTo>
                    <a:lnTo>
                      <a:pt x="6548" y="210"/>
                    </a:lnTo>
                    <a:lnTo>
                      <a:pt x="6375" y="162"/>
                    </a:lnTo>
                    <a:lnTo>
                      <a:pt x="6201" y="119"/>
                    </a:lnTo>
                    <a:lnTo>
                      <a:pt x="6024" y="83"/>
                    </a:lnTo>
                    <a:lnTo>
                      <a:pt x="5844" y="53"/>
                    </a:lnTo>
                    <a:lnTo>
                      <a:pt x="5664" y="30"/>
                    </a:lnTo>
                    <a:lnTo>
                      <a:pt x="5480" y="14"/>
                    </a:lnTo>
                    <a:lnTo>
                      <a:pt x="5296" y="3"/>
                    </a:lnTo>
                    <a:lnTo>
                      <a:pt x="5109" y="0"/>
                    </a:lnTo>
                    <a:lnTo>
                      <a:pt x="4950" y="2"/>
                    </a:lnTo>
                    <a:lnTo>
                      <a:pt x="4792" y="10"/>
                    </a:lnTo>
                    <a:lnTo>
                      <a:pt x="4635" y="22"/>
                    </a:lnTo>
                    <a:lnTo>
                      <a:pt x="4480" y="39"/>
                    </a:lnTo>
                    <a:lnTo>
                      <a:pt x="4327" y="60"/>
                    </a:lnTo>
                    <a:lnTo>
                      <a:pt x="4174" y="87"/>
                    </a:lnTo>
                    <a:lnTo>
                      <a:pt x="4024" y="118"/>
                    </a:lnTo>
                    <a:lnTo>
                      <a:pt x="3874" y="154"/>
                    </a:lnTo>
                    <a:lnTo>
                      <a:pt x="3727" y="193"/>
                    </a:lnTo>
                    <a:lnTo>
                      <a:pt x="3582" y="238"/>
                    </a:lnTo>
                    <a:lnTo>
                      <a:pt x="3438" y="286"/>
                    </a:lnTo>
                    <a:lnTo>
                      <a:pt x="3296" y="338"/>
                    </a:lnTo>
                    <a:lnTo>
                      <a:pt x="3157" y="395"/>
                    </a:lnTo>
                    <a:lnTo>
                      <a:pt x="3019" y="456"/>
                    </a:lnTo>
                    <a:lnTo>
                      <a:pt x="2883" y="520"/>
                    </a:lnTo>
                    <a:lnTo>
                      <a:pt x="2751" y="589"/>
                    </a:lnTo>
                    <a:lnTo>
                      <a:pt x="2620" y="661"/>
                    </a:lnTo>
                    <a:lnTo>
                      <a:pt x="2491" y="738"/>
                    </a:lnTo>
                    <a:lnTo>
                      <a:pt x="2365" y="818"/>
                    </a:lnTo>
                    <a:lnTo>
                      <a:pt x="2242" y="901"/>
                    </a:lnTo>
                    <a:lnTo>
                      <a:pt x="2121" y="988"/>
                    </a:lnTo>
                    <a:lnTo>
                      <a:pt x="2003" y="1078"/>
                    </a:lnTo>
                    <a:lnTo>
                      <a:pt x="1888" y="1172"/>
                    </a:lnTo>
                    <a:lnTo>
                      <a:pt x="1775" y="1269"/>
                    </a:lnTo>
                    <a:lnTo>
                      <a:pt x="1665" y="1369"/>
                    </a:lnTo>
                    <a:lnTo>
                      <a:pt x="1559" y="1473"/>
                    </a:lnTo>
                    <a:lnTo>
                      <a:pt x="1456" y="1579"/>
                    </a:lnTo>
                    <a:lnTo>
                      <a:pt x="1355" y="1688"/>
                    </a:lnTo>
                    <a:lnTo>
                      <a:pt x="1258" y="1800"/>
                    </a:lnTo>
                    <a:lnTo>
                      <a:pt x="1164" y="1915"/>
                    </a:lnTo>
                    <a:lnTo>
                      <a:pt x="1073" y="2033"/>
                    </a:lnTo>
                    <a:lnTo>
                      <a:pt x="986" y="2155"/>
                    </a:lnTo>
                    <a:lnTo>
                      <a:pt x="0" y="1393"/>
                    </a:lnTo>
                    <a:lnTo>
                      <a:pt x="88" y="2752"/>
                    </a:lnTo>
                    <a:lnTo>
                      <a:pt x="177" y="41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未知"/>
              <p:cNvSpPr>
                <a:spLocks noEditPoints="1"/>
              </p:cNvSpPr>
              <p:nvPr/>
            </p:nvSpPr>
            <p:spPr bwMode="auto">
              <a:xfrm>
                <a:off x="203" y="279"/>
                <a:ext cx="208" cy="111"/>
              </a:xfrm>
              <a:custGeom>
                <a:avLst/>
                <a:gdLst>
                  <a:gd name="T0" fmla="*/ 5418 w 5418"/>
                  <a:gd name="T1" fmla="*/ 0 h 2909"/>
                  <a:gd name="T2" fmla="*/ 0 w 5418"/>
                  <a:gd name="T3" fmla="*/ 2909 h 2909"/>
                  <a:gd name="T4" fmla="*/ 3663 w 5418"/>
                  <a:gd name="T5" fmla="*/ 1461 h 2909"/>
                  <a:gd name="T6" fmla="*/ 4959 w 5418"/>
                  <a:gd name="T7" fmla="*/ 438 h 2909"/>
                  <a:gd name="T8" fmla="*/ 4556 w 5418"/>
                  <a:gd name="T9" fmla="*/ 2535 h 2909"/>
                  <a:gd name="T10" fmla="*/ 3138 w 5418"/>
                  <a:gd name="T11" fmla="*/ 1875 h 2909"/>
                  <a:gd name="T12" fmla="*/ 3131 w 5418"/>
                  <a:gd name="T13" fmla="*/ 1882 h 2909"/>
                  <a:gd name="T14" fmla="*/ 3097 w 5418"/>
                  <a:gd name="T15" fmla="*/ 1903 h 2909"/>
                  <a:gd name="T16" fmla="*/ 3039 w 5418"/>
                  <a:gd name="T17" fmla="*/ 1939 h 2909"/>
                  <a:gd name="T18" fmla="*/ 2983 w 5418"/>
                  <a:gd name="T19" fmla="*/ 1969 h 2909"/>
                  <a:gd name="T20" fmla="*/ 2929 w 5418"/>
                  <a:gd name="T21" fmla="*/ 1993 h 2909"/>
                  <a:gd name="T22" fmla="*/ 2876 w 5418"/>
                  <a:gd name="T23" fmla="*/ 2011 h 2909"/>
                  <a:gd name="T24" fmla="*/ 2827 w 5418"/>
                  <a:gd name="T25" fmla="*/ 2026 h 2909"/>
                  <a:gd name="T26" fmla="*/ 2779 w 5418"/>
                  <a:gd name="T27" fmla="*/ 2036 h 2909"/>
                  <a:gd name="T28" fmla="*/ 2734 w 5418"/>
                  <a:gd name="T29" fmla="*/ 2042 h 2909"/>
                  <a:gd name="T30" fmla="*/ 2694 w 5418"/>
                  <a:gd name="T31" fmla="*/ 2044 h 2909"/>
                  <a:gd name="T32" fmla="*/ 2659 w 5418"/>
                  <a:gd name="T33" fmla="*/ 2044 h 2909"/>
                  <a:gd name="T34" fmla="*/ 2610 w 5418"/>
                  <a:gd name="T35" fmla="*/ 2040 h 2909"/>
                  <a:gd name="T36" fmla="*/ 2550 w 5418"/>
                  <a:gd name="T37" fmla="*/ 2030 h 2909"/>
                  <a:gd name="T38" fmla="*/ 2497 w 5418"/>
                  <a:gd name="T39" fmla="*/ 2013 h 2909"/>
                  <a:gd name="T40" fmla="*/ 2452 w 5418"/>
                  <a:gd name="T41" fmla="*/ 1994 h 2909"/>
                  <a:gd name="T42" fmla="*/ 2412 w 5418"/>
                  <a:gd name="T43" fmla="*/ 1973 h 2909"/>
                  <a:gd name="T44" fmla="*/ 2380 w 5418"/>
                  <a:gd name="T45" fmla="*/ 1952 h 2909"/>
                  <a:gd name="T46" fmla="*/ 2355 w 5418"/>
                  <a:gd name="T47" fmla="*/ 1932 h 2909"/>
                  <a:gd name="T48" fmla="*/ 2315 w 5418"/>
                  <a:gd name="T49" fmla="*/ 1900 h 2909"/>
                  <a:gd name="T50" fmla="*/ 2315 w 5418"/>
                  <a:gd name="T51" fmla="*/ 1900 h 2909"/>
                  <a:gd name="T52" fmla="*/ 2103 w 5418"/>
                  <a:gd name="T53" fmla="*/ 1734 h 2909"/>
                  <a:gd name="T54" fmla="*/ 1644 w 5418"/>
                  <a:gd name="T55" fmla="*/ 2023 h 2909"/>
                  <a:gd name="T56" fmla="*/ 4556 w 5418"/>
                  <a:gd name="T57" fmla="*/ 2535 h 2909"/>
                  <a:gd name="T58" fmla="*/ 1762 w 5418"/>
                  <a:gd name="T59" fmla="*/ 1464 h 2909"/>
                  <a:gd name="T60" fmla="*/ 460 w 5418"/>
                  <a:gd name="T61" fmla="*/ 2316 h 2909"/>
                  <a:gd name="T62" fmla="*/ 2671 w 5418"/>
                  <a:gd name="T63" fmla="*/ 1659 h 2909"/>
                  <a:gd name="T64" fmla="*/ 2684 w 5418"/>
                  <a:gd name="T65" fmla="*/ 1671 h 2909"/>
                  <a:gd name="T66" fmla="*/ 2686 w 5418"/>
                  <a:gd name="T67" fmla="*/ 1671 h 2909"/>
                  <a:gd name="T68" fmla="*/ 2708 w 5418"/>
                  <a:gd name="T69" fmla="*/ 1665 h 2909"/>
                  <a:gd name="T70" fmla="*/ 2737 w 5418"/>
                  <a:gd name="T71" fmla="*/ 1653 h 2909"/>
                  <a:gd name="T72" fmla="*/ 2776 w 5418"/>
                  <a:gd name="T73" fmla="*/ 1631 h 2909"/>
                  <a:gd name="T74" fmla="*/ 2827 w 5418"/>
                  <a:gd name="T75" fmla="*/ 1599 h 2909"/>
                  <a:gd name="T76" fmla="*/ 1060 w 5418"/>
                  <a:gd name="T77" fmla="*/ 390 h 2909"/>
                  <a:gd name="T78" fmla="*/ 2657 w 5418"/>
                  <a:gd name="T79" fmla="*/ 1666 h 2909"/>
                  <a:gd name="T80" fmla="*/ 2657 w 5418"/>
                  <a:gd name="T81" fmla="*/ 1669 h 2909"/>
                  <a:gd name="T82" fmla="*/ 2662 w 5418"/>
                  <a:gd name="T83" fmla="*/ 1672 h 2909"/>
                  <a:gd name="T84" fmla="*/ 2674 w 5418"/>
                  <a:gd name="T85" fmla="*/ 1672 h 2909"/>
                  <a:gd name="T86" fmla="*/ 2328 w 5418"/>
                  <a:gd name="T87" fmla="*/ 1905 h 2909"/>
                  <a:gd name="T88" fmla="*/ 2379 w 5418"/>
                  <a:gd name="T89" fmla="*/ 1883 h 2909"/>
                  <a:gd name="T90" fmla="*/ 2363 w 5418"/>
                  <a:gd name="T91" fmla="*/ 1870 h 29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418" h="2909">
                    <a:moveTo>
                      <a:pt x="0" y="0"/>
                    </a:moveTo>
                    <a:lnTo>
                      <a:pt x="5418" y="0"/>
                    </a:lnTo>
                    <a:lnTo>
                      <a:pt x="5418" y="2909"/>
                    </a:lnTo>
                    <a:lnTo>
                      <a:pt x="0" y="2909"/>
                    </a:lnTo>
                    <a:lnTo>
                      <a:pt x="0" y="0"/>
                    </a:lnTo>
                    <a:close/>
                    <a:moveTo>
                      <a:pt x="3663" y="1461"/>
                    </a:moveTo>
                    <a:lnTo>
                      <a:pt x="4959" y="2318"/>
                    </a:lnTo>
                    <a:lnTo>
                      <a:pt x="4959" y="438"/>
                    </a:lnTo>
                    <a:lnTo>
                      <a:pt x="3663" y="1461"/>
                    </a:lnTo>
                    <a:close/>
                    <a:moveTo>
                      <a:pt x="4556" y="2535"/>
                    </a:moveTo>
                    <a:lnTo>
                      <a:pt x="3331" y="1723"/>
                    </a:lnTo>
                    <a:lnTo>
                      <a:pt x="3138" y="1875"/>
                    </a:lnTo>
                    <a:lnTo>
                      <a:pt x="3139" y="1874"/>
                    </a:lnTo>
                    <a:lnTo>
                      <a:pt x="3131" y="1882"/>
                    </a:lnTo>
                    <a:lnTo>
                      <a:pt x="3127" y="1884"/>
                    </a:lnTo>
                    <a:lnTo>
                      <a:pt x="3097" y="1903"/>
                    </a:lnTo>
                    <a:lnTo>
                      <a:pt x="3068" y="1922"/>
                    </a:lnTo>
                    <a:lnTo>
                      <a:pt x="3039" y="1939"/>
                    </a:lnTo>
                    <a:lnTo>
                      <a:pt x="3011" y="1954"/>
                    </a:lnTo>
                    <a:lnTo>
                      <a:pt x="2983" y="1969"/>
                    </a:lnTo>
                    <a:lnTo>
                      <a:pt x="2955" y="1981"/>
                    </a:lnTo>
                    <a:lnTo>
                      <a:pt x="2929" y="1993"/>
                    </a:lnTo>
                    <a:lnTo>
                      <a:pt x="2902" y="2003"/>
                    </a:lnTo>
                    <a:lnTo>
                      <a:pt x="2876" y="2011"/>
                    </a:lnTo>
                    <a:lnTo>
                      <a:pt x="2851" y="2020"/>
                    </a:lnTo>
                    <a:lnTo>
                      <a:pt x="2827" y="2026"/>
                    </a:lnTo>
                    <a:lnTo>
                      <a:pt x="2802" y="2031"/>
                    </a:lnTo>
                    <a:lnTo>
                      <a:pt x="2779" y="2036"/>
                    </a:lnTo>
                    <a:lnTo>
                      <a:pt x="2757" y="2039"/>
                    </a:lnTo>
                    <a:lnTo>
                      <a:pt x="2734" y="2042"/>
                    </a:lnTo>
                    <a:lnTo>
                      <a:pt x="2712" y="2043"/>
                    </a:lnTo>
                    <a:lnTo>
                      <a:pt x="2694" y="2044"/>
                    </a:lnTo>
                    <a:lnTo>
                      <a:pt x="2677" y="2044"/>
                    </a:lnTo>
                    <a:lnTo>
                      <a:pt x="2659" y="2044"/>
                    </a:lnTo>
                    <a:lnTo>
                      <a:pt x="2643" y="2043"/>
                    </a:lnTo>
                    <a:lnTo>
                      <a:pt x="2610" y="2040"/>
                    </a:lnTo>
                    <a:lnTo>
                      <a:pt x="2579" y="2036"/>
                    </a:lnTo>
                    <a:lnTo>
                      <a:pt x="2550" y="2030"/>
                    </a:lnTo>
                    <a:lnTo>
                      <a:pt x="2523" y="2022"/>
                    </a:lnTo>
                    <a:lnTo>
                      <a:pt x="2497" y="2013"/>
                    </a:lnTo>
                    <a:lnTo>
                      <a:pt x="2474" y="2004"/>
                    </a:lnTo>
                    <a:lnTo>
                      <a:pt x="2452" y="1994"/>
                    </a:lnTo>
                    <a:lnTo>
                      <a:pt x="2431" y="1983"/>
                    </a:lnTo>
                    <a:lnTo>
                      <a:pt x="2412" y="1973"/>
                    </a:lnTo>
                    <a:lnTo>
                      <a:pt x="2396" y="1962"/>
                    </a:lnTo>
                    <a:lnTo>
                      <a:pt x="2380" y="1952"/>
                    </a:lnTo>
                    <a:lnTo>
                      <a:pt x="2367" y="1942"/>
                    </a:lnTo>
                    <a:lnTo>
                      <a:pt x="2355" y="1932"/>
                    </a:lnTo>
                    <a:lnTo>
                      <a:pt x="2346" y="1924"/>
                    </a:lnTo>
                    <a:lnTo>
                      <a:pt x="2315" y="1900"/>
                    </a:lnTo>
                    <a:lnTo>
                      <a:pt x="2315" y="1900"/>
                    </a:lnTo>
                    <a:lnTo>
                      <a:pt x="2315" y="1900"/>
                    </a:lnTo>
                    <a:lnTo>
                      <a:pt x="2314" y="1899"/>
                    </a:lnTo>
                    <a:lnTo>
                      <a:pt x="2103" y="1734"/>
                    </a:lnTo>
                    <a:lnTo>
                      <a:pt x="2095" y="1727"/>
                    </a:lnTo>
                    <a:lnTo>
                      <a:pt x="1644" y="2023"/>
                    </a:lnTo>
                    <a:lnTo>
                      <a:pt x="861" y="2535"/>
                    </a:lnTo>
                    <a:lnTo>
                      <a:pt x="4556" y="2535"/>
                    </a:lnTo>
                    <a:close/>
                    <a:moveTo>
                      <a:pt x="460" y="2316"/>
                    </a:moveTo>
                    <a:lnTo>
                      <a:pt x="1762" y="1464"/>
                    </a:lnTo>
                    <a:lnTo>
                      <a:pt x="460" y="438"/>
                    </a:lnTo>
                    <a:lnTo>
                      <a:pt x="460" y="2316"/>
                    </a:lnTo>
                    <a:close/>
                    <a:moveTo>
                      <a:pt x="1060" y="390"/>
                    </a:moveTo>
                    <a:lnTo>
                      <a:pt x="2671" y="1659"/>
                    </a:lnTo>
                    <a:lnTo>
                      <a:pt x="2674" y="1662"/>
                    </a:lnTo>
                    <a:lnTo>
                      <a:pt x="2684" y="1671"/>
                    </a:lnTo>
                    <a:lnTo>
                      <a:pt x="2685" y="1671"/>
                    </a:lnTo>
                    <a:lnTo>
                      <a:pt x="2686" y="1671"/>
                    </a:lnTo>
                    <a:lnTo>
                      <a:pt x="2696" y="1668"/>
                    </a:lnTo>
                    <a:lnTo>
                      <a:pt x="2708" y="1665"/>
                    </a:lnTo>
                    <a:lnTo>
                      <a:pt x="2721" y="1660"/>
                    </a:lnTo>
                    <a:lnTo>
                      <a:pt x="2737" y="1653"/>
                    </a:lnTo>
                    <a:lnTo>
                      <a:pt x="2756" y="1643"/>
                    </a:lnTo>
                    <a:lnTo>
                      <a:pt x="2776" y="1631"/>
                    </a:lnTo>
                    <a:lnTo>
                      <a:pt x="2800" y="1616"/>
                    </a:lnTo>
                    <a:lnTo>
                      <a:pt x="2827" y="1599"/>
                    </a:lnTo>
                    <a:lnTo>
                      <a:pt x="4351" y="396"/>
                    </a:lnTo>
                    <a:lnTo>
                      <a:pt x="1060" y="390"/>
                    </a:lnTo>
                    <a:close/>
                    <a:moveTo>
                      <a:pt x="2674" y="1672"/>
                    </a:moveTo>
                    <a:lnTo>
                      <a:pt x="2657" y="1666"/>
                    </a:lnTo>
                    <a:lnTo>
                      <a:pt x="2657" y="1667"/>
                    </a:lnTo>
                    <a:lnTo>
                      <a:pt x="2657" y="1669"/>
                    </a:lnTo>
                    <a:lnTo>
                      <a:pt x="2659" y="1671"/>
                    </a:lnTo>
                    <a:lnTo>
                      <a:pt x="2662" y="1672"/>
                    </a:lnTo>
                    <a:lnTo>
                      <a:pt x="2667" y="1672"/>
                    </a:lnTo>
                    <a:lnTo>
                      <a:pt x="2674" y="1672"/>
                    </a:lnTo>
                    <a:close/>
                    <a:moveTo>
                      <a:pt x="2363" y="1870"/>
                    </a:moveTo>
                    <a:lnTo>
                      <a:pt x="2328" y="1905"/>
                    </a:lnTo>
                    <a:lnTo>
                      <a:pt x="2379" y="1883"/>
                    </a:lnTo>
                    <a:lnTo>
                      <a:pt x="2379" y="1883"/>
                    </a:lnTo>
                    <a:lnTo>
                      <a:pt x="2379" y="1883"/>
                    </a:lnTo>
                    <a:lnTo>
                      <a:pt x="2363" y="187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未知"/>
              <p:cNvSpPr>
                <a:spLocks noEditPoints="1"/>
              </p:cNvSpPr>
              <p:nvPr/>
            </p:nvSpPr>
            <p:spPr bwMode="auto">
              <a:xfrm>
                <a:off x="193" y="270"/>
                <a:ext cx="209" cy="112"/>
              </a:xfrm>
              <a:custGeom>
                <a:avLst/>
                <a:gdLst>
                  <a:gd name="T0" fmla="*/ 5418 w 5418"/>
                  <a:gd name="T1" fmla="*/ 0 h 2909"/>
                  <a:gd name="T2" fmla="*/ 0 w 5418"/>
                  <a:gd name="T3" fmla="*/ 2909 h 2909"/>
                  <a:gd name="T4" fmla="*/ 3663 w 5418"/>
                  <a:gd name="T5" fmla="*/ 1462 h 2909"/>
                  <a:gd name="T6" fmla="*/ 4958 w 5418"/>
                  <a:gd name="T7" fmla="*/ 439 h 2909"/>
                  <a:gd name="T8" fmla="*/ 4557 w 5418"/>
                  <a:gd name="T9" fmla="*/ 2535 h 2909"/>
                  <a:gd name="T10" fmla="*/ 3137 w 5418"/>
                  <a:gd name="T11" fmla="*/ 1876 h 2909"/>
                  <a:gd name="T12" fmla="*/ 3130 w 5418"/>
                  <a:gd name="T13" fmla="*/ 1881 h 2909"/>
                  <a:gd name="T14" fmla="*/ 3097 w 5418"/>
                  <a:gd name="T15" fmla="*/ 1904 h 2909"/>
                  <a:gd name="T16" fmla="*/ 3038 w 5418"/>
                  <a:gd name="T17" fmla="*/ 1939 h 2909"/>
                  <a:gd name="T18" fmla="*/ 2982 w 5418"/>
                  <a:gd name="T19" fmla="*/ 1969 h 2909"/>
                  <a:gd name="T20" fmla="*/ 2928 w 5418"/>
                  <a:gd name="T21" fmla="*/ 1993 h 2909"/>
                  <a:gd name="T22" fmla="*/ 2876 w 5418"/>
                  <a:gd name="T23" fmla="*/ 2012 h 2909"/>
                  <a:gd name="T24" fmla="*/ 2826 w 5418"/>
                  <a:gd name="T25" fmla="*/ 2026 h 2909"/>
                  <a:gd name="T26" fmla="*/ 2779 w 5418"/>
                  <a:gd name="T27" fmla="*/ 2037 h 2909"/>
                  <a:gd name="T28" fmla="*/ 2734 w 5418"/>
                  <a:gd name="T29" fmla="*/ 2043 h 2909"/>
                  <a:gd name="T30" fmla="*/ 2694 w 5418"/>
                  <a:gd name="T31" fmla="*/ 2045 h 2909"/>
                  <a:gd name="T32" fmla="*/ 2660 w 5418"/>
                  <a:gd name="T33" fmla="*/ 2045 h 2909"/>
                  <a:gd name="T34" fmla="*/ 2610 w 5418"/>
                  <a:gd name="T35" fmla="*/ 2041 h 2909"/>
                  <a:gd name="T36" fmla="*/ 2551 w 5418"/>
                  <a:gd name="T37" fmla="*/ 2030 h 2909"/>
                  <a:gd name="T38" fmla="*/ 2498 w 5418"/>
                  <a:gd name="T39" fmla="*/ 2014 h 2909"/>
                  <a:gd name="T40" fmla="*/ 2451 w 5418"/>
                  <a:gd name="T41" fmla="*/ 1994 h 2909"/>
                  <a:gd name="T42" fmla="*/ 2412 w 5418"/>
                  <a:gd name="T43" fmla="*/ 1973 h 2909"/>
                  <a:gd name="T44" fmla="*/ 2381 w 5418"/>
                  <a:gd name="T45" fmla="*/ 1953 h 2909"/>
                  <a:gd name="T46" fmla="*/ 2356 w 5418"/>
                  <a:gd name="T47" fmla="*/ 1933 h 2909"/>
                  <a:gd name="T48" fmla="*/ 2315 w 5418"/>
                  <a:gd name="T49" fmla="*/ 1901 h 2909"/>
                  <a:gd name="T50" fmla="*/ 2314 w 5418"/>
                  <a:gd name="T51" fmla="*/ 1901 h 2909"/>
                  <a:gd name="T52" fmla="*/ 2104 w 5418"/>
                  <a:gd name="T53" fmla="*/ 1734 h 2909"/>
                  <a:gd name="T54" fmla="*/ 1643 w 5418"/>
                  <a:gd name="T55" fmla="*/ 2023 h 2909"/>
                  <a:gd name="T56" fmla="*/ 4557 w 5418"/>
                  <a:gd name="T57" fmla="*/ 2535 h 2909"/>
                  <a:gd name="T58" fmla="*/ 1763 w 5418"/>
                  <a:gd name="T59" fmla="*/ 1465 h 2909"/>
                  <a:gd name="T60" fmla="*/ 461 w 5418"/>
                  <a:gd name="T61" fmla="*/ 2316 h 2909"/>
                  <a:gd name="T62" fmla="*/ 2670 w 5418"/>
                  <a:gd name="T63" fmla="*/ 1659 h 2909"/>
                  <a:gd name="T64" fmla="*/ 2683 w 5418"/>
                  <a:gd name="T65" fmla="*/ 1672 h 2909"/>
                  <a:gd name="T66" fmla="*/ 2686 w 5418"/>
                  <a:gd name="T67" fmla="*/ 1672 h 2909"/>
                  <a:gd name="T68" fmla="*/ 2707 w 5418"/>
                  <a:gd name="T69" fmla="*/ 1666 h 2909"/>
                  <a:gd name="T70" fmla="*/ 2737 w 5418"/>
                  <a:gd name="T71" fmla="*/ 1653 h 2909"/>
                  <a:gd name="T72" fmla="*/ 2777 w 5418"/>
                  <a:gd name="T73" fmla="*/ 1631 h 2909"/>
                  <a:gd name="T74" fmla="*/ 2826 w 5418"/>
                  <a:gd name="T75" fmla="*/ 1599 h 2909"/>
                  <a:gd name="T76" fmla="*/ 1061 w 5418"/>
                  <a:gd name="T77" fmla="*/ 391 h 2909"/>
                  <a:gd name="T78" fmla="*/ 2657 w 5418"/>
                  <a:gd name="T79" fmla="*/ 1667 h 2909"/>
                  <a:gd name="T80" fmla="*/ 2657 w 5418"/>
                  <a:gd name="T81" fmla="*/ 1670 h 2909"/>
                  <a:gd name="T82" fmla="*/ 2663 w 5418"/>
                  <a:gd name="T83" fmla="*/ 1673 h 2909"/>
                  <a:gd name="T84" fmla="*/ 2674 w 5418"/>
                  <a:gd name="T85" fmla="*/ 1673 h 2909"/>
                  <a:gd name="T86" fmla="*/ 2329 w 5418"/>
                  <a:gd name="T87" fmla="*/ 1905 h 2909"/>
                  <a:gd name="T88" fmla="*/ 2380 w 5418"/>
                  <a:gd name="T89" fmla="*/ 1883 h 2909"/>
                  <a:gd name="T90" fmla="*/ 2363 w 5418"/>
                  <a:gd name="T91" fmla="*/ 1871 h 29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418" h="2909">
                    <a:moveTo>
                      <a:pt x="0" y="0"/>
                    </a:moveTo>
                    <a:lnTo>
                      <a:pt x="5418" y="0"/>
                    </a:lnTo>
                    <a:lnTo>
                      <a:pt x="5418" y="2909"/>
                    </a:lnTo>
                    <a:lnTo>
                      <a:pt x="0" y="2909"/>
                    </a:lnTo>
                    <a:lnTo>
                      <a:pt x="0" y="0"/>
                    </a:lnTo>
                    <a:close/>
                    <a:moveTo>
                      <a:pt x="3663" y="1462"/>
                    </a:moveTo>
                    <a:lnTo>
                      <a:pt x="4958" y="2319"/>
                    </a:lnTo>
                    <a:lnTo>
                      <a:pt x="4958" y="439"/>
                    </a:lnTo>
                    <a:lnTo>
                      <a:pt x="3663" y="1462"/>
                    </a:lnTo>
                    <a:close/>
                    <a:moveTo>
                      <a:pt x="4557" y="2535"/>
                    </a:moveTo>
                    <a:lnTo>
                      <a:pt x="3331" y="1724"/>
                    </a:lnTo>
                    <a:lnTo>
                      <a:pt x="3137" y="1876"/>
                    </a:lnTo>
                    <a:lnTo>
                      <a:pt x="3138" y="1875"/>
                    </a:lnTo>
                    <a:lnTo>
                      <a:pt x="3130" y="1881"/>
                    </a:lnTo>
                    <a:lnTo>
                      <a:pt x="3127" y="1884"/>
                    </a:lnTo>
                    <a:lnTo>
                      <a:pt x="3097" y="1904"/>
                    </a:lnTo>
                    <a:lnTo>
                      <a:pt x="3067" y="1923"/>
                    </a:lnTo>
                    <a:lnTo>
                      <a:pt x="3038" y="1939"/>
                    </a:lnTo>
                    <a:lnTo>
                      <a:pt x="3010" y="1955"/>
                    </a:lnTo>
                    <a:lnTo>
                      <a:pt x="2982" y="1969"/>
                    </a:lnTo>
                    <a:lnTo>
                      <a:pt x="2955" y="1982"/>
                    </a:lnTo>
                    <a:lnTo>
                      <a:pt x="2928" y="1993"/>
                    </a:lnTo>
                    <a:lnTo>
                      <a:pt x="2902" y="2004"/>
                    </a:lnTo>
                    <a:lnTo>
                      <a:pt x="2876" y="2012"/>
                    </a:lnTo>
                    <a:lnTo>
                      <a:pt x="2851" y="2020"/>
                    </a:lnTo>
                    <a:lnTo>
                      <a:pt x="2826" y="2026"/>
                    </a:lnTo>
                    <a:lnTo>
                      <a:pt x="2803" y="2031"/>
                    </a:lnTo>
                    <a:lnTo>
                      <a:pt x="2779" y="2037"/>
                    </a:lnTo>
                    <a:lnTo>
                      <a:pt x="2756" y="2040"/>
                    </a:lnTo>
                    <a:lnTo>
                      <a:pt x="2734" y="2043"/>
                    </a:lnTo>
                    <a:lnTo>
                      <a:pt x="2712" y="2044"/>
                    </a:lnTo>
                    <a:lnTo>
                      <a:pt x="2694" y="2045"/>
                    </a:lnTo>
                    <a:lnTo>
                      <a:pt x="2676" y="2045"/>
                    </a:lnTo>
                    <a:lnTo>
                      <a:pt x="2660" y="2045"/>
                    </a:lnTo>
                    <a:lnTo>
                      <a:pt x="2643" y="2044"/>
                    </a:lnTo>
                    <a:lnTo>
                      <a:pt x="2610" y="2041"/>
                    </a:lnTo>
                    <a:lnTo>
                      <a:pt x="2580" y="2037"/>
                    </a:lnTo>
                    <a:lnTo>
                      <a:pt x="2551" y="2030"/>
                    </a:lnTo>
                    <a:lnTo>
                      <a:pt x="2523" y="2022"/>
                    </a:lnTo>
                    <a:lnTo>
                      <a:pt x="2498" y="2014"/>
                    </a:lnTo>
                    <a:lnTo>
                      <a:pt x="2474" y="2005"/>
                    </a:lnTo>
                    <a:lnTo>
                      <a:pt x="2451" y="1994"/>
                    </a:lnTo>
                    <a:lnTo>
                      <a:pt x="2431" y="1984"/>
                    </a:lnTo>
                    <a:lnTo>
                      <a:pt x="2412" y="1973"/>
                    </a:lnTo>
                    <a:lnTo>
                      <a:pt x="2395" y="1962"/>
                    </a:lnTo>
                    <a:lnTo>
                      <a:pt x="2381" y="1953"/>
                    </a:lnTo>
                    <a:lnTo>
                      <a:pt x="2367" y="1942"/>
                    </a:lnTo>
                    <a:lnTo>
                      <a:pt x="2356" y="1933"/>
                    </a:lnTo>
                    <a:lnTo>
                      <a:pt x="2346" y="1925"/>
                    </a:lnTo>
                    <a:lnTo>
                      <a:pt x="2315" y="1901"/>
                    </a:lnTo>
                    <a:lnTo>
                      <a:pt x="2315" y="1901"/>
                    </a:lnTo>
                    <a:lnTo>
                      <a:pt x="2314" y="1901"/>
                    </a:lnTo>
                    <a:lnTo>
                      <a:pt x="2314" y="1900"/>
                    </a:lnTo>
                    <a:lnTo>
                      <a:pt x="2104" y="1734"/>
                    </a:lnTo>
                    <a:lnTo>
                      <a:pt x="2096" y="1728"/>
                    </a:lnTo>
                    <a:lnTo>
                      <a:pt x="1643" y="2023"/>
                    </a:lnTo>
                    <a:lnTo>
                      <a:pt x="861" y="2535"/>
                    </a:lnTo>
                    <a:lnTo>
                      <a:pt x="4557" y="2535"/>
                    </a:lnTo>
                    <a:close/>
                    <a:moveTo>
                      <a:pt x="461" y="2316"/>
                    </a:moveTo>
                    <a:lnTo>
                      <a:pt x="1763" y="1465"/>
                    </a:lnTo>
                    <a:lnTo>
                      <a:pt x="461" y="439"/>
                    </a:lnTo>
                    <a:lnTo>
                      <a:pt x="461" y="2316"/>
                    </a:lnTo>
                    <a:close/>
                    <a:moveTo>
                      <a:pt x="1061" y="391"/>
                    </a:moveTo>
                    <a:lnTo>
                      <a:pt x="2670" y="1659"/>
                    </a:lnTo>
                    <a:lnTo>
                      <a:pt x="2673" y="1663"/>
                    </a:lnTo>
                    <a:lnTo>
                      <a:pt x="2683" y="1672"/>
                    </a:lnTo>
                    <a:lnTo>
                      <a:pt x="2685" y="1672"/>
                    </a:lnTo>
                    <a:lnTo>
                      <a:pt x="2686" y="1672"/>
                    </a:lnTo>
                    <a:lnTo>
                      <a:pt x="2696" y="1669"/>
                    </a:lnTo>
                    <a:lnTo>
                      <a:pt x="2707" y="1666"/>
                    </a:lnTo>
                    <a:lnTo>
                      <a:pt x="2722" y="1661"/>
                    </a:lnTo>
                    <a:lnTo>
                      <a:pt x="2737" y="1653"/>
                    </a:lnTo>
                    <a:lnTo>
                      <a:pt x="2756" y="1644"/>
                    </a:lnTo>
                    <a:lnTo>
                      <a:pt x="2777" y="1631"/>
                    </a:lnTo>
                    <a:lnTo>
                      <a:pt x="2800" y="1617"/>
                    </a:lnTo>
                    <a:lnTo>
                      <a:pt x="2826" y="1599"/>
                    </a:lnTo>
                    <a:lnTo>
                      <a:pt x="4350" y="396"/>
                    </a:lnTo>
                    <a:lnTo>
                      <a:pt x="1061" y="391"/>
                    </a:lnTo>
                    <a:close/>
                    <a:moveTo>
                      <a:pt x="2674" y="1673"/>
                    </a:moveTo>
                    <a:lnTo>
                      <a:pt x="2657" y="1667"/>
                    </a:lnTo>
                    <a:lnTo>
                      <a:pt x="2656" y="1668"/>
                    </a:lnTo>
                    <a:lnTo>
                      <a:pt x="2657" y="1670"/>
                    </a:lnTo>
                    <a:lnTo>
                      <a:pt x="2660" y="1672"/>
                    </a:lnTo>
                    <a:lnTo>
                      <a:pt x="2663" y="1673"/>
                    </a:lnTo>
                    <a:lnTo>
                      <a:pt x="2667" y="1673"/>
                    </a:lnTo>
                    <a:lnTo>
                      <a:pt x="2674" y="1673"/>
                    </a:lnTo>
                    <a:close/>
                    <a:moveTo>
                      <a:pt x="2363" y="1871"/>
                    </a:moveTo>
                    <a:lnTo>
                      <a:pt x="2329" y="1905"/>
                    </a:lnTo>
                    <a:lnTo>
                      <a:pt x="2380" y="1883"/>
                    </a:lnTo>
                    <a:lnTo>
                      <a:pt x="2380" y="1883"/>
                    </a:lnTo>
                    <a:lnTo>
                      <a:pt x="2380" y="1883"/>
                    </a:lnTo>
                    <a:lnTo>
                      <a:pt x="2363" y="18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" name="Group 222"/>
            <p:cNvGrpSpPr>
              <a:grpSpLocks noChangeAspect="1"/>
            </p:cNvGrpSpPr>
            <p:nvPr/>
          </p:nvGrpSpPr>
          <p:grpSpPr bwMode="auto">
            <a:xfrm>
              <a:off x="5071013" y="1911605"/>
              <a:ext cx="870990" cy="666862"/>
              <a:chOff x="0" y="0"/>
              <a:chExt cx="638" cy="573"/>
            </a:xfrm>
          </p:grpSpPr>
          <p:sp>
            <p:nvSpPr>
              <p:cNvPr id="45" name="AutoShape 223"/>
              <p:cNvSpPr>
                <a:spLocks noChangeAspect="1" noChangeArrowheads="1" noTextEdit="1"/>
              </p:cNvSpPr>
              <p:nvPr/>
            </p:nvSpPr>
            <p:spPr bwMode="auto">
              <a:xfrm>
                <a:off x="0" y="0"/>
                <a:ext cx="638" cy="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未知"/>
              <p:cNvSpPr>
                <a:spLocks/>
              </p:cNvSpPr>
              <p:nvPr/>
            </p:nvSpPr>
            <p:spPr bwMode="auto">
              <a:xfrm>
                <a:off x="0" y="0"/>
                <a:ext cx="638" cy="573"/>
              </a:xfrm>
              <a:custGeom>
                <a:avLst/>
                <a:gdLst>
                  <a:gd name="T0" fmla="*/ 0 w 16588"/>
                  <a:gd name="T1" fmla="*/ 1753 h 14898"/>
                  <a:gd name="T2" fmla="*/ 3 w 16588"/>
                  <a:gd name="T3" fmla="*/ 1753 h 14898"/>
                  <a:gd name="T4" fmla="*/ 1925 w 16588"/>
                  <a:gd name="T5" fmla="*/ 0 h 14898"/>
                  <a:gd name="T6" fmla="*/ 16588 w 16588"/>
                  <a:gd name="T7" fmla="*/ 9 h 14898"/>
                  <a:gd name="T8" fmla="*/ 14670 w 16588"/>
                  <a:gd name="T9" fmla="*/ 1753 h 14898"/>
                  <a:gd name="T10" fmla="*/ 16588 w 16588"/>
                  <a:gd name="T11" fmla="*/ 9 h 14898"/>
                  <a:gd name="T12" fmla="*/ 16588 w 16588"/>
                  <a:gd name="T13" fmla="*/ 13154 h 14898"/>
                  <a:gd name="T14" fmla="*/ 14670 w 16588"/>
                  <a:gd name="T15" fmla="*/ 14898 h 14898"/>
                  <a:gd name="T16" fmla="*/ 0 w 16588"/>
                  <a:gd name="T17" fmla="*/ 14898 h 14898"/>
                  <a:gd name="T18" fmla="*/ 0 w 16588"/>
                  <a:gd name="T19" fmla="*/ 1753 h 14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88" h="14898">
                    <a:moveTo>
                      <a:pt x="0" y="1753"/>
                    </a:moveTo>
                    <a:lnTo>
                      <a:pt x="3" y="1753"/>
                    </a:lnTo>
                    <a:lnTo>
                      <a:pt x="1925" y="0"/>
                    </a:lnTo>
                    <a:lnTo>
                      <a:pt x="16588" y="9"/>
                    </a:lnTo>
                    <a:lnTo>
                      <a:pt x="14670" y="1753"/>
                    </a:lnTo>
                    <a:lnTo>
                      <a:pt x="16588" y="9"/>
                    </a:lnTo>
                    <a:lnTo>
                      <a:pt x="16588" y="13154"/>
                    </a:lnTo>
                    <a:lnTo>
                      <a:pt x="14670" y="14898"/>
                    </a:lnTo>
                    <a:lnTo>
                      <a:pt x="0" y="14898"/>
                    </a:lnTo>
                    <a:lnTo>
                      <a:pt x="0" y="1753"/>
                    </a:lnTo>
                    <a:close/>
                  </a:path>
                </a:pathLst>
              </a:custGeom>
              <a:solidFill>
                <a:srgbClr val="83A7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Rectangle 225"/>
              <p:cNvSpPr>
                <a:spLocks noChangeArrowheads="1"/>
              </p:cNvSpPr>
              <p:nvPr/>
            </p:nvSpPr>
            <p:spPr bwMode="auto">
              <a:xfrm>
                <a:off x="0" y="67"/>
                <a:ext cx="564" cy="506"/>
              </a:xfrm>
              <a:prstGeom prst="rect">
                <a:avLst/>
              </a:prstGeom>
              <a:solidFill>
                <a:srgbClr val="83A7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未知"/>
              <p:cNvSpPr>
                <a:spLocks/>
              </p:cNvSpPr>
              <p:nvPr/>
            </p:nvSpPr>
            <p:spPr bwMode="auto">
              <a:xfrm>
                <a:off x="564" y="0"/>
                <a:ext cx="74" cy="573"/>
              </a:xfrm>
              <a:custGeom>
                <a:avLst/>
                <a:gdLst>
                  <a:gd name="T0" fmla="*/ 1918 w 1918"/>
                  <a:gd name="T1" fmla="*/ 0 h 14889"/>
                  <a:gd name="T2" fmla="*/ 0 w 1918"/>
                  <a:gd name="T3" fmla="*/ 1744 h 14889"/>
                  <a:gd name="T4" fmla="*/ 0 w 1918"/>
                  <a:gd name="T5" fmla="*/ 14889 h 14889"/>
                  <a:gd name="T6" fmla="*/ 1918 w 1918"/>
                  <a:gd name="T7" fmla="*/ 13145 h 14889"/>
                  <a:gd name="T8" fmla="*/ 1918 w 1918"/>
                  <a:gd name="T9" fmla="*/ 0 h 14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8" h="14889">
                    <a:moveTo>
                      <a:pt x="1918" y="0"/>
                    </a:moveTo>
                    <a:lnTo>
                      <a:pt x="0" y="1744"/>
                    </a:lnTo>
                    <a:lnTo>
                      <a:pt x="0" y="14889"/>
                    </a:lnTo>
                    <a:lnTo>
                      <a:pt x="1918" y="13145"/>
                    </a:lnTo>
                    <a:lnTo>
                      <a:pt x="1918" y="0"/>
                    </a:lnTo>
                    <a:close/>
                  </a:path>
                </a:pathLst>
              </a:custGeom>
              <a:solidFill>
                <a:srgbClr val="325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未知"/>
              <p:cNvSpPr>
                <a:spLocks/>
              </p:cNvSpPr>
              <p:nvPr/>
            </p:nvSpPr>
            <p:spPr bwMode="auto">
              <a:xfrm>
                <a:off x="0" y="0"/>
                <a:ext cx="638" cy="67"/>
              </a:xfrm>
              <a:custGeom>
                <a:avLst/>
                <a:gdLst>
                  <a:gd name="T0" fmla="*/ 0 w 16585"/>
                  <a:gd name="T1" fmla="*/ 1753 h 1753"/>
                  <a:gd name="T2" fmla="*/ 14667 w 16585"/>
                  <a:gd name="T3" fmla="*/ 1753 h 1753"/>
                  <a:gd name="T4" fmla="*/ 16585 w 16585"/>
                  <a:gd name="T5" fmla="*/ 9 h 1753"/>
                  <a:gd name="T6" fmla="*/ 1922 w 16585"/>
                  <a:gd name="T7" fmla="*/ 0 h 1753"/>
                  <a:gd name="T8" fmla="*/ 0 w 16585"/>
                  <a:gd name="T9" fmla="*/ 1753 h 17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585" h="1753">
                    <a:moveTo>
                      <a:pt x="0" y="1753"/>
                    </a:moveTo>
                    <a:lnTo>
                      <a:pt x="14667" y="1753"/>
                    </a:lnTo>
                    <a:lnTo>
                      <a:pt x="16585" y="9"/>
                    </a:lnTo>
                    <a:lnTo>
                      <a:pt x="1922" y="0"/>
                    </a:lnTo>
                    <a:lnTo>
                      <a:pt x="0" y="1753"/>
                    </a:lnTo>
                    <a:close/>
                  </a:path>
                </a:pathLst>
              </a:custGeom>
              <a:solidFill>
                <a:srgbClr val="5781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未知"/>
              <p:cNvSpPr>
                <a:spLocks noEditPoints="1"/>
              </p:cNvSpPr>
              <p:nvPr/>
            </p:nvSpPr>
            <p:spPr bwMode="auto">
              <a:xfrm>
                <a:off x="110" y="112"/>
                <a:ext cx="371" cy="441"/>
              </a:xfrm>
              <a:custGeom>
                <a:avLst/>
                <a:gdLst>
                  <a:gd name="T0" fmla="*/ 3805 w 9650"/>
                  <a:gd name="T1" fmla="*/ 11398 h 11452"/>
                  <a:gd name="T2" fmla="*/ 2932 w 9650"/>
                  <a:gd name="T3" fmla="*/ 11187 h 11452"/>
                  <a:gd name="T4" fmla="*/ 2125 w 9650"/>
                  <a:gd name="T5" fmla="*/ 10832 h 11452"/>
                  <a:gd name="T6" fmla="*/ 1400 w 9650"/>
                  <a:gd name="T7" fmla="*/ 10346 h 11452"/>
                  <a:gd name="T8" fmla="*/ 769 w 9650"/>
                  <a:gd name="T9" fmla="*/ 9745 h 11452"/>
                  <a:gd name="T10" fmla="*/ 251 w 9650"/>
                  <a:gd name="T11" fmla="*/ 9043 h 11452"/>
                  <a:gd name="T12" fmla="*/ 1030 w 9650"/>
                  <a:gd name="T13" fmla="*/ 7855 h 11452"/>
                  <a:gd name="T14" fmla="*/ 1363 w 9650"/>
                  <a:gd name="T15" fmla="*/ 8490 h 11452"/>
                  <a:gd name="T16" fmla="*/ 1807 w 9650"/>
                  <a:gd name="T17" fmla="*/ 9047 h 11452"/>
                  <a:gd name="T18" fmla="*/ 2345 w 9650"/>
                  <a:gd name="T19" fmla="*/ 9513 h 11452"/>
                  <a:gd name="T20" fmla="*/ 2965 w 9650"/>
                  <a:gd name="T21" fmla="*/ 9871 h 11452"/>
                  <a:gd name="T22" fmla="*/ 3651 w 9650"/>
                  <a:gd name="T23" fmla="*/ 10110 h 11452"/>
                  <a:gd name="T24" fmla="*/ 4389 w 9650"/>
                  <a:gd name="T25" fmla="*/ 10212 h 11452"/>
                  <a:gd name="T26" fmla="*/ 5022 w 9650"/>
                  <a:gd name="T27" fmla="*/ 10184 h 11452"/>
                  <a:gd name="T28" fmla="*/ 5600 w 9650"/>
                  <a:gd name="T29" fmla="*/ 10064 h 11452"/>
                  <a:gd name="T30" fmla="*/ 6141 w 9650"/>
                  <a:gd name="T31" fmla="*/ 9860 h 11452"/>
                  <a:gd name="T32" fmla="*/ 6639 w 9650"/>
                  <a:gd name="T33" fmla="*/ 9579 h 11452"/>
                  <a:gd name="T34" fmla="*/ 7088 w 9650"/>
                  <a:gd name="T35" fmla="*/ 9228 h 11452"/>
                  <a:gd name="T36" fmla="*/ 7479 w 9650"/>
                  <a:gd name="T37" fmla="*/ 8815 h 11452"/>
                  <a:gd name="T38" fmla="*/ 8136 w 9650"/>
                  <a:gd name="T39" fmla="*/ 7599 h 11452"/>
                  <a:gd name="T40" fmla="*/ 8576 w 9650"/>
                  <a:gd name="T41" fmla="*/ 9418 h 11452"/>
                  <a:gd name="T42" fmla="*/ 8091 w 9650"/>
                  <a:gd name="T43" fmla="*/ 9979 h 11452"/>
                  <a:gd name="T44" fmla="*/ 7529 w 9650"/>
                  <a:gd name="T45" fmla="*/ 10464 h 11452"/>
                  <a:gd name="T46" fmla="*/ 6900 w 9650"/>
                  <a:gd name="T47" fmla="*/ 10862 h 11452"/>
                  <a:gd name="T48" fmla="*/ 6211 w 9650"/>
                  <a:gd name="T49" fmla="*/ 11166 h 11452"/>
                  <a:gd name="T50" fmla="*/ 5475 w 9650"/>
                  <a:gd name="T51" fmla="*/ 11365 h 11452"/>
                  <a:gd name="T52" fmla="*/ 4700 w 9650"/>
                  <a:gd name="T53" fmla="*/ 11450 h 11452"/>
                  <a:gd name="T54" fmla="*/ 1967 w 9650"/>
                  <a:gd name="T55" fmla="*/ 2910 h 11452"/>
                  <a:gd name="T56" fmla="*/ 2319 w 9650"/>
                  <a:gd name="T57" fmla="*/ 2465 h 11452"/>
                  <a:gd name="T58" fmla="*/ 2735 w 9650"/>
                  <a:gd name="T59" fmla="*/ 2076 h 11452"/>
                  <a:gd name="T60" fmla="*/ 3204 w 9650"/>
                  <a:gd name="T61" fmla="*/ 1752 h 11452"/>
                  <a:gd name="T62" fmla="*/ 3721 w 9650"/>
                  <a:gd name="T63" fmla="*/ 1501 h 11452"/>
                  <a:gd name="T64" fmla="*/ 4277 w 9650"/>
                  <a:gd name="T65" fmla="*/ 1329 h 11452"/>
                  <a:gd name="T66" fmla="*/ 4866 w 9650"/>
                  <a:gd name="T67" fmla="*/ 1245 h 11452"/>
                  <a:gd name="T68" fmla="*/ 5561 w 9650"/>
                  <a:gd name="T69" fmla="*/ 1264 h 11452"/>
                  <a:gd name="T70" fmla="*/ 6280 w 9650"/>
                  <a:gd name="T71" fmla="*/ 1422 h 11452"/>
                  <a:gd name="T72" fmla="*/ 6941 w 9650"/>
                  <a:gd name="T73" fmla="*/ 1710 h 11452"/>
                  <a:gd name="T74" fmla="*/ 7530 w 9650"/>
                  <a:gd name="T75" fmla="*/ 2113 h 11452"/>
                  <a:gd name="T76" fmla="*/ 8032 w 9650"/>
                  <a:gd name="T77" fmla="*/ 2618 h 11452"/>
                  <a:gd name="T78" fmla="*/ 8433 w 9650"/>
                  <a:gd name="T79" fmla="*/ 3208 h 11452"/>
                  <a:gd name="T80" fmla="*/ 9650 w 9650"/>
                  <a:gd name="T81" fmla="*/ 2871 h 11452"/>
                  <a:gd name="T82" fmla="*/ 9205 w 9650"/>
                  <a:gd name="T83" fmla="*/ 2117 h 11452"/>
                  <a:gd name="T84" fmla="*/ 8640 w 9650"/>
                  <a:gd name="T85" fmla="*/ 1454 h 11452"/>
                  <a:gd name="T86" fmla="*/ 7971 w 9650"/>
                  <a:gd name="T87" fmla="*/ 897 h 11452"/>
                  <a:gd name="T88" fmla="*/ 7211 w 9650"/>
                  <a:gd name="T89" fmla="*/ 462 h 11452"/>
                  <a:gd name="T90" fmla="*/ 6375 w 9650"/>
                  <a:gd name="T91" fmla="*/ 162 h 11452"/>
                  <a:gd name="T92" fmla="*/ 5480 w 9650"/>
                  <a:gd name="T93" fmla="*/ 14 h 11452"/>
                  <a:gd name="T94" fmla="*/ 4635 w 9650"/>
                  <a:gd name="T95" fmla="*/ 22 h 11452"/>
                  <a:gd name="T96" fmla="*/ 3874 w 9650"/>
                  <a:gd name="T97" fmla="*/ 154 h 11452"/>
                  <a:gd name="T98" fmla="*/ 3156 w 9650"/>
                  <a:gd name="T99" fmla="*/ 395 h 11452"/>
                  <a:gd name="T100" fmla="*/ 2491 w 9650"/>
                  <a:gd name="T101" fmla="*/ 738 h 11452"/>
                  <a:gd name="T102" fmla="*/ 1887 w 9650"/>
                  <a:gd name="T103" fmla="*/ 1172 h 11452"/>
                  <a:gd name="T104" fmla="*/ 1355 w 9650"/>
                  <a:gd name="T105" fmla="*/ 1689 h 11452"/>
                  <a:gd name="T106" fmla="*/ 0 w 9650"/>
                  <a:gd name="T107" fmla="*/ 1393 h 11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650" h="11452">
                    <a:moveTo>
                      <a:pt x="4541" y="11452"/>
                    </a:moveTo>
                    <a:lnTo>
                      <a:pt x="4354" y="11448"/>
                    </a:lnTo>
                    <a:lnTo>
                      <a:pt x="4169" y="11438"/>
                    </a:lnTo>
                    <a:lnTo>
                      <a:pt x="3986" y="11422"/>
                    </a:lnTo>
                    <a:lnTo>
                      <a:pt x="3805" y="11398"/>
                    </a:lnTo>
                    <a:lnTo>
                      <a:pt x="3626" y="11369"/>
                    </a:lnTo>
                    <a:lnTo>
                      <a:pt x="3448" y="11332"/>
                    </a:lnTo>
                    <a:lnTo>
                      <a:pt x="3274" y="11290"/>
                    </a:lnTo>
                    <a:lnTo>
                      <a:pt x="3102" y="11241"/>
                    </a:lnTo>
                    <a:lnTo>
                      <a:pt x="2932" y="11187"/>
                    </a:lnTo>
                    <a:lnTo>
                      <a:pt x="2765" y="11127"/>
                    </a:lnTo>
                    <a:lnTo>
                      <a:pt x="2600" y="11062"/>
                    </a:lnTo>
                    <a:lnTo>
                      <a:pt x="2439" y="10990"/>
                    </a:lnTo>
                    <a:lnTo>
                      <a:pt x="2281" y="10914"/>
                    </a:lnTo>
                    <a:lnTo>
                      <a:pt x="2125" y="10832"/>
                    </a:lnTo>
                    <a:lnTo>
                      <a:pt x="1973" y="10745"/>
                    </a:lnTo>
                    <a:lnTo>
                      <a:pt x="1825" y="10652"/>
                    </a:lnTo>
                    <a:lnTo>
                      <a:pt x="1679" y="10555"/>
                    </a:lnTo>
                    <a:lnTo>
                      <a:pt x="1538" y="10453"/>
                    </a:lnTo>
                    <a:lnTo>
                      <a:pt x="1400" y="10346"/>
                    </a:lnTo>
                    <a:lnTo>
                      <a:pt x="1265" y="10234"/>
                    </a:lnTo>
                    <a:lnTo>
                      <a:pt x="1135" y="10118"/>
                    </a:lnTo>
                    <a:lnTo>
                      <a:pt x="1009" y="9998"/>
                    </a:lnTo>
                    <a:lnTo>
                      <a:pt x="888" y="9873"/>
                    </a:lnTo>
                    <a:lnTo>
                      <a:pt x="769" y="9745"/>
                    </a:lnTo>
                    <a:lnTo>
                      <a:pt x="656" y="9612"/>
                    </a:lnTo>
                    <a:lnTo>
                      <a:pt x="549" y="9475"/>
                    </a:lnTo>
                    <a:lnTo>
                      <a:pt x="444" y="9335"/>
                    </a:lnTo>
                    <a:lnTo>
                      <a:pt x="345" y="9191"/>
                    </a:lnTo>
                    <a:lnTo>
                      <a:pt x="251" y="9043"/>
                    </a:lnTo>
                    <a:lnTo>
                      <a:pt x="162" y="8893"/>
                    </a:lnTo>
                    <a:lnTo>
                      <a:pt x="78" y="8739"/>
                    </a:lnTo>
                    <a:lnTo>
                      <a:pt x="0" y="8581"/>
                    </a:lnTo>
                    <a:lnTo>
                      <a:pt x="978" y="7720"/>
                    </a:lnTo>
                    <a:lnTo>
                      <a:pt x="1030" y="7855"/>
                    </a:lnTo>
                    <a:lnTo>
                      <a:pt x="1087" y="7987"/>
                    </a:lnTo>
                    <a:lnTo>
                      <a:pt x="1149" y="8117"/>
                    </a:lnTo>
                    <a:lnTo>
                      <a:pt x="1216" y="8244"/>
                    </a:lnTo>
                    <a:lnTo>
                      <a:pt x="1288" y="8369"/>
                    </a:lnTo>
                    <a:lnTo>
                      <a:pt x="1363" y="8490"/>
                    </a:lnTo>
                    <a:lnTo>
                      <a:pt x="1443" y="8608"/>
                    </a:lnTo>
                    <a:lnTo>
                      <a:pt x="1528" y="8723"/>
                    </a:lnTo>
                    <a:lnTo>
                      <a:pt x="1617" y="8834"/>
                    </a:lnTo>
                    <a:lnTo>
                      <a:pt x="1710" y="8943"/>
                    </a:lnTo>
                    <a:lnTo>
                      <a:pt x="1807" y="9047"/>
                    </a:lnTo>
                    <a:lnTo>
                      <a:pt x="1908" y="9148"/>
                    </a:lnTo>
                    <a:lnTo>
                      <a:pt x="2011" y="9245"/>
                    </a:lnTo>
                    <a:lnTo>
                      <a:pt x="2119" y="9339"/>
                    </a:lnTo>
                    <a:lnTo>
                      <a:pt x="2231" y="9428"/>
                    </a:lnTo>
                    <a:lnTo>
                      <a:pt x="2345" y="9513"/>
                    </a:lnTo>
                    <a:lnTo>
                      <a:pt x="2463" y="9593"/>
                    </a:lnTo>
                    <a:lnTo>
                      <a:pt x="2585" y="9669"/>
                    </a:lnTo>
                    <a:lnTo>
                      <a:pt x="2708" y="9742"/>
                    </a:lnTo>
                    <a:lnTo>
                      <a:pt x="2836" y="9809"/>
                    </a:lnTo>
                    <a:lnTo>
                      <a:pt x="2965" y="9871"/>
                    </a:lnTo>
                    <a:lnTo>
                      <a:pt x="3097" y="9929"/>
                    </a:lnTo>
                    <a:lnTo>
                      <a:pt x="3232" y="9982"/>
                    </a:lnTo>
                    <a:lnTo>
                      <a:pt x="3370" y="10030"/>
                    </a:lnTo>
                    <a:lnTo>
                      <a:pt x="3508" y="10072"/>
                    </a:lnTo>
                    <a:lnTo>
                      <a:pt x="3651" y="10110"/>
                    </a:lnTo>
                    <a:lnTo>
                      <a:pt x="3795" y="10141"/>
                    </a:lnTo>
                    <a:lnTo>
                      <a:pt x="3941" y="10168"/>
                    </a:lnTo>
                    <a:lnTo>
                      <a:pt x="4088" y="10188"/>
                    </a:lnTo>
                    <a:lnTo>
                      <a:pt x="4237" y="10203"/>
                    </a:lnTo>
                    <a:lnTo>
                      <a:pt x="4389" y="10212"/>
                    </a:lnTo>
                    <a:lnTo>
                      <a:pt x="4541" y="10215"/>
                    </a:lnTo>
                    <a:lnTo>
                      <a:pt x="4662" y="10213"/>
                    </a:lnTo>
                    <a:lnTo>
                      <a:pt x="4784" y="10207"/>
                    </a:lnTo>
                    <a:lnTo>
                      <a:pt x="4904" y="10198"/>
                    </a:lnTo>
                    <a:lnTo>
                      <a:pt x="5022" y="10184"/>
                    </a:lnTo>
                    <a:lnTo>
                      <a:pt x="5140" y="10168"/>
                    </a:lnTo>
                    <a:lnTo>
                      <a:pt x="5257" y="10147"/>
                    </a:lnTo>
                    <a:lnTo>
                      <a:pt x="5373" y="10123"/>
                    </a:lnTo>
                    <a:lnTo>
                      <a:pt x="5487" y="10095"/>
                    </a:lnTo>
                    <a:lnTo>
                      <a:pt x="5600" y="10064"/>
                    </a:lnTo>
                    <a:lnTo>
                      <a:pt x="5711" y="10030"/>
                    </a:lnTo>
                    <a:lnTo>
                      <a:pt x="5820" y="9992"/>
                    </a:lnTo>
                    <a:lnTo>
                      <a:pt x="5929" y="9951"/>
                    </a:lnTo>
                    <a:lnTo>
                      <a:pt x="6036" y="9907"/>
                    </a:lnTo>
                    <a:lnTo>
                      <a:pt x="6141" y="9860"/>
                    </a:lnTo>
                    <a:lnTo>
                      <a:pt x="6244" y="9810"/>
                    </a:lnTo>
                    <a:lnTo>
                      <a:pt x="6346" y="9756"/>
                    </a:lnTo>
                    <a:lnTo>
                      <a:pt x="6446" y="9700"/>
                    </a:lnTo>
                    <a:lnTo>
                      <a:pt x="6543" y="9641"/>
                    </a:lnTo>
                    <a:lnTo>
                      <a:pt x="6639" y="9579"/>
                    </a:lnTo>
                    <a:lnTo>
                      <a:pt x="6734" y="9514"/>
                    </a:lnTo>
                    <a:lnTo>
                      <a:pt x="6825" y="9446"/>
                    </a:lnTo>
                    <a:lnTo>
                      <a:pt x="6915" y="9376"/>
                    </a:lnTo>
                    <a:lnTo>
                      <a:pt x="7002" y="9303"/>
                    </a:lnTo>
                    <a:lnTo>
                      <a:pt x="7088" y="9228"/>
                    </a:lnTo>
                    <a:lnTo>
                      <a:pt x="7171" y="9150"/>
                    </a:lnTo>
                    <a:lnTo>
                      <a:pt x="7252" y="9070"/>
                    </a:lnTo>
                    <a:lnTo>
                      <a:pt x="7330" y="8987"/>
                    </a:lnTo>
                    <a:lnTo>
                      <a:pt x="7406" y="8902"/>
                    </a:lnTo>
                    <a:lnTo>
                      <a:pt x="7479" y="8815"/>
                    </a:lnTo>
                    <a:lnTo>
                      <a:pt x="7550" y="8726"/>
                    </a:lnTo>
                    <a:lnTo>
                      <a:pt x="7618" y="8635"/>
                    </a:lnTo>
                    <a:lnTo>
                      <a:pt x="7683" y="8541"/>
                    </a:lnTo>
                    <a:lnTo>
                      <a:pt x="6798" y="7858"/>
                    </a:lnTo>
                    <a:lnTo>
                      <a:pt x="8136" y="7599"/>
                    </a:lnTo>
                    <a:lnTo>
                      <a:pt x="9473" y="7341"/>
                    </a:lnTo>
                    <a:lnTo>
                      <a:pt x="9561" y="8699"/>
                    </a:lnTo>
                    <a:lnTo>
                      <a:pt x="9650" y="10059"/>
                    </a:lnTo>
                    <a:lnTo>
                      <a:pt x="8663" y="9297"/>
                    </a:lnTo>
                    <a:lnTo>
                      <a:pt x="8576" y="9418"/>
                    </a:lnTo>
                    <a:lnTo>
                      <a:pt x="8486" y="9536"/>
                    </a:lnTo>
                    <a:lnTo>
                      <a:pt x="8392" y="9652"/>
                    </a:lnTo>
                    <a:lnTo>
                      <a:pt x="8295" y="9763"/>
                    </a:lnTo>
                    <a:lnTo>
                      <a:pt x="8195" y="9873"/>
                    </a:lnTo>
                    <a:lnTo>
                      <a:pt x="8091" y="9979"/>
                    </a:lnTo>
                    <a:lnTo>
                      <a:pt x="7984" y="10083"/>
                    </a:lnTo>
                    <a:lnTo>
                      <a:pt x="7874" y="10183"/>
                    </a:lnTo>
                    <a:lnTo>
                      <a:pt x="7762" y="10280"/>
                    </a:lnTo>
                    <a:lnTo>
                      <a:pt x="7647" y="10374"/>
                    </a:lnTo>
                    <a:lnTo>
                      <a:pt x="7529" y="10464"/>
                    </a:lnTo>
                    <a:lnTo>
                      <a:pt x="7408" y="10551"/>
                    </a:lnTo>
                    <a:lnTo>
                      <a:pt x="7284" y="10634"/>
                    </a:lnTo>
                    <a:lnTo>
                      <a:pt x="7159" y="10714"/>
                    </a:lnTo>
                    <a:lnTo>
                      <a:pt x="7030" y="10790"/>
                    </a:lnTo>
                    <a:lnTo>
                      <a:pt x="6900" y="10862"/>
                    </a:lnTo>
                    <a:lnTo>
                      <a:pt x="6766" y="10931"/>
                    </a:lnTo>
                    <a:lnTo>
                      <a:pt x="6631" y="10996"/>
                    </a:lnTo>
                    <a:lnTo>
                      <a:pt x="6493" y="11057"/>
                    </a:lnTo>
                    <a:lnTo>
                      <a:pt x="6353" y="11113"/>
                    </a:lnTo>
                    <a:lnTo>
                      <a:pt x="6211" y="11166"/>
                    </a:lnTo>
                    <a:lnTo>
                      <a:pt x="6068" y="11214"/>
                    </a:lnTo>
                    <a:lnTo>
                      <a:pt x="5923" y="11259"/>
                    </a:lnTo>
                    <a:lnTo>
                      <a:pt x="5776" y="11298"/>
                    </a:lnTo>
                    <a:lnTo>
                      <a:pt x="5627" y="11333"/>
                    </a:lnTo>
                    <a:lnTo>
                      <a:pt x="5475" y="11365"/>
                    </a:lnTo>
                    <a:lnTo>
                      <a:pt x="5323" y="11390"/>
                    </a:lnTo>
                    <a:lnTo>
                      <a:pt x="5169" y="11412"/>
                    </a:lnTo>
                    <a:lnTo>
                      <a:pt x="5014" y="11430"/>
                    </a:lnTo>
                    <a:lnTo>
                      <a:pt x="4857" y="11442"/>
                    </a:lnTo>
                    <a:lnTo>
                      <a:pt x="4700" y="11450"/>
                    </a:lnTo>
                    <a:lnTo>
                      <a:pt x="4541" y="11452"/>
                    </a:lnTo>
                    <a:close/>
                    <a:moveTo>
                      <a:pt x="177" y="4110"/>
                    </a:moveTo>
                    <a:lnTo>
                      <a:pt x="1515" y="3852"/>
                    </a:lnTo>
                    <a:lnTo>
                      <a:pt x="2852" y="3594"/>
                    </a:lnTo>
                    <a:lnTo>
                      <a:pt x="1967" y="2910"/>
                    </a:lnTo>
                    <a:lnTo>
                      <a:pt x="2031" y="2817"/>
                    </a:lnTo>
                    <a:lnTo>
                      <a:pt x="2100" y="2726"/>
                    </a:lnTo>
                    <a:lnTo>
                      <a:pt x="2170" y="2637"/>
                    </a:lnTo>
                    <a:lnTo>
                      <a:pt x="2244" y="2550"/>
                    </a:lnTo>
                    <a:lnTo>
                      <a:pt x="2319" y="2465"/>
                    </a:lnTo>
                    <a:lnTo>
                      <a:pt x="2398" y="2382"/>
                    </a:lnTo>
                    <a:lnTo>
                      <a:pt x="2479" y="2302"/>
                    </a:lnTo>
                    <a:lnTo>
                      <a:pt x="2562" y="2224"/>
                    </a:lnTo>
                    <a:lnTo>
                      <a:pt x="2647" y="2149"/>
                    </a:lnTo>
                    <a:lnTo>
                      <a:pt x="2735" y="2076"/>
                    </a:lnTo>
                    <a:lnTo>
                      <a:pt x="2824" y="2006"/>
                    </a:lnTo>
                    <a:lnTo>
                      <a:pt x="2917" y="1938"/>
                    </a:lnTo>
                    <a:lnTo>
                      <a:pt x="3010" y="1873"/>
                    </a:lnTo>
                    <a:lnTo>
                      <a:pt x="3106" y="1811"/>
                    </a:lnTo>
                    <a:lnTo>
                      <a:pt x="3204" y="1752"/>
                    </a:lnTo>
                    <a:lnTo>
                      <a:pt x="3304" y="1696"/>
                    </a:lnTo>
                    <a:lnTo>
                      <a:pt x="3406" y="1642"/>
                    </a:lnTo>
                    <a:lnTo>
                      <a:pt x="3508" y="1592"/>
                    </a:lnTo>
                    <a:lnTo>
                      <a:pt x="3614" y="1544"/>
                    </a:lnTo>
                    <a:lnTo>
                      <a:pt x="3721" y="1501"/>
                    </a:lnTo>
                    <a:lnTo>
                      <a:pt x="3829" y="1459"/>
                    </a:lnTo>
                    <a:lnTo>
                      <a:pt x="3939" y="1422"/>
                    </a:lnTo>
                    <a:lnTo>
                      <a:pt x="4050" y="1388"/>
                    </a:lnTo>
                    <a:lnTo>
                      <a:pt x="4163" y="1357"/>
                    </a:lnTo>
                    <a:lnTo>
                      <a:pt x="4277" y="1329"/>
                    </a:lnTo>
                    <a:lnTo>
                      <a:pt x="4393" y="1305"/>
                    </a:lnTo>
                    <a:lnTo>
                      <a:pt x="4509" y="1284"/>
                    </a:lnTo>
                    <a:lnTo>
                      <a:pt x="4627" y="1268"/>
                    </a:lnTo>
                    <a:lnTo>
                      <a:pt x="4745" y="1254"/>
                    </a:lnTo>
                    <a:lnTo>
                      <a:pt x="4866" y="1245"/>
                    </a:lnTo>
                    <a:lnTo>
                      <a:pt x="4987" y="1239"/>
                    </a:lnTo>
                    <a:lnTo>
                      <a:pt x="5109" y="1237"/>
                    </a:lnTo>
                    <a:lnTo>
                      <a:pt x="5262" y="1240"/>
                    </a:lnTo>
                    <a:lnTo>
                      <a:pt x="5412" y="1249"/>
                    </a:lnTo>
                    <a:lnTo>
                      <a:pt x="5561" y="1264"/>
                    </a:lnTo>
                    <a:lnTo>
                      <a:pt x="5710" y="1284"/>
                    </a:lnTo>
                    <a:lnTo>
                      <a:pt x="5855" y="1311"/>
                    </a:lnTo>
                    <a:lnTo>
                      <a:pt x="5999" y="1342"/>
                    </a:lnTo>
                    <a:lnTo>
                      <a:pt x="6141" y="1380"/>
                    </a:lnTo>
                    <a:lnTo>
                      <a:pt x="6280" y="1422"/>
                    </a:lnTo>
                    <a:lnTo>
                      <a:pt x="6418" y="1470"/>
                    </a:lnTo>
                    <a:lnTo>
                      <a:pt x="6552" y="1523"/>
                    </a:lnTo>
                    <a:lnTo>
                      <a:pt x="6684" y="1581"/>
                    </a:lnTo>
                    <a:lnTo>
                      <a:pt x="6814" y="1643"/>
                    </a:lnTo>
                    <a:lnTo>
                      <a:pt x="6941" y="1710"/>
                    </a:lnTo>
                    <a:lnTo>
                      <a:pt x="7065" y="1783"/>
                    </a:lnTo>
                    <a:lnTo>
                      <a:pt x="7186" y="1858"/>
                    </a:lnTo>
                    <a:lnTo>
                      <a:pt x="7304" y="1939"/>
                    </a:lnTo>
                    <a:lnTo>
                      <a:pt x="7418" y="2024"/>
                    </a:lnTo>
                    <a:lnTo>
                      <a:pt x="7530" y="2113"/>
                    </a:lnTo>
                    <a:lnTo>
                      <a:pt x="7638" y="2207"/>
                    </a:lnTo>
                    <a:lnTo>
                      <a:pt x="7742" y="2304"/>
                    </a:lnTo>
                    <a:lnTo>
                      <a:pt x="7842" y="2405"/>
                    </a:lnTo>
                    <a:lnTo>
                      <a:pt x="7940" y="2509"/>
                    </a:lnTo>
                    <a:lnTo>
                      <a:pt x="8032" y="2618"/>
                    </a:lnTo>
                    <a:lnTo>
                      <a:pt x="8121" y="2729"/>
                    </a:lnTo>
                    <a:lnTo>
                      <a:pt x="8206" y="2844"/>
                    </a:lnTo>
                    <a:lnTo>
                      <a:pt x="8286" y="2962"/>
                    </a:lnTo>
                    <a:lnTo>
                      <a:pt x="8362" y="3083"/>
                    </a:lnTo>
                    <a:lnTo>
                      <a:pt x="8433" y="3208"/>
                    </a:lnTo>
                    <a:lnTo>
                      <a:pt x="8500" y="3335"/>
                    </a:lnTo>
                    <a:lnTo>
                      <a:pt x="8563" y="3465"/>
                    </a:lnTo>
                    <a:lnTo>
                      <a:pt x="8620" y="3597"/>
                    </a:lnTo>
                    <a:lnTo>
                      <a:pt x="8673" y="3732"/>
                    </a:lnTo>
                    <a:lnTo>
                      <a:pt x="9650" y="2871"/>
                    </a:lnTo>
                    <a:lnTo>
                      <a:pt x="9571" y="2713"/>
                    </a:lnTo>
                    <a:lnTo>
                      <a:pt x="9487" y="2559"/>
                    </a:lnTo>
                    <a:lnTo>
                      <a:pt x="9398" y="2409"/>
                    </a:lnTo>
                    <a:lnTo>
                      <a:pt x="9304" y="2261"/>
                    </a:lnTo>
                    <a:lnTo>
                      <a:pt x="9205" y="2117"/>
                    </a:lnTo>
                    <a:lnTo>
                      <a:pt x="9101" y="1977"/>
                    </a:lnTo>
                    <a:lnTo>
                      <a:pt x="8993" y="1840"/>
                    </a:lnTo>
                    <a:lnTo>
                      <a:pt x="8880" y="1707"/>
                    </a:lnTo>
                    <a:lnTo>
                      <a:pt x="8762" y="1579"/>
                    </a:lnTo>
                    <a:lnTo>
                      <a:pt x="8640" y="1454"/>
                    </a:lnTo>
                    <a:lnTo>
                      <a:pt x="8514" y="1334"/>
                    </a:lnTo>
                    <a:lnTo>
                      <a:pt x="8384" y="1218"/>
                    </a:lnTo>
                    <a:lnTo>
                      <a:pt x="8250" y="1106"/>
                    </a:lnTo>
                    <a:lnTo>
                      <a:pt x="8112" y="999"/>
                    </a:lnTo>
                    <a:lnTo>
                      <a:pt x="7971" y="897"/>
                    </a:lnTo>
                    <a:lnTo>
                      <a:pt x="7826" y="799"/>
                    </a:lnTo>
                    <a:lnTo>
                      <a:pt x="7676" y="707"/>
                    </a:lnTo>
                    <a:lnTo>
                      <a:pt x="7524" y="620"/>
                    </a:lnTo>
                    <a:lnTo>
                      <a:pt x="7368" y="538"/>
                    </a:lnTo>
                    <a:lnTo>
                      <a:pt x="7211" y="462"/>
                    </a:lnTo>
                    <a:lnTo>
                      <a:pt x="7049" y="390"/>
                    </a:lnTo>
                    <a:lnTo>
                      <a:pt x="6884" y="325"/>
                    </a:lnTo>
                    <a:lnTo>
                      <a:pt x="6717" y="265"/>
                    </a:lnTo>
                    <a:lnTo>
                      <a:pt x="6547" y="210"/>
                    </a:lnTo>
                    <a:lnTo>
                      <a:pt x="6375" y="162"/>
                    </a:lnTo>
                    <a:lnTo>
                      <a:pt x="6201" y="120"/>
                    </a:lnTo>
                    <a:lnTo>
                      <a:pt x="6024" y="83"/>
                    </a:lnTo>
                    <a:lnTo>
                      <a:pt x="5844" y="54"/>
                    </a:lnTo>
                    <a:lnTo>
                      <a:pt x="5663" y="30"/>
                    </a:lnTo>
                    <a:lnTo>
                      <a:pt x="5480" y="14"/>
                    </a:lnTo>
                    <a:lnTo>
                      <a:pt x="5295" y="3"/>
                    </a:lnTo>
                    <a:lnTo>
                      <a:pt x="5109" y="0"/>
                    </a:lnTo>
                    <a:lnTo>
                      <a:pt x="4950" y="2"/>
                    </a:lnTo>
                    <a:lnTo>
                      <a:pt x="4792" y="10"/>
                    </a:lnTo>
                    <a:lnTo>
                      <a:pt x="4635" y="22"/>
                    </a:lnTo>
                    <a:lnTo>
                      <a:pt x="4480" y="39"/>
                    </a:lnTo>
                    <a:lnTo>
                      <a:pt x="4326" y="62"/>
                    </a:lnTo>
                    <a:lnTo>
                      <a:pt x="4174" y="87"/>
                    </a:lnTo>
                    <a:lnTo>
                      <a:pt x="4023" y="118"/>
                    </a:lnTo>
                    <a:lnTo>
                      <a:pt x="3874" y="154"/>
                    </a:lnTo>
                    <a:lnTo>
                      <a:pt x="3727" y="193"/>
                    </a:lnTo>
                    <a:lnTo>
                      <a:pt x="3581" y="238"/>
                    </a:lnTo>
                    <a:lnTo>
                      <a:pt x="3438" y="286"/>
                    </a:lnTo>
                    <a:lnTo>
                      <a:pt x="3296" y="338"/>
                    </a:lnTo>
                    <a:lnTo>
                      <a:pt x="3156" y="395"/>
                    </a:lnTo>
                    <a:lnTo>
                      <a:pt x="3019" y="456"/>
                    </a:lnTo>
                    <a:lnTo>
                      <a:pt x="2883" y="521"/>
                    </a:lnTo>
                    <a:lnTo>
                      <a:pt x="2751" y="589"/>
                    </a:lnTo>
                    <a:lnTo>
                      <a:pt x="2619" y="662"/>
                    </a:lnTo>
                    <a:lnTo>
                      <a:pt x="2491" y="738"/>
                    </a:lnTo>
                    <a:lnTo>
                      <a:pt x="2365" y="818"/>
                    </a:lnTo>
                    <a:lnTo>
                      <a:pt x="2242" y="901"/>
                    </a:lnTo>
                    <a:lnTo>
                      <a:pt x="2120" y="988"/>
                    </a:lnTo>
                    <a:lnTo>
                      <a:pt x="2003" y="1078"/>
                    </a:lnTo>
                    <a:lnTo>
                      <a:pt x="1887" y="1172"/>
                    </a:lnTo>
                    <a:lnTo>
                      <a:pt x="1775" y="1269"/>
                    </a:lnTo>
                    <a:lnTo>
                      <a:pt x="1665" y="1369"/>
                    </a:lnTo>
                    <a:lnTo>
                      <a:pt x="1558" y="1473"/>
                    </a:lnTo>
                    <a:lnTo>
                      <a:pt x="1455" y="1579"/>
                    </a:lnTo>
                    <a:lnTo>
                      <a:pt x="1355" y="1689"/>
                    </a:lnTo>
                    <a:lnTo>
                      <a:pt x="1258" y="1800"/>
                    </a:lnTo>
                    <a:lnTo>
                      <a:pt x="1163" y="1915"/>
                    </a:lnTo>
                    <a:lnTo>
                      <a:pt x="1073" y="2034"/>
                    </a:lnTo>
                    <a:lnTo>
                      <a:pt x="986" y="2155"/>
                    </a:lnTo>
                    <a:lnTo>
                      <a:pt x="0" y="1393"/>
                    </a:lnTo>
                    <a:lnTo>
                      <a:pt x="88" y="2752"/>
                    </a:lnTo>
                    <a:lnTo>
                      <a:pt x="177" y="411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未知"/>
              <p:cNvSpPr>
                <a:spLocks noEditPoints="1"/>
              </p:cNvSpPr>
              <p:nvPr/>
            </p:nvSpPr>
            <p:spPr bwMode="auto">
              <a:xfrm>
                <a:off x="98" y="103"/>
                <a:ext cx="371" cy="441"/>
              </a:xfrm>
              <a:custGeom>
                <a:avLst/>
                <a:gdLst>
                  <a:gd name="T0" fmla="*/ 3805 w 9650"/>
                  <a:gd name="T1" fmla="*/ 11398 h 11451"/>
                  <a:gd name="T2" fmla="*/ 2932 w 9650"/>
                  <a:gd name="T3" fmla="*/ 11187 h 11451"/>
                  <a:gd name="T4" fmla="*/ 2125 w 9650"/>
                  <a:gd name="T5" fmla="*/ 10832 h 11451"/>
                  <a:gd name="T6" fmla="*/ 1400 w 9650"/>
                  <a:gd name="T7" fmla="*/ 10346 h 11451"/>
                  <a:gd name="T8" fmla="*/ 770 w 9650"/>
                  <a:gd name="T9" fmla="*/ 9745 h 11451"/>
                  <a:gd name="T10" fmla="*/ 251 w 9650"/>
                  <a:gd name="T11" fmla="*/ 9043 h 11451"/>
                  <a:gd name="T12" fmla="*/ 1030 w 9650"/>
                  <a:gd name="T13" fmla="*/ 7854 h 11451"/>
                  <a:gd name="T14" fmla="*/ 1363 w 9650"/>
                  <a:gd name="T15" fmla="*/ 8490 h 11451"/>
                  <a:gd name="T16" fmla="*/ 1807 w 9650"/>
                  <a:gd name="T17" fmla="*/ 9047 h 11451"/>
                  <a:gd name="T18" fmla="*/ 2346 w 9650"/>
                  <a:gd name="T19" fmla="*/ 9513 h 11451"/>
                  <a:gd name="T20" fmla="*/ 2965 w 9650"/>
                  <a:gd name="T21" fmla="*/ 9871 h 11451"/>
                  <a:gd name="T22" fmla="*/ 3651 w 9650"/>
                  <a:gd name="T23" fmla="*/ 10109 h 11451"/>
                  <a:gd name="T24" fmla="*/ 4389 w 9650"/>
                  <a:gd name="T25" fmla="*/ 10212 h 11451"/>
                  <a:gd name="T26" fmla="*/ 5023 w 9650"/>
                  <a:gd name="T27" fmla="*/ 10184 h 11451"/>
                  <a:gd name="T28" fmla="*/ 5600 w 9650"/>
                  <a:gd name="T29" fmla="*/ 10064 h 11451"/>
                  <a:gd name="T30" fmla="*/ 6141 w 9650"/>
                  <a:gd name="T31" fmla="*/ 9860 h 11451"/>
                  <a:gd name="T32" fmla="*/ 6639 w 9650"/>
                  <a:gd name="T33" fmla="*/ 9579 h 11451"/>
                  <a:gd name="T34" fmla="*/ 7088 w 9650"/>
                  <a:gd name="T35" fmla="*/ 9228 h 11451"/>
                  <a:gd name="T36" fmla="*/ 7479 w 9650"/>
                  <a:gd name="T37" fmla="*/ 8815 h 11451"/>
                  <a:gd name="T38" fmla="*/ 8136 w 9650"/>
                  <a:gd name="T39" fmla="*/ 7598 h 11451"/>
                  <a:gd name="T40" fmla="*/ 8577 w 9650"/>
                  <a:gd name="T41" fmla="*/ 9418 h 11451"/>
                  <a:gd name="T42" fmla="*/ 8091 w 9650"/>
                  <a:gd name="T43" fmla="*/ 9979 h 11451"/>
                  <a:gd name="T44" fmla="*/ 7529 w 9650"/>
                  <a:gd name="T45" fmla="*/ 10464 h 11451"/>
                  <a:gd name="T46" fmla="*/ 6900 w 9650"/>
                  <a:gd name="T47" fmla="*/ 10862 h 11451"/>
                  <a:gd name="T48" fmla="*/ 6212 w 9650"/>
                  <a:gd name="T49" fmla="*/ 11165 h 11451"/>
                  <a:gd name="T50" fmla="*/ 5476 w 9650"/>
                  <a:gd name="T51" fmla="*/ 11364 h 11451"/>
                  <a:gd name="T52" fmla="*/ 4700 w 9650"/>
                  <a:gd name="T53" fmla="*/ 11449 h 11451"/>
                  <a:gd name="T54" fmla="*/ 1967 w 9650"/>
                  <a:gd name="T55" fmla="*/ 2910 h 11451"/>
                  <a:gd name="T56" fmla="*/ 2319 w 9650"/>
                  <a:gd name="T57" fmla="*/ 2465 h 11451"/>
                  <a:gd name="T58" fmla="*/ 2735 w 9650"/>
                  <a:gd name="T59" fmla="*/ 2076 h 11451"/>
                  <a:gd name="T60" fmla="*/ 3205 w 9650"/>
                  <a:gd name="T61" fmla="*/ 1752 h 11451"/>
                  <a:gd name="T62" fmla="*/ 3721 w 9650"/>
                  <a:gd name="T63" fmla="*/ 1501 h 11451"/>
                  <a:gd name="T64" fmla="*/ 4278 w 9650"/>
                  <a:gd name="T65" fmla="*/ 1329 h 11451"/>
                  <a:gd name="T66" fmla="*/ 4866 w 9650"/>
                  <a:gd name="T67" fmla="*/ 1245 h 11451"/>
                  <a:gd name="T68" fmla="*/ 5561 w 9650"/>
                  <a:gd name="T69" fmla="*/ 1263 h 11451"/>
                  <a:gd name="T70" fmla="*/ 6281 w 9650"/>
                  <a:gd name="T71" fmla="*/ 1422 h 11451"/>
                  <a:gd name="T72" fmla="*/ 6941 w 9650"/>
                  <a:gd name="T73" fmla="*/ 1710 h 11451"/>
                  <a:gd name="T74" fmla="*/ 7530 w 9650"/>
                  <a:gd name="T75" fmla="*/ 2113 h 11451"/>
                  <a:gd name="T76" fmla="*/ 8033 w 9650"/>
                  <a:gd name="T77" fmla="*/ 2618 h 11451"/>
                  <a:gd name="T78" fmla="*/ 8434 w 9650"/>
                  <a:gd name="T79" fmla="*/ 3208 h 11451"/>
                  <a:gd name="T80" fmla="*/ 9650 w 9650"/>
                  <a:gd name="T81" fmla="*/ 2871 h 11451"/>
                  <a:gd name="T82" fmla="*/ 9205 w 9650"/>
                  <a:gd name="T83" fmla="*/ 2116 h 11451"/>
                  <a:gd name="T84" fmla="*/ 8640 w 9650"/>
                  <a:gd name="T85" fmla="*/ 1454 h 11451"/>
                  <a:gd name="T86" fmla="*/ 7971 w 9650"/>
                  <a:gd name="T87" fmla="*/ 897 h 11451"/>
                  <a:gd name="T88" fmla="*/ 7211 w 9650"/>
                  <a:gd name="T89" fmla="*/ 461 h 11451"/>
                  <a:gd name="T90" fmla="*/ 6375 w 9650"/>
                  <a:gd name="T91" fmla="*/ 162 h 11451"/>
                  <a:gd name="T92" fmla="*/ 5480 w 9650"/>
                  <a:gd name="T93" fmla="*/ 14 h 11451"/>
                  <a:gd name="T94" fmla="*/ 4635 w 9650"/>
                  <a:gd name="T95" fmla="*/ 22 h 11451"/>
                  <a:gd name="T96" fmla="*/ 3874 w 9650"/>
                  <a:gd name="T97" fmla="*/ 154 h 11451"/>
                  <a:gd name="T98" fmla="*/ 3157 w 9650"/>
                  <a:gd name="T99" fmla="*/ 395 h 11451"/>
                  <a:gd name="T100" fmla="*/ 2491 w 9650"/>
                  <a:gd name="T101" fmla="*/ 738 h 11451"/>
                  <a:gd name="T102" fmla="*/ 1888 w 9650"/>
                  <a:gd name="T103" fmla="*/ 1172 h 11451"/>
                  <a:gd name="T104" fmla="*/ 1355 w 9650"/>
                  <a:gd name="T105" fmla="*/ 1688 h 11451"/>
                  <a:gd name="T106" fmla="*/ 0 w 9650"/>
                  <a:gd name="T107" fmla="*/ 1393 h 11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650" h="11451">
                    <a:moveTo>
                      <a:pt x="4541" y="11451"/>
                    </a:moveTo>
                    <a:lnTo>
                      <a:pt x="4354" y="11448"/>
                    </a:lnTo>
                    <a:lnTo>
                      <a:pt x="4170" y="11438"/>
                    </a:lnTo>
                    <a:lnTo>
                      <a:pt x="3986" y="11421"/>
                    </a:lnTo>
                    <a:lnTo>
                      <a:pt x="3805" y="11398"/>
                    </a:lnTo>
                    <a:lnTo>
                      <a:pt x="3626" y="11369"/>
                    </a:lnTo>
                    <a:lnTo>
                      <a:pt x="3449" y="11332"/>
                    </a:lnTo>
                    <a:lnTo>
                      <a:pt x="3274" y="11290"/>
                    </a:lnTo>
                    <a:lnTo>
                      <a:pt x="3102" y="11241"/>
                    </a:lnTo>
                    <a:lnTo>
                      <a:pt x="2932" y="11187"/>
                    </a:lnTo>
                    <a:lnTo>
                      <a:pt x="2765" y="11127"/>
                    </a:lnTo>
                    <a:lnTo>
                      <a:pt x="2600" y="11062"/>
                    </a:lnTo>
                    <a:lnTo>
                      <a:pt x="2440" y="10990"/>
                    </a:lnTo>
                    <a:lnTo>
                      <a:pt x="2281" y="10914"/>
                    </a:lnTo>
                    <a:lnTo>
                      <a:pt x="2125" y="10832"/>
                    </a:lnTo>
                    <a:lnTo>
                      <a:pt x="1973" y="10745"/>
                    </a:lnTo>
                    <a:lnTo>
                      <a:pt x="1825" y="10651"/>
                    </a:lnTo>
                    <a:lnTo>
                      <a:pt x="1680" y="10555"/>
                    </a:lnTo>
                    <a:lnTo>
                      <a:pt x="1538" y="10452"/>
                    </a:lnTo>
                    <a:lnTo>
                      <a:pt x="1400" y="10346"/>
                    </a:lnTo>
                    <a:lnTo>
                      <a:pt x="1266" y="10234"/>
                    </a:lnTo>
                    <a:lnTo>
                      <a:pt x="1135" y="10118"/>
                    </a:lnTo>
                    <a:lnTo>
                      <a:pt x="1010" y="9998"/>
                    </a:lnTo>
                    <a:lnTo>
                      <a:pt x="888" y="9873"/>
                    </a:lnTo>
                    <a:lnTo>
                      <a:pt x="770" y="9745"/>
                    </a:lnTo>
                    <a:lnTo>
                      <a:pt x="657" y="9612"/>
                    </a:lnTo>
                    <a:lnTo>
                      <a:pt x="549" y="9475"/>
                    </a:lnTo>
                    <a:lnTo>
                      <a:pt x="445" y="9335"/>
                    </a:lnTo>
                    <a:lnTo>
                      <a:pt x="345" y="9191"/>
                    </a:lnTo>
                    <a:lnTo>
                      <a:pt x="251" y="9043"/>
                    </a:lnTo>
                    <a:lnTo>
                      <a:pt x="163" y="8893"/>
                    </a:lnTo>
                    <a:lnTo>
                      <a:pt x="79" y="8738"/>
                    </a:lnTo>
                    <a:lnTo>
                      <a:pt x="0" y="8581"/>
                    </a:lnTo>
                    <a:lnTo>
                      <a:pt x="978" y="7719"/>
                    </a:lnTo>
                    <a:lnTo>
                      <a:pt x="1030" y="7854"/>
                    </a:lnTo>
                    <a:lnTo>
                      <a:pt x="1088" y="7987"/>
                    </a:lnTo>
                    <a:lnTo>
                      <a:pt x="1150" y="8117"/>
                    </a:lnTo>
                    <a:lnTo>
                      <a:pt x="1216" y="8244"/>
                    </a:lnTo>
                    <a:lnTo>
                      <a:pt x="1288" y="8368"/>
                    </a:lnTo>
                    <a:lnTo>
                      <a:pt x="1363" y="8490"/>
                    </a:lnTo>
                    <a:lnTo>
                      <a:pt x="1444" y="8608"/>
                    </a:lnTo>
                    <a:lnTo>
                      <a:pt x="1529" y="8723"/>
                    </a:lnTo>
                    <a:lnTo>
                      <a:pt x="1617" y="8834"/>
                    </a:lnTo>
                    <a:lnTo>
                      <a:pt x="1711" y="8943"/>
                    </a:lnTo>
                    <a:lnTo>
                      <a:pt x="1807" y="9047"/>
                    </a:lnTo>
                    <a:lnTo>
                      <a:pt x="1908" y="9148"/>
                    </a:lnTo>
                    <a:lnTo>
                      <a:pt x="2012" y="9245"/>
                    </a:lnTo>
                    <a:lnTo>
                      <a:pt x="2120" y="9338"/>
                    </a:lnTo>
                    <a:lnTo>
                      <a:pt x="2231" y="9428"/>
                    </a:lnTo>
                    <a:lnTo>
                      <a:pt x="2346" y="9513"/>
                    </a:lnTo>
                    <a:lnTo>
                      <a:pt x="2463" y="9592"/>
                    </a:lnTo>
                    <a:lnTo>
                      <a:pt x="2585" y="9669"/>
                    </a:lnTo>
                    <a:lnTo>
                      <a:pt x="2709" y="9742"/>
                    </a:lnTo>
                    <a:lnTo>
                      <a:pt x="2836" y="9809"/>
                    </a:lnTo>
                    <a:lnTo>
                      <a:pt x="2965" y="9871"/>
                    </a:lnTo>
                    <a:lnTo>
                      <a:pt x="3098" y="9929"/>
                    </a:lnTo>
                    <a:lnTo>
                      <a:pt x="3233" y="9982"/>
                    </a:lnTo>
                    <a:lnTo>
                      <a:pt x="3370" y="10030"/>
                    </a:lnTo>
                    <a:lnTo>
                      <a:pt x="3510" y="10072"/>
                    </a:lnTo>
                    <a:lnTo>
                      <a:pt x="3651" y="10109"/>
                    </a:lnTo>
                    <a:lnTo>
                      <a:pt x="3795" y="10141"/>
                    </a:lnTo>
                    <a:lnTo>
                      <a:pt x="3941" y="10167"/>
                    </a:lnTo>
                    <a:lnTo>
                      <a:pt x="4088" y="10188"/>
                    </a:lnTo>
                    <a:lnTo>
                      <a:pt x="4237" y="10203"/>
                    </a:lnTo>
                    <a:lnTo>
                      <a:pt x="4389" y="10212"/>
                    </a:lnTo>
                    <a:lnTo>
                      <a:pt x="4541" y="10215"/>
                    </a:lnTo>
                    <a:lnTo>
                      <a:pt x="4663" y="10213"/>
                    </a:lnTo>
                    <a:lnTo>
                      <a:pt x="4784" y="10207"/>
                    </a:lnTo>
                    <a:lnTo>
                      <a:pt x="4904" y="10198"/>
                    </a:lnTo>
                    <a:lnTo>
                      <a:pt x="5023" y="10184"/>
                    </a:lnTo>
                    <a:lnTo>
                      <a:pt x="5140" y="10167"/>
                    </a:lnTo>
                    <a:lnTo>
                      <a:pt x="5258" y="10147"/>
                    </a:lnTo>
                    <a:lnTo>
                      <a:pt x="5373" y="10123"/>
                    </a:lnTo>
                    <a:lnTo>
                      <a:pt x="5487" y="10095"/>
                    </a:lnTo>
                    <a:lnTo>
                      <a:pt x="5600" y="10064"/>
                    </a:lnTo>
                    <a:lnTo>
                      <a:pt x="5711" y="10030"/>
                    </a:lnTo>
                    <a:lnTo>
                      <a:pt x="5820" y="9992"/>
                    </a:lnTo>
                    <a:lnTo>
                      <a:pt x="5929" y="9951"/>
                    </a:lnTo>
                    <a:lnTo>
                      <a:pt x="6036" y="9907"/>
                    </a:lnTo>
                    <a:lnTo>
                      <a:pt x="6141" y="9860"/>
                    </a:lnTo>
                    <a:lnTo>
                      <a:pt x="6244" y="9810"/>
                    </a:lnTo>
                    <a:lnTo>
                      <a:pt x="6346" y="9756"/>
                    </a:lnTo>
                    <a:lnTo>
                      <a:pt x="6446" y="9700"/>
                    </a:lnTo>
                    <a:lnTo>
                      <a:pt x="6544" y="9641"/>
                    </a:lnTo>
                    <a:lnTo>
                      <a:pt x="6639" y="9579"/>
                    </a:lnTo>
                    <a:lnTo>
                      <a:pt x="6734" y="9514"/>
                    </a:lnTo>
                    <a:lnTo>
                      <a:pt x="6825" y="9446"/>
                    </a:lnTo>
                    <a:lnTo>
                      <a:pt x="6915" y="9376"/>
                    </a:lnTo>
                    <a:lnTo>
                      <a:pt x="7003" y="9303"/>
                    </a:lnTo>
                    <a:lnTo>
                      <a:pt x="7088" y="9228"/>
                    </a:lnTo>
                    <a:lnTo>
                      <a:pt x="7171" y="9150"/>
                    </a:lnTo>
                    <a:lnTo>
                      <a:pt x="7252" y="9070"/>
                    </a:lnTo>
                    <a:lnTo>
                      <a:pt x="7330" y="8987"/>
                    </a:lnTo>
                    <a:lnTo>
                      <a:pt x="7407" y="8902"/>
                    </a:lnTo>
                    <a:lnTo>
                      <a:pt x="7479" y="8815"/>
                    </a:lnTo>
                    <a:lnTo>
                      <a:pt x="7550" y="8726"/>
                    </a:lnTo>
                    <a:lnTo>
                      <a:pt x="7618" y="8635"/>
                    </a:lnTo>
                    <a:lnTo>
                      <a:pt x="7684" y="8540"/>
                    </a:lnTo>
                    <a:lnTo>
                      <a:pt x="6798" y="7858"/>
                    </a:lnTo>
                    <a:lnTo>
                      <a:pt x="8136" y="7598"/>
                    </a:lnTo>
                    <a:lnTo>
                      <a:pt x="9473" y="7340"/>
                    </a:lnTo>
                    <a:lnTo>
                      <a:pt x="9561" y="8699"/>
                    </a:lnTo>
                    <a:lnTo>
                      <a:pt x="9650" y="10059"/>
                    </a:lnTo>
                    <a:lnTo>
                      <a:pt x="8664" y="9297"/>
                    </a:lnTo>
                    <a:lnTo>
                      <a:pt x="8577" y="9418"/>
                    </a:lnTo>
                    <a:lnTo>
                      <a:pt x="8486" y="9535"/>
                    </a:lnTo>
                    <a:lnTo>
                      <a:pt x="8393" y="9651"/>
                    </a:lnTo>
                    <a:lnTo>
                      <a:pt x="8295" y="9763"/>
                    </a:lnTo>
                    <a:lnTo>
                      <a:pt x="8195" y="9873"/>
                    </a:lnTo>
                    <a:lnTo>
                      <a:pt x="8091" y="9979"/>
                    </a:lnTo>
                    <a:lnTo>
                      <a:pt x="7984" y="10082"/>
                    </a:lnTo>
                    <a:lnTo>
                      <a:pt x="7875" y="10183"/>
                    </a:lnTo>
                    <a:lnTo>
                      <a:pt x="7762" y="10279"/>
                    </a:lnTo>
                    <a:lnTo>
                      <a:pt x="7647" y="10374"/>
                    </a:lnTo>
                    <a:lnTo>
                      <a:pt x="7529" y="10464"/>
                    </a:lnTo>
                    <a:lnTo>
                      <a:pt x="7409" y="10551"/>
                    </a:lnTo>
                    <a:lnTo>
                      <a:pt x="7284" y="10634"/>
                    </a:lnTo>
                    <a:lnTo>
                      <a:pt x="7159" y="10714"/>
                    </a:lnTo>
                    <a:lnTo>
                      <a:pt x="7030" y="10790"/>
                    </a:lnTo>
                    <a:lnTo>
                      <a:pt x="6900" y="10862"/>
                    </a:lnTo>
                    <a:lnTo>
                      <a:pt x="6766" y="10931"/>
                    </a:lnTo>
                    <a:lnTo>
                      <a:pt x="6631" y="10995"/>
                    </a:lnTo>
                    <a:lnTo>
                      <a:pt x="6493" y="11057"/>
                    </a:lnTo>
                    <a:lnTo>
                      <a:pt x="6354" y="11113"/>
                    </a:lnTo>
                    <a:lnTo>
                      <a:pt x="6212" y="11165"/>
                    </a:lnTo>
                    <a:lnTo>
                      <a:pt x="6068" y="11214"/>
                    </a:lnTo>
                    <a:lnTo>
                      <a:pt x="5923" y="11259"/>
                    </a:lnTo>
                    <a:lnTo>
                      <a:pt x="5776" y="11298"/>
                    </a:lnTo>
                    <a:lnTo>
                      <a:pt x="5627" y="11333"/>
                    </a:lnTo>
                    <a:lnTo>
                      <a:pt x="5476" y="11364"/>
                    </a:lnTo>
                    <a:lnTo>
                      <a:pt x="5324" y="11390"/>
                    </a:lnTo>
                    <a:lnTo>
                      <a:pt x="5169" y="11412"/>
                    </a:lnTo>
                    <a:lnTo>
                      <a:pt x="5015" y="11430"/>
                    </a:lnTo>
                    <a:lnTo>
                      <a:pt x="4858" y="11442"/>
                    </a:lnTo>
                    <a:lnTo>
                      <a:pt x="4700" y="11449"/>
                    </a:lnTo>
                    <a:lnTo>
                      <a:pt x="4541" y="11451"/>
                    </a:lnTo>
                    <a:close/>
                    <a:moveTo>
                      <a:pt x="177" y="4110"/>
                    </a:moveTo>
                    <a:lnTo>
                      <a:pt x="1515" y="3852"/>
                    </a:lnTo>
                    <a:lnTo>
                      <a:pt x="2852" y="3594"/>
                    </a:lnTo>
                    <a:lnTo>
                      <a:pt x="1967" y="2910"/>
                    </a:lnTo>
                    <a:lnTo>
                      <a:pt x="2032" y="2817"/>
                    </a:lnTo>
                    <a:lnTo>
                      <a:pt x="2100" y="2726"/>
                    </a:lnTo>
                    <a:lnTo>
                      <a:pt x="2171" y="2637"/>
                    </a:lnTo>
                    <a:lnTo>
                      <a:pt x="2244" y="2550"/>
                    </a:lnTo>
                    <a:lnTo>
                      <a:pt x="2319" y="2465"/>
                    </a:lnTo>
                    <a:lnTo>
                      <a:pt x="2398" y="2382"/>
                    </a:lnTo>
                    <a:lnTo>
                      <a:pt x="2479" y="2302"/>
                    </a:lnTo>
                    <a:lnTo>
                      <a:pt x="2562" y="2223"/>
                    </a:lnTo>
                    <a:lnTo>
                      <a:pt x="2647" y="2148"/>
                    </a:lnTo>
                    <a:lnTo>
                      <a:pt x="2735" y="2076"/>
                    </a:lnTo>
                    <a:lnTo>
                      <a:pt x="2824" y="2005"/>
                    </a:lnTo>
                    <a:lnTo>
                      <a:pt x="2917" y="1938"/>
                    </a:lnTo>
                    <a:lnTo>
                      <a:pt x="3011" y="1873"/>
                    </a:lnTo>
                    <a:lnTo>
                      <a:pt x="3106" y="1811"/>
                    </a:lnTo>
                    <a:lnTo>
                      <a:pt x="3205" y="1752"/>
                    </a:lnTo>
                    <a:lnTo>
                      <a:pt x="3304" y="1696"/>
                    </a:lnTo>
                    <a:lnTo>
                      <a:pt x="3406" y="1642"/>
                    </a:lnTo>
                    <a:lnTo>
                      <a:pt x="3510" y="1592"/>
                    </a:lnTo>
                    <a:lnTo>
                      <a:pt x="3614" y="1544"/>
                    </a:lnTo>
                    <a:lnTo>
                      <a:pt x="3721" y="1501"/>
                    </a:lnTo>
                    <a:lnTo>
                      <a:pt x="3829" y="1459"/>
                    </a:lnTo>
                    <a:lnTo>
                      <a:pt x="3939" y="1422"/>
                    </a:lnTo>
                    <a:lnTo>
                      <a:pt x="4051" y="1388"/>
                    </a:lnTo>
                    <a:lnTo>
                      <a:pt x="4164" y="1357"/>
                    </a:lnTo>
                    <a:lnTo>
                      <a:pt x="4278" y="1329"/>
                    </a:lnTo>
                    <a:lnTo>
                      <a:pt x="4393" y="1305"/>
                    </a:lnTo>
                    <a:lnTo>
                      <a:pt x="4509" y="1284"/>
                    </a:lnTo>
                    <a:lnTo>
                      <a:pt x="4627" y="1268"/>
                    </a:lnTo>
                    <a:lnTo>
                      <a:pt x="4746" y="1254"/>
                    </a:lnTo>
                    <a:lnTo>
                      <a:pt x="4866" y="1245"/>
                    </a:lnTo>
                    <a:lnTo>
                      <a:pt x="4987" y="1239"/>
                    </a:lnTo>
                    <a:lnTo>
                      <a:pt x="5109" y="1237"/>
                    </a:lnTo>
                    <a:lnTo>
                      <a:pt x="5262" y="1240"/>
                    </a:lnTo>
                    <a:lnTo>
                      <a:pt x="5412" y="1249"/>
                    </a:lnTo>
                    <a:lnTo>
                      <a:pt x="5561" y="1263"/>
                    </a:lnTo>
                    <a:lnTo>
                      <a:pt x="5710" y="1284"/>
                    </a:lnTo>
                    <a:lnTo>
                      <a:pt x="5856" y="1311"/>
                    </a:lnTo>
                    <a:lnTo>
                      <a:pt x="5999" y="1342"/>
                    </a:lnTo>
                    <a:lnTo>
                      <a:pt x="6141" y="1380"/>
                    </a:lnTo>
                    <a:lnTo>
                      <a:pt x="6281" y="1422"/>
                    </a:lnTo>
                    <a:lnTo>
                      <a:pt x="6418" y="1470"/>
                    </a:lnTo>
                    <a:lnTo>
                      <a:pt x="6552" y="1523"/>
                    </a:lnTo>
                    <a:lnTo>
                      <a:pt x="6685" y="1581"/>
                    </a:lnTo>
                    <a:lnTo>
                      <a:pt x="6815" y="1643"/>
                    </a:lnTo>
                    <a:lnTo>
                      <a:pt x="6941" y="1710"/>
                    </a:lnTo>
                    <a:lnTo>
                      <a:pt x="7066" y="1783"/>
                    </a:lnTo>
                    <a:lnTo>
                      <a:pt x="7186" y="1858"/>
                    </a:lnTo>
                    <a:lnTo>
                      <a:pt x="7304" y="1939"/>
                    </a:lnTo>
                    <a:lnTo>
                      <a:pt x="7419" y="2024"/>
                    </a:lnTo>
                    <a:lnTo>
                      <a:pt x="7530" y="2113"/>
                    </a:lnTo>
                    <a:lnTo>
                      <a:pt x="7638" y="2207"/>
                    </a:lnTo>
                    <a:lnTo>
                      <a:pt x="7743" y="2304"/>
                    </a:lnTo>
                    <a:lnTo>
                      <a:pt x="7843" y="2404"/>
                    </a:lnTo>
                    <a:lnTo>
                      <a:pt x="7940" y="2509"/>
                    </a:lnTo>
                    <a:lnTo>
                      <a:pt x="8033" y="2618"/>
                    </a:lnTo>
                    <a:lnTo>
                      <a:pt x="8121" y="2729"/>
                    </a:lnTo>
                    <a:lnTo>
                      <a:pt x="8206" y="2844"/>
                    </a:lnTo>
                    <a:lnTo>
                      <a:pt x="8286" y="2962"/>
                    </a:lnTo>
                    <a:lnTo>
                      <a:pt x="8363" y="3083"/>
                    </a:lnTo>
                    <a:lnTo>
                      <a:pt x="8434" y="3208"/>
                    </a:lnTo>
                    <a:lnTo>
                      <a:pt x="8500" y="3335"/>
                    </a:lnTo>
                    <a:lnTo>
                      <a:pt x="8563" y="3465"/>
                    </a:lnTo>
                    <a:lnTo>
                      <a:pt x="8620" y="3597"/>
                    </a:lnTo>
                    <a:lnTo>
                      <a:pt x="8673" y="3732"/>
                    </a:lnTo>
                    <a:lnTo>
                      <a:pt x="9650" y="2871"/>
                    </a:lnTo>
                    <a:lnTo>
                      <a:pt x="9571" y="2713"/>
                    </a:lnTo>
                    <a:lnTo>
                      <a:pt x="9487" y="2559"/>
                    </a:lnTo>
                    <a:lnTo>
                      <a:pt x="9398" y="2409"/>
                    </a:lnTo>
                    <a:lnTo>
                      <a:pt x="9304" y="2260"/>
                    </a:lnTo>
                    <a:lnTo>
                      <a:pt x="9205" y="2116"/>
                    </a:lnTo>
                    <a:lnTo>
                      <a:pt x="9102" y="1976"/>
                    </a:lnTo>
                    <a:lnTo>
                      <a:pt x="8993" y="1840"/>
                    </a:lnTo>
                    <a:lnTo>
                      <a:pt x="8880" y="1707"/>
                    </a:lnTo>
                    <a:lnTo>
                      <a:pt x="8763" y="1579"/>
                    </a:lnTo>
                    <a:lnTo>
                      <a:pt x="8640" y="1454"/>
                    </a:lnTo>
                    <a:lnTo>
                      <a:pt x="8514" y="1334"/>
                    </a:lnTo>
                    <a:lnTo>
                      <a:pt x="8384" y="1218"/>
                    </a:lnTo>
                    <a:lnTo>
                      <a:pt x="8251" y="1106"/>
                    </a:lnTo>
                    <a:lnTo>
                      <a:pt x="8113" y="999"/>
                    </a:lnTo>
                    <a:lnTo>
                      <a:pt x="7971" y="897"/>
                    </a:lnTo>
                    <a:lnTo>
                      <a:pt x="7826" y="799"/>
                    </a:lnTo>
                    <a:lnTo>
                      <a:pt x="7676" y="707"/>
                    </a:lnTo>
                    <a:lnTo>
                      <a:pt x="7525" y="620"/>
                    </a:lnTo>
                    <a:lnTo>
                      <a:pt x="7369" y="538"/>
                    </a:lnTo>
                    <a:lnTo>
                      <a:pt x="7211" y="461"/>
                    </a:lnTo>
                    <a:lnTo>
                      <a:pt x="7049" y="390"/>
                    </a:lnTo>
                    <a:lnTo>
                      <a:pt x="6885" y="325"/>
                    </a:lnTo>
                    <a:lnTo>
                      <a:pt x="6717" y="264"/>
                    </a:lnTo>
                    <a:lnTo>
                      <a:pt x="6548" y="210"/>
                    </a:lnTo>
                    <a:lnTo>
                      <a:pt x="6375" y="162"/>
                    </a:lnTo>
                    <a:lnTo>
                      <a:pt x="6201" y="119"/>
                    </a:lnTo>
                    <a:lnTo>
                      <a:pt x="6024" y="83"/>
                    </a:lnTo>
                    <a:lnTo>
                      <a:pt x="5844" y="53"/>
                    </a:lnTo>
                    <a:lnTo>
                      <a:pt x="5664" y="30"/>
                    </a:lnTo>
                    <a:lnTo>
                      <a:pt x="5480" y="14"/>
                    </a:lnTo>
                    <a:lnTo>
                      <a:pt x="5296" y="3"/>
                    </a:lnTo>
                    <a:lnTo>
                      <a:pt x="5109" y="0"/>
                    </a:lnTo>
                    <a:lnTo>
                      <a:pt x="4950" y="2"/>
                    </a:lnTo>
                    <a:lnTo>
                      <a:pt x="4792" y="10"/>
                    </a:lnTo>
                    <a:lnTo>
                      <a:pt x="4635" y="22"/>
                    </a:lnTo>
                    <a:lnTo>
                      <a:pt x="4480" y="39"/>
                    </a:lnTo>
                    <a:lnTo>
                      <a:pt x="4327" y="60"/>
                    </a:lnTo>
                    <a:lnTo>
                      <a:pt x="4174" y="87"/>
                    </a:lnTo>
                    <a:lnTo>
                      <a:pt x="4024" y="118"/>
                    </a:lnTo>
                    <a:lnTo>
                      <a:pt x="3874" y="154"/>
                    </a:lnTo>
                    <a:lnTo>
                      <a:pt x="3727" y="193"/>
                    </a:lnTo>
                    <a:lnTo>
                      <a:pt x="3582" y="238"/>
                    </a:lnTo>
                    <a:lnTo>
                      <a:pt x="3438" y="286"/>
                    </a:lnTo>
                    <a:lnTo>
                      <a:pt x="3296" y="338"/>
                    </a:lnTo>
                    <a:lnTo>
                      <a:pt x="3157" y="395"/>
                    </a:lnTo>
                    <a:lnTo>
                      <a:pt x="3019" y="456"/>
                    </a:lnTo>
                    <a:lnTo>
                      <a:pt x="2883" y="520"/>
                    </a:lnTo>
                    <a:lnTo>
                      <a:pt x="2751" y="589"/>
                    </a:lnTo>
                    <a:lnTo>
                      <a:pt x="2620" y="661"/>
                    </a:lnTo>
                    <a:lnTo>
                      <a:pt x="2491" y="738"/>
                    </a:lnTo>
                    <a:lnTo>
                      <a:pt x="2365" y="818"/>
                    </a:lnTo>
                    <a:lnTo>
                      <a:pt x="2242" y="901"/>
                    </a:lnTo>
                    <a:lnTo>
                      <a:pt x="2121" y="988"/>
                    </a:lnTo>
                    <a:lnTo>
                      <a:pt x="2003" y="1078"/>
                    </a:lnTo>
                    <a:lnTo>
                      <a:pt x="1888" y="1172"/>
                    </a:lnTo>
                    <a:lnTo>
                      <a:pt x="1775" y="1269"/>
                    </a:lnTo>
                    <a:lnTo>
                      <a:pt x="1665" y="1369"/>
                    </a:lnTo>
                    <a:lnTo>
                      <a:pt x="1559" y="1473"/>
                    </a:lnTo>
                    <a:lnTo>
                      <a:pt x="1456" y="1579"/>
                    </a:lnTo>
                    <a:lnTo>
                      <a:pt x="1355" y="1688"/>
                    </a:lnTo>
                    <a:lnTo>
                      <a:pt x="1258" y="1800"/>
                    </a:lnTo>
                    <a:lnTo>
                      <a:pt x="1164" y="1915"/>
                    </a:lnTo>
                    <a:lnTo>
                      <a:pt x="1073" y="2033"/>
                    </a:lnTo>
                    <a:lnTo>
                      <a:pt x="986" y="2155"/>
                    </a:lnTo>
                    <a:lnTo>
                      <a:pt x="0" y="1393"/>
                    </a:lnTo>
                    <a:lnTo>
                      <a:pt x="88" y="2752"/>
                    </a:lnTo>
                    <a:lnTo>
                      <a:pt x="177" y="41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未知"/>
              <p:cNvSpPr>
                <a:spLocks noEditPoints="1"/>
              </p:cNvSpPr>
              <p:nvPr/>
            </p:nvSpPr>
            <p:spPr bwMode="auto">
              <a:xfrm>
                <a:off x="203" y="279"/>
                <a:ext cx="208" cy="111"/>
              </a:xfrm>
              <a:custGeom>
                <a:avLst/>
                <a:gdLst>
                  <a:gd name="T0" fmla="*/ 5418 w 5418"/>
                  <a:gd name="T1" fmla="*/ 0 h 2909"/>
                  <a:gd name="T2" fmla="*/ 0 w 5418"/>
                  <a:gd name="T3" fmla="*/ 2909 h 2909"/>
                  <a:gd name="T4" fmla="*/ 3663 w 5418"/>
                  <a:gd name="T5" fmla="*/ 1461 h 2909"/>
                  <a:gd name="T6" fmla="*/ 4959 w 5418"/>
                  <a:gd name="T7" fmla="*/ 438 h 2909"/>
                  <a:gd name="T8" fmla="*/ 4556 w 5418"/>
                  <a:gd name="T9" fmla="*/ 2535 h 2909"/>
                  <a:gd name="T10" fmla="*/ 3138 w 5418"/>
                  <a:gd name="T11" fmla="*/ 1875 h 2909"/>
                  <a:gd name="T12" fmla="*/ 3131 w 5418"/>
                  <a:gd name="T13" fmla="*/ 1882 h 2909"/>
                  <a:gd name="T14" fmla="*/ 3097 w 5418"/>
                  <a:gd name="T15" fmla="*/ 1903 h 2909"/>
                  <a:gd name="T16" fmla="*/ 3039 w 5418"/>
                  <a:gd name="T17" fmla="*/ 1939 h 2909"/>
                  <a:gd name="T18" fmla="*/ 2983 w 5418"/>
                  <a:gd name="T19" fmla="*/ 1969 h 2909"/>
                  <a:gd name="T20" fmla="*/ 2929 w 5418"/>
                  <a:gd name="T21" fmla="*/ 1993 h 2909"/>
                  <a:gd name="T22" fmla="*/ 2876 w 5418"/>
                  <a:gd name="T23" fmla="*/ 2011 h 2909"/>
                  <a:gd name="T24" fmla="*/ 2827 w 5418"/>
                  <a:gd name="T25" fmla="*/ 2026 h 2909"/>
                  <a:gd name="T26" fmla="*/ 2779 w 5418"/>
                  <a:gd name="T27" fmla="*/ 2036 h 2909"/>
                  <a:gd name="T28" fmla="*/ 2734 w 5418"/>
                  <a:gd name="T29" fmla="*/ 2042 h 2909"/>
                  <a:gd name="T30" fmla="*/ 2694 w 5418"/>
                  <a:gd name="T31" fmla="*/ 2044 h 2909"/>
                  <a:gd name="T32" fmla="*/ 2659 w 5418"/>
                  <a:gd name="T33" fmla="*/ 2044 h 2909"/>
                  <a:gd name="T34" fmla="*/ 2610 w 5418"/>
                  <a:gd name="T35" fmla="*/ 2040 h 2909"/>
                  <a:gd name="T36" fmla="*/ 2550 w 5418"/>
                  <a:gd name="T37" fmla="*/ 2030 h 2909"/>
                  <a:gd name="T38" fmla="*/ 2497 w 5418"/>
                  <a:gd name="T39" fmla="*/ 2013 h 2909"/>
                  <a:gd name="T40" fmla="*/ 2452 w 5418"/>
                  <a:gd name="T41" fmla="*/ 1994 h 2909"/>
                  <a:gd name="T42" fmla="*/ 2412 w 5418"/>
                  <a:gd name="T43" fmla="*/ 1973 h 2909"/>
                  <a:gd name="T44" fmla="*/ 2380 w 5418"/>
                  <a:gd name="T45" fmla="*/ 1952 h 2909"/>
                  <a:gd name="T46" fmla="*/ 2355 w 5418"/>
                  <a:gd name="T47" fmla="*/ 1932 h 2909"/>
                  <a:gd name="T48" fmla="*/ 2315 w 5418"/>
                  <a:gd name="T49" fmla="*/ 1900 h 2909"/>
                  <a:gd name="T50" fmla="*/ 2315 w 5418"/>
                  <a:gd name="T51" fmla="*/ 1900 h 2909"/>
                  <a:gd name="T52" fmla="*/ 2103 w 5418"/>
                  <a:gd name="T53" fmla="*/ 1734 h 2909"/>
                  <a:gd name="T54" fmla="*/ 1644 w 5418"/>
                  <a:gd name="T55" fmla="*/ 2023 h 2909"/>
                  <a:gd name="T56" fmla="*/ 4556 w 5418"/>
                  <a:gd name="T57" fmla="*/ 2535 h 2909"/>
                  <a:gd name="T58" fmla="*/ 1762 w 5418"/>
                  <a:gd name="T59" fmla="*/ 1464 h 2909"/>
                  <a:gd name="T60" fmla="*/ 460 w 5418"/>
                  <a:gd name="T61" fmla="*/ 2316 h 2909"/>
                  <a:gd name="T62" fmla="*/ 2671 w 5418"/>
                  <a:gd name="T63" fmla="*/ 1659 h 2909"/>
                  <a:gd name="T64" fmla="*/ 2684 w 5418"/>
                  <a:gd name="T65" fmla="*/ 1671 h 2909"/>
                  <a:gd name="T66" fmla="*/ 2686 w 5418"/>
                  <a:gd name="T67" fmla="*/ 1671 h 2909"/>
                  <a:gd name="T68" fmla="*/ 2708 w 5418"/>
                  <a:gd name="T69" fmla="*/ 1665 h 2909"/>
                  <a:gd name="T70" fmla="*/ 2737 w 5418"/>
                  <a:gd name="T71" fmla="*/ 1653 h 2909"/>
                  <a:gd name="T72" fmla="*/ 2776 w 5418"/>
                  <a:gd name="T73" fmla="*/ 1631 h 2909"/>
                  <a:gd name="T74" fmla="*/ 2827 w 5418"/>
                  <a:gd name="T75" fmla="*/ 1599 h 2909"/>
                  <a:gd name="T76" fmla="*/ 1060 w 5418"/>
                  <a:gd name="T77" fmla="*/ 390 h 2909"/>
                  <a:gd name="T78" fmla="*/ 2657 w 5418"/>
                  <a:gd name="T79" fmla="*/ 1666 h 2909"/>
                  <a:gd name="T80" fmla="*/ 2657 w 5418"/>
                  <a:gd name="T81" fmla="*/ 1669 h 2909"/>
                  <a:gd name="T82" fmla="*/ 2662 w 5418"/>
                  <a:gd name="T83" fmla="*/ 1672 h 2909"/>
                  <a:gd name="T84" fmla="*/ 2674 w 5418"/>
                  <a:gd name="T85" fmla="*/ 1672 h 2909"/>
                  <a:gd name="T86" fmla="*/ 2328 w 5418"/>
                  <a:gd name="T87" fmla="*/ 1905 h 2909"/>
                  <a:gd name="T88" fmla="*/ 2379 w 5418"/>
                  <a:gd name="T89" fmla="*/ 1883 h 2909"/>
                  <a:gd name="T90" fmla="*/ 2363 w 5418"/>
                  <a:gd name="T91" fmla="*/ 1870 h 29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418" h="2909">
                    <a:moveTo>
                      <a:pt x="0" y="0"/>
                    </a:moveTo>
                    <a:lnTo>
                      <a:pt x="5418" y="0"/>
                    </a:lnTo>
                    <a:lnTo>
                      <a:pt x="5418" y="2909"/>
                    </a:lnTo>
                    <a:lnTo>
                      <a:pt x="0" y="2909"/>
                    </a:lnTo>
                    <a:lnTo>
                      <a:pt x="0" y="0"/>
                    </a:lnTo>
                    <a:close/>
                    <a:moveTo>
                      <a:pt x="3663" y="1461"/>
                    </a:moveTo>
                    <a:lnTo>
                      <a:pt x="4959" y="2318"/>
                    </a:lnTo>
                    <a:lnTo>
                      <a:pt x="4959" y="438"/>
                    </a:lnTo>
                    <a:lnTo>
                      <a:pt x="3663" y="1461"/>
                    </a:lnTo>
                    <a:close/>
                    <a:moveTo>
                      <a:pt x="4556" y="2535"/>
                    </a:moveTo>
                    <a:lnTo>
                      <a:pt x="3331" y="1723"/>
                    </a:lnTo>
                    <a:lnTo>
                      <a:pt x="3138" y="1875"/>
                    </a:lnTo>
                    <a:lnTo>
                      <a:pt x="3139" y="1874"/>
                    </a:lnTo>
                    <a:lnTo>
                      <a:pt x="3131" y="1882"/>
                    </a:lnTo>
                    <a:lnTo>
                      <a:pt x="3127" y="1884"/>
                    </a:lnTo>
                    <a:lnTo>
                      <a:pt x="3097" y="1903"/>
                    </a:lnTo>
                    <a:lnTo>
                      <a:pt x="3068" y="1922"/>
                    </a:lnTo>
                    <a:lnTo>
                      <a:pt x="3039" y="1939"/>
                    </a:lnTo>
                    <a:lnTo>
                      <a:pt x="3011" y="1954"/>
                    </a:lnTo>
                    <a:lnTo>
                      <a:pt x="2983" y="1969"/>
                    </a:lnTo>
                    <a:lnTo>
                      <a:pt x="2955" y="1981"/>
                    </a:lnTo>
                    <a:lnTo>
                      <a:pt x="2929" y="1993"/>
                    </a:lnTo>
                    <a:lnTo>
                      <a:pt x="2902" y="2003"/>
                    </a:lnTo>
                    <a:lnTo>
                      <a:pt x="2876" y="2011"/>
                    </a:lnTo>
                    <a:lnTo>
                      <a:pt x="2851" y="2020"/>
                    </a:lnTo>
                    <a:lnTo>
                      <a:pt x="2827" y="2026"/>
                    </a:lnTo>
                    <a:lnTo>
                      <a:pt x="2802" y="2031"/>
                    </a:lnTo>
                    <a:lnTo>
                      <a:pt x="2779" y="2036"/>
                    </a:lnTo>
                    <a:lnTo>
                      <a:pt x="2757" y="2039"/>
                    </a:lnTo>
                    <a:lnTo>
                      <a:pt x="2734" y="2042"/>
                    </a:lnTo>
                    <a:lnTo>
                      <a:pt x="2712" y="2043"/>
                    </a:lnTo>
                    <a:lnTo>
                      <a:pt x="2694" y="2044"/>
                    </a:lnTo>
                    <a:lnTo>
                      <a:pt x="2677" y="2044"/>
                    </a:lnTo>
                    <a:lnTo>
                      <a:pt x="2659" y="2044"/>
                    </a:lnTo>
                    <a:lnTo>
                      <a:pt x="2643" y="2043"/>
                    </a:lnTo>
                    <a:lnTo>
                      <a:pt x="2610" y="2040"/>
                    </a:lnTo>
                    <a:lnTo>
                      <a:pt x="2579" y="2036"/>
                    </a:lnTo>
                    <a:lnTo>
                      <a:pt x="2550" y="2030"/>
                    </a:lnTo>
                    <a:lnTo>
                      <a:pt x="2523" y="2022"/>
                    </a:lnTo>
                    <a:lnTo>
                      <a:pt x="2497" y="2013"/>
                    </a:lnTo>
                    <a:lnTo>
                      <a:pt x="2474" y="2004"/>
                    </a:lnTo>
                    <a:lnTo>
                      <a:pt x="2452" y="1994"/>
                    </a:lnTo>
                    <a:lnTo>
                      <a:pt x="2431" y="1983"/>
                    </a:lnTo>
                    <a:lnTo>
                      <a:pt x="2412" y="1973"/>
                    </a:lnTo>
                    <a:lnTo>
                      <a:pt x="2396" y="1962"/>
                    </a:lnTo>
                    <a:lnTo>
                      <a:pt x="2380" y="1952"/>
                    </a:lnTo>
                    <a:lnTo>
                      <a:pt x="2367" y="1942"/>
                    </a:lnTo>
                    <a:lnTo>
                      <a:pt x="2355" y="1932"/>
                    </a:lnTo>
                    <a:lnTo>
                      <a:pt x="2346" y="1924"/>
                    </a:lnTo>
                    <a:lnTo>
                      <a:pt x="2315" y="1900"/>
                    </a:lnTo>
                    <a:lnTo>
                      <a:pt x="2315" y="1900"/>
                    </a:lnTo>
                    <a:lnTo>
                      <a:pt x="2315" y="1900"/>
                    </a:lnTo>
                    <a:lnTo>
                      <a:pt x="2314" y="1899"/>
                    </a:lnTo>
                    <a:lnTo>
                      <a:pt x="2103" y="1734"/>
                    </a:lnTo>
                    <a:lnTo>
                      <a:pt x="2095" y="1727"/>
                    </a:lnTo>
                    <a:lnTo>
                      <a:pt x="1644" y="2023"/>
                    </a:lnTo>
                    <a:lnTo>
                      <a:pt x="861" y="2535"/>
                    </a:lnTo>
                    <a:lnTo>
                      <a:pt x="4556" y="2535"/>
                    </a:lnTo>
                    <a:close/>
                    <a:moveTo>
                      <a:pt x="460" y="2316"/>
                    </a:moveTo>
                    <a:lnTo>
                      <a:pt x="1762" y="1464"/>
                    </a:lnTo>
                    <a:lnTo>
                      <a:pt x="460" y="438"/>
                    </a:lnTo>
                    <a:lnTo>
                      <a:pt x="460" y="2316"/>
                    </a:lnTo>
                    <a:close/>
                    <a:moveTo>
                      <a:pt x="1060" y="390"/>
                    </a:moveTo>
                    <a:lnTo>
                      <a:pt x="2671" y="1659"/>
                    </a:lnTo>
                    <a:lnTo>
                      <a:pt x="2674" y="1662"/>
                    </a:lnTo>
                    <a:lnTo>
                      <a:pt x="2684" y="1671"/>
                    </a:lnTo>
                    <a:lnTo>
                      <a:pt x="2685" y="1671"/>
                    </a:lnTo>
                    <a:lnTo>
                      <a:pt x="2686" y="1671"/>
                    </a:lnTo>
                    <a:lnTo>
                      <a:pt x="2696" y="1668"/>
                    </a:lnTo>
                    <a:lnTo>
                      <a:pt x="2708" y="1665"/>
                    </a:lnTo>
                    <a:lnTo>
                      <a:pt x="2721" y="1660"/>
                    </a:lnTo>
                    <a:lnTo>
                      <a:pt x="2737" y="1653"/>
                    </a:lnTo>
                    <a:lnTo>
                      <a:pt x="2756" y="1643"/>
                    </a:lnTo>
                    <a:lnTo>
                      <a:pt x="2776" y="1631"/>
                    </a:lnTo>
                    <a:lnTo>
                      <a:pt x="2800" y="1616"/>
                    </a:lnTo>
                    <a:lnTo>
                      <a:pt x="2827" y="1599"/>
                    </a:lnTo>
                    <a:lnTo>
                      <a:pt x="4351" y="396"/>
                    </a:lnTo>
                    <a:lnTo>
                      <a:pt x="1060" y="390"/>
                    </a:lnTo>
                    <a:close/>
                    <a:moveTo>
                      <a:pt x="2674" y="1672"/>
                    </a:moveTo>
                    <a:lnTo>
                      <a:pt x="2657" y="1666"/>
                    </a:lnTo>
                    <a:lnTo>
                      <a:pt x="2657" y="1667"/>
                    </a:lnTo>
                    <a:lnTo>
                      <a:pt x="2657" y="1669"/>
                    </a:lnTo>
                    <a:lnTo>
                      <a:pt x="2659" y="1671"/>
                    </a:lnTo>
                    <a:lnTo>
                      <a:pt x="2662" y="1672"/>
                    </a:lnTo>
                    <a:lnTo>
                      <a:pt x="2667" y="1672"/>
                    </a:lnTo>
                    <a:lnTo>
                      <a:pt x="2674" y="1672"/>
                    </a:lnTo>
                    <a:close/>
                    <a:moveTo>
                      <a:pt x="2363" y="1870"/>
                    </a:moveTo>
                    <a:lnTo>
                      <a:pt x="2328" y="1905"/>
                    </a:lnTo>
                    <a:lnTo>
                      <a:pt x="2379" y="1883"/>
                    </a:lnTo>
                    <a:lnTo>
                      <a:pt x="2379" y="1883"/>
                    </a:lnTo>
                    <a:lnTo>
                      <a:pt x="2379" y="1883"/>
                    </a:lnTo>
                    <a:lnTo>
                      <a:pt x="2363" y="187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未知"/>
              <p:cNvSpPr>
                <a:spLocks noEditPoints="1"/>
              </p:cNvSpPr>
              <p:nvPr/>
            </p:nvSpPr>
            <p:spPr bwMode="auto">
              <a:xfrm>
                <a:off x="193" y="270"/>
                <a:ext cx="209" cy="112"/>
              </a:xfrm>
              <a:custGeom>
                <a:avLst/>
                <a:gdLst>
                  <a:gd name="T0" fmla="*/ 5418 w 5418"/>
                  <a:gd name="T1" fmla="*/ 0 h 2909"/>
                  <a:gd name="T2" fmla="*/ 0 w 5418"/>
                  <a:gd name="T3" fmla="*/ 2909 h 2909"/>
                  <a:gd name="T4" fmla="*/ 3663 w 5418"/>
                  <a:gd name="T5" fmla="*/ 1462 h 2909"/>
                  <a:gd name="T6" fmla="*/ 4958 w 5418"/>
                  <a:gd name="T7" fmla="*/ 439 h 2909"/>
                  <a:gd name="T8" fmla="*/ 4557 w 5418"/>
                  <a:gd name="T9" fmla="*/ 2535 h 2909"/>
                  <a:gd name="T10" fmla="*/ 3137 w 5418"/>
                  <a:gd name="T11" fmla="*/ 1876 h 2909"/>
                  <a:gd name="T12" fmla="*/ 3130 w 5418"/>
                  <a:gd name="T13" fmla="*/ 1881 h 2909"/>
                  <a:gd name="T14" fmla="*/ 3097 w 5418"/>
                  <a:gd name="T15" fmla="*/ 1904 h 2909"/>
                  <a:gd name="T16" fmla="*/ 3038 w 5418"/>
                  <a:gd name="T17" fmla="*/ 1939 h 2909"/>
                  <a:gd name="T18" fmla="*/ 2982 w 5418"/>
                  <a:gd name="T19" fmla="*/ 1969 h 2909"/>
                  <a:gd name="T20" fmla="*/ 2928 w 5418"/>
                  <a:gd name="T21" fmla="*/ 1993 h 2909"/>
                  <a:gd name="T22" fmla="*/ 2876 w 5418"/>
                  <a:gd name="T23" fmla="*/ 2012 h 2909"/>
                  <a:gd name="T24" fmla="*/ 2826 w 5418"/>
                  <a:gd name="T25" fmla="*/ 2026 h 2909"/>
                  <a:gd name="T26" fmla="*/ 2779 w 5418"/>
                  <a:gd name="T27" fmla="*/ 2037 h 2909"/>
                  <a:gd name="T28" fmla="*/ 2734 w 5418"/>
                  <a:gd name="T29" fmla="*/ 2043 h 2909"/>
                  <a:gd name="T30" fmla="*/ 2694 w 5418"/>
                  <a:gd name="T31" fmla="*/ 2045 h 2909"/>
                  <a:gd name="T32" fmla="*/ 2660 w 5418"/>
                  <a:gd name="T33" fmla="*/ 2045 h 2909"/>
                  <a:gd name="T34" fmla="*/ 2610 w 5418"/>
                  <a:gd name="T35" fmla="*/ 2041 h 2909"/>
                  <a:gd name="T36" fmla="*/ 2551 w 5418"/>
                  <a:gd name="T37" fmla="*/ 2030 h 2909"/>
                  <a:gd name="T38" fmla="*/ 2498 w 5418"/>
                  <a:gd name="T39" fmla="*/ 2014 h 2909"/>
                  <a:gd name="T40" fmla="*/ 2451 w 5418"/>
                  <a:gd name="T41" fmla="*/ 1994 h 2909"/>
                  <a:gd name="T42" fmla="*/ 2412 w 5418"/>
                  <a:gd name="T43" fmla="*/ 1973 h 2909"/>
                  <a:gd name="T44" fmla="*/ 2381 w 5418"/>
                  <a:gd name="T45" fmla="*/ 1953 h 2909"/>
                  <a:gd name="T46" fmla="*/ 2356 w 5418"/>
                  <a:gd name="T47" fmla="*/ 1933 h 2909"/>
                  <a:gd name="T48" fmla="*/ 2315 w 5418"/>
                  <a:gd name="T49" fmla="*/ 1901 h 2909"/>
                  <a:gd name="T50" fmla="*/ 2314 w 5418"/>
                  <a:gd name="T51" fmla="*/ 1901 h 2909"/>
                  <a:gd name="T52" fmla="*/ 2104 w 5418"/>
                  <a:gd name="T53" fmla="*/ 1734 h 2909"/>
                  <a:gd name="T54" fmla="*/ 1643 w 5418"/>
                  <a:gd name="T55" fmla="*/ 2023 h 2909"/>
                  <a:gd name="T56" fmla="*/ 4557 w 5418"/>
                  <a:gd name="T57" fmla="*/ 2535 h 2909"/>
                  <a:gd name="T58" fmla="*/ 1763 w 5418"/>
                  <a:gd name="T59" fmla="*/ 1465 h 2909"/>
                  <a:gd name="T60" fmla="*/ 461 w 5418"/>
                  <a:gd name="T61" fmla="*/ 2316 h 2909"/>
                  <a:gd name="T62" fmla="*/ 2670 w 5418"/>
                  <a:gd name="T63" fmla="*/ 1659 h 2909"/>
                  <a:gd name="T64" fmla="*/ 2683 w 5418"/>
                  <a:gd name="T65" fmla="*/ 1672 h 2909"/>
                  <a:gd name="T66" fmla="*/ 2686 w 5418"/>
                  <a:gd name="T67" fmla="*/ 1672 h 2909"/>
                  <a:gd name="T68" fmla="*/ 2707 w 5418"/>
                  <a:gd name="T69" fmla="*/ 1666 h 2909"/>
                  <a:gd name="T70" fmla="*/ 2737 w 5418"/>
                  <a:gd name="T71" fmla="*/ 1653 h 2909"/>
                  <a:gd name="T72" fmla="*/ 2777 w 5418"/>
                  <a:gd name="T73" fmla="*/ 1631 h 2909"/>
                  <a:gd name="T74" fmla="*/ 2826 w 5418"/>
                  <a:gd name="T75" fmla="*/ 1599 h 2909"/>
                  <a:gd name="T76" fmla="*/ 1061 w 5418"/>
                  <a:gd name="T77" fmla="*/ 391 h 2909"/>
                  <a:gd name="T78" fmla="*/ 2657 w 5418"/>
                  <a:gd name="T79" fmla="*/ 1667 h 2909"/>
                  <a:gd name="T80" fmla="*/ 2657 w 5418"/>
                  <a:gd name="T81" fmla="*/ 1670 h 2909"/>
                  <a:gd name="T82" fmla="*/ 2663 w 5418"/>
                  <a:gd name="T83" fmla="*/ 1673 h 2909"/>
                  <a:gd name="T84" fmla="*/ 2674 w 5418"/>
                  <a:gd name="T85" fmla="*/ 1673 h 2909"/>
                  <a:gd name="T86" fmla="*/ 2329 w 5418"/>
                  <a:gd name="T87" fmla="*/ 1905 h 2909"/>
                  <a:gd name="T88" fmla="*/ 2380 w 5418"/>
                  <a:gd name="T89" fmla="*/ 1883 h 2909"/>
                  <a:gd name="T90" fmla="*/ 2363 w 5418"/>
                  <a:gd name="T91" fmla="*/ 1871 h 29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418" h="2909">
                    <a:moveTo>
                      <a:pt x="0" y="0"/>
                    </a:moveTo>
                    <a:lnTo>
                      <a:pt x="5418" y="0"/>
                    </a:lnTo>
                    <a:lnTo>
                      <a:pt x="5418" y="2909"/>
                    </a:lnTo>
                    <a:lnTo>
                      <a:pt x="0" y="2909"/>
                    </a:lnTo>
                    <a:lnTo>
                      <a:pt x="0" y="0"/>
                    </a:lnTo>
                    <a:close/>
                    <a:moveTo>
                      <a:pt x="3663" y="1462"/>
                    </a:moveTo>
                    <a:lnTo>
                      <a:pt x="4958" y="2319"/>
                    </a:lnTo>
                    <a:lnTo>
                      <a:pt x="4958" y="439"/>
                    </a:lnTo>
                    <a:lnTo>
                      <a:pt x="3663" y="1462"/>
                    </a:lnTo>
                    <a:close/>
                    <a:moveTo>
                      <a:pt x="4557" y="2535"/>
                    </a:moveTo>
                    <a:lnTo>
                      <a:pt x="3331" y="1724"/>
                    </a:lnTo>
                    <a:lnTo>
                      <a:pt x="3137" y="1876"/>
                    </a:lnTo>
                    <a:lnTo>
                      <a:pt x="3138" y="1875"/>
                    </a:lnTo>
                    <a:lnTo>
                      <a:pt x="3130" y="1881"/>
                    </a:lnTo>
                    <a:lnTo>
                      <a:pt x="3127" y="1884"/>
                    </a:lnTo>
                    <a:lnTo>
                      <a:pt x="3097" y="1904"/>
                    </a:lnTo>
                    <a:lnTo>
                      <a:pt x="3067" y="1923"/>
                    </a:lnTo>
                    <a:lnTo>
                      <a:pt x="3038" y="1939"/>
                    </a:lnTo>
                    <a:lnTo>
                      <a:pt x="3010" y="1955"/>
                    </a:lnTo>
                    <a:lnTo>
                      <a:pt x="2982" y="1969"/>
                    </a:lnTo>
                    <a:lnTo>
                      <a:pt x="2955" y="1982"/>
                    </a:lnTo>
                    <a:lnTo>
                      <a:pt x="2928" y="1993"/>
                    </a:lnTo>
                    <a:lnTo>
                      <a:pt x="2902" y="2004"/>
                    </a:lnTo>
                    <a:lnTo>
                      <a:pt x="2876" y="2012"/>
                    </a:lnTo>
                    <a:lnTo>
                      <a:pt x="2851" y="2020"/>
                    </a:lnTo>
                    <a:lnTo>
                      <a:pt x="2826" y="2026"/>
                    </a:lnTo>
                    <a:lnTo>
                      <a:pt x="2803" y="2031"/>
                    </a:lnTo>
                    <a:lnTo>
                      <a:pt x="2779" y="2037"/>
                    </a:lnTo>
                    <a:lnTo>
                      <a:pt x="2756" y="2040"/>
                    </a:lnTo>
                    <a:lnTo>
                      <a:pt x="2734" y="2043"/>
                    </a:lnTo>
                    <a:lnTo>
                      <a:pt x="2712" y="2044"/>
                    </a:lnTo>
                    <a:lnTo>
                      <a:pt x="2694" y="2045"/>
                    </a:lnTo>
                    <a:lnTo>
                      <a:pt x="2676" y="2045"/>
                    </a:lnTo>
                    <a:lnTo>
                      <a:pt x="2660" y="2045"/>
                    </a:lnTo>
                    <a:lnTo>
                      <a:pt x="2643" y="2044"/>
                    </a:lnTo>
                    <a:lnTo>
                      <a:pt x="2610" y="2041"/>
                    </a:lnTo>
                    <a:lnTo>
                      <a:pt x="2580" y="2037"/>
                    </a:lnTo>
                    <a:lnTo>
                      <a:pt x="2551" y="2030"/>
                    </a:lnTo>
                    <a:lnTo>
                      <a:pt x="2523" y="2022"/>
                    </a:lnTo>
                    <a:lnTo>
                      <a:pt x="2498" y="2014"/>
                    </a:lnTo>
                    <a:lnTo>
                      <a:pt x="2474" y="2005"/>
                    </a:lnTo>
                    <a:lnTo>
                      <a:pt x="2451" y="1994"/>
                    </a:lnTo>
                    <a:lnTo>
                      <a:pt x="2431" y="1984"/>
                    </a:lnTo>
                    <a:lnTo>
                      <a:pt x="2412" y="1973"/>
                    </a:lnTo>
                    <a:lnTo>
                      <a:pt x="2395" y="1962"/>
                    </a:lnTo>
                    <a:lnTo>
                      <a:pt x="2381" y="1953"/>
                    </a:lnTo>
                    <a:lnTo>
                      <a:pt x="2367" y="1942"/>
                    </a:lnTo>
                    <a:lnTo>
                      <a:pt x="2356" y="1933"/>
                    </a:lnTo>
                    <a:lnTo>
                      <a:pt x="2346" y="1925"/>
                    </a:lnTo>
                    <a:lnTo>
                      <a:pt x="2315" y="1901"/>
                    </a:lnTo>
                    <a:lnTo>
                      <a:pt x="2315" y="1901"/>
                    </a:lnTo>
                    <a:lnTo>
                      <a:pt x="2314" y="1901"/>
                    </a:lnTo>
                    <a:lnTo>
                      <a:pt x="2314" y="1900"/>
                    </a:lnTo>
                    <a:lnTo>
                      <a:pt x="2104" y="1734"/>
                    </a:lnTo>
                    <a:lnTo>
                      <a:pt x="2096" y="1728"/>
                    </a:lnTo>
                    <a:lnTo>
                      <a:pt x="1643" y="2023"/>
                    </a:lnTo>
                    <a:lnTo>
                      <a:pt x="861" y="2535"/>
                    </a:lnTo>
                    <a:lnTo>
                      <a:pt x="4557" y="2535"/>
                    </a:lnTo>
                    <a:close/>
                    <a:moveTo>
                      <a:pt x="461" y="2316"/>
                    </a:moveTo>
                    <a:lnTo>
                      <a:pt x="1763" y="1465"/>
                    </a:lnTo>
                    <a:lnTo>
                      <a:pt x="461" y="439"/>
                    </a:lnTo>
                    <a:lnTo>
                      <a:pt x="461" y="2316"/>
                    </a:lnTo>
                    <a:close/>
                    <a:moveTo>
                      <a:pt x="1061" y="391"/>
                    </a:moveTo>
                    <a:lnTo>
                      <a:pt x="2670" y="1659"/>
                    </a:lnTo>
                    <a:lnTo>
                      <a:pt x="2673" y="1663"/>
                    </a:lnTo>
                    <a:lnTo>
                      <a:pt x="2683" y="1672"/>
                    </a:lnTo>
                    <a:lnTo>
                      <a:pt x="2685" y="1672"/>
                    </a:lnTo>
                    <a:lnTo>
                      <a:pt x="2686" y="1672"/>
                    </a:lnTo>
                    <a:lnTo>
                      <a:pt x="2696" y="1669"/>
                    </a:lnTo>
                    <a:lnTo>
                      <a:pt x="2707" y="1666"/>
                    </a:lnTo>
                    <a:lnTo>
                      <a:pt x="2722" y="1661"/>
                    </a:lnTo>
                    <a:lnTo>
                      <a:pt x="2737" y="1653"/>
                    </a:lnTo>
                    <a:lnTo>
                      <a:pt x="2756" y="1644"/>
                    </a:lnTo>
                    <a:lnTo>
                      <a:pt x="2777" y="1631"/>
                    </a:lnTo>
                    <a:lnTo>
                      <a:pt x="2800" y="1617"/>
                    </a:lnTo>
                    <a:lnTo>
                      <a:pt x="2826" y="1599"/>
                    </a:lnTo>
                    <a:lnTo>
                      <a:pt x="4350" y="396"/>
                    </a:lnTo>
                    <a:lnTo>
                      <a:pt x="1061" y="391"/>
                    </a:lnTo>
                    <a:close/>
                    <a:moveTo>
                      <a:pt x="2674" y="1673"/>
                    </a:moveTo>
                    <a:lnTo>
                      <a:pt x="2657" y="1667"/>
                    </a:lnTo>
                    <a:lnTo>
                      <a:pt x="2656" y="1668"/>
                    </a:lnTo>
                    <a:lnTo>
                      <a:pt x="2657" y="1670"/>
                    </a:lnTo>
                    <a:lnTo>
                      <a:pt x="2660" y="1672"/>
                    </a:lnTo>
                    <a:lnTo>
                      <a:pt x="2663" y="1673"/>
                    </a:lnTo>
                    <a:lnTo>
                      <a:pt x="2667" y="1673"/>
                    </a:lnTo>
                    <a:lnTo>
                      <a:pt x="2674" y="1673"/>
                    </a:lnTo>
                    <a:close/>
                    <a:moveTo>
                      <a:pt x="2363" y="1871"/>
                    </a:moveTo>
                    <a:lnTo>
                      <a:pt x="2329" y="1905"/>
                    </a:lnTo>
                    <a:lnTo>
                      <a:pt x="2380" y="1883"/>
                    </a:lnTo>
                    <a:lnTo>
                      <a:pt x="2380" y="1883"/>
                    </a:lnTo>
                    <a:lnTo>
                      <a:pt x="2380" y="1883"/>
                    </a:lnTo>
                    <a:lnTo>
                      <a:pt x="2363" y="18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1072446" y="4449712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200" dirty="0" smtClean="0"/>
                <a:t>XMPP</a:t>
              </a:r>
            </a:p>
            <a:p>
              <a:pPr algn="ctr"/>
              <a:r>
                <a:rPr kumimoji="1" lang="en-US" altLang="zh-CN" sz="1200" dirty="0" smtClean="0"/>
                <a:t>Clients</a:t>
              </a:r>
              <a:endParaRPr kumimoji="1" lang="zh-CN" altLang="en-US" sz="1200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3160707" y="3679160"/>
              <a:ext cx="8989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200" dirty="0" smtClean="0"/>
                <a:t>Connection</a:t>
              </a:r>
            </a:p>
            <a:p>
              <a:pPr algn="ctr"/>
              <a:r>
                <a:rPr kumimoji="1" lang="en-US" altLang="zh-CN" sz="1200" dirty="0" smtClean="0"/>
                <a:t>Managers</a:t>
              </a:r>
              <a:endParaRPr kumimoji="1" lang="zh-CN" altLang="en-US" sz="1200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152242" y="4425427"/>
              <a:ext cx="736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200" dirty="0" smtClean="0"/>
                <a:t>Openfire</a:t>
              </a:r>
            </a:p>
            <a:p>
              <a:pPr algn="ctr"/>
              <a:r>
                <a:rPr kumimoji="1" lang="en-US" altLang="zh-CN" sz="1200" dirty="0" smtClean="0"/>
                <a:t>Server</a:t>
              </a:r>
              <a:endParaRPr kumimoji="1" lang="zh-CN" altLang="en-US" sz="1200" dirty="0"/>
            </a:p>
          </p:txBody>
        </p:sp>
        <p:sp>
          <p:nvSpPr>
            <p:cNvPr id="63" name="直线连接符 62"/>
            <p:cNvSpPr/>
            <p:nvPr/>
          </p:nvSpPr>
          <p:spPr>
            <a:xfrm flipV="1">
              <a:off x="4147903" y="2442109"/>
              <a:ext cx="855577" cy="599987"/>
            </a:xfrm>
            <a:prstGeom prst="line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4" name="直线连接符 63"/>
            <p:cNvSpPr/>
            <p:nvPr/>
          </p:nvSpPr>
          <p:spPr>
            <a:xfrm flipV="1">
              <a:off x="4147903" y="3165179"/>
              <a:ext cx="855577" cy="0"/>
            </a:xfrm>
            <a:prstGeom prst="line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5" name="直线连接符 64"/>
            <p:cNvSpPr/>
            <p:nvPr/>
          </p:nvSpPr>
          <p:spPr>
            <a:xfrm>
              <a:off x="4147903" y="3287286"/>
              <a:ext cx="855577" cy="556141"/>
            </a:xfrm>
            <a:prstGeom prst="line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6" name="直线连接符 65"/>
            <p:cNvSpPr/>
            <p:nvPr/>
          </p:nvSpPr>
          <p:spPr>
            <a:xfrm>
              <a:off x="1680305" y="2119700"/>
              <a:ext cx="1480402" cy="67747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7" name="直线连接符 66"/>
            <p:cNvSpPr/>
            <p:nvPr/>
          </p:nvSpPr>
          <p:spPr>
            <a:xfrm>
              <a:off x="1205875" y="2624160"/>
              <a:ext cx="1954831" cy="37019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8" name="直线连接符 67"/>
            <p:cNvSpPr/>
            <p:nvPr/>
          </p:nvSpPr>
          <p:spPr>
            <a:xfrm>
              <a:off x="1600993" y="3174636"/>
              <a:ext cx="155971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9" name="直线连接符 68"/>
            <p:cNvSpPr/>
            <p:nvPr/>
          </p:nvSpPr>
          <p:spPr>
            <a:xfrm flipV="1">
              <a:off x="1183678" y="3366723"/>
              <a:ext cx="1977028" cy="31243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0" name="直线连接符 69"/>
            <p:cNvSpPr/>
            <p:nvPr/>
          </p:nvSpPr>
          <p:spPr>
            <a:xfrm flipV="1">
              <a:off x="1680305" y="3581035"/>
              <a:ext cx="1480401" cy="59762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75" name="Group 12"/>
          <p:cNvGrpSpPr>
            <a:grpSpLocks/>
          </p:cNvGrpSpPr>
          <p:nvPr/>
        </p:nvGrpSpPr>
        <p:grpSpPr bwMode="auto">
          <a:xfrm>
            <a:off x="2079391" y="428714"/>
            <a:ext cx="468401" cy="699937"/>
            <a:chOff x="533" y="1096"/>
            <a:chExt cx="1044" cy="2366"/>
          </a:xfrm>
        </p:grpSpPr>
        <p:pic>
          <p:nvPicPr>
            <p:cNvPr id="76" name="Picture 13" descr="ma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3" y="1096"/>
              <a:ext cx="1044" cy="2366"/>
            </a:xfrm>
            <a:prstGeom prst="rect">
              <a:avLst/>
            </a:prstGeom>
            <a:noFill/>
          </p:spPr>
        </p:pic>
        <p:sp>
          <p:nvSpPr>
            <p:cNvPr id="77" name="Freeform 14"/>
            <p:cNvSpPr>
              <a:spLocks/>
            </p:cNvSpPr>
            <p:nvPr/>
          </p:nvSpPr>
          <p:spPr bwMode="gray">
            <a:xfrm>
              <a:off x="859" y="1098"/>
              <a:ext cx="425" cy="426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161" y="3"/>
                </a:cxn>
                <a:cxn ang="0">
                  <a:pos x="186" y="12"/>
                </a:cxn>
                <a:cxn ang="0">
                  <a:pos x="209" y="25"/>
                </a:cxn>
                <a:cxn ang="0">
                  <a:pos x="228" y="42"/>
                </a:cxn>
                <a:cxn ang="0">
                  <a:pos x="245" y="64"/>
                </a:cxn>
                <a:cxn ang="0">
                  <a:pos x="257" y="88"/>
                </a:cxn>
                <a:cxn ang="0">
                  <a:pos x="265" y="116"/>
                </a:cxn>
                <a:cxn ang="0">
                  <a:pos x="267" y="146"/>
                </a:cxn>
                <a:cxn ang="0">
                  <a:pos x="265" y="175"/>
                </a:cxn>
                <a:cxn ang="0">
                  <a:pos x="257" y="203"/>
                </a:cxn>
                <a:cxn ang="0">
                  <a:pos x="245" y="227"/>
                </a:cxn>
                <a:cxn ang="0">
                  <a:pos x="228" y="249"/>
                </a:cxn>
                <a:cxn ang="0">
                  <a:pos x="209" y="267"/>
                </a:cxn>
                <a:cxn ang="0">
                  <a:pos x="186" y="281"/>
                </a:cxn>
                <a:cxn ang="0">
                  <a:pos x="161" y="289"/>
                </a:cxn>
                <a:cxn ang="0">
                  <a:pos x="133" y="292"/>
                </a:cxn>
                <a:cxn ang="0">
                  <a:pos x="103" y="288"/>
                </a:cxn>
                <a:cxn ang="0">
                  <a:pos x="75" y="277"/>
                </a:cxn>
                <a:cxn ang="0">
                  <a:pos x="51" y="260"/>
                </a:cxn>
                <a:cxn ang="0">
                  <a:pos x="29" y="237"/>
                </a:cxn>
                <a:cxn ang="0">
                  <a:pos x="13" y="210"/>
                </a:cxn>
                <a:cxn ang="0">
                  <a:pos x="4" y="178"/>
                </a:cxn>
                <a:cxn ang="0">
                  <a:pos x="0" y="146"/>
                </a:cxn>
                <a:cxn ang="0">
                  <a:pos x="4" y="113"/>
                </a:cxn>
                <a:cxn ang="0">
                  <a:pos x="13" y="81"/>
                </a:cxn>
                <a:cxn ang="0">
                  <a:pos x="29" y="54"/>
                </a:cxn>
                <a:cxn ang="0">
                  <a:pos x="51" y="32"/>
                </a:cxn>
                <a:cxn ang="0">
                  <a:pos x="75" y="14"/>
                </a:cxn>
                <a:cxn ang="0">
                  <a:pos x="103" y="3"/>
                </a:cxn>
                <a:cxn ang="0">
                  <a:pos x="133" y="0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009900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15"/>
            <p:cNvSpPr>
              <a:spLocks/>
            </p:cNvSpPr>
            <p:nvPr/>
          </p:nvSpPr>
          <p:spPr bwMode="gray">
            <a:xfrm>
              <a:off x="664" y="1616"/>
              <a:ext cx="831" cy="1742"/>
            </a:xfrm>
            <a:custGeom>
              <a:avLst/>
              <a:gdLst/>
              <a:ahLst/>
              <a:cxnLst>
                <a:cxn ang="0">
                  <a:pos x="104" y="8"/>
                </a:cxn>
                <a:cxn ang="0">
                  <a:pos x="44" y="49"/>
                </a:cxn>
                <a:cxn ang="0">
                  <a:pos x="6" y="116"/>
                </a:cxn>
                <a:cxn ang="0">
                  <a:pos x="0" y="787"/>
                </a:cxn>
                <a:cxn ang="0">
                  <a:pos x="1" y="797"/>
                </a:cxn>
                <a:cxn ang="0">
                  <a:pos x="13" y="824"/>
                </a:cxn>
                <a:cxn ang="0">
                  <a:pos x="38" y="850"/>
                </a:cxn>
                <a:cxn ang="0">
                  <a:pos x="81" y="861"/>
                </a:cxn>
                <a:cxn ang="0">
                  <a:pos x="122" y="852"/>
                </a:cxn>
                <a:cxn ang="0">
                  <a:pos x="145" y="825"/>
                </a:cxn>
                <a:cxn ang="0">
                  <a:pos x="154" y="797"/>
                </a:cxn>
                <a:cxn ang="0">
                  <a:pos x="157" y="777"/>
                </a:cxn>
                <a:cxn ang="0">
                  <a:pos x="157" y="257"/>
                </a:cxn>
                <a:cxn ang="0">
                  <a:pos x="180" y="1654"/>
                </a:cxn>
                <a:cxn ang="0">
                  <a:pos x="290" y="1738"/>
                </a:cxn>
                <a:cxn ang="0">
                  <a:pos x="382" y="1702"/>
                </a:cxn>
                <a:cxn ang="0">
                  <a:pos x="404" y="852"/>
                </a:cxn>
                <a:cxn ang="0">
                  <a:pos x="441" y="912"/>
                </a:cxn>
                <a:cxn ang="0">
                  <a:pos x="441" y="1026"/>
                </a:cxn>
                <a:cxn ang="0">
                  <a:pos x="441" y="1159"/>
                </a:cxn>
                <a:cxn ang="0">
                  <a:pos x="441" y="1295"/>
                </a:cxn>
                <a:cxn ang="0">
                  <a:pos x="442" y="1431"/>
                </a:cxn>
                <a:cxn ang="0">
                  <a:pos x="442" y="1552"/>
                </a:cxn>
                <a:cxn ang="0">
                  <a:pos x="442" y="1647"/>
                </a:cxn>
                <a:cxn ang="0">
                  <a:pos x="444" y="1658"/>
                </a:cxn>
                <a:cxn ang="0">
                  <a:pos x="452" y="1682"/>
                </a:cxn>
                <a:cxn ang="0">
                  <a:pos x="478" y="1720"/>
                </a:cxn>
                <a:cxn ang="0">
                  <a:pos x="546" y="1742"/>
                </a:cxn>
                <a:cxn ang="0">
                  <a:pos x="654" y="1644"/>
                </a:cxn>
                <a:cxn ang="0">
                  <a:pos x="676" y="257"/>
                </a:cxn>
                <a:cxn ang="0">
                  <a:pos x="679" y="777"/>
                </a:cxn>
                <a:cxn ang="0">
                  <a:pos x="685" y="799"/>
                </a:cxn>
                <a:cxn ang="0">
                  <a:pos x="700" y="830"/>
                </a:cxn>
                <a:cxn ang="0">
                  <a:pos x="732" y="852"/>
                </a:cxn>
                <a:cxn ang="0">
                  <a:pos x="777" y="852"/>
                </a:cxn>
                <a:cxn ang="0">
                  <a:pos x="808" y="830"/>
                </a:cxn>
                <a:cxn ang="0">
                  <a:pos x="827" y="799"/>
                </a:cxn>
                <a:cxn ang="0">
                  <a:pos x="831" y="785"/>
                </a:cxn>
                <a:cxn ang="0">
                  <a:pos x="830" y="105"/>
                </a:cxn>
                <a:cxn ang="0">
                  <a:pos x="792" y="43"/>
                </a:cxn>
                <a:cxn ang="0">
                  <a:pos x="734" y="6"/>
                </a:cxn>
                <a:cxn ang="0">
                  <a:pos x="136" y="0"/>
                </a:cxn>
                <a:cxn ang="0">
                  <a:pos x="136" y="0"/>
                </a:cxn>
              </a:cxnLst>
              <a:rect l="0" t="0" r="r" b="b"/>
              <a:pathLst>
                <a:path w="831" h="1742">
                  <a:moveTo>
                    <a:pt x="136" y="0"/>
                  </a:moveTo>
                  <a:lnTo>
                    <a:pt x="104" y="8"/>
                  </a:lnTo>
                  <a:lnTo>
                    <a:pt x="73" y="25"/>
                  </a:lnTo>
                  <a:lnTo>
                    <a:pt x="44" y="49"/>
                  </a:lnTo>
                  <a:lnTo>
                    <a:pt x="22" y="82"/>
                  </a:lnTo>
                  <a:lnTo>
                    <a:pt x="6" y="116"/>
                  </a:lnTo>
                  <a:lnTo>
                    <a:pt x="0" y="153"/>
                  </a:lnTo>
                  <a:lnTo>
                    <a:pt x="0" y="787"/>
                  </a:lnTo>
                  <a:lnTo>
                    <a:pt x="0" y="790"/>
                  </a:lnTo>
                  <a:lnTo>
                    <a:pt x="1" y="797"/>
                  </a:lnTo>
                  <a:lnTo>
                    <a:pt x="6" y="811"/>
                  </a:lnTo>
                  <a:lnTo>
                    <a:pt x="13" y="824"/>
                  </a:lnTo>
                  <a:lnTo>
                    <a:pt x="23" y="839"/>
                  </a:lnTo>
                  <a:lnTo>
                    <a:pt x="38" y="850"/>
                  </a:lnTo>
                  <a:lnTo>
                    <a:pt x="57" y="859"/>
                  </a:lnTo>
                  <a:lnTo>
                    <a:pt x="81" y="861"/>
                  </a:lnTo>
                  <a:lnTo>
                    <a:pt x="104" y="859"/>
                  </a:lnTo>
                  <a:lnTo>
                    <a:pt x="122" y="852"/>
                  </a:lnTo>
                  <a:lnTo>
                    <a:pt x="133" y="839"/>
                  </a:lnTo>
                  <a:lnTo>
                    <a:pt x="145" y="825"/>
                  </a:lnTo>
                  <a:lnTo>
                    <a:pt x="149" y="811"/>
                  </a:lnTo>
                  <a:lnTo>
                    <a:pt x="154" y="797"/>
                  </a:lnTo>
                  <a:lnTo>
                    <a:pt x="155" y="785"/>
                  </a:lnTo>
                  <a:lnTo>
                    <a:pt x="157" y="777"/>
                  </a:lnTo>
                  <a:lnTo>
                    <a:pt x="157" y="773"/>
                  </a:lnTo>
                  <a:lnTo>
                    <a:pt x="157" y="257"/>
                  </a:lnTo>
                  <a:lnTo>
                    <a:pt x="182" y="254"/>
                  </a:lnTo>
                  <a:cubicBezTo>
                    <a:pt x="182" y="254"/>
                    <a:pt x="181" y="954"/>
                    <a:pt x="180" y="1654"/>
                  </a:cubicBezTo>
                  <a:cubicBezTo>
                    <a:pt x="190" y="1694"/>
                    <a:pt x="204" y="1706"/>
                    <a:pt x="222" y="1720"/>
                  </a:cubicBezTo>
                  <a:cubicBezTo>
                    <a:pt x="240" y="1734"/>
                    <a:pt x="270" y="1736"/>
                    <a:pt x="290" y="1738"/>
                  </a:cubicBezTo>
                  <a:cubicBezTo>
                    <a:pt x="310" y="1740"/>
                    <a:pt x="327" y="1736"/>
                    <a:pt x="342" y="1730"/>
                  </a:cubicBezTo>
                  <a:cubicBezTo>
                    <a:pt x="357" y="1724"/>
                    <a:pt x="372" y="1716"/>
                    <a:pt x="382" y="1702"/>
                  </a:cubicBezTo>
                  <a:cubicBezTo>
                    <a:pt x="392" y="1688"/>
                    <a:pt x="404" y="1660"/>
                    <a:pt x="405" y="1647"/>
                  </a:cubicBezTo>
                  <a:cubicBezTo>
                    <a:pt x="404" y="1249"/>
                    <a:pt x="404" y="852"/>
                    <a:pt x="404" y="852"/>
                  </a:cubicBezTo>
                  <a:lnTo>
                    <a:pt x="436" y="852"/>
                  </a:lnTo>
                  <a:lnTo>
                    <a:pt x="441" y="912"/>
                  </a:lnTo>
                  <a:lnTo>
                    <a:pt x="441" y="967"/>
                  </a:lnTo>
                  <a:lnTo>
                    <a:pt x="441" y="1026"/>
                  </a:lnTo>
                  <a:lnTo>
                    <a:pt x="441" y="1091"/>
                  </a:lnTo>
                  <a:lnTo>
                    <a:pt x="441" y="1159"/>
                  </a:lnTo>
                  <a:lnTo>
                    <a:pt x="441" y="1226"/>
                  </a:lnTo>
                  <a:lnTo>
                    <a:pt x="441" y="1295"/>
                  </a:lnTo>
                  <a:lnTo>
                    <a:pt x="442" y="1363"/>
                  </a:lnTo>
                  <a:lnTo>
                    <a:pt x="442" y="1431"/>
                  </a:lnTo>
                  <a:lnTo>
                    <a:pt x="442" y="1493"/>
                  </a:lnTo>
                  <a:lnTo>
                    <a:pt x="442" y="1552"/>
                  </a:lnTo>
                  <a:lnTo>
                    <a:pt x="442" y="1603"/>
                  </a:lnTo>
                  <a:lnTo>
                    <a:pt x="442" y="1647"/>
                  </a:lnTo>
                  <a:lnTo>
                    <a:pt x="442" y="1649"/>
                  </a:lnTo>
                  <a:lnTo>
                    <a:pt x="444" y="1658"/>
                  </a:lnTo>
                  <a:lnTo>
                    <a:pt x="450" y="1668"/>
                  </a:lnTo>
                  <a:lnTo>
                    <a:pt x="452" y="1682"/>
                  </a:lnTo>
                  <a:lnTo>
                    <a:pt x="460" y="1698"/>
                  </a:lnTo>
                  <a:lnTo>
                    <a:pt x="478" y="1720"/>
                  </a:lnTo>
                  <a:lnTo>
                    <a:pt x="510" y="1738"/>
                  </a:lnTo>
                  <a:lnTo>
                    <a:pt x="546" y="1742"/>
                  </a:lnTo>
                  <a:cubicBezTo>
                    <a:pt x="564" y="1738"/>
                    <a:pt x="602" y="1728"/>
                    <a:pt x="620" y="1712"/>
                  </a:cubicBezTo>
                  <a:cubicBezTo>
                    <a:pt x="638" y="1696"/>
                    <a:pt x="648" y="1670"/>
                    <a:pt x="654" y="1644"/>
                  </a:cubicBezTo>
                  <a:cubicBezTo>
                    <a:pt x="654" y="950"/>
                    <a:pt x="654" y="256"/>
                    <a:pt x="654" y="256"/>
                  </a:cubicBezTo>
                  <a:lnTo>
                    <a:pt x="676" y="257"/>
                  </a:lnTo>
                  <a:lnTo>
                    <a:pt x="676" y="773"/>
                  </a:lnTo>
                  <a:lnTo>
                    <a:pt x="679" y="777"/>
                  </a:lnTo>
                  <a:lnTo>
                    <a:pt x="680" y="787"/>
                  </a:lnTo>
                  <a:lnTo>
                    <a:pt x="685" y="799"/>
                  </a:lnTo>
                  <a:lnTo>
                    <a:pt x="692" y="814"/>
                  </a:lnTo>
                  <a:lnTo>
                    <a:pt x="700" y="830"/>
                  </a:lnTo>
                  <a:lnTo>
                    <a:pt x="715" y="842"/>
                  </a:lnTo>
                  <a:lnTo>
                    <a:pt x="732" y="852"/>
                  </a:lnTo>
                  <a:lnTo>
                    <a:pt x="754" y="856"/>
                  </a:lnTo>
                  <a:lnTo>
                    <a:pt x="777" y="852"/>
                  </a:lnTo>
                  <a:lnTo>
                    <a:pt x="795" y="842"/>
                  </a:lnTo>
                  <a:lnTo>
                    <a:pt x="808" y="830"/>
                  </a:lnTo>
                  <a:lnTo>
                    <a:pt x="816" y="814"/>
                  </a:lnTo>
                  <a:lnTo>
                    <a:pt x="827" y="799"/>
                  </a:lnTo>
                  <a:lnTo>
                    <a:pt x="831" y="788"/>
                  </a:lnTo>
                  <a:lnTo>
                    <a:pt x="831" y="785"/>
                  </a:lnTo>
                  <a:lnTo>
                    <a:pt x="831" y="122"/>
                  </a:lnTo>
                  <a:lnTo>
                    <a:pt x="830" y="105"/>
                  </a:lnTo>
                  <a:lnTo>
                    <a:pt x="814" y="73"/>
                  </a:lnTo>
                  <a:lnTo>
                    <a:pt x="792" y="43"/>
                  </a:lnTo>
                  <a:lnTo>
                    <a:pt x="766" y="22"/>
                  </a:lnTo>
                  <a:lnTo>
                    <a:pt x="734" y="6"/>
                  </a:lnTo>
                  <a:lnTo>
                    <a:pt x="703" y="0"/>
                  </a:lnTo>
                  <a:lnTo>
                    <a:pt x="136" y="0"/>
                  </a:lnTo>
                  <a:lnTo>
                    <a:pt x="193" y="5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009900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" name="Group 16"/>
          <p:cNvGrpSpPr>
            <a:grpSpLocks/>
          </p:cNvGrpSpPr>
          <p:nvPr/>
        </p:nvGrpSpPr>
        <p:grpSpPr bwMode="auto">
          <a:xfrm>
            <a:off x="7784169" y="1758977"/>
            <a:ext cx="339725" cy="768350"/>
            <a:chOff x="533" y="1096"/>
            <a:chExt cx="1044" cy="2366"/>
          </a:xfrm>
        </p:grpSpPr>
        <p:pic>
          <p:nvPicPr>
            <p:cNvPr id="80" name="Picture 17" descr="ma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3" y="1096"/>
              <a:ext cx="1044" cy="2366"/>
            </a:xfrm>
            <a:prstGeom prst="rect">
              <a:avLst/>
            </a:prstGeom>
            <a:noFill/>
          </p:spPr>
        </p:pic>
        <p:sp>
          <p:nvSpPr>
            <p:cNvPr id="81" name="Freeform 18"/>
            <p:cNvSpPr>
              <a:spLocks/>
            </p:cNvSpPr>
            <p:nvPr/>
          </p:nvSpPr>
          <p:spPr bwMode="gray">
            <a:xfrm>
              <a:off x="859" y="1098"/>
              <a:ext cx="425" cy="426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161" y="3"/>
                </a:cxn>
                <a:cxn ang="0">
                  <a:pos x="186" y="12"/>
                </a:cxn>
                <a:cxn ang="0">
                  <a:pos x="209" y="25"/>
                </a:cxn>
                <a:cxn ang="0">
                  <a:pos x="228" y="42"/>
                </a:cxn>
                <a:cxn ang="0">
                  <a:pos x="245" y="64"/>
                </a:cxn>
                <a:cxn ang="0">
                  <a:pos x="257" y="88"/>
                </a:cxn>
                <a:cxn ang="0">
                  <a:pos x="265" y="116"/>
                </a:cxn>
                <a:cxn ang="0">
                  <a:pos x="267" y="146"/>
                </a:cxn>
                <a:cxn ang="0">
                  <a:pos x="265" y="175"/>
                </a:cxn>
                <a:cxn ang="0">
                  <a:pos x="257" y="203"/>
                </a:cxn>
                <a:cxn ang="0">
                  <a:pos x="245" y="227"/>
                </a:cxn>
                <a:cxn ang="0">
                  <a:pos x="228" y="249"/>
                </a:cxn>
                <a:cxn ang="0">
                  <a:pos x="209" y="267"/>
                </a:cxn>
                <a:cxn ang="0">
                  <a:pos x="186" y="281"/>
                </a:cxn>
                <a:cxn ang="0">
                  <a:pos x="161" y="289"/>
                </a:cxn>
                <a:cxn ang="0">
                  <a:pos x="133" y="292"/>
                </a:cxn>
                <a:cxn ang="0">
                  <a:pos x="103" y="288"/>
                </a:cxn>
                <a:cxn ang="0">
                  <a:pos x="75" y="277"/>
                </a:cxn>
                <a:cxn ang="0">
                  <a:pos x="51" y="260"/>
                </a:cxn>
                <a:cxn ang="0">
                  <a:pos x="29" y="237"/>
                </a:cxn>
                <a:cxn ang="0">
                  <a:pos x="13" y="210"/>
                </a:cxn>
                <a:cxn ang="0">
                  <a:pos x="4" y="178"/>
                </a:cxn>
                <a:cxn ang="0">
                  <a:pos x="0" y="146"/>
                </a:cxn>
                <a:cxn ang="0">
                  <a:pos x="4" y="113"/>
                </a:cxn>
                <a:cxn ang="0">
                  <a:pos x="13" y="81"/>
                </a:cxn>
                <a:cxn ang="0">
                  <a:pos x="29" y="54"/>
                </a:cxn>
                <a:cxn ang="0">
                  <a:pos x="51" y="32"/>
                </a:cxn>
                <a:cxn ang="0">
                  <a:pos x="75" y="14"/>
                </a:cxn>
                <a:cxn ang="0">
                  <a:pos x="103" y="3"/>
                </a:cxn>
                <a:cxn ang="0">
                  <a:pos x="133" y="0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3399FF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19"/>
            <p:cNvSpPr>
              <a:spLocks/>
            </p:cNvSpPr>
            <p:nvPr/>
          </p:nvSpPr>
          <p:spPr bwMode="gray">
            <a:xfrm>
              <a:off x="664" y="1616"/>
              <a:ext cx="831" cy="1742"/>
            </a:xfrm>
            <a:custGeom>
              <a:avLst/>
              <a:gdLst/>
              <a:ahLst/>
              <a:cxnLst>
                <a:cxn ang="0">
                  <a:pos x="104" y="8"/>
                </a:cxn>
                <a:cxn ang="0">
                  <a:pos x="44" y="49"/>
                </a:cxn>
                <a:cxn ang="0">
                  <a:pos x="6" y="116"/>
                </a:cxn>
                <a:cxn ang="0">
                  <a:pos x="0" y="787"/>
                </a:cxn>
                <a:cxn ang="0">
                  <a:pos x="1" y="797"/>
                </a:cxn>
                <a:cxn ang="0">
                  <a:pos x="13" y="824"/>
                </a:cxn>
                <a:cxn ang="0">
                  <a:pos x="38" y="850"/>
                </a:cxn>
                <a:cxn ang="0">
                  <a:pos x="81" y="861"/>
                </a:cxn>
                <a:cxn ang="0">
                  <a:pos x="122" y="852"/>
                </a:cxn>
                <a:cxn ang="0">
                  <a:pos x="145" y="825"/>
                </a:cxn>
                <a:cxn ang="0">
                  <a:pos x="154" y="797"/>
                </a:cxn>
                <a:cxn ang="0">
                  <a:pos x="157" y="777"/>
                </a:cxn>
                <a:cxn ang="0">
                  <a:pos x="157" y="257"/>
                </a:cxn>
                <a:cxn ang="0">
                  <a:pos x="180" y="1654"/>
                </a:cxn>
                <a:cxn ang="0">
                  <a:pos x="290" y="1738"/>
                </a:cxn>
                <a:cxn ang="0">
                  <a:pos x="382" y="1702"/>
                </a:cxn>
                <a:cxn ang="0">
                  <a:pos x="404" y="852"/>
                </a:cxn>
                <a:cxn ang="0">
                  <a:pos x="441" y="912"/>
                </a:cxn>
                <a:cxn ang="0">
                  <a:pos x="441" y="1026"/>
                </a:cxn>
                <a:cxn ang="0">
                  <a:pos x="441" y="1159"/>
                </a:cxn>
                <a:cxn ang="0">
                  <a:pos x="441" y="1295"/>
                </a:cxn>
                <a:cxn ang="0">
                  <a:pos x="442" y="1431"/>
                </a:cxn>
                <a:cxn ang="0">
                  <a:pos x="442" y="1552"/>
                </a:cxn>
                <a:cxn ang="0">
                  <a:pos x="442" y="1647"/>
                </a:cxn>
                <a:cxn ang="0">
                  <a:pos x="444" y="1658"/>
                </a:cxn>
                <a:cxn ang="0">
                  <a:pos x="452" y="1682"/>
                </a:cxn>
                <a:cxn ang="0">
                  <a:pos x="478" y="1720"/>
                </a:cxn>
                <a:cxn ang="0">
                  <a:pos x="546" y="1742"/>
                </a:cxn>
                <a:cxn ang="0">
                  <a:pos x="654" y="1644"/>
                </a:cxn>
                <a:cxn ang="0">
                  <a:pos x="676" y="257"/>
                </a:cxn>
                <a:cxn ang="0">
                  <a:pos x="679" y="777"/>
                </a:cxn>
                <a:cxn ang="0">
                  <a:pos x="685" y="799"/>
                </a:cxn>
                <a:cxn ang="0">
                  <a:pos x="700" y="830"/>
                </a:cxn>
                <a:cxn ang="0">
                  <a:pos x="732" y="852"/>
                </a:cxn>
                <a:cxn ang="0">
                  <a:pos x="777" y="852"/>
                </a:cxn>
                <a:cxn ang="0">
                  <a:pos x="808" y="830"/>
                </a:cxn>
                <a:cxn ang="0">
                  <a:pos x="827" y="799"/>
                </a:cxn>
                <a:cxn ang="0">
                  <a:pos x="831" y="785"/>
                </a:cxn>
                <a:cxn ang="0">
                  <a:pos x="830" y="105"/>
                </a:cxn>
                <a:cxn ang="0">
                  <a:pos x="792" y="43"/>
                </a:cxn>
                <a:cxn ang="0">
                  <a:pos x="734" y="6"/>
                </a:cxn>
                <a:cxn ang="0">
                  <a:pos x="136" y="0"/>
                </a:cxn>
                <a:cxn ang="0">
                  <a:pos x="136" y="0"/>
                </a:cxn>
              </a:cxnLst>
              <a:rect l="0" t="0" r="r" b="b"/>
              <a:pathLst>
                <a:path w="831" h="1742">
                  <a:moveTo>
                    <a:pt x="136" y="0"/>
                  </a:moveTo>
                  <a:lnTo>
                    <a:pt x="104" y="8"/>
                  </a:lnTo>
                  <a:lnTo>
                    <a:pt x="73" y="25"/>
                  </a:lnTo>
                  <a:lnTo>
                    <a:pt x="44" y="49"/>
                  </a:lnTo>
                  <a:lnTo>
                    <a:pt x="22" y="82"/>
                  </a:lnTo>
                  <a:lnTo>
                    <a:pt x="6" y="116"/>
                  </a:lnTo>
                  <a:lnTo>
                    <a:pt x="0" y="153"/>
                  </a:lnTo>
                  <a:lnTo>
                    <a:pt x="0" y="787"/>
                  </a:lnTo>
                  <a:lnTo>
                    <a:pt x="0" y="790"/>
                  </a:lnTo>
                  <a:lnTo>
                    <a:pt x="1" y="797"/>
                  </a:lnTo>
                  <a:lnTo>
                    <a:pt x="6" y="811"/>
                  </a:lnTo>
                  <a:lnTo>
                    <a:pt x="13" y="824"/>
                  </a:lnTo>
                  <a:lnTo>
                    <a:pt x="23" y="839"/>
                  </a:lnTo>
                  <a:lnTo>
                    <a:pt x="38" y="850"/>
                  </a:lnTo>
                  <a:lnTo>
                    <a:pt x="57" y="859"/>
                  </a:lnTo>
                  <a:lnTo>
                    <a:pt x="81" y="861"/>
                  </a:lnTo>
                  <a:lnTo>
                    <a:pt x="104" y="859"/>
                  </a:lnTo>
                  <a:lnTo>
                    <a:pt x="122" y="852"/>
                  </a:lnTo>
                  <a:lnTo>
                    <a:pt x="133" y="839"/>
                  </a:lnTo>
                  <a:lnTo>
                    <a:pt x="145" y="825"/>
                  </a:lnTo>
                  <a:lnTo>
                    <a:pt x="149" y="811"/>
                  </a:lnTo>
                  <a:lnTo>
                    <a:pt x="154" y="797"/>
                  </a:lnTo>
                  <a:lnTo>
                    <a:pt x="155" y="785"/>
                  </a:lnTo>
                  <a:lnTo>
                    <a:pt x="157" y="777"/>
                  </a:lnTo>
                  <a:lnTo>
                    <a:pt x="157" y="773"/>
                  </a:lnTo>
                  <a:lnTo>
                    <a:pt x="157" y="257"/>
                  </a:lnTo>
                  <a:lnTo>
                    <a:pt x="182" y="254"/>
                  </a:lnTo>
                  <a:cubicBezTo>
                    <a:pt x="182" y="254"/>
                    <a:pt x="181" y="954"/>
                    <a:pt x="180" y="1654"/>
                  </a:cubicBezTo>
                  <a:cubicBezTo>
                    <a:pt x="190" y="1694"/>
                    <a:pt x="204" y="1706"/>
                    <a:pt x="222" y="1720"/>
                  </a:cubicBezTo>
                  <a:cubicBezTo>
                    <a:pt x="240" y="1734"/>
                    <a:pt x="270" y="1736"/>
                    <a:pt x="290" y="1738"/>
                  </a:cubicBezTo>
                  <a:cubicBezTo>
                    <a:pt x="310" y="1740"/>
                    <a:pt x="327" y="1736"/>
                    <a:pt x="342" y="1730"/>
                  </a:cubicBezTo>
                  <a:cubicBezTo>
                    <a:pt x="357" y="1724"/>
                    <a:pt x="372" y="1716"/>
                    <a:pt x="382" y="1702"/>
                  </a:cubicBezTo>
                  <a:cubicBezTo>
                    <a:pt x="392" y="1688"/>
                    <a:pt x="404" y="1660"/>
                    <a:pt x="405" y="1647"/>
                  </a:cubicBezTo>
                  <a:cubicBezTo>
                    <a:pt x="404" y="1249"/>
                    <a:pt x="404" y="852"/>
                    <a:pt x="404" y="852"/>
                  </a:cubicBezTo>
                  <a:lnTo>
                    <a:pt x="436" y="852"/>
                  </a:lnTo>
                  <a:lnTo>
                    <a:pt x="441" y="912"/>
                  </a:lnTo>
                  <a:lnTo>
                    <a:pt x="441" y="967"/>
                  </a:lnTo>
                  <a:lnTo>
                    <a:pt x="441" y="1026"/>
                  </a:lnTo>
                  <a:lnTo>
                    <a:pt x="441" y="1091"/>
                  </a:lnTo>
                  <a:lnTo>
                    <a:pt x="441" y="1159"/>
                  </a:lnTo>
                  <a:lnTo>
                    <a:pt x="441" y="1226"/>
                  </a:lnTo>
                  <a:lnTo>
                    <a:pt x="441" y="1295"/>
                  </a:lnTo>
                  <a:lnTo>
                    <a:pt x="442" y="1363"/>
                  </a:lnTo>
                  <a:lnTo>
                    <a:pt x="442" y="1431"/>
                  </a:lnTo>
                  <a:lnTo>
                    <a:pt x="442" y="1493"/>
                  </a:lnTo>
                  <a:lnTo>
                    <a:pt x="442" y="1552"/>
                  </a:lnTo>
                  <a:lnTo>
                    <a:pt x="442" y="1603"/>
                  </a:lnTo>
                  <a:lnTo>
                    <a:pt x="442" y="1647"/>
                  </a:lnTo>
                  <a:lnTo>
                    <a:pt x="442" y="1649"/>
                  </a:lnTo>
                  <a:lnTo>
                    <a:pt x="444" y="1658"/>
                  </a:lnTo>
                  <a:lnTo>
                    <a:pt x="450" y="1668"/>
                  </a:lnTo>
                  <a:lnTo>
                    <a:pt x="452" y="1682"/>
                  </a:lnTo>
                  <a:lnTo>
                    <a:pt x="460" y="1698"/>
                  </a:lnTo>
                  <a:lnTo>
                    <a:pt x="478" y="1720"/>
                  </a:lnTo>
                  <a:lnTo>
                    <a:pt x="510" y="1738"/>
                  </a:lnTo>
                  <a:lnTo>
                    <a:pt x="546" y="1742"/>
                  </a:lnTo>
                  <a:cubicBezTo>
                    <a:pt x="564" y="1738"/>
                    <a:pt x="602" y="1728"/>
                    <a:pt x="620" y="1712"/>
                  </a:cubicBezTo>
                  <a:cubicBezTo>
                    <a:pt x="638" y="1696"/>
                    <a:pt x="648" y="1670"/>
                    <a:pt x="654" y="1644"/>
                  </a:cubicBezTo>
                  <a:cubicBezTo>
                    <a:pt x="654" y="950"/>
                    <a:pt x="654" y="256"/>
                    <a:pt x="654" y="256"/>
                  </a:cubicBezTo>
                  <a:lnTo>
                    <a:pt x="676" y="257"/>
                  </a:lnTo>
                  <a:lnTo>
                    <a:pt x="676" y="773"/>
                  </a:lnTo>
                  <a:lnTo>
                    <a:pt x="679" y="777"/>
                  </a:lnTo>
                  <a:lnTo>
                    <a:pt x="680" y="787"/>
                  </a:lnTo>
                  <a:lnTo>
                    <a:pt x="685" y="799"/>
                  </a:lnTo>
                  <a:lnTo>
                    <a:pt x="692" y="814"/>
                  </a:lnTo>
                  <a:lnTo>
                    <a:pt x="700" y="830"/>
                  </a:lnTo>
                  <a:lnTo>
                    <a:pt x="715" y="842"/>
                  </a:lnTo>
                  <a:lnTo>
                    <a:pt x="732" y="852"/>
                  </a:lnTo>
                  <a:lnTo>
                    <a:pt x="754" y="856"/>
                  </a:lnTo>
                  <a:lnTo>
                    <a:pt x="777" y="852"/>
                  </a:lnTo>
                  <a:lnTo>
                    <a:pt x="795" y="842"/>
                  </a:lnTo>
                  <a:lnTo>
                    <a:pt x="808" y="830"/>
                  </a:lnTo>
                  <a:lnTo>
                    <a:pt x="816" y="814"/>
                  </a:lnTo>
                  <a:lnTo>
                    <a:pt x="827" y="799"/>
                  </a:lnTo>
                  <a:lnTo>
                    <a:pt x="831" y="788"/>
                  </a:lnTo>
                  <a:lnTo>
                    <a:pt x="831" y="785"/>
                  </a:lnTo>
                  <a:lnTo>
                    <a:pt x="831" y="122"/>
                  </a:lnTo>
                  <a:lnTo>
                    <a:pt x="830" y="105"/>
                  </a:lnTo>
                  <a:lnTo>
                    <a:pt x="814" y="73"/>
                  </a:lnTo>
                  <a:lnTo>
                    <a:pt x="792" y="43"/>
                  </a:lnTo>
                  <a:lnTo>
                    <a:pt x="766" y="22"/>
                  </a:lnTo>
                  <a:lnTo>
                    <a:pt x="734" y="6"/>
                  </a:lnTo>
                  <a:lnTo>
                    <a:pt x="703" y="0"/>
                  </a:lnTo>
                  <a:lnTo>
                    <a:pt x="136" y="0"/>
                  </a:lnTo>
                  <a:lnTo>
                    <a:pt x="193" y="5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3399FF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3" name="Group 24"/>
          <p:cNvGrpSpPr>
            <a:grpSpLocks/>
          </p:cNvGrpSpPr>
          <p:nvPr/>
        </p:nvGrpSpPr>
        <p:grpSpPr bwMode="auto">
          <a:xfrm>
            <a:off x="2036763" y="5272088"/>
            <a:ext cx="339725" cy="768350"/>
            <a:chOff x="533" y="1096"/>
            <a:chExt cx="1044" cy="2366"/>
          </a:xfrm>
        </p:grpSpPr>
        <p:pic>
          <p:nvPicPr>
            <p:cNvPr id="84" name="Picture 25" descr="ma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3" y="1096"/>
              <a:ext cx="1044" cy="2366"/>
            </a:xfrm>
            <a:prstGeom prst="rect">
              <a:avLst/>
            </a:prstGeom>
            <a:noFill/>
          </p:spPr>
        </p:pic>
        <p:sp>
          <p:nvSpPr>
            <p:cNvPr id="85" name="Freeform 26"/>
            <p:cNvSpPr>
              <a:spLocks/>
            </p:cNvSpPr>
            <p:nvPr/>
          </p:nvSpPr>
          <p:spPr bwMode="gray">
            <a:xfrm>
              <a:off x="859" y="1098"/>
              <a:ext cx="425" cy="426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161" y="3"/>
                </a:cxn>
                <a:cxn ang="0">
                  <a:pos x="186" y="12"/>
                </a:cxn>
                <a:cxn ang="0">
                  <a:pos x="209" y="25"/>
                </a:cxn>
                <a:cxn ang="0">
                  <a:pos x="228" y="42"/>
                </a:cxn>
                <a:cxn ang="0">
                  <a:pos x="245" y="64"/>
                </a:cxn>
                <a:cxn ang="0">
                  <a:pos x="257" y="88"/>
                </a:cxn>
                <a:cxn ang="0">
                  <a:pos x="265" y="116"/>
                </a:cxn>
                <a:cxn ang="0">
                  <a:pos x="267" y="146"/>
                </a:cxn>
                <a:cxn ang="0">
                  <a:pos x="265" y="175"/>
                </a:cxn>
                <a:cxn ang="0">
                  <a:pos x="257" y="203"/>
                </a:cxn>
                <a:cxn ang="0">
                  <a:pos x="245" y="227"/>
                </a:cxn>
                <a:cxn ang="0">
                  <a:pos x="228" y="249"/>
                </a:cxn>
                <a:cxn ang="0">
                  <a:pos x="209" y="267"/>
                </a:cxn>
                <a:cxn ang="0">
                  <a:pos x="186" y="281"/>
                </a:cxn>
                <a:cxn ang="0">
                  <a:pos x="161" y="289"/>
                </a:cxn>
                <a:cxn ang="0">
                  <a:pos x="133" y="292"/>
                </a:cxn>
                <a:cxn ang="0">
                  <a:pos x="103" y="288"/>
                </a:cxn>
                <a:cxn ang="0">
                  <a:pos x="75" y="277"/>
                </a:cxn>
                <a:cxn ang="0">
                  <a:pos x="51" y="260"/>
                </a:cxn>
                <a:cxn ang="0">
                  <a:pos x="29" y="237"/>
                </a:cxn>
                <a:cxn ang="0">
                  <a:pos x="13" y="210"/>
                </a:cxn>
                <a:cxn ang="0">
                  <a:pos x="4" y="178"/>
                </a:cxn>
                <a:cxn ang="0">
                  <a:pos x="0" y="146"/>
                </a:cxn>
                <a:cxn ang="0">
                  <a:pos x="4" y="113"/>
                </a:cxn>
                <a:cxn ang="0">
                  <a:pos x="13" y="81"/>
                </a:cxn>
                <a:cxn ang="0">
                  <a:pos x="29" y="54"/>
                </a:cxn>
                <a:cxn ang="0">
                  <a:pos x="51" y="32"/>
                </a:cxn>
                <a:cxn ang="0">
                  <a:pos x="75" y="14"/>
                </a:cxn>
                <a:cxn ang="0">
                  <a:pos x="103" y="3"/>
                </a:cxn>
                <a:cxn ang="0">
                  <a:pos x="133" y="0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CC3300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27"/>
            <p:cNvSpPr>
              <a:spLocks/>
            </p:cNvSpPr>
            <p:nvPr/>
          </p:nvSpPr>
          <p:spPr bwMode="gray">
            <a:xfrm>
              <a:off x="664" y="1616"/>
              <a:ext cx="831" cy="1742"/>
            </a:xfrm>
            <a:custGeom>
              <a:avLst/>
              <a:gdLst/>
              <a:ahLst/>
              <a:cxnLst>
                <a:cxn ang="0">
                  <a:pos x="104" y="8"/>
                </a:cxn>
                <a:cxn ang="0">
                  <a:pos x="44" y="49"/>
                </a:cxn>
                <a:cxn ang="0">
                  <a:pos x="6" y="116"/>
                </a:cxn>
                <a:cxn ang="0">
                  <a:pos x="0" y="787"/>
                </a:cxn>
                <a:cxn ang="0">
                  <a:pos x="1" y="797"/>
                </a:cxn>
                <a:cxn ang="0">
                  <a:pos x="13" y="824"/>
                </a:cxn>
                <a:cxn ang="0">
                  <a:pos x="38" y="850"/>
                </a:cxn>
                <a:cxn ang="0">
                  <a:pos x="81" y="861"/>
                </a:cxn>
                <a:cxn ang="0">
                  <a:pos x="122" y="852"/>
                </a:cxn>
                <a:cxn ang="0">
                  <a:pos x="145" y="825"/>
                </a:cxn>
                <a:cxn ang="0">
                  <a:pos x="154" y="797"/>
                </a:cxn>
                <a:cxn ang="0">
                  <a:pos x="157" y="777"/>
                </a:cxn>
                <a:cxn ang="0">
                  <a:pos x="157" y="257"/>
                </a:cxn>
                <a:cxn ang="0">
                  <a:pos x="180" y="1654"/>
                </a:cxn>
                <a:cxn ang="0">
                  <a:pos x="290" y="1738"/>
                </a:cxn>
                <a:cxn ang="0">
                  <a:pos x="382" y="1702"/>
                </a:cxn>
                <a:cxn ang="0">
                  <a:pos x="404" y="852"/>
                </a:cxn>
                <a:cxn ang="0">
                  <a:pos x="441" y="912"/>
                </a:cxn>
                <a:cxn ang="0">
                  <a:pos x="441" y="1026"/>
                </a:cxn>
                <a:cxn ang="0">
                  <a:pos x="441" y="1159"/>
                </a:cxn>
                <a:cxn ang="0">
                  <a:pos x="441" y="1295"/>
                </a:cxn>
                <a:cxn ang="0">
                  <a:pos x="442" y="1431"/>
                </a:cxn>
                <a:cxn ang="0">
                  <a:pos x="442" y="1552"/>
                </a:cxn>
                <a:cxn ang="0">
                  <a:pos x="442" y="1647"/>
                </a:cxn>
                <a:cxn ang="0">
                  <a:pos x="444" y="1658"/>
                </a:cxn>
                <a:cxn ang="0">
                  <a:pos x="452" y="1682"/>
                </a:cxn>
                <a:cxn ang="0">
                  <a:pos x="478" y="1720"/>
                </a:cxn>
                <a:cxn ang="0">
                  <a:pos x="546" y="1742"/>
                </a:cxn>
                <a:cxn ang="0">
                  <a:pos x="654" y="1644"/>
                </a:cxn>
                <a:cxn ang="0">
                  <a:pos x="676" y="257"/>
                </a:cxn>
                <a:cxn ang="0">
                  <a:pos x="679" y="777"/>
                </a:cxn>
                <a:cxn ang="0">
                  <a:pos x="685" y="799"/>
                </a:cxn>
                <a:cxn ang="0">
                  <a:pos x="700" y="830"/>
                </a:cxn>
                <a:cxn ang="0">
                  <a:pos x="732" y="852"/>
                </a:cxn>
                <a:cxn ang="0">
                  <a:pos x="777" y="852"/>
                </a:cxn>
                <a:cxn ang="0">
                  <a:pos x="808" y="830"/>
                </a:cxn>
                <a:cxn ang="0">
                  <a:pos x="827" y="799"/>
                </a:cxn>
                <a:cxn ang="0">
                  <a:pos x="831" y="785"/>
                </a:cxn>
                <a:cxn ang="0">
                  <a:pos x="830" y="105"/>
                </a:cxn>
                <a:cxn ang="0">
                  <a:pos x="792" y="43"/>
                </a:cxn>
                <a:cxn ang="0">
                  <a:pos x="734" y="6"/>
                </a:cxn>
                <a:cxn ang="0">
                  <a:pos x="136" y="0"/>
                </a:cxn>
                <a:cxn ang="0">
                  <a:pos x="136" y="0"/>
                </a:cxn>
              </a:cxnLst>
              <a:rect l="0" t="0" r="r" b="b"/>
              <a:pathLst>
                <a:path w="831" h="1742">
                  <a:moveTo>
                    <a:pt x="136" y="0"/>
                  </a:moveTo>
                  <a:lnTo>
                    <a:pt x="104" y="8"/>
                  </a:lnTo>
                  <a:lnTo>
                    <a:pt x="73" y="25"/>
                  </a:lnTo>
                  <a:lnTo>
                    <a:pt x="44" y="49"/>
                  </a:lnTo>
                  <a:lnTo>
                    <a:pt x="22" y="82"/>
                  </a:lnTo>
                  <a:lnTo>
                    <a:pt x="6" y="116"/>
                  </a:lnTo>
                  <a:lnTo>
                    <a:pt x="0" y="153"/>
                  </a:lnTo>
                  <a:lnTo>
                    <a:pt x="0" y="787"/>
                  </a:lnTo>
                  <a:lnTo>
                    <a:pt x="0" y="790"/>
                  </a:lnTo>
                  <a:lnTo>
                    <a:pt x="1" y="797"/>
                  </a:lnTo>
                  <a:lnTo>
                    <a:pt x="6" y="811"/>
                  </a:lnTo>
                  <a:lnTo>
                    <a:pt x="13" y="824"/>
                  </a:lnTo>
                  <a:lnTo>
                    <a:pt x="23" y="839"/>
                  </a:lnTo>
                  <a:lnTo>
                    <a:pt x="38" y="850"/>
                  </a:lnTo>
                  <a:lnTo>
                    <a:pt x="57" y="859"/>
                  </a:lnTo>
                  <a:lnTo>
                    <a:pt x="81" y="861"/>
                  </a:lnTo>
                  <a:lnTo>
                    <a:pt x="104" y="859"/>
                  </a:lnTo>
                  <a:lnTo>
                    <a:pt x="122" y="852"/>
                  </a:lnTo>
                  <a:lnTo>
                    <a:pt x="133" y="839"/>
                  </a:lnTo>
                  <a:lnTo>
                    <a:pt x="145" y="825"/>
                  </a:lnTo>
                  <a:lnTo>
                    <a:pt x="149" y="811"/>
                  </a:lnTo>
                  <a:lnTo>
                    <a:pt x="154" y="797"/>
                  </a:lnTo>
                  <a:lnTo>
                    <a:pt x="155" y="785"/>
                  </a:lnTo>
                  <a:lnTo>
                    <a:pt x="157" y="777"/>
                  </a:lnTo>
                  <a:lnTo>
                    <a:pt x="157" y="773"/>
                  </a:lnTo>
                  <a:lnTo>
                    <a:pt x="157" y="257"/>
                  </a:lnTo>
                  <a:lnTo>
                    <a:pt x="182" y="254"/>
                  </a:lnTo>
                  <a:cubicBezTo>
                    <a:pt x="182" y="254"/>
                    <a:pt x="181" y="954"/>
                    <a:pt x="180" y="1654"/>
                  </a:cubicBezTo>
                  <a:cubicBezTo>
                    <a:pt x="190" y="1694"/>
                    <a:pt x="204" y="1706"/>
                    <a:pt x="222" y="1720"/>
                  </a:cubicBezTo>
                  <a:cubicBezTo>
                    <a:pt x="240" y="1734"/>
                    <a:pt x="270" y="1736"/>
                    <a:pt x="290" y="1738"/>
                  </a:cubicBezTo>
                  <a:cubicBezTo>
                    <a:pt x="310" y="1740"/>
                    <a:pt x="327" y="1736"/>
                    <a:pt x="342" y="1730"/>
                  </a:cubicBezTo>
                  <a:cubicBezTo>
                    <a:pt x="357" y="1724"/>
                    <a:pt x="372" y="1716"/>
                    <a:pt x="382" y="1702"/>
                  </a:cubicBezTo>
                  <a:cubicBezTo>
                    <a:pt x="392" y="1688"/>
                    <a:pt x="404" y="1660"/>
                    <a:pt x="405" y="1647"/>
                  </a:cubicBezTo>
                  <a:cubicBezTo>
                    <a:pt x="404" y="1249"/>
                    <a:pt x="404" y="852"/>
                    <a:pt x="404" y="852"/>
                  </a:cubicBezTo>
                  <a:lnTo>
                    <a:pt x="436" y="852"/>
                  </a:lnTo>
                  <a:lnTo>
                    <a:pt x="441" y="912"/>
                  </a:lnTo>
                  <a:lnTo>
                    <a:pt x="441" y="967"/>
                  </a:lnTo>
                  <a:lnTo>
                    <a:pt x="441" y="1026"/>
                  </a:lnTo>
                  <a:lnTo>
                    <a:pt x="441" y="1091"/>
                  </a:lnTo>
                  <a:lnTo>
                    <a:pt x="441" y="1159"/>
                  </a:lnTo>
                  <a:lnTo>
                    <a:pt x="441" y="1226"/>
                  </a:lnTo>
                  <a:lnTo>
                    <a:pt x="441" y="1295"/>
                  </a:lnTo>
                  <a:lnTo>
                    <a:pt x="442" y="1363"/>
                  </a:lnTo>
                  <a:lnTo>
                    <a:pt x="442" y="1431"/>
                  </a:lnTo>
                  <a:lnTo>
                    <a:pt x="442" y="1493"/>
                  </a:lnTo>
                  <a:lnTo>
                    <a:pt x="442" y="1552"/>
                  </a:lnTo>
                  <a:lnTo>
                    <a:pt x="442" y="1603"/>
                  </a:lnTo>
                  <a:lnTo>
                    <a:pt x="442" y="1647"/>
                  </a:lnTo>
                  <a:lnTo>
                    <a:pt x="442" y="1649"/>
                  </a:lnTo>
                  <a:lnTo>
                    <a:pt x="444" y="1658"/>
                  </a:lnTo>
                  <a:lnTo>
                    <a:pt x="450" y="1668"/>
                  </a:lnTo>
                  <a:lnTo>
                    <a:pt x="452" y="1682"/>
                  </a:lnTo>
                  <a:lnTo>
                    <a:pt x="460" y="1698"/>
                  </a:lnTo>
                  <a:lnTo>
                    <a:pt x="478" y="1720"/>
                  </a:lnTo>
                  <a:lnTo>
                    <a:pt x="510" y="1738"/>
                  </a:lnTo>
                  <a:lnTo>
                    <a:pt x="546" y="1742"/>
                  </a:lnTo>
                  <a:cubicBezTo>
                    <a:pt x="564" y="1738"/>
                    <a:pt x="602" y="1728"/>
                    <a:pt x="620" y="1712"/>
                  </a:cubicBezTo>
                  <a:cubicBezTo>
                    <a:pt x="638" y="1696"/>
                    <a:pt x="648" y="1670"/>
                    <a:pt x="654" y="1644"/>
                  </a:cubicBezTo>
                  <a:cubicBezTo>
                    <a:pt x="654" y="950"/>
                    <a:pt x="654" y="256"/>
                    <a:pt x="654" y="256"/>
                  </a:cubicBezTo>
                  <a:lnTo>
                    <a:pt x="676" y="257"/>
                  </a:lnTo>
                  <a:lnTo>
                    <a:pt x="676" y="773"/>
                  </a:lnTo>
                  <a:lnTo>
                    <a:pt x="679" y="777"/>
                  </a:lnTo>
                  <a:lnTo>
                    <a:pt x="680" y="787"/>
                  </a:lnTo>
                  <a:lnTo>
                    <a:pt x="685" y="799"/>
                  </a:lnTo>
                  <a:lnTo>
                    <a:pt x="692" y="814"/>
                  </a:lnTo>
                  <a:lnTo>
                    <a:pt x="700" y="830"/>
                  </a:lnTo>
                  <a:lnTo>
                    <a:pt x="715" y="842"/>
                  </a:lnTo>
                  <a:lnTo>
                    <a:pt x="732" y="852"/>
                  </a:lnTo>
                  <a:lnTo>
                    <a:pt x="754" y="856"/>
                  </a:lnTo>
                  <a:lnTo>
                    <a:pt x="777" y="852"/>
                  </a:lnTo>
                  <a:lnTo>
                    <a:pt x="795" y="842"/>
                  </a:lnTo>
                  <a:lnTo>
                    <a:pt x="808" y="830"/>
                  </a:lnTo>
                  <a:lnTo>
                    <a:pt x="816" y="814"/>
                  </a:lnTo>
                  <a:lnTo>
                    <a:pt x="827" y="799"/>
                  </a:lnTo>
                  <a:lnTo>
                    <a:pt x="831" y="788"/>
                  </a:lnTo>
                  <a:lnTo>
                    <a:pt x="831" y="785"/>
                  </a:lnTo>
                  <a:lnTo>
                    <a:pt x="831" y="122"/>
                  </a:lnTo>
                  <a:lnTo>
                    <a:pt x="830" y="105"/>
                  </a:lnTo>
                  <a:lnTo>
                    <a:pt x="814" y="73"/>
                  </a:lnTo>
                  <a:lnTo>
                    <a:pt x="792" y="43"/>
                  </a:lnTo>
                  <a:lnTo>
                    <a:pt x="766" y="22"/>
                  </a:lnTo>
                  <a:lnTo>
                    <a:pt x="734" y="6"/>
                  </a:lnTo>
                  <a:lnTo>
                    <a:pt x="703" y="0"/>
                  </a:lnTo>
                  <a:lnTo>
                    <a:pt x="136" y="0"/>
                  </a:lnTo>
                  <a:lnTo>
                    <a:pt x="193" y="5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CC3300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2108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</Words>
  <Application>Microsoft Macintosh PowerPoint</Application>
  <PresentationFormat>全屏显示(4:3)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humphery yu</dc:creator>
  <cp:lastModifiedBy>humphery yu</cp:lastModifiedBy>
  <cp:revision>16</cp:revision>
  <dcterms:created xsi:type="dcterms:W3CDTF">2014-03-29T15:24:25Z</dcterms:created>
  <dcterms:modified xsi:type="dcterms:W3CDTF">2014-03-29T16:31:18Z</dcterms:modified>
</cp:coreProperties>
</file>