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Int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273CE8A-F305-4C75-A819-6EC0A52B7B8D}">
  <a:tblStyle styleId="{9273CE8A-F305-4C75-A819-6EC0A52B7B8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Inter-boldItalic.fntdata"/><Relationship Id="rId25" Type="http://schemas.openxmlformats.org/officeDocument/2006/relationships/font" Target="fonts/Inter-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9c985f972b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9c985f972b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9c985f972b_0_2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39c985f972b_0_2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risks include legacy data quality, OCR failures, misconfigured ethical walls, search relevance disappointment, migration parity gaps, user adoption, and performance regressions. mitigations map one-to-one: profiling and dedupe, OCR retry thresholds, deny-by-default RBAC with tests and audits, query-log tuning, reconciliation by counts/bytes/hashes, champion-led training, and load/perf SLOs.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9c985f972b_0_2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9c985f972b_0_2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ETL flows left to right. we extract from legacy sources capturing checksums, ACLs, and timestamps. we transform by mapping metadata, running OCR, deduplicating, and normalizing. we load via bulk API while applying RBAC and ethical walls. finally, we verify parity with counts, bytes, and hashes and do stratified sampling before sign-off.</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39c985f972b_0_2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39c985f972b_0_2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test plan covers functional performance—like OCR and search—security for ethical compliance and RBAC, and data checks for migration accuracy. tooling matches the layers: playwright for UI journeys; postman for API flows; and data checks baked into the migration steps. the goal is automation first, with clear pass/fail criteria tied to our KPIs.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9c985f972b_0_2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9c985f972b_0_2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two representative cases. first, ethical wall enforcement: a user not assigned to a case gets a clean 403 and the attempt is audit-logged—this proves deny-by-default. second, OCR searchability: if a scanned PDF contains ‘default judgment’ for a client, searching that term must return the document. these cases directly target our highest legal-risk areas.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9c985f972b_0_2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9c985f972b_0_2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KSFs include search latency, OCR success, match and parity rates, adoption, and ticket resolution times. the PIR—four to six weeks after rollout—reviews audit and search logs, user experience impacts like billable time saved, and turns findings into a prioritized improvement backlog.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9c985f972b_0_2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9c985f972b_0_2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post-deployment, we tune search using query logs, reduce help-desk tickets by identifying and addressing the top pain points.</a:t>
            </a:r>
            <a:r>
              <a:rPr lang="en">
                <a:solidFill>
                  <a:schemeClr val="dk1"/>
                </a:solidFill>
              </a:rPr>
              <a:t> We will also queue thoughtful integrations that align with firm goals, </a:t>
            </a:r>
            <a:r>
              <a:rPr lang="en"/>
              <a:t>and finally, we’ll schedule safe rollbacks for any problematic updates.. continuous improvement keeps quality high and value growing so Imaginary Law LLP can continue to operate efficiently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9c985f972b_0_2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9c985f972b_0_2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here’s the roadmap for this presentation: first, the current state and goals; second, the methodology, architecture, and strategy; then the timeline and milestones; risk assessment; data migration with ETL; the test plan and sample test cases; and finally, key success factors, PIR, and continuous improvement.</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9c985f972b_0_2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9c985f972b_0_2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imaginary law LLP is a mid-sized firm with 20 attorneys and 50 staff across criminal and civil practices. documents live on shared drives, and case details are in a shared spreadsheet. there’s no indexing, role-based access control, or robust search, so people spend time hunting for files and we risk cross-matter exposure. this is the gap the new DMS will close.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9c985f972b_0_2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9c985f972b_0_2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DMS goals are practical and measurable: enable case-specific tagging and rich metadata, make scans searchable with OCR, enforce role-based access and ethical walls, and deliver fast, relevant search. collectively, these reduce time-to-document, increase trust in access controls, and improve overall matter hygiene.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9c985f972b_0_2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9c985f972b_0_2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sits in the latter SDLC phases: build/configure, test, deploy, and stabilize. I’m using an agile cadence so we can iterate on metadata rules, search relevance, and access models with user feedback. each increment will be tested and demoed before we promote it toward deployment.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9c985f972b_0_2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9c985f972b_0_2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the center is the DMS core handling ingest, versioning, previews, and audit logging. supporting services include OCR for image PDFs, an index/search layer for facets and filters, and RBAC with ethical walls for confidentiality. I’m keeping the design integration-friendly so we can add practice-management links or e-filing after we stabilize.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9c985f972b_0_2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9c985f972b_0_2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conversion strategy is hybrid. automated ETL handles the heavy lift; we deploy in phased waves to control risk; we run a short parallel pilot with the legacy system to build confidence; and we route only edge cases—like passworded or corrupt files—into a manual exceptions lane. go/no-go gates before each wave ensure parity, security, and performance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9c985f972b_0_2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9c985f972b_0_2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plan progresses from planning and design into configuration, a four-week pilot, data migration, full deployment, and then a four-week PIR and maintenance period. the idea is to learn quickly in pilot, then apply those lessons to the broader rollout while keeping momentum.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9c985f972b_0_2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9c985f972b_0_2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gantt view shows how the phases overlap: design feeds configuration, which feeds the pilot; migration prep overlaps pilot so we’re ready to move; and stabilization includes hypercare and KPI tracking. milestone dots mark sign-offs like pilot go/no-go and final decommission of legacy.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1">
  <p:cSld name="BLANK_1_1">
    <p:spTree>
      <p:nvGrpSpPr>
        <p:cNvPr id="58" name="Shape 58"/>
        <p:cNvGrpSpPr/>
        <p:nvPr/>
      </p:nvGrpSpPr>
      <p:grpSpPr>
        <a:xfrm>
          <a:off x="0" y="0"/>
          <a:ext cx="0" cy="0"/>
          <a:chOff x="0" y="0"/>
          <a:chExt cx="0" cy="0"/>
        </a:xfrm>
      </p:grpSpPr>
      <p:sp>
        <p:nvSpPr>
          <p:cNvPr id="59" name="Google Shape;59;p14"/>
          <p:cNvSpPr txBox="1"/>
          <p:nvPr>
            <p:ph type="title"/>
          </p:nvPr>
        </p:nvSpPr>
        <p:spPr>
          <a:xfrm>
            <a:off x="284850" y="474875"/>
            <a:ext cx="4227300" cy="1154700"/>
          </a:xfrm>
          <a:prstGeom prst="rect">
            <a:avLst/>
          </a:prstGeom>
        </p:spPr>
        <p:txBody>
          <a:bodyPr anchorCtr="0" anchor="t" bIns="0" lIns="0" spcFirstLastPara="1" rIns="0" wrap="square" tIns="0">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60" name="Google Shape;60;p1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4"/>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txBox="1"/>
          <p:nvPr>
            <p:ph idx="1" type="body"/>
          </p:nvPr>
        </p:nvSpPr>
        <p:spPr>
          <a:xfrm>
            <a:off x="4629550" y="3479875"/>
            <a:ext cx="4227300" cy="923400"/>
          </a:xfrm>
          <a:prstGeom prst="rect">
            <a:avLst/>
          </a:prstGeom>
        </p:spPr>
        <p:txBody>
          <a:bodyPr anchorCtr="0" anchor="t" bIns="91425" lIns="182875" spcFirstLastPara="1" rIns="182875" wrap="square" tIns="91425">
            <a:noAutofit/>
          </a:bodyPr>
          <a:lstStyle>
            <a:lvl1pPr indent="-304800" lvl="0" marL="457200">
              <a:lnSpc>
                <a:spcPct val="100000"/>
              </a:lnSpc>
              <a:spcBef>
                <a:spcPts val="0"/>
              </a:spcBef>
              <a:spcAft>
                <a:spcPts val="0"/>
              </a:spcAft>
              <a:buSzPts val="1200"/>
              <a:buChar char="●"/>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2">
    <p:bg>
      <p:bgPr>
        <a:solidFill>
          <a:schemeClr val="accent1"/>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66" name="Google Shape;66;p1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5"/>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3">
  <p:cSld name="BLANK_1_1_1_1_2_1">
    <p:spTree>
      <p:nvGrpSpPr>
        <p:cNvPr id="69" name="Shape 69"/>
        <p:cNvGrpSpPr/>
        <p:nvPr/>
      </p:nvGrpSpPr>
      <p:grpSpPr>
        <a:xfrm>
          <a:off x="0" y="0"/>
          <a:ext cx="0" cy="0"/>
          <a:chOff x="0" y="0"/>
          <a:chExt cx="0" cy="0"/>
        </a:xfrm>
      </p:grpSpPr>
      <p:sp>
        <p:nvSpPr>
          <p:cNvPr id="70" name="Google Shape;70;p16"/>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71" name="Google Shape;71;p1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lvl1pPr>
            <a:lvl2pPr lvl="1" algn="r">
              <a:buNone/>
              <a:defRPr/>
            </a:lvl2pPr>
            <a:lvl3pPr lvl="2" algn="r">
              <a:buNone/>
              <a:defRPr/>
            </a:lvl3pPr>
            <a:lvl4pPr lvl="3" algn="r">
              <a:buNone/>
              <a:defRPr/>
            </a:lvl4pPr>
            <a:lvl5pPr lvl="4" algn="r">
              <a:buNone/>
              <a:defRPr/>
            </a:lvl5pPr>
            <a:lvl6pPr lvl="5" algn="r">
              <a:buNone/>
              <a:defRPr/>
            </a:lvl6pPr>
            <a:lvl7pPr lvl="6" algn="r">
              <a:buNone/>
              <a:defRPr/>
            </a:lvl7pPr>
            <a:lvl8pPr lvl="7" algn="r">
              <a:buNone/>
              <a:defRPr/>
            </a:lvl8pPr>
            <a:lvl9pPr lvl="8" algn="r">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6"/>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4">
  <p:cSld name="BLANK_1_1_1_1_2_1_1">
    <p:bg>
      <p:bgPr>
        <a:solidFill>
          <a:schemeClr val="lt1"/>
        </a:solidFill>
      </p:bgPr>
    </p:bg>
    <p:spTree>
      <p:nvGrpSpPr>
        <p:cNvPr id="74" name="Shape 74"/>
        <p:cNvGrpSpPr/>
        <p:nvPr/>
      </p:nvGrpSpPr>
      <p:grpSpPr>
        <a:xfrm>
          <a:off x="0" y="0"/>
          <a:ext cx="0" cy="0"/>
          <a:chOff x="0" y="0"/>
          <a:chExt cx="0" cy="0"/>
        </a:xfrm>
      </p:grpSpPr>
      <p:sp>
        <p:nvSpPr>
          <p:cNvPr id="75" name="Google Shape;75;p17"/>
          <p:cNvSpPr txBox="1"/>
          <p:nvPr>
            <p:ph type="title"/>
          </p:nvPr>
        </p:nvSpPr>
        <p:spPr>
          <a:xfrm>
            <a:off x="284850" y="285900"/>
            <a:ext cx="6423900" cy="587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cxnSp>
        <p:nvCxnSpPr>
          <p:cNvPr id="76" name="Google Shape;76;p17"/>
          <p:cNvCxnSpPr/>
          <p:nvPr/>
        </p:nvCxnSpPr>
        <p:spPr>
          <a:xfrm>
            <a:off x="283850" y="4683734"/>
            <a:ext cx="8573100" cy="0"/>
          </a:xfrm>
          <a:prstGeom prst="straightConnector1">
            <a:avLst/>
          </a:prstGeom>
          <a:noFill/>
          <a:ln cap="flat" cmpd="sng" w="9525">
            <a:solidFill>
              <a:schemeClr val="dk1"/>
            </a:solidFill>
            <a:prstDash val="solid"/>
            <a:round/>
            <a:headEnd len="med" w="med" type="none"/>
            <a:tailEnd len="med" w="med" type="none"/>
          </a:ln>
        </p:spPr>
      </p:cxnSp>
      <p:sp>
        <p:nvSpPr>
          <p:cNvPr id="77" name="Google Shape;77;p17"/>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9" name="Google Shape;79;p1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1">
  <p:cSld name="BLANK_1_1_1_1_1_1_1">
    <p:bg>
      <p:bgPr>
        <a:solidFill>
          <a:schemeClr val="lt1"/>
        </a:solidFill>
      </p:bgPr>
    </p:bg>
    <p:spTree>
      <p:nvGrpSpPr>
        <p:cNvPr id="80" name="Shape 80"/>
        <p:cNvGrpSpPr/>
        <p:nvPr/>
      </p:nvGrpSpPr>
      <p:grpSpPr>
        <a:xfrm>
          <a:off x="0" y="0"/>
          <a:ext cx="0" cy="0"/>
          <a:chOff x="0" y="0"/>
          <a:chExt cx="0" cy="0"/>
        </a:xfrm>
      </p:grpSpPr>
      <p:cxnSp>
        <p:nvCxnSpPr>
          <p:cNvPr id="81" name="Google Shape;81;p18"/>
          <p:cNvCxnSpPr/>
          <p:nvPr/>
        </p:nvCxnSpPr>
        <p:spPr>
          <a:xfrm>
            <a:off x="283850" y="4683725"/>
            <a:ext cx="8573100" cy="0"/>
          </a:xfrm>
          <a:prstGeom prst="straightConnector1">
            <a:avLst/>
          </a:prstGeom>
          <a:noFill/>
          <a:ln cap="flat" cmpd="sng" w="9525">
            <a:solidFill>
              <a:schemeClr val="dk1"/>
            </a:solidFill>
            <a:prstDash val="solid"/>
            <a:round/>
            <a:headEnd len="med" w="med" type="none"/>
            <a:tailEnd len="med" w="med" type="none"/>
          </a:ln>
        </p:spPr>
      </p:cxnSp>
      <p:sp>
        <p:nvSpPr>
          <p:cNvPr id="82" name="Google Shape;82;p18"/>
          <p:cNvSpPr txBox="1"/>
          <p:nvPr>
            <p:ph type="title"/>
          </p:nvPr>
        </p:nvSpPr>
        <p:spPr>
          <a:xfrm>
            <a:off x="283850" y="230676"/>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83" name="Google Shape;83;p18"/>
          <p:cNvSpPr txBox="1"/>
          <p:nvPr>
            <p:ph idx="1" type="subTitle"/>
          </p:nvPr>
        </p:nvSpPr>
        <p:spPr>
          <a:xfrm>
            <a:off x="6214200" y="3602000"/>
            <a:ext cx="23865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84" name="Google Shape;84;p18"/>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86" name="Google Shape;86;p18"/>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87" name="Google Shape;87;p18"/>
          <p:cNvSpPr/>
          <p:nvPr>
            <p:ph idx="4" type="pic"/>
          </p:nvPr>
        </p:nvSpPr>
        <p:spPr>
          <a:xfrm>
            <a:off x="4629750" y="3386700"/>
            <a:ext cx="1328400" cy="12909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3">
  <p:cSld name="BLANK_3_1">
    <p:bg>
      <p:bgPr>
        <a:solidFill>
          <a:schemeClr val="accent3"/>
        </a:solidFill>
      </p:bgPr>
    </p:bg>
    <p:spTree>
      <p:nvGrpSpPr>
        <p:cNvPr id="88" name="Shape 88"/>
        <p:cNvGrpSpPr/>
        <p:nvPr/>
      </p:nvGrpSpPr>
      <p:grpSpPr>
        <a:xfrm>
          <a:off x="0" y="0"/>
          <a:ext cx="0" cy="0"/>
          <a:chOff x="0" y="0"/>
          <a:chExt cx="0" cy="0"/>
        </a:xfrm>
      </p:grpSpPr>
      <p:sp>
        <p:nvSpPr>
          <p:cNvPr id="89" name="Google Shape;89;p19"/>
          <p:cNvSpPr/>
          <p:nvPr/>
        </p:nvSpPr>
        <p:spPr>
          <a:xfrm>
            <a:off x="3186050" y="288625"/>
            <a:ext cx="5670900" cy="2929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Inter"/>
              <a:ea typeface="Inter"/>
              <a:cs typeface="Inter"/>
              <a:sym typeface="Inter"/>
            </a:endParaRPr>
          </a:p>
        </p:txBody>
      </p:sp>
      <p:sp>
        <p:nvSpPr>
          <p:cNvPr id="90" name="Google Shape;90;p19"/>
          <p:cNvSpPr/>
          <p:nvPr/>
        </p:nvSpPr>
        <p:spPr>
          <a:xfrm>
            <a:off x="3499026" y="558338"/>
            <a:ext cx="5044948" cy="2389773"/>
          </a:xfrm>
          <a:custGeom>
            <a:rect b="b" l="l" r="r" t="t"/>
            <a:pathLst>
              <a:path extrusionOk="0" h="22601" w="47712">
                <a:moveTo>
                  <a:pt x="36474" y="1"/>
                </a:moveTo>
                <a:lnTo>
                  <a:pt x="32896" y="3516"/>
                </a:lnTo>
                <a:lnTo>
                  <a:pt x="38106" y="8789"/>
                </a:lnTo>
                <a:lnTo>
                  <a:pt x="1" y="8789"/>
                </a:lnTo>
                <a:lnTo>
                  <a:pt x="1" y="13812"/>
                </a:lnTo>
                <a:lnTo>
                  <a:pt x="38106" y="13812"/>
                </a:lnTo>
                <a:lnTo>
                  <a:pt x="32833" y="19085"/>
                </a:lnTo>
                <a:lnTo>
                  <a:pt x="36411" y="22600"/>
                </a:lnTo>
                <a:lnTo>
                  <a:pt x="47711" y="11300"/>
                </a:lnTo>
                <a:lnTo>
                  <a:pt x="364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91" name="Google Shape;91;p19"/>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solidFill>
                  <a:schemeClr val="dk1"/>
                </a:solidFill>
              </a:defRPr>
            </a:lvl1pPr>
            <a:lvl2pPr lvl="1">
              <a:lnSpc>
                <a:spcPct val="70000"/>
              </a:lnSpc>
              <a:spcBef>
                <a:spcPts val="0"/>
              </a:spcBef>
              <a:spcAft>
                <a:spcPts val="0"/>
              </a:spcAft>
              <a:buNone/>
              <a:defRPr sz="6000">
                <a:solidFill>
                  <a:schemeClr val="dk1"/>
                </a:solidFill>
              </a:defRPr>
            </a:lvl2pPr>
            <a:lvl3pPr lvl="2">
              <a:lnSpc>
                <a:spcPct val="70000"/>
              </a:lnSpc>
              <a:spcBef>
                <a:spcPts val="0"/>
              </a:spcBef>
              <a:spcAft>
                <a:spcPts val="0"/>
              </a:spcAft>
              <a:buNone/>
              <a:defRPr sz="6000">
                <a:solidFill>
                  <a:schemeClr val="dk1"/>
                </a:solidFill>
              </a:defRPr>
            </a:lvl3pPr>
            <a:lvl4pPr lvl="3">
              <a:lnSpc>
                <a:spcPct val="70000"/>
              </a:lnSpc>
              <a:spcBef>
                <a:spcPts val="0"/>
              </a:spcBef>
              <a:spcAft>
                <a:spcPts val="0"/>
              </a:spcAft>
              <a:buNone/>
              <a:defRPr sz="6000">
                <a:solidFill>
                  <a:schemeClr val="dk1"/>
                </a:solidFill>
              </a:defRPr>
            </a:lvl4pPr>
            <a:lvl5pPr lvl="4">
              <a:lnSpc>
                <a:spcPct val="70000"/>
              </a:lnSpc>
              <a:spcBef>
                <a:spcPts val="0"/>
              </a:spcBef>
              <a:spcAft>
                <a:spcPts val="0"/>
              </a:spcAft>
              <a:buNone/>
              <a:defRPr sz="6000">
                <a:solidFill>
                  <a:schemeClr val="dk1"/>
                </a:solidFill>
              </a:defRPr>
            </a:lvl5pPr>
            <a:lvl6pPr lvl="5">
              <a:lnSpc>
                <a:spcPct val="70000"/>
              </a:lnSpc>
              <a:spcBef>
                <a:spcPts val="0"/>
              </a:spcBef>
              <a:spcAft>
                <a:spcPts val="0"/>
              </a:spcAft>
              <a:buNone/>
              <a:defRPr sz="6000">
                <a:solidFill>
                  <a:schemeClr val="dk1"/>
                </a:solidFill>
              </a:defRPr>
            </a:lvl6pPr>
            <a:lvl7pPr lvl="6">
              <a:lnSpc>
                <a:spcPct val="70000"/>
              </a:lnSpc>
              <a:spcBef>
                <a:spcPts val="0"/>
              </a:spcBef>
              <a:spcAft>
                <a:spcPts val="0"/>
              </a:spcAft>
              <a:buNone/>
              <a:defRPr sz="6000">
                <a:solidFill>
                  <a:schemeClr val="dk1"/>
                </a:solidFill>
              </a:defRPr>
            </a:lvl7pPr>
            <a:lvl8pPr lvl="7">
              <a:lnSpc>
                <a:spcPct val="70000"/>
              </a:lnSpc>
              <a:spcBef>
                <a:spcPts val="0"/>
              </a:spcBef>
              <a:spcAft>
                <a:spcPts val="0"/>
              </a:spcAft>
              <a:buNone/>
              <a:defRPr sz="6000">
                <a:solidFill>
                  <a:schemeClr val="dk1"/>
                </a:solidFill>
              </a:defRPr>
            </a:lvl8pPr>
            <a:lvl9pPr lvl="8">
              <a:lnSpc>
                <a:spcPct val="70000"/>
              </a:lnSpc>
              <a:spcBef>
                <a:spcPts val="0"/>
              </a:spcBef>
              <a:spcAft>
                <a:spcPts val="0"/>
              </a:spcAft>
              <a:buNone/>
              <a:defRPr sz="6000">
                <a:solidFill>
                  <a:schemeClr val="dk1"/>
                </a:solidFill>
              </a:defRPr>
            </a:lvl9pPr>
          </a:lstStyle>
          <a:p/>
        </p:txBody>
      </p:sp>
      <p:sp>
        <p:nvSpPr>
          <p:cNvPr id="92" name="Google Shape;92;p19"/>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Inter"/>
              <a:buNone/>
              <a:defRPr sz="1200">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93" name="Google Shape;93;p19"/>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95" name="Google Shape;95;p19"/>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 Alt 4">
  <p:cSld name="BLANK_3_1_1">
    <p:bg>
      <p:bgPr>
        <a:solidFill>
          <a:schemeClr val="accent1"/>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283850" y="474875"/>
            <a:ext cx="2773200" cy="1585200"/>
          </a:xfrm>
          <a:prstGeom prst="rect">
            <a:avLst/>
          </a:prstGeom>
        </p:spPr>
        <p:txBody>
          <a:bodyPr anchorCtr="0" anchor="t" bIns="0" lIns="0" spcFirstLastPara="1" rIns="0" wrap="square" tIns="91425">
            <a:norm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98" name="Google Shape;98;p20"/>
          <p:cNvSpPr txBox="1"/>
          <p:nvPr>
            <p:ph idx="1" type="subTitle"/>
          </p:nvPr>
        </p:nvSpPr>
        <p:spPr>
          <a:xfrm>
            <a:off x="284850" y="3602000"/>
            <a:ext cx="2773200" cy="804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Inter"/>
              <a:buNone/>
              <a:defRPr sz="1200"/>
            </a:lvl1pPr>
            <a:lvl2pPr lvl="1">
              <a:spcBef>
                <a:spcPts val="0"/>
              </a:spcBef>
              <a:spcAft>
                <a:spcPts val="0"/>
              </a:spcAft>
              <a:buClr>
                <a:schemeClr val="lt1"/>
              </a:buClr>
              <a:buSzPts val="1200"/>
              <a:buFont typeface="Inter"/>
              <a:buNone/>
              <a:defRPr sz="1200">
                <a:latin typeface="Inter"/>
                <a:ea typeface="Inter"/>
                <a:cs typeface="Inter"/>
                <a:sym typeface="Inter"/>
              </a:defRPr>
            </a:lvl2pPr>
            <a:lvl3pPr lvl="2">
              <a:spcBef>
                <a:spcPts val="0"/>
              </a:spcBef>
              <a:spcAft>
                <a:spcPts val="0"/>
              </a:spcAft>
              <a:buClr>
                <a:schemeClr val="lt1"/>
              </a:buClr>
              <a:buSzPts val="1200"/>
              <a:buFont typeface="Inter"/>
              <a:buNone/>
              <a:defRPr sz="1200">
                <a:latin typeface="Inter"/>
                <a:ea typeface="Inter"/>
                <a:cs typeface="Inter"/>
                <a:sym typeface="Inter"/>
              </a:defRPr>
            </a:lvl3pPr>
            <a:lvl4pPr lvl="3">
              <a:spcBef>
                <a:spcPts val="0"/>
              </a:spcBef>
              <a:spcAft>
                <a:spcPts val="0"/>
              </a:spcAft>
              <a:buClr>
                <a:schemeClr val="lt1"/>
              </a:buClr>
              <a:buSzPts val="1200"/>
              <a:buFont typeface="Inter"/>
              <a:buNone/>
              <a:defRPr sz="1200">
                <a:latin typeface="Inter"/>
                <a:ea typeface="Inter"/>
                <a:cs typeface="Inter"/>
                <a:sym typeface="Inter"/>
              </a:defRPr>
            </a:lvl4pPr>
            <a:lvl5pPr lvl="4">
              <a:spcBef>
                <a:spcPts val="0"/>
              </a:spcBef>
              <a:spcAft>
                <a:spcPts val="0"/>
              </a:spcAft>
              <a:buClr>
                <a:schemeClr val="lt1"/>
              </a:buClr>
              <a:buSzPts val="1200"/>
              <a:buFont typeface="Inter"/>
              <a:buNone/>
              <a:defRPr sz="1200">
                <a:latin typeface="Inter"/>
                <a:ea typeface="Inter"/>
                <a:cs typeface="Inter"/>
                <a:sym typeface="Inter"/>
              </a:defRPr>
            </a:lvl5pPr>
            <a:lvl6pPr lvl="5">
              <a:spcBef>
                <a:spcPts val="0"/>
              </a:spcBef>
              <a:spcAft>
                <a:spcPts val="0"/>
              </a:spcAft>
              <a:buClr>
                <a:schemeClr val="lt1"/>
              </a:buClr>
              <a:buSzPts val="1200"/>
              <a:buFont typeface="Inter"/>
              <a:buNone/>
              <a:defRPr sz="1200">
                <a:latin typeface="Inter"/>
                <a:ea typeface="Inter"/>
                <a:cs typeface="Inter"/>
                <a:sym typeface="Inter"/>
              </a:defRPr>
            </a:lvl6pPr>
            <a:lvl7pPr lvl="6">
              <a:spcBef>
                <a:spcPts val="0"/>
              </a:spcBef>
              <a:spcAft>
                <a:spcPts val="0"/>
              </a:spcAft>
              <a:buClr>
                <a:schemeClr val="lt1"/>
              </a:buClr>
              <a:buSzPts val="1200"/>
              <a:buFont typeface="Inter"/>
              <a:buNone/>
              <a:defRPr sz="1200">
                <a:latin typeface="Inter"/>
                <a:ea typeface="Inter"/>
                <a:cs typeface="Inter"/>
                <a:sym typeface="Inter"/>
              </a:defRPr>
            </a:lvl7pPr>
            <a:lvl8pPr lvl="7">
              <a:spcBef>
                <a:spcPts val="0"/>
              </a:spcBef>
              <a:spcAft>
                <a:spcPts val="0"/>
              </a:spcAft>
              <a:buClr>
                <a:schemeClr val="lt1"/>
              </a:buClr>
              <a:buSzPts val="1200"/>
              <a:buFont typeface="Inter"/>
              <a:buNone/>
              <a:defRPr sz="1200">
                <a:latin typeface="Inter"/>
                <a:ea typeface="Inter"/>
                <a:cs typeface="Inter"/>
                <a:sym typeface="Inter"/>
              </a:defRPr>
            </a:lvl8pPr>
            <a:lvl9pPr lvl="8">
              <a:spcBef>
                <a:spcPts val="0"/>
              </a:spcBef>
              <a:spcAft>
                <a:spcPts val="0"/>
              </a:spcAft>
              <a:buClr>
                <a:schemeClr val="lt1"/>
              </a:buClr>
              <a:buSzPts val="1200"/>
              <a:buFont typeface="Inter"/>
              <a:buNone/>
              <a:defRPr sz="1200">
                <a:latin typeface="Inter"/>
                <a:ea typeface="Inter"/>
                <a:cs typeface="Inter"/>
                <a:sym typeface="Inter"/>
              </a:defRPr>
            </a:lvl9pPr>
          </a:lstStyle>
          <a:p/>
        </p:txBody>
      </p:sp>
      <p:sp>
        <p:nvSpPr>
          <p:cNvPr id="99" name="Google Shape;99;p2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0"/>
          <p:cNvSpPr/>
          <p:nvPr>
            <p:ph idx="4" type="pic"/>
          </p:nvPr>
        </p:nvSpPr>
        <p:spPr>
          <a:xfrm>
            <a:off x="3185700" y="291263"/>
            <a:ext cx="5671200" cy="43878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 2">
  <p:cSld name="BLANK_1_1_1_1_1_1_1_1_1_1_2">
    <p:bg>
      <p:bgPr>
        <a:solidFill>
          <a:schemeClr val="lt1"/>
        </a:solidFill>
      </p:bgPr>
    </p:bg>
    <p:spTree>
      <p:nvGrpSpPr>
        <p:cNvPr id="103" name="Shape 103"/>
        <p:cNvGrpSpPr/>
        <p:nvPr/>
      </p:nvGrpSpPr>
      <p:grpSpPr>
        <a:xfrm>
          <a:off x="0" y="0"/>
          <a:ext cx="0" cy="0"/>
          <a:chOff x="0" y="0"/>
          <a:chExt cx="0" cy="0"/>
        </a:xfrm>
      </p:grpSpPr>
      <p:sp>
        <p:nvSpPr>
          <p:cNvPr id="104" name="Google Shape;104;p2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21"/>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
        <p:nvSpPr>
          <p:cNvPr id="106" name="Google Shape;106;p21"/>
          <p:cNvSpPr txBox="1"/>
          <p:nvPr>
            <p:ph idx="2"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Font typeface="Inter"/>
              <a:buNone/>
              <a:defRPr>
                <a:solidFill>
                  <a:schemeClr val="dk1"/>
                </a:solidFill>
              </a:defRPr>
            </a:lvl2pPr>
            <a:lvl3pPr lvl="2">
              <a:spcBef>
                <a:spcPts val="0"/>
              </a:spcBef>
              <a:spcAft>
                <a:spcPts val="0"/>
              </a:spcAft>
              <a:buClr>
                <a:schemeClr val="dk1"/>
              </a:buClr>
              <a:buSzPts val="1400"/>
              <a:buFont typeface="Inter"/>
              <a:buNone/>
              <a:defRPr>
                <a:solidFill>
                  <a:schemeClr val="dk1"/>
                </a:solidFill>
              </a:defRPr>
            </a:lvl3pPr>
            <a:lvl4pPr lvl="3">
              <a:spcBef>
                <a:spcPts val="0"/>
              </a:spcBef>
              <a:spcAft>
                <a:spcPts val="0"/>
              </a:spcAft>
              <a:buClr>
                <a:schemeClr val="dk1"/>
              </a:buClr>
              <a:buSzPts val="1400"/>
              <a:buFont typeface="Inter"/>
              <a:buNone/>
              <a:defRPr>
                <a:solidFill>
                  <a:schemeClr val="dk1"/>
                </a:solidFill>
              </a:defRPr>
            </a:lvl4pPr>
            <a:lvl5pPr lvl="4">
              <a:spcBef>
                <a:spcPts val="0"/>
              </a:spcBef>
              <a:spcAft>
                <a:spcPts val="0"/>
              </a:spcAft>
              <a:buClr>
                <a:schemeClr val="dk1"/>
              </a:buClr>
              <a:buSzPts val="1400"/>
              <a:buFont typeface="Inter"/>
              <a:buNone/>
              <a:defRPr>
                <a:solidFill>
                  <a:schemeClr val="dk1"/>
                </a:solidFill>
              </a:defRPr>
            </a:lvl5pPr>
            <a:lvl6pPr lvl="5">
              <a:spcBef>
                <a:spcPts val="0"/>
              </a:spcBef>
              <a:spcAft>
                <a:spcPts val="0"/>
              </a:spcAft>
              <a:buClr>
                <a:schemeClr val="dk1"/>
              </a:buClr>
              <a:buSzPts val="1400"/>
              <a:buFont typeface="Inter"/>
              <a:buNone/>
              <a:defRPr>
                <a:solidFill>
                  <a:schemeClr val="dk1"/>
                </a:solidFill>
              </a:defRPr>
            </a:lvl6pPr>
            <a:lvl7pPr lvl="6">
              <a:spcBef>
                <a:spcPts val="0"/>
              </a:spcBef>
              <a:spcAft>
                <a:spcPts val="0"/>
              </a:spcAft>
              <a:buClr>
                <a:schemeClr val="dk1"/>
              </a:buClr>
              <a:buSzPts val="1400"/>
              <a:buFont typeface="Inter"/>
              <a:buNone/>
              <a:defRPr>
                <a:solidFill>
                  <a:schemeClr val="dk1"/>
                </a:solidFill>
              </a:defRPr>
            </a:lvl7pPr>
            <a:lvl8pPr lvl="7">
              <a:spcBef>
                <a:spcPts val="0"/>
              </a:spcBef>
              <a:spcAft>
                <a:spcPts val="0"/>
              </a:spcAft>
              <a:buClr>
                <a:schemeClr val="dk1"/>
              </a:buClr>
              <a:buSzPts val="1400"/>
              <a:buFont typeface="Inter"/>
              <a:buNone/>
              <a:defRPr>
                <a:solidFill>
                  <a:schemeClr val="dk1"/>
                </a:solidFill>
              </a:defRPr>
            </a:lvl8pPr>
            <a:lvl9pPr lvl="8">
              <a:spcBef>
                <a:spcPts val="0"/>
              </a:spcBef>
              <a:spcAft>
                <a:spcPts val="0"/>
              </a:spcAft>
              <a:buClr>
                <a:schemeClr val="dk1"/>
              </a:buClr>
              <a:buSzPts val="1400"/>
              <a:buFont typeface="Inter"/>
              <a:buNone/>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5">
  <p:cSld name="BLANK_1_1_1_1_1_1_1_1_1_1_1_2_1">
    <p:bg>
      <p:bgPr>
        <a:solidFill>
          <a:schemeClr val="lt1"/>
        </a:solidFill>
      </p:bgPr>
    </p:bg>
    <p:spTree>
      <p:nvGrpSpPr>
        <p:cNvPr id="107" name="Shape 107"/>
        <p:cNvGrpSpPr/>
        <p:nvPr/>
      </p:nvGrpSpPr>
      <p:grpSpPr>
        <a:xfrm>
          <a:off x="0" y="0"/>
          <a:ext cx="0" cy="0"/>
          <a:chOff x="0" y="0"/>
          <a:chExt cx="0" cy="0"/>
        </a:xfrm>
      </p:grpSpPr>
      <p:sp>
        <p:nvSpPr>
          <p:cNvPr id="108" name="Google Shape;108;p22"/>
          <p:cNvSpPr txBox="1"/>
          <p:nvPr>
            <p:ph type="title"/>
          </p:nvPr>
        </p:nvSpPr>
        <p:spPr>
          <a:xfrm>
            <a:off x="283850" y="285900"/>
            <a:ext cx="4227600" cy="309300"/>
          </a:xfrm>
          <a:prstGeom prst="rect">
            <a:avLst/>
          </a:prstGeom>
        </p:spPr>
        <p:txBody>
          <a:bodyPr anchorCtr="0" anchor="t" bIns="0" lIns="0" spcFirstLastPara="1" rIns="0" wrap="square" tIns="0">
            <a:spAutoFit/>
          </a:bodyPr>
          <a:lstStyle>
            <a:lvl1pPr lvl="0">
              <a:lnSpc>
                <a:spcPct val="70000"/>
              </a:lnSpc>
              <a:spcBef>
                <a:spcPts val="0"/>
              </a:spcBef>
              <a:spcAft>
                <a:spcPts val="0"/>
              </a:spcAft>
              <a:buNone/>
              <a:defRPr sz="1800">
                <a:solidFill>
                  <a:schemeClr val="dk1"/>
                </a:solidFill>
              </a:defRPr>
            </a:lvl1pPr>
            <a:lvl2pPr lvl="1">
              <a:lnSpc>
                <a:spcPct val="70000"/>
              </a:lnSpc>
              <a:spcBef>
                <a:spcPts val="0"/>
              </a:spcBef>
              <a:spcAft>
                <a:spcPts val="0"/>
              </a:spcAft>
              <a:buNone/>
              <a:defRPr sz="1800">
                <a:solidFill>
                  <a:schemeClr val="dk1"/>
                </a:solidFill>
              </a:defRPr>
            </a:lvl2pPr>
            <a:lvl3pPr lvl="2">
              <a:lnSpc>
                <a:spcPct val="70000"/>
              </a:lnSpc>
              <a:spcBef>
                <a:spcPts val="0"/>
              </a:spcBef>
              <a:spcAft>
                <a:spcPts val="0"/>
              </a:spcAft>
              <a:buNone/>
              <a:defRPr sz="1800">
                <a:solidFill>
                  <a:schemeClr val="dk1"/>
                </a:solidFill>
              </a:defRPr>
            </a:lvl3pPr>
            <a:lvl4pPr lvl="3">
              <a:lnSpc>
                <a:spcPct val="70000"/>
              </a:lnSpc>
              <a:spcBef>
                <a:spcPts val="0"/>
              </a:spcBef>
              <a:spcAft>
                <a:spcPts val="0"/>
              </a:spcAft>
              <a:buNone/>
              <a:defRPr sz="1800">
                <a:solidFill>
                  <a:schemeClr val="dk1"/>
                </a:solidFill>
              </a:defRPr>
            </a:lvl4pPr>
            <a:lvl5pPr lvl="4">
              <a:lnSpc>
                <a:spcPct val="70000"/>
              </a:lnSpc>
              <a:spcBef>
                <a:spcPts val="0"/>
              </a:spcBef>
              <a:spcAft>
                <a:spcPts val="0"/>
              </a:spcAft>
              <a:buNone/>
              <a:defRPr sz="1800">
                <a:solidFill>
                  <a:schemeClr val="dk1"/>
                </a:solidFill>
              </a:defRPr>
            </a:lvl5pPr>
            <a:lvl6pPr lvl="5">
              <a:lnSpc>
                <a:spcPct val="70000"/>
              </a:lnSpc>
              <a:spcBef>
                <a:spcPts val="0"/>
              </a:spcBef>
              <a:spcAft>
                <a:spcPts val="0"/>
              </a:spcAft>
              <a:buNone/>
              <a:defRPr sz="1800">
                <a:solidFill>
                  <a:schemeClr val="dk1"/>
                </a:solidFill>
              </a:defRPr>
            </a:lvl6pPr>
            <a:lvl7pPr lvl="6">
              <a:lnSpc>
                <a:spcPct val="70000"/>
              </a:lnSpc>
              <a:spcBef>
                <a:spcPts val="0"/>
              </a:spcBef>
              <a:spcAft>
                <a:spcPts val="0"/>
              </a:spcAft>
              <a:buNone/>
              <a:defRPr sz="1800">
                <a:solidFill>
                  <a:schemeClr val="dk1"/>
                </a:solidFill>
              </a:defRPr>
            </a:lvl7pPr>
            <a:lvl8pPr lvl="7">
              <a:lnSpc>
                <a:spcPct val="70000"/>
              </a:lnSpc>
              <a:spcBef>
                <a:spcPts val="0"/>
              </a:spcBef>
              <a:spcAft>
                <a:spcPts val="0"/>
              </a:spcAft>
              <a:buNone/>
              <a:defRPr sz="1800">
                <a:solidFill>
                  <a:schemeClr val="dk1"/>
                </a:solidFill>
              </a:defRPr>
            </a:lvl8pPr>
            <a:lvl9pPr lvl="8">
              <a:lnSpc>
                <a:spcPct val="70000"/>
              </a:lnSpc>
              <a:spcBef>
                <a:spcPts val="0"/>
              </a:spcBef>
              <a:spcAft>
                <a:spcPts val="0"/>
              </a:spcAft>
              <a:buNone/>
              <a:defRPr sz="1800">
                <a:solidFill>
                  <a:schemeClr val="dk1"/>
                </a:solidFill>
              </a:defRPr>
            </a:lvl9pPr>
          </a:lstStyle>
          <a:p/>
        </p:txBody>
      </p:sp>
      <p:sp>
        <p:nvSpPr>
          <p:cNvPr id="109" name="Google Shape;109;p22"/>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10" name="Google Shape;110;p22"/>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1" name="Google Shape;111;p22"/>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12" name="Google Shape;112;p22"/>
          <p:cNvSpPr txBox="1"/>
          <p:nvPr>
            <p:ph idx="1" type="subTitle"/>
          </p:nvPr>
        </p:nvSpPr>
        <p:spPr>
          <a:xfrm>
            <a:off x="1125100" y="23454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13" name="Google Shape;113;p22"/>
          <p:cNvSpPr txBox="1"/>
          <p:nvPr>
            <p:ph idx="4" type="subTitle"/>
          </p:nvPr>
        </p:nvSpPr>
        <p:spPr>
          <a:xfrm flipH="1">
            <a:off x="6801950" y="23454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4" name="Google Shape;114;p22"/>
          <p:cNvSpPr txBox="1"/>
          <p:nvPr>
            <p:ph idx="5" type="subTitle"/>
          </p:nvPr>
        </p:nvSpPr>
        <p:spPr>
          <a:xfrm>
            <a:off x="1125100" y="1555600"/>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15" name="Google Shape;115;p22"/>
          <p:cNvSpPr txBox="1"/>
          <p:nvPr>
            <p:ph idx="6" type="subTitle"/>
          </p:nvPr>
        </p:nvSpPr>
        <p:spPr>
          <a:xfrm flipH="1">
            <a:off x="6801950" y="1555600"/>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6" name="Google Shape;116;p22"/>
          <p:cNvSpPr txBox="1"/>
          <p:nvPr>
            <p:ph idx="7" type="subTitle"/>
          </p:nvPr>
        </p:nvSpPr>
        <p:spPr>
          <a:xfrm>
            <a:off x="1125100" y="312316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17" name="Google Shape;117;p22"/>
          <p:cNvSpPr txBox="1"/>
          <p:nvPr>
            <p:ph idx="8" type="subTitle"/>
          </p:nvPr>
        </p:nvSpPr>
        <p:spPr>
          <a:xfrm flipH="1">
            <a:off x="6801950" y="312316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18" name="Google Shape;118;p22"/>
          <p:cNvSpPr txBox="1"/>
          <p:nvPr>
            <p:ph idx="9" type="subTitle"/>
          </p:nvPr>
        </p:nvSpPr>
        <p:spPr>
          <a:xfrm>
            <a:off x="1125100" y="3902913"/>
            <a:ext cx="5559300" cy="773700"/>
          </a:xfrm>
          <a:prstGeom prst="rect">
            <a:avLst/>
          </a:prstGeom>
        </p:spPr>
        <p:txBody>
          <a:bodyPr anchorCtr="0" anchor="ctr" bIns="0" lIns="0" spcFirstLastPara="1" rIns="0" wrap="square" tIns="0">
            <a:noAutofit/>
          </a:bodyPr>
          <a:lstStyle>
            <a:lvl1pPr lvl="0">
              <a:lnSpc>
                <a:spcPct val="70000"/>
              </a:lnSpc>
              <a:spcBef>
                <a:spcPts val="0"/>
              </a:spcBef>
              <a:spcAft>
                <a:spcPts val="0"/>
              </a:spcAft>
              <a:buClr>
                <a:schemeClr val="dk1"/>
              </a:buClr>
              <a:buSzPts val="3600"/>
              <a:buFont typeface="Inter"/>
              <a:buNone/>
              <a:defRPr sz="3600">
                <a:solidFill>
                  <a:schemeClr val="dk1"/>
                </a:solidFill>
              </a:defRPr>
            </a:lvl1pPr>
            <a:lvl2pPr lvl="1">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nSpc>
                <a:spcPct val="7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19" name="Google Shape;119;p22"/>
          <p:cNvSpPr txBox="1"/>
          <p:nvPr>
            <p:ph idx="13" type="subTitle"/>
          </p:nvPr>
        </p:nvSpPr>
        <p:spPr>
          <a:xfrm flipH="1">
            <a:off x="6801950" y="3902913"/>
            <a:ext cx="2055000" cy="773700"/>
          </a:xfrm>
          <a:prstGeom prst="rect">
            <a:avLst/>
          </a:prstGeom>
        </p:spPr>
        <p:txBody>
          <a:bodyPr anchorCtr="0" anchor="ctr" bIns="0" lIns="0" spcFirstLastPara="1" rIns="0" wrap="square" tIns="0">
            <a:noAutofit/>
          </a:bodyPr>
          <a:lstStyle>
            <a:lvl1pPr lvl="0" algn="r">
              <a:lnSpc>
                <a:spcPct val="70000"/>
              </a:lnSpc>
              <a:spcBef>
                <a:spcPts val="0"/>
              </a:spcBef>
              <a:spcAft>
                <a:spcPts val="0"/>
              </a:spcAft>
              <a:buClr>
                <a:schemeClr val="dk1"/>
              </a:buClr>
              <a:buSzPts val="1400"/>
              <a:buFont typeface="Inter"/>
              <a:buNone/>
              <a:defRPr>
                <a:solidFill>
                  <a:schemeClr val="dk1"/>
                </a:solidFill>
              </a:defRPr>
            </a:lvl1pPr>
            <a:lvl2pPr lvl="1"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lgn="r">
              <a:lnSpc>
                <a:spcPct val="70000"/>
              </a:lnSpc>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3">
  <p:cSld name="CUSTOM_1">
    <p:bg>
      <p:bgPr>
        <a:solidFill>
          <a:schemeClr val="lt1"/>
        </a:solidFill>
      </p:bgPr>
    </p:bg>
    <p:spTree>
      <p:nvGrpSpPr>
        <p:cNvPr id="120" name="Shape 120"/>
        <p:cNvGrpSpPr/>
        <p:nvPr/>
      </p:nvGrpSpPr>
      <p:grpSpPr>
        <a:xfrm>
          <a:off x="0" y="0"/>
          <a:ext cx="0" cy="0"/>
          <a:chOff x="0" y="0"/>
          <a:chExt cx="0" cy="0"/>
        </a:xfrm>
      </p:grpSpPr>
      <p:sp>
        <p:nvSpPr>
          <p:cNvPr id="121" name="Google Shape;121;p23"/>
          <p:cNvSpPr/>
          <p:nvPr>
            <p:ph idx="2" type="pic"/>
          </p:nvPr>
        </p:nvSpPr>
        <p:spPr>
          <a:xfrm>
            <a:off x="283850" y="2178075"/>
            <a:ext cx="4227600" cy="2505600"/>
          </a:xfrm>
          <a:prstGeom prst="rect">
            <a:avLst/>
          </a:prstGeom>
          <a:noFill/>
          <a:ln>
            <a:noFill/>
          </a:ln>
        </p:spPr>
      </p:sp>
      <p:sp>
        <p:nvSpPr>
          <p:cNvPr id="122" name="Google Shape;122;p23"/>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3"/>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4" name="Google Shape;124;p23"/>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25" name="Google Shape;125;p23"/>
          <p:cNvSpPr txBox="1"/>
          <p:nvPr>
            <p:ph idx="4"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26" name="Google Shape;126;p23"/>
          <p:cNvSpPr txBox="1"/>
          <p:nvPr>
            <p:ph idx="1" type="body"/>
          </p:nvPr>
        </p:nvSpPr>
        <p:spPr>
          <a:xfrm>
            <a:off x="4629300" y="2636275"/>
            <a:ext cx="42276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27" name="Google Shape;127;p23"/>
          <p:cNvSpPr/>
          <p:nvPr/>
        </p:nvSpPr>
        <p:spPr>
          <a:xfrm rot="10800000">
            <a:off x="8020323" y="286810"/>
            <a:ext cx="836528" cy="83636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4">
  <p:cSld name="BLANK_1_1_1_1_1_1_1_1_1_1_1_1_3">
    <p:bg>
      <p:bgPr>
        <a:solidFill>
          <a:schemeClr val="lt1"/>
        </a:solidFill>
      </p:bgPr>
    </p:bg>
    <p:spTree>
      <p:nvGrpSpPr>
        <p:cNvPr id="128" name="Shape 128"/>
        <p:cNvGrpSpPr/>
        <p:nvPr/>
      </p:nvGrpSpPr>
      <p:grpSpPr>
        <a:xfrm>
          <a:off x="0" y="0"/>
          <a:ext cx="0" cy="0"/>
          <a:chOff x="0" y="0"/>
          <a:chExt cx="0" cy="0"/>
        </a:xfrm>
      </p:grpSpPr>
      <p:sp>
        <p:nvSpPr>
          <p:cNvPr id="129" name="Google Shape;129;p24"/>
          <p:cNvSpPr/>
          <p:nvPr>
            <p:ph idx="2" type="pic"/>
          </p:nvPr>
        </p:nvSpPr>
        <p:spPr>
          <a:xfrm>
            <a:off x="4629750" y="0"/>
            <a:ext cx="4227000" cy="4683600"/>
          </a:xfrm>
          <a:prstGeom prst="roundRect">
            <a:avLst>
              <a:gd fmla="val 0" name="adj"/>
            </a:avLst>
          </a:prstGeom>
          <a:noFill/>
          <a:ln>
            <a:noFill/>
          </a:ln>
        </p:spPr>
      </p:sp>
      <p:sp>
        <p:nvSpPr>
          <p:cNvPr id="130" name="Google Shape;130;p2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31" name="Google Shape;131;p24"/>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32" name="Google Shape;132;p24"/>
          <p:cNvSpPr txBox="1"/>
          <p:nvPr>
            <p:ph idx="1" type="body"/>
          </p:nvPr>
        </p:nvSpPr>
        <p:spPr>
          <a:xfrm>
            <a:off x="763175" y="2599225"/>
            <a:ext cx="37488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133" name="Google Shape;133;p24"/>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34" name="Google Shape;134;p24"/>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5">
  <p:cSld name="BLANK_1_1_1_1_1_1_1_1_1_1_1_1_3_1_1">
    <p:bg>
      <p:bgPr>
        <a:solidFill>
          <a:schemeClr val="lt1"/>
        </a:solidFill>
      </p:bgPr>
    </p:bg>
    <p:spTree>
      <p:nvGrpSpPr>
        <p:cNvPr id="135" name="Shape 135"/>
        <p:cNvGrpSpPr/>
        <p:nvPr/>
      </p:nvGrpSpPr>
      <p:grpSpPr>
        <a:xfrm>
          <a:off x="0" y="0"/>
          <a:ext cx="0" cy="0"/>
          <a:chOff x="0" y="0"/>
          <a:chExt cx="0" cy="0"/>
        </a:xfrm>
      </p:grpSpPr>
      <p:sp>
        <p:nvSpPr>
          <p:cNvPr id="136" name="Google Shape;136;p25"/>
          <p:cNvSpPr/>
          <p:nvPr>
            <p:ph idx="2" type="pic"/>
          </p:nvPr>
        </p:nvSpPr>
        <p:spPr>
          <a:xfrm>
            <a:off x="270275" y="3132475"/>
            <a:ext cx="2770500" cy="1551000"/>
          </a:xfrm>
          <a:prstGeom prst="roundRect">
            <a:avLst>
              <a:gd fmla="val 0" name="adj"/>
            </a:avLst>
          </a:prstGeom>
          <a:noFill/>
          <a:ln>
            <a:noFill/>
          </a:ln>
        </p:spPr>
      </p:sp>
      <p:sp>
        <p:nvSpPr>
          <p:cNvPr id="137" name="Google Shape;137;p25"/>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ph type="title"/>
          </p:nvPr>
        </p:nvSpPr>
        <p:spPr>
          <a:xfrm>
            <a:off x="283850" y="285900"/>
            <a:ext cx="6400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39" name="Google Shape;139;p25"/>
          <p:cNvSpPr txBox="1"/>
          <p:nvPr>
            <p:ph idx="1" type="body"/>
          </p:nvPr>
        </p:nvSpPr>
        <p:spPr>
          <a:xfrm>
            <a:off x="6086325" y="2599225"/>
            <a:ext cx="2770500" cy="20844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140" name="Google Shape;140;p25"/>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1" name="Google Shape;141;p25"/>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42" name="Google Shape;142;p25"/>
          <p:cNvSpPr txBox="1"/>
          <p:nvPr>
            <p:ph idx="5" type="body"/>
          </p:nvPr>
        </p:nvSpPr>
        <p:spPr>
          <a:xfrm>
            <a:off x="3185700" y="2599225"/>
            <a:ext cx="2770500" cy="2084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7">
  <p:cSld name="BLANK_1_1_1_1_1_1_1_1_1_1_1_1_2_1">
    <p:bg>
      <p:bgPr>
        <a:solidFill>
          <a:schemeClr val="lt1"/>
        </a:solidFill>
      </p:bgPr>
    </p:bg>
    <p:spTree>
      <p:nvGrpSpPr>
        <p:cNvPr id="143" name="Shape 143"/>
        <p:cNvGrpSpPr/>
        <p:nvPr/>
      </p:nvGrpSpPr>
      <p:grpSpPr>
        <a:xfrm>
          <a:off x="0" y="0"/>
          <a:ext cx="0" cy="0"/>
          <a:chOff x="0" y="0"/>
          <a:chExt cx="0" cy="0"/>
        </a:xfrm>
      </p:grpSpPr>
      <p:sp>
        <p:nvSpPr>
          <p:cNvPr id="144" name="Google Shape;144;p26"/>
          <p:cNvSpPr txBox="1"/>
          <p:nvPr>
            <p:ph type="title"/>
          </p:nvPr>
        </p:nvSpPr>
        <p:spPr>
          <a:xfrm>
            <a:off x="4782150" y="285900"/>
            <a:ext cx="40749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45" name="Google Shape;145;p26"/>
          <p:cNvSpPr txBox="1"/>
          <p:nvPr>
            <p:ph idx="1" type="body"/>
          </p:nvPr>
        </p:nvSpPr>
        <p:spPr>
          <a:xfrm>
            <a:off x="6086325" y="2636275"/>
            <a:ext cx="2770800" cy="2047200"/>
          </a:xfrm>
          <a:prstGeom prst="rect">
            <a:avLst/>
          </a:prstGeom>
        </p:spPr>
        <p:txBody>
          <a:bodyPr anchorCtr="0" anchor="t" bIns="0" lIns="0" spcFirstLastPara="1" rIns="0" wrap="square" tIns="0">
            <a:noAutofit/>
          </a:bodyPr>
          <a:lstStyle>
            <a:lvl1pPr indent="-292100" lvl="0" marL="457200">
              <a:lnSpc>
                <a:spcPct val="100000"/>
              </a:lnSpc>
              <a:spcBef>
                <a:spcPts val="0"/>
              </a:spcBef>
              <a:spcAft>
                <a:spcPts val="0"/>
              </a:spcAft>
              <a:buClr>
                <a:schemeClr val="dk1"/>
              </a:buClr>
              <a:buSzPts val="1000"/>
              <a:buChar char="●"/>
              <a:defRPr sz="1000">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sz="1000">
                <a:solidFill>
                  <a:schemeClr val="dk1"/>
                </a:solidFill>
              </a:defRPr>
            </a:lvl3pPr>
            <a:lvl4pPr indent="-292100" lvl="3" marL="1828800">
              <a:lnSpc>
                <a:spcPct val="100000"/>
              </a:lnSpc>
              <a:spcBef>
                <a:spcPts val="0"/>
              </a:spcBef>
              <a:spcAft>
                <a:spcPts val="0"/>
              </a:spcAft>
              <a:buClr>
                <a:schemeClr val="dk1"/>
              </a:buClr>
              <a:buSzPts val="1000"/>
              <a:buChar char="●"/>
              <a:defRPr sz="1000">
                <a:solidFill>
                  <a:schemeClr val="dk1"/>
                </a:solidFill>
              </a:defRPr>
            </a:lvl4pPr>
            <a:lvl5pPr indent="-292100" lvl="4" marL="2286000">
              <a:lnSpc>
                <a:spcPct val="100000"/>
              </a:lnSpc>
              <a:spcBef>
                <a:spcPts val="0"/>
              </a:spcBef>
              <a:spcAft>
                <a:spcPts val="0"/>
              </a:spcAft>
              <a:buClr>
                <a:schemeClr val="dk1"/>
              </a:buClr>
              <a:buSzPts val="1000"/>
              <a:buChar char="○"/>
              <a:defRPr sz="1000">
                <a:solidFill>
                  <a:schemeClr val="dk1"/>
                </a:solidFill>
              </a:defRPr>
            </a:lvl5pPr>
            <a:lvl6pPr indent="-292100" lvl="5" marL="2743200">
              <a:lnSpc>
                <a:spcPct val="100000"/>
              </a:lnSpc>
              <a:spcBef>
                <a:spcPts val="0"/>
              </a:spcBef>
              <a:spcAft>
                <a:spcPts val="0"/>
              </a:spcAft>
              <a:buClr>
                <a:schemeClr val="dk1"/>
              </a:buClr>
              <a:buSzPts val="1000"/>
              <a:buChar char="■"/>
              <a:defRPr sz="1000">
                <a:solidFill>
                  <a:schemeClr val="dk1"/>
                </a:solidFill>
              </a:defRPr>
            </a:lvl6pPr>
            <a:lvl7pPr indent="-292100" lvl="6" marL="3200400">
              <a:lnSpc>
                <a:spcPct val="100000"/>
              </a:lnSpc>
              <a:spcBef>
                <a:spcPts val="0"/>
              </a:spcBef>
              <a:spcAft>
                <a:spcPts val="0"/>
              </a:spcAft>
              <a:buClr>
                <a:schemeClr val="dk1"/>
              </a:buClr>
              <a:buSzPts val="1000"/>
              <a:buChar char="●"/>
              <a:defRPr sz="1000">
                <a:solidFill>
                  <a:schemeClr val="dk1"/>
                </a:solidFill>
              </a:defRPr>
            </a:lvl7pPr>
            <a:lvl8pPr indent="-292100" lvl="7" marL="3657600">
              <a:lnSpc>
                <a:spcPct val="100000"/>
              </a:lnSpc>
              <a:spcBef>
                <a:spcPts val="0"/>
              </a:spcBef>
              <a:spcAft>
                <a:spcPts val="0"/>
              </a:spcAft>
              <a:buClr>
                <a:schemeClr val="dk1"/>
              </a:buClr>
              <a:buSzPts val="1000"/>
              <a:buChar char="○"/>
              <a:defRPr sz="1000">
                <a:solidFill>
                  <a:schemeClr val="dk1"/>
                </a:solidFill>
              </a:defRPr>
            </a:lvl8pPr>
            <a:lvl9pPr indent="-292100" lvl="8" marL="4114800">
              <a:lnSpc>
                <a:spcPct val="100000"/>
              </a:lnSpc>
              <a:spcBef>
                <a:spcPts val="0"/>
              </a:spcBef>
              <a:spcAft>
                <a:spcPts val="0"/>
              </a:spcAft>
              <a:buClr>
                <a:schemeClr val="dk1"/>
              </a:buClr>
              <a:buSzPts val="1000"/>
              <a:buChar char="■"/>
              <a:defRPr sz="1000">
                <a:solidFill>
                  <a:schemeClr val="dk1"/>
                </a:solidFill>
              </a:defRPr>
            </a:lvl9pPr>
          </a:lstStyle>
          <a:p/>
        </p:txBody>
      </p:sp>
      <p:sp>
        <p:nvSpPr>
          <p:cNvPr id="146" name="Google Shape;146;p26"/>
          <p:cNvSpPr txBox="1"/>
          <p:nvPr>
            <p:ph idx="2" type="body"/>
          </p:nvPr>
        </p:nvSpPr>
        <p:spPr>
          <a:xfrm>
            <a:off x="4782375" y="2636275"/>
            <a:ext cx="1175700" cy="204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47" name="Google Shape;147;p26"/>
          <p:cNvSpPr/>
          <p:nvPr>
            <p:ph idx="3" type="pic"/>
          </p:nvPr>
        </p:nvSpPr>
        <p:spPr>
          <a:xfrm>
            <a:off x="283850" y="0"/>
            <a:ext cx="4227000" cy="4683600"/>
          </a:xfrm>
          <a:prstGeom prst="roundRect">
            <a:avLst>
              <a:gd fmla="val 0" name="adj"/>
            </a:avLst>
          </a:prstGeom>
          <a:noFill/>
          <a:ln>
            <a:noFill/>
          </a:ln>
        </p:spPr>
      </p:sp>
      <p:sp>
        <p:nvSpPr>
          <p:cNvPr id="148" name="Google Shape;148;p26"/>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49" name="Google Shape;149;p26"/>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0" name="Google Shape;150;p26"/>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3_1_2">
    <p:bg>
      <p:bgPr>
        <a:solidFill>
          <a:schemeClr val="lt1"/>
        </a:solidFill>
      </p:bgPr>
    </p:bg>
    <p:spTree>
      <p:nvGrpSpPr>
        <p:cNvPr id="151" name="Shape 151"/>
        <p:cNvGrpSpPr/>
        <p:nvPr/>
      </p:nvGrpSpPr>
      <p:grpSpPr>
        <a:xfrm>
          <a:off x="0" y="0"/>
          <a:ext cx="0" cy="0"/>
          <a:chOff x="0" y="0"/>
          <a:chExt cx="0" cy="0"/>
        </a:xfrm>
      </p:grpSpPr>
      <p:sp>
        <p:nvSpPr>
          <p:cNvPr id="152" name="Google Shape;152;p2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7"/>
          <p:cNvSpPr txBox="1"/>
          <p:nvPr>
            <p:ph type="title"/>
          </p:nvPr>
        </p:nvSpPr>
        <p:spPr>
          <a:xfrm>
            <a:off x="283850" y="285900"/>
            <a:ext cx="4227300" cy="7515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54" name="Google Shape;154;p2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5" name="Google Shape;155;p2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56" name="Google Shape;156;p27"/>
          <p:cNvSpPr txBox="1"/>
          <p:nvPr>
            <p:ph idx="1" type="body"/>
          </p:nvPr>
        </p:nvSpPr>
        <p:spPr>
          <a:xfrm>
            <a:off x="4632000" y="285900"/>
            <a:ext cx="4227300" cy="11547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57" name="Google Shape;157;p27"/>
          <p:cNvSpPr txBox="1"/>
          <p:nvPr>
            <p:ph idx="4" type="subTitle"/>
          </p:nvPr>
        </p:nvSpPr>
        <p:spPr>
          <a:xfrm>
            <a:off x="28862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58" name="Google Shape;158;p27"/>
          <p:cNvSpPr txBox="1"/>
          <p:nvPr>
            <p:ph idx="5" type="body"/>
          </p:nvPr>
        </p:nvSpPr>
        <p:spPr>
          <a:xfrm>
            <a:off x="288625" y="2891825"/>
            <a:ext cx="2050800" cy="1507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Char char="●"/>
              <a:defRPr sz="1000">
                <a:solidFill>
                  <a:schemeClr val="dk1"/>
                </a:solidFill>
              </a:defRPr>
            </a:lvl1pPr>
            <a:lvl2pPr indent="-292100" lvl="1" marL="914400">
              <a:spcBef>
                <a:spcPts val="0"/>
              </a:spcBef>
              <a:spcAft>
                <a:spcPts val="0"/>
              </a:spcAft>
              <a:buClr>
                <a:schemeClr val="dk1"/>
              </a:buClr>
              <a:buSzPts val="1000"/>
              <a:buChar char="○"/>
              <a:defRPr sz="1000">
                <a:solidFill>
                  <a:schemeClr val="dk1"/>
                </a:solidFill>
              </a:defRPr>
            </a:lvl2pPr>
            <a:lvl3pPr indent="-292100" lvl="2" marL="1371600">
              <a:spcBef>
                <a:spcPts val="0"/>
              </a:spcBef>
              <a:spcAft>
                <a:spcPts val="0"/>
              </a:spcAft>
              <a:buClr>
                <a:schemeClr val="dk1"/>
              </a:buClr>
              <a:buSzPts val="1000"/>
              <a:buChar char="■"/>
              <a:defRPr sz="1000">
                <a:solidFill>
                  <a:schemeClr val="dk1"/>
                </a:solidFill>
              </a:defRPr>
            </a:lvl3pPr>
            <a:lvl4pPr indent="-292100" lvl="3" marL="1828800">
              <a:spcBef>
                <a:spcPts val="0"/>
              </a:spcBef>
              <a:spcAft>
                <a:spcPts val="0"/>
              </a:spcAft>
              <a:buClr>
                <a:schemeClr val="dk1"/>
              </a:buClr>
              <a:buSzPts val="1000"/>
              <a:buChar char="●"/>
              <a:defRPr sz="1000">
                <a:solidFill>
                  <a:schemeClr val="dk1"/>
                </a:solidFill>
              </a:defRPr>
            </a:lvl4pPr>
            <a:lvl5pPr indent="-292100" lvl="4" marL="2286000">
              <a:spcBef>
                <a:spcPts val="0"/>
              </a:spcBef>
              <a:spcAft>
                <a:spcPts val="0"/>
              </a:spcAft>
              <a:buClr>
                <a:schemeClr val="dk1"/>
              </a:buClr>
              <a:buSzPts val="1000"/>
              <a:buChar char="○"/>
              <a:defRPr sz="1000">
                <a:solidFill>
                  <a:schemeClr val="dk1"/>
                </a:solidFill>
              </a:defRPr>
            </a:lvl5pPr>
            <a:lvl6pPr indent="-292100" lvl="5" marL="2743200">
              <a:spcBef>
                <a:spcPts val="0"/>
              </a:spcBef>
              <a:spcAft>
                <a:spcPts val="0"/>
              </a:spcAft>
              <a:buClr>
                <a:schemeClr val="dk1"/>
              </a:buClr>
              <a:buSzPts val="1000"/>
              <a:buChar char="■"/>
              <a:defRPr sz="1000">
                <a:solidFill>
                  <a:schemeClr val="dk1"/>
                </a:solidFill>
              </a:defRPr>
            </a:lvl6pPr>
            <a:lvl7pPr indent="-292100" lvl="6" marL="3200400">
              <a:spcBef>
                <a:spcPts val="0"/>
              </a:spcBef>
              <a:spcAft>
                <a:spcPts val="0"/>
              </a:spcAft>
              <a:buClr>
                <a:schemeClr val="dk1"/>
              </a:buClr>
              <a:buSzPts val="1000"/>
              <a:buChar char="●"/>
              <a:defRPr sz="1000">
                <a:solidFill>
                  <a:schemeClr val="dk1"/>
                </a:solidFill>
              </a:defRPr>
            </a:lvl7pPr>
            <a:lvl8pPr indent="-292100" lvl="7" marL="3657600">
              <a:spcBef>
                <a:spcPts val="0"/>
              </a:spcBef>
              <a:spcAft>
                <a:spcPts val="0"/>
              </a:spcAft>
              <a:buClr>
                <a:schemeClr val="dk1"/>
              </a:buClr>
              <a:buSzPts val="1000"/>
              <a:buChar char="○"/>
              <a:defRPr sz="1000">
                <a:solidFill>
                  <a:schemeClr val="dk1"/>
                </a:solidFill>
              </a:defRPr>
            </a:lvl8pPr>
            <a:lvl9pPr indent="-292100" lvl="8" marL="4114800">
              <a:spcBef>
                <a:spcPts val="0"/>
              </a:spcBef>
              <a:spcAft>
                <a:spcPts val="0"/>
              </a:spcAft>
              <a:buClr>
                <a:schemeClr val="dk1"/>
              </a:buClr>
              <a:buSzPts val="1000"/>
              <a:buChar char="■"/>
              <a:defRPr sz="1000">
                <a:solidFill>
                  <a:schemeClr val="dk1"/>
                </a:solidFill>
              </a:defRPr>
            </a:lvl9pPr>
          </a:lstStyle>
          <a:p/>
        </p:txBody>
      </p:sp>
      <p:sp>
        <p:nvSpPr>
          <p:cNvPr id="159" name="Google Shape;159;p27"/>
          <p:cNvSpPr txBox="1"/>
          <p:nvPr>
            <p:ph idx="6" type="subTitle"/>
          </p:nvPr>
        </p:nvSpPr>
        <p:spPr>
          <a:xfrm>
            <a:off x="245670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60" name="Google Shape;160;p27"/>
          <p:cNvSpPr txBox="1"/>
          <p:nvPr>
            <p:ph idx="7" type="body"/>
          </p:nvPr>
        </p:nvSpPr>
        <p:spPr>
          <a:xfrm>
            <a:off x="245670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61" name="Google Shape;161;p27"/>
          <p:cNvSpPr txBox="1"/>
          <p:nvPr>
            <p:ph idx="8" type="subTitle"/>
          </p:nvPr>
        </p:nvSpPr>
        <p:spPr>
          <a:xfrm>
            <a:off x="4629375"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62" name="Google Shape;162;p27"/>
          <p:cNvSpPr txBox="1"/>
          <p:nvPr>
            <p:ph idx="9" type="body"/>
          </p:nvPr>
        </p:nvSpPr>
        <p:spPr>
          <a:xfrm>
            <a:off x="4629375"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63" name="Google Shape;163;p27"/>
          <p:cNvSpPr txBox="1"/>
          <p:nvPr>
            <p:ph idx="13" type="subTitle"/>
          </p:nvPr>
        </p:nvSpPr>
        <p:spPr>
          <a:xfrm>
            <a:off x="6802050" y="1922875"/>
            <a:ext cx="2050800" cy="537600"/>
          </a:xfrm>
          <a:prstGeom prst="rect">
            <a:avLst/>
          </a:prstGeom>
        </p:spPr>
        <p:txBody>
          <a:bodyPr anchorCtr="0" anchor="b" bIns="0" lIns="0" spcFirstLastPara="1" rIns="0" wrap="square" tIns="0">
            <a:noAutofit/>
          </a:bodyPr>
          <a:lstStyle>
            <a:lvl1pPr lvl="0">
              <a:lnSpc>
                <a:spcPct val="70000"/>
              </a:lnSpc>
              <a:spcBef>
                <a:spcPts val="0"/>
              </a:spcBef>
              <a:spcAft>
                <a:spcPts val="0"/>
              </a:spcAft>
              <a:buNone/>
              <a:defRPr sz="3600">
                <a:solidFill>
                  <a:schemeClr val="dk1"/>
                </a:solidFill>
              </a:defRPr>
            </a:lvl1pPr>
            <a:lvl2pPr lvl="1">
              <a:spcBef>
                <a:spcPts val="0"/>
              </a:spcBef>
              <a:spcAft>
                <a:spcPts val="0"/>
              </a:spcAft>
              <a:buClr>
                <a:schemeClr val="dk1"/>
              </a:buClr>
              <a:buSzPts val="1400"/>
              <a:buFont typeface="Inter"/>
              <a:buNone/>
              <a:defRPr>
                <a:solidFill>
                  <a:schemeClr val="dk1"/>
                </a:solidFill>
                <a:latin typeface="Inter"/>
                <a:ea typeface="Inter"/>
                <a:cs typeface="Inter"/>
                <a:sym typeface="Inter"/>
              </a:defRPr>
            </a:lvl2pPr>
            <a:lvl3pPr lvl="2">
              <a:spcBef>
                <a:spcPts val="0"/>
              </a:spcBef>
              <a:spcAft>
                <a:spcPts val="0"/>
              </a:spcAft>
              <a:buClr>
                <a:schemeClr val="dk1"/>
              </a:buClr>
              <a:buSzPts val="1400"/>
              <a:buFont typeface="Inter"/>
              <a:buNone/>
              <a:defRPr>
                <a:solidFill>
                  <a:schemeClr val="dk1"/>
                </a:solidFill>
                <a:latin typeface="Inter"/>
                <a:ea typeface="Inter"/>
                <a:cs typeface="Inter"/>
                <a:sym typeface="Inter"/>
              </a:defRPr>
            </a:lvl3pPr>
            <a:lvl4pPr lvl="3">
              <a:spcBef>
                <a:spcPts val="0"/>
              </a:spcBef>
              <a:spcAft>
                <a:spcPts val="0"/>
              </a:spcAft>
              <a:buClr>
                <a:schemeClr val="dk1"/>
              </a:buClr>
              <a:buSzPts val="1400"/>
              <a:buFont typeface="Inter"/>
              <a:buNone/>
              <a:defRPr>
                <a:solidFill>
                  <a:schemeClr val="dk1"/>
                </a:solidFill>
                <a:latin typeface="Inter"/>
                <a:ea typeface="Inter"/>
                <a:cs typeface="Inter"/>
                <a:sym typeface="Inter"/>
              </a:defRPr>
            </a:lvl4pPr>
            <a:lvl5pPr lvl="4">
              <a:spcBef>
                <a:spcPts val="0"/>
              </a:spcBef>
              <a:spcAft>
                <a:spcPts val="0"/>
              </a:spcAft>
              <a:buClr>
                <a:schemeClr val="dk1"/>
              </a:buClr>
              <a:buSzPts val="1400"/>
              <a:buFont typeface="Inter"/>
              <a:buNone/>
              <a:defRPr>
                <a:solidFill>
                  <a:schemeClr val="dk1"/>
                </a:solidFill>
                <a:latin typeface="Inter"/>
                <a:ea typeface="Inter"/>
                <a:cs typeface="Inter"/>
                <a:sym typeface="Inter"/>
              </a:defRPr>
            </a:lvl5pPr>
            <a:lvl6pPr lvl="5">
              <a:spcBef>
                <a:spcPts val="0"/>
              </a:spcBef>
              <a:spcAft>
                <a:spcPts val="0"/>
              </a:spcAft>
              <a:buClr>
                <a:schemeClr val="dk1"/>
              </a:buClr>
              <a:buSzPts val="1400"/>
              <a:buFont typeface="Inter"/>
              <a:buNone/>
              <a:defRPr>
                <a:solidFill>
                  <a:schemeClr val="dk1"/>
                </a:solidFill>
                <a:latin typeface="Inter"/>
                <a:ea typeface="Inter"/>
                <a:cs typeface="Inter"/>
                <a:sym typeface="Inter"/>
              </a:defRPr>
            </a:lvl6pPr>
            <a:lvl7pPr lvl="6">
              <a:spcBef>
                <a:spcPts val="0"/>
              </a:spcBef>
              <a:spcAft>
                <a:spcPts val="0"/>
              </a:spcAft>
              <a:buClr>
                <a:schemeClr val="dk1"/>
              </a:buClr>
              <a:buSzPts val="1400"/>
              <a:buFont typeface="Inter"/>
              <a:buNone/>
              <a:defRPr>
                <a:solidFill>
                  <a:schemeClr val="dk1"/>
                </a:solidFill>
                <a:latin typeface="Inter"/>
                <a:ea typeface="Inter"/>
                <a:cs typeface="Inter"/>
                <a:sym typeface="Inter"/>
              </a:defRPr>
            </a:lvl7pPr>
            <a:lvl8pPr lvl="7">
              <a:spcBef>
                <a:spcPts val="0"/>
              </a:spcBef>
              <a:spcAft>
                <a:spcPts val="0"/>
              </a:spcAft>
              <a:buClr>
                <a:schemeClr val="dk1"/>
              </a:buClr>
              <a:buSzPts val="1400"/>
              <a:buFont typeface="Inter"/>
              <a:buNone/>
              <a:defRPr>
                <a:solidFill>
                  <a:schemeClr val="dk1"/>
                </a:solidFill>
                <a:latin typeface="Inter"/>
                <a:ea typeface="Inter"/>
                <a:cs typeface="Inter"/>
                <a:sym typeface="Inter"/>
              </a:defRPr>
            </a:lvl8pPr>
            <a:lvl9pPr lvl="8">
              <a:spcBef>
                <a:spcPts val="0"/>
              </a:spcBef>
              <a:spcAft>
                <a:spcPts val="0"/>
              </a:spcAft>
              <a:buClr>
                <a:schemeClr val="dk1"/>
              </a:buClr>
              <a:buSzPts val="1400"/>
              <a:buFont typeface="Inter"/>
              <a:buNone/>
              <a:defRPr>
                <a:solidFill>
                  <a:schemeClr val="dk1"/>
                </a:solidFill>
                <a:latin typeface="Inter"/>
                <a:ea typeface="Inter"/>
                <a:cs typeface="Inter"/>
                <a:sym typeface="Inter"/>
              </a:defRPr>
            </a:lvl9pPr>
          </a:lstStyle>
          <a:p/>
        </p:txBody>
      </p:sp>
      <p:sp>
        <p:nvSpPr>
          <p:cNvPr id="164" name="Google Shape;164;p27"/>
          <p:cNvSpPr txBox="1"/>
          <p:nvPr>
            <p:ph idx="14" type="body"/>
          </p:nvPr>
        </p:nvSpPr>
        <p:spPr>
          <a:xfrm>
            <a:off x="6802050" y="2891825"/>
            <a:ext cx="2050800" cy="15072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5">
  <p:cSld name="BLANK_1_1_1_1_1_1_1_1_1_1_1_1_1_2_1_2_1">
    <p:bg>
      <p:bgPr>
        <a:solidFill>
          <a:schemeClr val="lt1"/>
        </a:solidFill>
      </p:bgPr>
    </p:bg>
    <p:spTree>
      <p:nvGrpSpPr>
        <p:cNvPr id="165" name="Shape 165"/>
        <p:cNvGrpSpPr/>
        <p:nvPr/>
      </p:nvGrpSpPr>
      <p:grpSpPr>
        <a:xfrm>
          <a:off x="0" y="0"/>
          <a:ext cx="0" cy="0"/>
          <a:chOff x="0" y="0"/>
          <a:chExt cx="0" cy="0"/>
        </a:xfrm>
      </p:grpSpPr>
      <p:sp>
        <p:nvSpPr>
          <p:cNvPr id="166" name="Google Shape;166;p28"/>
          <p:cNvSpPr txBox="1"/>
          <p:nvPr>
            <p:ph idx="1" type="subTitle"/>
          </p:nvPr>
        </p:nvSpPr>
        <p:spPr>
          <a:xfrm>
            <a:off x="288625" y="2636275"/>
            <a:ext cx="1005000" cy="972000"/>
          </a:xfrm>
          <a:prstGeom prst="rect">
            <a:avLst/>
          </a:prstGeom>
        </p:spPr>
        <p:txBody>
          <a:bodyPr anchorCtr="0" anchor="t"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67" name="Google Shape;167;p28"/>
          <p:cNvSpPr txBox="1"/>
          <p:nvPr>
            <p:ph idx="2" type="subTitle"/>
          </p:nvPr>
        </p:nvSpPr>
        <p:spPr>
          <a:xfrm>
            <a:off x="288625"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68" name="Google Shape;168;p28"/>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69" name="Google Shape;169;p28"/>
          <p:cNvSpPr txBox="1"/>
          <p:nvPr>
            <p:ph idx="4" type="body"/>
          </p:nvPr>
        </p:nvSpPr>
        <p:spPr>
          <a:xfrm>
            <a:off x="6091950" y="2635425"/>
            <a:ext cx="2764800" cy="972000"/>
          </a:xfrm>
          <a:prstGeom prst="rect">
            <a:avLst/>
          </a:prstGeom>
        </p:spPr>
        <p:txBody>
          <a:bodyPr anchorCtr="0" anchor="ctr" bIns="0" lIns="0" spcFirstLastPara="1" rIns="0" wrap="square" tIns="0">
            <a:no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
        <p:nvSpPr>
          <p:cNvPr id="170" name="Google Shape;170;p28"/>
          <p:cNvSpPr txBox="1"/>
          <p:nvPr>
            <p:ph idx="5"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71" name="Google Shape;171;p28"/>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73" name="Google Shape;173;p28"/>
          <p:cNvSpPr txBox="1"/>
          <p:nvPr>
            <p:ph idx="6"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174" name="Google Shape;174;p28"/>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5" name="Google Shape;175;p28"/>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76" name="Google Shape;176;p28"/>
          <p:cNvSpPr txBox="1"/>
          <p:nvPr>
            <p:ph idx="9" type="subTitle"/>
          </p:nvPr>
        </p:nvSpPr>
        <p:spPr>
          <a:xfrm>
            <a:off x="1648600" y="2636275"/>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4"/>
              </a:buClr>
              <a:buSzPts val="3600"/>
              <a:buFont typeface="Inter"/>
              <a:buNone/>
              <a:defRPr sz="3600">
                <a:solidFill>
                  <a:schemeClr val="accent4"/>
                </a:solidFill>
              </a:defRPr>
            </a:lvl1pPr>
            <a:lvl2pPr lvl="1">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2pPr>
            <a:lvl3pPr lvl="2">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3pPr>
            <a:lvl4pPr lvl="3">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4pPr>
            <a:lvl5pPr lvl="4">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5pPr>
            <a:lvl6pPr lvl="5">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6pPr>
            <a:lvl7pPr lvl="6">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7pPr>
            <a:lvl8pPr lvl="7">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8pPr>
            <a:lvl9pPr lvl="8">
              <a:spcBef>
                <a:spcPts val="0"/>
              </a:spcBef>
              <a:spcAft>
                <a:spcPts val="0"/>
              </a:spcAft>
              <a:buClr>
                <a:schemeClr val="accent4"/>
              </a:buClr>
              <a:buSzPts val="3600"/>
              <a:buFont typeface="Inter"/>
              <a:buNone/>
              <a:defRPr sz="3600">
                <a:solidFill>
                  <a:schemeClr val="accent4"/>
                </a:solidFill>
                <a:latin typeface="Inter"/>
                <a:ea typeface="Inter"/>
                <a:cs typeface="Inter"/>
                <a:sym typeface="Inter"/>
              </a:defRPr>
            </a:lvl9pPr>
          </a:lstStyle>
          <a:p/>
        </p:txBody>
      </p:sp>
      <p:sp>
        <p:nvSpPr>
          <p:cNvPr id="177" name="Google Shape;177;p28"/>
          <p:cNvSpPr txBox="1"/>
          <p:nvPr>
            <p:ph idx="13" type="subTitle"/>
          </p:nvPr>
        </p:nvSpPr>
        <p:spPr>
          <a:xfrm>
            <a:off x="1648600" y="1552438"/>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1"/>
              </a:buClr>
              <a:buSzPts val="3600"/>
              <a:buFont typeface="Inter"/>
              <a:buNone/>
              <a:defRPr sz="3600">
                <a:solidFill>
                  <a:schemeClr val="accent1"/>
                </a:solidFill>
              </a:defRPr>
            </a:lvl1pPr>
            <a:lvl2pPr lvl="1">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2pPr>
            <a:lvl3pPr lvl="2">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3pPr>
            <a:lvl4pPr lvl="3">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4pPr>
            <a:lvl5pPr lvl="4">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5pPr>
            <a:lvl6pPr lvl="5">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6pPr>
            <a:lvl7pPr lvl="6">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7pPr>
            <a:lvl8pPr lvl="7">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8pPr>
            <a:lvl9pPr lvl="8">
              <a:spcBef>
                <a:spcPts val="0"/>
              </a:spcBef>
              <a:spcAft>
                <a:spcPts val="0"/>
              </a:spcAft>
              <a:buClr>
                <a:schemeClr val="accent1"/>
              </a:buClr>
              <a:buSzPts val="3600"/>
              <a:buFont typeface="Inter"/>
              <a:buNone/>
              <a:defRPr sz="3600">
                <a:solidFill>
                  <a:schemeClr val="accent1"/>
                </a:solidFill>
                <a:latin typeface="Inter"/>
                <a:ea typeface="Inter"/>
                <a:cs typeface="Inter"/>
                <a:sym typeface="Inter"/>
              </a:defRPr>
            </a:lvl9pPr>
          </a:lstStyle>
          <a:p/>
        </p:txBody>
      </p:sp>
      <p:sp>
        <p:nvSpPr>
          <p:cNvPr id="178" name="Google Shape;178;p28"/>
          <p:cNvSpPr txBox="1"/>
          <p:nvPr>
            <p:ph idx="14" type="subTitle"/>
          </p:nvPr>
        </p:nvSpPr>
        <p:spPr>
          <a:xfrm>
            <a:off x="1648600" y="3707613"/>
            <a:ext cx="4095900" cy="972000"/>
          </a:xfrm>
          <a:prstGeom prst="rect">
            <a:avLst/>
          </a:prstGeom>
        </p:spPr>
        <p:txBody>
          <a:bodyPr anchorCtr="0" anchor="ctr" bIns="0" lIns="0" spcFirstLastPara="1" rIns="0" wrap="square" tIns="0">
            <a:normAutofit/>
          </a:bodyPr>
          <a:lstStyle>
            <a:lvl1pPr lvl="0">
              <a:spcBef>
                <a:spcPts val="0"/>
              </a:spcBef>
              <a:spcAft>
                <a:spcPts val="0"/>
              </a:spcAft>
              <a:buClr>
                <a:schemeClr val="accent5"/>
              </a:buClr>
              <a:buSzPts val="3600"/>
              <a:buFont typeface="Inter"/>
              <a:buNone/>
              <a:defRPr sz="3600">
                <a:solidFill>
                  <a:schemeClr val="accent5"/>
                </a:solidFill>
              </a:defRPr>
            </a:lvl1pPr>
            <a:lvl2pPr lvl="1">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2pPr>
            <a:lvl3pPr lvl="2">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3pPr>
            <a:lvl4pPr lvl="3">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4pPr>
            <a:lvl5pPr lvl="4">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5pPr>
            <a:lvl6pPr lvl="5">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6pPr>
            <a:lvl7pPr lvl="6">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7pPr>
            <a:lvl8pPr lvl="7">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8pPr>
            <a:lvl9pPr lvl="8">
              <a:spcBef>
                <a:spcPts val="0"/>
              </a:spcBef>
              <a:spcAft>
                <a:spcPts val="0"/>
              </a:spcAft>
              <a:buClr>
                <a:schemeClr val="accent5"/>
              </a:buClr>
              <a:buSzPts val="3600"/>
              <a:buFont typeface="Inter"/>
              <a:buNone/>
              <a:defRPr sz="3600">
                <a:solidFill>
                  <a:schemeClr val="accent5"/>
                </a:solidFill>
                <a:latin typeface="Inter"/>
                <a:ea typeface="Inter"/>
                <a:cs typeface="Inter"/>
                <a:sym typeface="Inte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6">
  <p:cSld name="BLANK_1_1_1_1_1_1_1_1_1_1_1_1_1_2_1_2_1_1">
    <p:bg>
      <p:bgPr>
        <a:solidFill>
          <a:schemeClr val="lt1"/>
        </a:solidFill>
      </p:bgPr>
    </p:bg>
    <p:spTree>
      <p:nvGrpSpPr>
        <p:cNvPr id="179" name="Shape 179"/>
        <p:cNvGrpSpPr/>
        <p:nvPr/>
      </p:nvGrpSpPr>
      <p:grpSpPr>
        <a:xfrm>
          <a:off x="0" y="0"/>
          <a:ext cx="0" cy="0"/>
          <a:chOff x="0" y="0"/>
          <a:chExt cx="0" cy="0"/>
        </a:xfrm>
      </p:grpSpPr>
      <p:sp>
        <p:nvSpPr>
          <p:cNvPr id="180" name="Google Shape;180;p29"/>
          <p:cNvSpPr txBox="1"/>
          <p:nvPr>
            <p:ph idx="1" type="subTitle"/>
          </p:nvPr>
        </p:nvSpPr>
        <p:spPr>
          <a:xfrm>
            <a:off x="3185700" y="37169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81" name="Google Shape;181;p29"/>
          <p:cNvSpPr txBox="1"/>
          <p:nvPr>
            <p:ph idx="2" type="subTitle"/>
          </p:nvPr>
        </p:nvSpPr>
        <p:spPr>
          <a:xfrm>
            <a:off x="1736388" y="26362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82" name="Google Shape;182;p29"/>
          <p:cNvSpPr txBox="1"/>
          <p:nvPr>
            <p:ph idx="3" type="subTitle"/>
          </p:nvPr>
        </p:nvSpPr>
        <p:spPr>
          <a:xfrm>
            <a:off x="288625" y="1555575"/>
            <a:ext cx="1005000" cy="972000"/>
          </a:xfrm>
          <a:prstGeom prst="rect">
            <a:avLst/>
          </a:prstGeom>
        </p:spPr>
        <p:txBody>
          <a:bodyPr anchorCtr="0" anchor="ctr" bIns="0" lIns="0" spcFirstLastPara="1" rIns="0" wrap="square" tIns="0">
            <a:normAutofit/>
          </a:bodyPr>
          <a:lstStyle>
            <a:lvl1pPr lvl="0" algn="ctr">
              <a:lnSpc>
                <a:spcPct val="90000"/>
              </a:lnSpc>
              <a:spcBef>
                <a:spcPts val="0"/>
              </a:spcBef>
              <a:spcAft>
                <a:spcPts val="0"/>
              </a:spcAft>
              <a:buClr>
                <a:schemeClr val="dk1"/>
              </a:buClr>
              <a:buSzPts val="3600"/>
              <a:buFont typeface="Inter"/>
              <a:buNone/>
              <a:defRPr sz="3600">
                <a:solidFill>
                  <a:schemeClr val="dk1"/>
                </a:solidFill>
              </a:defRPr>
            </a:lvl1pPr>
            <a:lvl2pPr lvl="1"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2pPr>
            <a:lvl3pPr lvl="2"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3pPr>
            <a:lvl4pPr lvl="3"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4pPr>
            <a:lvl5pPr lvl="4"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5pPr>
            <a:lvl6pPr lvl="5"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6pPr>
            <a:lvl7pPr lvl="6"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7pPr>
            <a:lvl8pPr lvl="7"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8pPr>
            <a:lvl9pPr lvl="8" algn="ctr">
              <a:lnSpc>
                <a:spcPct val="90000"/>
              </a:lnSpc>
              <a:spcBef>
                <a:spcPts val="0"/>
              </a:spcBef>
              <a:spcAft>
                <a:spcPts val="0"/>
              </a:spcAft>
              <a:buClr>
                <a:schemeClr val="dk1"/>
              </a:buClr>
              <a:buSzPts val="3600"/>
              <a:buFont typeface="Inter"/>
              <a:buNone/>
              <a:defRPr sz="3600">
                <a:solidFill>
                  <a:schemeClr val="dk1"/>
                </a:solidFill>
                <a:latin typeface="Inter"/>
                <a:ea typeface="Inter"/>
                <a:cs typeface="Inter"/>
                <a:sym typeface="Inter"/>
              </a:defRPr>
            </a:lvl9pPr>
          </a:lstStyle>
          <a:p/>
        </p:txBody>
      </p:sp>
      <p:sp>
        <p:nvSpPr>
          <p:cNvPr id="183" name="Google Shape;183;p29"/>
          <p:cNvSpPr txBox="1"/>
          <p:nvPr>
            <p:ph idx="4" type="body"/>
          </p:nvPr>
        </p:nvSpPr>
        <p:spPr>
          <a:xfrm>
            <a:off x="3187500" y="2635425"/>
            <a:ext cx="4227000" cy="972000"/>
          </a:xfrm>
          <a:prstGeom prst="rect">
            <a:avLst/>
          </a:prstGeom>
        </p:spPr>
        <p:txBody>
          <a:bodyPr anchorCtr="0" anchor="ctr" bIns="0" lIns="0" spcFirstLastPara="1" rIns="0" wrap="square" tIns="0">
            <a:noAutofit/>
          </a:bodyPr>
          <a:lstStyle>
            <a:lvl1pPr indent="-304800" lvl="0" marL="457200">
              <a:lnSpc>
                <a:spcPct val="100000"/>
              </a:lnSpc>
              <a:spcBef>
                <a:spcPts val="0"/>
              </a:spcBef>
              <a:spcAft>
                <a:spcPts val="0"/>
              </a:spcAft>
              <a:buClr>
                <a:schemeClr val="dk1"/>
              </a:buClr>
              <a:buSzPts val="1200"/>
              <a:buFont typeface="Inter"/>
              <a:buChar char="●"/>
              <a:defRPr>
                <a:solidFill>
                  <a:schemeClr val="dk1"/>
                </a:solidFill>
              </a:defRPr>
            </a:lvl1pPr>
            <a:lvl2pPr indent="-304800" lvl="1" marL="914400">
              <a:lnSpc>
                <a:spcPct val="100000"/>
              </a:lnSpc>
              <a:spcBef>
                <a:spcPts val="0"/>
              </a:spcBef>
              <a:spcAft>
                <a:spcPts val="0"/>
              </a:spcAft>
              <a:buClr>
                <a:schemeClr val="dk1"/>
              </a:buClr>
              <a:buSzPts val="1200"/>
              <a:buFont typeface="Inter"/>
              <a:buChar char="○"/>
              <a:defRPr>
                <a:solidFill>
                  <a:schemeClr val="dk1"/>
                </a:solidFill>
              </a:defRPr>
            </a:lvl2pPr>
            <a:lvl3pPr indent="-304800" lvl="2" marL="1371600">
              <a:lnSpc>
                <a:spcPct val="100000"/>
              </a:lnSpc>
              <a:spcBef>
                <a:spcPts val="0"/>
              </a:spcBef>
              <a:spcAft>
                <a:spcPts val="0"/>
              </a:spcAft>
              <a:buClr>
                <a:schemeClr val="dk1"/>
              </a:buClr>
              <a:buSzPts val="1200"/>
              <a:buFont typeface="Inter"/>
              <a:buChar char="■"/>
              <a:defRPr>
                <a:solidFill>
                  <a:schemeClr val="dk1"/>
                </a:solidFill>
              </a:defRPr>
            </a:lvl3pPr>
            <a:lvl4pPr indent="-304800" lvl="3" marL="1828800">
              <a:lnSpc>
                <a:spcPct val="100000"/>
              </a:lnSpc>
              <a:spcBef>
                <a:spcPts val="0"/>
              </a:spcBef>
              <a:spcAft>
                <a:spcPts val="0"/>
              </a:spcAft>
              <a:buClr>
                <a:schemeClr val="dk1"/>
              </a:buClr>
              <a:buSzPts val="1200"/>
              <a:buFont typeface="Inter"/>
              <a:buChar char="●"/>
              <a:defRPr>
                <a:solidFill>
                  <a:schemeClr val="dk1"/>
                </a:solidFill>
              </a:defRPr>
            </a:lvl4pPr>
            <a:lvl5pPr indent="-304800" lvl="4" marL="2286000">
              <a:lnSpc>
                <a:spcPct val="100000"/>
              </a:lnSpc>
              <a:spcBef>
                <a:spcPts val="0"/>
              </a:spcBef>
              <a:spcAft>
                <a:spcPts val="0"/>
              </a:spcAft>
              <a:buClr>
                <a:schemeClr val="dk1"/>
              </a:buClr>
              <a:buSzPts val="1200"/>
              <a:buFont typeface="Inter"/>
              <a:buChar char="○"/>
              <a:defRPr>
                <a:solidFill>
                  <a:schemeClr val="dk1"/>
                </a:solidFill>
              </a:defRPr>
            </a:lvl5pPr>
            <a:lvl6pPr indent="-304800" lvl="5" marL="2743200">
              <a:lnSpc>
                <a:spcPct val="100000"/>
              </a:lnSpc>
              <a:spcBef>
                <a:spcPts val="0"/>
              </a:spcBef>
              <a:spcAft>
                <a:spcPts val="0"/>
              </a:spcAft>
              <a:buClr>
                <a:schemeClr val="dk1"/>
              </a:buClr>
              <a:buSzPts val="1200"/>
              <a:buFont typeface="Inter"/>
              <a:buChar char="■"/>
              <a:defRPr>
                <a:solidFill>
                  <a:schemeClr val="dk1"/>
                </a:solidFill>
              </a:defRPr>
            </a:lvl6pPr>
            <a:lvl7pPr indent="-304800" lvl="6" marL="3200400">
              <a:lnSpc>
                <a:spcPct val="100000"/>
              </a:lnSpc>
              <a:spcBef>
                <a:spcPts val="0"/>
              </a:spcBef>
              <a:spcAft>
                <a:spcPts val="0"/>
              </a:spcAft>
              <a:buClr>
                <a:schemeClr val="dk1"/>
              </a:buClr>
              <a:buSzPts val="1200"/>
              <a:buFont typeface="Inter"/>
              <a:buChar char="●"/>
              <a:defRPr>
                <a:solidFill>
                  <a:schemeClr val="dk1"/>
                </a:solidFill>
              </a:defRPr>
            </a:lvl7pPr>
            <a:lvl8pPr indent="-304800" lvl="7" marL="3657600">
              <a:lnSpc>
                <a:spcPct val="100000"/>
              </a:lnSpc>
              <a:spcBef>
                <a:spcPts val="0"/>
              </a:spcBef>
              <a:spcAft>
                <a:spcPts val="0"/>
              </a:spcAft>
              <a:buClr>
                <a:schemeClr val="dk1"/>
              </a:buClr>
              <a:buSzPts val="1200"/>
              <a:buFont typeface="Inter"/>
              <a:buChar char="○"/>
              <a:defRPr>
                <a:solidFill>
                  <a:schemeClr val="dk1"/>
                </a:solidFill>
              </a:defRPr>
            </a:lvl8pPr>
            <a:lvl9pPr indent="-304800" lvl="8" marL="4114800">
              <a:lnSpc>
                <a:spcPct val="100000"/>
              </a:lnSpc>
              <a:spcBef>
                <a:spcPts val="0"/>
              </a:spcBef>
              <a:spcAft>
                <a:spcPts val="0"/>
              </a:spcAft>
              <a:buClr>
                <a:schemeClr val="dk1"/>
              </a:buClr>
              <a:buSzPts val="1200"/>
              <a:buFont typeface="Inter"/>
              <a:buChar char="■"/>
              <a:defRPr>
                <a:solidFill>
                  <a:schemeClr val="dk1"/>
                </a:solidFill>
              </a:defRPr>
            </a:lvl9pPr>
          </a:lstStyle>
          <a:p/>
        </p:txBody>
      </p:sp>
      <p:sp>
        <p:nvSpPr>
          <p:cNvPr id="184" name="Google Shape;184;p29"/>
          <p:cNvSpPr txBox="1"/>
          <p:nvPr>
            <p:ph idx="5" type="body"/>
          </p:nvPr>
        </p:nvSpPr>
        <p:spPr>
          <a:xfrm>
            <a:off x="4629750" y="3706771"/>
            <a:ext cx="4227000" cy="972000"/>
          </a:xfrm>
          <a:prstGeom prst="rect">
            <a:avLst/>
          </a:prstGeom>
        </p:spPr>
        <p:txBody>
          <a:bodyPr anchorCtr="0" anchor="ctr"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85" name="Google Shape;185;p2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29"/>
          <p:cNvSpPr txBox="1"/>
          <p:nvPr>
            <p:ph type="title"/>
          </p:nvPr>
        </p:nvSpPr>
        <p:spPr>
          <a:xfrm>
            <a:off x="283850" y="285900"/>
            <a:ext cx="56742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187" name="Google Shape;187;p29"/>
          <p:cNvSpPr txBox="1"/>
          <p:nvPr>
            <p:ph idx="6" type="body"/>
          </p:nvPr>
        </p:nvSpPr>
        <p:spPr>
          <a:xfrm>
            <a:off x="1736400" y="1553875"/>
            <a:ext cx="4227000" cy="972000"/>
          </a:xfrm>
          <a:prstGeom prst="rect">
            <a:avLst/>
          </a:prstGeom>
        </p:spPr>
        <p:txBody>
          <a:bodyPr anchorCtr="0" anchor="t" bIns="0" lIns="0" spcFirstLastPara="1" rIns="0" wrap="square" tIns="0">
            <a:noAutofit/>
          </a:bodyPr>
          <a:lstStyle>
            <a:lvl1pPr indent="-304800" lvl="0" marL="457200">
              <a:spcBef>
                <a:spcPts val="0"/>
              </a:spcBef>
              <a:spcAft>
                <a:spcPts val="0"/>
              </a:spcAft>
              <a:buClr>
                <a:schemeClr val="dk1"/>
              </a:buClr>
              <a:buSzPts val="1200"/>
              <a:buFont typeface="Inter"/>
              <a:buChar char="●"/>
              <a:defRPr>
                <a:solidFill>
                  <a:schemeClr val="dk1"/>
                </a:solidFill>
              </a:defRPr>
            </a:lvl1pPr>
            <a:lvl2pPr indent="-304800" lvl="1" marL="914400">
              <a:spcBef>
                <a:spcPts val="0"/>
              </a:spcBef>
              <a:spcAft>
                <a:spcPts val="0"/>
              </a:spcAft>
              <a:buClr>
                <a:schemeClr val="dk1"/>
              </a:buClr>
              <a:buSzPts val="1200"/>
              <a:buFont typeface="Inter"/>
              <a:buChar char="○"/>
              <a:defRPr>
                <a:solidFill>
                  <a:schemeClr val="dk1"/>
                </a:solidFill>
              </a:defRPr>
            </a:lvl2pPr>
            <a:lvl3pPr indent="-304800" lvl="2" marL="1371600">
              <a:spcBef>
                <a:spcPts val="0"/>
              </a:spcBef>
              <a:spcAft>
                <a:spcPts val="0"/>
              </a:spcAft>
              <a:buClr>
                <a:schemeClr val="dk1"/>
              </a:buClr>
              <a:buSzPts val="1200"/>
              <a:buFont typeface="Inter"/>
              <a:buChar char="■"/>
              <a:defRPr>
                <a:solidFill>
                  <a:schemeClr val="dk1"/>
                </a:solidFill>
              </a:defRPr>
            </a:lvl3pPr>
            <a:lvl4pPr indent="-304800" lvl="3" marL="1828800">
              <a:spcBef>
                <a:spcPts val="0"/>
              </a:spcBef>
              <a:spcAft>
                <a:spcPts val="0"/>
              </a:spcAft>
              <a:buClr>
                <a:schemeClr val="dk1"/>
              </a:buClr>
              <a:buSzPts val="1200"/>
              <a:buFont typeface="Inter"/>
              <a:buChar char="●"/>
              <a:defRPr>
                <a:solidFill>
                  <a:schemeClr val="dk1"/>
                </a:solidFill>
              </a:defRPr>
            </a:lvl4pPr>
            <a:lvl5pPr indent="-304800" lvl="4" marL="2286000">
              <a:spcBef>
                <a:spcPts val="0"/>
              </a:spcBef>
              <a:spcAft>
                <a:spcPts val="0"/>
              </a:spcAft>
              <a:buClr>
                <a:schemeClr val="dk1"/>
              </a:buClr>
              <a:buSzPts val="1200"/>
              <a:buFont typeface="Inter"/>
              <a:buChar char="○"/>
              <a:defRPr>
                <a:solidFill>
                  <a:schemeClr val="dk1"/>
                </a:solidFill>
              </a:defRPr>
            </a:lvl5pPr>
            <a:lvl6pPr indent="-304800" lvl="5" marL="2743200">
              <a:spcBef>
                <a:spcPts val="0"/>
              </a:spcBef>
              <a:spcAft>
                <a:spcPts val="0"/>
              </a:spcAft>
              <a:buClr>
                <a:schemeClr val="dk1"/>
              </a:buClr>
              <a:buSzPts val="1200"/>
              <a:buFont typeface="Inter"/>
              <a:buChar char="■"/>
              <a:defRPr>
                <a:solidFill>
                  <a:schemeClr val="dk1"/>
                </a:solidFill>
              </a:defRPr>
            </a:lvl6pPr>
            <a:lvl7pPr indent="-304800" lvl="6" marL="3200400">
              <a:spcBef>
                <a:spcPts val="0"/>
              </a:spcBef>
              <a:spcAft>
                <a:spcPts val="0"/>
              </a:spcAft>
              <a:buClr>
                <a:schemeClr val="dk1"/>
              </a:buClr>
              <a:buSzPts val="1200"/>
              <a:buFont typeface="Inter"/>
              <a:buChar char="●"/>
              <a:defRPr>
                <a:solidFill>
                  <a:schemeClr val="dk1"/>
                </a:solidFill>
              </a:defRPr>
            </a:lvl7pPr>
            <a:lvl8pPr indent="-304800" lvl="7" marL="3657600">
              <a:spcBef>
                <a:spcPts val="0"/>
              </a:spcBef>
              <a:spcAft>
                <a:spcPts val="0"/>
              </a:spcAft>
              <a:buClr>
                <a:schemeClr val="dk1"/>
              </a:buClr>
              <a:buSzPts val="1200"/>
              <a:buFont typeface="Inter"/>
              <a:buChar char="○"/>
              <a:defRPr>
                <a:solidFill>
                  <a:schemeClr val="dk1"/>
                </a:solidFill>
              </a:defRPr>
            </a:lvl8pPr>
            <a:lvl9pPr indent="-304800" lvl="8" marL="4114800">
              <a:spcBef>
                <a:spcPts val="0"/>
              </a:spcBef>
              <a:spcAft>
                <a:spcPts val="0"/>
              </a:spcAft>
              <a:buClr>
                <a:schemeClr val="dk1"/>
              </a:buClr>
              <a:buSzPts val="1200"/>
              <a:buFont typeface="Inter"/>
              <a:buChar char="■"/>
              <a:defRPr>
                <a:solidFill>
                  <a:schemeClr val="dk1"/>
                </a:solidFill>
              </a:defRPr>
            </a:lvl9pPr>
          </a:lstStyle>
          <a:p/>
        </p:txBody>
      </p:sp>
      <p:sp>
        <p:nvSpPr>
          <p:cNvPr id="188" name="Google Shape;188;p29"/>
          <p:cNvSpPr txBox="1"/>
          <p:nvPr>
            <p:ph idx="7"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189" name="Google Shape;189;p29"/>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8">
  <p:cSld name="BLANK_1_1_1_1_1_1_1_1_1_1_1_1_1_2_1_1_1">
    <p:spTree>
      <p:nvGrpSpPr>
        <p:cNvPr id="190" name="Shape 190"/>
        <p:cNvGrpSpPr/>
        <p:nvPr/>
      </p:nvGrpSpPr>
      <p:grpSpPr>
        <a:xfrm>
          <a:off x="0" y="0"/>
          <a:ext cx="0" cy="0"/>
          <a:chOff x="0" y="0"/>
          <a:chExt cx="0" cy="0"/>
        </a:xfrm>
      </p:grpSpPr>
      <p:sp>
        <p:nvSpPr>
          <p:cNvPr id="191" name="Google Shape;191;p30"/>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2" name="Google Shape;192;p30"/>
          <p:cNvSpPr txBox="1"/>
          <p:nvPr>
            <p:ph type="title"/>
          </p:nvPr>
        </p:nvSpPr>
        <p:spPr>
          <a:xfrm>
            <a:off x="283850" y="285900"/>
            <a:ext cx="5674200" cy="2235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lvl1pPr>
            <a:lvl2pPr lvl="1">
              <a:lnSpc>
                <a:spcPct val="85000"/>
              </a:lnSpc>
              <a:spcBef>
                <a:spcPts val="0"/>
              </a:spcBef>
              <a:spcAft>
                <a:spcPts val="0"/>
              </a:spcAft>
              <a:buNone/>
              <a:defRPr sz="3600"/>
            </a:lvl2pPr>
            <a:lvl3pPr lvl="2">
              <a:lnSpc>
                <a:spcPct val="85000"/>
              </a:lnSpc>
              <a:spcBef>
                <a:spcPts val="0"/>
              </a:spcBef>
              <a:spcAft>
                <a:spcPts val="0"/>
              </a:spcAft>
              <a:buNone/>
              <a:defRPr sz="3600"/>
            </a:lvl3pPr>
            <a:lvl4pPr lvl="3">
              <a:lnSpc>
                <a:spcPct val="85000"/>
              </a:lnSpc>
              <a:spcBef>
                <a:spcPts val="0"/>
              </a:spcBef>
              <a:spcAft>
                <a:spcPts val="0"/>
              </a:spcAft>
              <a:buNone/>
              <a:defRPr sz="3600"/>
            </a:lvl4pPr>
            <a:lvl5pPr lvl="4">
              <a:lnSpc>
                <a:spcPct val="85000"/>
              </a:lnSpc>
              <a:spcBef>
                <a:spcPts val="0"/>
              </a:spcBef>
              <a:spcAft>
                <a:spcPts val="0"/>
              </a:spcAft>
              <a:buNone/>
              <a:defRPr sz="3600"/>
            </a:lvl5pPr>
            <a:lvl6pPr lvl="5">
              <a:lnSpc>
                <a:spcPct val="85000"/>
              </a:lnSpc>
              <a:spcBef>
                <a:spcPts val="0"/>
              </a:spcBef>
              <a:spcAft>
                <a:spcPts val="0"/>
              </a:spcAft>
              <a:buNone/>
              <a:defRPr sz="3600"/>
            </a:lvl6pPr>
            <a:lvl7pPr lvl="6">
              <a:lnSpc>
                <a:spcPct val="85000"/>
              </a:lnSpc>
              <a:spcBef>
                <a:spcPts val="0"/>
              </a:spcBef>
              <a:spcAft>
                <a:spcPts val="0"/>
              </a:spcAft>
              <a:buNone/>
              <a:defRPr sz="3600"/>
            </a:lvl7pPr>
            <a:lvl8pPr lvl="7">
              <a:lnSpc>
                <a:spcPct val="85000"/>
              </a:lnSpc>
              <a:spcBef>
                <a:spcPts val="0"/>
              </a:spcBef>
              <a:spcAft>
                <a:spcPts val="0"/>
              </a:spcAft>
              <a:buNone/>
              <a:defRPr sz="3600"/>
            </a:lvl8pPr>
            <a:lvl9pPr lvl="8">
              <a:lnSpc>
                <a:spcPct val="85000"/>
              </a:lnSpc>
              <a:spcBef>
                <a:spcPts val="0"/>
              </a:spcBef>
              <a:spcAft>
                <a:spcPts val="0"/>
              </a:spcAft>
              <a:buNone/>
              <a:defRPr sz="3600"/>
            </a:lvl9pPr>
          </a:lstStyle>
          <a:p/>
        </p:txBody>
      </p:sp>
      <p:sp>
        <p:nvSpPr>
          <p:cNvPr id="193" name="Google Shape;193;p30"/>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0"/>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5" name="Google Shape;195;p30"/>
          <p:cNvSpPr txBox="1"/>
          <p:nvPr>
            <p:ph idx="1" type="body"/>
          </p:nvPr>
        </p:nvSpPr>
        <p:spPr>
          <a:xfrm>
            <a:off x="24568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96" name="Google Shape;196;p30"/>
          <p:cNvSpPr txBox="1"/>
          <p:nvPr>
            <p:ph idx="4" type="body"/>
          </p:nvPr>
        </p:nvSpPr>
        <p:spPr>
          <a:xfrm>
            <a:off x="4629750" y="3716975"/>
            <a:ext cx="20550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197" name="Google Shape;197;p30"/>
          <p:cNvSpPr txBox="1"/>
          <p:nvPr>
            <p:ph idx="5" type="body"/>
          </p:nvPr>
        </p:nvSpPr>
        <p:spPr>
          <a:xfrm>
            <a:off x="6802050" y="3716975"/>
            <a:ext cx="2054700" cy="728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9">
  <p:cSld name="BLANK_1_1_1_1_1_1_1_1_1_1_1_1_1_2_1_1_2">
    <p:spTree>
      <p:nvGrpSpPr>
        <p:cNvPr id="198" name="Shape 198"/>
        <p:cNvGrpSpPr/>
        <p:nvPr/>
      </p:nvGrpSpPr>
      <p:grpSpPr>
        <a:xfrm>
          <a:off x="0" y="0"/>
          <a:ext cx="0" cy="0"/>
          <a:chOff x="0" y="0"/>
          <a:chExt cx="0" cy="0"/>
        </a:xfrm>
      </p:grpSpPr>
      <p:sp>
        <p:nvSpPr>
          <p:cNvPr id="199" name="Google Shape;199;p31"/>
          <p:cNvSpPr txBox="1"/>
          <p:nvPr>
            <p:ph idx="1" type="body"/>
          </p:nvPr>
        </p:nvSpPr>
        <p:spPr>
          <a:xfrm>
            <a:off x="6091950" y="155387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200" name="Google Shape;200;p31"/>
          <p:cNvSpPr txBox="1"/>
          <p:nvPr>
            <p:ph idx="2" type="body"/>
          </p:nvPr>
        </p:nvSpPr>
        <p:spPr>
          <a:xfrm>
            <a:off x="6091950" y="2635425"/>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201" name="Google Shape;201;p31"/>
          <p:cNvSpPr txBox="1"/>
          <p:nvPr>
            <p:ph idx="3" type="body"/>
          </p:nvPr>
        </p:nvSpPr>
        <p:spPr>
          <a:xfrm>
            <a:off x="6091950" y="3706763"/>
            <a:ext cx="2764800" cy="972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lt1"/>
              </a:buClr>
              <a:buSzPts val="1000"/>
              <a:buFont typeface="Inter"/>
              <a:buChar char="●"/>
              <a:defRPr sz="1000"/>
            </a:lvl1pPr>
            <a:lvl2pPr indent="-292100" lvl="1" marL="914400">
              <a:spcBef>
                <a:spcPts val="0"/>
              </a:spcBef>
              <a:spcAft>
                <a:spcPts val="0"/>
              </a:spcAft>
              <a:buClr>
                <a:schemeClr val="lt1"/>
              </a:buClr>
              <a:buSzPts val="1000"/>
              <a:buFont typeface="Inter"/>
              <a:buChar char="○"/>
              <a:defRPr sz="1000"/>
            </a:lvl2pPr>
            <a:lvl3pPr indent="-292100" lvl="2" marL="1371600">
              <a:spcBef>
                <a:spcPts val="0"/>
              </a:spcBef>
              <a:spcAft>
                <a:spcPts val="0"/>
              </a:spcAft>
              <a:buClr>
                <a:schemeClr val="lt1"/>
              </a:buClr>
              <a:buSzPts val="1000"/>
              <a:buFont typeface="Inter"/>
              <a:buChar char="■"/>
              <a:defRPr sz="1000"/>
            </a:lvl3pPr>
            <a:lvl4pPr indent="-292100" lvl="3" marL="1828800">
              <a:spcBef>
                <a:spcPts val="0"/>
              </a:spcBef>
              <a:spcAft>
                <a:spcPts val="0"/>
              </a:spcAft>
              <a:buClr>
                <a:schemeClr val="lt1"/>
              </a:buClr>
              <a:buSzPts val="1000"/>
              <a:buFont typeface="Inter"/>
              <a:buChar char="●"/>
              <a:defRPr sz="1000"/>
            </a:lvl4pPr>
            <a:lvl5pPr indent="-292100" lvl="4" marL="2286000">
              <a:spcBef>
                <a:spcPts val="0"/>
              </a:spcBef>
              <a:spcAft>
                <a:spcPts val="0"/>
              </a:spcAft>
              <a:buClr>
                <a:schemeClr val="lt1"/>
              </a:buClr>
              <a:buSzPts val="1000"/>
              <a:buFont typeface="Inter"/>
              <a:buChar char="○"/>
              <a:defRPr sz="1000"/>
            </a:lvl5pPr>
            <a:lvl6pPr indent="-292100" lvl="5" marL="2743200">
              <a:spcBef>
                <a:spcPts val="0"/>
              </a:spcBef>
              <a:spcAft>
                <a:spcPts val="0"/>
              </a:spcAft>
              <a:buClr>
                <a:schemeClr val="lt1"/>
              </a:buClr>
              <a:buSzPts val="1000"/>
              <a:buFont typeface="Inter"/>
              <a:buChar char="■"/>
              <a:defRPr sz="1000"/>
            </a:lvl6pPr>
            <a:lvl7pPr indent="-292100" lvl="6" marL="3200400">
              <a:spcBef>
                <a:spcPts val="0"/>
              </a:spcBef>
              <a:spcAft>
                <a:spcPts val="0"/>
              </a:spcAft>
              <a:buClr>
                <a:schemeClr val="lt1"/>
              </a:buClr>
              <a:buSzPts val="1000"/>
              <a:buFont typeface="Inter"/>
              <a:buChar char="●"/>
              <a:defRPr sz="1000"/>
            </a:lvl7pPr>
            <a:lvl8pPr indent="-292100" lvl="7" marL="3657600">
              <a:spcBef>
                <a:spcPts val="0"/>
              </a:spcBef>
              <a:spcAft>
                <a:spcPts val="0"/>
              </a:spcAft>
              <a:buClr>
                <a:schemeClr val="lt1"/>
              </a:buClr>
              <a:buSzPts val="1000"/>
              <a:buFont typeface="Inter"/>
              <a:buChar char="○"/>
              <a:defRPr sz="1000"/>
            </a:lvl8pPr>
            <a:lvl9pPr indent="-292100" lvl="8" marL="4114800">
              <a:spcBef>
                <a:spcPts val="0"/>
              </a:spcBef>
              <a:spcAft>
                <a:spcPts val="0"/>
              </a:spcAft>
              <a:buClr>
                <a:schemeClr val="lt1"/>
              </a:buClr>
              <a:buSzPts val="1000"/>
              <a:buFont typeface="Inter"/>
              <a:buChar char="■"/>
              <a:defRPr sz="1000"/>
            </a:lvl9pPr>
          </a:lstStyle>
          <a:p/>
        </p:txBody>
      </p:sp>
      <p:sp>
        <p:nvSpPr>
          <p:cNvPr id="202" name="Google Shape;202;p31"/>
          <p:cNvSpPr txBox="1"/>
          <p:nvPr>
            <p:ph type="title"/>
          </p:nvPr>
        </p:nvSpPr>
        <p:spPr>
          <a:xfrm>
            <a:off x="283850" y="285900"/>
            <a:ext cx="42276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1800"/>
            </a:lvl1pPr>
            <a:lvl2pPr lvl="1">
              <a:lnSpc>
                <a:spcPct val="85000"/>
              </a:lnSpc>
              <a:spcBef>
                <a:spcPts val="0"/>
              </a:spcBef>
              <a:spcAft>
                <a:spcPts val="0"/>
              </a:spcAft>
              <a:buNone/>
              <a:defRPr sz="1800"/>
            </a:lvl2pPr>
            <a:lvl3pPr lvl="2">
              <a:lnSpc>
                <a:spcPct val="85000"/>
              </a:lnSpc>
              <a:spcBef>
                <a:spcPts val="0"/>
              </a:spcBef>
              <a:spcAft>
                <a:spcPts val="0"/>
              </a:spcAft>
              <a:buNone/>
              <a:defRPr sz="1800"/>
            </a:lvl3pPr>
            <a:lvl4pPr lvl="3">
              <a:lnSpc>
                <a:spcPct val="85000"/>
              </a:lnSpc>
              <a:spcBef>
                <a:spcPts val="0"/>
              </a:spcBef>
              <a:spcAft>
                <a:spcPts val="0"/>
              </a:spcAft>
              <a:buNone/>
              <a:defRPr sz="1800"/>
            </a:lvl4pPr>
            <a:lvl5pPr lvl="4">
              <a:lnSpc>
                <a:spcPct val="85000"/>
              </a:lnSpc>
              <a:spcBef>
                <a:spcPts val="0"/>
              </a:spcBef>
              <a:spcAft>
                <a:spcPts val="0"/>
              </a:spcAft>
              <a:buNone/>
              <a:defRPr sz="1800"/>
            </a:lvl5pPr>
            <a:lvl6pPr lvl="5">
              <a:lnSpc>
                <a:spcPct val="85000"/>
              </a:lnSpc>
              <a:spcBef>
                <a:spcPts val="0"/>
              </a:spcBef>
              <a:spcAft>
                <a:spcPts val="0"/>
              </a:spcAft>
              <a:buNone/>
              <a:defRPr sz="1800"/>
            </a:lvl6pPr>
            <a:lvl7pPr lvl="6">
              <a:lnSpc>
                <a:spcPct val="85000"/>
              </a:lnSpc>
              <a:spcBef>
                <a:spcPts val="0"/>
              </a:spcBef>
              <a:spcAft>
                <a:spcPts val="0"/>
              </a:spcAft>
              <a:buNone/>
              <a:defRPr sz="1800"/>
            </a:lvl7pPr>
            <a:lvl8pPr lvl="7">
              <a:lnSpc>
                <a:spcPct val="85000"/>
              </a:lnSpc>
              <a:spcBef>
                <a:spcPts val="0"/>
              </a:spcBef>
              <a:spcAft>
                <a:spcPts val="0"/>
              </a:spcAft>
              <a:buNone/>
              <a:defRPr sz="1800"/>
            </a:lvl8pPr>
            <a:lvl9pPr lvl="8">
              <a:lnSpc>
                <a:spcPct val="85000"/>
              </a:lnSpc>
              <a:spcBef>
                <a:spcPts val="0"/>
              </a:spcBef>
              <a:spcAft>
                <a:spcPts val="0"/>
              </a:spcAft>
              <a:buNone/>
              <a:defRPr sz="1800"/>
            </a:lvl9pPr>
          </a:lstStyle>
          <a:p/>
        </p:txBody>
      </p:sp>
      <p:sp>
        <p:nvSpPr>
          <p:cNvPr id="203" name="Google Shape;203;p31"/>
          <p:cNvSpPr txBox="1"/>
          <p:nvPr>
            <p:ph idx="4"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31"/>
          <p:cNvSpPr txBox="1"/>
          <p:nvPr>
            <p:ph idx="5"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5" name="Google Shape;205;p31"/>
          <p:cNvSpPr txBox="1"/>
          <p:nvPr>
            <p:ph idx="6" type="subTitle"/>
          </p:nvPr>
        </p:nvSpPr>
        <p:spPr>
          <a:xfrm>
            <a:off x="288625" y="15555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206" name="Google Shape;206;p31"/>
          <p:cNvSpPr txBox="1"/>
          <p:nvPr>
            <p:ph idx="7" type="subTitle"/>
          </p:nvPr>
        </p:nvSpPr>
        <p:spPr>
          <a:xfrm>
            <a:off x="288625" y="26362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207" name="Google Shape;207;p31"/>
          <p:cNvSpPr txBox="1"/>
          <p:nvPr>
            <p:ph idx="8" type="subTitle"/>
          </p:nvPr>
        </p:nvSpPr>
        <p:spPr>
          <a:xfrm>
            <a:off x="288625" y="3716975"/>
            <a:ext cx="4509600" cy="972000"/>
          </a:xfrm>
          <a:prstGeom prst="rect">
            <a:avLst/>
          </a:prstGeom>
        </p:spPr>
        <p:txBody>
          <a:bodyPr anchorCtr="0" anchor="t" bIns="0" lIns="0" spcFirstLastPara="1" rIns="0" wrap="square" tIns="0">
            <a:normAutofit/>
          </a:bodyPr>
          <a:lstStyle>
            <a:lvl1pPr lvl="0">
              <a:lnSpc>
                <a:spcPct val="90000"/>
              </a:lnSpc>
              <a:spcBef>
                <a:spcPts val="0"/>
              </a:spcBef>
              <a:spcAft>
                <a:spcPts val="0"/>
              </a:spcAft>
              <a:buClr>
                <a:schemeClr val="lt1"/>
              </a:buClr>
              <a:buSzPts val="3600"/>
              <a:buFont typeface="Inter"/>
              <a:buNone/>
              <a:defRPr sz="3600"/>
            </a:lvl1pPr>
            <a:lvl2pPr lvl="1">
              <a:lnSpc>
                <a:spcPct val="90000"/>
              </a:lnSpc>
              <a:spcBef>
                <a:spcPts val="0"/>
              </a:spcBef>
              <a:spcAft>
                <a:spcPts val="0"/>
              </a:spcAft>
              <a:buClr>
                <a:schemeClr val="lt1"/>
              </a:buClr>
              <a:buSzPts val="3600"/>
              <a:buFont typeface="Inter"/>
              <a:buNone/>
              <a:defRPr sz="3600">
                <a:latin typeface="Inter"/>
                <a:ea typeface="Inter"/>
                <a:cs typeface="Inter"/>
                <a:sym typeface="Inter"/>
              </a:defRPr>
            </a:lvl2pPr>
            <a:lvl3pPr lvl="2">
              <a:lnSpc>
                <a:spcPct val="90000"/>
              </a:lnSpc>
              <a:spcBef>
                <a:spcPts val="0"/>
              </a:spcBef>
              <a:spcAft>
                <a:spcPts val="0"/>
              </a:spcAft>
              <a:buClr>
                <a:schemeClr val="lt1"/>
              </a:buClr>
              <a:buSzPts val="3600"/>
              <a:buFont typeface="Inter"/>
              <a:buNone/>
              <a:defRPr sz="3600">
                <a:latin typeface="Inter"/>
                <a:ea typeface="Inter"/>
                <a:cs typeface="Inter"/>
                <a:sym typeface="Inter"/>
              </a:defRPr>
            </a:lvl3pPr>
            <a:lvl4pPr lvl="3">
              <a:lnSpc>
                <a:spcPct val="90000"/>
              </a:lnSpc>
              <a:spcBef>
                <a:spcPts val="0"/>
              </a:spcBef>
              <a:spcAft>
                <a:spcPts val="0"/>
              </a:spcAft>
              <a:buClr>
                <a:schemeClr val="lt1"/>
              </a:buClr>
              <a:buSzPts val="3600"/>
              <a:buFont typeface="Inter"/>
              <a:buNone/>
              <a:defRPr sz="3600">
                <a:latin typeface="Inter"/>
                <a:ea typeface="Inter"/>
                <a:cs typeface="Inter"/>
                <a:sym typeface="Inter"/>
              </a:defRPr>
            </a:lvl4pPr>
            <a:lvl5pPr lvl="4">
              <a:lnSpc>
                <a:spcPct val="90000"/>
              </a:lnSpc>
              <a:spcBef>
                <a:spcPts val="0"/>
              </a:spcBef>
              <a:spcAft>
                <a:spcPts val="0"/>
              </a:spcAft>
              <a:buClr>
                <a:schemeClr val="lt1"/>
              </a:buClr>
              <a:buSzPts val="3600"/>
              <a:buFont typeface="Inter"/>
              <a:buNone/>
              <a:defRPr sz="3600">
                <a:latin typeface="Inter"/>
                <a:ea typeface="Inter"/>
                <a:cs typeface="Inter"/>
                <a:sym typeface="Inter"/>
              </a:defRPr>
            </a:lvl5pPr>
            <a:lvl6pPr lvl="5">
              <a:lnSpc>
                <a:spcPct val="90000"/>
              </a:lnSpc>
              <a:spcBef>
                <a:spcPts val="0"/>
              </a:spcBef>
              <a:spcAft>
                <a:spcPts val="0"/>
              </a:spcAft>
              <a:buClr>
                <a:schemeClr val="lt1"/>
              </a:buClr>
              <a:buSzPts val="3600"/>
              <a:buFont typeface="Inter"/>
              <a:buNone/>
              <a:defRPr sz="3600">
                <a:latin typeface="Inter"/>
                <a:ea typeface="Inter"/>
                <a:cs typeface="Inter"/>
                <a:sym typeface="Inter"/>
              </a:defRPr>
            </a:lvl6pPr>
            <a:lvl7pPr lvl="6">
              <a:lnSpc>
                <a:spcPct val="90000"/>
              </a:lnSpc>
              <a:spcBef>
                <a:spcPts val="0"/>
              </a:spcBef>
              <a:spcAft>
                <a:spcPts val="0"/>
              </a:spcAft>
              <a:buClr>
                <a:schemeClr val="lt1"/>
              </a:buClr>
              <a:buSzPts val="3600"/>
              <a:buFont typeface="Inter"/>
              <a:buNone/>
              <a:defRPr sz="3600">
                <a:latin typeface="Inter"/>
                <a:ea typeface="Inter"/>
                <a:cs typeface="Inter"/>
                <a:sym typeface="Inter"/>
              </a:defRPr>
            </a:lvl7pPr>
            <a:lvl8pPr lvl="7">
              <a:lnSpc>
                <a:spcPct val="90000"/>
              </a:lnSpc>
              <a:spcBef>
                <a:spcPts val="0"/>
              </a:spcBef>
              <a:spcAft>
                <a:spcPts val="0"/>
              </a:spcAft>
              <a:buClr>
                <a:schemeClr val="lt1"/>
              </a:buClr>
              <a:buSzPts val="3600"/>
              <a:buFont typeface="Inter"/>
              <a:buNone/>
              <a:defRPr sz="3600">
                <a:latin typeface="Inter"/>
                <a:ea typeface="Inter"/>
                <a:cs typeface="Inter"/>
                <a:sym typeface="Inter"/>
              </a:defRPr>
            </a:lvl8pPr>
            <a:lvl9pPr lvl="8">
              <a:lnSpc>
                <a:spcPct val="90000"/>
              </a:lnSpc>
              <a:spcBef>
                <a:spcPts val="0"/>
              </a:spcBef>
              <a:spcAft>
                <a:spcPts val="0"/>
              </a:spcAft>
              <a:buClr>
                <a:schemeClr val="lt1"/>
              </a:buClr>
              <a:buSzPts val="3600"/>
              <a:buFont typeface="Inter"/>
              <a:buNone/>
              <a:defRPr sz="3600">
                <a:latin typeface="Inter"/>
                <a:ea typeface="Inter"/>
                <a:cs typeface="Inter"/>
                <a:sym typeface="Inter"/>
              </a:defRPr>
            </a:lvl9pPr>
          </a:lstStyle>
          <a:p/>
        </p:txBody>
      </p:sp>
      <p:sp>
        <p:nvSpPr>
          <p:cNvPr id="208" name="Google Shape;208;p31"/>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10">
  <p:cSld name="BLANK_1_1_1_1_1_1_1_1_1_1_1_1_1_2_1_3">
    <p:bg>
      <p:bgPr>
        <a:solidFill>
          <a:schemeClr val="accent3"/>
        </a:solidFill>
      </p:bgPr>
    </p:bg>
    <p:spTree>
      <p:nvGrpSpPr>
        <p:cNvPr id="209" name="Shape 209"/>
        <p:cNvGrpSpPr/>
        <p:nvPr/>
      </p:nvGrpSpPr>
      <p:grpSpPr>
        <a:xfrm>
          <a:off x="0" y="0"/>
          <a:ext cx="0" cy="0"/>
          <a:chOff x="0" y="0"/>
          <a:chExt cx="0" cy="0"/>
        </a:xfrm>
      </p:grpSpPr>
      <p:sp>
        <p:nvSpPr>
          <p:cNvPr id="210" name="Google Shape;210;p32"/>
          <p:cNvSpPr txBox="1"/>
          <p:nvPr>
            <p:ph idx="1" type="subTitle"/>
          </p:nvPr>
        </p:nvSpPr>
        <p:spPr>
          <a:xfrm>
            <a:off x="4629000" y="28590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211" name="Google Shape;211;p3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32"/>
          <p:cNvSpPr txBox="1"/>
          <p:nvPr>
            <p:ph type="title"/>
          </p:nvPr>
        </p:nvSpPr>
        <p:spPr>
          <a:xfrm>
            <a:off x="283850" y="285900"/>
            <a:ext cx="2764800" cy="11547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600">
                <a:solidFill>
                  <a:schemeClr val="dk1"/>
                </a:solidFill>
              </a:defRPr>
            </a:lvl1pPr>
            <a:lvl2pPr lvl="1">
              <a:lnSpc>
                <a:spcPct val="85000"/>
              </a:lnSpc>
              <a:spcBef>
                <a:spcPts val="0"/>
              </a:spcBef>
              <a:spcAft>
                <a:spcPts val="0"/>
              </a:spcAft>
              <a:buNone/>
              <a:defRPr sz="3600">
                <a:solidFill>
                  <a:schemeClr val="dk1"/>
                </a:solidFill>
              </a:defRPr>
            </a:lvl2pPr>
            <a:lvl3pPr lvl="2">
              <a:lnSpc>
                <a:spcPct val="85000"/>
              </a:lnSpc>
              <a:spcBef>
                <a:spcPts val="0"/>
              </a:spcBef>
              <a:spcAft>
                <a:spcPts val="0"/>
              </a:spcAft>
              <a:buNone/>
              <a:defRPr sz="3600">
                <a:solidFill>
                  <a:schemeClr val="dk1"/>
                </a:solidFill>
              </a:defRPr>
            </a:lvl3pPr>
            <a:lvl4pPr lvl="3">
              <a:lnSpc>
                <a:spcPct val="85000"/>
              </a:lnSpc>
              <a:spcBef>
                <a:spcPts val="0"/>
              </a:spcBef>
              <a:spcAft>
                <a:spcPts val="0"/>
              </a:spcAft>
              <a:buNone/>
              <a:defRPr sz="3600">
                <a:solidFill>
                  <a:schemeClr val="dk1"/>
                </a:solidFill>
              </a:defRPr>
            </a:lvl4pPr>
            <a:lvl5pPr lvl="4">
              <a:lnSpc>
                <a:spcPct val="85000"/>
              </a:lnSpc>
              <a:spcBef>
                <a:spcPts val="0"/>
              </a:spcBef>
              <a:spcAft>
                <a:spcPts val="0"/>
              </a:spcAft>
              <a:buNone/>
              <a:defRPr sz="3600">
                <a:solidFill>
                  <a:schemeClr val="dk1"/>
                </a:solidFill>
              </a:defRPr>
            </a:lvl5pPr>
            <a:lvl6pPr lvl="5">
              <a:lnSpc>
                <a:spcPct val="85000"/>
              </a:lnSpc>
              <a:spcBef>
                <a:spcPts val="0"/>
              </a:spcBef>
              <a:spcAft>
                <a:spcPts val="0"/>
              </a:spcAft>
              <a:buNone/>
              <a:defRPr sz="3600">
                <a:solidFill>
                  <a:schemeClr val="dk1"/>
                </a:solidFill>
              </a:defRPr>
            </a:lvl6pPr>
            <a:lvl7pPr lvl="6">
              <a:lnSpc>
                <a:spcPct val="85000"/>
              </a:lnSpc>
              <a:spcBef>
                <a:spcPts val="0"/>
              </a:spcBef>
              <a:spcAft>
                <a:spcPts val="0"/>
              </a:spcAft>
              <a:buNone/>
              <a:defRPr sz="3600">
                <a:solidFill>
                  <a:schemeClr val="dk1"/>
                </a:solidFill>
              </a:defRPr>
            </a:lvl7pPr>
            <a:lvl8pPr lvl="7">
              <a:lnSpc>
                <a:spcPct val="85000"/>
              </a:lnSpc>
              <a:spcBef>
                <a:spcPts val="0"/>
              </a:spcBef>
              <a:spcAft>
                <a:spcPts val="0"/>
              </a:spcAft>
              <a:buNone/>
              <a:defRPr sz="3600">
                <a:solidFill>
                  <a:schemeClr val="dk1"/>
                </a:solidFill>
              </a:defRPr>
            </a:lvl8pPr>
            <a:lvl9pPr lvl="8">
              <a:lnSpc>
                <a:spcPct val="85000"/>
              </a:lnSpc>
              <a:spcBef>
                <a:spcPts val="0"/>
              </a:spcBef>
              <a:spcAft>
                <a:spcPts val="0"/>
              </a:spcAft>
              <a:buNone/>
              <a:defRPr sz="3600">
                <a:solidFill>
                  <a:schemeClr val="dk1"/>
                </a:solidFill>
              </a:defRPr>
            </a:lvl9pPr>
          </a:lstStyle>
          <a:p/>
        </p:txBody>
      </p:sp>
      <p:sp>
        <p:nvSpPr>
          <p:cNvPr id="213" name="Google Shape;213;p32"/>
          <p:cNvSpPr txBox="1"/>
          <p:nvPr>
            <p:ph idx="2" type="body"/>
          </p:nvPr>
        </p:nvSpPr>
        <p:spPr>
          <a:xfrm>
            <a:off x="4629450" y="786100"/>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214" name="Google Shape;214;p32"/>
          <p:cNvSpPr txBox="1"/>
          <p:nvPr>
            <p:ph idx="3"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5" name="Google Shape;215;p32"/>
          <p:cNvSpPr txBox="1"/>
          <p:nvPr>
            <p:ph idx="4"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Font typeface="Inter"/>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16" name="Google Shape;216;p32"/>
          <p:cNvSpPr txBox="1"/>
          <p:nvPr>
            <p:ph idx="5" type="subTitle"/>
          </p:nvPr>
        </p:nvSpPr>
        <p:spPr>
          <a:xfrm>
            <a:off x="4629000" y="1751850"/>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217" name="Google Shape;217;p32"/>
          <p:cNvSpPr txBox="1"/>
          <p:nvPr>
            <p:ph idx="6" type="body"/>
          </p:nvPr>
        </p:nvSpPr>
        <p:spPr>
          <a:xfrm>
            <a:off x="4629450" y="2252055"/>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218" name="Google Shape;218;p32"/>
          <p:cNvSpPr txBox="1"/>
          <p:nvPr>
            <p:ph idx="7" type="subTitle"/>
          </p:nvPr>
        </p:nvSpPr>
        <p:spPr>
          <a:xfrm>
            <a:off x="4629000" y="3217788"/>
            <a:ext cx="4228200" cy="357600"/>
          </a:xfrm>
          <a:prstGeom prst="rect">
            <a:avLst/>
          </a:prstGeom>
        </p:spPr>
        <p:txBody>
          <a:bodyPr anchorCtr="0" anchor="t" bIns="0" lIns="182875" spcFirstLastPara="1" rIns="0" wrap="square" tIns="182875">
            <a:noAutofit/>
          </a:bodyPr>
          <a:lstStyle>
            <a:lvl1pPr lvl="0">
              <a:lnSpc>
                <a:spcPct val="70000"/>
              </a:lnSpc>
              <a:spcBef>
                <a:spcPts val="0"/>
              </a:spcBef>
              <a:spcAft>
                <a:spcPts val="0"/>
              </a:spcAft>
              <a:buNone/>
              <a:defRPr>
                <a:solidFill>
                  <a:schemeClr val="dk1"/>
                </a:solidFill>
              </a:defRPr>
            </a:lvl1pPr>
            <a:lvl2pPr lvl="1">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2pPr>
            <a:lvl3pPr lvl="2">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3pPr>
            <a:lvl4pPr lvl="3">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4pPr>
            <a:lvl5pPr lvl="4">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5pPr>
            <a:lvl6pPr lvl="5">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6pPr>
            <a:lvl7pPr lvl="6">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7pPr>
            <a:lvl8pPr lvl="7">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8pPr>
            <a:lvl9pPr lvl="8">
              <a:spcBef>
                <a:spcPts val="0"/>
              </a:spcBef>
              <a:spcAft>
                <a:spcPts val="0"/>
              </a:spcAft>
              <a:buClr>
                <a:schemeClr val="dk1"/>
              </a:buClr>
              <a:buSzPts val="1200"/>
              <a:buFont typeface="Inter"/>
              <a:buNone/>
              <a:defRPr sz="1200">
                <a:solidFill>
                  <a:schemeClr val="dk1"/>
                </a:solidFill>
                <a:latin typeface="Inter"/>
                <a:ea typeface="Inter"/>
                <a:cs typeface="Inter"/>
                <a:sym typeface="Inter"/>
              </a:defRPr>
            </a:lvl9pPr>
          </a:lstStyle>
          <a:p/>
        </p:txBody>
      </p:sp>
      <p:sp>
        <p:nvSpPr>
          <p:cNvPr id="219" name="Google Shape;219;p32"/>
          <p:cNvSpPr txBox="1"/>
          <p:nvPr>
            <p:ph idx="8" type="body"/>
          </p:nvPr>
        </p:nvSpPr>
        <p:spPr>
          <a:xfrm>
            <a:off x="4629450" y="3717997"/>
            <a:ext cx="2172600" cy="804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
        <p:nvSpPr>
          <p:cNvPr id="220" name="Google Shape;220;p32"/>
          <p:cNvSpPr txBox="1"/>
          <p:nvPr>
            <p:ph idx="9" type="body"/>
          </p:nvPr>
        </p:nvSpPr>
        <p:spPr>
          <a:xfrm>
            <a:off x="284850" y="3717988"/>
            <a:ext cx="2055300" cy="804300"/>
          </a:xfrm>
          <a:prstGeom prst="rect">
            <a:avLst/>
          </a:prstGeom>
        </p:spPr>
        <p:txBody>
          <a:bodyPr anchorCtr="0" anchor="t" bIns="0" lIns="0" spcFirstLastPara="1" rIns="182875" wrap="square" tIns="0">
            <a:spAutoFit/>
          </a:bodyPr>
          <a:lstStyle>
            <a:lvl1pPr indent="-292100" lvl="0" marL="457200">
              <a:lnSpc>
                <a:spcPct val="100000"/>
              </a:lnSpc>
              <a:spcBef>
                <a:spcPts val="0"/>
              </a:spcBef>
              <a:spcAft>
                <a:spcPts val="0"/>
              </a:spcAft>
              <a:buClr>
                <a:schemeClr val="dk1"/>
              </a:buClr>
              <a:buSzPts val="1000"/>
              <a:buFont typeface="Inter"/>
              <a:buChar char="●"/>
              <a:defRPr sz="1000">
                <a:solidFill>
                  <a:schemeClr val="dk1"/>
                </a:solidFill>
              </a:defRPr>
            </a:lvl1pPr>
            <a:lvl2pPr indent="-292100" lvl="1" marL="914400">
              <a:lnSpc>
                <a:spcPct val="100000"/>
              </a:lnSpc>
              <a:spcBef>
                <a:spcPts val="0"/>
              </a:spcBef>
              <a:spcAft>
                <a:spcPts val="0"/>
              </a:spcAft>
              <a:buClr>
                <a:schemeClr val="dk1"/>
              </a:buClr>
              <a:buSzPts val="1000"/>
              <a:buFont typeface="Inter"/>
              <a:buChar char="○"/>
              <a:defRPr sz="1000">
                <a:solidFill>
                  <a:schemeClr val="dk1"/>
                </a:solidFill>
              </a:defRPr>
            </a:lvl2pPr>
            <a:lvl3pPr indent="-292100" lvl="2" marL="1371600">
              <a:lnSpc>
                <a:spcPct val="100000"/>
              </a:lnSpc>
              <a:spcBef>
                <a:spcPts val="0"/>
              </a:spcBef>
              <a:spcAft>
                <a:spcPts val="0"/>
              </a:spcAft>
              <a:buClr>
                <a:schemeClr val="dk1"/>
              </a:buClr>
              <a:buSzPts val="1000"/>
              <a:buFont typeface="Inter"/>
              <a:buChar char="■"/>
              <a:defRPr sz="1000">
                <a:solidFill>
                  <a:schemeClr val="dk1"/>
                </a:solidFill>
              </a:defRPr>
            </a:lvl3pPr>
            <a:lvl4pPr indent="-292100" lvl="3" marL="1828800">
              <a:lnSpc>
                <a:spcPct val="100000"/>
              </a:lnSpc>
              <a:spcBef>
                <a:spcPts val="0"/>
              </a:spcBef>
              <a:spcAft>
                <a:spcPts val="0"/>
              </a:spcAft>
              <a:buClr>
                <a:schemeClr val="dk1"/>
              </a:buClr>
              <a:buSzPts val="1000"/>
              <a:buFont typeface="Inter"/>
              <a:buChar char="●"/>
              <a:defRPr sz="1000">
                <a:solidFill>
                  <a:schemeClr val="dk1"/>
                </a:solidFill>
              </a:defRPr>
            </a:lvl4pPr>
            <a:lvl5pPr indent="-292100" lvl="4" marL="2286000">
              <a:lnSpc>
                <a:spcPct val="100000"/>
              </a:lnSpc>
              <a:spcBef>
                <a:spcPts val="0"/>
              </a:spcBef>
              <a:spcAft>
                <a:spcPts val="0"/>
              </a:spcAft>
              <a:buClr>
                <a:schemeClr val="dk1"/>
              </a:buClr>
              <a:buSzPts val="1000"/>
              <a:buFont typeface="Inter"/>
              <a:buChar char="○"/>
              <a:defRPr sz="1000">
                <a:solidFill>
                  <a:schemeClr val="dk1"/>
                </a:solidFill>
              </a:defRPr>
            </a:lvl5pPr>
            <a:lvl6pPr indent="-292100" lvl="5" marL="2743200">
              <a:lnSpc>
                <a:spcPct val="100000"/>
              </a:lnSpc>
              <a:spcBef>
                <a:spcPts val="0"/>
              </a:spcBef>
              <a:spcAft>
                <a:spcPts val="0"/>
              </a:spcAft>
              <a:buClr>
                <a:schemeClr val="dk1"/>
              </a:buClr>
              <a:buSzPts val="1000"/>
              <a:buFont typeface="Inter"/>
              <a:buChar char="■"/>
              <a:defRPr sz="1000">
                <a:solidFill>
                  <a:schemeClr val="dk1"/>
                </a:solidFill>
              </a:defRPr>
            </a:lvl6pPr>
            <a:lvl7pPr indent="-292100" lvl="6" marL="3200400">
              <a:lnSpc>
                <a:spcPct val="100000"/>
              </a:lnSpc>
              <a:spcBef>
                <a:spcPts val="0"/>
              </a:spcBef>
              <a:spcAft>
                <a:spcPts val="0"/>
              </a:spcAft>
              <a:buClr>
                <a:schemeClr val="dk1"/>
              </a:buClr>
              <a:buSzPts val="1000"/>
              <a:buFont typeface="Inter"/>
              <a:buChar char="●"/>
              <a:defRPr sz="1000">
                <a:solidFill>
                  <a:schemeClr val="dk1"/>
                </a:solidFill>
              </a:defRPr>
            </a:lvl7pPr>
            <a:lvl8pPr indent="-292100" lvl="7" marL="3657600">
              <a:lnSpc>
                <a:spcPct val="100000"/>
              </a:lnSpc>
              <a:spcBef>
                <a:spcPts val="0"/>
              </a:spcBef>
              <a:spcAft>
                <a:spcPts val="0"/>
              </a:spcAft>
              <a:buClr>
                <a:schemeClr val="dk1"/>
              </a:buClr>
              <a:buSzPts val="1000"/>
              <a:buFont typeface="Inter"/>
              <a:buChar char="○"/>
              <a:defRPr sz="1000">
                <a:solidFill>
                  <a:schemeClr val="dk1"/>
                </a:solidFill>
              </a:defRPr>
            </a:lvl8pPr>
            <a:lvl9pPr indent="-292100" lvl="8" marL="4114800">
              <a:lnSpc>
                <a:spcPct val="100000"/>
              </a:lnSpc>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p:cSld name="CUSTOM">
    <p:bg>
      <p:bgPr>
        <a:solidFill>
          <a:schemeClr val="accent3"/>
        </a:solidFill>
      </p:bgPr>
    </p:bg>
    <p:spTree>
      <p:nvGrpSpPr>
        <p:cNvPr id="221" name="Shape 221"/>
        <p:cNvGrpSpPr/>
        <p:nvPr/>
      </p:nvGrpSpPr>
      <p:grpSpPr>
        <a:xfrm>
          <a:off x="0" y="0"/>
          <a:ext cx="0" cy="0"/>
          <a:chOff x="0" y="0"/>
          <a:chExt cx="0" cy="0"/>
        </a:xfrm>
      </p:grpSpPr>
      <p:sp>
        <p:nvSpPr>
          <p:cNvPr id="222" name="Google Shape;222;p33"/>
          <p:cNvSpPr/>
          <p:nvPr>
            <p:ph idx="2" type="pic"/>
          </p:nvPr>
        </p:nvSpPr>
        <p:spPr>
          <a:xfrm>
            <a:off x="4629750" y="286075"/>
            <a:ext cx="1257900" cy="1261500"/>
          </a:xfrm>
          <a:prstGeom prst="rect">
            <a:avLst/>
          </a:prstGeom>
          <a:noFill/>
          <a:ln>
            <a:noFill/>
          </a:ln>
        </p:spPr>
      </p:sp>
      <p:sp>
        <p:nvSpPr>
          <p:cNvPr id="223" name="Google Shape;223;p33"/>
          <p:cNvSpPr/>
          <p:nvPr>
            <p:ph idx="3" type="pic"/>
          </p:nvPr>
        </p:nvSpPr>
        <p:spPr>
          <a:xfrm>
            <a:off x="6111800" y="286075"/>
            <a:ext cx="1257900" cy="1261500"/>
          </a:xfrm>
          <a:prstGeom prst="rect">
            <a:avLst/>
          </a:prstGeom>
          <a:noFill/>
          <a:ln>
            <a:noFill/>
          </a:ln>
        </p:spPr>
      </p:sp>
      <p:sp>
        <p:nvSpPr>
          <p:cNvPr id="224" name="Google Shape;224;p33"/>
          <p:cNvSpPr/>
          <p:nvPr>
            <p:ph idx="4" type="pic"/>
          </p:nvPr>
        </p:nvSpPr>
        <p:spPr>
          <a:xfrm>
            <a:off x="7593850" y="286075"/>
            <a:ext cx="1257900" cy="1261500"/>
          </a:xfrm>
          <a:prstGeom prst="rect">
            <a:avLst/>
          </a:prstGeom>
          <a:noFill/>
          <a:ln>
            <a:noFill/>
          </a:ln>
        </p:spPr>
      </p:sp>
      <p:sp>
        <p:nvSpPr>
          <p:cNvPr id="225" name="Google Shape;225;p33"/>
          <p:cNvSpPr/>
          <p:nvPr>
            <p:ph idx="5" type="pic"/>
          </p:nvPr>
        </p:nvSpPr>
        <p:spPr>
          <a:xfrm>
            <a:off x="4629750" y="2634475"/>
            <a:ext cx="1257900" cy="1261500"/>
          </a:xfrm>
          <a:prstGeom prst="rect">
            <a:avLst/>
          </a:prstGeom>
          <a:noFill/>
          <a:ln>
            <a:noFill/>
          </a:ln>
        </p:spPr>
      </p:sp>
      <p:sp>
        <p:nvSpPr>
          <p:cNvPr id="226" name="Google Shape;226;p33"/>
          <p:cNvSpPr/>
          <p:nvPr>
            <p:ph idx="6" type="pic"/>
          </p:nvPr>
        </p:nvSpPr>
        <p:spPr>
          <a:xfrm>
            <a:off x="6111800" y="2634475"/>
            <a:ext cx="1257900" cy="1261500"/>
          </a:xfrm>
          <a:prstGeom prst="rect">
            <a:avLst/>
          </a:prstGeom>
          <a:noFill/>
          <a:ln>
            <a:noFill/>
          </a:ln>
        </p:spPr>
      </p:sp>
      <p:sp>
        <p:nvSpPr>
          <p:cNvPr id="227" name="Google Shape;227;p33"/>
          <p:cNvSpPr/>
          <p:nvPr>
            <p:ph idx="7" type="pic"/>
          </p:nvPr>
        </p:nvSpPr>
        <p:spPr>
          <a:xfrm>
            <a:off x="7593850" y="2634475"/>
            <a:ext cx="1257900" cy="1261500"/>
          </a:xfrm>
          <a:prstGeom prst="rect">
            <a:avLst/>
          </a:prstGeom>
          <a:noFill/>
          <a:ln>
            <a:noFill/>
          </a:ln>
        </p:spPr>
      </p:sp>
      <p:sp>
        <p:nvSpPr>
          <p:cNvPr id="228" name="Google Shape;228;p3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33"/>
          <p:cNvSpPr txBox="1"/>
          <p:nvPr>
            <p:ph idx="8"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30" name="Google Shape;230;p33"/>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31" name="Google Shape;231;p33"/>
          <p:cNvSpPr txBox="1"/>
          <p:nvPr>
            <p:ph idx="9"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32" name="Google Shape;232;p33"/>
          <p:cNvSpPr txBox="1"/>
          <p:nvPr>
            <p:ph idx="13" type="title"/>
          </p:nvPr>
        </p:nvSpPr>
        <p:spPr>
          <a:xfrm>
            <a:off x="283850" y="474875"/>
            <a:ext cx="2773200" cy="1743600"/>
          </a:xfrm>
          <a:prstGeom prst="rect">
            <a:avLst/>
          </a:prstGeom>
        </p:spPr>
        <p:txBody>
          <a:bodyPr anchorCtr="0" anchor="t" bIns="0" lIns="0" spcFirstLastPara="1" rIns="0" wrap="square" tIns="0">
            <a:noAutofit/>
          </a:bodyPr>
          <a:lstStyle>
            <a:lvl1pPr lvl="0">
              <a:lnSpc>
                <a:spcPct val="85000"/>
              </a:lnSpc>
              <a:spcBef>
                <a:spcPts val="0"/>
              </a:spcBef>
              <a:spcAft>
                <a:spcPts val="0"/>
              </a:spcAft>
              <a:buNone/>
              <a:defRPr>
                <a:solidFill>
                  <a:schemeClr val="dk1"/>
                </a:solidFill>
              </a:defRPr>
            </a:lvl1pPr>
            <a:lvl2pPr lvl="1">
              <a:lnSpc>
                <a:spcPct val="85000"/>
              </a:lnSpc>
              <a:spcBef>
                <a:spcPts val="0"/>
              </a:spcBef>
              <a:spcAft>
                <a:spcPts val="0"/>
              </a:spcAft>
              <a:buNone/>
              <a:defRPr>
                <a:solidFill>
                  <a:schemeClr val="dk1"/>
                </a:solidFill>
              </a:defRPr>
            </a:lvl2pPr>
            <a:lvl3pPr lvl="2">
              <a:lnSpc>
                <a:spcPct val="85000"/>
              </a:lnSpc>
              <a:spcBef>
                <a:spcPts val="0"/>
              </a:spcBef>
              <a:spcAft>
                <a:spcPts val="0"/>
              </a:spcAft>
              <a:buNone/>
              <a:defRPr>
                <a:solidFill>
                  <a:schemeClr val="dk1"/>
                </a:solidFill>
              </a:defRPr>
            </a:lvl3pPr>
            <a:lvl4pPr lvl="3">
              <a:lnSpc>
                <a:spcPct val="85000"/>
              </a:lnSpc>
              <a:spcBef>
                <a:spcPts val="0"/>
              </a:spcBef>
              <a:spcAft>
                <a:spcPts val="0"/>
              </a:spcAft>
              <a:buNone/>
              <a:defRPr>
                <a:solidFill>
                  <a:schemeClr val="dk1"/>
                </a:solidFill>
              </a:defRPr>
            </a:lvl4pPr>
            <a:lvl5pPr lvl="4">
              <a:lnSpc>
                <a:spcPct val="85000"/>
              </a:lnSpc>
              <a:spcBef>
                <a:spcPts val="0"/>
              </a:spcBef>
              <a:spcAft>
                <a:spcPts val="0"/>
              </a:spcAft>
              <a:buNone/>
              <a:defRPr>
                <a:solidFill>
                  <a:schemeClr val="dk1"/>
                </a:solidFill>
              </a:defRPr>
            </a:lvl5pPr>
            <a:lvl6pPr lvl="5">
              <a:lnSpc>
                <a:spcPct val="85000"/>
              </a:lnSpc>
              <a:spcBef>
                <a:spcPts val="0"/>
              </a:spcBef>
              <a:spcAft>
                <a:spcPts val="0"/>
              </a:spcAft>
              <a:buNone/>
              <a:defRPr>
                <a:solidFill>
                  <a:schemeClr val="dk1"/>
                </a:solidFill>
              </a:defRPr>
            </a:lvl6pPr>
            <a:lvl7pPr lvl="6">
              <a:lnSpc>
                <a:spcPct val="85000"/>
              </a:lnSpc>
              <a:spcBef>
                <a:spcPts val="0"/>
              </a:spcBef>
              <a:spcAft>
                <a:spcPts val="0"/>
              </a:spcAft>
              <a:buNone/>
              <a:defRPr>
                <a:solidFill>
                  <a:schemeClr val="dk1"/>
                </a:solidFill>
              </a:defRPr>
            </a:lvl7pPr>
            <a:lvl8pPr lvl="7">
              <a:lnSpc>
                <a:spcPct val="85000"/>
              </a:lnSpc>
              <a:spcBef>
                <a:spcPts val="0"/>
              </a:spcBef>
              <a:spcAft>
                <a:spcPts val="0"/>
              </a:spcAft>
              <a:buNone/>
              <a:defRPr>
                <a:solidFill>
                  <a:schemeClr val="dk1"/>
                </a:solidFill>
              </a:defRPr>
            </a:lvl8pPr>
            <a:lvl9pPr lvl="8">
              <a:lnSpc>
                <a:spcPct val="85000"/>
              </a:lnSpc>
              <a:spcBef>
                <a:spcPts val="0"/>
              </a:spcBef>
              <a:spcAft>
                <a:spcPts val="0"/>
              </a:spcAft>
              <a:buNone/>
              <a:defRPr>
                <a:solidFill>
                  <a:schemeClr val="dk1"/>
                </a:solidFill>
              </a:defRPr>
            </a:lvl9pPr>
          </a:lstStyle>
          <a:p/>
        </p:txBody>
      </p:sp>
      <p:sp>
        <p:nvSpPr>
          <p:cNvPr id="233" name="Google Shape;233;p33"/>
          <p:cNvSpPr txBox="1"/>
          <p:nvPr>
            <p:ph idx="14" type="title"/>
          </p:nvPr>
        </p:nvSpPr>
        <p:spPr>
          <a:xfrm>
            <a:off x="46297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34" name="Google Shape;234;p33"/>
          <p:cNvSpPr txBox="1"/>
          <p:nvPr>
            <p:ph idx="15" type="title"/>
          </p:nvPr>
        </p:nvSpPr>
        <p:spPr>
          <a:xfrm>
            <a:off x="611180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35" name="Google Shape;235;p33"/>
          <p:cNvSpPr txBox="1"/>
          <p:nvPr>
            <p:ph idx="16" type="title"/>
          </p:nvPr>
        </p:nvSpPr>
        <p:spPr>
          <a:xfrm>
            <a:off x="7593850" y="1649525"/>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36" name="Google Shape;236;p33"/>
          <p:cNvSpPr txBox="1"/>
          <p:nvPr>
            <p:ph idx="17" type="title"/>
          </p:nvPr>
        </p:nvSpPr>
        <p:spPr>
          <a:xfrm>
            <a:off x="46297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37" name="Google Shape;237;p33"/>
          <p:cNvSpPr txBox="1"/>
          <p:nvPr>
            <p:ph idx="18" type="title"/>
          </p:nvPr>
        </p:nvSpPr>
        <p:spPr>
          <a:xfrm>
            <a:off x="611180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38" name="Google Shape;238;p33"/>
          <p:cNvSpPr txBox="1"/>
          <p:nvPr>
            <p:ph idx="19" type="title"/>
          </p:nvPr>
        </p:nvSpPr>
        <p:spPr>
          <a:xfrm>
            <a:off x="7593850" y="3995850"/>
            <a:ext cx="1257900" cy="686400"/>
          </a:xfrm>
          <a:prstGeom prst="rect">
            <a:avLst/>
          </a:prstGeom>
        </p:spPr>
        <p:txBody>
          <a:bodyPr anchorCtr="0" anchor="t" bIns="0" lIns="0" spcFirstLastPara="1" rIns="0" wrap="square" tIns="0">
            <a:noAutofit/>
          </a:bodyPr>
          <a:lstStyle>
            <a:lvl1pPr lvl="0">
              <a:lnSpc>
                <a:spcPct val="110000"/>
              </a:lnSpc>
              <a:spcBef>
                <a:spcPts val="0"/>
              </a:spcBef>
              <a:spcAft>
                <a:spcPts val="0"/>
              </a:spcAft>
              <a:buClr>
                <a:schemeClr val="dk1"/>
              </a:buClr>
              <a:buSzPts val="1000"/>
              <a:buNone/>
              <a:defRPr sz="1000">
                <a:solidFill>
                  <a:schemeClr val="dk1"/>
                </a:solidFill>
              </a:defRPr>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1">
  <p:cSld name="CUSTOM_3">
    <p:bg>
      <p:bgPr>
        <a:solidFill>
          <a:schemeClr val="accent1"/>
        </a:solidFill>
      </p:bgPr>
    </p:bg>
    <p:spTree>
      <p:nvGrpSpPr>
        <p:cNvPr id="239" name="Shape 239"/>
        <p:cNvGrpSpPr/>
        <p:nvPr/>
      </p:nvGrpSpPr>
      <p:grpSpPr>
        <a:xfrm>
          <a:off x="0" y="0"/>
          <a:ext cx="0" cy="0"/>
          <a:chOff x="0" y="0"/>
          <a:chExt cx="0" cy="0"/>
        </a:xfrm>
      </p:grpSpPr>
      <p:sp>
        <p:nvSpPr>
          <p:cNvPr id="240" name="Google Shape;240;p34"/>
          <p:cNvSpPr/>
          <p:nvPr>
            <p:ph idx="2" type="pic"/>
          </p:nvPr>
        </p:nvSpPr>
        <p:spPr>
          <a:xfrm>
            <a:off x="2456700" y="373175"/>
            <a:ext cx="1515000" cy="1616700"/>
          </a:xfrm>
          <a:prstGeom prst="rect">
            <a:avLst/>
          </a:prstGeom>
          <a:noFill/>
          <a:ln>
            <a:noFill/>
          </a:ln>
        </p:spPr>
      </p:sp>
      <p:sp>
        <p:nvSpPr>
          <p:cNvPr id="241" name="Google Shape;241;p34"/>
          <p:cNvSpPr txBox="1"/>
          <p:nvPr>
            <p:ph type="title"/>
          </p:nvPr>
        </p:nvSpPr>
        <p:spPr>
          <a:xfrm>
            <a:off x="2635350" y="2172975"/>
            <a:ext cx="1188600" cy="1524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42" name="Google Shape;242;p34"/>
          <p:cNvSpPr txBox="1"/>
          <p:nvPr>
            <p:ph idx="1" type="body"/>
          </p:nvPr>
        </p:nvSpPr>
        <p:spPr>
          <a:xfrm>
            <a:off x="263535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43" name="Google Shape;243;p34"/>
          <p:cNvSpPr txBox="1"/>
          <p:nvPr>
            <p:ph idx="3" type="title"/>
          </p:nvPr>
        </p:nvSpPr>
        <p:spPr>
          <a:xfrm>
            <a:off x="263535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44" name="Google Shape;244;p34"/>
          <p:cNvSpPr/>
          <p:nvPr>
            <p:ph idx="4" type="pic"/>
          </p:nvPr>
        </p:nvSpPr>
        <p:spPr>
          <a:xfrm>
            <a:off x="4084738" y="373175"/>
            <a:ext cx="1515000" cy="1616700"/>
          </a:xfrm>
          <a:prstGeom prst="rect">
            <a:avLst/>
          </a:prstGeom>
          <a:noFill/>
          <a:ln>
            <a:noFill/>
          </a:ln>
        </p:spPr>
      </p:sp>
      <p:sp>
        <p:nvSpPr>
          <p:cNvPr id="245" name="Google Shape;245;p34"/>
          <p:cNvSpPr txBox="1"/>
          <p:nvPr>
            <p:ph idx="5" type="title"/>
          </p:nvPr>
        </p:nvSpPr>
        <p:spPr>
          <a:xfrm>
            <a:off x="4263388"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46" name="Google Shape;246;p34"/>
          <p:cNvSpPr txBox="1"/>
          <p:nvPr>
            <p:ph idx="6" type="body"/>
          </p:nvPr>
        </p:nvSpPr>
        <p:spPr>
          <a:xfrm>
            <a:off x="4263388"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47" name="Google Shape;247;p34"/>
          <p:cNvSpPr txBox="1"/>
          <p:nvPr>
            <p:ph idx="7" type="title"/>
          </p:nvPr>
        </p:nvSpPr>
        <p:spPr>
          <a:xfrm>
            <a:off x="4263388"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48" name="Google Shape;248;p34"/>
          <p:cNvSpPr/>
          <p:nvPr>
            <p:ph idx="8" type="pic"/>
          </p:nvPr>
        </p:nvSpPr>
        <p:spPr>
          <a:xfrm>
            <a:off x="5713225" y="373175"/>
            <a:ext cx="1515000" cy="1616700"/>
          </a:xfrm>
          <a:prstGeom prst="rect">
            <a:avLst/>
          </a:prstGeom>
          <a:noFill/>
          <a:ln>
            <a:noFill/>
          </a:ln>
        </p:spPr>
      </p:sp>
      <p:sp>
        <p:nvSpPr>
          <p:cNvPr id="249" name="Google Shape;249;p34"/>
          <p:cNvSpPr txBox="1"/>
          <p:nvPr>
            <p:ph idx="9" type="title"/>
          </p:nvPr>
        </p:nvSpPr>
        <p:spPr>
          <a:xfrm>
            <a:off x="5891875"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50" name="Google Shape;250;p34"/>
          <p:cNvSpPr txBox="1"/>
          <p:nvPr>
            <p:ph idx="13" type="body"/>
          </p:nvPr>
        </p:nvSpPr>
        <p:spPr>
          <a:xfrm>
            <a:off x="5891875"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51" name="Google Shape;251;p34"/>
          <p:cNvSpPr txBox="1"/>
          <p:nvPr>
            <p:ph idx="14" type="title"/>
          </p:nvPr>
        </p:nvSpPr>
        <p:spPr>
          <a:xfrm>
            <a:off x="5891875"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52" name="Google Shape;252;p34"/>
          <p:cNvSpPr/>
          <p:nvPr>
            <p:ph idx="15" type="pic"/>
          </p:nvPr>
        </p:nvSpPr>
        <p:spPr>
          <a:xfrm>
            <a:off x="7341950" y="373175"/>
            <a:ext cx="1515000" cy="1616700"/>
          </a:xfrm>
          <a:prstGeom prst="rect">
            <a:avLst/>
          </a:prstGeom>
          <a:noFill/>
          <a:ln>
            <a:noFill/>
          </a:ln>
        </p:spPr>
      </p:sp>
      <p:sp>
        <p:nvSpPr>
          <p:cNvPr id="253" name="Google Shape;253;p34"/>
          <p:cNvSpPr txBox="1"/>
          <p:nvPr>
            <p:ph idx="16" type="title"/>
          </p:nvPr>
        </p:nvSpPr>
        <p:spPr>
          <a:xfrm>
            <a:off x="7520600" y="2172975"/>
            <a:ext cx="1188600" cy="1524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lnSpc>
                <a:spcPct val="110000"/>
              </a:lnSpc>
              <a:spcBef>
                <a:spcPts val="0"/>
              </a:spcBef>
              <a:spcAft>
                <a:spcPts val="0"/>
              </a:spcAft>
              <a:buClr>
                <a:schemeClr val="dk1"/>
              </a:buClr>
              <a:buSzPts val="1000"/>
              <a:buNone/>
              <a:defRPr sz="1000">
                <a:solidFill>
                  <a:schemeClr val="dk1"/>
                </a:solidFill>
              </a:defRPr>
            </a:lvl2pPr>
            <a:lvl3pPr lvl="2">
              <a:lnSpc>
                <a:spcPct val="110000"/>
              </a:lnSpc>
              <a:spcBef>
                <a:spcPts val="0"/>
              </a:spcBef>
              <a:spcAft>
                <a:spcPts val="0"/>
              </a:spcAft>
              <a:buClr>
                <a:schemeClr val="dk1"/>
              </a:buClr>
              <a:buSzPts val="1000"/>
              <a:buNone/>
              <a:defRPr sz="1000">
                <a:solidFill>
                  <a:schemeClr val="dk1"/>
                </a:solidFill>
              </a:defRPr>
            </a:lvl3pPr>
            <a:lvl4pPr lvl="3">
              <a:lnSpc>
                <a:spcPct val="110000"/>
              </a:lnSpc>
              <a:spcBef>
                <a:spcPts val="0"/>
              </a:spcBef>
              <a:spcAft>
                <a:spcPts val="0"/>
              </a:spcAft>
              <a:buClr>
                <a:schemeClr val="dk1"/>
              </a:buClr>
              <a:buSzPts val="1000"/>
              <a:buNone/>
              <a:defRPr sz="1000">
                <a:solidFill>
                  <a:schemeClr val="dk1"/>
                </a:solidFill>
              </a:defRPr>
            </a:lvl4pPr>
            <a:lvl5pPr lvl="4">
              <a:lnSpc>
                <a:spcPct val="110000"/>
              </a:lnSpc>
              <a:spcBef>
                <a:spcPts val="0"/>
              </a:spcBef>
              <a:spcAft>
                <a:spcPts val="0"/>
              </a:spcAft>
              <a:buClr>
                <a:schemeClr val="dk1"/>
              </a:buClr>
              <a:buSzPts val="1000"/>
              <a:buNone/>
              <a:defRPr sz="1000">
                <a:solidFill>
                  <a:schemeClr val="dk1"/>
                </a:solidFill>
              </a:defRPr>
            </a:lvl5pPr>
            <a:lvl6pPr lvl="5">
              <a:lnSpc>
                <a:spcPct val="110000"/>
              </a:lnSpc>
              <a:spcBef>
                <a:spcPts val="0"/>
              </a:spcBef>
              <a:spcAft>
                <a:spcPts val="0"/>
              </a:spcAft>
              <a:buClr>
                <a:schemeClr val="dk1"/>
              </a:buClr>
              <a:buSzPts val="1000"/>
              <a:buNone/>
              <a:defRPr sz="1000">
                <a:solidFill>
                  <a:schemeClr val="dk1"/>
                </a:solidFill>
              </a:defRPr>
            </a:lvl6pPr>
            <a:lvl7pPr lvl="6">
              <a:lnSpc>
                <a:spcPct val="110000"/>
              </a:lnSpc>
              <a:spcBef>
                <a:spcPts val="0"/>
              </a:spcBef>
              <a:spcAft>
                <a:spcPts val="0"/>
              </a:spcAft>
              <a:buClr>
                <a:schemeClr val="dk1"/>
              </a:buClr>
              <a:buSzPts val="1000"/>
              <a:buNone/>
              <a:defRPr sz="1000">
                <a:solidFill>
                  <a:schemeClr val="dk1"/>
                </a:solidFill>
              </a:defRPr>
            </a:lvl7pPr>
            <a:lvl8pPr lvl="7">
              <a:lnSpc>
                <a:spcPct val="110000"/>
              </a:lnSpc>
              <a:spcBef>
                <a:spcPts val="0"/>
              </a:spcBef>
              <a:spcAft>
                <a:spcPts val="0"/>
              </a:spcAft>
              <a:buClr>
                <a:schemeClr val="dk1"/>
              </a:buClr>
              <a:buSzPts val="1000"/>
              <a:buNone/>
              <a:defRPr sz="1000">
                <a:solidFill>
                  <a:schemeClr val="dk1"/>
                </a:solidFill>
              </a:defRPr>
            </a:lvl8pPr>
            <a:lvl9pPr lvl="8">
              <a:lnSpc>
                <a:spcPct val="110000"/>
              </a:lnSpc>
              <a:spcBef>
                <a:spcPts val="0"/>
              </a:spcBef>
              <a:spcAft>
                <a:spcPts val="0"/>
              </a:spcAft>
              <a:buClr>
                <a:schemeClr val="dk1"/>
              </a:buClr>
              <a:buSzPts val="1000"/>
              <a:buNone/>
              <a:defRPr sz="1000">
                <a:solidFill>
                  <a:schemeClr val="dk1"/>
                </a:solidFill>
              </a:defRPr>
            </a:lvl9pPr>
          </a:lstStyle>
          <a:p/>
        </p:txBody>
      </p:sp>
      <p:sp>
        <p:nvSpPr>
          <p:cNvPr id="254" name="Google Shape;254;p34"/>
          <p:cNvSpPr txBox="1"/>
          <p:nvPr>
            <p:ph idx="17" type="body"/>
          </p:nvPr>
        </p:nvSpPr>
        <p:spPr>
          <a:xfrm>
            <a:off x="7520600" y="2832368"/>
            <a:ext cx="1161900" cy="1670700"/>
          </a:xfrm>
          <a:prstGeom prst="rect">
            <a:avLst/>
          </a:prstGeom>
        </p:spPr>
        <p:txBody>
          <a:bodyPr anchorCtr="0" anchor="t" bIns="0" lIns="0" spcFirstLastPara="1" rIns="0" wrap="square" tIns="0">
            <a:noAutofit/>
          </a:bodyPr>
          <a:lstStyle>
            <a:lvl1pPr indent="-279400" lvl="0" marL="457200">
              <a:lnSpc>
                <a:spcPct val="115000"/>
              </a:lnSpc>
              <a:spcBef>
                <a:spcPts val="0"/>
              </a:spcBef>
              <a:spcAft>
                <a:spcPts val="0"/>
              </a:spcAft>
              <a:buClr>
                <a:schemeClr val="lt1"/>
              </a:buClr>
              <a:buSzPts val="800"/>
              <a:buFont typeface="Inter"/>
              <a:buChar char="●"/>
              <a:defRPr sz="800"/>
            </a:lvl1pPr>
            <a:lvl2pPr indent="-279400" lvl="1" marL="914400">
              <a:lnSpc>
                <a:spcPct val="115000"/>
              </a:lnSpc>
              <a:spcBef>
                <a:spcPts val="0"/>
              </a:spcBef>
              <a:spcAft>
                <a:spcPts val="0"/>
              </a:spcAft>
              <a:buClr>
                <a:schemeClr val="lt1"/>
              </a:buClr>
              <a:buSzPts val="800"/>
              <a:buFont typeface="Inter"/>
              <a:buChar char="○"/>
              <a:defRPr sz="800"/>
            </a:lvl2pPr>
            <a:lvl3pPr indent="-279400" lvl="2" marL="1371600">
              <a:lnSpc>
                <a:spcPct val="115000"/>
              </a:lnSpc>
              <a:spcBef>
                <a:spcPts val="0"/>
              </a:spcBef>
              <a:spcAft>
                <a:spcPts val="0"/>
              </a:spcAft>
              <a:buClr>
                <a:schemeClr val="lt1"/>
              </a:buClr>
              <a:buSzPts val="800"/>
              <a:buFont typeface="Inter"/>
              <a:buChar char="■"/>
              <a:defRPr sz="800"/>
            </a:lvl3pPr>
            <a:lvl4pPr indent="-279400" lvl="3" marL="1828800">
              <a:lnSpc>
                <a:spcPct val="115000"/>
              </a:lnSpc>
              <a:spcBef>
                <a:spcPts val="0"/>
              </a:spcBef>
              <a:spcAft>
                <a:spcPts val="0"/>
              </a:spcAft>
              <a:buClr>
                <a:schemeClr val="lt1"/>
              </a:buClr>
              <a:buSzPts val="800"/>
              <a:buFont typeface="Inter"/>
              <a:buChar char="●"/>
              <a:defRPr sz="800"/>
            </a:lvl4pPr>
            <a:lvl5pPr indent="-279400" lvl="4" marL="2286000">
              <a:lnSpc>
                <a:spcPct val="115000"/>
              </a:lnSpc>
              <a:spcBef>
                <a:spcPts val="0"/>
              </a:spcBef>
              <a:spcAft>
                <a:spcPts val="0"/>
              </a:spcAft>
              <a:buClr>
                <a:schemeClr val="lt1"/>
              </a:buClr>
              <a:buSzPts val="800"/>
              <a:buFont typeface="Inter"/>
              <a:buChar char="○"/>
              <a:defRPr sz="800"/>
            </a:lvl5pPr>
            <a:lvl6pPr indent="-279400" lvl="5" marL="2743200">
              <a:lnSpc>
                <a:spcPct val="115000"/>
              </a:lnSpc>
              <a:spcBef>
                <a:spcPts val="0"/>
              </a:spcBef>
              <a:spcAft>
                <a:spcPts val="0"/>
              </a:spcAft>
              <a:buClr>
                <a:schemeClr val="lt1"/>
              </a:buClr>
              <a:buSzPts val="800"/>
              <a:buFont typeface="Inter"/>
              <a:buChar char="■"/>
              <a:defRPr sz="800"/>
            </a:lvl6pPr>
            <a:lvl7pPr indent="-279400" lvl="6" marL="3200400">
              <a:lnSpc>
                <a:spcPct val="115000"/>
              </a:lnSpc>
              <a:spcBef>
                <a:spcPts val="0"/>
              </a:spcBef>
              <a:spcAft>
                <a:spcPts val="0"/>
              </a:spcAft>
              <a:buClr>
                <a:schemeClr val="lt1"/>
              </a:buClr>
              <a:buSzPts val="800"/>
              <a:buFont typeface="Inter"/>
              <a:buChar char="●"/>
              <a:defRPr sz="800"/>
            </a:lvl7pPr>
            <a:lvl8pPr indent="-279400" lvl="7" marL="3657600">
              <a:lnSpc>
                <a:spcPct val="115000"/>
              </a:lnSpc>
              <a:spcBef>
                <a:spcPts val="0"/>
              </a:spcBef>
              <a:spcAft>
                <a:spcPts val="0"/>
              </a:spcAft>
              <a:buClr>
                <a:schemeClr val="lt1"/>
              </a:buClr>
              <a:buSzPts val="800"/>
              <a:buFont typeface="Inter"/>
              <a:buChar char="○"/>
              <a:defRPr sz="800"/>
            </a:lvl8pPr>
            <a:lvl9pPr indent="-279400" lvl="8" marL="4114800">
              <a:lnSpc>
                <a:spcPct val="115000"/>
              </a:lnSpc>
              <a:spcBef>
                <a:spcPts val="0"/>
              </a:spcBef>
              <a:spcAft>
                <a:spcPts val="0"/>
              </a:spcAft>
              <a:buClr>
                <a:schemeClr val="lt1"/>
              </a:buClr>
              <a:buSzPts val="800"/>
              <a:buFont typeface="Inter"/>
              <a:buChar char="■"/>
              <a:defRPr sz="800"/>
            </a:lvl9pPr>
          </a:lstStyle>
          <a:p/>
        </p:txBody>
      </p:sp>
      <p:sp>
        <p:nvSpPr>
          <p:cNvPr id="255" name="Google Shape;255;p34"/>
          <p:cNvSpPr txBox="1"/>
          <p:nvPr>
            <p:ph idx="18" type="title"/>
          </p:nvPr>
        </p:nvSpPr>
        <p:spPr>
          <a:xfrm>
            <a:off x="7520600" y="2325375"/>
            <a:ext cx="1188600" cy="2781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800"/>
              <a:buNone/>
              <a:defRPr sz="800"/>
            </a:lvl2pPr>
            <a:lvl3pPr lvl="2">
              <a:lnSpc>
                <a:spcPct val="110000"/>
              </a:lnSpc>
              <a:spcBef>
                <a:spcPts val="0"/>
              </a:spcBef>
              <a:spcAft>
                <a:spcPts val="0"/>
              </a:spcAft>
              <a:buSzPts val="800"/>
              <a:buNone/>
              <a:defRPr sz="800"/>
            </a:lvl3pPr>
            <a:lvl4pPr lvl="3">
              <a:lnSpc>
                <a:spcPct val="110000"/>
              </a:lnSpc>
              <a:spcBef>
                <a:spcPts val="0"/>
              </a:spcBef>
              <a:spcAft>
                <a:spcPts val="0"/>
              </a:spcAft>
              <a:buSzPts val="800"/>
              <a:buNone/>
              <a:defRPr sz="800"/>
            </a:lvl4pPr>
            <a:lvl5pPr lvl="4">
              <a:lnSpc>
                <a:spcPct val="110000"/>
              </a:lnSpc>
              <a:spcBef>
                <a:spcPts val="0"/>
              </a:spcBef>
              <a:spcAft>
                <a:spcPts val="0"/>
              </a:spcAft>
              <a:buSzPts val="800"/>
              <a:buNone/>
              <a:defRPr sz="800"/>
            </a:lvl5pPr>
            <a:lvl6pPr lvl="5">
              <a:lnSpc>
                <a:spcPct val="110000"/>
              </a:lnSpc>
              <a:spcBef>
                <a:spcPts val="0"/>
              </a:spcBef>
              <a:spcAft>
                <a:spcPts val="0"/>
              </a:spcAft>
              <a:buSzPts val="800"/>
              <a:buNone/>
              <a:defRPr sz="800"/>
            </a:lvl6pPr>
            <a:lvl7pPr lvl="6">
              <a:lnSpc>
                <a:spcPct val="110000"/>
              </a:lnSpc>
              <a:spcBef>
                <a:spcPts val="0"/>
              </a:spcBef>
              <a:spcAft>
                <a:spcPts val="0"/>
              </a:spcAft>
              <a:buSzPts val="800"/>
              <a:buNone/>
              <a:defRPr sz="800"/>
            </a:lvl7pPr>
            <a:lvl8pPr lvl="7">
              <a:lnSpc>
                <a:spcPct val="110000"/>
              </a:lnSpc>
              <a:spcBef>
                <a:spcPts val="0"/>
              </a:spcBef>
              <a:spcAft>
                <a:spcPts val="0"/>
              </a:spcAft>
              <a:buSzPts val="800"/>
              <a:buNone/>
              <a:defRPr sz="800"/>
            </a:lvl8pPr>
            <a:lvl9pPr lvl="8">
              <a:lnSpc>
                <a:spcPct val="110000"/>
              </a:lnSpc>
              <a:spcBef>
                <a:spcPts val="0"/>
              </a:spcBef>
              <a:spcAft>
                <a:spcPts val="0"/>
              </a:spcAft>
              <a:buSzPts val="800"/>
              <a:buNone/>
              <a:defRPr sz="800"/>
            </a:lvl9pPr>
          </a:lstStyle>
          <a:p/>
        </p:txBody>
      </p:sp>
      <p:sp>
        <p:nvSpPr>
          <p:cNvPr id="256" name="Google Shape;256;p34"/>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4"/>
          <p:cNvSpPr txBox="1"/>
          <p:nvPr>
            <p:ph idx="19"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8" name="Google Shape;258;p34"/>
          <p:cNvSpPr txBox="1"/>
          <p:nvPr>
            <p:ph idx="20"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9" name="Google Shape;259;p34"/>
          <p:cNvSpPr txBox="1"/>
          <p:nvPr>
            <p:ph idx="21" type="title"/>
          </p:nvPr>
        </p:nvSpPr>
        <p:spPr>
          <a:xfrm>
            <a:off x="283850" y="285900"/>
            <a:ext cx="2055600" cy="12696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description - Alt 2">
  <p:cSld name="CUSTOM_4">
    <p:spTree>
      <p:nvGrpSpPr>
        <p:cNvPr id="260" name="Shape 260"/>
        <p:cNvGrpSpPr/>
        <p:nvPr/>
      </p:nvGrpSpPr>
      <p:grpSpPr>
        <a:xfrm>
          <a:off x="0" y="0"/>
          <a:ext cx="0" cy="0"/>
          <a:chOff x="0" y="0"/>
          <a:chExt cx="0" cy="0"/>
        </a:xfrm>
      </p:grpSpPr>
      <p:sp>
        <p:nvSpPr>
          <p:cNvPr id="261" name="Google Shape;261;p35"/>
          <p:cNvSpPr txBox="1"/>
          <p:nvPr>
            <p:ph type="title"/>
          </p:nvPr>
        </p:nvSpPr>
        <p:spPr>
          <a:xfrm>
            <a:off x="1049249" y="2030625"/>
            <a:ext cx="1902000" cy="243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100"/>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62" name="Google Shape;262;p35"/>
          <p:cNvSpPr txBox="1"/>
          <p:nvPr>
            <p:ph idx="1" type="body"/>
          </p:nvPr>
        </p:nvSpPr>
        <p:spPr>
          <a:xfrm>
            <a:off x="1049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63" name="Google Shape;263;p35"/>
          <p:cNvSpPr txBox="1"/>
          <p:nvPr>
            <p:ph idx="2" type="title"/>
          </p:nvPr>
        </p:nvSpPr>
        <p:spPr>
          <a:xfrm>
            <a:off x="1049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64" name="Google Shape;264;p35"/>
          <p:cNvSpPr txBox="1"/>
          <p:nvPr>
            <p:ph idx="3" type="body"/>
          </p:nvPr>
        </p:nvSpPr>
        <p:spPr>
          <a:xfrm>
            <a:off x="1049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65" name="Google Shape;265;p35"/>
          <p:cNvSpPr txBox="1"/>
          <p:nvPr>
            <p:ph idx="4" type="title"/>
          </p:nvPr>
        </p:nvSpPr>
        <p:spPr>
          <a:xfrm>
            <a:off x="3950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66" name="Google Shape;266;p35"/>
          <p:cNvSpPr txBox="1"/>
          <p:nvPr>
            <p:ph idx="5" type="body"/>
          </p:nvPr>
        </p:nvSpPr>
        <p:spPr>
          <a:xfrm>
            <a:off x="3950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67" name="Google Shape;267;p35"/>
          <p:cNvSpPr txBox="1"/>
          <p:nvPr>
            <p:ph idx="6" type="title"/>
          </p:nvPr>
        </p:nvSpPr>
        <p:spPr>
          <a:xfrm>
            <a:off x="3950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68" name="Google Shape;268;p35"/>
          <p:cNvSpPr txBox="1"/>
          <p:nvPr>
            <p:ph idx="7" type="body"/>
          </p:nvPr>
        </p:nvSpPr>
        <p:spPr>
          <a:xfrm>
            <a:off x="3950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69" name="Google Shape;269;p35"/>
          <p:cNvSpPr txBox="1"/>
          <p:nvPr>
            <p:ph idx="8" type="title"/>
          </p:nvPr>
        </p:nvSpPr>
        <p:spPr>
          <a:xfrm>
            <a:off x="6851249" y="20306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70" name="Google Shape;270;p35"/>
          <p:cNvSpPr txBox="1"/>
          <p:nvPr>
            <p:ph idx="9" type="body"/>
          </p:nvPr>
        </p:nvSpPr>
        <p:spPr>
          <a:xfrm>
            <a:off x="6851250" y="23968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71" name="Google Shape;271;p35"/>
          <p:cNvSpPr txBox="1"/>
          <p:nvPr>
            <p:ph idx="13" type="title"/>
          </p:nvPr>
        </p:nvSpPr>
        <p:spPr>
          <a:xfrm>
            <a:off x="6851249" y="3575325"/>
            <a:ext cx="1902000" cy="243600"/>
          </a:xfrm>
          <a:prstGeom prst="rect">
            <a:avLst/>
          </a:prstGeom>
        </p:spPr>
        <p:txBody>
          <a:bodyPr anchorCtr="0" anchor="t" bIns="0" lIns="0" spcFirstLastPara="1" rIns="0" wrap="square" tIns="0">
            <a:noAutofit/>
          </a:bodyPr>
          <a:lstStyle>
            <a:lvl1pPr lvl="0">
              <a:spcBef>
                <a:spcPts val="0"/>
              </a:spcBef>
              <a:spcAft>
                <a:spcPts val="0"/>
              </a:spcAft>
              <a:buNone/>
              <a:defRPr sz="800"/>
            </a:lvl1pPr>
            <a:lvl2pPr lvl="1">
              <a:lnSpc>
                <a:spcPct val="110000"/>
              </a:lnSpc>
              <a:spcBef>
                <a:spcPts val="0"/>
              </a:spcBef>
              <a:spcAft>
                <a:spcPts val="0"/>
              </a:spcAft>
              <a:buSzPts val="1000"/>
              <a:buNone/>
              <a:defRPr sz="1000"/>
            </a:lvl2pPr>
            <a:lvl3pPr lvl="2">
              <a:lnSpc>
                <a:spcPct val="110000"/>
              </a:lnSpc>
              <a:spcBef>
                <a:spcPts val="0"/>
              </a:spcBef>
              <a:spcAft>
                <a:spcPts val="0"/>
              </a:spcAft>
              <a:buSzPts val="1000"/>
              <a:buNone/>
              <a:defRPr sz="1000"/>
            </a:lvl3pPr>
            <a:lvl4pPr lvl="3">
              <a:lnSpc>
                <a:spcPct val="110000"/>
              </a:lnSpc>
              <a:spcBef>
                <a:spcPts val="0"/>
              </a:spcBef>
              <a:spcAft>
                <a:spcPts val="0"/>
              </a:spcAft>
              <a:buSzPts val="1000"/>
              <a:buNone/>
              <a:defRPr sz="1000"/>
            </a:lvl4pPr>
            <a:lvl5pPr lvl="4">
              <a:lnSpc>
                <a:spcPct val="110000"/>
              </a:lnSpc>
              <a:spcBef>
                <a:spcPts val="0"/>
              </a:spcBef>
              <a:spcAft>
                <a:spcPts val="0"/>
              </a:spcAft>
              <a:buSzPts val="1000"/>
              <a:buNone/>
              <a:defRPr sz="1000"/>
            </a:lvl5pPr>
            <a:lvl6pPr lvl="5">
              <a:lnSpc>
                <a:spcPct val="110000"/>
              </a:lnSpc>
              <a:spcBef>
                <a:spcPts val="0"/>
              </a:spcBef>
              <a:spcAft>
                <a:spcPts val="0"/>
              </a:spcAft>
              <a:buSzPts val="1000"/>
              <a:buNone/>
              <a:defRPr sz="1000"/>
            </a:lvl6pPr>
            <a:lvl7pPr lvl="6">
              <a:lnSpc>
                <a:spcPct val="110000"/>
              </a:lnSpc>
              <a:spcBef>
                <a:spcPts val="0"/>
              </a:spcBef>
              <a:spcAft>
                <a:spcPts val="0"/>
              </a:spcAft>
              <a:buSzPts val="1000"/>
              <a:buNone/>
              <a:defRPr sz="1000"/>
            </a:lvl7pPr>
            <a:lvl8pPr lvl="7">
              <a:lnSpc>
                <a:spcPct val="110000"/>
              </a:lnSpc>
              <a:spcBef>
                <a:spcPts val="0"/>
              </a:spcBef>
              <a:spcAft>
                <a:spcPts val="0"/>
              </a:spcAft>
              <a:buSzPts val="1000"/>
              <a:buNone/>
              <a:defRPr sz="1000"/>
            </a:lvl8pPr>
            <a:lvl9pPr lvl="8">
              <a:lnSpc>
                <a:spcPct val="110000"/>
              </a:lnSpc>
              <a:spcBef>
                <a:spcPts val="0"/>
              </a:spcBef>
              <a:spcAft>
                <a:spcPts val="0"/>
              </a:spcAft>
              <a:buSzPts val="1000"/>
              <a:buNone/>
              <a:defRPr sz="1000"/>
            </a:lvl9pPr>
          </a:lstStyle>
          <a:p/>
        </p:txBody>
      </p:sp>
      <p:sp>
        <p:nvSpPr>
          <p:cNvPr id="272" name="Google Shape;272;p35"/>
          <p:cNvSpPr txBox="1"/>
          <p:nvPr>
            <p:ph idx="14" type="body"/>
          </p:nvPr>
        </p:nvSpPr>
        <p:spPr>
          <a:xfrm>
            <a:off x="6851250" y="3941500"/>
            <a:ext cx="1902000" cy="639600"/>
          </a:xfrm>
          <a:prstGeom prst="rect">
            <a:avLst/>
          </a:prstGeom>
        </p:spPr>
        <p:txBody>
          <a:bodyPr anchorCtr="0" anchor="t" bIns="0" lIns="0" spcFirstLastPara="1" rIns="0" wrap="square" tIns="0">
            <a:noAutofit/>
          </a:bodyPr>
          <a:lstStyle>
            <a:lvl1pPr indent="-279400" lvl="0" marL="457200">
              <a:spcBef>
                <a:spcPts val="0"/>
              </a:spcBef>
              <a:spcAft>
                <a:spcPts val="0"/>
              </a:spcAft>
              <a:buClr>
                <a:schemeClr val="lt1"/>
              </a:buClr>
              <a:buSzPts val="800"/>
              <a:buFont typeface="Inter"/>
              <a:buChar char="●"/>
              <a:defRPr sz="800"/>
            </a:lvl1pPr>
            <a:lvl2pPr indent="-279400" lvl="1" marL="914400">
              <a:spcBef>
                <a:spcPts val="0"/>
              </a:spcBef>
              <a:spcAft>
                <a:spcPts val="0"/>
              </a:spcAft>
              <a:buClr>
                <a:schemeClr val="lt1"/>
              </a:buClr>
              <a:buSzPts val="800"/>
              <a:buFont typeface="Inter"/>
              <a:buChar char="○"/>
              <a:defRPr sz="800"/>
            </a:lvl2pPr>
            <a:lvl3pPr indent="-279400" lvl="2" marL="1371600">
              <a:spcBef>
                <a:spcPts val="0"/>
              </a:spcBef>
              <a:spcAft>
                <a:spcPts val="0"/>
              </a:spcAft>
              <a:buClr>
                <a:schemeClr val="lt1"/>
              </a:buClr>
              <a:buSzPts val="800"/>
              <a:buFont typeface="Inter"/>
              <a:buChar char="■"/>
              <a:defRPr sz="800"/>
            </a:lvl3pPr>
            <a:lvl4pPr indent="-279400" lvl="3" marL="1828800">
              <a:spcBef>
                <a:spcPts val="0"/>
              </a:spcBef>
              <a:spcAft>
                <a:spcPts val="0"/>
              </a:spcAft>
              <a:buClr>
                <a:schemeClr val="lt1"/>
              </a:buClr>
              <a:buSzPts val="800"/>
              <a:buFont typeface="Inter"/>
              <a:buChar char="●"/>
              <a:defRPr sz="800"/>
            </a:lvl4pPr>
            <a:lvl5pPr indent="-279400" lvl="4" marL="2286000">
              <a:spcBef>
                <a:spcPts val="0"/>
              </a:spcBef>
              <a:spcAft>
                <a:spcPts val="0"/>
              </a:spcAft>
              <a:buClr>
                <a:schemeClr val="lt1"/>
              </a:buClr>
              <a:buSzPts val="800"/>
              <a:buFont typeface="Inter"/>
              <a:buChar char="○"/>
              <a:defRPr sz="800"/>
            </a:lvl5pPr>
            <a:lvl6pPr indent="-279400" lvl="5" marL="2743200">
              <a:spcBef>
                <a:spcPts val="0"/>
              </a:spcBef>
              <a:spcAft>
                <a:spcPts val="0"/>
              </a:spcAft>
              <a:buClr>
                <a:schemeClr val="lt1"/>
              </a:buClr>
              <a:buSzPts val="800"/>
              <a:buFont typeface="Inter"/>
              <a:buChar char="■"/>
              <a:defRPr sz="800"/>
            </a:lvl6pPr>
            <a:lvl7pPr indent="-279400" lvl="6" marL="3200400">
              <a:spcBef>
                <a:spcPts val="0"/>
              </a:spcBef>
              <a:spcAft>
                <a:spcPts val="0"/>
              </a:spcAft>
              <a:buClr>
                <a:schemeClr val="lt1"/>
              </a:buClr>
              <a:buSzPts val="800"/>
              <a:buFont typeface="Inter"/>
              <a:buChar char="●"/>
              <a:defRPr sz="800"/>
            </a:lvl7pPr>
            <a:lvl8pPr indent="-279400" lvl="7" marL="3657600">
              <a:spcBef>
                <a:spcPts val="0"/>
              </a:spcBef>
              <a:spcAft>
                <a:spcPts val="0"/>
              </a:spcAft>
              <a:buClr>
                <a:schemeClr val="lt1"/>
              </a:buClr>
              <a:buSzPts val="800"/>
              <a:buFont typeface="Inter"/>
              <a:buChar char="○"/>
              <a:defRPr sz="800"/>
            </a:lvl8pPr>
            <a:lvl9pPr indent="-279400" lvl="8" marL="4114800">
              <a:spcBef>
                <a:spcPts val="0"/>
              </a:spcBef>
              <a:spcAft>
                <a:spcPts val="0"/>
              </a:spcAft>
              <a:buClr>
                <a:schemeClr val="lt1"/>
              </a:buClr>
              <a:buSzPts val="800"/>
              <a:buFont typeface="Inter"/>
              <a:buChar char="■"/>
              <a:defRPr sz="800"/>
            </a:lvl9pPr>
          </a:lstStyle>
          <a:p/>
        </p:txBody>
      </p:sp>
      <p:sp>
        <p:nvSpPr>
          <p:cNvPr id="273" name="Google Shape;273;p3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74" name="Google Shape;274;p35"/>
          <p:cNvSpPr txBox="1"/>
          <p:nvPr>
            <p:ph idx="15" type="title"/>
          </p:nvPr>
        </p:nvSpPr>
        <p:spPr>
          <a:xfrm>
            <a:off x="283850" y="285900"/>
            <a:ext cx="85719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a:lvl1pPr>
            <a:lvl2pPr lvl="1">
              <a:lnSpc>
                <a:spcPct val="85000"/>
              </a:lnSpc>
              <a:spcBef>
                <a:spcPts val="0"/>
              </a:spcBef>
              <a:spcAft>
                <a:spcPts val="0"/>
              </a:spcAft>
              <a:buNone/>
              <a:defRPr/>
            </a:lvl2pPr>
            <a:lvl3pPr lvl="2">
              <a:lnSpc>
                <a:spcPct val="85000"/>
              </a:lnSpc>
              <a:spcBef>
                <a:spcPts val="0"/>
              </a:spcBef>
              <a:spcAft>
                <a:spcPts val="0"/>
              </a:spcAft>
              <a:buNone/>
              <a:defRPr/>
            </a:lvl3pPr>
            <a:lvl4pPr lvl="3">
              <a:lnSpc>
                <a:spcPct val="85000"/>
              </a:lnSpc>
              <a:spcBef>
                <a:spcPts val="0"/>
              </a:spcBef>
              <a:spcAft>
                <a:spcPts val="0"/>
              </a:spcAft>
              <a:buNone/>
              <a:defRPr/>
            </a:lvl4pPr>
            <a:lvl5pPr lvl="4">
              <a:lnSpc>
                <a:spcPct val="85000"/>
              </a:lnSpc>
              <a:spcBef>
                <a:spcPts val="0"/>
              </a:spcBef>
              <a:spcAft>
                <a:spcPts val="0"/>
              </a:spcAft>
              <a:buNone/>
              <a:defRPr/>
            </a:lvl5pPr>
            <a:lvl6pPr lvl="5">
              <a:lnSpc>
                <a:spcPct val="85000"/>
              </a:lnSpc>
              <a:spcBef>
                <a:spcPts val="0"/>
              </a:spcBef>
              <a:spcAft>
                <a:spcPts val="0"/>
              </a:spcAft>
              <a:buNone/>
              <a:defRPr/>
            </a:lvl6pPr>
            <a:lvl7pPr lvl="6">
              <a:lnSpc>
                <a:spcPct val="85000"/>
              </a:lnSpc>
              <a:spcBef>
                <a:spcPts val="0"/>
              </a:spcBef>
              <a:spcAft>
                <a:spcPts val="0"/>
              </a:spcAft>
              <a:buNone/>
              <a:defRPr/>
            </a:lvl7pPr>
            <a:lvl8pPr lvl="7">
              <a:lnSpc>
                <a:spcPct val="85000"/>
              </a:lnSpc>
              <a:spcBef>
                <a:spcPts val="0"/>
              </a:spcBef>
              <a:spcAft>
                <a:spcPts val="0"/>
              </a:spcAft>
              <a:buNone/>
              <a:defRPr/>
            </a:lvl8pPr>
            <a:lvl9pPr lvl="8">
              <a:lnSpc>
                <a:spcPct val="85000"/>
              </a:lnSpc>
              <a:spcBef>
                <a:spcPts val="0"/>
              </a:spcBef>
              <a:spcAft>
                <a:spcPts val="0"/>
              </a:spcAft>
              <a:buNone/>
              <a:defRPr/>
            </a:lvl9pPr>
          </a:lstStyle>
          <a:p/>
        </p:txBody>
      </p:sp>
      <p:sp>
        <p:nvSpPr>
          <p:cNvPr id="275" name="Google Shape;275;p35"/>
          <p:cNvSpPr/>
          <p:nvPr>
            <p:ph idx="16" type="pic"/>
          </p:nvPr>
        </p:nvSpPr>
        <p:spPr>
          <a:xfrm>
            <a:off x="290325" y="1862825"/>
            <a:ext cx="663000" cy="1271100"/>
          </a:xfrm>
          <a:prstGeom prst="rect">
            <a:avLst/>
          </a:prstGeom>
          <a:noFill/>
          <a:ln>
            <a:noFill/>
          </a:ln>
        </p:spPr>
      </p:sp>
      <p:sp>
        <p:nvSpPr>
          <p:cNvPr id="276" name="Google Shape;276;p35"/>
          <p:cNvSpPr/>
          <p:nvPr>
            <p:ph idx="17" type="pic"/>
          </p:nvPr>
        </p:nvSpPr>
        <p:spPr>
          <a:xfrm>
            <a:off x="290325" y="3407525"/>
            <a:ext cx="663000" cy="1271100"/>
          </a:xfrm>
          <a:prstGeom prst="rect">
            <a:avLst/>
          </a:prstGeom>
          <a:noFill/>
          <a:ln>
            <a:noFill/>
          </a:ln>
        </p:spPr>
      </p:sp>
      <p:sp>
        <p:nvSpPr>
          <p:cNvPr id="277" name="Google Shape;277;p35"/>
          <p:cNvSpPr/>
          <p:nvPr>
            <p:ph idx="18" type="pic"/>
          </p:nvPr>
        </p:nvSpPr>
        <p:spPr>
          <a:xfrm>
            <a:off x="3191325" y="1862825"/>
            <a:ext cx="663000" cy="1271100"/>
          </a:xfrm>
          <a:prstGeom prst="rect">
            <a:avLst/>
          </a:prstGeom>
          <a:noFill/>
          <a:ln>
            <a:noFill/>
          </a:ln>
        </p:spPr>
      </p:sp>
      <p:sp>
        <p:nvSpPr>
          <p:cNvPr id="278" name="Google Shape;278;p35"/>
          <p:cNvSpPr/>
          <p:nvPr>
            <p:ph idx="19" type="pic"/>
          </p:nvPr>
        </p:nvSpPr>
        <p:spPr>
          <a:xfrm>
            <a:off x="3191325" y="3407525"/>
            <a:ext cx="663000" cy="1271100"/>
          </a:xfrm>
          <a:prstGeom prst="rect">
            <a:avLst/>
          </a:prstGeom>
          <a:noFill/>
          <a:ln>
            <a:noFill/>
          </a:ln>
        </p:spPr>
      </p:sp>
      <p:sp>
        <p:nvSpPr>
          <p:cNvPr id="279" name="Google Shape;279;p35"/>
          <p:cNvSpPr/>
          <p:nvPr>
            <p:ph idx="20" type="pic"/>
          </p:nvPr>
        </p:nvSpPr>
        <p:spPr>
          <a:xfrm>
            <a:off x="6092325" y="1862825"/>
            <a:ext cx="663000" cy="1271100"/>
          </a:xfrm>
          <a:prstGeom prst="rect">
            <a:avLst/>
          </a:prstGeom>
          <a:noFill/>
          <a:ln>
            <a:noFill/>
          </a:ln>
        </p:spPr>
      </p:sp>
      <p:sp>
        <p:nvSpPr>
          <p:cNvPr id="280" name="Google Shape;280;p35"/>
          <p:cNvSpPr/>
          <p:nvPr>
            <p:ph idx="21" type="pic"/>
          </p:nvPr>
        </p:nvSpPr>
        <p:spPr>
          <a:xfrm>
            <a:off x="6092325" y="3407525"/>
            <a:ext cx="663000" cy="1271100"/>
          </a:xfrm>
          <a:prstGeom prst="rect">
            <a:avLst/>
          </a:prstGeom>
          <a:noFill/>
          <a:ln>
            <a:noFill/>
          </a:ln>
        </p:spPr>
      </p:sp>
      <p:sp>
        <p:nvSpPr>
          <p:cNvPr id="281" name="Google Shape;281;p35"/>
          <p:cNvSpPr txBox="1"/>
          <p:nvPr>
            <p:ph idx="2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2" name="Google Shape;282;p35"/>
          <p:cNvSpPr txBox="1"/>
          <p:nvPr>
            <p:ph idx="2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image grid and body text">
  <p:cSld name="CUSTOM_2">
    <p:bg>
      <p:bgPr>
        <a:solidFill>
          <a:schemeClr val="lt1"/>
        </a:solidFill>
      </p:bgPr>
    </p:bg>
    <p:spTree>
      <p:nvGrpSpPr>
        <p:cNvPr id="283" name="Shape 283"/>
        <p:cNvGrpSpPr/>
        <p:nvPr/>
      </p:nvGrpSpPr>
      <p:grpSpPr>
        <a:xfrm>
          <a:off x="0" y="0"/>
          <a:ext cx="0" cy="0"/>
          <a:chOff x="0" y="0"/>
          <a:chExt cx="0" cy="0"/>
        </a:xfrm>
      </p:grpSpPr>
      <p:sp>
        <p:nvSpPr>
          <p:cNvPr id="284" name="Google Shape;284;p36"/>
          <p:cNvSpPr/>
          <p:nvPr>
            <p:ph idx="2" type="pic"/>
          </p:nvPr>
        </p:nvSpPr>
        <p:spPr>
          <a:xfrm>
            <a:off x="3186000" y="3242875"/>
            <a:ext cx="2798100" cy="1440600"/>
          </a:xfrm>
          <a:prstGeom prst="rect">
            <a:avLst/>
          </a:prstGeom>
          <a:noFill/>
          <a:ln>
            <a:noFill/>
          </a:ln>
        </p:spPr>
      </p:sp>
      <p:sp>
        <p:nvSpPr>
          <p:cNvPr id="285" name="Google Shape;285;p36"/>
          <p:cNvSpPr/>
          <p:nvPr>
            <p:ph idx="3" type="pic"/>
          </p:nvPr>
        </p:nvSpPr>
        <p:spPr>
          <a:xfrm>
            <a:off x="5984100" y="3242875"/>
            <a:ext cx="1440600" cy="1440600"/>
          </a:xfrm>
          <a:prstGeom prst="rect">
            <a:avLst/>
          </a:prstGeom>
          <a:noFill/>
          <a:ln>
            <a:noFill/>
          </a:ln>
        </p:spPr>
      </p:sp>
      <p:sp>
        <p:nvSpPr>
          <p:cNvPr id="286" name="Google Shape;286;p36"/>
          <p:cNvSpPr/>
          <p:nvPr>
            <p:ph idx="4" type="pic"/>
          </p:nvPr>
        </p:nvSpPr>
        <p:spPr>
          <a:xfrm>
            <a:off x="7412150" y="1440350"/>
            <a:ext cx="1441500" cy="3243000"/>
          </a:xfrm>
          <a:prstGeom prst="rect">
            <a:avLst/>
          </a:prstGeom>
          <a:noFill/>
          <a:ln>
            <a:noFill/>
          </a:ln>
        </p:spPr>
      </p:sp>
      <p:sp>
        <p:nvSpPr>
          <p:cNvPr id="287" name="Google Shape;287;p36"/>
          <p:cNvSpPr/>
          <p:nvPr>
            <p:ph idx="5" type="pic"/>
          </p:nvPr>
        </p:nvSpPr>
        <p:spPr>
          <a:xfrm>
            <a:off x="7412150" y="0"/>
            <a:ext cx="1441500" cy="1440600"/>
          </a:xfrm>
          <a:prstGeom prst="rect">
            <a:avLst/>
          </a:prstGeom>
          <a:noFill/>
          <a:ln>
            <a:noFill/>
          </a:ln>
        </p:spPr>
      </p:sp>
      <p:sp>
        <p:nvSpPr>
          <p:cNvPr id="288" name="Google Shape;288;p36"/>
          <p:cNvSpPr/>
          <p:nvPr>
            <p:ph idx="6" type="pic"/>
          </p:nvPr>
        </p:nvSpPr>
        <p:spPr>
          <a:xfrm>
            <a:off x="3184850" y="0"/>
            <a:ext cx="4227300" cy="3243000"/>
          </a:xfrm>
          <a:prstGeom prst="rect">
            <a:avLst/>
          </a:prstGeom>
          <a:noFill/>
          <a:ln>
            <a:noFill/>
          </a:ln>
        </p:spPr>
      </p:sp>
      <p:sp>
        <p:nvSpPr>
          <p:cNvPr id="289" name="Google Shape;289;p3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90" name="Google Shape;290;p36"/>
          <p:cNvSpPr txBox="1"/>
          <p:nvPr>
            <p:ph idx="7" type="sldNum"/>
          </p:nvPr>
        </p:nvSpPr>
        <p:spPr>
          <a:xfrm>
            <a:off x="8308150" y="4782125"/>
            <a:ext cx="548700" cy="76200"/>
          </a:xfrm>
          <a:prstGeom prst="rect">
            <a:avLst/>
          </a:prstGeom>
        </p:spPr>
        <p:txBody>
          <a:bodyPr anchorCtr="0" anchor="ctr" bIns="0" lIns="0" spcFirstLastPara="1" rIns="0" wrap="square" tIns="0">
            <a:noAutofit/>
          </a:bodyPr>
          <a:lstStyle>
            <a:lvl1pPr lvl="0" algn="r">
              <a:buNone/>
              <a:defRPr>
                <a:solidFill>
                  <a:schemeClr val="dk1"/>
                </a:solidFill>
              </a:defRPr>
            </a:lvl1pPr>
            <a:lvl2pPr lvl="1" algn="r">
              <a:buNone/>
              <a:defRPr>
                <a:solidFill>
                  <a:schemeClr val="dk1"/>
                </a:solidFill>
              </a:defRPr>
            </a:lvl2pPr>
            <a:lvl3pPr lvl="2" algn="r">
              <a:buNone/>
              <a:defRPr>
                <a:solidFill>
                  <a:schemeClr val="dk1"/>
                </a:solidFill>
              </a:defRPr>
            </a:lvl3pPr>
            <a:lvl4pPr lvl="3" algn="r">
              <a:buNone/>
              <a:defRPr>
                <a:solidFill>
                  <a:schemeClr val="dk1"/>
                </a:solidFill>
              </a:defRPr>
            </a:lvl4pPr>
            <a:lvl5pPr lvl="4" algn="r">
              <a:buNone/>
              <a:defRPr>
                <a:solidFill>
                  <a:schemeClr val="dk1"/>
                </a:solidFill>
              </a:defRPr>
            </a:lvl5pPr>
            <a:lvl6pPr lvl="5" algn="r">
              <a:buNone/>
              <a:defRPr>
                <a:solidFill>
                  <a:schemeClr val="dk1"/>
                </a:solidFill>
              </a:defRPr>
            </a:lvl6pPr>
            <a:lvl7pPr lvl="6" algn="r">
              <a:buNone/>
              <a:defRPr>
                <a:solidFill>
                  <a:schemeClr val="dk1"/>
                </a:solidFill>
              </a:defRPr>
            </a:lvl7pPr>
            <a:lvl8pPr lvl="7" algn="r">
              <a:buNone/>
              <a:defRPr>
                <a:solidFill>
                  <a:schemeClr val="dk1"/>
                </a:solidFill>
              </a:defRPr>
            </a:lvl8pPr>
            <a:lvl9pPr lvl="8" algn="r">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
        <p:nvSpPr>
          <p:cNvPr id="291" name="Google Shape;291;p36"/>
          <p:cNvSpPr txBox="1"/>
          <p:nvPr>
            <p:ph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92" name="Google Shape;292;p36"/>
          <p:cNvSpPr txBox="1"/>
          <p:nvPr>
            <p:ph idx="8"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600"/>
              <a:buNone/>
              <a:defRPr>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293" name="Google Shape;293;p36"/>
          <p:cNvSpPr txBox="1"/>
          <p:nvPr>
            <p:ph idx="9" type="title"/>
          </p:nvPr>
        </p:nvSpPr>
        <p:spPr>
          <a:xfrm>
            <a:off x="283850" y="285900"/>
            <a:ext cx="2773200" cy="816300"/>
          </a:xfrm>
          <a:prstGeom prst="rect">
            <a:avLst/>
          </a:prstGeom>
        </p:spPr>
        <p:txBody>
          <a:bodyPr anchorCtr="0" anchor="t" bIns="0" lIns="0" spcFirstLastPara="1" rIns="0" wrap="square" tIns="0">
            <a:spAutoFit/>
          </a:bodyPr>
          <a:lstStyle>
            <a:lvl1pPr lvl="0">
              <a:lnSpc>
                <a:spcPct val="85000"/>
              </a:lnSpc>
              <a:spcBef>
                <a:spcPts val="0"/>
              </a:spcBef>
              <a:spcAft>
                <a:spcPts val="0"/>
              </a:spcAft>
              <a:buNone/>
              <a:defRPr sz="3000">
                <a:solidFill>
                  <a:schemeClr val="dk1"/>
                </a:solidFill>
              </a:defRPr>
            </a:lvl1pPr>
            <a:lvl2pPr lvl="1">
              <a:lnSpc>
                <a:spcPct val="85000"/>
              </a:lnSpc>
              <a:spcBef>
                <a:spcPts val="0"/>
              </a:spcBef>
              <a:spcAft>
                <a:spcPts val="0"/>
              </a:spcAft>
              <a:buNone/>
              <a:defRPr sz="3000">
                <a:solidFill>
                  <a:schemeClr val="dk1"/>
                </a:solidFill>
              </a:defRPr>
            </a:lvl2pPr>
            <a:lvl3pPr lvl="2">
              <a:lnSpc>
                <a:spcPct val="85000"/>
              </a:lnSpc>
              <a:spcBef>
                <a:spcPts val="0"/>
              </a:spcBef>
              <a:spcAft>
                <a:spcPts val="0"/>
              </a:spcAft>
              <a:buNone/>
              <a:defRPr sz="3000">
                <a:solidFill>
                  <a:schemeClr val="dk1"/>
                </a:solidFill>
              </a:defRPr>
            </a:lvl3pPr>
            <a:lvl4pPr lvl="3">
              <a:lnSpc>
                <a:spcPct val="85000"/>
              </a:lnSpc>
              <a:spcBef>
                <a:spcPts val="0"/>
              </a:spcBef>
              <a:spcAft>
                <a:spcPts val="0"/>
              </a:spcAft>
              <a:buNone/>
              <a:defRPr sz="3000">
                <a:solidFill>
                  <a:schemeClr val="dk1"/>
                </a:solidFill>
              </a:defRPr>
            </a:lvl4pPr>
            <a:lvl5pPr lvl="4">
              <a:lnSpc>
                <a:spcPct val="85000"/>
              </a:lnSpc>
              <a:spcBef>
                <a:spcPts val="0"/>
              </a:spcBef>
              <a:spcAft>
                <a:spcPts val="0"/>
              </a:spcAft>
              <a:buNone/>
              <a:defRPr sz="3000">
                <a:solidFill>
                  <a:schemeClr val="dk1"/>
                </a:solidFill>
              </a:defRPr>
            </a:lvl5pPr>
            <a:lvl6pPr lvl="5">
              <a:lnSpc>
                <a:spcPct val="85000"/>
              </a:lnSpc>
              <a:spcBef>
                <a:spcPts val="0"/>
              </a:spcBef>
              <a:spcAft>
                <a:spcPts val="0"/>
              </a:spcAft>
              <a:buNone/>
              <a:defRPr sz="3000">
                <a:solidFill>
                  <a:schemeClr val="dk1"/>
                </a:solidFill>
              </a:defRPr>
            </a:lvl6pPr>
            <a:lvl7pPr lvl="6">
              <a:lnSpc>
                <a:spcPct val="85000"/>
              </a:lnSpc>
              <a:spcBef>
                <a:spcPts val="0"/>
              </a:spcBef>
              <a:spcAft>
                <a:spcPts val="0"/>
              </a:spcAft>
              <a:buNone/>
              <a:defRPr sz="3000">
                <a:solidFill>
                  <a:schemeClr val="dk1"/>
                </a:solidFill>
              </a:defRPr>
            </a:lvl7pPr>
            <a:lvl8pPr lvl="7">
              <a:lnSpc>
                <a:spcPct val="85000"/>
              </a:lnSpc>
              <a:spcBef>
                <a:spcPts val="0"/>
              </a:spcBef>
              <a:spcAft>
                <a:spcPts val="0"/>
              </a:spcAft>
              <a:buNone/>
              <a:defRPr sz="3000">
                <a:solidFill>
                  <a:schemeClr val="dk1"/>
                </a:solidFill>
              </a:defRPr>
            </a:lvl8pPr>
            <a:lvl9pPr lvl="8">
              <a:lnSpc>
                <a:spcPct val="85000"/>
              </a:lnSpc>
              <a:spcBef>
                <a:spcPts val="0"/>
              </a:spcBef>
              <a:spcAft>
                <a:spcPts val="0"/>
              </a:spcAft>
              <a:buNone/>
              <a:defRPr sz="3000">
                <a:solidFill>
                  <a:schemeClr val="dk1"/>
                </a:solidFill>
              </a:defRPr>
            </a:lvl9pPr>
          </a:lstStyle>
          <a:p/>
        </p:txBody>
      </p:sp>
      <p:sp>
        <p:nvSpPr>
          <p:cNvPr id="294" name="Google Shape;294;p36"/>
          <p:cNvSpPr txBox="1"/>
          <p:nvPr>
            <p:ph idx="1" type="body"/>
          </p:nvPr>
        </p:nvSpPr>
        <p:spPr>
          <a:xfrm>
            <a:off x="283850" y="2636275"/>
            <a:ext cx="2767200" cy="20463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Inter"/>
              <a:buChar char="●"/>
              <a:defRPr sz="1000">
                <a:solidFill>
                  <a:schemeClr val="dk1"/>
                </a:solidFill>
              </a:defRPr>
            </a:lvl1pPr>
            <a:lvl2pPr indent="-292100" lvl="1" marL="914400">
              <a:spcBef>
                <a:spcPts val="0"/>
              </a:spcBef>
              <a:spcAft>
                <a:spcPts val="0"/>
              </a:spcAft>
              <a:buClr>
                <a:schemeClr val="dk1"/>
              </a:buClr>
              <a:buSzPts val="1000"/>
              <a:buFont typeface="Inter"/>
              <a:buChar char="○"/>
              <a:defRPr sz="1000">
                <a:solidFill>
                  <a:schemeClr val="dk1"/>
                </a:solidFill>
              </a:defRPr>
            </a:lvl2pPr>
            <a:lvl3pPr indent="-292100" lvl="2" marL="1371600">
              <a:spcBef>
                <a:spcPts val="0"/>
              </a:spcBef>
              <a:spcAft>
                <a:spcPts val="0"/>
              </a:spcAft>
              <a:buClr>
                <a:schemeClr val="dk1"/>
              </a:buClr>
              <a:buSzPts val="1000"/>
              <a:buFont typeface="Inter"/>
              <a:buChar char="■"/>
              <a:defRPr sz="1000">
                <a:solidFill>
                  <a:schemeClr val="dk1"/>
                </a:solidFill>
              </a:defRPr>
            </a:lvl3pPr>
            <a:lvl4pPr indent="-292100" lvl="3" marL="1828800">
              <a:spcBef>
                <a:spcPts val="0"/>
              </a:spcBef>
              <a:spcAft>
                <a:spcPts val="0"/>
              </a:spcAft>
              <a:buClr>
                <a:schemeClr val="dk1"/>
              </a:buClr>
              <a:buSzPts val="1000"/>
              <a:buFont typeface="Inter"/>
              <a:buChar char="●"/>
              <a:defRPr sz="1000">
                <a:solidFill>
                  <a:schemeClr val="dk1"/>
                </a:solidFill>
              </a:defRPr>
            </a:lvl4pPr>
            <a:lvl5pPr indent="-292100" lvl="4" marL="2286000">
              <a:spcBef>
                <a:spcPts val="0"/>
              </a:spcBef>
              <a:spcAft>
                <a:spcPts val="0"/>
              </a:spcAft>
              <a:buClr>
                <a:schemeClr val="dk1"/>
              </a:buClr>
              <a:buSzPts val="1000"/>
              <a:buFont typeface="Inter"/>
              <a:buChar char="○"/>
              <a:defRPr sz="1000">
                <a:solidFill>
                  <a:schemeClr val="dk1"/>
                </a:solidFill>
              </a:defRPr>
            </a:lvl5pPr>
            <a:lvl6pPr indent="-292100" lvl="5" marL="2743200">
              <a:spcBef>
                <a:spcPts val="0"/>
              </a:spcBef>
              <a:spcAft>
                <a:spcPts val="0"/>
              </a:spcAft>
              <a:buClr>
                <a:schemeClr val="dk1"/>
              </a:buClr>
              <a:buSzPts val="1000"/>
              <a:buFont typeface="Inter"/>
              <a:buChar char="■"/>
              <a:defRPr sz="1000">
                <a:solidFill>
                  <a:schemeClr val="dk1"/>
                </a:solidFill>
              </a:defRPr>
            </a:lvl6pPr>
            <a:lvl7pPr indent="-292100" lvl="6" marL="3200400">
              <a:spcBef>
                <a:spcPts val="0"/>
              </a:spcBef>
              <a:spcAft>
                <a:spcPts val="0"/>
              </a:spcAft>
              <a:buClr>
                <a:schemeClr val="dk1"/>
              </a:buClr>
              <a:buSzPts val="1000"/>
              <a:buFont typeface="Inter"/>
              <a:buChar char="●"/>
              <a:defRPr sz="1000">
                <a:solidFill>
                  <a:schemeClr val="dk1"/>
                </a:solidFill>
              </a:defRPr>
            </a:lvl7pPr>
            <a:lvl8pPr indent="-292100" lvl="7" marL="3657600">
              <a:spcBef>
                <a:spcPts val="0"/>
              </a:spcBef>
              <a:spcAft>
                <a:spcPts val="0"/>
              </a:spcAft>
              <a:buClr>
                <a:schemeClr val="dk1"/>
              </a:buClr>
              <a:buSzPts val="1000"/>
              <a:buFont typeface="Inter"/>
              <a:buChar char="○"/>
              <a:defRPr sz="1000">
                <a:solidFill>
                  <a:schemeClr val="dk1"/>
                </a:solidFill>
              </a:defRPr>
            </a:lvl8pPr>
            <a:lvl9pPr indent="-292100" lvl="8" marL="4114800">
              <a:spcBef>
                <a:spcPts val="0"/>
              </a:spcBef>
              <a:spcAft>
                <a:spcPts val="0"/>
              </a:spcAft>
              <a:buClr>
                <a:schemeClr val="dk1"/>
              </a:buClr>
              <a:buSzPts val="1000"/>
              <a:buFont typeface="Inter"/>
              <a:buChar char="■"/>
              <a:defRPr sz="1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4">
    <p:bg>
      <p:bgPr>
        <a:solidFill>
          <a:schemeClr val="accent1"/>
        </a:solidFill>
      </p:bgPr>
    </p:bg>
    <p:spTree>
      <p:nvGrpSpPr>
        <p:cNvPr id="295" name="Shape 295"/>
        <p:cNvGrpSpPr/>
        <p:nvPr/>
      </p:nvGrpSpPr>
      <p:grpSpPr>
        <a:xfrm>
          <a:off x="0" y="0"/>
          <a:ext cx="0" cy="0"/>
          <a:chOff x="0" y="0"/>
          <a:chExt cx="0" cy="0"/>
        </a:xfrm>
      </p:grpSpPr>
      <p:sp>
        <p:nvSpPr>
          <p:cNvPr id="296" name="Google Shape;296;p37"/>
          <p:cNvSpPr/>
          <p:nvPr/>
        </p:nvSpPr>
        <p:spPr>
          <a:xfrm>
            <a:off x="5283375" y="285900"/>
            <a:ext cx="3573485" cy="357348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latin typeface="Inter"/>
              <a:ea typeface="Inter"/>
              <a:cs typeface="Inter"/>
              <a:sym typeface="Inter"/>
            </a:endParaRPr>
          </a:p>
        </p:txBody>
      </p:sp>
      <p:sp>
        <p:nvSpPr>
          <p:cNvPr id="297" name="Google Shape;297;p37"/>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lvl1pPr lvl="0">
              <a:lnSpc>
                <a:spcPct val="70000"/>
              </a:lnSpc>
              <a:spcBef>
                <a:spcPts val="0"/>
              </a:spcBef>
              <a:spcAft>
                <a:spcPts val="0"/>
              </a:spcAft>
              <a:buNone/>
              <a:defRPr sz="6000"/>
            </a:lvl1pPr>
            <a:lvl2pPr lvl="1">
              <a:lnSpc>
                <a:spcPct val="70000"/>
              </a:lnSpc>
              <a:spcBef>
                <a:spcPts val="0"/>
              </a:spcBef>
              <a:spcAft>
                <a:spcPts val="0"/>
              </a:spcAft>
              <a:buNone/>
              <a:defRPr sz="6000"/>
            </a:lvl2pPr>
            <a:lvl3pPr lvl="2">
              <a:lnSpc>
                <a:spcPct val="70000"/>
              </a:lnSpc>
              <a:spcBef>
                <a:spcPts val="0"/>
              </a:spcBef>
              <a:spcAft>
                <a:spcPts val="0"/>
              </a:spcAft>
              <a:buNone/>
              <a:defRPr sz="6000"/>
            </a:lvl3pPr>
            <a:lvl4pPr lvl="3">
              <a:lnSpc>
                <a:spcPct val="70000"/>
              </a:lnSpc>
              <a:spcBef>
                <a:spcPts val="0"/>
              </a:spcBef>
              <a:spcAft>
                <a:spcPts val="0"/>
              </a:spcAft>
              <a:buNone/>
              <a:defRPr sz="6000"/>
            </a:lvl4pPr>
            <a:lvl5pPr lvl="4">
              <a:lnSpc>
                <a:spcPct val="70000"/>
              </a:lnSpc>
              <a:spcBef>
                <a:spcPts val="0"/>
              </a:spcBef>
              <a:spcAft>
                <a:spcPts val="0"/>
              </a:spcAft>
              <a:buNone/>
              <a:defRPr sz="6000"/>
            </a:lvl5pPr>
            <a:lvl6pPr lvl="5">
              <a:lnSpc>
                <a:spcPct val="70000"/>
              </a:lnSpc>
              <a:spcBef>
                <a:spcPts val="0"/>
              </a:spcBef>
              <a:spcAft>
                <a:spcPts val="0"/>
              </a:spcAft>
              <a:buNone/>
              <a:defRPr sz="6000"/>
            </a:lvl6pPr>
            <a:lvl7pPr lvl="6">
              <a:lnSpc>
                <a:spcPct val="70000"/>
              </a:lnSpc>
              <a:spcBef>
                <a:spcPts val="0"/>
              </a:spcBef>
              <a:spcAft>
                <a:spcPts val="0"/>
              </a:spcAft>
              <a:buNone/>
              <a:defRPr sz="6000"/>
            </a:lvl7pPr>
            <a:lvl8pPr lvl="7">
              <a:lnSpc>
                <a:spcPct val="70000"/>
              </a:lnSpc>
              <a:spcBef>
                <a:spcPts val="0"/>
              </a:spcBef>
              <a:spcAft>
                <a:spcPts val="0"/>
              </a:spcAft>
              <a:buNone/>
              <a:defRPr sz="6000"/>
            </a:lvl8pPr>
            <a:lvl9pPr lvl="8">
              <a:lnSpc>
                <a:spcPct val="70000"/>
              </a:lnSpc>
              <a:spcBef>
                <a:spcPts val="0"/>
              </a:spcBef>
              <a:spcAft>
                <a:spcPts val="0"/>
              </a:spcAft>
              <a:buNone/>
              <a:defRPr sz="6000"/>
            </a:lvl9pPr>
          </a:lstStyle>
          <a:p/>
        </p:txBody>
      </p:sp>
      <p:sp>
        <p:nvSpPr>
          <p:cNvPr id="298" name="Google Shape;298;p37"/>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99" name="Google Shape;299;p37"/>
          <p:cNvSpPr txBox="1"/>
          <p:nvPr>
            <p:ph idx="2" type="title"/>
          </p:nvPr>
        </p:nvSpPr>
        <p:spPr>
          <a:xfrm>
            <a:off x="462975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0" name="Google Shape;300;p37"/>
          <p:cNvSpPr txBox="1"/>
          <p:nvPr>
            <p:ph idx="3" type="title"/>
          </p:nvPr>
        </p:nvSpPr>
        <p:spPr>
          <a:xfrm>
            <a:off x="6086100" y="4778975"/>
            <a:ext cx="1328400" cy="76200"/>
          </a:xfrm>
          <a:prstGeom prst="rect">
            <a:avLst/>
          </a:prstGeom>
        </p:spPr>
        <p:txBody>
          <a:bodyPr anchorCtr="0" anchor="ctr" bIns="0" lIns="0" spcFirstLastPara="1" rIns="0" wrap="square" tIns="0">
            <a:noAutofit/>
          </a:bodyPr>
          <a:lstStyle>
            <a:lvl1pPr lvl="0">
              <a:spcBef>
                <a:spcPts val="0"/>
              </a:spcBef>
              <a:spcAft>
                <a:spcPts val="0"/>
              </a:spcAft>
              <a:buSzPts val="600"/>
              <a:buFont typeface="Inter"/>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37"/>
          <p:cNvSpPr txBox="1"/>
          <p:nvPr>
            <p:ph idx="4" type="title"/>
          </p:nvPr>
        </p:nvSpPr>
        <p:spPr>
          <a:xfrm>
            <a:off x="288625" y="4778975"/>
            <a:ext cx="4227300" cy="76200"/>
          </a:xfrm>
          <a:prstGeom prst="rect">
            <a:avLst/>
          </a:prstGeom>
        </p:spPr>
        <p:txBody>
          <a:bodyPr anchorCtr="0" anchor="ctr" bIns="0" lIns="0" spcFirstLastPara="1" rIns="0" wrap="square" tIns="0">
            <a:spAutoFit/>
          </a:bodyPr>
          <a:lstStyle>
            <a:lvl1pPr lvl="0">
              <a:spcBef>
                <a:spcPts val="0"/>
              </a:spcBef>
              <a:spcAft>
                <a:spcPts val="0"/>
              </a:spcAft>
              <a:buClr>
                <a:schemeClr val="lt1"/>
              </a:buClr>
              <a:buSzPts val="600"/>
              <a:buFont typeface="Inter"/>
              <a:buNone/>
              <a:defRPr sz="60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02" name="Shape 302"/>
        <p:cNvGrpSpPr/>
        <p:nvPr/>
      </p:nvGrpSpPr>
      <p:grpSpPr>
        <a:xfrm>
          <a:off x="0" y="0"/>
          <a:ext cx="0" cy="0"/>
          <a:chOff x="0" y="0"/>
          <a:chExt cx="0" cy="0"/>
        </a:xfrm>
      </p:grpSpPr>
      <p:sp>
        <p:nvSpPr>
          <p:cNvPr id="303" name="Google Shape;303;p38"/>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04" name="Google Shape;304;p3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5" name="Shape 305"/>
        <p:cNvGrpSpPr/>
        <p:nvPr/>
      </p:nvGrpSpPr>
      <p:grpSpPr>
        <a:xfrm>
          <a:off x="0" y="0"/>
          <a:ext cx="0" cy="0"/>
          <a:chOff x="0" y="0"/>
          <a:chExt cx="0" cy="0"/>
        </a:xfrm>
      </p:grpSpPr>
      <p:sp>
        <p:nvSpPr>
          <p:cNvPr id="306" name="Google Shape;306;p39"/>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07" name="Shape 307"/>
        <p:cNvGrpSpPr/>
        <p:nvPr/>
      </p:nvGrpSpPr>
      <p:grpSpPr>
        <a:xfrm>
          <a:off x="0" y="0"/>
          <a:ext cx="0" cy="0"/>
          <a:chOff x="0" y="0"/>
          <a:chExt cx="0" cy="0"/>
        </a:xfrm>
      </p:grpSpPr>
      <p:sp>
        <p:nvSpPr>
          <p:cNvPr id="308" name="Google Shape;308;p40"/>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9" name="Google Shape;309;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10" name="Shape 310"/>
        <p:cNvGrpSpPr/>
        <p:nvPr/>
      </p:nvGrpSpPr>
      <p:grpSpPr>
        <a:xfrm>
          <a:off x="0" y="0"/>
          <a:ext cx="0" cy="0"/>
          <a:chOff x="0" y="0"/>
          <a:chExt cx="0" cy="0"/>
        </a:xfrm>
      </p:grpSpPr>
      <p:sp>
        <p:nvSpPr>
          <p:cNvPr id="311" name="Google Shape;311;p41"/>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2" name="Google Shape;312;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3" name="Google Shape;313;p41"/>
          <p:cNvSpPr txBox="1"/>
          <p:nvPr>
            <p:ph idx="2" type="body"/>
          </p:nvPr>
        </p:nvSpPr>
        <p:spPr>
          <a:xfrm>
            <a:off x="4832400" y="1152475"/>
            <a:ext cx="3999900" cy="34164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4" name="Shape 314"/>
        <p:cNvGrpSpPr/>
        <p:nvPr/>
      </p:nvGrpSpPr>
      <p:grpSpPr>
        <a:xfrm>
          <a:off x="0" y="0"/>
          <a:ext cx="0" cy="0"/>
          <a:chOff x="0" y="0"/>
          <a:chExt cx="0" cy="0"/>
        </a:xfrm>
      </p:grpSpPr>
      <p:sp>
        <p:nvSpPr>
          <p:cNvPr id="315" name="Google Shape;315;p42"/>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16" name="Shape 316"/>
        <p:cNvGrpSpPr/>
        <p:nvPr/>
      </p:nvGrpSpPr>
      <p:grpSpPr>
        <a:xfrm>
          <a:off x="0" y="0"/>
          <a:ext cx="0" cy="0"/>
          <a:chOff x="0" y="0"/>
          <a:chExt cx="0" cy="0"/>
        </a:xfrm>
      </p:grpSpPr>
      <p:sp>
        <p:nvSpPr>
          <p:cNvPr id="317" name="Google Shape;317;p43"/>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8" name="Google Shape;318;p4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19" name="Shape 319"/>
        <p:cNvGrpSpPr/>
        <p:nvPr/>
      </p:nvGrpSpPr>
      <p:grpSpPr>
        <a:xfrm>
          <a:off x="0" y="0"/>
          <a:ext cx="0" cy="0"/>
          <a:chOff x="0" y="0"/>
          <a:chExt cx="0" cy="0"/>
        </a:xfrm>
      </p:grpSpPr>
      <p:sp>
        <p:nvSpPr>
          <p:cNvPr id="320" name="Google Shape;320;p44"/>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21" name="Shape 321"/>
        <p:cNvGrpSpPr/>
        <p:nvPr/>
      </p:nvGrpSpPr>
      <p:grpSpPr>
        <a:xfrm>
          <a:off x="0" y="0"/>
          <a:ext cx="0" cy="0"/>
          <a:chOff x="0" y="0"/>
          <a:chExt cx="0" cy="0"/>
        </a:xfrm>
      </p:grpSpPr>
      <p:sp>
        <p:nvSpPr>
          <p:cNvPr id="322" name="Google Shape;322;p45"/>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23" name="Google Shape;323;p4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24" name="Google Shape;324;p4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25" name="Shape 325"/>
        <p:cNvGrpSpPr/>
        <p:nvPr/>
      </p:nvGrpSpPr>
      <p:grpSpPr>
        <a:xfrm>
          <a:off x="0" y="0"/>
          <a:ext cx="0" cy="0"/>
          <a:chOff x="0" y="0"/>
          <a:chExt cx="0" cy="0"/>
        </a:xfrm>
      </p:grpSpPr>
      <p:sp>
        <p:nvSpPr>
          <p:cNvPr id="326" name="Google Shape;326;p4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27" name="Shape 327"/>
        <p:cNvGrpSpPr/>
        <p:nvPr/>
      </p:nvGrpSpPr>
      <p:grpSpPr>
        <a:xfrm>
          <a:off x="0" y="0"/>
          <a:ext cx="0" cy="0"/>
          <a:chOff x="0" y="0"/>
          <a:chExt cx="0" cy="0"/>
        </a:xfrm>
      </p:grpSpPr>
      <p:sp>
        <p:nvSpPr>
          <p:cNvPr id="328" name="Google Shape;328;p47"/>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29" name="Google Shape;329;p4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0" name="Shape 330"/>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31" name="Shape 331"/>
        <p:cNvGrpSpPr/>
        <p:nvPr/>
      </p:nvGrpSpPr>
      <p:grpSpPr>
        <a:xfrm>
          <a:off x="0" y="0"/>
          <a:ext cx="0" cy="0"/>
          <a:chOff x="0" y="0"/>
          <a:chExt cx="0" cy="0"/>
        </a:xfrm>
      </p:grpSpPr>
      <p:sp>
        <p:nvSpPr>
          <p:cNvPr id="332" name="Google Shape;332;p49"/>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3" name="Google Shape;333;p49"/>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4" name="Google Shape;334;p49"/>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5" name="Google Shape;335;p49"/>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6" name="Google Shape;336;p49"/>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9"/>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9"/>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39" name="Shape 339"/>
        <p:cNvGrpSpPr/>
        <p:nvPr/>
      </p:nvGrpSpPr>
      <p:grpSpPr>
        <a:xfrm>
          <a:off x="0" y="0"/>
          <a:ext cx="0" cy="0"/>
          <a:chOff x="0" y="0"/>
          <a:chExt cx="0" cy="0"/>
        </a:xfrm>
      </p:grpSpPr>
      <p:sp>
        <p:nvSpPr>
          <p:cNvPr id="340" name="Google Shape;340;p50"/>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50"/>
          <p:cNvSpPr txBox="1"/>
          <p:nvPr>
            <p:ph idx="1" type="body"/>
          </p:nvPr>
        </p:nvSpPr>
        <p:spPr>
          <a:xfrm>
            <a:off x="311700" y="1152475"/>
            <a:ext cx="4473900" cy="34164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2" name="Google Shape;342;p50"/>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43" name="Shape 343"/>
        <p:cNvGrpSpPr/>
        <p:nvPr/>
      </p:nvGrpSpPr>
      <p:grpSpPr>
        <a:xfrm>
          <a:off x="0" y="0"/>
          <a:ext cx="0" cy="0"/>
          <a:chOff x="0" y="0"/>
          <a:chExt cx="0" cy="0"/>
        </a:xfrm>
      </p:grpSpPr>
      <p:sp>
        <p:nvSpPr>
          <p:cNvPr id="344" name="Google Shape;344;p51"/>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5" name="Google Shape;345;p51"/>
          <p:cNvSpPr txBox="1"/>
          <p:nvPr>
            <p:ph idx="1" type="body"/>
          </p:nvPr>
        </p:nvSpPr>
        <p:spPr>
          <a:xfrm>
            <a:off x="483150" y="2237788"/>
            <a:ext cx="36198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51"/>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7" name="Google Shape;347;p51"/>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8" name="Google Shape;348;p51"/>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49" name="Shape 349"/>
        <p:cNvGrpSpPr/>
        <p:nvPr/>
      </p:nvGrpSpPr>
      <p:grpSpPr>
        <a:xfrm>
          <a:off x="0" y="0"/>
          <a:ext cx="0" cy="0"/>
          <a:chOff x="0" y="0"/>
          <a:chExt cx="0" cy="0"/>
        </a:xfrm>
      </p:grpSpPr>
      <p:sp>
        <p:nvSpPr>
          <p:cNvPr id="350" name="Google Shape;350;p52"/>
          <p:cNvSpPr txBox="1"/>
          <p:nvPr>
            <p:ph idx="1" type="body"/>
          </p:nvPr>
        </p:nvSpPr>
        <p:spPr>
          <a:xfrm>
            <a:off x="483175" y="2417500"/>
            <a:ext cx="2455500" cy="23736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1" name="Google Shape;351;p52"/>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2" name="Google Shape;352;p52"/>
          <p:cNvSpPr txBox="1"/>
          <p:nvPr>
            <p:ph type="title"/>
          </p:nvPr>
        </p:nvSpPr>
        <p:spPr>
          <a:xfrm>
            <a:off x="483175" y="450025"/>
            <a:ext cx="8184600" cy="758100"/>
          </a:xfrm>
          <a:prstGeom prst="rect">
            <a:avLst/>
          </a:prstGeom>
        </p:spPr>
        <p:txBody>
          <a:bodyPr anchorCtr="0" anchor="ctr" bIns="0" lIns="0" spcFirstLastPara="1" rIns="0" wrap="square" tIns="0">
            <a:spAutoFit/>
          </a:bodyPr>
          <a:lstStyle>
            <a:lvl1pPr lvl="0">
              <a:spcBef>
                <a:spcPts val="0"/>
              </a:spcBef>
              <a:spcAft>
                <a:spcPts val="0"/>
              </a:spcAft>
              <a:buSzPts val="3000"/>
              <a:buChar char="●"/>
              <a:defRPr sz="3000"/>
            </a:lvl1pPr>
            <a:lvl2pPr lvl="1">
              <a:spcBef>
                <a:spcPts val="0"/>
              </a:spcBef>
              <a:spcAft>
                <a:spcPts val="0"/>
              </a:spcAft>
              <a:buSzPts val="3000"/>
              <a:buChar char="○"/>
              <a:defRPr sz="3000"/>
            </a:lvl2pPr>
            <a:lvl3pPr lvl="2">
              <a:spcBef>
                <a:spcPts val="0"/>
              </a:spcBef>
              <a:spcAft>
                <a:spcPts val="0"/>
              </a:spcAft>
              <a:buSzPts val="3000"/>
              <a:buChar char="■"/>
              <a:defRPr sz="3000"/>
            </a:lvl3pPr>
            <a:lvl4pPr lvl="3">
              <a:spcBef>
                <a:spcPts val="0"/>
              </a:spcBef>
              <a:spcAft>
                <a:spcPts val="0"/>
              </a:spcAft>
              <a:buSzPts val="3000"/>
              <a:buChar char="●"/>
              <a:defRPr sz="3000"/>
            </a:lvl4pPr>
            <a:lvl5pPr lvl="4">
              <a:spcBef>
                <a:spcPts val="0"/>
              </a:spcBef>
              <a:spcAft>
                <a:spcPts val="0"/>
              </a:spcAft>
              <a:buSzPts val="3000"/>
              <a:buChar char="○"/>
              <a:defRPr sz="3000"/>
            </a:lvl5pPr>
            <a:lvl6pPr lvl="5">
              <a:spcBef>
                <a:spcPts val="0"/>
              </a:spcBef>
              <a:spcAft>
                <a:spcPts val="0"/>
              </a:spcAft>
              <a:buSzPts val="3000"/>
              <a:buChar char="■"/>
              <a:defRPr sz="3000"/>
            </a:lvl6pPr>
            <a:lvl7pPr lvl="6">
              <a:spcBef>
                <a:spcPts val="0"/>
              </a:spcBef>
              <a:spcAft>
                <a:spcPts val="0"/>
              </a:spcAft>
              <a:buSzPts val="3000"/>
              <a:buChar char="●"/>
              <a:defRPr sz="3000"/>
            </a:lvl7pPr>
            <a:lvl8pPr lvl="7">
              <a:spcBef>
                <a:spcPts val="0"/>
              </a:spcBef>
              <a:spcAft>
                <a:spcPts val="0"/>
              </a:spcAft>
              <a:buSzPts val="3000"/>
              <a:buChar char="○"/>
              <a:defRPr sz="3000"/>
            </a:lvl8pPr>
            <a:lvl9pPr lvl="8">
              <a:spcBef>
                <a:spcPts val="0"/>
              </a:spcBef>
              <a:spcAft>
                <a:spcPts val="0"/>
              </a:spcAft>
              <a:buSzPts val="3000"/>
              <a:buChar char="■"/>
              <a:defRPr sz="3000"/>
            </a:lvl9pPr>
          </a:lstStyle>
          <a:p/>
        </p:txBody>
      </p:sp>
      <p:sp>
        <p:nvSpPr>
          <p:cNvPr id="353" name="Google Shape;353;p52"/>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4" name="Google Shape;354;p52"/>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5" name="Google Shape;355;p52"/>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6" name="Google Shape;356;p52"/>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57" name="Shape 357"/>
        <p:cNvGrpSpPr/>
        <p:nvPr/>
      </p:nvGrpSpPr>
      <p:grpSpPr>
        <a:xfrm>
          <a:off x="0" y="0"/>
          <a:ext cx="0" cy="0"/>
          <a:chOff x="0" y="0"/>
          <a:chExt cx="0" cy="0"/>
        </a:xfrm>
      </p:grpSpPr>
      <p:sp>
        <p:nvSpPr>
          <p:cNvPr id="358" name="Google Shape;358;p53"/>
          <p:cNvSpPr txBox="1"/>
          <p:nvPr>
            <p:ph idx="1" type="body"/>
          </p:nvPr>
        </p:nvSpPr>
        <p:spPr>
          <a:xfrm>
            <a:off x="366725" y="1759093"/>
            <a:ext cx="3838500" cy="1138500"/>
          </a:xfrm>
          <a:prstGeom prst="rect">
            <a:avLst/>
          </a:prstGeom>
        </p:spPr>
        <p:txBody>
          <a:bodyPr anchorCtr="0" anchor="t" bIns="0" lIns="0" spcFirstLastPara="1" rIns="0" wrap="square" tIns="0">
            <a:sp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9" name="Google Shape;359;p53"/>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3"/>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1" name="Google Shape;361;p53"/>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2" name="Google Shape;362;p53"/>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3" name="Google Shape;363;p53"/>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4" name="Google Shape;364;p53"/>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5" name="Google Shape;365;p53"/>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6" name="Google Shape;366;p53"/>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67" name="Shape 367"/>
        <p:cNvGrpSpPr/>
        <p:nvPr/>
      </p:nvGrpSpPr>
      <p:grpSpPr>
        <a:xfrm>
          <a:off x="0" y="0"/>
          <a:ext cx="0" cy="0"/>
          <a:chOff x="0" y="0"/>
          <a:chExt cx="0" cy="0"/>
        </a:xfrm>
      </p:grpSpPr>
      <p:sp>
        <p:nvSpPr>
          <p:cNvPr id="368" name="Google Shape;368;p54"/>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9" name="Google Shape;369;p54"/>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70" name="Shape 370"/>
        <p:cNvGrpSpPr/>
        <p:nvPr/>
      </p:nvGrpSpPr>
      <p:grpSpPr>
        <a:xfrm>
          <a:off x="0" y="0"/>
          <a:ext cx="0" cy="0"/>
          <a:chOff x="0" y="0"/>
          <a:chExt cx="0" cy="0"/>
        </a:xfrm>
      </p:grpSpPr>
      <p:sp>
        <p:nvSpPr>
          <p:cNvPr id="371" name="Google Shape;371;p55"/>
          <p:cNvSpPr txBox="1"/>
          <p:nvPr>
            <p:ph idx="1" type="body"/>
          </p:nvPr>
        </p:nvSpPr>
        <p:spPr>
          <a:xfrm>
            <a:off x="311700" y="4080225"/>
            <a:ext cx="4027500" cy="9261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2" name="Google Shape;372;p55"/>
          <p:cNvSpPr/>
          <p:nvPr>
            <p:ph idx="2" type="pic"/>
          </p:nvPr>
        </p:nvSpPr>
        <p:spPr>
          <a:xfrm>
            <a:off x="4804825" y="1133300"/>
            <a:ext cx="4027500" cy="2392800"/>
          </a:xfrm>
          <a:prstGeom prst="rect">
            <a:avLst/>
          </a:prstGeom>
          <a:noFill/>
          <a:ln>
            <a:noFill/>
          </a:ln>
        </p:spPr>
      </p:sp>
      <p:sp>
        <p:nvSpPr>
          <p:cNvPr id="373" name="Google Shape;373;p55"/>
          <p:cNvSpPr/>
          <p:nvPr>
            <p:ph idx="3" type="pic"/>
          </p:nvPr>
        </p:nvSpPr>
        <p:spPr>
          <a:xfrm>
            <a:off x="311725" y="1133300"/>
            <a:ext cx="4027500" cy="2392800"/>
          </a:xfrm>
          <a:prstGeom prst="rect">
            <a:avLst/>
          </a:prstGeom>
          <a:noFill/>
          <a:ln>
            <a:noFill/>
          </a:ln>
        </p:spPr>
      </p:sp>
      <p:sp>
        <p:nvSpPr>
          <p:cNvPr id="374" name="Google Shape;374;p55"/>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5" name="Google Shape;375;p55"/>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6" name="Google Shape;376;p55"/>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77" name="Google Shape;377;p55"/>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78" name="Shape 378"/>
        <p:cNvGrpSpPr/>
        <p:nvPr/>
      </p:nvGrpSpPr>
      <p:grpSpPr>
        <a:xfrm>
          <a:off x="0" y="0"/>
          <a:ext cx="0" cy="0"/>
          <a:chOff x="0" y="0"/>
          <a:chExt cx="0" cy="0"/>
        </a:xfrm>
      </p:grpSpPr>
      <p:sp>
        <p:nvSpPr>
          <p:cNvPr id="379" name="Google Shape;379;p56"/>
          <p:cNvSpPr txBox="1"/>
          <p:nvPr>
            <p:ph idx="1" type="body"/>
          </p:nvPr>
        </p:nvSpPr>
        <p:spPr>
          <a:xfrm>
            <a:off x="311700" y="3911700"/>
            <a:ext cx="2627100" cy="1018500"/>
          </a:xfrm>
          <a:prstGeom prst="rect">
            <a:avLst/>
          </a:prstGeom>
        </p:spPr>
        <p:txBody>
          <a:bodyPr anchorCtr="0" anchor="t" bIns="0" lIns="0" spcFirstLastPara="1" rIns="0" wrap="square" tIns="0">
            <a:sp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0" name="Google Shape;380;p56"/>
          <p:cNvSpPr/>
          <p:nvPr>
            <p:ph idx="2" type="pic"/>
          </p:nvPr>
        </p:nvSpPr>
        <p:spPr>
          <a:xfrm>
            <a:off x="6205225" y="1128325"/>
            <a:ext cx="2627100" cy="2273100"/>
          </a:xfrm>
          <a:prstGeom prst="rect">
            <a:avLst/>
          </a:prstGeom>
          <a:noFill/>
          <a:ln>
            <a:noFill/>
          </a:ln>
        </p:spPr>
      </p:sp>
      <p:sp>
        <p:nvSpPr>
          <p:cNvPr id="381" name="Google Shape;381;p56"/>
          <p:cNvSpPr/>
          <p:nvPr>
            <p:ph idx="3" type="pic"/>
          </p:nvPr>
        </p:nvSpPr>
        <p:spPr>
          <a:xfrm>
            <a:off x="311725" y="1128325"/>
            <a:ext cx="2627100" cy="2273100"/>
          </a:xfrm>
          <a:prstGeom prst="rect">
            <a:avLst/>
          </a:prstGeom>
          <a:noFill/>
          <a:ln>
            <a:noFill/>
          </a:ln>
        </p:spPr>
      </p:sp>
      <p:sp>
        <p:nvSpPr>
          <p:cNvPr id="382" name="Google Shape;382;p56"/>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3" name="Google Shape;383;p56"/>
          <p:cNvSpPr/>
          <p:nvPr>
            <p:ph idx="5" type="pic"/>
          </p:nvPr>
        </p:nvSpPr>
        <p:spPr>
          <a:xfrm>
            <a:off x="3255250" y="1128325"/>
            <a:ext cx="2627100" cy="2273100"/>
          </a:xfrm>
          <a:prstGeom prst="rect">
            <a:avLst/>
          </a:prstGeom>
          <a:noFill/>
          <a:ln>
            <a:noFill/>
          </a:ln>
        </p:spPr>
      </p:sp>
      <p:sp>
        <p:nvSpPr>
          <p:cNvPr id="384" name="Google Shape;384;p56"/>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5" name="Google Shape;385;p56"/>
          <p:cNvSpPr txBox="1"/>
          <p:nvPr>
            <p:ph type="title"/>
          </p:nvPr>
        </p:nvSpPr>
        <p:spPr>
          <a:xfrm>
            <a:off x="311700" y="445025"/>
            <a:ext cx="8520600" cy="572700"/>
          </a:xfrm>
          <a:prstGeom prst="rect">
            <a:avLst/>
          </a:prstGeom>
        </p:spPr>
        <p:txBody>
          <a:bodyPr anchorCtr="0" anchor="ctr" bIns="0" lIns="0" spcFirstLastPara="1" rIns="0" wrap="square" tIns="0">
            <a:no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6" name="Google Shape;386;p56"/>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7" name="Google Shape;387;p56"/>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8" name="Google Shape;388;p56"/>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389" name="Shape 389"/>
        <p:cNvGrpSpPr/>
        <p:nvPr/>
      </p:nvGrpSpPr>
      <p:grpSpPr>
        <a:xfrm>
          <a:off x="0" y="0"/>
          <a:ext cx="0" cy="0"/>
          <a:chOff x="0" y="0"/>
          <a:chExt cx="0" cy="0"/>
        </a:xfrm>
      </p:grpSpPr>
      <p:sp>
        <p:nvSpPr>
          <p:cNvPr id="390" name="Google Shape;390;p57"/>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391" name="Shape 391"/>
        <p:cNvGrpSpPr/>
        <p:nvPr/>
      </p:nvGrpSpPr>
      <p:grpSpPr>
        <a:xfrm>
          <a:off x="0" y="0"/>
          <a:ext cx="0" cy="0"/>
          <a:chOff x="0" y="0"/>
          <a:chExt cx="0" cy="0"/>
        </a:xfrm>
      </p:grpSpPr>
      <p:sp>
        <p:nvSpPr>
          <p:cNvPr id="392" name="Google Shape;392;p58"/>
          <p:cNvSpPr/>
          <p:nvPr>
            <p:ph idx="2" type="pic"/>
          </p:nvPr>
        </p:nvSpPr>
        <p:spPr>
          <a:xfrm>
            <a:off x="3389600" y="118913"/>
            <a:ext cx="1643700" cy="1535100"/>
          </a:xfrm>
          <a:prstGeom prst="rect">
            <a:avLst/>
          </a:prstGeom>
          <a:noFill/>
          <a:ln>
            <a:noFill/>
          </a:ln>
        </p:spPr>
      </p:sp>
      <p:sp>
        <p:nvSpPr>
          <p:cNvPr id="393" name="Google Shape;393;p58"/>
          <p:cNvSpPr/>
          <p:nvPr>
            <p:ph idx="3" type="pic"/>
          </p:nvPr>
        </p:nvSpPr>
        <p:spPr>
          <a:xfrm>
            <a:off x="5195935" y="118913"/>
            <a:ext cx="1643700" cy="1535100"/>
          </a:xfrm>
          <a:prstGeom prst="rect">
            <a:avLst/>
          </a:prstGeom>
          <a:noFill/>
          <a:ln>
            <a:noFill/>
          </a:ln>
        </p:spPr>
      </p:sp>
      <p:sp>
        <p:nvSpPr>
          <p:cNvPr id="394" name="Google Shape;394;p58"/>
          <p:cNvSpPr/>
          <p:nvPr>
            <p:ph idx="4" type="pic"/>
          </p:nvPr>
        </p:nvSpPr>
        <p:spPr>
          <a:xfrm>
            <a:off x="7002270" y="118913"/>
            <a:ext cx="1643700" cy="1535100"/>
          </a:xfrm>
          <a:prstGeom prst="rect">
            <a:avLst/>
          </a:prstGeom>
          <a:noFill/>
          <a:ln>
            <a:noFill/>
          </a:ln>
        </p:spPr>
      </p:sp>
      <p:sp>
        <p:nvSpPr>
          <p:cNvPr id="395" name="Google Shape;395;p58"/>
          <p:cNvSpPr/>
          <p:nvPr>
            <p:ph idx="5" type="pic"/>
          </p:nvPr>
        </p:nvSpPr>
        <p:spPr>
          <a:xfrm>
            <a:off x="3389588" y="1804212"/>
            <a:ext cx="1643700" cy="1535100"/>
          </a:xfrm>
          <a:prstGeom prst="rect">
            <a:avLst/>
          </a:prstGeom>
          <a:noFill/>
          <a:ln>
            <a:noFill/>
          </a:ln>
        </p:spPr>
      </p:sp>
      <p:sp>
        <p:nvSpPr>
          <p:cNvPr id="396" name="Google Shape;396;p58"/>
          <p:cNvSpPr/>
          <p:nvPr>
            <p:ph idx="6" type="pic"/>
          </p:nvPr>
        </p:nvSpPr>
        <p:spPr>
          <a:xfrm>
            <a:off x="5195922" y="1804212"/>
            <a:ext cx="1643700" cy="1535100"/>
          </a:xfrm>
          <a:prstGeom prst="rect">
            <a:avLst/>
          </a:prstGeom>
          <a:noFill/>
          <a:ln>
            <a:noFill/>
          </a:ln>
        </p:spPr>
      </p:sp>
      <p:sp>
        <p:nvSpPr>
          <p:cNvPr id="397" name="Google Shape;397;p58"/>
          <p:cNvSpPr/>
          <p:nvPr>
            <p:ph idx="7" type="pic"/>
          </p:nvPr>
        </p:nvSpPr>
        <p:spPr>
          <a:xfrm>
            <a:off x="7002257" y="1804212"/>
            <a:ext cx="1643700" cy="1535100"/>
          </a:xfrm>
          <a:prstGeom prst="rect">
            <a:avLst/>
          </a:prstGeom>
          <a:noFill/>
          <a:ln>
            <a:noFill/>
          </a:ln>
        </p:spPr>
      </p:sp>
      <p:sp>
        <p:nvSpPr>
          <p:cNvPr id="398" name="Google Shape;398;p58"/>
          <p:cNvSpPr txBox="1"/>
          <p:nvPr>
            <p:ph type="title"/>
          </p:nvPr>
        </p:nvSpPr>
        <p:spPr>
          <a:xfrm>
            <a:off x="351550" y="445025"/>
            <a:ext cx="2596800" cy="1706400"/>
          </a:xfrm>
          <a:prstGeom prst="rect">
            <a:avLst/>
          </a:prstGeom>
        </p:spPr>
        <p:txBody>
          <a:bodyPr anchorCtr="0" anchor="ctr" bIns="0" lIns="0" spcFirstLastPara="1" rIns="0" wrap="square" tIns="0">
            <a:spAutoFit/>
          </a:bodyPr>
          <a:lstStyle>
            <a:lvl1pPr lvl="0">
              <a:spcBef>
                <a:spcPts val="0"/>
              </a:spcBef>
              <a:spcAft>
                <a:spcPts val="0"/>
              </a:spcAft>
              <a:buSzPts val="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9" name="Google Shape;399;p58"/>
          <p:cNvSpPr/>
          <p:nvPr>
            <p:ph idx="8" type="pic"/>
          </p:nvPr>
        </p:nvSpPr>
        <p:spPr>
          <a:xfrm>
            <a:off x="3389588" y="3489487"/>
            <a:ext cx="1643700" cy="1535100"/>
          </a:xfrm>
          <a:prstGeom prst="rect">
            <a:avLst/>
          </a:prstGeom>
          <a:noFill/>
          <a:ln>
            <a:noFill/>
          </a:ln>
        </p:spPr>
      </p:sp>
      <p:sp>
        <p:nvSpPr>
          <p:cNvPr id="400" name="Google Shape;400;p58"/>
          <p:cNvSpPr/>
          <p:nvPr>
            <p:ph idx="9" type="pic"/>
          </p:nvPr>
        </p:nvSpPr>
        <p:spPr>
          <a:xfrm>
            <a:off x="5195922" y="3489487"/>
            <a:ext cx="1643700" cy="1535100"/>
          </a:xfrm>
          <a:prstGeom prst="rect">
            <a:avLst/>
          </a:prstGeom>
          <a:noFill/>
          <a:ln>
            <a:noFill/>
          </a:ln>
        </p:spPr>
      </p:sp>
      <p:sp>
        <p:nvSpPr>
          <p:cNvPr id="401" name="Google Shape;401;p58"/>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84850" y="1555575"/>
            <a:ext cx="5710500" cy="2861400"/>
          </a:xfrm>
          <a:prstGeom prst="rect">
            <a:avLst/>
          </a:prstGeom>
          <a:noFill/>
          <a:ln>
            <a:noFill/>
          </a:ln>
        </p:spPr>
        <p:txBody>
          <a:bodyPr anchorCtr="0" anchor="t" bIns="0" lIns="0" spcFirstLastPara="1" rIns="0" wrap="square" tIns="0">
            <a:spAutoFit/>
          </a:bodyPr>
          <a:lstStyle>
            <a:lvl1pPr indent="-304800" lvl="0" marL="457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lnSpc>
                <a:spcPct val="115000"/>
              </a:lnSpc>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
        <p:nvSpPr>
          <p:cNvPr id="52" name="Google Shape;52;p13"/>
          <p:cNvSpPr txBox="1"/>
          <p:nvPr>
            <p:ph type="title"/>
          </p:nvPr>
        </p:nvSpPr>
        <p:spPr>
          <a:xfrm>
            <a:off x="284850" y="285900"/>
            <a:ext cx="6423900" cy="587700"/>
          </a:xfrm>
          <a:prstGeom prst="rect">
            <a:avLst/>
          </a:prstGeom>
          <a:noFill/>
          <a:ln>
            <a:noFill/>
          </a:ln>
        </p:spPr>
        <p:txBody>
          <a:bodyPr anchorCtr="0" anchor="t" bIns="0" lIns="0" spcFirstLastPara="1" rIns="0" wrap="square" tIns="0">
            <a:spAutoFit/>
          </a:bodyPr>
          <a:lstStyle>
            <a:lvl1pPr lvl="0">
              <a:lnSpc>
                <a:spcPct val="90000"/>
              </a:lnSpc>
              <a:spcBef>
                <a:spcPts val="0"/>
              </a:spcBef>
              <a:spcAft>
                <a:spcPts val="0"/>
              </a:spcAft>
              <a:buNone/>
              <a:defRPr sz="3600">
                <a:solidFill>
                  <a:schemeClr val="lt1"/>
                </a:solidFill>
                <a:latin typeface="Inter"/>
                <a:ea typeface="Inter"/>
                <a:cs typeface="Inter"/>
                <a:sym typeface="Inter"/>
              </a:defRPr>
            </a:lvl1pPr>
            <a:lvl2pPr lvl="1">
              <a:lnSpc>
                <a:spcPct val="115000"/>
              </a:lnSpc>
              <a:spcBef>
                <a:spcPts val="0"/>
              </a:spcBef>
              <a:spcAft>
                <a:spcPts val="0"/>
              </a:spcAft>
              <a:buNone/>
              <a:defRPr sz="3600">
                <a:solidFill>
                  <a:schemeClr val="lt1"/>
                </a:solidFill>
                <a:latin typeface="Inter"/>
                <a:ea typeface="Inter"/>
                <a:cs typeface="Inter"/>
                <a:sym typeface="Inter"/>
              </a:defRPr>
            </a:lvl2pPr>
            <a:lvl3pPr lvl="2">
              <a:lnSpc>
                <a:spcPct val="115000"/>
              </a:lnSpc>
              <a:spcBef>
                <a:spcPts val="0"/>
              </a:spcBef>
              <a:spcAft>
                <a:spcPts val="0"/>
              </a:spcAft>
              <a:buNone/>
              <a:defRPr sz="3600">
                <a:solidFill>
                  <a:schemeClr val="lt1"/>
                </a:solidFill>
                <a:latin typeface="Inter"/>
                <a:ea typeface="Inter"/>
                <a:cs typeface="Inter"/>
                <a:sym typeface="Inter"/>
              </a:defRPr>
            </a:lvl3pPr>
            <a:lvl4pPr lvl="3">
              <a:lnSpc>
                <a:spcPct val="115000"/>
              </a:lnSpc>
              <a:spcBef>
                <a:spcPts val="0"/>
              </a:spcBef>
              <a:spcAft>
                <a:spcPts val="0"/>
              </a:spcAft>
              <a:buNone/>
              <a:defRPr sz="3600">
                <a:solidFill>
                  <a:schemeClr val="lt1"/>
                </a:solidFill>
                <a:latin typeface="Inter"/>
                <a:ea typeface="Inter"/>
                <a:cs typeface="Inter"/>
                <a:sym typeface="Inter"/>
              </a:defRPr>
            </a:lvl4pPr>
            <a:lvl5pPr lvl="4">
              <a:lnSpc>
                <a:spcPct val="115000"/>
              </a:lnSpc>
              <a:spcBef>
                <a:spcPts val="0"/>
              </a:spcBef>
              <a:spcAft>
                <a:spcPts val="0"/>
              </a:spcAft>
              <a:buNone/>
              <a:defRPr sz="3600">
                <a:solidFill>
                  <a:schemeClr val="lt1"/>
                </a:solidFill>
                <a:latin typeface="Inter"/>
                <a:ea typeface="Inter"/>
                <a:cs typeface="Inter"/>
                <a:sym typeface="Inter"/>
              </a:defRPr>
            </a:lvl5pPr>
            <a:lvl6pPr lvl="5">
              <a:lnSpc>
                <a:spcPct val="115000"/>
              </a:lnSpc>
              <a:spcBef>
                <a:spcPts val="0"/>
              </a:spcBef>
              <a:spcAft>
                <a:spcPts val="0"/>
              </a:spcAft>
              <a:buNone/>
              <a:defRPr sz="3600">
                <a:solidFill>
                  <a:schemeClr val="lt1"/>
                </a:solidFill>
                <a:latin typeface="Inter"/>
                <a:ea typeface="Inter"/>
                <a:cs typeface="Inter"/>
                <a:sym typeface="Inter"/>
              </a:defRPr>
            </a:lvl6pPr>
            <a:lvl7pPr lvl="6">
              <a:lnSpc>
                <a:spcPct val="115000"/>
              </a:lnSpc>
              <a:spcBef>
                <a:spcPts val="0"/>
              </a:spcBef>
              <a:spcAft>
                <a:spcPts val="0"/>
              </a:spcAft>
              <a:buNone/>
              <a:defRPr sz="3600">
                <a:solidFill>
                  <a:schemeClr val="lt1"/>
                </a:solidFill>
                <a:latin typeface="Inter"/>
                <a:ea typeface="Inter"/>
                <a:cs typeface="Inter"/>
                <a:sym typeface="Inter"/>
              </a:defRPr>
            </a:lvl7pPr>
            <a:lvl8pPr lvl="7">
              <a:lnSpc>
                <a:spcPct val="115000"/>
              </a:lnSpc>
              <a:spcBef>
                <a:spcPts val="0"/>
              </a:spcBef>
              <a:spcAft>
                <a:spcPts val="0"/>
              </a:spcAft>
              <a:buNone/>
              <a:defRPr sz="3600">
                <a:solidFill>
                  <a:schemeClr val="lt1"/>
                </a:solidFill>
                <a:latin typeface="Inter"/>
                <a:ea typeface="Inter"/>
                <a:cs typeface="Inter"/>
                <a:sym typeface="Inter"/>
              </a:defRPr>
            </a:lvl8pPr>
            <a:lvl9pPr lvl="8">
              <a:lnSpc>
                <a:spcPct val="115000"/>
              </a:lnSpc>
              <a:spcBef>
                <a:spcPts val="0"/>
              </a:spcBef>
              <a:spcAft>
                <a:spcPts val="0"/>
              </a:spcAft>
              <a:buNone/>
              <a:defRPr sz="3600">
                <a:solidFill>
                  <a:schemeClr val="lt1"/>
                </a:solidFill>
                <a:latin typeface="Inter"/>
                <a:ea typeface="Inter"/>
                <a:cs typeface="Inter"/>
                <a:sym typeface="Inter"/>
              </a:defRPr>
            </a:lvl9pPr>
          </a:lstStyle>
          <a:p/>
        </p:txBody>
      </p:sp>
      <p:sp>
        <p:nvSpPr>
          <p:cNvPr id="53" name="Google Shape;53;p13"/>
          <p:cNvSpPr txBox="1"/>
          <p:nvPr>
            <p:ph idx="12" type="sldNum"/>
          </p:nvPr>
        </p:nvSpPr>
        <p:spPr>
          <a:xfrm>
            <a:off x="8308150" y="4782125"/>
            <a:ext cx="548700" cy="76200"/>
          </a:xfrm>
          <a:prstGeom prst="rect">
            <a:avLst/>
          </a:prstGeom>
          <a:noFill/>
          <a:ln>
            <a:noFill/>
          </a:ln>
        </p:spPr>
        <p:txBody>
          <a:bodyPr anchorCtr="0" anchor="ctr" bIns="0" lIns="0" spcFirstLastPara="1" rIns="0" wrap="square" tIns="0">
            <a:noAutofit/>
          </a:bodyPr>
          <a:lstStyle>
            <a:lvl1pPr lvl="0" algn="r">
              <a:buNone/>
              <a:defRPr sz="600">
                <a:solidFill>
                  <a:schemeClr val="lt1"/>
                </a:solidFill>
                <a:latin typeface="Inter"/>
                <a:ea typeface="Inter"/>
                <a:cs typeface="Inter"/>
                <a:sym typeface="Inter"/>
              </a:defRPr>
            </a:lvl1pPr>
            <a:lvl2pPr lvl="1" algn="r">
              <a:buNone/>
              <a:defRPr sz="600">
                <a:solidFill>
                  <a:schemeClr val="lt1"/>
                </a:solidFill>
                <a:latin typeface="Inter"/>
                <a:ea typeface="Inter"/>
                <a:cs typeface="Inter"/>
                <a:sym typeface="Inter"/>
              </a:defRPr>
            </a:lvl2pPr>
            <a:lvl3pPr lvl="2" algn="r">
              <a:buNone/>
              <a:defRPr sz="600">
                <a:solidFill>
                  <a:schemeClr val="lt1"/>
                </a:solidFill>
                <a:latin typeface="Inter"/>
                <a:ea typeface="Inter"/>
                <a:cs typeface="Inter"/>
                <a:sym typeface="Inter"/>
              </a:defRPr>
            </a:lvl3pPr>
            <a:lvl4pPr lvl="3" algn="r">
              <a:buNone/>
              <a:defRPr sz="600">
                <a:solidFill>
                  <a:schemeClr val="lt1"/>
                </a:solidFill>
                <a:latin typeface="Inter"/>
                <a:ea typeface="Inter"/>
                <a:cs typeface="Inter"/>
                <a:sym typeface="Inter"/>
              </a:defRPr>
            </a:lvl4pPr>
            <a:lvl5pPr lvl="4" algn="r">
              <a:buNone/>
              <a:defRPr sz="600">
                <a:solidFill>
                  <a:schemeClr val="lt1"/>
                </a:solidFill>
                <a:latin typeface="Inter"/>
                <a:ea typeface="Inter"/>
                <a:cs typeface="Inter"/>
                <a:sym typeface="Inter"/>
              </a:defRPr>
            </a:lvl5pPr>
            <a:lvl6pPr lvl="5" algn="r">
              <a:buNone/>
              <a:defRPr sz="600">
                <a:solidFill>
                  <a:schemeClr val="lt1"/>
                </a:solidFill>
                <a:latin typeface="Inter"/>
                <a:ea typeface="Inter"/>
                <a:cs typeface="Inter"/>
                <a:sym typeface="Inter"/>
              </a:defRPr>
            </a:lvl6pPr>
            <a:lvl7pPr lvl="6" algn="r">
              <a:buNone/>
              <a:defRPr sz="600">
                <a:solidFill>
                  <a:schemeClr val="lt1"/>
                </a:solidFill>
                <a:latin typeface="Inter"/>
                <a:ea typeface="Inter"/>
                <a:cs typeface="Inter"/>
                <a:sym typeface="Inter"/>
              </a:defRPr>
            </a:lvl7pPr>
            <a:lvl8pPr lvl="7" algn="r">
              <a:buNone/>
              <a:defRPr sz="600">
                <a:solidFill>
                  <a:schemeClr val="lt1"/>
                </a:solidFill>
                <a:latin typeface="Inter"/>
                <a:ea typeface="Inter"/>
                <a:cs typeface="Inter"/>
                <a:sym typeface="Inter"/>
              </a:defRPr>
            </a:lvl8pPr>
            <a:lvl9pPr lvl="8" algn="r">
              <a:buNone/>
              <a:defRPr sz="600">
                <a:solidFill>
                  <a:schemeClr val="lt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idx="2" type="title"/>
          </p:nvPr>
        </p:nvSpPr>
        <p:spPr>
          <a:xfrm>
            <a:off x="288625" y="4778975"/>
            <a:ext cx="42273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55" name="Google Shape;55;p13"/>
          <p:cNvSpPr txBox="1"/>
          <p:nvPr>
            <p:ph idx="3" type="title"/>
          </p:nvPr>
        </p:nvSpPr>
        <p:spPr>
          <a:xfrm>
            <a:off x="462975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56" name="Google Shape;56;p13"/>
          <p:cNvSpPr txBox="1"/>
          <p:nvPr>
            <p:ph idx="4" type="title"/>
          </p:nvPr>
        </p:nvSpPr>
        <p:spPr>
          <a:xfrm>
            <a:off x="6086100" y="4778975"/>
            <a:ext cx="1328400" cy="76200"/>
          </a:xfrm>
          <a:prstGeom prst="rect">
            <a:avLst/>
          </a:prstGeom>
          <a:noFill/>
          <a:ln>
            <a:noFill/>
          </a:ln>
        </p:spPr>
        <p:txBody>
          <a:bodyPr anchorCtr="0" anchor="ctr" bIns="0" lIns="0" spcFirstLastPara="1" rIns="0" wrap="square" tIns="0">
            <a:noAutofit/>
          </a:bodyPr>
          <a:lstStyle>
            <a:lvl1pPr lvl="0">
              <a:spcBef>
                <a:spcPts val="0"/>
              </a:spcBef>
              <a:spcAft>
                <a:spcPts val="0"/>
              </a:spcAft>
              <a:buClr>
                <a:schemeClr val="lt1"/>
              </a:buClr>
              <a:buSzPts val="600"/>
              <a:buFont typeface="Inter"/>
              <a:buNone/>
              <a:defRPr sz="600">
                <a:solidFill>
                  <a:schemeClr val="lt1"/>
                </a:solidFill>
                <a:latin typeface="Inter"/>
                <a:ea typeface="Inter"/>
                <a:cs typeface="Inter"/>
                <a:sym typeface="Inter"/>
              </a:defRPr>
            </a:lvl1pPr>
            <a:lvl2pPr lvl="1">
              <a:spcBef>
                <a:spcPts val="0"/>
              </a:spcBef>
              <a:spcAft>
                <a:spcPts val="0"/>
              </a:spcAft>
              <a:buClr>
                <a:schemeClr val="lt1"/>
              </a:buClr>
              <a:buSzPts val="1400"/>
              <a:buFont typeface="Inter"/>
              <a:buNone/>
              <a:defRPr>
                <a:solidFill>
                  <a:schemeClr val="lt1"/>
                </a:solidFill>
                <a:latin typeface="Inter"/>
                <a:ea typeface="Inter"/>
                <a:cs typeface="Inter"/>
                <a:sym typeface="Inter"/>
              </a:defRPr>
            </a:lvl2pPr>
            <a:lvl3pPr lvl="2">
              <a:spcBef>
                <a:spcPts val="0"/>
              </a:spcBef>
              <a:spcAft>
                <a:spcPts val="0"/>
              </a:spcAft>
              <a:buClr>
                <a:schemeClr val="lt1"/>
              </a:buClr>
              <a:buSzPts val="1400"/>
              <a:buFont typeface="Inter"/>
              <a:buNone/>
              <a:defRPr>
                <a:solidFill>
                  <a:schemeClr val="lt1"/>
                </a:solidFill>
                <a:latin typeface="Inter"/>
                <a:ea typeface="Inter"/>
                <a:cs typeface="Inter"/>
                <a:sym typeface="Inter"/>
              </a:defRPr>
            </a:lvl3pPr>
            <a:lvl4pPr lvl="3">
              <a:spcBef>
                <a:spcPts val="0"/>
              </a:spcBef>
              <a:spcAft>
                <a:spcPts val="0"/>
              </a:spcAft>
              <a:buClr>
                <a:schemeClr val="lt1"/>
              </a:buClr>
              <a:buSzPts val="1400"/>
              <a:buFont typeface="Inter"/>
              <a:buNone/>
              <a:defRPr>
                <a:solidFill>
                  <a:schemeClr val="lt1"/>
                </a:solidFill>
                <a:latin typeface="Inter"/>
                <a:ea typeface="Inter"/>
                <a:cs typeface="Inter"/>
                <a:sym typeface="Inter"/>
              </a:defRPr>
            </a:lvl4pPr>
            <a:lvl5pPr lvl="4">
              <a:spcBef>
                <a:spcPts val="0"/>
              </a:spcBef>
              <a:spcAft>
                <a:spcPts val="0"/>
              </a:spcAft>
              <a:buClr>
                <a:schemeClr val="lt1"/>
              </a:buClr>
              <a:buSzPts val="1400"/>
              <a:buFont typeface="Inter"/>
              <a:buNone/>
              <a:defRPr>
                <a:solidFill>
                  <a:schemeClr val="lt1"/>
                </a:solidFill>
                <a:latin typeface="Inter"/>
                <a:ea typeface="Inter"/>
                <a:cs typeface="Inter"/>
                <a:sym typeface="Inter"/>
              </a:defRPr>
            </a:lvl5pPr>
            <a:lvl6pPr lvl="5">
              <a:spcBef>
                <a:spcPts val="0"/>
              </a:spcBef>
              <a:spcAft>
                <a:spcPts val="0"/>
              </a:spcAft>
              <a:buClr>
                <a:schemeClr val="lt1"/>
              </a:buClr>
              <a:buSzPts val="1400"/>
              <a:buFont typeface="Inter"/>
              <a:buNone/>
              <a:defRPr>
                <a:solidFill>
                  <a:schemeClr val="lt1"/>
                </a:solidFill>
                <a:latin typeface="Inter"/>
                <a:ea typeface="Inter"/>
                <a:cs typeface="Inter"/>
                <a:sym typeface="Inter"/>
              </a:defRPr>
            </a:lvl6pPr>
            <a:lvl7pPr lvl="6">
              <a:spcBef>
                <a:spcPts val="0"/>
              </a:spcBef>
              <a:spcAft>
                <a:spcPts val="0"/>
              </a:spcAft>
              <a:buClr>
                <a:schemeClr val="lt1"/>
              </a:buClr>
              <a:buSzPts val="1400"/>
              <a:buFont typeface="Inter"/>
              <a:buNone/>
              <a:defRPr>
                <a:solidFill>
                  <a:schemeClr val="lt1"/>
                </a:solidFill>
                <a:latin typeface="Inter"/>
                <a:ea typeface="Inter"/>
                <a:cs typeface="Inter"/>
                <a:sym typeface="Inter"/>
              </a:defRPr>
            </a:lvl7pPr>
            <a:lvl8pPr lvl="7">
              <a:spcBef>
                <a:spcPts val="0"/>
              </a:spcBef>
              <a:spcAft>
                <a:spcPts val="0"/>
              </a:spcAft>
              <a:buClr>
                <a:schemeClr val="lt1"/>
              </a:buClr>
              <a:buSzPts val="1400"/>
              <a:buFont typeface="Inter"/>
              <a:buNone/>
              <a:defRPr>
                <a:solidFill>
                  <a:schemeClr val="lt1"/>
                </a:solidFill>
                <a:latin typeface="Inter"/>
                <a:ea typeface="Inter"/>
                <a:cs typeface="Inter"/>
                <a:sym typeface="Inter"/>
              </a:defRPr>
            </a:lvl8pPr>
            <a:lvl9pPr lvl="8">
              <a:spcBef>
                <a:spcPts val="0"/>
              </a:spcBef>
              <a:spcAft>
                <a:spcPts val="0"/>
              </a:spcAft>
              <a:buClr>
                <a:schemeClr val="lt1"/>
              </a:buClr>
              <a:buSzPts val="1400"/>
              <a:buFont typeface="Inter"/>
              <a:buNone/>
              <a:defRPr>
                <a:solidFill>
                  <a:schemeClr val="lt1"/>
                </a:solidFill>
                <a:latin typeface="Inter"/>
                <a:ea typeface="Inter"/>
                <a:cs typeface="Inter"/>
                <a:sym typeface="Inter"/>
              </a:defRPr>
            </a:lvl9pPr>
          </a:lstStyle>
          <a:p/>
        </p:txBody>
      </p:sp>
      <p:sp>
        <p:nvSpPr>
          <p:cNvPr id="57" name="Google Shape;57;p13"/>
          <p:cNvSpPr txBox="1"/>
          <p:nvPr>
            <p:ph idx="5" type="body"/>
          </p:nvPr>
        </p:nvSpPr>
        <p:spPr>
          <a:xfrm>
            <a:off x="4239825" y="1398125"/>
            <a:ext cx="3648900" cy="22791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1pPr>
            <a:lvl2pPr indent="-304800" lvl="1" marL="914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2pPr>
            <a:lvl3pPr indent="-304800" lvl="2" marL="1371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3pPr>
            <a:lvl4pPr indent="-304800" lvl="3" marL="1828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4pPr>
            <a:lvl5pPr indent="-304800" lvl="4" marL="22860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5pPr>
            <a:lvl6pPr indent="-304800" lvl="5" marL="27432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6pPr>
            <a:lvl7pPr indent="-304800" lvl="6" marL="32004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7pPr>
            <a:lvl8pPr indent="-304800" lvl="7" marL="36576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8pPr>
            <a:lvl9pPr indent="-304800" lvl="8" marL="4114800">
              <a:spcBef>
                <a:spcPts val="0"/>
              </a:spcBef>
              <a:spcAft>
                <a:spcPts val="0"/>
              </a:spcAft>
              <a:buClr>
                <a:schemeClr val="lt1"/>
              </a:buClr>
              <a:buSzPts val="1200"/>
              <a:buFont typeface="Inter"/>
              <a:buChar char="■"/>
              <a:defRPr sz="1200">
                <a:solidFill>
                  <a:schemeClr val="lt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mc:AlternateContent>
    <mc:Choice Requires="p14">
      <p:transition spd="slow" p14:dur="15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79">
          <p15:clr>
            <a:srgbClr val="E46962"/>
          </p15:clr>
        </p15:guide>
        <p15:guide id="2" pos="179">
          <p15:clr>
            <a:srgbClr val="E46962"/>
          </p15:clr>
        </p15:guide>
        <p15:guide id="3" orient="horz" pos="180">
          <p15:clr>
            <a:srgbClr val="E46962"/>
          </p15:clr>
        </p15:guide>
        <p15:guide id="4" orient="horz" pos="3060">
          <p15:clr>
            <a:srgbClr val="E46962"/>
          </p15:clr>
        </p15:guide>
        <p15:guide id="5" pos="2842">
          <p15:clr>
            <a:srgbClr val="E46962"/>
          </p15:clr>
        </p15:guide>
        <p15:guide id="6" pos="2916">
          <p15:clr>
            <a:srgbClr val="E46962"/>
          </p15:clr>
        </p15:guide>
        <p15:guide id="7" pos="1474">
          <p15:clr>
            <a:srgbClr val="E46962"/>
          </p15:clr>
        </p15:guide>
        <p15:guide id="8" pos="1548">
          <p15:clr>
            <a:srgbClr val="E46962"/>
          </p15:clr>
        </p15:guide>
        <p15:guide id="9" pos="4211">
          <p15:clr>
            <a:srgbClr val="E46962"/>
          </p15:clr>
        </p15:guide>
        <p15:guide id="10" pos="4285">
          <p15:clr>
            <a:srgbClr val="E46962"/>
          </p15:clr>
        </p15:guide>
        <p15:guide id="11" pos="3753">
          <p15:clr>
            <a:srgbClr val="E46962"/>
          </p15:clr>
        </p15:guide>
        <p15:guide id="12" pos="3834">
          <p15:clr>
            <a:srgbClr val="E46962"/>
          </p15:clr>
        </p15:guide>
        <p15:guide id="13" pos="1926">
          <p15:clr>
            <a:srgbClr val="E46962"/>
          </p15:clr>
        </p15:guide>
        <p15:guide id="14" pos="2007">
          <p15:clr>
            <a:srgbClr val="E46962"/>
          </p15:clr>
        </p15:guide>
        <p15:guide id="15" orient="horz" pos="299">
          <p15:clr>
            <a:srgbClr val="E46962"/>
          </p15:clr>
        </p15:guide>
        <p15:guide id="16" orient="horz" pos="2950">
          <p15:clr>
            <a:srgbClr val="E46962"/>
          </p15:clr>
        </p15:guide>
        <p15:guide id="17" orient="horz" pos="907">
          <p15:clr>
            <a:srgbClr val="E46962"/>
          </p15:clr>
        </p15:guide>
        <p15:guide id="18" orient="horz" pos="980">
          <p15:clr>
            <a:srgbClr val="E46962"/>
          </p15:clr>
        </p15:guide>
        <p15:guide id="19" orient="horz" pos="1588">
          <p15:clr>
            <a:srgbClr val="E46962"/>
          </p15:clr>
        </p15:guide>
        <p15:guide id="20" orient="horz" pos="1661">
          <p15:clr>
            <a:srgbClr val="E46962"/>
          </p15:clr>
        </p15:guide>
        <p15:guide id="21" orient="horz" pos="2269">
          <p15:clr>
            <a:srgbClr val="E46962"/>
          </p15:clr>
        </p15:guide>
        <p15:guide id="22" orient="horz" pos="2341">
          <p15:clr>
            <a:srgbClr val="E46962"/>
          </p15:clr>
        </p15:guide>
        <p15:guide id="23" orient="horz" pos="301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405" name="Shape 405"/>
        <p:cNvGrpSpPr/>
        <p:nvPr/>
      </p:nvGrpSpPr>
      <p:grpSpPr>
        <a:xfrm>
          <a:off x="0" y="0"/>
          <a:ext cx="0" cy="0"/>
          <a:chOff x="0" y="0"/>
          <a:chExt cx="0" cy="0"/>
        </a:xfrm>
      </p:grpSpPr>
      <p:cxnSp>
        <p:nvCxnSpPr>
          <p:cNvPr id="406" name="Google Shape;406;p59"/>
          <p:cNvCxnSpPr/>
          <p:nvPr/>
        </p:nvCxnSpPr>
        <p:spPr>
          <a:xfrm>
            <a:off x="283850" y="1467534"/>
            <a:ext cx="8573100" cy="0"/>
          </a:xfrm>
          <a:prstGeom prst="straightConnector1">
            <a:avLst/>
          </a:prstGeom>
          <a:noFill/>
          <a:ln cap="flat" cmpd="sng" w="9525">
            <a:solidFill>
              <a:schemeClr val="lt1"/>
            </a:solidFill>
            <a:prstDash val="solid"/>
            <a:round/>
            <a:headEnd len="med" w="med" type="none"/>
            <a:tailEnd len="med" w="med" type="none"/>
          </a:ln>
        </p:spPr>
      </p:cxnSp>
      <p:cxnSp>
        <p:nvCxnSpPr>
          <p:cNvPr id="407" name="Google Shape;407;p59"/>
          <p:cNvCxnSpPr/>
          <p:nvPr/>
        </p:nvCxnSpPr>
        <p:spPr>
          <a:xfrm>
            <a:off x="283850" y="829634"/>
            <a:ext cx="8573100" cy="0"/>
          </a:xfrm>
          <a:prstGeom prst="straightConnector1">
            <a:avLst/>
          </a:prstGeom>
          <a:noFill/>
          <a:ln cap="flat" cmpd="sng" w="9525">
            <a:solidFill>
              <a:schemeClr val="lt1"/>
            </a:solidFill>
            <a:prstDash val="solid"/>
            <a:round/>
            <a:headEnd len="med" w="med" type="none"/>
            <a:tailEnd len="med" w="med" type="none"/>
          </a:ln>
        </p:spPr>
      </p:cxnSp>
      <p:sp>
        <p:nvSpPr>
          <p:cNvPr id="408" name="Google Shape;408;p59"/>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09" name="Google Shape;409;p59"/>
          <p:cNvSpPr txBox="1"/>
          <p:nvPr>
            <p:ph type="title"/>
          </p:nvPr>
        </p:nvSpPr>
        <p:spPr>
          <a:xfrm>
            <a:off x="283850" y="224410"/>
            <a:ext cx="6683700" cy="1236900"/>
          </a:xfrm>
          <a:prstGeom prst="rect">
            <a:avLst/>
          </a:prstGeom>
        </p:spPr>
        <p:txBody>
          <a:bodyPr anchorCtr="0" anchor="t" bIns="91425" lIns="0" spcFirstLastPara="1" rIns="91425" wrap="square" tIns="91425">
            <a:noAutofit/>
          </a:bodyPr>
          <a:lstStyle/>
          <a:p>
            <a:pPr indent="0" lvl="0" marL="0" rtl="0" algn="l">
              <a:spcBef>
                <a:spcPts val="0"/>
              </a:spcBef>
              <a:spcAft>
                <a:spcPts val="0"/>
              </a:spcAft>
              <a:buClr>
                <a:schemeClr val="lt1"/>
              </a:buClr>
              <a:buSzPts val="1100"/>
              <a:buFont typeface="Arial"/>
              <a:buNone/>
            </a:pPr>
            <a:r>
              <a:rPr lang="en"/>
              <a:t>System Implementation Midterm</a:t>
            </a:r>
            <a:endParaRPr/>
          </a:p>
          <a:p>
            <a:pPr indent="0" lvl="0" marL="0" rtl="0" algn="l">
              <a:spcBef>
                <a:spcPts val="0"/>
              </a:spcBef>
              <a:spcAft>
                <a:spcPts val="0"/>
              </a:spcAft>
              <a:buNone/>
            </a:pPr>
            <a:r>
              <a:rPr lang="en"/>
              <a:t>Presentation</a:t>
            </a:r>
            <a:endParaRPr/>
          </a:p>
        </p:txBody>
      </p:sp>
      <p:sp>
        <p:nvSpPr>
          <p:cNvPr id="410" name="Google Shape;410;p59"/>
          <p:cNvSpPr txBox="1"/>
          <p:nvPr>
            <p:ph idx="4" type="title"/>
          </p:nvPr>
        </p:nvSpPr>
        <p:spPr>
          <a:xfrm>
            <a:off x="284850" y="3236625"/>
            <a:ext cx="2054700" cy="291000"/>
          </a:xfrm>
          <a:prstGeom prst="rect">
            <a:avLst/>
          </a:prstGeom>
        </p:spPr>
        <p:txBody>
          <a:bodyPr anchorCtr="0" anchor="ctr" bIns="0" lIns="0" spcFirstLastPara="1" rIns="0" wrap="square" tIns="0">
            <a:spAutoFit/>
          </a:bodyPr>
          <a:lstStyle/>
          <a:p>
            <a:pPr indent="0" lvl="0" marL="0" rtl="0" algn="l">
              <a:spcBef>
                <a:spcPts val="0"/>
              </a:spcBef>
              <a:spcAft>
                <a:spcPts val="0"/>
              </a:spcAft>
              <a:buNone/>
            </a:pPr>
            <a:r>
              <a:rPr lang="en" sz="2100"/>
              <a:t>By: </a:t>
            </a:r>
            <a:r>
              <a:rPr lang="en" sz="2100"/>
              <a:t>Emma Salo</a:t>
            </a:r>
            <a:endParaRPr sz="2100"/>
          </a:p>
        </p:txBody>
      </p:sp>
      <p:cxnSp>
        <p:nvCxnSpPr>
          <p:cNvPr id="411" name="Google Shape;411;p59"/>
          <p:cNvCxnSpPr/>
          <p:nvPr/>
        </p:nvCxnSpPr>
        <p:spPr>
          <a:xfrm>
            <a:off x="283850" y="4683734"/>
            <a:ext cx="8573100" cy="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44" name="Shape 544"/>
        <p:cNvGrpSpPr/>
        <p:nvPr/>
      </p:nvGrpSpPr>
      <p:grpSpPr>
        <a:xfrm>
          <a:off x="0" y="0"/>
          <a:ext cx="0" cy="0"/>
          <a:chOff x="0" y="0"/>
          <a:chExt cx="0" cy="0"/>
        </a:xfrm>
      </p:grpSpPr>
      <p:sp>
        <p:nvSpPr>
          <p:cNvPr id="545" name="Google Shape;545;p68"/>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46" name="Google Shape;546;p68"/>
          <p:cNvSpPr txBox="1"/>
          <p:nvPr>
            <p:ph type="title"/>
          </p:nvPr>
        </p:nvSpPr>
        <p:spPr>
          <a:xfrm>
            <a:off x="284850" y="285900"/>
            <a:ext cx="6423900" cy="471000"/>
          </a:xfrm>
          <a:prstGeom prst="rect">
            <a:avLst/>
          </a:prstGeom>
          <a:noFill/>
        </p:spPr>
        <p:txBody>
          <a:bodyPr anchorCtr="0" anchor="t" bIns="0" lIns="0" spcFirstLastPara="1" rIns="0" wrap="square" tIns="0">
            <a:spAutoFit/>
          </a:bodyPr>
          <a:lstStyle/>
          <a:p>
            <a:pPr indent="0" lvl="0" marL="0" rtl="0" algn="l">
              <a:spcBef>
                <a:spcPts val="0"/>
              </a:spcBef>
              <a:spcAft>
                <a:spcPts val="0"/>
              </a:spcAft>
              <a:buNone/>
            </a:pPr>
            <a:r>
              <a:rPr lang="en">
                <a:solidFill>
                  <a:schemeClr val="lt1"/>
                </a:solidFill>
              </a:rPr>
              <a:t>Risk Assessment Matrix</a:t>
            </a:r>
            <a:endParaRPr>
              <a:solidFill>
                <a:schemeClr val="lt1"/>
              </a:solidFill>
            </a:endParaRPr>
          </a:p>
        </p:txBody>
      </p:sp>
      <p:pic>
        <p:nvPicPr>
          <p:cNvPr id="547" name="Google Shape;547;p68"/>
          <p:cNvPicPr preferRelativeResize="0"/>
          <p:nvPr/>
        </p:nvPicPr>
        <p:blipFill>
          <a:blip r:embed="rId3">
            <a:alphaModFix/>
          </a:blip>
          <a:stretch>
            <a:fillRect/>
          </a:stretch>
        </p:blipFill>
        <p:spPr>
          <a:xfrm>
            <a:off x="152400" y="1436263"/>
            <a:ext cx="8839200" cy="2170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551" name="Shape 551"/>
        <p:cNvGrpSpPr/>
        <p:nvPr/>
      </p:nvGrpSpPr>
      <p:grpSpPr>
        <a:xfrm>
          <a:off x="0" y="0"/>
          <a:ext cx="0" cy="0"/>
          <a:chOff x="0" y="0"/>
          <a:chExt cx="0" cy="0"/>
        </a:xfrm>
      </p:grpSpPr>
      <p:sp>
        <p:nvSpPr>
          <p:cNvPr id="552" name="Google Shape;552;p69"/>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53" name="Google Shape;553;p69"/>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solidFill>
                  <a:schemeClr val="dk1"/>
                </a:solidFill>
              </a:rPr>
              <a:t>Data Migration | ETL</a:t>
            </a:r>
            <a:endParaRPr>
              <a:solidFill>
                <a:schemeClr val="dk1"/>
              </a:solidFill>
            </a:endParaRPr>
          </a:p>
        </p:txBody>
      </p:sp>
      <p:sp>
        <p:nvSpPr>
          <p:cNvPr id="554" name="Google Shape;554;p69"/>
          <p:cNvSpPr txBox="1"/>
          <p:nvPr>
            <p:ph type="title"/>
          </p:nvPr>
        </p:nvSpPr>
        <p:spPr>
          <a:xfrm>
            <a:off x="229750" y="1571375"/>
            <a:ext cx="2471400" cy="31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Legacy sources</a:t>
            </a:r>
            <a:endParaRPr sz="2400">
              <a:solidFill>
                <a:schemeClr val="dk1"/>
              </a:solidFill>
            </a:endParaRPr>
          </a:p>
        </p:txBody>
      </p:sp>
      <p:sp>
        <p:nvSpPr>
          <p:cNvPr id="555" name="Google Shape;555;p69"/>
          <p:cNvSpPr txBox="1"/>
          <p:nvPr>
            <p:ph type="title"/>
          </p:nvPr>
        </p:nvSpPr>
        <p:spPr>
          <a:xfrm>
            <a:off x="229750" y="2652075"/>
            <a:ext cx="2471400" cy="314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Extract</a:t>
            </a:r>
            <a:endParaRPr sz="2400">
              <a:solidFill>
                <a:schemeClr val="dk1"/>
              </a:solidFill>
            </a:endParaRPr>
          </a:p>
        </p:txBody>
      </p:sp>
      <p:sp>
        <p:nvSpPr>
          <p:cNvPr id="556" name="Google Shape;556;p69"/>
          <p:cNvSpPr txBox="1"/>
          <p:nvPr>
            <p:ph type="title"/>
          </p:nvPr>
        </p:nvSpPr>
        <p:spPr>
          <a:xfrm>
            <a:off x="284850" y="3601975"/>
            <a:ext cx="2471400" cy="7851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Transform - </a:t>
            </a:r>
            <a:r>
              <a:rPr lang="en" sz="1800">
                <a:solidFill>
                  <a:schemeClr val="dk1"/>
                </a:solidFill>
              </a:rPr>
              <a:t>map metadata, OCR scans, deduplicate</a:t>
            </a:r>
            <a:endParaRPr sz="1800">
              <a:solidFill>
                <a:schemeClr val="dk1"/>
              </a:solidFill>
            </a:endParaRPr>
          </a:p>
        </p:txBody>
      </p:sp>
      <p:sp>
        <p:nvSpPr>
          <p:cNvPr id="557" name="Google Shape;557;p69"/>
          <p:cNvSpPr txBox="1"/>
          <p:nvPr>
            <p:ph type="title"/>
          </p:nvPr>
        </p:nvSpPr>
        <p:spPr>
          <a:xfrm>
            <a:off x="5566350" y="1683975"/>
            <a:ext cx="2471400" cy="8373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Load - </a:t>
            </a:r>
            <a:r>
              <a:rPr lang="en" sz="2000">
                <a:solidFill>
                  <a:schemeClr val="dk1"/>
                </a:solidFill>
              </a:rPr>
              <a:t>bulk API, RBAC, and ethical guidelines</a:t>
            </a:r>
            <a:endParaRPr sz="2000">
              <a:solidFill>
                <a:schemeClr val="dk1"/>
              </a:solidFill>
            </a:endParaRPr>
          </a:p>
        </p:txBody>
      </p:sp>
      <p:sp>
        <p:nvSpPr>
          <p:cNvPr id="558" name="Google Shape;558;p69"/>
          <p:cNvSpPr txBox="1"/>
          <p:nvPr>
            <p:ph type="title"/>
          </p:nvPr>
        </p:nvSpPr>
        <p:spPr>
          <a:xfrm>
            <a:off x="5566350" y="3141275"/>
            <a:ext cx="2471400" cy="5757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Verify - </a:t>
            </a:r>
            <a:r>
              <a:rPr lang="en" sz="2000">
                <a:solidFill>
                  <a:schemeClr val="dk1"/>
                </a:solidFill>
              </a:rPr>
              <a:t>counts, sampling</a:t>
            </a:r>
            <a:endParaRPr sz="2000">
              <a:solidFill>
                <a:schemeClr val="dk1"/>
              </a:solidFill>
            </a:endParaRPr>
          </a:p>
        </p:txBody>
      </p:sp>
      <p:sp>
        <p:nvSpPr>
          <p:cNvPr id="559" name="Google Shape;559;p69"/>
          <p:cNvSpPr/>
          <p:nvPr/>
        </p:nvSpPr>
        <p:spPr>
          <a:xfrm>
            <a:off x="178800" y="1440575"/>
            <a:ext cx="2683500" cy="57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0" name="Google Shape;560;p69"/>
          <p:cNvSpPr/>
          <p:nvPr/>
        </p:nvSpPr>
        <p:spPr>
          <a:xfrm>
            <a:off x="178800" y="2521275"/>
            <a:ext cx="2683500" cy="575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1" name="Google Shape;561;p69"/>
          <p:cNvSpPr/>
          <p:nvPr/>
        </p:nvSpPr>
        <p:spPr>
          <a:xfrm>
            <a:off x="178800" y="3516425"/>
            <a:ext cx="2683500" cy="937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2" name="Google Shape;562;p69"/>
          <p:cNvSpPr/>
          <p:nvPr/>
        </p:nvSpPr>
        <p:spPr>
          <a:xfrm>
            <a:off x="5343000" y="1571375"/>
            <a:ext cx="2683500" cy="1080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63" name="Google Shape;563;p69"/>
          <p:cNvSpPr/>
          <p:nvPr/>
        </p:nvSpPr>
        <p:spPr>
          <a:xfrm>
            <a:off x="5343000" y="3036575"/>
            <a:ext cx="2683500" cy="78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64" name="Google Shape;564;p69"/>
          <p:cNvCxnSpPr>
            <a:stCxn id="559" idx="2"/>
            <a:endCxn id="560" idx="0"/>
          </p:cNvCxnSpPr>
          <p:nvPr/>
        </p:nvCxnSpPr>
        <p:spPr>
          <a:xfrm>
            <a:off x="1520550" y="2016275"/>
            <a:ext cx="0" cy="504900"/>
          </a:xfrm>
          <a:prstGeom prst="straightConnector1">
            <a:avLst/>
          </a:prstGeom>
          <a:noFill/>
          <a:ln cap="flat" cmpd="sng" w="9525">
            <a:solidFill>
              <a:schemeClr val="dk2"/>
            </a:solidFill>
            <a:prstDash val="solid"/>
            <a:round/>
            <a:headEnd len="med" w="med" type="none"/>
            <a:tailEnd len="med" w="med" type="triangle"/>
          </a:ln>
        </p:spPr>
      </p:cxnSp>
      <p:cxnSp>
        <p:nvCxnSpPr>
          <p:cNvPr id="565" name="Google Shape;565;p69"/>
          <p:cNvCxnSpPr>
            <a:stCxn id="560" idx="2"/>
            <a:endCxn id="561" idx="0"/>
          </p:cNvCxnSpPr>
          <p:nvPr/>
        </p:nvCxnSpPr>
        <p:spPr>
          <a:xfrm>
            <a:off x="1520550" y="3096975"/>
            <a:ext cx="0" cy="419400"/>
          </a:xfrm>
          <a:prstGeom prst="straightConnector1">
            <a:avLst/>
          </a:prstGeom>
          <a:noFill/>
          <a:ln cap="flat" cmpd="sng" w="9525">
            <a:solidFill>
              <a:schemeClr val="dk2"/>
            </a:solidFill>
            <a:prstDash val="solid"/>
            <a:round/>
            <a:headEnd len="med" w="med" type="none"/>
            <a:tailEnd len="med" w="med" type="triangle"/>
          </a:ln>
        </p:spPr>
      </p:cxnSp>
      <p:cxnSp>
        <p:nvCxnSpPr>
          <p:cNvPr id="566" name="Google Shape;566;p69"/>
          <p:cNvCxnSpPr>
            <a:stCxn id="561" idx="3"/>
            <a:endCxn id="562" idx="1"/>
          </p:cNvCxnSpPr>
          <p:nvPr/>
        </p:nvCxnSpPr>
        <p:spPr>
          <a:xfrm flipH="1" rot="10800000">
            <a:off x="2862300" y="2111675"/>
            <a:ext cx="2480700" cy="1873500"/>
          </a:xfrm>
          <a:prstGeom prst="bentConnector3">
            <a:avLst>
              <a:gd fmla="val 50000" name="adj1"/>
            </a:avLst>
          </a:prstGeom>
          <a:noFill/>
          <a:ln cap="flat" cmpd="sng" w="9525">
            <a:solidFill>
              <a:schemeClr val="dk2"/>
            </a:solidFill>
            <a:prstDash val="solid"/>
            <a:round/>
            <a:headEnd len="med" w="med" type="none"/>
            <a:tailEnd len="med" w="med" type="triangle"/>
          </a:ln>
        </p:spPr>
      </p:cxnSp>
      <p:cxnSp>
        <p:nvCxnSpPr>
          <p:cNvPr id="567" name="Google Shape;567;p69"/>
          <p:cNvCxnSpPr>
            <a:stCxn id="562" idx="2"/>
            <a:endCxn id="563" idx="0"/>
          </p:cNvCxnSpPr>
          <p:nvPr/>
        </p:nvCxnSpPr>
        <p:spPr>
          <a:xfrm>
            <a:off x="6684750" y="2651975"/>
            <a:ext cx="0" cy="384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571" name="Shape 571"/>
        <p:cNvGrpSpPr/>
        <p:nvPr/>
      </p:nvGrpSpPr>
      <p:grpSpPr>
        <a:xfrm>
          <a:off x="0" y="0"/>
          <a:ext cx="0" cy="0"/>
          <a:chOff x="0" y="0"/>
          <a:chExt cx="0" cy="0"/>
        </a:xfrm>
      </p:grpSpPr>
      <p:sp>
        <p:nvSpPr>
          <p:cNvPr id="572" name="Google Shape;572;p70"/>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73" name="Google Shape;573;p70"/>
          <p:cNvSpPr txBox="1"/>
          <p:nvPr>
            <p:ph idx="15" type="title"/>
          </p:nvPr>
        </p:nvSpPr>
        <p:spPr>
          <a:xfrm>
            <a:off x="283850" y="285900"/>
            <a:ext cx="8571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solidFill>
                  <a:schemeClr val="dk1"/>
                </a:solidFill>
              </a:rPr>
              <a:t>Test Plan</a:t>
            </a:r>
            <a:endParaRPr>
              <a:solidFill>
                <a:schemeClr val="dk1"/>
              </a:solidFill>
            </a:endParaRPr>
          </a:p>
        </p:txBody>
      </p:sp>
      <p:graphicFrame>
        <p:nvGraphicFramePr>
          <p:cNvPr id="574" name="Google Shape;574;p70"/>
          <p:cNvGraphicFramePr/>
          <p:nvPr/>
        </p:nvGraphicFramePr>
        <p:xfrm>
          <a:off x="0" y="961450"/>
          <a:ext cx="3000000" cy="3000000"/>
        </p:xfrm>
        <a:graphic>
          <a:graphicData uri="http://schemas.openxmlformats.org/drawingml/2006/table">
            <a:tbl>
              <a:tblPr>
                <a:noFill/>
                <a:tableStyleId>{9273CE8A-F305-4C75-A819-6EC0A52B7B8D}</a:tableStyleId>
              </a:tblPr>
              <a:tblGrid>
                <a:gridCol w="3048000"/>
                <a:gridCol w="3048000"/>
                <a:gridCol w="3048000"/>
              </a:tblGrid>
              <a:tr h="594125">
                <a:tc>
                  <a:txBody>
                    <a:bodyPr/>
                    <a:lstStyle/>
                    <a:p>
                      <a:pPr indent="0" lvl="0" marL="0" rtl="0" algn="ctr">
                        <a:spcBef>
                          <a:spcPts val="0"/>
                        </a:spcBef>
                        <a:spcAft>
                          <a:spcPts val="0"/>
                        </a:spcAft>
                        <a:buNone/>
                      </a:pPr>
                      <a:r>
                        <a:rPr lang="en">
                          <a:solidFill>
                            <a:schemeClr val="dk1"/>
                          </a:solidFill>
                        </a:rPr>
                        <a:t>Scope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Objectives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rPr>
                        <a:t>Environment/Tools</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5175">
                <a:tc>
                  <a:txBody>
                    <a:bodyPr/>
                    <a:lstStyle/>
                    <a:p>
                      <a:pPr indent="0" lvl="0" marL="0" rtl="0" algn="l">
                        <a:spcBef>
                          <a:spcPts val="0"/>
                        </a:spcBef>
                        <a:spcAft>
                          <a:spcPts val="0"/>
                        </a:spcAft>
                        <a:buNone/>
                      </a:pPr>
                      <a:r>
                        <a:rPr lang="en">
                          <a:solidFill>
                            <a:schemeClr val="dk1"/>
                          </a:solidFill>
                        </a:rPr>
                        <a:t>Functional performance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OCR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Search</a:t>
                      </a:r>
                      <a:endParaRPr>
                        <a:solidFill>
                          <a:schemeClr val="dk1"/>
                        </a:solidFill>
                      </a:endParaRPr>
                    </a:p>
                    <a:p>
                      <a:pPr indent="0" lvl="0" marL="457200" rtl="0" algn="l">
                        <a:spcBef>
                          <a:spcPts val="0"/>
                        </a:spcBef>
                        <a:spcAft>
                          <a:spcPts val="0"/>
                        </a:spcAft>
                        <a:buNone/>
                      </a:pPr>
                      <a:r>
                        <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Playwright</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5175">
                <a:tc>
                  <a:txBody>
                    <a:bodyPr/>
                    <a:lstStyle/>
                    <a:p>
                      <a:pPr indent="0" lvl="0" marL="0" rtl="0" algn="l">
                        <a:spcBef>
                          <a:spcPts val="0"/>
                        </a:spcBef>
                        <a:spcAft>
                          <a:spcPts val="0"/>
                        </a:spcAft>
                        <a:buNone/>
                      </a:pPr>
                      <a:r>
                        <a:rPr lang="en">
                          <a:solidFill>
                            <a:schemeClr val="dk1"/>
                          </a:solidFill>
                        </a:rPr>
                        <a:t>Security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Ethical compliance</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RBAC active</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Postman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55175">
                <a:tc>
                  <a:txBody>
                    <a:bodyPr/>
                    <a:lstStyle/>
                    <a:p>
                      <a:pPr indent="0" lvl="0" marL="0" rtl="0" algn="l">
                        <a:spcBef>
                          <a:spcPts val="0"/>
                        </a:spcBef>
                        <a:spcAft>
                          <a:spcPts val="0"/>
                        </a:spcAft>
                        <a:buNone/>
                      </a:pPr>
                      <a:r>
                        <a:rPr lang="en">
                          <a:solidFill>
                            <a:schemeClr val="dk1"/>
                          </a:solidFill>
                        </a:rPr>
                        <a:t>Data</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17500" lvl="0" marL="457200" rtl="0" algn="l">
                        <a:spcBef>
                          <a:spcPts val="0"/>
                        </a:spcBef>
                        <a:spcAft>
                          <a:spcPts val="0"/>
                        </a:spcAft>
                        <a:buClr>
                          <a:schemeClr val="dk1"/>
                        </a:buClr>
                        <a:buSzPts val="1400"/>
                        <a:buChar char="●"/>
                      </a:pPr>
                      <a:r>
                        <a:rPr lang="en">
                          <a:solidFill>
                            <a:schemeClr val="dk1"/>
                          </a:solidFill>
                        </a:rPr>
                        <a:t>Migration accuracy</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rPr>
                        <a:t>Postman</a:t>
                      </a:r>
                      <a:endParaRPr>
                        <a:solidFill>
                          <a:schemeClr val="dk1"/>
                        </a:solidFill>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78" name="Shape 578"/>
        <p:cNvGrpSpPr/>
        <p:nvPr/>
      </p:nvGrpSpPr>
      <p:grpSpPr>
        <a:xfrm>
          <a:off x="0" y="0"/>
          <a:ext cx="0" cy="0"/>
          <a:chOff x="0" y="0"/>
          <a:chExt cx="0" cy="0"/>
        </a:xfrm>
      </p:grpSpPr>
      <p:sp>
        <p:nvSpPr>
          <p:cNvPr id="579" name="Google Shape;579;p71"/>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Test Cases</a:t>
            </a:r>
            <a:endParaRPr/>
          </a:p>
        </p:txBody>
      </p:sp>
      <p:sp>
        <p:nvSpPr>
          <p:cNvPr id="580" name="Google Shape;580;p71"/>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581" name="Google Shape;581;p71"/>
          <p:cNvCxnSpPr/>
          <p:nvPr/>
        </p:nvCxnSpPr>
        <p:spPr>
          <a:xfrm>
            <a:off x="284850" y="924950"/>
            <a:ext cx="6400200" cy="0"/>
          </a:xfrm>
          <a:prstGeom prst="straightConnector1">
            <a:avLst/>
          </a:prstGeom>
          <a:noFill/>
          <a:ln cap="flat" cmpd="sng" w="9525">
            <a:solidFill>
              <a:schemeClr val="lt1"/>
            </a:solidFill>
            <a:prstDash val="solid"/>
            <a:round/>
            <a:headEnd len="med" w="med" type="none"/>
            <a:tailEnd len="med" w="med" type="none"/>
          </a:ln>
        </p:spPr>
      </p:cxnSp>
      <p:cxnSp>
        <p:nvCxnSpPr>
          <p:cNvPr id="582" name="Google Shape;582;p71"/>
          <p:cNvCxnSpPr/>
          <p:nvPr/>
        </p:nvCxnSpPr>
        <p:spPr>
          <a:xfrm>
            <a:off x="284850" y="2925875"/>
            <a:ext cx="6400200" cy="0"/>
          </a:xfrm>
          <a:prstGeom prst="straightConnector1">
            <a:avLst/>
          </a:prstGeom>
          <a:noFill/>
          <a:ln cap="flat" cmpd="sng" w="9525">
            <a:solidFill>
              <a:schemeClr val="lt1"/>
            </a:solidFill>
            <a:prstDash val="solid"/>
            <a:round/>
            <a:headEnd len="med" w="med" type="none"/>
            <a:tailEnd len="med" w="med" type="none"/>
          </a:ln>
        </p:spPr>
      </p:cxnSp>
      <p:sp>
        <p:nvSpPr>
          <p:cNvPr id="583" name="Google Shape;583;p71"/>
          <p:cNvSpPr txBox="1"/>
          <p:nvPr>
            <p:ph type="title"/>
          </p:nvPr>
        </p:nvSpPr>
        <p:spPr>
          <a:xfrm>
            <a:off x="273000" y="993650"/>
            <a:ext cx="6423900" cy="34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TC0001 - Ethical Wall Enforcement</a:t>
            </a:r>
            <a:endParaRPr sz="2400"/>
          </a:p>
        </p:txBody>
      </p:sp>
      <p:sp>
        <p:nvSpPr>
          <p:cNvPr id="584" name="Google Shape;584;p71"/>
          <p:cNvSpPr txBox="1"/>
          <p:nvPr>
            <p:ph type="title"/>
          </p:nvPr>
        </p:nvSpPr>
        <p:spPr>
          <a:xfrm>
            <a:off x="273000" y="2994650"/>
            <a:ext cx="6423900" cy="34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TC0002 - OCR Success and Searchability</a:t>
            </a:r>
            <a:endParaRPr sz="2400"/>
          </a:p>
        </p:txBody>
      </p:sp>
      <p:sp>
        <p:nvSpPr>
          <p:cNvPr id="585" name="Google Shape;585;p71"/>
          <p:cNvSpPr txBox="1"/>
          <p:nvPr>
            <p:ph type="title"/>
          </p:nvPr>
        </p:nvSpPr>
        <p:spPr>
          <a:xfrm>
            <a:off x="284850" y="1406450"/>
            <a:ext cx="7175100" cy="3441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Employee A does not have access to Case 1</a:t>
            </a:r>
            <a:endParaRPr sz="2400"/>
          </a:p>
        </p:txBody>
      </p:sp>
      <p:sp>
        <p:nvSpPr>
          <p:cNvPr id="586" name="Google Shape;586;p71"/>
          <p:cNvSpPr txBox="1"/>
          <p:nvPr>
            <p:ph type="title"/>
          </p:nvPr>
        </p:nvSpPr>
        <p:spPr>
          <a:xfrm>
            <a:off x="273000" y="1898813"/>
            <a:ext cx="6423900" cy="3441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Employee A tries to access Case 1</a:t>
            </a:r>
            <a:endParaRPr sz="2400"/>
          </a:p>
        </p:txBody>
      </p:sp>
      <p:sp>
        <p:nvSpPr>
          <p:cNvPr id="587" name="Google Shape;587;p71"/>
          <p:cNvSpPr txBox="1"/>
          <p:nvPr>
            <p:ph type="title"/>
          </p:nvPr>
        </p:nvSpPr>
        <p:spPr>
          <a:xfrm>
            <a:off x="273000" y="2391188"/>
            <a:ext cx="6423900" cy="3441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Access denied; attempt logged</a:t>
            </a:r>
            <a:endParaRPr sz="2400"/>
          </a:p>
        </p:txBody>
      </p:sp>
      <p:sp>
        <p:nvSpPr>
          <p:cNvPr id="588" name="Google Shape;588;p71"/>
          <p:cNvSpPr txBox="1"/>
          <p:nvPr>
            <p:ph type="title"/>
          </p:nvPr>
        </p:nvSpPr>
        <p:spPr>
          <a:xfrm>
            <a:off x="273000" y="3383075"/>
            <a:ext cx="8210100" cy="3441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One PDF contains “default judgment” for John Doe</a:t>
            </a:r>
            <a:endParaRPr sz="2400"/>
          </a:p>
        </p:txBody>
      </p:sp>
      <p:sp>
        <p:nvSpPr>
          <p:cNvPr id="589" name="Google Shape;589;p71"/>
          <p:cNvSpPr txBox="1"/>
          <p:nvPr>
            <p:ph type="title"/>
          </p:nvPr>
        </p:nvSpPr>
        <p:spPr>
          <a:xfrm>
            <a:off x="273000" y="3857450"/>
            <a:ext cx="7942500" cy="3441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Search for PDF and  “default judgment John Doe”</a:t>
            </a:r>
            <a:endParaRPr sz="2400"/>
          </a:p>
        </p:txBody>
      </p:sp>
      <p:sp>
        <p:nvSpPr>
          <p:cNvPr id="590" name="Google Shape;590;p71"/>
          <p:cNvSpPr txBox="1"/>
          <p:nvPr>
            <p:ph type="title"/>
          </p:nvPr>
        </p:nvSpPr>
        <p:spPr>
          <a:xfrm>
            <a:off x="273000" y="4331813"/>
            <a:ext cx="6423900" cy="344100"/>
          </a:xfrm>
          <a:prstGeom prst="rect">
            <a:avLst/>
          </a:prstGeom>
        </p:spPr>
        <p:txBody>
          <a:bodyPr anchorCtr="0" anchor="t" bIns="0" lIns="0" spcFirstLastPara="1" rIns="0" wrap="square" tIns="0">
            <a:noAutofit/>
          </a:bodyPr>
          <a:lstStyle/>
          <a:p>
            <a:pPr indent="-381000" lvl="0" marL="457200" rtl="0" algn="l">
              <a:spcBef>
                <a:spcPts val="0"/>
              </a:spcBef>
              <a:spcAft>
                <a:spcPts val="0"/>
              </a:spcAft>
              <a:buSzPts val="2400"/>
              <a:buChar char="●"/>
            </a:pPr>
            <a:r>
              <a:rPr lang="en" sz="2400"/>
              <a:t>One search result; accurate match</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594" name="Shape 594"/>
        <p:cNvGrpSpPr/>
        <p:nvPr/>
      </p:nvGrpSpPr>
      <p:grpSpPr>
        <a:xfrm>
          <a:off x="0" y="0"/>
          <a:ext cx="0" cy="0"/>
          <a:chOff x="0" y="0"/>
          <a:chExt cx="0" cy="0"/>
        </a:xfrm>
      </p:grpSpPr>
      <p:sp>
        <p:nvSpPr>
          <p:cNvPr id="595" name="Google Shape;595;p72"/>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96" name="Google Shape;596;p72"/>
          <p:cNvSpPr txBox="1"/>
          <p:nvPr/>
        </p:nvSpPr>
        <p:spPr>
          <a:xfrm>
            <a:off x="284850" y="286800"/>
            <a:ext cx="6813000" cy="1043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lnSpc>
                <a:spcPct val="85000"/>
              </a:lnSpc>
              <a:spcBef>
                <a:spcPts val="0"/>
              </a:spcBef>
              <a:spcAft>
                <a:spcPts val="0"/>
              </a:spcAft>
              <a:buNone/>
            </a:pPr>
            <a:r>
              <a:rPr lang="en" sz="3600">
                <a:solidFill>
                  <a:schemeClr val="dk1"/>
                </a:solidFill>
                <a:latin typeface="Inter"/>
                <a:ea typeface="Inter"/>
                <a:cs typeface="Inter"/>
                <a:sym typeface="Inter"/>
              </a:rPr>
              <a:t>Key Success Factors &amp; Post-Implementation Review</a:t>
            </a:r>
            <a:endParaRPr sz="3600">
              <a:solidFill>
                <a:schemeClr val="dk1"/>
              </a:solidFill>
              <a:latin typeface="Inter"/>
              <a:ea typeface="Inter"/>
              <a:cs typeface="Inter"/>
              <a:sym typeface="Inter"/>
            </a:endParaRPr>
          </a:p>
        </p:txBody>
      </p:sp>
      <p:cxnSp>
        <p:nvCxnSpPr>
          <p:cNvPr id="597" name="Google Shape;597;p72"/>
          <p:cNvCxnSpPr/>
          <p:nvPr/>
        </p:nvCxnSpPr>
        <p:spPr>
          <a:xfrm>
            <a:off x="284850" y="1834875"/>
            <a:ext cx="2056200" cy="0"/>
          </a:xfrm>
          <a:prstGeom prst="straightConnector1">
            <a:avLst/>
          </a:prstGeom>
          <a:noFill/>
          <a:ln cap="flat" cmpd="sng" w="9525">
            <a:solidFill>
              <a:schemeClr val="dk1"/>
            </a:solidFill>
            <a:prstDash val="solid"/>
            <a:round/>
            <a:headEnd len="med" w="med" type="none"/>
            <a:tailEnd len="med" w="med" type="none"/>
          </a:ln>
        </p:spPr>
      </p:cxnSp>
      <p:cxnSp>
        <p:nvCxnSpPr>
          <p:cNvPr id="598" name="Google Shape;598;p72"/>
          <p:cNvCxnSpPr/>
          <p:nvPr/>
        </p:nvCxnSpPr>
        <p:spPr>
          <a:xfrm>
            <a:off x="284850" y="3416775"/>
            <a:ext cx="2056200" cy="0"/>
          </a:xfrm>
          <a:prstGeom prst="straightConnector1">
            <a:avLst/>
          </a:prstGeom>
          <a:noFill/>
          <a:ln cap="flat" cmpd="sng" w="9525">
            <a:solidFill>
              <a:schemeClr val="dk1"/>
            </a:solidFill>
            <a:prstDash val="solid"/>
            <a:round/>
            <a:headEnd len="med" w="med" type="none"/>
            <a:tailEnd len="med" w="med" type="none"/>
          </a:ln>
        </p:spPr>
      </p:cxnSp>
      <p:cxnSp>
        <p:nvCxnSpPr>
          <p:cNvPr id="599" name="Google Shape;599;p72"/>
          <p:cNvCxnSpPr/>
          <p:nvPr/>
        </p:nvCxnSpPr>
        <p:spPr>
          <a:xfrm>
            <a:off x="2456700" y="1834875"/>
            <a:ext cx="6400200" cy="0"/>
          </a:xfrm>
          <a:prstGeom prst="straightConnector1">
            <a:avLst/>
          </a:prstGeom>
          <a:noFill/>
          <a:ln cap="flat" cmpd="sng" w="9525">
            <a:solidFill>
              <a:schemeClr val="dk1"/>
            </a:solidFill>
            <a:prstDash val="solid"/>
            <a:round/>
            <a:headEnd len="med" w="med" type="none"/>
            <a:tailEnd len="med" w="med" type="none"/>
          </a:ln>
        </p:spPr>
      </p:cxnSp>
      <p:sp>
        <p:nvSpPr>
          <p:cNvPr id="600" name="Google Shape;600;p72"/>
          <p:cNvSpPr txBox="1"/>
          <p:nvPr/>
        </p:nvSpPr>
        <p:spPr>
          <a:xfrm>
            <a:off x="921750" y="1512775"/>
            <a:ext cx="782400" cy="3459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lnSpc>
                <a:spcPct val="85000"/>
              </a:lnSpc>
              <a:spcBef>
                <a:spcPts val="0"/>
              </a:spcBef>
              <a:spcAft>
                <a:spcPts val="0"/>
              </a:spcAft>
              <a:buNone/>
            </a:pPr>
            <a:r>
              <a:rPr lang="en" sz="2400">
                <a:solidFill>
                  <a:schemeClr val="dk1"/>
                </a:solidFill>
                <a:latin typeface="Inter"/>
                <a:ea typeface="Inter"/>
                <a:cs typeface="Inter"/>
                <a:sym typeface="Inter"/>
              </a:rPr>
              <a:t>KSFs</a:t>
            </a:r>
            <a:endParaRPr sz="2400">
              <a:solidFill>
                <a:schemeClr val="dk1"/>
              </a:solidFill>
              <a:latin typeface="Inter"/>
              <a:ea typeface="Inter"/>
              <a:cs typeface="Inter"/>
              <a:sym typeface="Inter"/>
            </a:endParaRPr>
          </a:p>
        </p:txBody>
      </p:sp>
      <p:sp>
        <p:nvSpPr>
          <p:cNvPr id="601" name="Google Shape;601;p72"/>
          <p:cNvSpPr txBox="1"/>
          <p:nvPr/>
        </p:nvSpPr>
        <p:spPr>
          <a:xfrm>
            <a:off x="284850" y="1949473"/>
            <a:ext cx="16824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Latency</a:t>
            </a:r>
            <a:endParaRPr sz="2400">
              <a:solidFill>
                <a:schemeClr val="dk1"/>
              </a:solidFill>
              <a:latin typeface="Inter"/>
              <a:ea typeface="Inter"/>
              <a:cs typeface="Inter"/>
              <a:sym typeface="Inter"/>
            </a:endParaRPr>
          </a:p>
        </p:txBody>
      </p:sp>
      <p:sp>
        <p:nvSpPr>
          <p:cNvPr id="602" name="Google Shape;602;p72"/>
          <p:cNvSpPr txBox="1"/>
          <p:nvPr/>
        </p:nvSpPr>
        <p:spPr>
          <a:xfrm>
            <a:off x="1967250" y="1965212"/>
            <a:ext cx="16092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OCR %</a:t>
            </a:r>
            <a:endParaRPr sz="2400">
              <a:solidFill>
                <a:schemeClr val="dk1"/>
              </a:solidFill>
              <a:latin typeface="Inter"/>
              <a:ea typeface="Inter"/>
              <a:cs typeface="Inter"/>
              <a:sym typeface="Inter"/>
            </a:endParaRPr>
          </a:p>
        </p:txBody>
      </p:sp>
      <p:sp>
        <p:nvSpPr>
          <p:cNvPr id="603" name="Google Shape;603;p72"/>
          <p:cNvSpPr txBox="1"/>
          <p:nvPr/>
        </p:nvSpPr>
        <p:spPr>
          <a:xfrm>
            <a:off x="6802050" y="1965194"/>
            <a:ext cx="20562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Match rate</a:t>
            </a:r>
            <a:endParaRPr sz="2400">
              <a:solidFill>
                <a:schemeClr val="dk1"/>
              </a:solidFill>
              <a:latin typeface="Inter"/>
              <a:ea typeface="Inter"/>
              <a:cs typeface="Inter"/>
              <a:sym typeface="Inter"/>
            </a:endParaRPr>
          </a:p>
        </p:txBody>
      </p:sp>
      <p:sp>
        <p:nvSpPr>
          <p:cNvPr id="604" name="Google Shape;604;p72"/>
          <p:cNvSpPr txBox="1"/>
          <p:nvPr/>
        </p:nvSpPr>
        <p:spPr>
          <a:xfrm>
            <a:off x="3576450" y="1965194"/>
            <a:ext cx="13434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Parity</a:t>
            </a:r>
            <a:endParaRPr sz="2400">
              <a:solidFill>
                <a:schemeClr val="dk1"/>
              </a:solidFill>
              <a:latin typeface="Inter"/>
              <a:ea typeface="Inter"/>
              <a:cs typeface="Inter"/>
              <a:sym typeface="Inter"/>
            </a:endParaRPr>
          </a:p>
        </p:txBody>
      </p:sp>
      <p:sp>
        <p:nvSpPr>
          <p:cNvPr id="605" name="Google Shape;605;p72"/>
          <p:cNvSpPr txBox="1"/>
          <p:nvPr/>
        </p:nvSpPr>
        <p:spPr>
          <a:xfrm>
            <a:off x="4919850" y="1965194"/>
            <a:ext cx="18555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Adoption</a:t>
            </a:r>
            <a:endParaRPr sz="2400">
              <a:solidFill>
                <a:schemeClr val="dk1"/>
              </a:solidFill>
              <a:latin typeface="Inter"/>
              <a:ea typeface="Inter"/>
              <a:cs typeface="Inter"/>
              <a:sym typeface="Inter"/>
            </a:endParaRPr>
          </a:p>
        </p:txBody>
      </p:sp>
      <p:cxnSp>
        <p:nvCxnSpPr>
          <p:cNvPr id="606" name="Google Shape;606;p72"/>
          <p:cNvCxnSpPr/>
          <p:nvPr/>
        </p:nvCxnSpPr>
        <p:spPr>
          <a:xfrm>
            <a:off x="2456700" y="3416775"/>
            <a:ext cx="6400200" cy="0"/>
          </a:xfrm>
          <a:prstGeom prst="straightConnector1">
            <a:avLst/>
          </a:prstGeom>
          <a:noFill/>
          <a:ln cap="flat" cmpd="sng" w="9525">
            <a:solidFill>
              <a:schemeClr val="dk1"/>
            </a:solidFill>
            <a:prstDash val="solid"/>
            <a:round/>
            <a:headEnd len="med" w="med" type="none"/>
            <a:tailEnd len="med" w="med" type="none"/>
          </a:ln>
        </p:spPr>
      </p:cxnSp>
      <p:sp>
        <p:nvSpPr>
          <p:cNvPr id="607" name="Google Shape;607;p72"/>
          <p:cNvSpPr txBox="1"/>
          <p:nvPr/>
        </p:nvSpPr>
        <p:spPr>
          <a:xfrm>
            <a:off x="1038600" y="3070875"/>
            <a:ext cx="548700" cy="3459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noAutofit/>
          </a:bodyPr>
          <a:lstStyle/>
          <a:p>
            <a:pPr indent="0" lvl="0" marL="0" rtl="0" algn="l">
              <a:lnSpc>
                <a:spcPct val="85000"/>
              </a:lnSpc>
              <a:spcBef>
                <a:spcPts val="0"/>
              </a:spcBef>
              <a:spcAft>
                <a:spcPts val="0"/>
              </a:spcAft>
              <a:buNone/>
            </a:pPr>
            <a:r>
              <a:rPr lang="en" sz="2400">
                <a:solidFill>
                  <a:schemeClr val="dk1"/>
                </a:solidFill>
                <a:latin typeface="Inter"/>
                <a:ea typeface="Inter"/>
                <a:cs typeface="Inter"/>
                <a:sym typeface="Inter"/>
              </a:rPr>
              <a:t>PIR</a:t>
            </a:r>
            <a:endParaRPr sz="2400">
              <a:solidFill>
                <a:schemeClr val="dk1"/>
              </a:solidFill>
              <a:latin typeface="Inter"/>
              <a:ea typeface="Inter"/>
              <a:cs typeface="Inter"/>
              <a:sym typeface="Inter"/>
            </a:endParaRPr>
          </a:p>
        </p:txBody>
      </p:sp>
      <p:sp>
        <p:nvSpPr>
          <p:cNvPr id="608" name="Google Shape;608;p72"/>
          <p:cNvSpPr txBox="1"/>
          <p:nvPr/>
        </p:nvSpPr>
        <p:spPr>
          <a:xfrm>
            <a:off x="284850" y="3559925"/>
            <a:ext cx="19815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Audit logs</a:t>
            </a:r>
            <a:endParaRPr sz="2400">
              <a:solidFill>
                <a:schemeClr val="dk1"/>
              </a:solidFill>
              <a:latin typeface="Inter"/>
              <a:ea typeface="Inter"/>
              <a:cs typeface="Inter"/>
              <a:sym typeface="Inter"/>
            </a:endParaRPr>
          </a:p>
        </p:txBody>
      </p:sp>
      <p:sp>
        <p:nvSpPr>
          <p:cNvPr id="609" name="Google Shape;609;p72"/>
          <p:cNvSpPr txBox="1"/>
          <p:nvPr/>
        </p:nvSpPr>
        <p:spPr>
          <a:xfrm>
            <a:off x="2266350" y="3559925"/>
            <a:ext cx="25023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Search</a:t>
            </a:r>
            <a:r>
              <a:rPr lang="en" sz="2400">
                <a:solidFill>
                  <a:schemeClr val="dk1"/>
                </a:solidFill>
                <a:latin typeface="Inter"/>
                <a:ea typeface="Inter"/>
                <a:cs typeface="Inter"/>
                <a:sym typeface="Inter"/>
              </a:rPr>
              <a:t> logs</a:t>
            </a:r>
            <a:endParaRPr sz="2400">
              <a:solidFill>
                <a:schemeClr val="dk1"/>
              </a:solidFill>
              <a:latin typeface="Inter"/>
              <a:ea typeface="Inter"/>
              <a:cs typeface="Inter"/>
              <a:sym typeface="Inter"/>
            </a:endParaRPr>
          </a:p>
        </p:txBody>
      </p:sp>
      <p:sp>
        <p:nvSpPr>
          <p:cNvPr id="610" name="Google Shape;610;p72"/>
          <p:cNvSpPr txBox="1"/>
          <p:nvPr/>
        </p:nvSpPr>
        <p:spPr>
          <a:xfrm>
            <a:off x="4629750" y="3559925"/>
            <a:ext cx="3302400" cy="314100"/>
          </a:xfrm>
          <a:prstGeom prst="rect">
            <a:avLst/>
          </a:prstGeom>
          <a:noFill/>
          <a:ln>
            <a:noFill/>
          </a:ln>
          <a:effectLst>
            <a:outerShdw blurRad="57150" rotWithShape="0" algn="bl" dir="5400000" dist="19050">
              <a:srgbClr val="000000">
                <a:alpha val="50000"/>
              </a:srgbClr>
            </a:outerShdw>
          </a:effectLst>
        </p:spPr>
        <p:txBody>
          <a:bodyPr anchorCtr="0" anchor="t" bIns="0" lIns="0" spcFirstLastPara="1" rIns="0" wrap="square" tIns="0">
            <a:spAutoFit/>
          </a:bodyPr>
          <a:lstStyle/>
          <a:p>
            <a:pPr indent="-381000" lvl="0" marL="457200" rtl="0" algn="l">
              <a:lnSpc>
                <a:spcPct val="85000"/>
              </a:lnSpc>
              <a:spcBef>
                <a:spcPts val="0"/>
              </a:spcBef>
              <a:spcAft>
                <a:spcPts val="0"/>
              </a:spcAft>
              <a:buClr>
                <a:schemeClr val="dk1"/>
              </a:buClr>
              <a:buSzPts val="2400"/>
              <a:buFont typeface="Inter"/>
              <a:buChar char="●"/>
            </a:pPr>
            <a:r>
              <a:rPr lang="en" sz="2400">
                <a:solidFill>
                  <a:schemeClr val="dk1"/>
                </a:solidFill>
                <a:latin typeface="Inter"/>
                <a:ea typeface="Inter"/>
                <a:cs typeface="Inter"/>
                <a:sym typeface="Inter"/>
              </a:rPr>
              <a:t>Billable hours/UX</a:t>
            </a:r>
            <a:endParaRPr sz="2400">
              <a:solidFill>
                <a:schemeClr val="dk1"/>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614" name="Shape 614"/>
        <p:cNvGrpSpPr/>
        <p:nvPr/>
      </p:nvGrpSpPr>
      <p:grpSpPr>
        <a:xfrm>
          <a:off x="0" y="0"/>
          <a:ext cx="0" cy="0"/>
          <a:chOff x="0" y="0"/>
          <a:chExt cx="0" cy="0"/>
        </a:xfrm>
      </p:grpSpPr>
      <p:cxnSp>
        <p:nvCxnSpPr>
          <p:cNvPr id="615" name="Google Shape;615;p73"/>
          <p:cNvCxnSpPr/>
          <p:nvPr/>
        </p:nvCxnSpPr>
        <p:spPr>
          <a:xfrm>
            <a:off x="273250" y="1092975"/>
            <a:ext cx="8566800" cy="0"/>
          </a:xfrm>
          <a:prstGeom prst="straightConnector1">
            <a:avLst/>
          </a:prstGeom>
          <a:noFill/>
          <a:ln cap="flat" cmpd="sng" w="19050">
            <a:solidFill>
              <a:schemeClr val="dk1"/>
            </a:solidFill>
            <a:prstDash val="solid"/>
            <a:round/>
            <a:headEnd len="med" w="med" type="none"/>
            <a:tailEnd len="med" w="med" type="none"/>
          </a:ln>
        </p:spPr>
      </p:cxnSp>
      <p:sp>
        <p:nvSpPr>
          <p:cNvPr id="616" name="Google Shape;616;p73"/>
          <p:cNvSpPr/>
          <p:nvPr/>
        </p:nvSpPr>
        <p:spPr>
          <a:xfrm>
            <a:off x="2460530" y="1616444"/>
            <a:ext cx="72000" cy="5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Inter"/>
              <a:ea typeface="Inter"/>
              <a:cs typeface="Inter"/>
              <a:sym typeface="Inter"/>
            </a:endParaRPr>
          </a:p>
        </p:txBody>
      </p:sp>
      <p:sp>
        <p:nvSpPr>
          <p:cNvPr id="617" name="Google Shape;617;p73"/>
          <p:cNvSpPr/>
          <p:nvPr/>
        </p:nvSpPr>
        <p:spPr>
          <a:xfrm>
            <a:off x="284768" y="1616444"/>
            <a:ext cx="72000" cy="5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Inter"/>
              <a:ea typeface="Inter"/>
              <a:cs typeface="Inter"/>
              <a:sym typeface="Inter"/>
            </a:endParaRPr>
          </a:p>
        </p:txBody>
      </p:sp>
      <p:sp>
        <p:nvSpPr>
          <p:cNvPr id="618" name="Google Shape;618;p73"/>
          <p:cNvSpPr txBox="1"/>
          <p:nvPr/>
        </p:nvSpPr>
        <p:spPr>
          <a:xfrm>
            <a:off x="287486" y="1858085"/>
            <a:ext cx="2054700" cy="2154900"/>
          </a:xfrm>
          <a:prstGeom prst="rect">
            <a:avLst/>
          </a:prstGeom>
          <a:noFill/>
          <a:ln>
            <a:noFill/>
          </a:ln>
        </p:spPr>
        <p:txBody>
          <a:bodyPr anchorCtr="0" anchor="t" bIns="0" lIns="0" spcFirstLastPara="1" rIns="91425" wrap="square" tIns="0">
            <a:sp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High Result Quality</a:t>
            </a:r>
            <a:endParaRPr b="1"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a:p>
            <a:pPr indent="0" lvl="0" marL="0" rtl="0" algn="l">
              <a:spcBef>
                <a:spcPts val="0"/>
              </a:spcBef>
              <a:spcAft>
                <a:spcPts val="0"/>
              </a:spcAft>
              <a:buNone/>
            </a:pPr>
            <a:r>
              <a:rPr lang="en" sz="2000">
                <a:solidFill>
                  <a:schemeClr val="dk1"/>
                </a:solidFill>
                <a:latin typeface="Inter"/>
                <a:ea typeface="Inter"/>
                <a:cs typeface="Inter"/>
                <a:sym typeface="Inter"/>
              </a:rPr>
              <a:t>Improvement on query results, aiming for better matches</a:t>
            </a:r>
            <a:endParaRPr sz="2000">
              <a:solidFill>
                <a:schemeClr val="dk1"/>
              </a:solidFill>
              <a:latin typeface="Inter"/>
              <a:ea typeface="Inter"/>
              <a:cs typeface="Inter"/>
              <a:sym typeface="Inter"/>
            </a:endParaRPr>
          </a:p>
        </p:txBody>
      </p:sp>
      <p:sp>
        <p:nvSpPr>
          <p:cNvPr id="619" name="Google Shape;619;p73"/>
          <p:cNvSpPr/>
          <p:nvPr/>
        </p:nvSpPr>
        <p:spPr>
          <a:xfrm>
            <a:off x="4632543" y="1616444"/>
            <a:ext cx="72000" cy="5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Inter"/>
              <a:ea typeface="Inter"/>
              <a:cs typeface="Inter"/>
              <a:sym typeface="Inter"/>
            </a:endParaRPr>
          </a:p>
        </p:txBody>
      </p:sp>
      <p:sp>
        <p:nvSpPr>
          <p:cNvPr id="620" name="Google Shape;620;p73"/>
          <p:cNvSpPr/>
          <p:nvPr/>
        </p:nvSpPr>
        <p:spPr>
          <a:xfrm>
            <a:off x="6804536" y="1616444"/>
            <a:ext cx="72000" cy="594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dk1"/>
              </a:solidFill>
              <a:latin typeface="Inter"/>
              <a:ea typeface="Inter"/>
              <a:cs typeface="Inter"/>
              <a:sym typeface="Inter"/>
            </a:endParaRPr>
          </a:p>
        </p:txBody>
      </p:sp>
      <p:grpSp>
        <p:nvGrpSpPr>
          <p:cNvPr id="621" name="Google Shape;621;p73"/>
          <p:cNvGrpSpPr/>
          <p:nvPr/>
        </p:nvGrpSpPr>
        <p:grpSpPr>
          <a:xfrm>
            <a:off x="8759138" y="2091767"/>
            <a:ext cx="111600" cy="178775"/>
            <a:chOff x="8675707" y="2525627"/>
            <a:chExt cx="111600" cy="217197"/>
          </a:xfrm>
        </p:grpSpPr>
        <p:cxnSp>
          <p:nvCxnSpPr>
            <p:cNvPr id="622" name="Google Shape;622;p73"/>
            <p:cNvCxnSpPr/>
            <p:nvPr/>
          </p:nvCxnSpPr>
          <p:spPr>
            <a:xfrm rot="10800000">
              <a:off x="8675707" y="2525627"/>
              <a:ext cx="111600" cy="111600"/>
            </a:xfrm>
            <a:prstGeom prst="straightConnector1">
              <a:avLst/>
            </a:prstGeom>
            <a:noFill/>
            <a:ln cap="flat" cmpd="sng" w="19050">
              <a:solidFill>
                <a:schemeClr val="accent3"/>
              </a:solidFill>
              <a:prstDash val="solid"/>
              <a:round/>
              <a:headEnd len="med" w="med" type="none"/>
              <a:tailEnd len="med" w="med" type="none"/>
            </a:ln>
          </p:spPr>
        </p:cxnSp>
        <p:cxnSp>
          <p:nvCxnSpPr>
            <p:cNvPr id="623" name="Google Shape;623;p73"/>
            <p:cNvCxnSpPr/>
            <p:nvPr/>
          </p:nvCxnSpPr>
          <p:spPr>
            <a:xfrm flipH="1">
              <a:off x="8675707" y="2631223"/>
              <a:ext cx="111600" cy="111600"/>
            </a:xfrm>
            <a:prstGeom prst="straightConnector1">
              <a:avLst/>
            </a:prstGeom>
            <a:noFill/>
            <a:ln cap="flat" cmpd="sng" w="19050">
              <a:solidFill>
                <a:schemeClr val="accent3"/>
              </a:solidFill>
              <a:prstDash val="solid"/>
              <a:round/>
              <a:headEnd len="med" w="med" type="none"/>
              <a:tailEnd len="med" w="med" type="none"/>
            </a:ln>
          </p:spPr>
        </p:cxnSp>
      </p:grpSp>
      <p:sp>
        <p:nvSpPr>
          <p:cNvPr id="624" name="Google Shape;624;p73"/>
          <p:cNvSpPr txBox="1"/>
          <p:nvPr/>
        </p:nvSpPr>
        <p:spPr>
          <a:xfrm>
            <a:off x="2459486" y="1858085"/>
            <a:ext cx="2054700" cy="2154900"/>
          </a:xfrm>
          <a:prstGeom prst="rect">
            <a:avLst/>
          </a:prstGeom>
          <a:noFill/>
          <a:ln>
            <a:noFill/>
          </a:ln>
        </p:spPr>
        <p:txBody>
          <a:bodyPr anchorCtr="0" anchor="t" bIns="0" lIns="0" spcFirstLastPara="1" rIns="91425" wrap="square" tIns="0">
            <a:sp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Decreased Help Tickets</a:t>
            </a:r>
            <a:endParaRPr b="1"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a:p>
            <a:pPr indent="0" lvl="0" marL="0" rtl="0" algn="l">
              <a:spcBef>
                <a:spcPts val="0"/>
              </a:spcBef>
              <a:spcAft>
                <a:spcPts val="0"/>
              </a:spcAft>
              <a:buNone/>
            </a:pPr>
            <a:r>
              <a:rPr lang="en" sz="2000">
                <a:solidFill>
                  <a:schemeClr val="dk1"/>
                </a:solidFill>
                <a:latin typeface="Inter"/>
                <a:ea typeface="Inter"/>
                <a:cs typeface="Inter"/>
                <a:sym typeface="Inter"/>
              </a:rPr>
              <a:t>Identify common pain points in DMS</a:t>
            </a:r>
            <a:endParaRPr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p:txBody>
      </p:sp>
      <p:sp>
        <p:nvSpPr>
          <p:cNvPr id="625" name="Google Shape;625;p73"/>
          <p:cNvSpPr txBox="1"/>
          <p:nvPr/>
        </p:nvSpPr>
        <p:spPr>
          <a:xfrm>
            <a:off x="4632536" y="1858085"/>
            <a:ext cx="2054700" cy="2154900"/>
          </a:xfrm>
          <a:prstGeom prst="rect">
            <a:avLst/>
          </a:prstGeom>
          <a:noFill/>
          <a:ln>
            <a:noFill/>
          </a:ln>
        </p:spPr>
        <p:txBody>
          <a:bodyPr anchorCtr="0" anchor="t" bIns="0" lIns="0" spcFirstLastPara="1" rIns="91425" wrap="square" tIns="0">
            <a:sp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New Integrations</a:t>
            </a:r>
            <a:endParaRPr b="1"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a:p>
            <a:pPr indent="0" lvl="0" marL="0" rtl="0" algn="l">
              <a:spcBef>
                <a:spcPts val="0"/>
              </a:spcBef>
              <a:spcAft>
                <a:spcPts val="0"/>
              </a:spcAft>
              <a:buNone/>
            </a:pPr>
            <a:r>
              <a:rPr lang="en" sz="2000">
                <a:solidFill>
                  <a:schemeClr val="dk1"/>
                </a:solidFill>
                <a:latin typeface="Inter"/>
                <a:ea typeface="Inter"/>
                <a:cs typeface="Inter"/>
                <a:sym typeface="Inter"/>
              </a:rPr>
              <a:t>Implement new tech conducive to firm’s goals</a:t>
            </a:r>
            <a:endParaRPr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p:txBody>
      </p:sp>
      <p:sp>
        <p:nvSpPr>
          <p:cNvPr id="626" name="Google Shape;626;p73"/>
          <p:cNvSpPr txBox="1"/>
          <p:nvPr/>
        </p:nvSpPr>
        <p:spPr>
          <a:xfrm>
            <a:off x="6804536" y="1858085"/>
            <a:ext cx="2054700" cy="2770500"/>
          </a:xfrm>
          <a:prstGeom prst="rect">
            <a:avLst/>
          </a:prstGeom>
          <a:noFill/>
          <a:ln>
            <a:noFill/>
          </a:ln>
        </p:spPr>
        <p:txBody>
          <a:bodyPr anchorCtr="0" anchor="t" bIns="0" lIns="0" spcFirstLastPara="1" rIns="91425" wrap="square" tIns="0">
            <a:spAutoFit/>
          </a:bodyPr>
          <a:lstStyle/>
          <a:p>
            <a:pPr indent="0" lvl="0" marL="0" rtl="0" algn="l">
              <a:spcBef>
                <a:spcPts val="0"/>
              </a:spcBef>
              <a:spcAft>
                <a:spcPts val="0"/>
              </a:spcAft>
              <a:buNone/>
            </a:pPr>
            <a:r>
              <a:rPr b="1" lang="en" sz="2000">
                <a:solidFill>
                  <a:schemeClr val="dk1"/>
                </a:solidFill>
                <a:latin typeface="Inter"/>
                <a:ea typeface="Inter"/>
                <a:cs typeface="Inter"/>
                <a:sym typeface="Inter"/>
              </a:rPr>
              <a:t>Rollback Measures</a:t>
            </a:r>
            <a:endParaRPr b="1"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a:p>
            <a:pPr indent="0" lvl="0" marL="0" rtl="0" algn="l">
              <a:spcBef>
                <a:spcPts val="0"/>
              </a:spcBef>
              <a:spcAft>
                <a:spcPts val="0"/>
              </a:spcAft>
              <a:buNone/>
            </a:pPr>
            <a:r>
              <a:rPr lang="en" sz="2000">
                <a:solidFill>
                  <a:schemeClr val="dk1"/>
                </a:solidFill>
                <a:latin typeface="Inter"/>
                <a:ea typeface="Inter"/>
                <a:cs typeface="Inter"/>
                <a:sym typeface="Inter"/>
              </a:rPr>
              <a:t>Maintain rollback versions in case of update failures</a:t>
            </a:r>
            <a:endParaRPr sz="2000">
              <a:solidFill>
                <a:schemeClr val="dk1"/>
              </a:solidFill>
              <a:latin typeface="Inter"/>
              <a:ea typeface="Inter"/>
              <a:cs typeface="Inter"/>
              <a:sym typeface="Inter"/>
            </a:endParaRPr>
          </a:p>
          <a:p>
            <a:pPr indent="0" lvl="0" marL="0" rtl="0" algn="l">
              <a:spcBef>
                <a:spcPts val="0"/>
              </a:spcBef>
              <a:spcAft>
                <a:spcPts val="0"/>
              </a:spcAft>
              <a:buNone/>
            </a:pPr>
            <a:r>
              <a:t/>
            </a:r>
            <a:endParaRPr sz="2000">
              <a:solidFill>
                <a:schemeClr val="dk1"/>
              </a:solidFill>
              <a:latin typeface="Inter"/>
              <a:ea typeface="Inter"/>
              <a:cs typeface="Inter"/>
              <a:sym typeface="Inter"/>
            </a:endParaRPr>
          </a:p>
        </p:txBody>
      </p:sp>
      <p:sp>
        <p:nvSpPr>
          <p:cNvPr id="627" name="Google Shape;627;p73"/>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628" name="Google Shape;628;p73"/>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solidFill>
                  <a:schemeClr val="dk1"/>
                </a:solidFill>
              </a:rPr>
              <a:t>Continuous Improvement</a:t>
            </a:r>
            <a:endParaRPr>
              <a:solidFill>
                <a:schemeClr val="dk1"/>
              </a:solidFill>
            </a:endParaRPr>
          </a:p>
        </p:txBody>
      </p:sp>
      <p:sp>
        <p:nvSpPr>
          <p:cNvPr id="629" name="Google Shape;629;p73"/>
          <p:cNvSpPr/>
          <p:nvPr/>
        </p:nvSpPr>
        <p:spPr>
          <a:xfrm>
            <a:off x="8168072" y="54621"/>
            <a:ext cx="933484" cy="933565"/>
          </a:xfrm>
          <a:custGeom>
            <a:rect b="b" l="l" r="r" t="t"/>
            <a:pathLst>
              <a:path extrusionOk="0" h="32645" w="32645">
                <a:moveTo>
                  <a:pt x="2512" y="0"/>
                </a:moveTo>
                <a:lnTo>
                  <a:pt x="2512" y="5023"/>
                </a:lnTo>
                <a:lnTo>
                  <a:pt x="24107" y="5023"/>
                </a:lnTo>
                <a:lnTo>
                  <a:pt x="1" y="29129"/>
                </a:lnTo>
                <a:lnTo>
                  <a:pt x="3516" y="32644"/>
                </a:lnTo>
                <a:lnTo>
                  <a:pt x="27623" y="8538"/>
                </a:lnTo>
                <a:lnTo>
                  <a:pt x="27623" y="30133"/>
                </a:lnTo>
                <a:lnTo>
                  <a:pt x="32645" y="30133"/>
                </a:lnTo>
                <a:lnTo>
                  <a:pt x="32645" y="0"/>
                </a:lnTo>
                <a:close/>
              </a:path>
            </a:pathLst>
          </a:custGeom>
          <a:solidFill>
            <a:schemeClr val="dk1"/>
          </a:solidFill>
          <a:ln>
            <a:noFill/>
          </a:ln>
          <a:effectLst>
            <a:outerShdw blurRad="57150" rotWithShape="0" algn="bl" dir="5400000" dist="19050">
              <a:srgbClr val="000000">
                <a:alpha val="8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p:nvPr/>
        </p:nvSpPr>
        <p:spPr>
          <a:xfrm>
            <a:off x="283884" y="664279"/>
            <a:ext cx="544800" cy="4347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01</a:t>
            </a:r>
            <a:endParaRPr sz="1800">
              <a:solidFill>
                <a:schemeClr val="dk1"/>
              </a:solidFill>
              <a:latin typeface="Inter"/>
              <a:ea typeface="Inter"/>
              <a:cs typeface="Inter"/>
              <a:sym typeface="Inter"/>
            </a:endParaRPr>
          </a:p>
        </p:txBody>
      </p:sp>
      <p:cxnSp>
        <p:nvCxnSpPr>
          <p:cNvPr id="417" name="Google Shape;417;p60"/>
          <p:cNvCxnSpPr/>
          <p:nvPr/>
        </p:nvCxnSpPr>
        <p:spPr>
          <a:xfrm>
            <a:off x="283850" y="1193567"/>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18" name="Google Shape;418;p60"/>
          <p:cNvCxnSpPr/>
          <p:nvPr/>
        </p:nvCxnSpPr>
        <p:spPr>
          <a:xfrm>
            <a:off x="283850" y="569734"/>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19" name="Google Shape;419;p60"/>
          <p:cNvCxnSpPr/>
          <p:nvPr/>
        </p:nvCxnSpPr>
        <p:spPr>
          <a:xfrm>
            <a:off x="225525" y="2409475"/>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60"/>
          <p:cNvCxnSpPr/>
          <p:nvPr/>
        </p:nvCxnSpPr>
        <p:spPr>
          <a:xfrm>
            <a:off x="225525" y="1817325"/>
            <a:ext cx="8573100" cy="0"/>
          </a:xfrm>
          <a:prstGeom prst="straightConnector1">
            <a:avLst/>
          </a:prstGeom>
          <a:noFill/>
          <a:ln cap="flat" cmpd="sng" w="9525">
            <a:solidFill>
              <a:schemeClr val="dk1"/>
            </a:solidFill>
            <a:prstDash val="solid"/>
            <a:round/>
            <a:headEnd len="med" w="med" type="none"/>
            <a:tailEnd len="med" w="med" type="none"/>
          </a:ln>
        </p:spPr>
      </p:cxnSp>
      <p:sp>
        <p:nvSpPr>
          <p:cNvPr id="421" name="Google Shape;421;p60"/>
          <p:cNvSpPr/>
          <p:nvPr/>
        </p:nvSpPr>
        <p:spPr>
          <a:xfrm>
            <a:off x="283884" y="1288102"/>
            <a:ext cx="544800" cy="4347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02</a:t>
            </a:r>
            <a:endParaRPr sz="1800">
              <a:solidFill>
                <a:schemeClr val="dk1"/>
              </a:solidFill>
              <a:latin typeface="Inter"/>
              <a:ea typeface="Inter"/>
              <a:cs typeface="Inter"/>
              <a:sym typeface="Inter"/>
            </a:endParaRPr>
          </a:p>
        </p:txBody>
      </p:sp>
      <p:sp>
        <p:nvSpPr>
          <p:cNvPr id="422" name="Google Shape;422;p60"/>
          <p:cNvSpPr/>
          <p:nvPr/>
        </p:nvSpPr>
        <p:spPr>
          <a:xfrm>
            <a:off x="225559" y="1907071"/>
            <a:ext cx="544800" cy="412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03</a:t>
            </a:r>
            <a:endParaRPr sz="1800">
              <a:solidFill>
                <a:schemeClr val="dk1"/>
              </a:solidFill>
              <a:latin typeface="Inter"/>
              <a:ea typeface="Inter"/>
              <a:cs typeface="Inter"/>
              <a:sym typeface="Inter"/>
            </a:endParaRPr>
          </a:p>
        </p:txBody>
      </p:sp>
      <p:sp>
        <p:nvSpPr>
          <p:cNvPr id="423" name="Google Shape;423;p60"/>
          <p:cNvSpPr/>
          <p:nvPr/>
        </p:nvSpPr>
        <p:spPr>
          <a:xfrm>
            <a:off x="225559" y="2499214"/>
            <a:ext cx="544800" cy="412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04</a:t>
            </a:r>
            <a:endParaRPr sz="1800">
              <a:solidFill>
                <a:schemeClr val="dk1"/>
              </a:solidFill>
              <a:latin typeface="Inter"/>
              <a:ea typeface="Inter"/>
              <a:cs typeface="Inter"/>
              <a:sym typeface="Inter"/>
            </a:endParaRPr>
          </a:p>
        </p:txBody>
      </p:sp>
      <p:sp>
        <p:nvSpPr>
          <p:cNvPr id="424" name="Google Shape;424;p60"/>
          <p:cNvSpPr txBox="1"/>
          <p:nvPr>
            <p:ph type="title"/>
          </p:nvPr>
        </p:nvSpPr>
        <p:spPr>
          <a:xfrm>
            <a:off x="283850" y="285900"/>
            <a:ext cx="4227600" cy="193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Contents</a:t>
            </a:r>
            <a:endParaRPr/>
          </a:p>
        </p:txBody>
      </p:sp>
      <p:sp>
        <p:nvSpPr>
          <p:cNvPr id="425" name="Google Shape;425;p60"/>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26" name="Google Shape;426;p60"/>
          <p:cNvSpPr txBox="1"/>
          <p:nvPr>
            <p:ph idx="1" type="subTitle"/>
          </p:nvPr>
        </p:nvSpPr>
        <p:spPr>
          <a:xfrm>
            <a:off x="1125100" y="1199986"/>
            <a:ext cx="6024300" cy="61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Methodology, Architecture, and Strategy</a:t>
            </a:r>
            <a:endParaRPr sz="2400"/>
          </a:p>
        </p:txBody>
      </p:sp>
      <p:sp>
        <p:nvSpPr>
          <p:cNvPr id="427" name="Google Shape;427;p60"/>
          <p:cNvSpPr txBox="1"/>
          <p:nvPr>
            <p:ph idx="4" type="subTitle"/>
          </p:nvPr>
        </p:nvSpPr>
        <p:spPr>
          <a:xfrm flipH="1">
            <a:off x="6743625" y="1198286"/>
            <a:ext cx="2055000" cy="617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5,6,7</a:t>
            </a:r>
            <a:endParaRPr/>
          </a:p>
        </p:txBody>
      </p:sp>
      <p:sp>
        <p:nvSpPr>
          <p:cNvPr id="428" name="Google Shape;428;p60"/>
          <p:cNvSpPr txBox="1"/>
          <p:nvPr>
            <p:ph idx="5" type="subTitle"/>
          </p:nvPr>
        </p:nvSpPr>
        <p:spPr>
          <a:xfrm>
            <a:off x="1125100" y="569750"/>
            <a:ext cx="5559300" cy="617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Current State and Goals</a:t>
            </a:r>
            <a:endParaRPr sz="2400"/>
          </a:p>
        </p:txBody>
      </p:sp>
      <p:sp>
        <p:nvSpPr>
          <p:cNvPr id="429" name="Google Shape;429;p60"/>
          <p:cNvSpPr txBox="1"/>
          <p:nvPr>
            <p:ph idx="6" type="subTitle"/>
          </p:nvPr>
        </p:nvSpPr>
        <p:spPr>
          <a:xfrm flipH="1">
            <a:off x="6743625" y="572950"/>
            <a:ext cx="2055000" cy="6174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3,4</a:t>
            </a:r>
            <a:endParaRPr/>
          </a:p>
        </p:txBody>
      </p:sp>
      <p:sp>
        <p:nvSpPr>
          <p:cNvPr id="430" name="Google Shape;430;p60"/>
          <p:cNvSpPr txBox="1"/>
          <p:nvPr>
            <p:ph idx="7" type="subTitle"/>
          </p:nvPr>
        </p:nvSpPr>
        <p:spPr>
          <a:xfrm>
            <a:off x="1066775" y="1820381"/>
            <a:ext cx="5559300" cy="58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Timelines and Milestones</a:t>
            </a:r>
            <a:endParaRPr sz="2400"/>
          </a:p>
        </p:txBody>
      </p:sp>
      <p:sp>
        <p:nvSpPr>
          <p:cNvPr id="431" name="Google Shape;431;p60"/>
          <p:cNvSpPr txBox="1"/>
          <p:nvPr>
            <p:ph idx="8" type="subTitle"/>
          </p:nvPr>
        </p:nvSpPr>
        <p:spPr>
          <a:xfrm flipH="1">
            <a:off x="6743625" y="1820381"/>
            <a:ext cx="2055000" cy="58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8,9</a:t>
            </a:r>
            <a:endParaRPr/>
          </a:p>
        </p:txBody>
      </p:sp>
      <p:sp>
        <p:nvSpPr>
          <p:cNvPr id="432" name="Google Shape;432;p60"/>
          <p:cNvSpPr txBox="1"/>
          <p:nvPr>
            <p:ph idx="9" type="subTitle"/>
          </p:nvPr>
        </p:nvSpPr>
        <p:spPr>
          <a:xfrm>
            <a:off x="1066775" y="2411000"/>
            <a:ext cx="5559300" cy="58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Risk Assessment</a:t>
            </a:r>
            <a:endParaRPr sz="2400"/>
          </a:p>
        </p:txBody>
      </p:sp>
      <p:sp>
        <p:nvSpPr>
          <p:cNvPr id="433" name="Google Shape;433;p60"/>
          <p:cNvSpPr txBox="1"/>
          <p:nvPr>
            <p:ph idx="13" type="subTitle"/>
          </p:nvPr>
        </p:nvSpPr>
        <p:spPr>
          <a:xfrm flipH="1">
            <a:off x="6743625" y="2411000"/>
            <a:ext cx="2055000" cy="58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10</a:t>
            </a:r>
            <a:endParaRPr/>
          </a:p>
        </p:txBody>
      </p:sp>
      <p:cxnSp>
        <p:nvCxnSpPr>
          <p:cNvPr id="434" name="Google Shape;434;p60"/>
          <p:cNvCxnSpPr/>
          <p:nvPr/>
        </p:nvCxnSpPr>
        <p:spPr>
          <a:xfrm>
            <a:off x="225525" y="3001625"/>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35" name="Google Shape;435;p60"/>
          <p:cNvCxnSpPr/>
          <p:nvPr/>
        </p:nvCxnSpPr>
        <p:spPr>
          <a:xfrm>
            <a:off x="225525" y="3594275"/>
            <a:ext cx="8573100" cy="0"/>
          </a:xfrm>
          <a:prstGeom prst="straightConnector1">
            <a:avLst/>
          </a:prstGeom>
          <a:noFill/>
          <a:ln cap="flat" cmpd="sng" w="9525">
            <a:solidFill>
              <a:schemeClr val="dk1"/>
            </a:solidFill>
            <a:prstDash val="solid"/>
            <a:round/>
            <a:headEnd len="med" w="med" type="none"/>
            <a:tailEnd len="med" w="med" type="none"/>
          </a:ln>
        </p:spPr>
      </p:cxnSp>
      <p:sp>
        <p:nvSpPr>
          <p:cNvPr id="436" name="Google Shape;436;p60"/>
          <p:cNvSpPr/>
          <p:nvPr/>
        </p:nvSpPr>
        <p:spPr>
          <a:xfrm>
            <a:off x="225559" y="3091871"/>
            <a:ext cx="544800" cy="412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05</a:t>
            </a:r>
            <a:endParaRPr sz="1800">
              <a:solidFill>
                <a:schemeClr val="dk1"/>
              </a:solidFill>
              <a:latin typeface="Inter"/>
              <a:ea typeface="Inter"/>
              <a:cs typeface="Inter"/>
              <a:sym typeface="Inter"/>
            </a:endParaRPr>
          </a:p>
        </p:txBody>
      </p:sp>
      <p:sp>
        <p:nvSpPr>
          <p:cNvPr id="437" name="Google Shape;437;p60"/>
          <p:cNvSpPr/>
          <p:nvPr/>
        </p:nvSpPr>
        <p:spPr>
          <a:xfrm>
            <a:off x="225559" y="3684014"/>
            <a:ext cx="544800" cy="412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06</a:t>
            </a:r>
            <a:endParaRPr sz="1800">
              <a:solidFill>
                <a:schemeClr val="dk1"/>
              </a:solidFill>
              <a:latin typeface="Inter"/>
              <a:ea typeface="Inter"/>
              <a:cs typeface="Inter"/>
              <a:sym typeface="Inter"/>
            </a:endParaRPr>
          </a:p>
        </p:txBody>
      </p:sp>
      <p:sp>
        <p:nvSpPr>
          <p:cNvPr id="438" name="Google Shape;438;p60"/>
          <p:cNvSpPr txBox="1"/>
          <p:nvPr>
            <p:ph idx="7" type="subTitle"/>
          </p:nvPr>
        </p:nvSpPr>
        <p:spPr>
          <a:xfrm>
            <a:off x="1066775" y="3005181"/>
            <a:ext cx="5559300" cy="58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Data Migration</a:t>
            </a:r>
            <a:endParaRPr sz="2400"/>
          </a:p>
        </p:txBody>
      </p:sp>
      <p:sp>
        <p:nvSpPr>
          <p:cNvPr id="439" name="Google Shape;439;p60"/>
          <p:cNvSpPr txBox="1"/>
          <p:nvPr>
            <p:ph idx="8" type="subTitle"/>
          </p:nvPr>
        </p:nvSpPr>
        <p:spPr>
          <a:xfrm flipH="1">
            <a:off x="6743625" y="3005181"/>
            <a:ext cx="2055000" cy="58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11</a:t>
            </a:r>
            <a:endParaRPr/>
          </a:p>
        </p:txBody>
      </p:sp>
      <p:sp>
        <p:nvSpPr>
          <p:cNvPr id="440" name="Google Shape;440;p60"/>
          <p:cNvSpPr txBox="1"/>
          <p:nvPr>
            <p:ph idx="9" type="subTitle"/>
          </p:nvPr>
        </p:nvSpPr>
        <p:spPr>
          <a:xfrm>
            <a:off x="1066775" y="3595800"/>
            <a:ext cx="5559300" cy="58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400"/>
              <a:t>Test Plan and Cases</a:t>
            </a:r>
            <a:endParaRPr sz="2400"/>
          </a:p>
        </p:txBody>
      </p:sp>
      <p:sp>
        <p:nvSpPr>
          <p:cNvPr id="441" name="Google Shape;441;p60"/>
          <p:cNvSpPr txBox="1"/>
          <p:nvPr>
            <p:ph idx="13" type="subTitle"/>
          </p:nvPr>
        </p:nvSpPr>
        <p:spPr>
          <a:xfrm flipH="1">
            <a:off x="6743625" y="3595800"/>
            <a:ext cx="2055000" cy="58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12,13</a:t>
            </a:r>
            <a:endParaRPr/>
          </a:p>
        </p:txBody>
      </p:sp>
      <p:cxnSp>
        <p:nvCxnSpPr>
          <p:cNvPr id="442" name="Google Shape;442;p60"/>
          <p:cNvCxnSpPr/>
          <p:nvPr/>
        </p:nvCxnSpPr>
        <p:spPr>
          <a:xfrm>
            <a:off x="225525" y="4186425"/>
            <a:ext cx="8573100" cy="0"/>
          </a:xfrm>
          <a:prstGeom prst="straightConnector1">
            <a:avLst/>
          </a:prstGeom>
          <a:noFill/>
          <a:ln cap="flat" cmpd="sng" w="9525">
            <a:solidFill>
              <a:schemeClr val="dk1"/>
            </a:solidFill>
            <a:prstDash val="solid"/>
            <a:round/>
            <a:headEnd len="med" w="med" type="none"/>
            <a:tailEnd len="med" w="med" type="none"/>
          </a:ln>
        </p:spPr>
      </p:cxnSp>
      <p:sp>
        <p:nvSpPr>
          <p:cNvPr id="443" name="Google Shape;443;p60"/>
          <p:cNvSpPr/>
          <p:nvPr/>
        </p:nvSpPr>
        <p:spPr>
          <a:xfrm>
            <a:off x="189384" y="4279064"/>
            <a:ext cx="544800" cy="412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sz="1800">
                <a:solidFill>
                  <a:schemeClr val="dk1"/>
                </a:solidFill>
                <a:latin typeface="Inter"/>
                <a:ea typeface="Inter"/>
                <a:cs typeface="Inter"/>
                <a:sym typeface="Inter"/>
              </a:rPr>
              <a:t>07</a:t>
            </a:r>
            <a:endParaRPr sz="1800">
              <a:solidFill>
                <a:schemeClr val="dk1"/>
              </a:solidFill>
              <a:latin typeface="Inter"/>
              <a:ea typeface="Inter"/>
              <a:cs typeface="Inter"/>
              <a:sym typeface="Inter"/>
            </a:endParaRPr>
          </a:p>
        </p:txBody>
      </p:sp>
      <p:sp>
        <p:nvSpPr>
          <p:cNvPr id="444" name="Google Shape;444;p60"/>
          <p:cNvSpPr txBox="1"/>
          <p:nvPr>
            <p:ph idx="9" type="subTitle"/>
          </p:nvPr>
        </p:nvSpPr>
        <p:spPr>
          <a:xfrm>
            <a:off x="1030600" y="4190850"/>
            <a:ext cx="7010400" cy="586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2200"/>
              <a:t>Key Success Factors, Post-Implementation Review, and Continuous Improvement</a:t>
            </a:r>
            <a:endParaRPr sz="2200"/>
          </a:p>
        </p:txBody>
      </p:sp>
      <p:sp>
        <p:nvSpPr>
          <p:cNvPr id="445" name="Google Shape;445;p60"/>
          <p:cNvSpPr txBox="1"/>
          <p:nvPr>
            <p:ph idx="13" type="subTitle"/>
          </p:nvPr>
        </p:nvSpPr>
        <p:spPr>
          <a:xfrm flipH="1">
            <a:off x="6707450" y="4190850"/>
            <a:ext cx="2055000" cy="58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Slide 14,15</a:t>
            </a:r>
            <a:endParaRPr/>
          </a:p>
        </p:txBody>
      </p:sp>
      <p:cxnSp>
        <p:nvCxnSpPr>
          <p:cNvPr id="446" name="Google Shape;446;p60"/>
          <p:cNvCxnSpPr/>
          <p:nvPr/>
        </p:nvCxnSpPr>
        <p:spPr>
          <a:xfrm>
            <a:off x="189350" y="4781475"/>
            <a:ext cx="8573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450" name="Shape 450"/>
        <p:cNvGrpSpPr/>
        <p:nvPr/>
      </p:nvGrpSpPr>
      <p:grpSpPr>
        <a:xfrm>
          <a:off x="0" y="0"/>
          <a:ext cx="0" cy="0"/>
          <a:chOff x="0" y="0"/>
          <a:chExt cx="0" cy="0"/>
        </a:xfrm>
      </p:grpSpPr>
      <p:sp>
        <p:nvSpPr>
          <p:cNvPr id="451" name="Google Shape;451;p61"/>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2" name="Google Shape;452;p61"/>
          <p:cNvSpPr txBox="1"/>
          <p:nvPr>
            <p:ph idx="8"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53" name="Google Shape;453;p61"/>
          <p:cNvSpPr txBox="1"/>
          <p:nvPr>
            <p:ph idx="13" type="title"/>
          </p:nvPr>
        </p:nvSpPr>
        <p:spPr>
          <a:xfrm>
            <a:off x="283850" y="474875"/>
            <a:ext cx="6400800" cy="68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Current State and Problems</a:t>
            </a:r>
            <a:endParaRPr/>
          </a:p>
        </p:txBody>
      </p:sp>
      <p:cxnSp>
        <p:nvCxnSpPr>
          <p:cNvPr id="454" name="Google Shape;454;p61"/>
          <p:cNvCxnSpPr/>
          <p:nvPr/>
        </p:nvCxnSpPr>
        <p:spPr>
          <a:xfrm>
            <a:off x="283850" y="289571"/>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55" name="Google Shape;455;p61"/>
          <p:cNvCxnSpPr/>
          <p:nvPr/>
        </p:nvCxnSpPr>
        <p:spPr>
          <a:xfrm>
            <a:off x="283850" y="4682671"/>
            <a:ext cx="8573100" cy="0"/>
          </a:xfrm>
          <a:prstGeom prst="straightConnector1">
            <a:avLst/>
          </a:prstGeom>
          <a:noFill/>
          <a:ln cap="flat" cmpd="sng" w="9525">
            <a:solidFill>
              <a:schemeClr val="dk1"/>
            </a:solidFill>
            <a:prstDash val="solid"/>
            <a:round/>
            <a:headEnd len="med" w="med" type="none"/>
            <a:tailEnd len="med" w="med" type="none"/>
          </a:ln>
        </p:spPr>
      </p:cxnSp>
      <p:sp>
        <p:nvSpPr>
          <p:cNvPr id="456" name="Google Shape;456;p61"/>
          <p:cNvSpPr txBox="1"/>
          <p:nvPr>
            <p:ph idx="13" type="title"/>
          </p:nvPr>
        </p:nvSpPr>
        <p:spPr>
          <a:xfrm>
            <a:off x="283850" y="1227738"/>
            <a:ext cx="8573100" cy="3364800"/>
          </a:xfrm>
          <a:prstGeom prst="rect">
            <a:avLst/>
          </a:prstGeom>
        </p:spPr>
        <p:txBody>
          <a:bodyPr anchorCtr="0" anchor="t" bIns="0" lIns="0" spcFirstLastPara="1" rIns="0" wrap="square" tIns="0">
            <a:noAutofit/>
          </a:bodyPr>
          <a:lstStyle/>
          <a:p>
            <a:pPr indent="-381000" lvl="0" marL="457200" rtl="0" algn="l">
              <a:lnSpc>
                <a:spcPct val="115000"/>
              </a:lnSpc>
              <a:spcBef>
                <a:spcPts val="0"/>
              </a:spcBef>
              <a:spcAft>
                <a:spcPts val="0"/>
              </a:spcAft>
              <a:buClr>
                <a:schemeClr val="dk1"/>
              </a:buClr>
              <a:buSzPts val="2400"/>
              <a:buChar char="●"/>
            </a:pPr>
            <a:r>
              <a:rPr lang="en" sz="2400"/>
              <a:t>Imaginary Law LLP is a mid-sized law firm</a:t>
            </a:r>
            <a:endParaRPr sz="2400"/>
          </a:p>
          <a:p>
            <a:pPr indent="0" lvl="0" marL="457200" rtl="0" algn="l">
              <a:lnSpc>
                <a:spcPct val="115000"/>
              </a:lnSpc>
              <a:spcBef>
                <a:spcPts val="0"/>
              </a:spcBef>
              <a:spcAft>
                <a:spcPts val="0"/>
              </a:spcAft>
              <a:buNone/>
            </a:pPr>
            <a:r>
              <a:rPr lang="en" sz="2400"/>
              <a:t>	- </a:t>
            </a:r>
            <a:r>
              <a:rPr lang="en" sz="2400"/>
              <a:t>Employs 20 attorneys and 50 supporting staff</a:t>
            </a:r>
            <a:endParaRPr sz="2400"/>
          </a:p>
          <a:p>
            <a:pPr indent="-381000" lvl="0" marL="457200" rtl="0" algn="l">
              <a:lnSpc>
                <a:spcPct val="115000"/>
              </a:lnSpc>
              <a:spcBef>
                <a:spcPts val="0"/>
              </a:spcBef>
              <a:spcAft>
                <a:spcPts val="0"/>
              </a:spcAft>
              <a:buClr>
                <a:schemeClr val="dk1"/>
              </a:buClr>
              <a:buSzPts val="2400"/>
              <a:buChar char="●"/>
            </a:pPr>
            <a:r>
              <a:rPr lang="en" sz="2400"/>
              <a:t>Areas of practice vary</a:t>
            </a:r>
            <a:endParaRPr sz="2400"/>
          </a:p>
          <a:p>
            <a:pPr indent="0" lvl="0" marL="457200" rtl="0" algn="l">
              <a:lnSpc>
                <a:spcPct val="115000"/>
              </a:lnSpc>
              <a:spcBef>
                <a:spcPts val="0"/>
              </a:spcBef>
              <a:spcAft>
                <a:spcPts val="0"/>
              </a:spcAft>
              <a:buNone/>
            </a:pPr>
            <a:r>
              <a:rPr lang="en" sz="2400"/>
              <a:t>	- Spans criminal and civil law</a:t>
            </a:r>
            <a:endParaRPr sz="2400"/>
          </a:p>
          <a:p>
            <a:pPr indent="-381000" lvl="0" marL="457200" rtl="0" algn="l">
              <a:lnSpc>
                <a:spcPct val="115000"/>
              </a:lnSpc>
              <a:spcBef>
                <a:spcPts val="0"/>
              </a:spcBef>
              <a:spcAft>
                <a:spcPts val="0"/>
              </a:spcAft>
              <a:buClr>
                <a:schemeClr val="dk1"/>
              </a:buClr>
              <a:buSzPts val="2400"/>
              <a:buChar char="●"/>
            </a:pPr>
            <a:r>
              <a:rPr lang="en" sz="2400"/>
              <a:t>Documents are stored in shared drive</a:t>
            </a:r>
            <a:endParaRPr sz="2400"/>
          </a:p>
          <a:p>
            <a:pPr indent="-381000" lvl="0" marL="457200" rtl="0" algn="l">
              <a:lnSpc>
                <a:spcPct val="100000"/>
              </a:lnSpc>
              <a:spcBef>
                <a:spcPts val="0"/>
              </a:spcBef>
              <a:spcAft>
                <a:spcPts val="0"/>
              </a:spcAft>
              <a:buClr>
                <a:schemeClr val="dk1"/>
              </a:buClr>
              <a:buSzPts val="2400"/>
              <a:buChar char="●"/>
            </a:pPr>
            <a:r>
              <a:rPr lang="en" sz="2400"/>
              <a:t>No document indexing, RBAC, or searchability features in place.</a:t>
            </a:r>
            <a:endParaRPr sz="2400"/>
          </a:p>
          <a:p>
            <a:pPr indent="-381000" lvl="0" marL="457200" rtl="0" algn="l">
              <a:lnSpc>
                <a:spcPct val="115000"/>
              </a:lnSpc>
              <a:spcBef>
                <a:spcPts val="0"/>
              </a:spcBef>
              <a:spcAft>
                <a:spcPts val="0"/>
              </a:spcAft>
              <a:buClr>
                <a:schemeClr val="dk1"/>
              </a:buClr>
              <a:buSzPts val="2400"/>
              <a:buChar char="●"/>
            </a:pPr>
            <a:r>
              <a:rPr lang="en" sz="2400"/>
              <a:t>Case information is stored in a shared spreadsheet.</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460" name="Shape 460"/>
        <p:cNvGrpSpPr/>
        <p:nvPr/>
      </p:nvGrpSpPr>
      <p:grpSpPr>
        <a:xfrm>
          <a:off x="0" y="0"/>
          <a:ext cx="0" cy="0"/>
          <a:chOff x="0" y="0"/>
          <a:chExt cx="0" cy="0"/>
        </a:xfrm>
      </p:grpSpPr>
      <p:sp>
        <p:nvSpPr>
          <p:cNvPr id="461" name="Google Shape;461;p62"/>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2" name="Google Shape;462;p62"/>
          <p:cNvSpPr txBox="1"/>
          <p:nvPr>
            <p:ph idx="21" type="title"/>
          </p:nvPr>
        </p:nvSpPr>
        <p:spPr>
          <a:xfrm>
            <a:off x="284850" y="285900"/>
            <a:ext cx="8571900" cy="942000"/>
          </a:xfrm>
          <a:prstGeom prst="rect">
            <a:avLst/>
          </a:prstGeom>
        </p:spPr>
        <p:txBody>
          <a:bodyPr anchorCtr="0" anchor="t" bIns="0" lIns="0" spcFirstLastPara="1" rIns="0" wrap="square" tIns="0">
            <a:spAutoFit/>
          </a:bodyPr>
          <a:lstStyle/>
          <a:p>
            <a:pPr indent="0" lvl="0" marL="0" rtl="0" algn="l">
              <a:spcBef>
                <a:spcPts val="0"/>
              </a:spcBef>
              <a:spcAft>
                <a:spcPts val="0"/>
              </a:spcAft>
              <a:buClr>
                <a:schemeClr val="lt1"/>
              </a:buClr>
              <a:buSzPts val="1100"/>
              <a:buFont typeface="Arial"/>
              <a:buNone/>
            </a:pPr>
            <a:r>
              <a:rPr lang="en"/>
              <a:t>Goals of Document Management System</a:t>
            </a:r>
            <a:endParaRPr/>
          </a:p>
        </p:txBody>
      </p:sp>
      <p:sp>
        <p:nvSpPr>
          <p:cNvPr id="463" name="Google Shape;463;p62"/>
          <p:cNvSpPr txBox="1"/>
          <p:nvPr>
            <p:ph idx="21" type="title"/>
          </p:nvPr>
        </p:nvSpPr>
        <p:spPr>
          <a:xfrm>
            <a:off x="360675" y="1007750"/>
            <a:ext cx="8496000" cy="36759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2400"/>
          </a:p>
          <a:p>
            <a:pPr indent="-381000" lvl="0" marL="457200" rtl="0" algn="l">
              <a:lnSpc>
                <a:spcPct val="115000"/>
              </a:lnSpc>
              <a:spcBef>
                <a:spcPts val="0"/>
              </a:spcBef>
              <a:spcAft>
                <a:spcPts val="0"/>
              </a:spcAft>
              <a:buSzPts val="2400"/>
              <a:buChar char="●"/>
            </a:pPr>
            <a:r>
              <a:rPr lang="en" sz="2400"/>
              <a:t>New DMS will aim enable the following abilities:</a:t>
            </a:r>
            <a:endParaRPr sz="2400"/>
          </a:p>
          <a:p>
            <a:pPr indent="0" lvl="0" marL="457200" rtl="0" algn="l">
              <a:lnSpc>
                <a:spcPct val="115000"/>
              </a:lnSpc>
              <a:spcBef>
                <a:spcPts val="0"/>
              </a:spcBef>
              <a:spcAft>
                <a:spcPts val="0"/>
              </a:spcAft>
              <a:buNone/>
            </a:pPr>
            <a:r>
              <a:t/>
            </a:r>
            <a:endParaRPr sz="2400"/>
          </a:p>
          <a:p>
            <a:pPr indent="0" lvl="0" marL="457200" rtl="0" algn="l">
              <a:lnSpc>
                <a:spcPct val="115000"/>
              </a:lnSpc>
              <a:spcBef>
                <a:spcPts val="0"/>
              </a:spcBef>
              <a:spcAft>
                <a:spcPts val="0"/>
              </a:spcAft>
              <a:buNone/>
            </a:pPr>
            <a:r>
              <a:rPr lang="en" sz="2400"/>
              <a:t>	- Case-specific tagging</a:t>
            </a:r>
            <a:endParaRPr sz="2400"/>
          </a:p>
          <a:p>
            <a:pPr indent="0" lvl="0" marL="457200" rtl="0" algn="l">
              <a:lnSpc>
                <a:spcPct val="115000"/>
              </a:lnSpc>
              <a:spcBef>
                <a:spcPts val="0"/>
              </a:spcBef>
              <a:spcAft>
                <a:spcPts val="0"/>
              </a:spcAft>
              <a:buNone/>
            </a:pPr>
            <a:r>
              <a:rPr lang="en" sz="2400"/>
              <a:t>	- OCR scanning for PDFs</a:t>
            </a:r>
            <a:endParaRPr sz="2400"/>
          </a:p>
          <a:p>
            <a:pPr indent="0" lvl="0" marL="457200" rtl="0" algn="l">
              <a:lnSpc>
                <a:spcPct val="115000"/>
              </a:lnSpc>
              <a:spcBef>
                <a:spcPts val="0"/>
              </a:spcBef>
              <a:spcAft>
                <a:spcPts val="0"/>
              </a:spcAft>
              <a:buNone/>
            </a:pPr>
            <a:r>
              <a:rPr lang="en" sz="2400"/>
              <a:t>	- Metadata tracking</a:t>
            </a:r>
            <a:endParaRPr sz="2400"/>
          </a:p>
          <a:p>
            <a:pPr indent="0" lvl="0" marL="457200" rtl="0" algn="l">
              <a:lnSpc>
                <a:spcPct val="115000"/>
              </a:lnSpc>
              <a:spcBef>
                <a:spcPts val="0"/>
              </a:spcBef>
              <a:spcAft>
                <a:spcPts val="0"/>
              </a:spcAft>
              <a:buNone/>
            </a:pPr>
            <a:r>
              <a:rPr lang="en" sz="2400"/>
              <a:t>	- Role-based access controls</a:t>
            </a:r>
            <a:endParaRPr sz="2400"/>
          </a:p>
          <a:p>
            <a:pPr indent="0" lvl="0" marL="457200" rtl="0" algn="l">
              <a:lnSpc>
                <a:spcPct val="115000"/>
              </a:lnSpc>
              <a:spcBef>
                <a:spcPts val="0"/>
              </a:spcBef>
              <a:spcAft>
                <a:spcPts val="0"/>
              </a:spcAft>
              <a:buNone/>
            </a:pPr>
            <a:r>
              <a:rPr lang="en" sz="2400"/>
              <a:t>	- Document searching</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467" name="Shape 467"/>
        <p:cNvGrpSpPr/>
        <p:nvPr/>
      </p:nvGrpSpPr>
      <p:grpSpPr>
        <a:xfrm>
          <a:off x="0" y="0"/>
          <a:ext cx="0" cy="0"/>
          <a:chOff x="0" y="0"/>
          <a:chExt cx="0" cy="0"/>
        </a:xfrm>
      </p:grpSpPr>
      <p:sp>
        <p:nvSpPr>
          <p:cNvPr id="468" name="Google Shape;468;p63"/>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63"/>
          <p:cNvSpPr txBox="1"/>
          <p:nvPr>
            <p:ph type="title"/>
          </p:nvPr>
        </p:nvSpPr>
        <p:spPr>
          <a:xfrm>
            <a:off x="283850" y="285900"/>
            <a:ext cx="6845700" cy="942000"/>
          </a:xfrm>
          <a:prstGeom prst="rect">
            <a:avLst/>
          </a:prstGeom>
          <a:effectLst>
            <a:outerShdw blurRad="57150" rotWithShape="0" algn="bl" dir="5400000" dist="19050">
              <a:srgbClr val="000000">
                <a:alpha val="60000"/>
              </a:srgbClr>
            </a:outerShdw>
          </a:effectLst>
        </p:spPr>
        <p:txBody>
          <a:bodyPr anchorCtr="0" anchor="t" bIns="0" lIns="0" spcFirstLastPara="1" rIns="0" wrap="square" tIns="0">
            <a:spAutoFit/>
          </a:bodyPr>
          <a:lstStyle/>
          <a:p>
            <a:pPr indent="0" lvl="0" marL="0" rtl="0" algn="l">
              <a:spcBef>
                <a:spcPts val="0"/>
              </a:spcBef>
              <a:spcAft>
                <a:spcPts val="0"/>
              </a:spcAft>
              <a:buNone/>
            </a:pPr>
            <a:r>
              <a:rPr lang="en" sz="4200">
                <a:solidFill>
                  <a:schemeClr val="dk1"/>
                </a:solidFill>
              </a:rPr>
              <a:t>Methodology</a:t>
            </a:r>
            <a:endParaRPr sz="4200">
              <a:solidFill>
                <a:schemeClr val="dk1"/>
              </a:solidFill>
            </a:endParaRPr>
          </a:p>
          <a:p>
            <a:pPr indent="0" lvl="0" marL="0" rtl="0" algn="l">
              <a:spcBef>
                <a:spcPts val="0"/>
              </a:spcBef>
              <a:spcAft>
                <a:spcPts val="0"/>
              </a:spcAft>
              <a:buNone/>
            </a:pPr>
            <a:r>
              <a:rPr lang="en" sz="3000">
                <a:solidFill>
                  <a:schemeClr val="dk1"/>
                </a:solidFill>
              </a:rPr>
              <a:t>Software Development Life Cycle</a:t>
            </a:r>
            <a:endParaRPr sz="3000">
              <a:solidFill>
                <a:schemeClr val="dk1"/>
              </a:solidFill>
            </a:endParaRPr>
          </a:p>
        </p:txBody>
      </p:sp>
      <p:sp>
        <p:nvSpPr>
          <p:cNvPr id="470" name="Google Shape;470;p63"/>
          <p:cNvSpPr/>
          <p:nvPr/>
        </p:nvSpPr>
        <p:spPr>
          <a:xfrm>
            <a:off x="237601" y="1440575"/>
            <a:ext cx="493800" cy="493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Inter"/>
                <a:ea typeface="Inter"/>
                <a:cs typeface="Inter"/>
                <a:sym typeface="Inter"/>
              </a:rPr>
              <a:t>01</a:t>
            </a:r>
            <a:endParaRPr>
              <a:solidFill>
                <a:schemeClr val="dk1"/>
              </a:solidFill>
              <a:latin typeface="Inter"/>
              <a:ea typeface="Inter"/>
              <a:cs typeface="Inter"/>
              <a:sym typeface="Inter"/>
            </a:endParaRPr>
          </a:p>
        </p:txBody>
      </p:sp>
      <p:sp>
        <p:nvSpPr>
          <p:cNvPr id="471" name="Google Shape;471;p63"/>
          <p:cNvSpPr/>
          <p:nvPr/>
        </p:nvSpPr>
        <p:spPr>
          <a:xfrm>
            <a:off x="237592" y="2274386"/>
            <a:ext cx="493800" cy="493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Inter"/>
                <a:ea typeface="Inter"/>
                <a:cs typeface="Inter"/>
                <a:sym typeface="Inter"/>
              </a:rPr>
              <a:t>02</a:t>
            </a:r>
            <a:endParaRPr>
              <a:solidFill>
                <a:schemeClr val="dk1"/>
              </a:solidFill>
              <a:latin typeface="Inter"/>
              <a:ea typeface="Inter"/>
              <a:cs typeface="Inter"/>
              <a:sym typeface="Inter"/>
            </a:endParaRPr>
          </a:p>
        </p:txBody>
      </p:sp>
      <p:sp>
        <p:nvSpPr>
          <p:cNvPr id="472" name="Google Shape;472;p63"/>
          <p:cNvSpPr/>
          <p:nvPr/>
        </p:nvSpPr>
        <p:spPr>
          <a:xfrm>
            <a:off x="237609" y="3108175"/>
            <a:ext cx="493800" cy="493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Inter"/>
                <a:ea typeface="Inter"/>
                <a:cs typeface="Inter"/>
                <a:sym typeface="Inter"/>
              </a:rPr>
              <a:t>03</a:t>
            </a:r>
            <a:endParaRPr>
              <a:solidFill>
                <a:schemeClr val="dk1"/>
              </a:solidFill>
              <a:latin typeface="Inter"/>
              <a:ea typeface="Inter"/>
              <a:cs typeface="Inter"/>
              <a:sym typeface="Inter"/>
            </a:endParaRPr>
          </a:p>
        </p:txBody>
      </p:sp>
      <p:cxnSp>
        <p:nvCxnSpPr>
          <p:cNvPr id="473" name="Google Shape;473;p63"/>
          <p:cNvCxnSpPr/>
          <p:nvPr/>
        </p:nvCxnSpPr>
        <p:spPr>
          <a:xfrm>
            <a:off x="165825" y="801200"/>
            <a:ext cx="857310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40000"/>
              </a:srgbClr>
            </a:outerShdw>
          </a:effectLst>
        </p:spPr>
      </p:cxnSp>
      <p:cxnSp>
        <p:nvCxnSpPr>
          <p:cNvPr id="474" name="Google Shape;474;p63"/>
          <p:cNvCxnSpPr/>
          <p:nvPr/>
        </p:nvCxnSpPr>
        <p:spPr>
          <a:xfrm>
            <a:off x="165825" y="1213400"/>
            <a:ext cx="857310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rgbClr val="000000">
                <a:alpha val="40000"/>
              </a:srgbClr>
            </a:outerShdw>
          </a:effectLst>
        </p:spPr>
      </p:cxnSp>
      <p:sp>
        <p:nvSpPr>
          <p:cNvPr id="475" name="Google Shape;475;p63"/>
          <p:cNvSpPr/>
          <p:nvPr/>
        </p:nvSpPr>
        <p:spPr>
          <a:xfrm>
            <a:off x="237609" y="3941975"/>
            <a:ext cx="493800" cy="493800"/>
          </a:xfrm>
          <a:prstGeom prst="ellipse">
            <a:avLst/>
          </a:prstGeom>
          <a:solidFill>
            <a:schemeClr val="accent3"/>
          </a:solid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dk1"/>
                </a:solidFill>
                <a:latin typeface="Inter"/>
                <a:ea typeface="Inter"/>
                <a:cs typeface="Inter"/>
                <a:sym typeface="Inter"/>
              </a:rPr>
              <a:t>04</a:t>
            </a:r>
            <a:endParaRPr>
              <a:solidFill>
                <a:schemeClr val="dk1"/>
              </a:solidFill>
              <a:latin typeface="Inter"/>
              <a:ea typeface="Inter"/>
              <a:cs typeface="Inter"/>
              <a:sym typeface="Inter"/>
            </a:endParaRPr>
          </a:p>
        </p:txBody>
      </p:sp>
      <p:cxnSp>
        <p:nvCxnSpPr>
          <p:cNvPr id="476" name="Google Shape;476;p63"/>
          <p:cNvCxnSpPr/>
          <p:nvPr/>
        </p:nvCxnSpPr>
        <p:spPr>
          <a:xfrm>
            <a:off x="165825" y="2081900"/>
            <a:ext cx="8573100" cy="0"/>
          </a:xfrm>
          <a:prstGeom prst="straightConnector1">
            <a:avLst/>
          </a:prstGeom>
          <a:noFill/>
          <a:ln cap="flat" cmpd="sng" w="9525">
            <a:solidFill>
              <a:schemeClr val="dk1"/>
            </a:solidFill>
            <a:prstDash val="dot"/>
            <a:round/>
            <a:headEnd len="med" w="med" type="none"/>
            <a:tailEnd len="med" w="med" type="none"/>
          </a:ln>
          <a:effectLst>
            <a:outerShdw blurRad="57150" rotWithShape="0" algn="bl" dir="5400000" dist="19050">
              <a:srgbClr val="000000">
                <a:alpha val="40000"/>
              </a:srgbClr>
            </a:outerShdw>
          </a:effectLst>
        </p:spPr>
      </p:cxnSp>
      <p:cxnSp>
        <p:nvCxnSpPr>
          <p:cNvPr id="477" name="Google Shape;477;p63"/>
          <p:cNvCxnSpPr/>
          <p:nvPr/>
        </p:nvCxnSpPr>
        <p:spPr>
          <a:xfrm>
            <a:off x="165825" y="2958275"/>
            <a:ext cx="8573100" cy="0"/>
          </a:xfrm>
          <a:prstGeom prst="straightConnector1">
            <a:avLst/>
          </a:prstGeom>
          <a:noFill/>
          <a:ln cap="flat" cmpd="sng" w="9525">
            <a:solidFill>
              <a:schemeClr val="dk1"/>
            </a:solidFill>
            <a:prstDash val="dot"/>
            <a:round/>
            <a:headEnd len="med" w="med" type="none"/>
            <a:tailEnd len="med" w="med" type="none"/>
          </a:ln>
          <a:effectLst>
            <a:outerShdw blurRad="57150" rotWithShape="0" algn="bl" dir="5400000" dist="19050">
              <a:srgbClr val="000000">
                <a:alpha val="40000"/>
              </a:srgbClr>
            </a:outerShdw>
          </a:effectLst>
        </p:spPr>
      </p:cxnSp>
      <p:cxnSp>
        <p:nvCxnSpPr>
          <p:cNvPr id="478" name="Google Shape;478;p63"/>
          <p:cNvCxnSpPr/>
          <p:nvPr/>
        </p:nvCxnSpPr>
        <p:spPr>
          <a:xfrm>
            <a:off x="165825" y="3779550"/>
            <a:ext cx="8573100" cy="0"/>
          </a:xfrm>
          <a:prstGeom prst="straightConnector1">
            <a:avLst/>
          </a:prstGeom>
          <a:noFill/>
          <a:ln cap="flat" cmpd="sng" w="9525">
            <a:solidFill>
              <a:schemeClr val="dk1"/>
            </a:solidFill>
            <a:prstDash val="dot"/>
            <a:round/>
            <a:headEnd len="med" w="med" type="none"/>
            <a:tailEnd len="med" w="med" type="none"/>
          </a:ln>
          <a:effectLst>
            <a:outerShdw blurRad="57150" rotWithShape="0" algn="bl" dir="5400000" dist="19050">
              <a:srgbClr val="000000">
                <a:alpha val="40000"/>
              </a:srgbClr>
            </a:outerShdw>
          </a:effectLst>
        </p:spPr>
      </p:cxnSp>
      <p:cxnSp>
        <p:nvCxnSpPr>
          <p:cNvPr id="479" name="Google Shape;479;p63"/>
          <p:cNvCxnSpPr/>
          <p:nvPr/>
        </p:nvCxnSpPr>
        <p:spPr>
          <a:xfrm>
            <a:off x="165825" y="4632600"/>
            <a:ext cx="8573100" cy="0"/>
          </a:xfrm>
          <a:prstGeom prst="straightConnector1">
            <a:avLst/>
          </a:prstGeom>
          <a:noFill/>
          <a:ln cap="flat" cmpd="sng" w="9525">
            <a:solidFill>
              <a:schemeClr val="dk1"/>
            </a:solidFill>
            <a:prstDash val="dot"/>
            <a:round/>
            <a:headEnd len="med" w="med" type="none"/>
            <a:tailEnd len="med" w="med" type="none"/>
          </a:ln>
          <a:effectLst>
            <a:outerShdw blurRad="57150" rotWithShape="0" algn="bl" dir="5400000" dist="19050">
              <a:srgbClr val="000000">
                <a:alpha val="40000"/>
              </a:srgbClr>
            </a:outerShdw>
          </a:effectLst>
        </p:spPr>
      </p:cxnSp>
      <p:sp>
        <p:nvSpPr>
          <p:cNvPr id="480" name="Google Shape;480;p63"/>
          <p:cNvSpPr txBox="1"/>
          <p:nvPr>
            <p:ph type="title"/>
          </p:nvPr>
        </p:nvSpPr>
        <p:spPr>
          <a:xfrm>
            <a:off x="829725" y="1530425"/>
            <a:ext cx="2457600" cy="314100"/>
          </a:xfrm>
          <a:prstGeom prst="rect">
            <a:avLst/>
          </a:prstGeom>
          <a:effectLst>
            <a:outerShdw blurRad="57150" rotWithShape="0" algn="bl" dir="5400000" dist="19050">
              <a:srgbClr val="000000">
                <a:alpha val="60000"/>
              </a:srgbClr>
            </a:outerShdw>
          </a:effectLst>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Build/Configure</a:t>
            </a:r>
            <a:endParaRPr sz="2400">
              <a:solidFill>
                <a:schemeClr val="dk1"/>
              </a:solidFill>
            </a:endParaRPr>
          </a:p>
        </p:txBody>
      </p:sp>
      <p:sp>
        <p:nvSpPr>
          <p:cNvPr id="481" name="Google Shape;481;p63"/>
          <p:cNvSpPr txBox="1"/>
          <p:nvPr>
            <p:ph type="title"/>
          </p:nvPr>
        </p:nvSpPr>
        <p:spPr>
          <a:xfrm>
            <a:off x="829725" y="2363038"/>
            <a:ext cx="1121700" cy="314100"/>
          </a:xfrm>
          <a:prstGeom prst="rect">
            <a:avLst/>
          </a:prstGeom>
          <a:effectLst>
            <a:outerShdw blurRad="57150" rotWithShape="0" algn="bl" dir="5400000" dist="19050">
              <a:srgbClr val="000000">
                <a:alpha val="60000"/>
              </a:srgbClr>
            </a:outerShdw>
          </a:effectLst>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Test</a:t>
            </a:r>
            <a:endParaRPr sz="2400">
              <a:solidFill>
                <a:schemeClr val="dk1"/>
              </a:solidFill>
            </a:endParaRPr>
          </a:p>
        </p:txBody>
      </p:sp>
      <p:sp>
        <p:nvSpPr>
          <p:cNvPr id="482" name="Google Shape;482;p63"/>
          <p:cNvSpPr txBox="1"/>
          <p:nvPr>
            <p:ph type="title"/>
          </p:nvPr>
        </p:nvSpPr>
        <p:spPr>
          <a:xfrm>
            <a:off x="829725" y="3211863"/>
            <a:ext cx="1121700" cy="314100"/>
          </a:xfrm>
          <a:prstGeom prst="rect">
            <a:avLst/>
          </a:prstGeom>
          <a:effectLst>
            <a:outerShdw blurRad="57150" rotWithShape="0" algn="bl" dir="5400000" dist="19050">
              <a:srgbClr val="000000">
                <a:alpha val="60000"/>
              </a:srgbClr>
            </a:outerShdw>
          </a:effectLst>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Deploy</a:t>
            </a:r>
            <a:endParaRPr sz="2400">
              <a:solidFill>
                <a:schemeClr val="dk1"/>
              </a:solidFill>
            </a:endParaRPr>
          </a:p>
        </p:txBody>
      </p:sp>
      <p:sp>
        <p:nvSpPr>
          <p:cNvPr id="483" name="Google Shape;483;p63"/>
          <p:cNvSpPr txBox="1"/>
          <p:nvPr>
            <p:ph type="title"/>
          </p:nvPr>
        </p:nvSpPr>
        <p:spPr>
          <a:xfrm>
            <a:off x="829725" y="4049025"/>
            <a:ext cx="1452300" cy="314100"/>
          </a:xfrm>
          <a:prstGeom prst="rect">
            <a:avLst/>
          </a:prstGeom>
          <a:effectLst>
            <a:outerShdw blurRad="57150" rotWithShape="0" algn="bl" dir="5400000" dist="19050">
              <a:srgbClr val="000000">
                <a:alpha val="60000"/>
              </a:srgbClr>
            </a:outerShdw>
          </a:effectLst>
        </p:spPr>
        <p:txBody>
          <a:bodyPr anchorCtr="0" anchor="t" bIns="0" lIns="0" spcFirstLastPara="1" rIns="0" wrap="square" tIns="0">
            <a:spAutoFit/>
          </a:bodyPr>
          <a:lstStyle/>
          <a:p>
            <a:pPr indent="0" lvl="0" marL="0" rtl="0" algn="l">
              <a:spcBef>
                <a:spcPts val="0"/>
              </a:spcBef>
              <a:spcAft>
                <a:spcPts val="0"/>
              </a:spcAft>
              <a:buNone/>
            </a:pPr>
            <a:r>
              <a:rPr lang="en" sz="2400">
                <a:solidFill>
                  <a:schemeClr val="dk1"/>
                </a:solidFill>
              </a:rPr>
              <a:t>Stabilize</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487" name="Shape 487"/>
        <p:cNvGrpSpPr/>
        <p:nvPr/>
      </p:nvGrpSpPr>
      <p:grpSpPr>
        <a:xfrm>
          <a:off x="0" y="0"/>
          <a:ext cx="0" cy="0"/>
          <a:chOff x="0" y="0"/>
          <a:chExt cx="0" cy="0"/>
        </a:xfrm>
      </p:grpSpPr>
      <p:sp>
        <p:nvSpPr>
          <p:cNvPr id="488" name="Google Shape;488;p64"/>
          <p:cNvSpPr txBox="1"/>
          <p:nvPr>
            <p:ph type="title"/>
          </p:nvPr>
        </p:nvSpPr>
        <p:spPr>
          <a:xfrm>
            <a:off x="284850" y="474875"/>
            <a:ext cx="5673300" cy="918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solidFill>
                  <a:schemeClr val="dk1"/>
                </a:solidFill>
              </a:rPr>
              <a:t>Architecture</a:t>
            </a:r>
            <a:endParaRPr>
              <a:solidFill>
                <a:schemeClr val="dk1"/>
              </a:solidFill>
            </a:endParaRPr>
          </a:p>
          <a:p>
            <a:pPr indent="0" lvl="0" marL="0" rtl="0" algn="l">
              <a:spcBef>
                <a:spcPts val="0"/>
              </a:spcBef>
              <a:spcAft>
                <a:spcPts val="0"/>
              </a:spcAft>
              <a:buNone/>
            </a:pPr>
            <a:r>
              <a:t/>
            </a:r>
            <a:endParaRPr sz="3600">
              <a:solidFill>
                <a:schemeClr val="dk1"/>
              </a:solidFill>
            </a:endParaRPr>
          </a:p>
        </p:txBody>
      </p:sp>
      <p:sp>
        <p:nvSpPr>
          <p:cNvPr id="489" name="Google Shape;489;p64"/>
          <p:cNvSpPr txBox="1"/>
          <p:nvPr>
            <p:ph idx="12" type="sldNum"/>
          </p:nvPr>
        </p:nvSpPr>
        <p:spPr>
          <a:xfrm>
            <a:off x="8308150" y="4782125"/>
            <a:ext cx="548700" cy="762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cxnSp>
        <p:nvCxnSpPr>
          <p:cNvPr id="490" name="Google Shape;490;p64"/>
          <p:cNvCxnSpPr/>
          <p:nvPr/>
        </p:nvCxnSpPr>
        <p:spPr>
          <a:xfrm>
            <a:off x="283850" y="289571"/>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91" name="Google Shape;491;p64"/>
          <p:cNvCxnSpPr/>
          <p:nvPr/>
        </p:nvCxnSpPr>
        <p:spPr>
          <a:xfrm>
            <a:off x="225525" y="1217017"/>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92" name="Google Shape;492;p64"/>
          <p:cNvCxnSpPr/>
          <p:nvPr/>
        </p:nvCxnSpPr>
        <p:spPr>
          <a:xfrm>
            <a:off x="283850" y="2521283"/>
            <a:ext cx="8573100" cy="0"/>
          </a:xfrm>
          <a:prstGeom prst="straightConnector1">
            <a:avLst/>
          </a:prstGeom>
          <a:noFill/>
          <a:ln cap="flat" cmpd="sng" w="9525">
            <a:solidFill>
              <a:schemeClr val="dk1"/>
            </a:solidFill>
            <a:prstDash val="solid"/>
            <a:round/>
            <a:headEnd len="med" w="med" type="none"/>
            <a:tailEnd len="med" w="med" type="none"/>
          </a:ln>
        </p:spPr>
      </p:cxnSp>
      <p:cxnSp>
        <p:nvCxnSpPr>
          <p:cNvPr id="493" name="Google Shape;493;p64"/>
          <p:cNvCxnSpPr/>
          <p:nvPr/>
        </p:nvCxnSpPr>
        <p:spPr>
          <a:xfrm>
            <a:off x="283850" y="4683734"/>
            <a:ext cx="8573100" cy="0"/>
          </a:xfrm>
          <a:prstGeom prst="straightConnector1">
            <a:avLst/>
          </a:prstGeom>
          <a:noFill/>
          <a:ln cap="flat" cmpd="sng" w="9525">
            <a:solidFill>
              <a:schemeClr val="dk1"/>
            </a:solidFill>
            <a:prstDash val="solid"/>
            <a:round/>
            <a:headEnd len="med" w="med" type="none"/>
            <a:tailEnd len="med" w="med" type="none"/>
          </a:ln>
        </p:spPr>
      </p:cxnSp>
      <p:sp>
        <p:nvSpPr>
          <p:cNvPr id="494" name="Google Shape;494;p64"/>
          <p:cNvSpPr txBox="1"/>
          <p:nvPr>
            <p:ph type="title"/>
          </p:nvPr>
        </p:nvSpPr>
        <p:spPr>
          <a:xfrm>
            <a:off x="225525" y="1252725"/>
            <a:ext cx="8573100" cy="1386600"/>
          </a:xfrm>
          <a:prstGeom prst="rect">
            <a:avLst/>
          </a:prstGeom>
        </p:spPr>
        <p:txBody>
          <a:bodyPr anchorCtr="0" anchor="t" bIns="0" lIns="0" spcFirstLastPara="1" rIns="0" wrap="square" tIns="0">
            <a:noAutofit/>
          </a:bodyPr>
          <a:lstStyle/>
          <a:p>
            <a:pPr indent="-355600" lvl="0" marL="457200" rtl="0" algn="l">
              <a:lnSpc>
                <a:spcPct val="100000"/>
              </a:lnSpc>
              <a:spcBef>
                <a:spcPts val="0"/>
              </a:spcBef>
              <a:spcAft>
                <a:spcPts val="0"/>
              </a:spcAft>
              <a:buClr>
                <a:schemeClr val="dk1"/>
              </a:buClr>
              <a:buSzPts val="2000"/>
              <a:buChar char="●"/>
            </a:pPr>
            <a:r>
              <a:rPr lang="en" sz="2000">
                <a:solidFill>
                  <a:schemeClr val="dk1"/>
                </a:solidFill>
              </a:rPr>
              <a:t>DMS core dictates subtasks</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Subtasks include audit logging, OCR scanning, ethical walls, role-based access controls, and indexing/searching.</a:t>
            </a:r>
            <a:endParaRPr sz="2000">
              <a:solidFill>
                <a:schemeClr val="dk1"/>
              </a:solidFill>
            </a:endParaRPr>
          </a:p>
          <a:p>
            <a:pPr indent="-355600" lvl="0" marL="457200" rtl="0" algn="l">
              <a:lnSpc>
                <a:spcPct val="100000"/>
              </a:lnSpc>
              <a:spcBef>
                <a:spcPts val="0"/>
              </a:spcBef>
              <a:spcAft>
                <a:spcPts val="0"/>
              </a:spcAft>
              <a:buClr>
                <a:schemeClr val="dk1"/>
              </a:buClr>
              <a:buSzPts val="2000"/>
              <a:buChar char="●"/>
            </a:pPr>
            <a:r>
              <a:rPr lang="en" sz="2000">
                <a:solidFill>
                  <a:schemeClr val="dk1"/>
                </a:solidFill>
              </a:rPr>
              <a:t>Flexibility allowed for future service integrations.</a:t>
            </a:r>
            <a:endParaRPr sz="2000">
              <a:solidFill>
                <a:schemeClr val="dk1"/>
              </a:solidFill>
            </a:endParaRPr>
          </a:p>
        </p:txBody>
      </p:sp>
      <p:sp>
        <p:nvSpPr>
          <p:cNvPr id="495" name="Google Shape;495;p64"/>
          <p:cNvSpPr/>
          <p:nvPr/>
        </p:nvSpPr>
        <p:spPr>
          <a:xfrm>
            <a:off x="3402000" y="3275950"/>
            <a:ext cx="1314300" cy="6531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DMS Core</a:t>
            </a:r>
            <a:endParaRPr>
              <a:latin typeface="Inter"/>
              <a:ea typeface="Inter"/>
              <a:cs typeface="Inter"/>
              <a:sym typeface="Inter"/>
            </a:endParaRPr>
          </a:p>
        </p:txBody>
      </p:sp>
      <p:sp>
        <p:nvSpPr>
          <p:cNvPr id="496" name="Google Shape;496;p64"/>
          <p:cNvSpPr/>
          <p:nvPr/>
        </p:nvSpPr>
        <p:spPr>
          <a:xfrm>
            <a:off x="1726800" y="2636275"/>
            <a:ext cx="867000" cy="5115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Inter"/>
                <a:ea typeface="Inter"/>
                <a:cs typeface="Inter"/>
                <a:sym typeface="Inter"/>
              </a:rPr>
              <a:t>Audit log</a:t>
            </a:r>
            <a:endParaRPr sz="1100">
              <a:latin typeface="Inter"/>
              <a:ea typeface="Inter"/>
              <a:cs typeface="Inter"/>
              <a:sym typeface="Inter"/>
            </a:endParaRPr>
          </a:p>
        </p:txBody>
      </p:sp>
      <p:sp>
        <p:nvSpPr>
          <p:cNvPr id="497" name="Google Shape;497;p64"/>
          <p:cNvSpPr/>
          <p:nvPr/>
        </p:nvSpPr>
        <p:spPr>
          <a:xfrm>
            <a:off x="1726800" y="3929050"/>
            <a:ext cx="867000" cy="5115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latin typeface="Inter"/>
                <a:ea typeface="Inter"/>
                <a:cs typeface="Inter"/>
                <a:sym typeface="Inter"/>
              </a:rPr>
              <a:t>Walls</a:t>
            </a:r>
            <a:endParaRPr sz="1300">
              <a:latin typeface="Inter"/>
              <a:ea typeface="Inter"/>
              <a:cs typeface="Inter"/>
              <a:sym typeface="Inter"/>
            </a:endParaRPr>
          </a:p>
        </p:txBody>
      </p:sp>
      <p:sp>
        <p:nvSpPr>
          <p:cNvPr id="498" name="Google Shape;498;p64"/>
          <p:cNvSpPr/>
          <p:nvPr/>
        </p:nvSpPr>
        <p:spPr>
          <a:xfrm>
            <a:off x="5524500" y="2636275"/>
            <a:ext cx="867000" cy="5115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Inter"/>
                <a:ea typeface="Inter"/>
                <a:cs typeface="Inter"/>
                <a:sym typeface="Inter"/>
              </a:rPr>
              <a:t>OCR</a:t>
            </a:r>
            <a:endParaRPr>
              <a:latin typeface="Inter"/>
              <a:ea typeface="Inter"/>
              <a:cs typeface="Inter"/>
              <a:sym typeface="Inter"/>
            </a:endParaRPr>
          </a:p>
        </p:txBody>
      </p:sp>
      <p:sp>
        <p:nvSpPr>
          <p:cNvPr id="499" name="Google Shape;499;p64"/>
          <p:cNvSpPr/>
          <p:nvPr/>
        </p:nvSpPr>
        <p:spPr>
          <a:xfrm>
            <a:off x="5524500" y="3929050"/>
            <a:ext cx="867000" cy="5115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Inter"/>
                <a:ea typeface="Inter"/>
                <a:cs typeface="Inter"/>
                <a:sym typeface="Inter"/>
              </a:rPr>
              <a:t>Indexing</a:t>
            </a:r>
            <a:endParaRPr sz="800">
              <a:latin typeface="Inter"/>
              <a:ea typeface="Inter"/>
              <a:cs typeface="Inter"/>
              <a:sym typeface="Inter"/>
            </a:endParaRPr>
          </a:p>
        </p:txBody>
      </p:sp>
      <p:sp>
        <p:nvSpPr>
          <p:cNvPr id="500" name="Google Shape;500;p64"/>
          <p:cNvSpPr/>
          <p:nvPr/>
        </p:nvSpPr>
        <p:spPr>
          <a:xfrm>
            <a:off x="326275" y="3346750"/>
            <a:ext cx="867000" cy="511500"/>
          </a:xfrm>
          <a:prstGeom prst="ellipse">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Inter"/>
                <a:ea typeface="Inter"/>
                <a:cs typeface="Inter"/>
                <a:sym typeface="Inter"/>
              </a:rPr>
              <a:t>RBAC</a:t>
            </a:r>
            <a:endParaRPr sz="1200">
              <a:latin typeface="Inter"/>
              <a:ea typeface="Inter"/>
              <a:cs typeface="Inter"/>
              <a:sym typeface="Inter"/>
            </a:endParaRPr>
          </a:p>
        </p:txBody>
      </p:sp>
      <p:sp>
        <p:nvSpPr>
          <p:cNvPr id="501" name="Google Shape;501;p64"/>
          <p:cNvSpPr/>
          <p:nvPr/>
        </p:nvSpPr>
        <p:spPr>
          <a:xfrm>
            <a:off x="6925025" y="3303450"/>
            <a:ext cx="1046628" cy="598104"/>
          </a:xfrm>
          <a:prstGeom prst="cloud">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Inter"/>
                <a:ea typeface="Inter"/>
                <a:cs typeface="Inter"/>
                <a:sym typeface="Inter"/>
              </a:rPr>
              <a:t>Future integrations</a:t>
            </a:r>
            <a:endParaRPr sz="700">
              <a:latin typeface="Inter"/>
              <a:ea typeface="Inter"/>
              <a:cs typeface="Inter"/>
              <a:sym typeface="Inter"/>
            </a:endParaRPr>
          </a:p>
        </p:txBody>
      </p:sp>
      <p:cxnSp>
        <p:nvCxnSpPr>
          <p:cNvPr id="502" name="Google Shape;502;p64"/>
          <p:cNvCxnSpPr>
            <a:stCxn id="496" idx="6"/>
          </p:cNvCxnSpPr>
          <p:nvPr/>
        </p:nvCxnSpPr>
        <p:spPr>
          <a:xfrm>
            <a:off x="2593800" y="2892025"/>
            <a:ext cx="829200" cy="405300"/>
          </a:xfrm>
          <a:prstGeom prst="straightConnector1">
            <a:avLst/>
          </a:prstGeom>
          <a:noFill/>
          <a:ln cap="flat" cmpd="sng" w="9525">
            <a:solidFill>
              <a:schemeClr val="dk2"/>
            </a:solidFill>
            <a:prstDash val="solid"/>
            <a:round/>
            <a:headEnd len="med" w="med" type="none"/>
            <a:tailEnd len="med" w="med" type="none"/>
          </a:ln>
        </p:spPr>
      </p:cxnSp>
      <p:cxnSp>
        <p:nvCxnSpPr>
          <p:cNvPr id="503" name="Google Shape;503;p64"/>
          <p:cNvCxnSpPr>
            <a:stCxn id="500" idx="6"/>
            <a:endCxn id="495" idx="1"/>
          </p:cNvCxnSpPr>
          <p:nvPr/>
        </p:nvCxnSpPr>
        <p:spPr>
          <a:xfrm>
            <a:off x="1193275" y="3602500"/>
            <a:ext cx="2208600" cy="0"/>
          </a:xfrm>
          <a:prstGeom prst="straightConnector1">
            <a:avLst/>
          </a:prstGeom>
          <a:noFill/>
          <a:ln cap="flat" cmpd="sng" w="9525">
            <a:solidFill>
              <a:schemeClr val="dk2"/>
            </a:solidFill>
            <a:prstDash val="solid"/>
            <a:round/>
            <a:headEnd len="med" w="med" type="none"/>
            <a:tailEnd len="med" w="med" type="none"/>
          </a:ln>
        </p:spPr>
      </p:cxnSp>
      <p:cxnSp>
        <p:nvCxnSpPr>
          <p:cNvPr id="504" name="Google Shape;504;p64"/>
          <p:cNvCxnSpPr>
            <a:stCxn id="497" idx="6"/>
          </p:cNvCxnSpPr>
          <p:nvPr/>
        </p:nvCxnSpPr>
        <p:spPr>
          <a:xfrm flipH="1" rot="10800000">
            <a:off x="2593800" y="3926800"/>
            <a:ext cx="821400" cy="258000"/>
          </a:xfrm>
          <a:prstGeom prst="straightConnector1">
            <a:avLst/>
          </a:prstGeom>
          <a:noFill/>
          <a:ln cap="flat" cmpd="sng" w="9525">
            <a:solidFill>
              <a:schemeClr val="dk2"/>
            </a:solidFill>
            <a:prstDash val="solid"/>
            <a:round/>
            <a:headEnd len="med" w="med" type="none"/>
            <a:tailEnd len="med" w="med" type="none"/>
          </a:ln>
        </p:spPr>
      </p:cxnSp>
      <p:cxnSp>
        <p:nvCxnSpPr>
          <p:cNvPr id="505" name="Google Shape;505;p64"/>
          <p:cNvCxnSpPr/>
          <p:nvPr/>
        </p:nvCxnSpPr>
        <p:spPr>
          <a:xfrm flipH="1">
            <a:off x="4721400" y="2892025"/>
            <a:ext cx="803100" cy="373800"/>
          </a:xfrm>
          <a:prstGeom prst="straightConnector1">
            <a:avLst/>
          </a:prstGeom>
          <a:noFill/>
          <a:ln cap="flat" cmpd="sng" w="9525">
            <a:solidFill>
              <a:schemeClr val="dk2"/>
            </a:solidFill>
            <a:prstDash val="solid"/>
            <a:round/>
            <a:headEnd len="med" w="med" type="none"/>
            <a:tailEnd len="med" w="med" type="none"/>
          </a:ln>
        </p:spPr>
      </p:cxnSp>
      <p:cxnSp>
        <p:nvCxnSpPr>
          <p:cNvPr id="506" name="Google Shape;506;p64"/>
          <p:cNvCxnSpPr>
            <a:stCxn id="501" idx="2"/>
            <a:endCxn id="495" idx="3"/>
          </p:cNvCxnSpPr>
          <p:nvPr/>
        </p:nvCxnSpPr>
        <p:spPr>
          <a:xfrm rot="10800000">
            <a:off x="4716371" y="3602502"/>
            <a:ext cx="2211900" cy="0"/>
          </a:xfrm>
          <a:prstGeom prst="straightConnector1">
            <a:avLst/>
          </a:prstGeom>
          <a:noFill/>
          <a:ln cap="flat" cmpd="sng" w="9525">
            <a:solidFill>
              <a:schemeClr val="dk2"/>
            </a:solidFill>
            <a:prstDash val="solid"/>
            <a:round/>
            <a:headEnd len="med" w="med" type="none"/>
            <a:tailEnd len="med" w="med" type="none"/>
          </a:ln>
        </p:spPr>
      </p:cxnSp>
      <p:cxnSp>
        <p:nvCxnSpPr>
          <p:cNvPr id="507" name="Google Shape;507;p64"/>
          <p:cNvCxnSpPr>
            <a:stCxn id="499" idx="2"/>
          </p:cNvCxnSpPr>
          <p:nvPr/>
        </p:nvCxnSpPr>
        <p:spPr>
          <a:xfrm rot="10800000">
            <a:off x="4729500" y="3926800"/>
            <a:ext cx="795000" cy="258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511" name="Shape 511"/>
        <p:cNvGrpSpPr/>
        <p:nvPr/>
      </p:nvGrpSpPr>
      <p:grpSpPr>
        <a:xfrm>
          <a:off x="0" y="0"/>
          <a:ext cx="0" cy="0"/>
          <a:chOff x="0" y="0"/>
          <a:chExt cx="0" cy="0"/>
        </a:xfrm>
      </p:grpSpPr>
      <p:sp>
        <p:nvSpPr>
          <p:cNvPr id="512" name="Google Shape;512;p65"/>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13" name="Google Shape;513;p65"/>
          <p:cNvSpPr txBox="1"/>
          <p:nvPr/>
        </p:nvSpPr>
        <p:spPr>
          <a:xfrm>
            <a:off x="284850" y="2126050"/>
            <a:ext cx="3494400" cy="518400"/>
          </a:xfrm>
          <a:prstGeom prst="rect">
            <a:avLst/>
          </a:prstGeom>
          <a:noFill/>
          <a:ln>
            <a:noFill/>
          </a:ln>
        </p:spPr>
        <p:txBody>
          <a:bodyPr anchorCtr="0" anchor="t" bIns="0" lIns="0" spcFirstLastPara="1" rIns="182875" wrap="square" tIns="91425">
            <a:noAutofit/>
          </a:bodyPr>
          <a:lstStyle/>
          <a:p>
            <a:pPr indent="0" lvl="0" marL="0" rtl="0" algn="l">
              <a:lnSpc>
                <a:spcPct val="100000"/>
              </a:lnSpc>
              <a:spcBef>
                <a:spcPts val="0"/>
              </a:spcBef>
              <a:spcAft>
                <a:spcPts val="0"/>
              </a:spcAft>
              <a:buNone/>
            </a:pPr>
            <a:r>
              <a:rPr lang="en" sz="2000">
                <a:solidFill>
                  <a:schemeClr val="lt1"/>
                </a:solidFill>
                <a:latin typeface="Inter"/>
                <a:ea typeface="Inter"/>
                <a:cs typeface="Inter"/>
                <a:sym typeface="Inter"/>
              </a:rPr>
              <a:t>Automated ETL (primary)</a:t>
            </a:r>
            <a:endParaRPr sz="2000">
              <a:solidFill>
                <a:schemeClr val="lt1"/>
              </a:solidFill>
              <a:latin typeface="Inter"/>
              <a:ea typeface="Inter"/>
              <a:cs typeface="Inter"/>
              <a:sym typeface="Inter"/>
            </a:endParaRPr>
          </a:p>
        </p:txBody>
      </p:sp>
      <p:sp>
        <p:nvSpPr>
          <p:cNvPr id="514" name="Google Shape;514;p65"/>
          <p:cNvSpPr txBox="1"/>
          <p:nvPr/>
        </p:nvSpPr>
        <p:spPr>
          <a:xfrm>
            <a:off x="284850" y="1505563"/>
            <a:ext cx="3494400" cy="419100"/>
          </a:xfrm>
          <a:prstGeom prst="rect">
            <a:avLst/>
          </a:prstGeom>
          <a:noFill/>
          <a:ln>
            <a:noFill/>
          </a:ln>
        </p:spPr>
        <p:txBody>
          <a:bodyPr anchorCtr="0" anchor="t" bIns="0" lIns="0" spcFirstLastPara="1" rIns="0" wrap="square" tIns="91425">
            <a:noAutofit/>
          </a:bodyPr>
          <a:lstStyle/>
          <a:p>
            <a:pPr indent="0" lvl="0" marL="0" rtl="0" algn="l">
              <a:spcBef>
                <a:spcPts val="0"/>
              </a:spcBef>
              <a:spcAft>
                <a:spcPts val="0"/>
              </a:spcAft>
              <a:buNone/>
            </a:pPr>
            <a:r>
              <a:rPr lang="en" sz="2000" u="sng">
                <a:solidFill>
                  <a:schemeClr val="lt1"/>
                </a:solidFill>
                <a:latin typeface="Inter"/>
                <a:ea typeface="Inter"/>
                <a:cs typeface="Inter"/>
                <a:sym typeface="Inter"/>
              </a:rPr>
              <a:t>Hybrid Approach</a:t>
            </a:r>
            <a:r>
              <a:rPr lang="en" sz="2000" u="sng">
                <a:solidFill>
                  <a:schemeClr val="lt1"/>
                </a:solidFill>
                <a:latin typeface="Inter"/>
                <a:ea typeface="Inter"/>
                <a:cs typeface="Inter"/>
                <a:sym typeface="Inter"/>
              </a:rPr>
              <a:t> </a:t>
            </a:r>
            <a:endParaRPr sz="2000" u="sng">
              <a:solidFill>
                <a:schemeClr val="lt1"/>
              </a:solidFill>
              <a:latin typeface="Inter"/>
              <a:ea typeface="Inter"/>
              <a:cs typeface="Inter"/>
              <a:sym typeface="Inter"/>
            </a:endParaRPr>
          </a:p>
        </p:txBody>
      </p:sp>
      <p:sp>
        <p:nvSpPr>
          <p:cNvPr id="515" name="Google Shape;515;p65"/>
          <p:cNvSpPr txBox="1"/>
          <p:nvPr/>
        </p:nvSpPr>
        <p:spPr>
          <a:xfrm>
            <a:off x="284850" y="2751413"/>
            <a:ext cx="3494400" cy="485100"/>
          </a:xfrm>
          <a:prstGeom prst="rect">
            <a:avLst/>
          </a:prstGeom>
          <a:noFill/>
          <a:ln>
            <a:noFill/>
          </a:ln>
        </p:spPr>
        <p:txBody>
          <a:bodyPr anchorCtr="0" anchor="t" bIns="0" lIns="0" spcFirstLastPara="1" rIns="18287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Inter"/>
                <a:ea typeface="Inter"/>
                <a:cs typeface="Inter"/>
                <a:sym typeface="Inter"/>
              </a:rPr>
              <a:t>Phased Deployment Waves</a:t>
            </a:r>
            <a:endParaRPr sz="2000">
              <a:solidFill>
                <a:schemeClr val="lt1"/>
              </a:solidFill>
              <a:latin typeface="Inter"/>
              <a:ea typeface="Inter"/>
              <a:cs typeface="Inter"/>
              <a:sym typeface="Inter"/>
            </a:endParaRPr>
          </a:p>
          <a:p>
            <a:pPr indent="0" lvl="0" marL="0" rtl="0" algn="l">
              <a:spcBef>
                <a:spcPts val="0"/>
              </a:spcBef>
              <a:spcAft>
                <a:spcPts val="0"/>
              </a:spcAft>
              <a:buClr>
                <a:schemeClr val="lt1"/>
              </a:buClr>
              <a:buSzPts val="1100"/>
              <a:buNone/>
            </a:pPr>
            <a:r>
              <a:t/>
            </a:r>
            <a:endParaRPr sz="800">
              <a:solidFill>
                <a:schemeClr val="lt1"/>
              </a:solidFill>
              <a:latin typeface="Inter"/>
              <a:ea typeface="Inter"/>
              <a:cs typeface="Inter"/>
              <a:sym typeface="Inter"/>
            </a:endParaRPr>
          </a:p>
          <a:p>
            <a:pPr indent="0" lvl="0" marL="0" rtl="0" algn="l">
              <a:spcBef>
                <a:spcPts val="0"/>
              </a:spcBef>
              <a:spcAft>
                <a:spcPts val="0"/>
              </a:spcAft>
              <a:buClr>
                <a:schemeClr val="lt1"/>
              </a:buClr>
              <a:buSzPts val="1100"/>
              <a:buNone/>
            </a:pPr>
            <a:r>
              <a:t/>
            </a:r>
            <a:endParaRPr sz="800">
              <a:solidFill>
                <a:schemeClr val="lt1"/>
              </a:solidFill>
              <a:latin typeface="Inter"/>
              <a:ea typeface="Inter"/>
              <a:cs typeface="Inter"/>
              <a:sym typeface="Inter"/>
            </a:endParaRPr>
          </a:p>
        </p:txBody>
      </p:sp>
      <p:sp>
        <p:nvSpPr>
          <p:cNvPr id="516" name="Google Shape;516;p65"/>
          <p:cNvSpPr txBox="1"/>
          <p:nvPr/>
        </p:nvSpPr>
        <p:spPr>
          <a:xfrm>
            <a:off x="284850" y="3452475"/>
            <a:ext cx="4617600" cy="452100"/>
          </a:xfrm>
          <a:prstGeom prst="rect">
            <a:avLst/>
          </a:prstGeom>
          <a:noFill/>
          <a:ln>
            <a:noFill/>
          </a:ln>
        </p:spPr>
        <p:txBody>
          <a:bodyPr anchorCtr="0" anchor="t" bIns="0" lIns="0" spcFirstLastPara="1" rIns="18287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Inter"/>
                <a:ea typeface="Inter"/>
                <a:cs typeface="Inter"/>
                <a:sym typeface="Inter"/>
              </a:rPr>
              <a:t>Parallel Pilot with Legacy System</a:t>
            </a:r>
            <a:endParaRPr sz="2000">
              <a:solidFill>
                <a:schemeClr val="lt1"/>
              </a:solidFill>
              <a:latin typeface="Inter"/>
              <a:ea typeface="Inter"/>
              <a:cs typeface="Inter"/>
              <a:sym typeface="Inter"/>
            </a:endParaRPr>
          </a:p>
          <a:p>
            <a:pPr indent="0" lvl="0" marL="0" rtl="0" algn="l">
              <a:spcBef>
                <a:spcPts val="0"/>
              </a:spcBef>
              <a:spcAft>
                <a:spcPts val="0"/>
              </a:spcAft>
              <a:buClr>
                <a:schemeClr val="lt1"/>
              </a:buClr>
              <a:buSzPts val="1100"/>
              <a:buNone/>
            </a:pPr>
            <a:r>
              <a:t/>
            </a:r>
            <a:endParaRPr sz="800">
              <a:solidFill>
                <a:schemeClr val="lt1"/>
              </a:solidFill>
              <a:latin typeface="Inter"/>
              <a:ea typeface="Inter"/>
              <a:cs typeface="Inter"/>
              <a:sym typeface="Inter"/>
            </a:endParaRPr>
          </a:p>
        </p:txBody>
      </p:sp>
      <p:sp>
        <p:nvSpPr>
          <p:cNvPr id="517" name="Google Shape;517;p65"/>
          <p:cNvSpPr txBox="1"/>
          <p:nvPr/>
        </p:nvSpPr>
        <p:spPr>
          <a:xfrm>
            <a:off x="284850" y="4139100"/>
            <a:ext cx="3494400" cy="419100"/>
          </a:xfrm>
          <a:prstGeom prst="rect">
            <a:avLst/>
          </a:prstGeom>
          <a:noFill/>
          <a:ln>
            <a:noFill/>
          </a:ln>
        </p:spPr>
        <p:txBody>
          <a:bodyPr anchorCtr="0" anchor="t" bIns="0" lIns="0" spcFirstLastPara="1" rIns="182875" wrap="square" tIns="91425">
            <a:noAutofit/>
          </a:bodyPr>
          <a:lstStyle/>
          <a:p>
            <a:pPr indent="0" lvl="0" marL="0" rtl="0" algn="l">
              <a:spcBef>
                <a:spcPts val="0"/>
              </a:spcBef>
              <a:spcAft>
                <a:spcPts val="0"/>
              </a:spcAft>
              <a:buClr>
                <a:schemeClr val="lt1"/>
              </a:buClr>
              <a:buSzPts val="1100"/>
              <a:buFont typeface="Arial"/>
              <a:buNone/>
            </a:pPr>
            <a:r>
              <a:rPr lang="en" sz="2000">
                <a:solidFill>
                  <a:schemeClr val="lt1"/>
                </a:solidFill>
                <a:latin typeface="Inter"/>
                <a:ea typeface="Inter"/>
                <a:cs typeface="Inter"/>
                <a:sym typeface="Inter"/>
              </a:rPr>
              <a:t>Manual Exceptions</a:t>
            </a:r>
            <a:endParaRPr sz="2000">
              <a:solidFill>
                <a:schemeClr val="lt1"/>
              </a:solidFill>
              <a:latin typeface="Inter"/>
              <a:ea typeface="Inter"/>
              <a:cs typeface="Inter"/>
              <a:sym typeface="Inter"/>
            </a:endParaRPr>
          </a:p>
          <a:p>
            <a:pPr indent="0" lvl="0" marL="0" rtl="0" algn="l">
              <a:spcBef>
                <a:spcPts val="0"/>
              </a:spcBef>
              <a:spcAft>
                <a:spcPts val="0"/>
              </a:spcAft>
              <a:buClr>
                <a:schemeClr val="lt1"/>
              </a:buClr>
              <a:buSzPts val="1100"/>
              <a:buNone/>
            </a:pPr>
            <a:r>
              <a:t/>
            </a:r>
            <a:endParaRPr sz="800">
              <a:solidFill>
                <a:schemeClr val="lt1"/>
              </a:solidFill>
              <a:latin typeface="Inter"/>
              <a:ea typeface="Inter"/>
              <a:cs typeface="Inter"/>
              <a:sym typeface="Inter"/>
            </a:endParaRPr>
          </a:p>
          <a:p>
            <a:pPr indent="0" lvl="0" marL="0" rtl="0" algn="l">
              <a:spcBef>
                <a:spcPts val="0"/>
              </a:spcBef>
              <a:spcAft>
                <a:spcPts val="0"/>
              </a:spcAft>
              <a:buClr>
                <a:schemeClr val="lt1"/>
              </a:buClr>
              <a:buSzPts val="1100"/>
              <a:buNone/>
            </a:pPr>
            <a:r>
              <a:t/>
            </a:r>
            <a:endParaRPr sz="800">
              <a:solidFill>
                <a:schemeClr val="lt1"/>
              </a:solidFill>
              <a:latin typeface="Inter"/>
              <a:ea typeface="Inter"/>
              <a:cs typeface="Inter"/>
              <a:sym typeface="Inter"/>
            </a:endParaRPr>
          </a:p>
        </p:txBody>
      </p:sp>
      <p:cxnSp>
        <p:nvCxnSpPr>
          <p:cNvPr id="518" name="Google Shape;518;p65"/>
          <p:cNvCxnSpPr/>
          <p:nvPr/>
        </p:nvCxnSpPr>
        <p:spPr>
          <a:xfrm>
            <a:off x="-2400" y="2003200"/>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519" name="Google Shape;519;p65"/>
          <p:cNvCxnSpPr/>
          <p:nvPr/>
        </p:nvCxnSpPr>
        <p:spPr>
          <a:xfrm>
            <a:off x="-2400" y="2673333"/>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520" name="Google Shape;520;p65"/>
          <p:cNvCxnSpPr/>
          <p:nvPr/>
        </p:nvCxnSpPr>
        <p:spPr>
          <a:xfrm>
            <a:off x="-2400" y="3343467"/>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521" name="Google Shape;521;p65"/>
          <p:cNvCxnSpPr/>
          <p:nvPr/>
        </p:nvCxnSpPr>
        <p:spPr>
          <a:xfrm>
            <a:off x="-2400" y="4013600"/>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522" name="Google Shape;522;p65"/>
          <p:cNvCxnSpPr/>
          <p:nvPr/>
        </p:nvCxnSpPr>
        <p:spPr>
          <a:xfrm>
            <a:off x="-2400" y="4683725"/>
            <a:ext cx="9146400" cy="0"/>
          </a:xfrm>
          <a:prstGeom prst="straightConnector1">
            <a:avLst/>
          </a:prstGeom>
          <a:noFill/>
          <a:ln cap="flat" cmpd="sng" w="9525">
            <a:solidFill>
              <a:schemeClr val="lt1"/>
            </a:solidFill>
            <a:prstDash val="solid"/>
            <a:round/>
            <a:headEnd len="med" w="med" type="none"/>
            <a:tailEnd len="med" w="med" type="none"/>
          </a:ln>
        </p:spPr>
      </p:cxnSp>
      <p:cxnSp>
        <p:nvCxnSpPr>
          <p:cNvPr id="523" name="Google Shape;523;p65"/>
          <p:cNvCxnSpPr/>
          <p:nvPr/>
        </p:nvCxnSpPr>
        <p:spPr>
          <a:xfrm>
            <a:off x="-2400" y="1555125"/>
            <a:ext cx="9146400" cy="0"/>
          </a:xfrm>
          <a:prstGeom prst="straightConnector1">
            <a:avLst/>
          </a:prstGeom>
          <a:noFill/>
          <a:ln cap="flat" cmpd="sng" w="9525">
            <a:solidFill>
              <a:schemeClr val="lt1"/>
            </a:solidFill>
            <a:prstDash val="solid"/>
            <a:round/>
            <a:headEnd len="med" w="med" type="none"/>
            <a:tailEnd len="med" w="med" type="none"/>
          </a:ln>
        </p:spPr>
      </p:cxnSp>
      <p:sp>
        <p:nvSpPr>
          <p:cNvPr id="524" name="Google Shape;524;p65"/>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Strategy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6666"/>
        </a:solidFill>
      </p:bgPr>
    </p:bg>
    <p:spTree>
      <p:nvGrpSpPr>
        <p:cNvPr id="528" name="Shape 528"/>
        <p:cNvGrpSpPr/>
        <p:nvPr/>
      </p:nvGrpSpPr>
      <p:grpSpPr>
        <a:xfrm>
          <a:off x="0" y="0"/>
          <a:ext cx="0" cy="0"/>
          <a:chOff x="0" y="0"/>
          <a:chExt cx="0" cy="0"/>
        </a:xfrm>
      </p:grpSpPr>
      <p:sp>
        <p:nvSpPr>
          <p:cNvPr id="529" name="Google Shape;529;p66"/>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66"/>
          <p:cNvSpPr txBox="1"/>
          <p:nvPr>
            <p:ph type="title"/>
          </p:nvPr>
        </p:nvSpPr>
        <p:spPr>
          <a:xfrm>
            <a:off x="284850" y="285900"/>
            <a:ext cx="6423900" cy="471000"/>
          </a:xfrm>
          <a:prstGeom prst="rect">
            <a:avLst/>
          </a:prstGeom>
          <a:effectLst>
            <a:outerShdw blurRad="414338" rotWithShape="0" algn="bl" dir="4200000" dist="19050">
              <a:srgbClr val="000000">
                <a:alpha val="71000"/>
              </a:srgbClr>
            </a:outerShdw>
          </a:effectLst>
        </p:spPr>
        <p:txBody>
          <a:bodyPr anchorCtr="0" anchor="t" bIns="0" lIns="0" spcFirstLastPara="1" rIns="0" wrap="square" tIns="0">
            <a:spAutoFit/>
          </a:bodyPr>
          <a:lstStyle/>
          <a:p>
            <a:pPr indent="0" lvl="0" marL="0" rtl="0" algn="l">
              <a:spcBef>
                <a:spcPts val="0"/>
              </a:spcBef>
              <a:spcAft>
                <a:spcPts val="0"/>
              </a:spcAft>
              <a:buNone/>
            </a:pPr>
            <a:r>
              <a:rPr lang="en">
                <a:solidFill>
                  <a:schemeClr val="dk1"/>
                </a:solidFill>
              </a:rPr>
              <a:t>Timeline and Milestones</a:t>
            </a:r>
            <a:endParaRPr>
              <a:solidFill>
                <a:schemeClr val="dk1"/>
              </a:solidFill>
            </a:endParaRPr>
          </a:p>
        </p:txBody>
      </p:sp>
      <p:cxnSp>
        <p:nvCxnSpPr>
          <p:cNvPr id="531" name="Google Shape;531;p66"/>
          <p:cNvCxnSpPr/>
          <p:nvPr/>
        </p:nvCxnSpPr>
        <p:spPr>
          <a:xfrm flipH="1" rot="10800000">
            <a:off x="284625" y="756900"/>
            <a:ext cx="8454900" cy="1200"/>
          </a:xfrm>
          <a:prstGeom prst="straightConnector1">
            <a:avLst/>
          </a:prstGeom>
          <a:noFill/>
          <a:ln cap="flat" cmpd="sng" w="9525">
            <a:solidFill>
              <a:schemeClr val="dk2"/>
            </a:solidFill>
            <a:prstDash val="solid"/>
            <a:round/>
            <a:headEnd len="med" w="med" type="none"/>
            <a:tailEnd len="med" w="med" type="none"/>
          </a:ln>
          <a:effectLst>
            <a:outerShdw blurRad="57150" rotWithShape="0" algn="bl" dir="5400000" dist="19050">
              <a:srgbClr val="000000">
                <a:alpha val="50000"/>
              </a:srgbClr>
            </a:outerShdw>
          </a:effectLst>
        </p:spPr>
      </p:cxnSp>
      <p:sp>
        <p:nvSpPr>
          <p:cNvPr id="532" name="Google Shape;532;p66"/>
          <p:cNvSpPr txBox="1"/>
          <p:nvPr>
            <p:ph idx="4294967295" type="title"/>
          </p:nvPr>
        </p:nvSpPr>
        <p:spPr>
          <a:xfrm>
            <a:off x="204600" y="1440575"/>
            <a:ext cx="8594100" cy="2950500"/>
          </a:xfrm>
          <a:prstGeom prst="rect">
            <a:avLst/>
          </a:prstGeom>
        </p:spPr>
        <p:txBody>
          <a:bodyPr anchorCtr="0" anchor="t" bIns="0" lIns="0" spcFirstLastPara="1" rIns="0" wrap="square" tIns="0">
            <a:noAutofit/>
          </a:bodyPr>
          <a:lstStyle/>
          <a:p>
            <a:pPr indent="-381000" lvl="0" marL="457200" rtl="0" algn="l">
              <a:spcBef>
                <a:spcPts val="0"/>
              </a:spcBef>
              <a:spcAft>
                <a:spcPts val="0"/>
              </a:spcAft>
              <a:buClr>
                <a:schemeClr val="dk1"/>
              </a:buClr>
              <a:buSzPts val="2400"/>
              <a:buChar char="●"/>
            </a:pPr>
            <a:r>
              <a:rPr lang="en" sz="2400">
                <a:solidFill>
                  <a:schemeClr val="dk1"/>
                </a:solidFill>
              </a:rPr>
              <a:t>Planning: 1-2 weeks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Design: 2 weeks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Configuration: 2-3 weeks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Pilot deployment: 4 weeks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Migrate data: 2-3 weeks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Complete Deployment: 3 weeks</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PIR and Maintenance: 4 weeks</a:t>
            </a:r>
            <a:endParaRPr sz="2400">
              <a:solidFill>
                <a:schemeClr val="dk1"/>
              </a:solidFill>
            </a:endParaRPr>
          </a:p>
          <a:p>
            <a:pPr indent="0" lvl="0" marL="45720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536" name="Shape 536"/>
        <p:cNvGrpSpPr/>
        <p:nvPr/>
      </p:nvGrpSpPr>
      <p:grpSpPr>
        <a:xfrm>
          <a:off x="0" y="0"/>
          <a:ext cx="0" cy="0"/>
          <a:chOff x="0" y="0"/>
          <a:chExt cx="0" cy="0"/>
        </a:xfrm>
      </p:grpSpPr>
      <p:sp>
        <p:nvSpPr>
          <p:cNvPr id="537" name="Google Shape;537;p67"/>
          <p:cNvSpPr txBox="1"/>
          <p:nvPr>
            <p:ph idx="12" type="sldNum"/>
          </p:nvPr>
        </p:nvSpPr>
        <p:spPr>
          <a:xfrm>
            <a:off x="8308150" y="4782125"/>
            <a:ext cx="548700" cy="76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p67"/>
          <p:cNvSpPr txBox="1"/>
          <p:nvPr>
            <p:ph type="title"/>
          </p:nvPr>
        </p:nvSpPr>
        <p:spPr>
          <a:xfrm>
            <a:off x="284850" y="285900"/>
            <a:ext cx="6423900" cy="471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solidFill>
                  <a:schemeClr val="dk1"/>
                </a:solidFill>
              </a:rPr>
              <a:t>Gantt Chart</a:t>
            </a:r>
            <a:endParaRPr>
              <a:solidFill>
                <a:schemeClr val="dk1"/>
              </a:solidFill>
            </a:endParaRPr>
          </a:p>
        </p:txBody>
      </p:sp>
      <p:cxnSp>
        <p:nvCxnSpPr>
          <p:cNvPr id="539" name="Google Shape;539;p67"/>
          <p:cNvCxnSpPr/>
          <p:nvPr/>
        </p:nvCxnSpPr>
        <p:spPr>
          <a:xfrm>
            <a:off x="100075" y="1005259"/>
            <a:ext cx="6399900" cy="0"/>
          </a:xfrm>
          <a:prstGeom prst="straightConnector1">
            <a:avLst/>
          </a:prstGeom>
          <a:noFill/>
          <a:ln cap="flat" cmpd="sng" w="9525">
            <a:solidFill>
              <a:schemeClr val="dk1"/>
            </a:solidFill>
            <a:prstDash val="solid"/>
            <a:round/>
            <a:headEnd len="med" w="med" type="none"/>
            <a:tailEnd len="med" w="med" type="none"/>
          </a:ln>
        </p:spPr>
      </p:cxnSp>
      <p:pic>
        <p:nvPicPr>
          <p:cNvPr id="540" name="Google Shape;540;p67"/>
          <p:cNvPicPr preferRelativeResize="0"/>
          <p:nvPr/>
        </p:nvPicPr>
        <p:blipFill>
          <a:blip r:embed="rId3">
            <a:alphaModFix/>
          </a:blip>
          <a:stretch>
            <a:fillRect/>
          </a:stretch>
        </p:blipFill>
        <p:spPr>
          <a:xfrm>
            <a:off x="152400" y="1357724"/>
            <a:ext cx="8839200" cy="2907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ject timeline/workflow presentation | Style 2 | Subway">
  <a:themeElements>
    <a:clrScheme name="Simple Light">
      <a:dk1>
        <a:srgbClr val="FAFAFA"/>
      </a:dk1>
      <a:lt1>
        <a:srgbClr val="000000"/>
      </a:lt1>
      <a:dk2>
        <a:srgbClr val="F0EEE2"/>
      </a:dk2>
      <a:lt2>
        <a:srgbClr val="B7B7B7"/>
      </a:lt2>
      <a:accent1>
        <a:srgbClr val="FFDD04"/>
      </a:accent1>
      <a:accent2>
        <a:srgbClr val="FFEE9B"/>
      </a:accent2>
      <a:accent3>
        <a:srgbClr val="2443FF"/>
      </a:accent3>
      <a:accent4>
        <a:srgbClr val="92A1FF"/>
      </a:accent4>
      <a:accent5>
        <a:srgbClr val="F8992B"/>
      </a:accent5>
      <a:accent6>
        <a:srgbClr val="FDCC9C"/>
      </a:accent6>
      <a:hlink>
        <a:srgbClr val="FF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