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41A83-7368-47B6-953D-F8CE0457F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2A50F33-1697-457C-9632-B010C721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6B2900-F753-4157-8993-10FA1E34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F8811D-88FF-48C4-BCC7-00A359D0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65BB1C-FEF0-40C2-BA02-507F678C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413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0D3FA-3852-4865-88B1-DA6CAA60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A0E933D-929A-4A3D-9855-F7378172F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C1EF63-6D51-492A-8490-2BE44ADE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CBAB579-9625-49D7-A6A2-C047463F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5CAAC5-AA1C-4FAF-A24D-5F008B3A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716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84CEDEC-F802-4C43-8F7D-52354D055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059CE2-8AE3-4FF9-B784-1570364EE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956FFD-9647-4205-BE69-65643FD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104DD7-B33C-49DD-ABF3-E6DA24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8C85B1-1F36-4CE1-A4D5-F3FB2BCF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0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31618-810E-491A-B4C8-CDA79155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66216A-92D4-4B4E-9FFA-C24320CA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9D49B6-CAB4-45C9-814F-A4D7FD4D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708926-F1F5-4A43-A78E-A54E8AC3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8086DD-425B-4862-8BBA-ED634563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730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820A4-C36A-46A9-8276-1490CA7D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8BEFA6-E54E-4D4C-AAA4-CA7DB949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386352-3864-4F4B-AA53-90E8B610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C105BB-6052-4CDE-93C1-5124F18E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E5F08E-8448-43C4-80CA-9AF19486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981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0BBCE-02B3-49B9-8093-F5869271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5E163B-9F43-4798-9426-6401D3597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A2842D-2F3C-4F18-B236-620E1ACA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565BB4-3CE8-4F25-B6EE-1933E8C6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074F891-D87D-4DBE-8104-37FA3A3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C21BEDB-70C4-421F-84FB-B45D4E7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74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7E92E-A041-4C63-98A1-584E1306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F9152C-B86D-49D8-902B-8F56E07D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F76B820-A513-4769-8DA6-DB5F1E002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62456B2-DCAC-4EAE-A3A0-31A85DB9D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D03DFD2-6B27-4194-9230-8C655342F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3C04ED7-6DDA-47C8-A351-E5030BD5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6B87667-8E49-40B7-8457-763E3746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5BBD5E7-A28E-4E46-B451-A6B4481C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798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4AE86-C7DE-4751-AFEC-37563BBB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CD4C493-A60F-4EF7-8C0D-B414293D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315BC16-864E-4897-84ED-12A8E61A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E607586-FE9B-4CB7-AEEB-C01C01B3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93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E9EC70C-FB03-4A6D-97D2-34868757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3462113-0F6E-4175-9081-8579669F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CB996D8-B279-4C0C-B80B-A6B2D9EE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408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0111E-D5A5-4AA9-A36F-A8648E1D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50E96D-5BB6-4D68-A259-C08048D8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76A0221-AF03-4C27-BCB4-AC3489190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09B8AC-B207-418F-9E7D-C15D4BA3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5BBCFDD-6DB4-4B2A-9EFA-EE3480C4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3E66153-0F10-4965-AD98-14732FA0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191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3800D-2B6A-4A39-8B4E-09B367D5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3ECF763-01E5-4AEC-9291-3C4D45276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11484F-9340-476E-8D96-4F547FD54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6E5B0A-CB4D-41AD-BD3C-E79F0F9D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D3875BD-B635-47FA-B81B-4DAE45D8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6C8524-CB37-40CD-90E4-A00D18FA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225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2547B2-67C4-43DA-B6B7-B26E6BA0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2274A64-5750-40B9-8081-2A0858D0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4D46DC-1C07-4B66-A42F-3C93C9A1E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F3F9-08FD-40EA-8D65-54119E513AE2}" type="datetimeFigureOut">
              <a:rPr lang="da-DK" smtClean="0"/>
              <a:t>21-04-2019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24F8B0-470A-4F8C-8BB9-CF9EC60DF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8374B8-45C2-4686-899D-CD31EF175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E42E-807E-4B03-B71B-BFA7C6449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3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BD382248-6BE7-47B7-910C-47D64535518C}"/>
              </a:ext>
            </a:extLst>
          </p:cNvPr>
          <p:cNvSpPr txBox="1"/>
          <p:nvPr/>
        </p:nvSpPr>
        <p:spPr>
          <a:xfrm>
            <a:off x="3976213" y="4237477"/>
            <a:ext cx="2658754" cy="2400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1EE78CA-FC0F-4662-ADFD-CC243685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34" y="290860"/>
            <a:ext cx="1803482" cy="149238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6A45952-E6C1-4CED-94AF-44D7E8D22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921">
            <a:off x="10397626" y="433617"/>
            <a:ext cx="1725663" cy="862831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41B3756-A921-4C00-8593-ECC06287E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04" y="2854837"/>
            <a:ext cx="1578034" cy="1578034"/>
          </a:xfrm>
          <a:prstGeom prst="rect">
            <a:avLst/>
          </a:prstGeom>
        </p:spPr>
      </p:pic>
      <p:pic>
        <p:nvPicPr>
          <p:cNvPr id="1030" name="Picture 6" descr="Billedresultat for drama">
            <a:extLst>
              <a:ext uri="{FF2B5EF4-FFF2-40B4-BE49-F238E27FC236}">
                <a16:creationId xmlns:a16="http://schemas.microsoft.com/office/drawing/2014/main" id="{54963C1D-DDE2-4D92-BB0B-5F6FFE0E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72" y="2674776"/>
            <a:ext cx="1660957" cy="10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12EDBE7B-8589-4871-9685-E52F09A20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2" y="1710679"/>
            <a:ext cx="1428902" cy="1428902"/>
          </a:xfrm>
          <a:prstGeom prst="rect">
            <a:avLst/>
          </a:prstGeom>
        </p:spPr>
      </p:pic>
      <p:pic>
        <p:nvPicPr>
          <p:cNvPr id="1032" name="Picture 8" descr="Billedresultat for biography icon">
            <a:extLst>
              <a:ext uri="{FF2B5EF4-FFF2-40B4-BE49-F238E27FC236}">
                <a16:creationId xmlns:a16="http://schemas.microsoft.com/office/drawing/2014/main" id="{252B4C99-C920-4318-A33C-64893E2D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96" y="2013544"/>
            <a:ext cx="1587989" cy="15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A6CE0312-EC63-4E2A-9B66-1529F7A45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29" y="524701"/>
            <a:ext cx="1625397" cy="1625397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B2E1F5A2-E736-4F94-B0EA-948AD766F6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32" y="4268003"/>
            <a:ext cx="1625397" cy="1625397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5E9A2A07-9227-4230-B890-BD61DFA34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43" y="85282"/>
            <a:ext cx="1625397" cy="1625397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1092073E-E400-4847-8258-75EA71B4DA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79" y="2788834"/>
            <a:ext cx="1625397" cy="1625397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08FB7777-5FBF-43F4-81BD-D507D50D64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91" y="3743325"/>
            <a:ext cx="724775" cy="724775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6E1502CC-4614-4AFD-9DAC-EE290913A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589" y="4129477"/>
            <a:ext cx="303394" cy="303394"/>
          </a:xfrm>
          <a:prstGeom prst="rect">
            <a:avLst/>
          </a:prstGeom>
        </p:spPr>
      </p:pic>
      <p:pic>
        <p:nvPicPr>
          <p:cNvPr id="33" name="Billede 32">
            <a:extLst>
              <a:ext uri="{FF2B5EF4-FFF2-40B4-BE49-F238E27FC236}">
                <a16:creationId xmlns:a16="http://schemas.microsoft.com/office/drawing/2014/main" id="{43B99639-0288-4643-ABE0-8A479F95E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99" y="2822593"/>
            <a:ext cx="303394" cy="303394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3033D5DB-70A6-40D3-9C4B-608549FE72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58" y="3601532"/>
            <a:ext cx="186223" cy="186223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AE2B38C0-6849-48E0-8347-9DEBEA24C9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260" y="4414231"/>
            <a:ext cx="1625397" cy="1625397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FC2336EE-3FCE-43D2-9057-D3DE999F08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3" y="4132260"/>
            <a:ext cx="1688689" cy="1688689"/>
          </a:xfrm>
          <a:prstGeom prst="rect">
            <a:avLst/>
          </a:prstGeom>
        </p:spPr>
      </p:pic>
      <p:pic>
        <p:nvPicPr>
          <p:cNvPr id="35" name="Billede 34">
            <a:extLst>
              <a:ext uri="{FF2B5EF4-FFF2-40B4-BE49-F238E27FC236}">
                <a16:creationId xmlns:a16="http://schemas.microsoft.com/office/drawing/2014/main" id="{3D2E4F39-CE00-4D2E-9C41-3BC7701F0C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05" y="231584"/>
            <a:ext cx="1781960" cy="1781960"/>
          </a:xfrm>
          <a:prstGeom prst="rect">
            <a:avLst/>
          </a:prstGeom>
        </p:spPr>
      </p:pic>
      <p:pic>
        <p:nvPicPr>
          <p:cNvPr id="37" name="Billede 36">
            <a:extLst>
              <a:ext uri="{FF2B5EF4-FFF2-40B4-BE49-F238E27FC236}">
                <a16:creationId xmlns:a16="http://schemas.microsoft.com/office/drawing/2014/main" id="{5A321663-A012-4351-8827-CA743767F4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7939">
            <a:off x="6054431" y="1372665"/>
            <a:ext cx="1880494" cy="1880494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08B268DD-4890-43B2-A743-68193DF1D4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44" y="2363460"/>
            <a:ext cx="2731907" cy="2731907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8595EA34-6BA9-43C7-B51B-04BA494656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8" y="126142"/>
            <a:ext cx="1625397" cy="1625397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BD04830A-CEED-4C0B-A195-A295CA8DC6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" y="5418400"/>
            <a:ext cx="1625397" cy="1625397"/>
          </a:xfrm>
          <a:prstGeom prst="rect">
            <a:avLst/>
          </a:prstGeom>
        </p:spPr>
      </p:pic>
      <p:pic>
        <p:nvPicPr>
          <p:cNvPr id="49" name="Billede 48">
            <a:extLst>
              <a:ext uri="{FF2B5EF4-FFF2-40B4-BE49-F238E27FC236}">
                <a16:creationId xmlns:a16="http://schemas.microsoft.com/office/drawing/2014/main" id="{D70A9252-6EFE-410C-B49B-D1483A314F0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08" y="964600"/>
            <a:ext cx="1971886" cy="1910151"/>
          </a:xfrm>
          <a:prstGeom prst="rect">
            <a:avLst/>
          </a:prstGeom>
        </p:spPr>
      </p:pic>
      <p:pic>
        <p:nvPicPr>
          <p:cNvPr id="51" name="Billede 50">
            <a:extLst>
              <a:ext uri="{FF2B5EF4-FFF2-40B4-BE49-F238E27FC236}">
                <a16:creationId xmlns:a16="http://schemas.microsoft.com/office/drawing/2014/main" id="{A10CCC1D-78F4-4880-84F5-7F5A79BDF0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0465" y="2343838"/>
            <a:ext cx="2299422" cy="2299422"/>
          </a:xfrm>
          <a:prstGeom prst="rect">
            <a:avLst/>
          </a:prstGeom>
        </p:spPr>
      </p:pic>
      <p:pic>
        <p:nvPicPr>
          <p:cNvPr id="53" name="Billede 52">
            <a:extLst>
              <a:ext uri="{FF2B5EF4-FFF2-40B4-BE49-F238E27FC236}">
                <a16:creationId xmlns:a16="http://schemas.microsoft.com/office/drawing/2014/main" id="{2A8AB294-73BD-44C6-BC61-C7CD2386A7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86" y="2179014"/>
            <a:ext cx="2058463" cy="205846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12855C08-E7FD-42BB-8AD2-60F85DE8B0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2304">
            <a:off x="4388386" y="4644348"/>
            <a:ext cx="1625397" cy="1625397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C82F7321-6847-4486-960E-88DCCA4F385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24" y="4705580"/>
            <a:ext cx="318839" cy="318839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5F027844-69E1-4C0E-93BD-41ADCD6D5C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69" y="4491305"/>
            <a:ext cx="421539" cy="421539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94B6833F-2407-4969-BF54-7926FD589D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20" y="4908090"/>
            <a:ext cx="318839" cy="3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4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Emma Rolsted</dc:creator>
  <cp:lastModifiedBy>Emma Rolsted</cp:lastModifiedBy>
  <cp:revision>16</cp:revision>
  <dcterms:created xsi:type="dcterms:W3CDTF">2019-04-13T18:47:59Z</dcterms:created>
  <dcterms:modified xsi:type="dcterms:W3CDTF">2019-04-21T18:45:50Z</dcterms:modified>
</cp:coreProperties>
</file>