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9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09040" y="2438400"/>
            <a:ext cx="1022413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zh-CN" sz="4000"/>
              <a:t>Machine Learning for IMMOEliza real estate </a:t>
            </a:r>
            <a:endParaRPr lang="fr-FR" alt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7621270" y="4195445"/>
            <a:ext cx="296291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fr-FR" altLang="zh-CN" sz="3200"/>
              <a:t>Hui SHANG</a:t>
            </a:r>
            <a:endParaRPr lang="fr-FR" altLang="zh-CN" sz="3200"/>
          </a:p>
          <a:p>
            <a:pPr algn="r"/>
            <a:r>
              <a:rPr lang="fr-FR" altLang="zh-CN" sz="3200"/>
              <a:t>July 23tn, 2024</a:t>
            </a:r>
            <a:endParaRPr lang="fr-FR" altLang="zh-CN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1269365"/>
            <a:ext cx="9753600" cy="52101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31235" y="306705"/>
            <a:ext cx="51301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fr-FR" altLang="zh-CN" sz="2400">
                <a:latin typeface="+mj-lt"/>
                <a:cs typeface="+mj-lt"/>
              </a:rPr>
              <a:t>Remove Outliers Using IQR method </a:t>
            </a:r>
            <a:endParaRPr lang="fr-FR" altLang="zh-CN" sz="240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4570" y="238125"/>
            <a:ext cx="10182225" cy="6619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693920" y="445135"/>
            <a:ext cx="25444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zh-CN" sz="2400"/>
              <a:t>Modeling Results</a:t>
            </a:r>
            <a:endParaRPr lang="fr-FR" altLang="zh-CN" sz="2400"/>
          </a:p>
        </p:txBody>
      </p:sp>
      <p:graphicFrame>
        <p:nvGraphicFramePr>
          <p:cNvPr id="7" name="表格 6"/>
          <p:cNvGraphicFramePr/>
          <p:nvPr/>
        </p:nvGraphicFramePr>
        <p:xfrm>
          <a:off x="1828800" y="1663700"/>
          <a:ext cx="9035415" cy="290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1805"/>
                <a:gridCol w="3011805"/>
                <a:gridCol w="3011805"/>
              </a:tblGrid>
              <a:tr h="72580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zh-CN"/>
                        <a:t>PEB_graded</a:t>
                      </a:r>
                      <a:endParaRPr lang="fr-FR" altLang="zh-CN"/>
                    </a:p>
                    <a:p>
                      <a:pPr algn="ctr">
                        <a:buNone/>
                      </a:pPr>
                      <a:r>
                        <a:rPr lang="fr-FR" altLang="zh-CN"/>
                        <a:t>MAE</a:t>
                      </a:r>
                      <a:endParaRPr lang="fr-FR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zh-CN"/>
                        <a:t>PEB_non_graded</a:t>
                      </a:r>
                      <a:endParaRPr lang="fr-FR" altLang="zh-CN"/>
                    </a:p>
                    <a:p>
                      <a:pPr algn="ctr">
                        <a:buNone/>
                      </a:pPr>
                      <a:r>
                        <a:rPr lang="fr-FR" altLang="zh-CN"/>
                        <a:t>MAE</a:t>
                      </a:r>
                      <a:endParaRPr lang="fr-FR" altLang="zh-CN"/>
                    </a:p>
                  </a:txBody>
                  <a:tcPr/>
                </a:tc>
              </a:tr>
              <a:tr h="7258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RandomForest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 68064.41199909725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75386.87599207646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258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GradientBoosting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70222.05803619919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76838.93364809445</a:t>
                      </a:r>
                      <a:endParaRPr lang="zh-CN" altLang="en-US"/>
                    </a:p>
                  </a:txBody>
                  <a:tcPr/>
                </a:tc>
              </a:tr>
              <a:tr h="7258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XGBoost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69716.98485641864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76378.88588539595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WPS 演示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Calibri Light</vt:lpstr>
      <vt:lpstr>Helvetica Neue</vt:lpstr>
      <vt:lpstr>微软雅黑</vt:lpstr>
      <vt:lpstr>汉仪旗黑</vt:lpstr>
      <vt:lpstr>宋体</vt:lpstr>
      <vt:lpstr>Arial Unicode MS</vt:lpstr>
      <vt:lpstr>Calibri</vt:lpstr>
      <vt:lpstr>宋体-简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emma</dc:creator>
  <cp:lastModifiedBy>emma</cp:lastModifiedBy>
  <cp:revision>7</cp:revision>
  <dcterms:created xsi:type="dcterms:W3CDTF">2024-07-23T14:01:05Z</dcterms:created>
  <dcterms:modified xsi:type="dcterms:W3CDTF">2024-07-23T14:01:05Z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2052-5.6.0.8082</vt:lpwstr>
  </property>
</Properties>
</file>