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1C854-C848-4C0E-8852-6FC356226FA9}" v="36" dt="2023-08-26T18:23:59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6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76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5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4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7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7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7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2DE9-9470-450B-BB6D-57ECF4624E4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6D5F2A-0475-4B3B-BED0-BD6850B6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CF6-D16E-827A-1C0D-1AC58DA87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Unet with Anaconda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99271-BD46-7B44-199F-59F8D062F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Standard Operating Procedure (SOP)</a:t>
            </a:r>
          </a:p>
        </p:txBody>
      </p:sp>
    </p:spTree>
    <p:extLst>
      <p:ext uri="{BB962C8B-B14F-4D97-AF65-F5344CB8AC3E}">
        <p14:creationId xmlns:p14="http://schemas.microsoft.com/office/powerpoint/2010/main" val="64242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9B209-F7E5-1C40-E891-A7AD7DBA2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24" y="1673525"/>
            <a:ext cx="8488392" cy="4951562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4CBF031-D89B-FF69-152E-D8BBC8985D3E}"/>
              </a:ext>
            </a:extLst>
          </p:cNvPr>
          <p:cNvSpPr txBox="1">
            <a:spLocks/>
          </p:cNvSpPr>
          <p:nvPr/>
        </p:nvSpPr>
        <p:spPr>
          <a:xfrm>
            <a:off x="1037224" y="457201"/>
            <a:ext cx="7509021" cy="1337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code will open in a new tab</a:t>
            </a:r>
          </a:p>
          <a:p>
            <a:pPr lvl="1"/>
            <a:r>
              <a:rPr lang="en-US" dirty="0"/>
              <a:t>Make sure autosave is on by clicking trust or that you are manually saving using the save by using ctrl + s or the save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F97D4-21B1-EE14-48C6-994093C84DD2}"/>
              </a:ext>
            </a:extLst>
          </p:cNvPr>
          <p:cNvSpPr/>
          <p:nvPr/>
        </p:nvSpPr>
        <p:spPr>
          <a:xfrm>
            <a:off x="7729428" y="1948104"/>
            <a:ext cx="668867" cy="1862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21B9F-410C-7E8C-CB87-DA1C4C0C5274}"/>
              </a:ext>
            </a:extLst>
          </p:cNvPr>
          <p:cNvSpPr/>
          <p:nvPr/>
        </p:nvSpPr>
        <p:spPr>
          <a:xfrm>
            <a:off x="1190445" y="2195395"/>
            <a:ext cx="370936" cy="1854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DCB18A-CDD0-3CC0-A489-40A8C6C6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Open anaconda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EC6E46-6C54-1FE7-8AA6-AAB6BEEE5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24" r="1925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E5BC42-70BF-D623-97B2-FA9BB2801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Click the windows search button on the research computer or device that the GitHub repository has been installed 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753DBA-3DE7-5688-99E7-78A4D152A095}"/>
              </a:ext>
            </a:extLst>
          </p:cNvPr>
          <p:cNvSpPr/>
          <p:nvPr/>
        </p:nvSpPr>
        <p:spPr>
          <a:xfrm>
            <a:off x="6579428" y="6408817"/>
            <a:ext cx="1727200" cy="5541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82E2FD-D91C-555B-63EB-872AD8D280D4}"/>
              </a:ext>
            </a:extLst>
          </p:cNvPr>
          <p:cNvSpPr/>
          <p:nvPr/>
        </p:nvSpPr>
        <p:spPr>
          <a:xfrm>
            <a:off x="6015835" y="1876676"/>
            <a:ext cx="1727200" cy="5541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51F52-B86A-74A2-9CEA-47AC9300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 anaconda prompt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65FE0D2-5528-A5E1-9C9B-2F607198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2658" y="649350"/>
            <a:ext cx="6082578" cy="553712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895AAE-7735-D895-156E-22F5772F6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 can alternatively use the navigator, but this tutorial will show you how to use the prompt command window to locate and activate the environment and code quicker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6060A5-7EAB-E62A-F48F-91B08FB22748}"/>
              </a:ext>
            </a:extLst>
          </p:cNvPr>
          <p:cNvSpPr/>
          <p:nvPr/>
        </p:nvSpPr>
        <p:spPr>
          <a:xfrm>
            <a:off x="5293606" y="1061668"/>
            <a:ext cx="3017329" cy="5541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3032FD7-69A5-6E67-BE53-F4F8B4ED8733}"/>
              </a:ext>
            </a:extLst>
          </p:cNvPr>
          <p:cNvSpPr/>
          <p:nvPr/>
        </p:nvSpPr>
        <p:spPr>
          <a:xfrm>
            <a:off x="7758484" y="2323730"/>
            <a:ext cx="770926" cy="215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F5ACC-80C1-4AF4-3F03-1232F73E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Anaconda command window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6A5EC-2253-D72E-7549-C9B8CB5C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" y="2035767"/>
            <a:ext cx="6806889" cy="360765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1B27D-D19B-466F-8ECD-4AEAA8B8F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the command window, there are several ways to navigate and use this</a:t>
            </a:r>
          </a:p>
          <a:p>
            <a:r>
              <a:rPr lang="en-US" dirty="0">
                <a:solidFill>
                  <a:srgbClr val="FFFFFF"/>
                </a:solidFill>
              </a:rPr>
              <a:t>This is opening into the base environment</a:t>
            </a:r>
          </a:p>
          <a:p>
            <a:pPr lvl="1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DO NOT INSTALL OR UPDATE PACKAGES AT THIS STAGE</a:t>
            </a:r>
          </a:p>
          <a:p>
            <a:pPr lvl="1"/>
            <a:r>
              <a:rPr lang="en-US" i="1" dirty="0">
                <a:solidFill>
                  <a:srgbClr val="FFFFFF"/>
                </a:solidFill>
              </a:rPr>
              <a:t>You must first activate the environment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49EC08-DDE9-4DF8-7C53-7DF06BA6DB5D}"/>
              </a:ext>
            </a:extLst>
          </p:cNvPr>
          <p:cNvSpPr/>
          <p:nvPr/>
        </p:nvSpPr>
        <p:spPr>
          <a:xfrm>
            <a:off x="14504" y="2321464"/>
            <a:ext cx="532885" cy="2492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ADA6D1-963A-2685-1612-D2165005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Navigate to the environment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383CDB-FCCC-35F3-F262-3020C72B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960" y="2160920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Type in </a:t>
            </a:r>
            <a:r>
              <a:rPr lang="en-US" i="1" dirty="0" err="1">
                <a:solidFill>
                  <a:schemeClr val="accent1"/>
                </a:solidFill>
              </a:rPr>
              <a:t>conda</a:t>
            </a:r>
            <a:r>
              <a:rPr lang="en-US" i="1" dirty="0">
                <a:solidFill>
                  <a:schemeClr val="accent1"/>
                </a:solidFill>
              </a:rPr>
              <a:t> env list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hit enter</a:t>
            </a:r>
          </a:p>
          <a:p>
            <a:r>
              <a:rPr lang="en-US" dirty="0"/>
              <a:t>This will list all the available environments</a:t>
            </a:r>
          </a:p>
          <a:p>
            <a:pPr lvl="1"/>
            <a:r>
              <a:rPr lang="en-US" dirty="0"/>
              <a:t>Each environment houses specific packages and versions that work with each python code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1DBD8-C17D-184E-EEB4-BD05AE8B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" t="1" r="14746" b="1"/>
          <a:stretch/>
        </p:blipFill>
        <p:spPr>
          <a:xfrm>
            <a:off x="350982" y="2160920"/>
            <a:ext cx="6248545" cy="38823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B2054C-1AE2-A4FE-6BA0-A9C6CB4A9C71}"/>
              </a:ext>
            </a:extLst>
          </p:cNvPr>
          <p:cNvSpPr/>
          <p:nvPr/>
        </p:nvSpPr>
        <p:spPr>
          <a:xfrm>
            <a:off x="1560945" y="2503055"/>
            <a:ext cx="951346" cy="1847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43E295-A3D7-51DF-7D62-49B148989602}"/>
              </a:ext>
            </a:extLst>
          </p:cNvPr>
          <p:cNvSpPr/>
          <p:nvPr/>
        </p:nvSpPr>
        <p:spPr>
          <a:xfrm>
            <a:off x="350982" y="2503055"/>
            <a:ext cx="532885" cy="2492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DC9AA2-EAFE-10C3-3271-895B2C29BF54}"/>
              </a:ext>
            </a:extLst>
          </p:cNvPr>
          <p:cNvSpPr/>
          <p:nvPr/>
        </p:nvSpPr>
        <p:spPr>
          <a:xfrm>
            <a:off x="350981" y="5288951"/>
            <a:ext cx="532885" cy="2492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5261E95-6CEC-78E3-21C0-C43E582B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D0FD0-C431-BD35-833D-787E957A3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For this code we want to use TF23</a:t>
            </a:r>
          </a:p>
          <a:p>
            <a:r>
              <a:rPr lang="en-US" dirty="0"/>
              <a:t>Type in </a:t>
            </a:r>
            <a:r>
              <a:rPr lang="en-US" i="1" dirty="0" err="1">
                <a:solidFill>
                  <a:schemeClr val="accent1"/>
                </a:solidFill>
              </a:rPr>
              <a:t>conda</a:t>
            </a:r>
            <a:r>
              <a:rPr lang="en-US" i="1" dirty="0">
                <a:solidFill>
                  <a:schemeClr val="accent1"/>
                </a:solidFill>
              </a:rPr>
              <a:t> activate TF23</a:t>
            </a:r>
            <a:r>
              <a:rPr lang="en-US" i="1" dirty="0"/>
              <a:t> </a:t>
            </a:r>
            <a:r>
              <a:rPr lang="en-US" dirty="0"/>
              <a:t>and hit enter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73A0BF-E4D1-3903-D04F-B96871FD11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99" r="18845" b="-2"/>
          <a:stretch/>
        </p:blipFill>
        <p:spPr>
          <a:xfrm>
            <a:off x="267856" y="2159331"/>
            <a:ext cx="5832908" cy="3882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5AB7A6-E6A0-D635-52C3-A2E5F7E164C7}"/>
              </a:ext>
            </a:extLst>
          </p:cNvPr>
          <p:cNvSpPr/>
          <p:nvPr/>
        </p:nvSpPr>
        <p:spPr>
          <a:xfrm>
            <a:off x="1421001" y="5343236"/>
            <a:ext cx="1304946" cy="186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52D35-8F3D-75B4-023F-333E6B77D7AF}"/>
              </a:ext>
            </a:extLst>
          </p:cNvPr>
          <p:cNvSpPr/>
          <p:nvPr/>
        </p:nvSpPr>
        <p:spPr>
          <a:xfrm>
            <a:off x="165758" y="3347048"/>
            <a:ext cx="565950" cy="1708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B0AEFC-C428-460E-8C94-32A100B19533}"/>
              </a:ext>
            </a:extLst>
          </p:cNvPr>
          <p:cNvSpPr/>
          <p:nvPr/>
        </p:nvSpPr>
        <p:spPr>
          <a:xfrm>
            <a:off x="240472" y="5310996"/>
            <a:ext cx="532885" cy="2492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148AFB-56DC-9B6F-7A21-E5ADF67A9182}"/>
              </a:ext>
            </a:extLst>
          </p:cNvPr>
          <p:cNvSpPr/>
          <p:nvPr/>
        </p:nvSpPr>
        <p:spPr>
          <a:xfrm>
            <a:off x="204357" y="2503982"/>
            <a:ext cx="532885" cy="2492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7F817EB-3FD8-AA5D-40BA-515542F1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 API from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81BC7-6EA4-00D9-AA2F-35ADBBEEB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Once you have stepped into the environment you can update packages, check versions, and open the API that you want to use</a:t>
            </a:r>
          </a:p>
          <a:p>
            <a:r>
              <a:rPr lang="en-US" dirty="0"/>
              <a:t>This code uses Jupyter Notebook so to activate type in </a:t>
            </a:r>
            <a:r>
              <a:rPr lang="en-US" i="1" dirty="0">
                <a:solidFill>
                  <a:schemeClr val="accent1"/>
                </a:solidFill>
              </a:rPr>
              <a:t>Jupyter notebook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671DEA-159F-2F3F-75AE-4009AECD39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5" r="31701"/>
          <a:stretch/>
        </p:blipFill>
        <p:spPr>
          <a:xfrm>
            <a:off x="238297" y="1489808"/>
            <a:ext cx="6124642" cy="47585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18A083-0726-9107-4D6B-3EC604D18F5C}"/>
              </a:ext>
            </a:extLst>
          </p:cNvPr>
          <p:cNvSpPr/>
          <p:nvPr/>
        </p:nvSpPr>
        <p:spPr>
          <a:xfrm>
            <a:off x="1713181" y="5758433"/>
            <a:ext cx="1304946" cy="186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E4947E-298B-34D0-34B7-A64C6779D641}"/>
              </a:ext>
            </a:extLst>
          </p:cNvPr>
          <p:cNvSpPr/>
          <p:nvPr/>
        </p:nvSpPr>
        <p:spPr>
          <a:xfrm>
            <a:off x="224366" y="5435600"/>
            <a:ext cx="532885" cy="2492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E7D7B1-2C8A-B064-CA2C-F7855B0CA0D9}"/>
              </a:ext>
            </a:extLst>
          </p:cNvPr>
          <p:cNvSpPr/>
          <p:nvPr/>
        </p:nvSpPr>
        <p:spPr>
          <a:xfrm>
            <a:off x="228179" y="5712604"/>
            <a:ext cx="532885" cy="24920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7A5932-9E61-6FFA-EFF2-EFEEF1AC1874}"/>
              </a:ext>
            </a:extLst>
          </p:cNvPr>
          <p:cNvSpPr/>
          <p:nvPr/>
        </p:nvSpPr>
        <p:spPr>
          <a:xfrm>
            <a:off x="223442" y="1944778"/>
            <a:ext cx="532885" cy="2492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5EDBCF6-9707-586F-6956-F68C9BE3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 Jupyter Notebook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5850-A52B-3BA4-684E-9EE096307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Jupyter notebook should open in chrome or another internet browser on a local host</a:t>
            </a:r>
          </a:p>
          <a:p>
            <a:r>
              <a:rPr lang="en-US" dirty="0"/>
              <a:t>The kernel will remain active so long as this browser stays open and the anaconda command prompt is open</a:t>
            </a:r>
          </a:p>
          <a:p>
            <a:r>
              <a:rPr lang="en-US" dirty="0"/>
              <a:t>Navigate to the proper location of the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CF0DF-B87D-0A5B-E615-EB97434A1D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340" t="-1" r="4517" b="-1"/>
          <a:stretch/>
        </p:blipFill>
        <p:spPr>
          <a:xfrm>
            <a:off x="116933" y="2289463"/>
            <a:ext cx="5979067" cy="344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68D2FA-3509-623E-BF3F-2E8344B5D401}"/>
              </a:ext>
            </a:extLst>
          </p:cNvPr>
          <p:cNvSpPr/>
          <p:nvPr/>
        </p:nvSpPr>
        <p:spPr>
          <a:xfrm>
            <a:off x="448733" y="2362171"/>
            <a:ext cx="668867" cy="1862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7C5E753-2162-4BF6-4B21-97D9F2BEE59F}"/>
              </a:ext>
            </a:extLst>
          </p:cNvPr>
          <p:cNvSpPr/>
          <p:nvPr/>
        </p:nvSpPr>
        <p:spPr>
          <a:xfrm rot="19881054">
            <a:off x="1821109" y="3350346"/>
            <a:ext cx="526211" cy="120770"/>
          </a:xfrm>
          <a:prstGeom prst="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2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66512-745C-315E-421A-2A01077F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" y="2470417"/>
            <a:ext cx="8912266" cy="3835492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D0620779-1DCA-77C8-A0A6-9279202E5F9D}"/>
              </a:ext>
            </a:extLst>
          </p:cNvPr>
          <p:cNvSpPr/>
          <p:nvPr/>
        </p:nvSpPr>
        <p:spPr>
          <a:xfrm rot="19881054" flipV="1">
            <a:off x="2714675" y="3301332"/>
            <a:ext cx="526211" cy="116257"/>
          </a:xfrm>
          <a:prstGeom prst="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236910B0-6B74-F5A8-6CEA-BC63C0AE28FF}"/>
              </a:ext>
            </a:extLst>
          </p:cNvPr>
          <p:cNvSpPr/>
          <p:nvPr/>
        </p:nvSpPr>
        <p:spPr>
          <a:xfrm rot="19881054" flipV="1">
            <a:off x="2714674" y="4190375"/>
            <a:ext cx="526211" cy="116257"/>
          </a:xfrm>
          <a:prstGeom prst="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1B5620E-EE29-03D4-3598-24B0B39FDFE5}"/>
              </a:ext>
            </a:extLst>
          </p:cNvPr>
          <p:cNvSpPr txBox="1">
            <a:spLocks/>
          </p:cNvSpPr>
          <p:nvPr/>
        </p:nvSpPr>
        <p:spPr>
          <a:xfrm>
            <a:off x="933014" y="948907"/>
            <a:ext cx="7509021" cy="1337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this code click into the </a:t>
            </a:r>
            <a:r>
              <a:rPr lang="en-US" dirty="0">
                <a:solidFill>
                  <a:schemeClr val="accent1"/>
                </a:solidFill>
              </a:rPr>
              <a:t>ADPKD-Segmentation folder</a:t>
            </a:r>
          </a:p>
          <a:p>
            <a:pPr lvl="1"/>
            <a:r>
              <a:rPr lang="en-US" dirty="0"/>
              <a:t>Select the step at which you want to start using the code</a:t>
            </a:r>
          </a:p>
        </p:txBody>
      </p:sp>
    </p:spTree>
    <p:extLst>
      <p:ext uri="{BB962C8B-B14F-4D97-AF65-F5344CB8AC3E}">
        <p14:creationId xmlns:p14="http://schemas.microsoft.com/office/powerpoint/2010/main" val="3676323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1203</TotalTime>
  <Words>291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Unet with Anaconda</vt:lpstr>
      <vt:lpstr>Open anaconda</vt:lpstr>
      <vt:lpstr>Type in anaconda prompt</vt:lpstr>
      <vt:lpstr>Anaconda command window</vt:lpstr>
      <vt:lpstr>Navigate to the environment</vt:lpstr>
      <vt:lpstr>Select Environment</vt:lpstr>
      <vt:lpstr>Enter API from environment</vt:lpstr>
      <vt:lpstr>Open Jupyter Notebook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Emma</dc:creator>
  <cp:lastModifiedBy>Emma Schmidt</cp:lastModifiedBy>
  <cp:revision>2</cp:revision>
  <dcterms:created xsi:type="dcterms:W3CDTF">2023-08-25T22:43:11Z</dcterms:created>
  <dcterms:modified xsi:type="dcterms:W3CDTF">2023-08-26T18:47:11Z</dcterms:modified>
</cp:coreProperties>
</file>