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27.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28.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29.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notesSlides/notesSlide30.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notesSlides/notesSlide31.xml" ContentType="application/vnd.openxmlformats-officedocument.presentationml.notesSlide+xml"/>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32.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notesSlides/notesSlide33.xml" ContentType="application/vnd.openxmlformats-officedocument.presentationml.notesSlide+xml"/>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notesSlides/notesSlide34.xml" ContentType="application/vnd.openxmlformats-officedocument.presentationml.notesSlide+xml"/>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notesSlides/notesSlide35.xml" ContentType="application/vnd.openxmlformats-officedocument.presentationml.notesSlide+xml"/>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notesSlides/notesSlide36.xml" ContentType="application/vnd.openxmlformats-officedocument.presentationml.notesSlide+xml"/>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notesSlides/notesSlide37.xml" ContentType="application/vnd.openxmlformats-officedocument.presentationml.notesSlide+xml"/>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notesSlides/notesSlide38.xml" ContentType="application/vnd.openxmlformats-officedocument.presentationml.notesSlide+xml"/>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notesSlides/notesSlide39.xml" ContentType="application/vnd.openxmlformats-officedocument.presentationml.notesSlide+xml"/>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ppt/notesSlides/notesSlide40.xml" ContentType="application/vnd.openxmlformats-officedocument.presentationml.notesSlide+xml"/>
  <Override PartName="/ppt/embeddings/oleObject107.bin" ContentType="application/vnd.openxmlformats-officedocument.oleObject"/>
  <Override PartName="/ppt/embeddings/oleObject108.bin" ContentType="application/vnd.openxmlformats-officedocument.oleObject"/>
  <Override PartName="/ppt/embeddings/oleObject109.bin" ContentType="application/vnd.openxmlformats-officedocument.oleObject"/>
  <Override PartName="/ppt/embeddings/oleObject110.bin" ContentType="application/vnd.openxmlformats-officedocument.oleObject"/>
  <Override PartName="/ppt/embeddings/oleObject111.bin" ContentType="application/vnd.openxmlformats-officedocument.oleObject"/>
  <Override PartName="/ppt/embeddings/oleObject112.bin" ContentType="application/vnd.openxmlformats-officedocument.oleObject"/>
  <Override PartName="/ppt/notesSlides/notesSlide41.xml" ContentType="application/vnd.openxmlformats-officedocument.presentationml.notesSlide+xml"/>
  <Override PartName="/ppt/embeddings/oleObject113.bin" ContentType="application/vnd.openxmlformats-officedocument.oleObject"/>
  <Override PartName="/ppt/embeddings/oleObject114.bin" ContentType="application/vnd.openxmlformats-officedocument.oleObject"/>
  <Override PartName="/ppt/embeddings/oleObject115.bin" ContentType="application/vnd.openxmlformats-officedocument.oleObject"/>
  <Override PartName="/ppt/embeddings/oleObject116.bin" ContentType="application/vnd.openxmlformats-officedocument.oleObject"/>
  <Override PartName="/ppt/embeddings/oleObject117.bin" ContentType="application/vnd.openxmlformats-officedocument.oleObject"/>
  <Override PartName="/ppt/embeddings/oleObject118.bin" ContentType="application/vnd.openxmlformats-officedocument.oleObject"/>
  <Override PartName="/ppt/notesSlides/notesSlide42.xml" ContentType="application/vnd.openxmlformats-officedocument.presentationml.notesSlide+xml"/>
  <Override PartName="/ppt/embeddings/oleObject119.bin" ContentType="application/vnd.openxmlformats-officedocument.oleObject"/>
  <Override PartName="/ppt/embeddings/oleObject120.bin" ContentType="application/vnd.openxmlformats-officedocument.oleObject"/>
  <Override PartName="/ppt/embeddings/oleObject121.bin" ContentType="application/vnd.openxmlformats-officedocument.oleObject"/>
  <Override PartName="/ppt/embeddings/oleObject122.bin" ContentType="application/vnd.openxmlformats-officedocument.oleObject"/>
  <Override PartName="/ppt/embeddings/oleObject123.bin" ContentType="application/vnd.openxmlformats-officedocument.oleObject"/>
  <Override PartName="/ppt/embeddings/oleObject124.bin" ContentType="application/vnd.openxmlformats-officedocument.oleObject"/>
  <Override PartName="/ppt/notesSlides/notesSlide43.xml" ContentType="application/vnd.openxmlformats-officedocument.presentationml.notesSlide+xml"/>
  <Override PartName="/ppt/embeddings/oleObject125.bin" ContentType="application/vnd.openxmlformats-officedocument.oleObject"/>
  <Override PartName="/ppt/embeddings/oleObject126.bin" ContentType="application/vnd.openxmlformats-officedocument.oleObject"/>
  <Override PartName="/ppt/embeddings/oleObject127.bin" ContentType="application/vnd.openxmlformats-officedocument.oleObject"/>
  <Override PartName="/ppt/embeddings/oleObject128.bin" ContentType="application/vnd.openxmlformats-officedocument.oleObject"/>
  <Override PartName="/ppt/embeddings/oleObject129.bin" ContentType="application/vnd.openxmlformats-officedocument.oleObject"/>
  <Override PartName="/ppt/embeddings/oleObject130.bin" ContentType="application/vnd.openxmlformats-officedocument.oleObject"/>
  <Override PartName="/ppt/notesSlides/notesSlide44.xml" ContentType="application/vnd.openxmlformats-officedocument.presentationml.notesSlide+xml"/>
  <Override PartName="/ppt/embeddings/oleObject131.bin" ContentType="application/vnd.openxmlformats-officedocument.oleObject"/>
  <Override PartName="/ppt/embeddings/oleObject132.bin" ContentType="application/vnd.openxmlformats-officedocument.oleObject"/>
  <Override PartName="/ppt/embeddings/oleObject133.bin" ContentType="application/vnd.openxmlformats-officedocument.oleObject"/>
  <Override PartName="/ppt/embeddings/oleObject134.bin" ContentType="application/vnd.openxmlformats-officedocument.oleObject"/>
  <Override PartName="/ppt/embeddings/oleObject135.bin" ContentType="application/vnd.openxmlformats-officedocument.oleObject"/>
  <Override PartName="/ppt/embeddings/oleObject136.bin" ContentType="application/vnd.openxmlformats-officedocument.oleObject"/>
  <Override PartName="/ppt/notesSlides/notesSlide45.xml" ContentType="application/vnd.openxmlformats-officedocument.presentationml.notesSlide+xml"/>
  <Override PartName="/ppt/embeddings/oleObject137.bin" ContentType="application/vnd.openxmlformats-officedocument.oleObject"/>
  <Override PartName="/ppt/embeddings/oleObject138.bin" ContentType="application/vnd.openxmlformats-officedocument.oleObject"/>
  <Override PartName="/ppt/embeddings/oleObject139.bin" ContentType="application/vnd.openxmlformats-officedocument.oleObject"/>
  <Override PartName="/ppt/embeddings/oleObject140.bin" ContentType="application/vnd.openxmlformats-officedocument.oleObject"/>
  <Override PartName="/ppt/embeddings/oleObject141.bin" ContentType="application/vnd.openxmlformats-officedocument.oleObject"/>
  <Override PartName="/ppt/embeddings/oleObject142.bin" ContentType="application/vnd.openxmlformats-officedocument.oleObject"/>
  <Override PartName="/ppt/embeddings/oleObject143.bin" ContentType="application/vnd.openxmlformats-officedocument.oleObject"/>
  <Override PartName="/ppt/embeddings/oleObject144.bin" ContentType="application/vnd.openxmlformats-officedocument.oleObject"/>
  <Override PartName="/ppt/embeddings/oleObject145.bin" ContentType="application/vnd.openxmlformats-officedocument.oleObject"/>
  <Override PartName="/ppt/embeddings/oleObject146.bin" ContentType="application/vnd.openxmlformats-officedocument.oleObject"/>
  <Override PartName="/ppt/embeddings/oleObject147.bin" ContentType="application/vnd.openxmlformats-officedocument.oleObject"/>
  <Override PartName="/ppt/embeddings/oleObject148.bin" ContentType="application/vnd.openxmlformats-officedocument.oleObject"/>
  <Override PartName="/ppt/embeddings/oleObject149.bin" ContentType="application/vnd.openxmlformats-officedocument.oleObject"/>
  <Override PartName="/ppt/embeddings/oleObject150.bin" ContentType="application/vnd.openxmlformats-officedocument.oleObject"/>
  <Override PartName="/ppt/notesSlides/notesSlide46.xml" ContentType="application/vnd.openxmlformats-officedocument.presentationml.notesSlide+xml"/>
  <Override PartName="/ppt/embeddings/oleObject151.bin" ContentType="application/vnd.openxmlformats-officedocument.oleObject"/>
  <Override PartName="/ppt/embeddings/oleObject152.bin" ContentType="application/vnd.openxmlformats-officedocument.oleObject"/>
  <Override PartName="/ppt/embeddings/oleObject153.bin" ContentType="application/vnd.openxmlformats-officedocument.oleObject"/>
  <Override PartName="/ppt/embeddings/oleObject154.bin" ContentType="application/vnd.openxmlformats-officedocument.oleObject"/>
  <Override PartName="/ppt/embeddings/oleObject155.bin" ContentType="application/vnd.openxmlformats-officedocument.oleObject"/>
  <Override PartName="/ppt/embeddings/oleObject156.bin" ContentType="application/vnd.openxmlformats-officedocument.oleObject"/>
  <Override PartName="/ppt/notesSlides/notesSlide47.xml" ContentType="application/vnd.openxmlformats-officedocument.presentationml.notesSlide+xml"/>
  <Override PartName="/ppt/embeddings/oleObject157.bin" ContentType="application/vnd.openxmlformats-officedocument.oleObject"/>
  <Override PartName="/ppt/embeddings/oleObject158.bin" ContentType="application/vnd.openxmlformats-officedocument.oleObject"/>
  <Override PartName="/ppt/embeddings/oleObject159.bin" ContentType="application/vnd.openxmlformats-officedocument.oleObject"/>
  <Override PartName="/ppt/embeddings/oleObject160.bin" ContentType="application/vnd.openxmlformats-officedocument.oleObject"/>
  <Override PartName="/ppt/embeddings/oleObject161.bin" ContentType="application/vnd.openxmlformats-officedocument.oleObject"/>
  <Override PartName="/ppt/embeddings/oleObject162.bin" ContentType="application/vnd.openxmlformats-officedocument.oleObject"/>
  <Override PartName="/ppt/notesSlides/notesSlide48.xml" ContentType="application/vnd.openxmlformats-officedocument.presentationml.notesSlide+xml"/>
  <Override PartName="/ppt/embeddings/oleObject163.bin" ContentType="application/vnd.openxmlformats-officedocument.oleObject"/>
  <Override PartName="/ppt/embeddings/oleObject164.bin" ContentType="application/vnd.openxmlformats-officedocument.oleObject"/>
  <Override PartName="/ppt/embeddings/oleObject165.bin" ContentType="application/vnd.openxmlformats-officedocument.oleObject"/>
  <Override PartName="/ppt/embeddings/oleObject166.bin" ContentType="application/vnd.openxmlformats-officedocument.oleObject"/>
  <Override PartName="/ppt/embeddings/oleObject167.bin" ContentType="application/vnd.openxmlformats-officedocument.oleObject"/>
  <Override PartName="/ppt/embeddings/oleObject168.bin" ContentType="application/vnd.openxmlformats-officedocument.oleObject"/>
  <Override PartName="/ppt/notesSlides/notesSlide49.xml" ContentType="application/vnd.openxmlformats-officedocument.presentationml.notesSlide+xml"/>
  <Override PartName="/ppt/embeddings/oleObject169.bin" ContentType="application/vnd.openxmlformats-officedocument.oleObject"/>
  <Override PartName="/ppt/embeddings/oleObject170.bin" ContentType="application/vnd.openxmlformats-officedocument.oleObject"/>
  <Override PartName="/ppt/embeddings/oleObject171.bin" ContentType="application/vnd.openxmlformats-officedocument.oleObject"/>
  <Override PartName="/ppt/embeddings/oleObject172.bin" ContentType="application/vnd.openxmlformats-officedocument.oleObject"/>
  <Override PartName="/ppt/embeddings/oleObject173.bin" ContentType="application/vnd.openxmlformats-officedocument.oleObject"/>
  <Override PartName="/ppt/embeddings/oleObject174.bin" ContentType="application/vnd.openxmlformats-officedocument.oleObject"/>
  <Override PartName="/ppt/notesSlides/notesSlide50.xml" ContentType="application/vnd.openxmlformats-officedocument.presentationml.notesSlide+xml"/>
  <Override PartName="/ppt/embeddings/oleObject175.bin" ContentType="application/vnd.openxmlformats-officedocument.oleObject"/>
  <Override PartName="/ppt/embeddings/oleObject176.bin" ContentType="application/vnd.openxmlformats-officedocument.oleObject"/>
  <Override PartName="/ppt/embeddings/oleObject177.bin" ContentType="application/vnd.openxmlformats-officedocument.oleObject"/>
  <Override PartName="/ppt/embeddings/oleObject178.bin" ContentType="application/vnd.openxmlformats-officedocument.oleObject"/>
  <Override PartName="/ppt/embeddings/oleObject179.bin" ContentType="application/vnd.openxmlformats-officedocument.oleObject"/>
  <Override PartName="/ppt/embeddings/oleObject180.bin" ContentType="application/vnd.openxmlformats-officedocument.oleObject"/>
  <Override PartName="/ppt/notesSlides/notesSlide51.xml" ContentType="application/vnd.openxmlformats-officedocument.presentationml.notesSlide+xml"/>
  <Override PartName="/ppt/embeddings/oleObject181.bin" ContentType="application/vnd.openxmlformats-officedocument.oleObject"/>
  <Override PartName="/ppt/embeddings/oleObject182.bin" ContentType="application/vnd.openxmlformats-officedocument.oleObject"/>
  <Override PartName="/ppt/embeddings/oleObject183.bin" ContentType="application/vnd.openxmlformats-officedocument.oleObject"/>
  <Override PartName="/ppt/embeddings/oleObject184.bin" ContentType="application/vnd.openxmlformats-officedocument.oleObject"/>
  <Override PartName="/ppt/embeddings/oleObject185.bin" ContentType="application/vnd.openxmlformats-officedocument.oleObject"/>
  <Override PartName="/ppt/embeddings/oleObject186.bin" ContentType="application/vnd.openxmlformats-officedocument.oleObject"/>
  <Override PartName="/ppt/notesSlides/notesSlide52.xml" ContentType="application/vnd.openxmlformats-officedocument.presentationml.notesSlide+xml"/>
  <Override PartName="/ppt/embeddings/oleObject187.bin" ContentType="application/vnd.openxmlformats-officedocument.oleObject"/>
  <Override PartName="/ppt/embeddings/oleObject188.bin" ContentType="application/vnd.openxmlformats-officedocument.oleObject"/>
  <Override PartName="/ppt/embeddings/oleObject189.bin" ContentType="application/vnd.openxmlformats-officedocument.oleObject"/>
  <Override PartName="/ppt/embeddings/oleObject190.bin" ContentType="application/vnd.openxmlformats-officedocument.oleObject"/>
  <Override PartName="/ppt/embeddings/oleObject191.bin" ContentType="application/vnd.openxmlformats-officedocument.oleObject"/>
  <Override PartName="/ppt/embeddings/oleObject192.bin" ContentType="application/vnd.openxmlformats-officedocument.oleObject"/>
  <Override PartName="/ppt/notesSlides/notesSlide53.xml" ContentType="application/vnd.openxmlformats-officedocument.presentationml.notesSlide+xml"/>
  <Override PartName="/ppt/embeddings/oleObject193.bin" ContentType="application/vnd.openxmlformats-officedocument.oleObject"/>
  <Override PartName="/ppt/embeddings/oleObject194.bin" ContentType="application/vnd.openxmlformats-officedocument.oleObject"/>
  <Override PartName="/ppt/embeddings/oleObject195.bin" ContentType="application/vnd.openxmlformats-officedocument.oleObject"/>
  <Override PartName="/ppt/embeddings/oleObject196.bin" ContentType="application/vnd.openxmlformats-officedocument.oleObject"/>
  <Override PartName="/ppt/embeddings/oleObject197.bin" ContentType="application/vnd.openxmlformats-officedocument.oleObject"/>
  <Override PartName="/ppt/embeddings/oleObject198.bin" ContentType="application/vnd.openxmlformats-officedocument.oleObject"/>
  <Override PartName="/ppt/notesSlides/notesSlide54.xml" ContentType="application/vnd.openxmlformats-officedocument.presentationml.notesSlide+xml"/>
  <Override PartName="/ppt/embeddings/oleObject199.bin" ContentType="application/vnd.openxmlformats-officedocument.oleObject"/>
  <Override PartName="/ppt/embeddings/oleObject200.bin" ContentType="application/vnd.openxmlformats-officedocument.oleObject"/>
  <Override PartName="/ppt/embeddings/oleObject201.bin" ContentType="application/vnd.openxmlformats-officedocument.oleObject"/>
  <Override PartName="/ppt/embeddings/oleObject202.bin" ContentType="application/vnd.openxmlformats-officedocument.oleObject"/>
  <Override PartName="/ppt/embeddings/oleObject203.bin" ContentType="application/vnd.openxmlformats-officedocument.oleObject"/>
  <Override PartName="/ppt/embeddings/oleObject204.bin" ContentType="application/vnd.openxmlformats-officedocument.oleObject"/>
  <Override PartName="/ppt/notesSlides/notesSlide55.xml" ContentType="application/vnd.openxmlformats-officedocument.presentationml.notesSlide+xml"/>
  <Override PartName="/ppt/embeddings/oleObject205.bin" ContentType="application/vnd.openxmlformats-officedocument.oleObject"/>
  <Override PartName="/ppt/embeddings/oleObject206.bin" ContentType="application/vnd.openxmlformats-officedocument.oleObject"/>
  <Override PartName="/ppt/embeddings/oleObject207.bin" ContentType="application/vnd.openxmlformats-officedocument.oleObject"/>
  <Override PartName="/ppt/embeddings/oleObject208.bin" ContentType="application/vnd.openxmlformats-officedocument.oleObject"/>
  <Override PartName="/ppt/embeddings/oleObject209.bin" ContentType="application/vnd.openxmlformats-officedocument.oleObject"/>
  <Override PartName="/ppt/embeddings/oleObject210.bin" ContentType="application/vnd.openxmlformats-officedocument.oleObject"/>
  <Override PartName="/ppt/notesSlides/notesSlide56.xml" ContentType="application/vnd.openxmlformats-officedocument.presentationml.notesSlide+xml"/>
  <Override PartName="/ppt/embeddings/oleObject211.bin" ContentType="application/vnd.openxmlformats-officedocument.oleObject"/>
  <Override PartName="/ppt/embeddings/oleObject212.bin" ContentType="application/vnd.openxmlformats-officedocument.oleObject"/>
  <Override PartName="/ppt/embeddings/oleObject213.bin" ContentType="application/vnd.openxmlformats-officedocument.oleObject"/>
  <Override PartName="/ppt/embeddings/oleObject214.bin" ContentType="application/vnd.openxmlformats-officedocument.oleObject"/>
  <Override PartName="/ppt/embeddings/oleObject215.bin" ContentType="application/vnd.openxmlformats-officedocument.oleObject"/>
  <Override PartName="/ppt/embeddings/oleObject216.bin" ContentType="application/vnd.openxmlformats-officedocument.oleObject"/>
  <Override PartName="/ppt/notesSlides/notesSlide57.xml" ContentType="application/vnd.openxmlformats-officedocument.presentationml.notesSlide+xml"/>
  <Override PartName="/ppt/embeddings/oleObject217.bin" ContentType="application/vnd.openxmlformats-officedocument.oleObject"/>
  <Override PartName="/ppt/embeddings/oleObject218.bin" ContentType="application/vnd.openxmlformats-officedocument.oleObject"/>
  <Override PartName="/ppt/embeddings/oleObject219.bin" ContentType="application/vnd.openxmlformats-officedocument.oleObject"/>
  <Override PartName="/ppt/embeddings/oleObject220.bin" ContentType="application/vnd.openxmlformats-officedocument.oleObject"/>
  <Override PartName="/ppt/embeddings/oleObject221.bin" ContentType="application/vnd.openxmlformats-officedocument.oleObject"/>
  <Override PartName="/ppt/embeddings/oleObject222.bin" ContentType="application/vnd.openxmlformats-officedocument.oleObject"/>
  <Override PartName="/ppt/notesSlides/notesSlide58.xml" ContentType="application/vnd.openxmlformats-officedocument.presentationml.notesSlide+xml"/>
  <Override PartName="/ppt/embeddings/oleObject223.bin" ContentType="application/vnd.openxmlformats-officedocument.oleObject"/>
  <Override PartName="/ppt/embeddings/oleObject224.bin" ContentType="application/vnd.openxmlformats-officedocument.oleObject"/>
  <Override PartName="/ppt/embeddings/oleObject225.bin" ContentType="application/vnd.openxmlformats-officedocument.oleObject"/>
  <Override PartName="/ppt/embeddings/oleObject226.bin" ContentType="application/vnd.openxmlformats-officedocument.oleObject"/>
  <Override PartName="/ppt/embeddings/oleObject227.bin" ContentType="application/vnd.openxmlformats-officedocument.oleObject"/>
  <Override PartName="/ppt/embeddings/oleObject228.bin" ContentType="application/vnd.openxmlformats-officedocument.oleObject"/>
  <Override PartName="/ppt/notesSlides/notesSlide59.xml" ContentType="application/vnd.openxmlformats-officedocument.presentationml.notesSlide+xml"/>
  <Override PartName="/ppt/embeddings/oleObject229.bin" ContentType="application/vnd.openxmlformats-officedocument.oleObject"/>
  <Override PartName="/ppt/embeddings/oleObject230.bin" ContentType="application/vnd.openxmlformats-officedocument.oleObject"/>
  <Override PartName="/ppt/embeddings/oleObject231.bin" ContentType="application/vnd.openxmlformats-officedocument.oleObject"/>
  <Override PartName="/ppt/embeddings/oleObject232.bin" ContentType="application/vnd.openxmlformats-officedocument.oleObject"/>
  <Override PartName="/ppt/embeddings/oleObject233.bin" ContentType="application/vnd.openxmlformats-officedocument.oleObject"/>
  <Override PartName="/ppt/embeddings/oleObject234.bin" ContentType="application/vnd.openxmlformats-officedocument.oleObject"/>
  <Override PartName="/ppt/notesSlides/notesSlide60.xml" ContentType="application/vnd.openxmlformats-officedocument.presentationml.notesSlide+xml"/>
  <Override PartName="/ppt/embeddings/oleObject235.bin" ContentType="application/vnd.openxmlformats-officedocument.oleObject"/>
  <Override PartName="/ppt/embeddings/oleObject236.bin" ContentType="application/vnd.openxmlformats-officedocument.oleObject"/>
  <Override PartName="/ppt/embeddings/oleObject237.bin" ContentType="application/vnd.openxmlformats-officedocument.oleObject"/>
  <Override PartName="/ppt/embeddings/oleObject238.bin" ContentType="application/vnd.openxmlformats-officedocument.oleObject"/>
  <Override PartName="/ppt/embeddings/oleObject239.bin" ContentType="application/vnd.openxmlformats-officedocument.oleObject"/>
  <Override PartName="/ppt/embeddings/oleObject240.bin" ContentType="application/vnd.openxmlformats-officedocument.oleObject"/>
  <Override PartName="/ppt/notesSlides/notesSlide61.xml" ContentType="application/vnd.openxmlformats-officedocument.presentationml.notesSlide+xml"/>
  <Override PartName="/ppt/embeddings/oleObject241.bin" ContentType="application/vnd.openxmlformats-officedocument.oleObject"/>
  <Override PartName="/ppt/embeddings/oleObject242.bin" ContentType="application/vnd.openxmlformats-officedocument.oleObject"/>
  <Override PartName="/ppt/embeddings/oleObject243.bin" ContentType="application/vnd.openxmlformats-officedocument.oleObject"/>
  <Override PartName="/ppt/embeddings/oleObject244.bin" ContentType="application/vnd.openxmlformats-officedocument.oleObject"/>
  <Override PartName="/ppt/embeddings/oleObject245.bin" ContentType="application/vnd.openxmlformats-officedocument.oleObject"/>
  <Override PartName="/ppt/embeddings/oleObject246.bin" ContentType="application/vnd.openxmlformats-officedocument.oleObject"/>
  <Override PartName="/ppt/notesSlides/notesSlide62.xml" ContentType="application/vnd.openxmlformats-officedocument.presentationml.notesSlide+xml"/>
  <Override PartName="/ppt/embeddings/oleObject247.bin" ContentType="application/vnd.openxmlformats-officedocument.oleObject"/>
  <Override PartName="/ppt/embeddings/oleObject248.bin" ContentType="application/vnd.openxmlformats-officedocument.oleObject"/>
  <Override PartName="/ppt/embeddings/oleObject249.bin" ContentType="application/vnd.openxmlformats-officedocument.oleObject"/>
  <Override PartName="/ppt/embeddings/oleObject250.bin" ContentType="application/vnd.openxmlformats-officedocument.oleObject"/>
  <Override PartName="/ppt/embeddings/oleObject251.bin" ContentType="application/vnd.openxmlformats-officedocument.oleObject"/>
  <Override PartName="/ppt/embeddings/oleObject252.bin" ContentType="application/vnd.openxmlformats-officedocument.oleObject"/>
  <Override PartName="/ppt/notesSlides/notesSlide63.xml" ContentType="application/vnd.openxmlformats-officedocument.presentationml.notesSlide+xml"/>
  <Override PartName="/ppt/embeddings/oleObject253.bin" ContentType="application/vnd.openxmlformats-officedocument.oleObject"/>
  <Override PartName="/ppt/embeddings/oleObject254.bin" ContentType="application/vnd.openxmlformats-officedocument.oleObject"/>
  <Override PartName="/ppt/embeddings/oleObject255.bin" ContentType="application/vnd.openxmlformats-officedocument.oleObject"/>
  <Override PartName="/ppt/embeddings/oleObject256.bin" ContentType="application/vnd.openxmlformats-officedocument.oleObject"/>
  <Override PartName="/ppt/embeddings/oleObject257.bin" ContentType="application/vnd.openxmlformats-officedocument.oleObject"/>
  <Override PartName="/ppt/embeddings/oleObject258.bin" ContentType="application/vnd.openxmlformats-officedocument.oleObject"/>
  <Override PartName="/ppt/notesSlides/notesSlide64.xml" ContentType="application/vnd.openxmlformats-officedocument.presentationml.notesSlide+xml"/>
  <Override PartName="/ppt/embeddings/oleObject259.bin" ContentType="application/vnd.openxmlformats-officedocument.oleObject"/>
  <Override PartName="/ppt/embeddings/oleObject260.bin" ContentType="application/vnd.openxmlformats-officedocument.oleObject"/>
  <Override PartName="/ppt/embeddings/oleObject261.bin" ContentType="application/vnd.openxmlformats-officedocument.oleObject"/>
  <Override PartName="/ppt/embeddings/oleObject262.bin" ContentType="application/vnd.openxmlformats-officedocument.oleObject"/>
  <Override PartName="/ppt/embeddings/oleObject263.bin" ContentType="application/vnd.openxmlformats-officedocument.oleObject"/>
  <Override PartName="/ppt/embeddings/oleObject264.bin" ContentType="application/vnd.openxmlformats-officedocument.oleObject"/>
  <Override PartName="/ppt/notesSlides/notesSlide65.xml" ContentType="application/vnd.openxmlformats-officedocument.presentationml.notesSlide+xml"/>
  <Override PartName="/ppt/embeddings/oleObject265.bin" ContentType="application/vnd.openxmlformats-officedocument.oleObject"/>
  <Override PartName="/ppt/embeddings/oleObject266.bin" ContentType="application/vnd.openxmlformats-officedocument.oleObject"/>
  <Override PartName="/ppt/embeddings/oleObject267.bin" ContentType="application/vnd.openxmlformats-officedocument.oleObject"/>
  <Override PartName="/ppt/embeddings/oleObject268.bin" ContentType="application/vnd.openxmlformats-officedocument.oleObject"/>
  <Override PartName="/ppt/embeddings/oleObject269.bin" ContentType="application/vnd.openxmlformats-officedocument.oleObject"/>
  <Override PartName="/ppt/embeddings/oleObject270.bin" ContentType="application/vnd.openxmlformats-officedocument.oleObject"/>
  <Override PartName="/ppt/notesSlides/notesSlide66.xml" ContentType="application/vnd.openxmlformats-officedocument.presentationml.notesSlide+xml"/>
  <Override PartName="/ppt/embeddings/oleObject271.bin" ContentType="application/vnd.openxmlformats-officedocument.oleObject"/>
  <Override PartName="/ppt/embeddings/oleObject272.bin" ContentType="application/vnd.openxmlformats-officedocument.oleObject"/>
  <Override PartName="/ppt/embeddings/oleObject273.bin" ContentType="application/vnd.openxmlformats-officedocument.oleObject"/>
  <Override PartName="/ppt/embeddings/oleObject274.bin" ContentType="application/vnd.openxmlformats-officedocument.oleObject"/>
  <Override PartName="/ppt/embeddings/oleObject275.bin" ContentType="application/vnd.openxmlformats-officedocument.oleObject"/>
  <Override PartName="/ppt/embeddings/oleObject276.bin" ContentType="application/vnd.openxmlformats-officedocument.oleObject"/>
  <Override PartName="/ppt/notesSlides/notesSlide67.xml" ContentType="application/vnd.openxmlformats-officedocument.presentationml.notesSlide+xml"/>
  <Override PartName="/ppt/embeddings/oleObject277.bin" ContentType="application/vnd.openxmlformats-officedocument.oleObject"/>
  <Override PartName="/ppt/embeddings/oleObject278.bin" ContentType="application/vnd.openxmlformats-officedocument.oleObject"/>
  <Override PartName="/ppt/embeddings/oleObject279.bin" ContentType="application/vnd.openxmlformats-officedocument.oleObject"/>
  <Override PartName="/ppt/embeddings/oleObject280.bin" ContentType="application/vnd.openxmlformats-officedocument.oleObject"/>
  <Override PartName="/ppt/embeddings/oleObject281.bin" ContentType="application/vnd.openxmlformats-officedocument.oleObject"/>
  <Override PartName="/ppt/embeddings/oleObject282.bin" ContentType="application/vnd.openxmlformats-officedocument.oleObject"/>
  <Override PartName="/ppt/notesSlides/notesSlide68.xml" ContentType="application/vnd.openxmlformats-officedocument.presentationml.notesSlide+xml"/>
  <Override PartName="/ppt/embeddings/oleObject283.bin" ContentType="application/vnd.openxmlformats-officedocument.oleObject"/>
  <Override PartName="/ppt/embeddings/oleObject284.bin" ContentType="application/vnd.openxmlformats-officedocument.oleObject"/>
  <Override PartName="/ppt/embeddings/oleObject285.bin" ContentType="application/vnd.openxmlformats-officedocument.oleObject"/>
  <Override PartName="/ppt/embeddings/oleObject286.bin" ContentType="application/vnd.openxmlformats-officedocument.oleObject"/>
  <Override PartName="/ppt/embeddings/oleObject287.bin" ContentType="application/vnd.openxmlformats-officedocument.oleObject"/>
  <Override PartName="/ppt/embeddings/oleObject288.bin" ContentType="application/vnd.openxmlformats-officedocument.oleObject"/>
  <Override PartName="/ppt/notesSlides/notesSlide69.xml" ContentType="application/vnd.openxmlformats-officedocument.presentationml.notesSlide+xml"/>
  <Override PartName="/ppt/embeddings/oleObject289.bin" ContentType="application/vnd.openxmlformats-officedocument.oleObject"/>
  <Override PartName="/ppt/embeddings/oleObject290.bin" ContentType="application/vnd.openxmlformats-officedocument.oleObject"/>
  <Override PartName="/ppt/embeddings/oleObject291.bin" ContentType="application/vnd.openxmlformats-officedocument.oleObject"/>
  <Override PartName="/ppt/embeddings/oleObject292.bin" ContentType="application/vnd.openxmlformats-officedocument.oleObject"/>
  <Override PartName="/ppt/embeddings/oleObject293.bin" ContentType="application/vnd.openxmlformats-officedocument.oleObject"/>
  <Override PartName="/ppt/embeddings/oleObject294.bin" ContentType="application/vnd.openxmlformats-officedocument.oleObject"/>
  <Override PartName="/ppt/notesSlides/notesSlide70.xml" ContentType="application/vnd.openxmlformats-officedocument.presentationml.notesSlide+xml"/>
  <Override PartName="/ppt/embeddings/oleObject295.bin" ContentType="application/vnd.openxmlformats-officedocument.oleObject"/>
  <Override PartName="/ppt/embeddings/oleObject296.bin" ContentType="application/vnd.openxmlformats-officedocument.oleObject"/>
  <Override PartName="/ppt/embeddings/oleObject297.bin" ContentType="application/vnd.openxmlformats-officedocument.oleObject"/>
  <Override PartName="/ppt/embeddings/oleObject298.bin" ContentType="application/vnd.openxmlformats-officedocument.oleObject"/>
  <Override PartName="/ppt/embeddings/oleObject299.bin" ContentType="application/vnd.openxmlformats-officedocument.oleObject"/>
  <Override PartName="/ppt/embeddings/oleObject300.bin" ContentType="application/vnd.openxmlformats-officedocument.oleObject"/>
  <Override PartName="/ppt/notesSlides/notesSlide71.xml" ContentType="application/vnd.openxmlformats-officedocument.presentationml.notesSlide+xml"/>
  <Override PartName="/ppt/embeddings/oleObject301.bin" ContentType="application/vnd.openxmlformats-officedocument.oleObject"/>
  <Override PartName="/ppt/embeddings/oleObject302.bin" ContentType="application/vnd.openxmlformats-officedocument.oleObject"/>
  <Override PartName="/ppt/embeddings/oleObject303.bin" ContentType="application/vnd.openxmlformats-officedocument.oleObject"/>
  <Override PartName="/ppt/embeddings/oleObject304.bin" ContentType="application/vnd.openxmlformats-officedocument.oleObject"/>
  <Override PartName="/ppt/embeddings/oleObject305.bin" ContentType="application/vnd.openxmlformats-officedocument.oleObject"/>
  <Override PartName="/ppt/embeddings/oleObject306.bin" ContentType="application/vnd.openxmlformats-officedocument.oleObject"/>
  <Override PartName="/ppt/notesSlides/notesSlide72.xml" ContentType="application/vnd.openxmlformats-officedocument.presentationml.notesSlide+xml"/>
  <Override PartName="/ppt/embeddings/oleObject307.bin" ContentType="application/vnd.openxmlformats-officedocument.oleObject"/>
  <Override PartName="/ppt/embeddings/oleObject308.bin" ContentType="application/vnd.openxmlformats-officedocument.oleObject"/>
  <Override PartName="/ppt/embeddings/oleObject309.bin" ContentType="application/vnd.openxmlformats-officedocument.oleObject"/>
  <Override PartName="/ppt/embeddings/oleObject310.bin" ContentType="application/vnd.openxmlformats-officedocument.oleObject"/>
  <Override PartName="/ppt/embeddings/oleObject311.bin" ContentType="application/vnd.openxmlformats-officedocument.oleObject"/>
  <Override PartName="/ppt/embeddings/oleObject312.bin" ContentType="application/vnd.openxmlformats-officedocument.oleObject"/>
  <Override PartName="/ppt/notesSlides/notesSlide73.xml" ContentType="application/vnd.openxmlformats-officedocument.presentationml.notesSlide+xml"/>
  <Override PartName="/ppt/embeddings/oleObject313.bin" ContentType="application/vnd.openxmlformats-officedocument.oleObject"/>
  <Override PartName="/ppt/embeddings/oleObject314.bin" ContentType="application/vnd.openxmlformats-officedocument.oleObject"/>
  <Override PartName="/ppt/embeddings/oleObject315.bin" ContentType="application/vnd.openxmlformats-officedocument.oleObject"/>
  <Override PartName="/ppt/embeddings/oleObject316.bin" ContentType="application/vnd.openxmlformats-officedocument.oleObject"/>
  <Override PartName="/ppt/embeddings/oleObject317.bin" ContentType="application/vnd.openxmlformats-officedocument.oleObject"/>
  <Override PartName="/ppt/embeddings/oleObject318.bin" ContentType="application/vnd.openxmlformats-officedocument.oleObject"/>
  <Override PartName="/ppt/notesSlides/notesSlide74.xml" ContentType="application/vnd.openxmlformats-officedocument.presentationml.notesSlide+xml"/>
  <Override PartName="/ppt/embeddings/oleObject319.bin" ContentType="application/vnd.openxmlformats-officedocument.oleObject"/>
  <Override PartName="/ppt/embeddings/oleObject320.bin" ContentType="application/vnd.openxmlformats-officedocument.oleObject"/>
  <Override PartName="/ppt/embeddings/oleObject321.bin" ContentType="application/vnd.openxmlformats-officedocument.oleObject"/>
  <Override PartName="/ppt/embeddings/oleObject322.bin" ContentType="application/vnd.openxmlformats-officedocument.oleObject"/>
  <Override PartName="/ppt/embeddings/oleObject323.bin" ContentType="application/vnd.openxmlformats-officedocument.oleObject"/>
  <Override PartName="/ppt/embeddings/oleObject324.bin" ContentType="application/vnd.openxmlformats-officedocument.oleObject"/>
  <Override PartName="/ppt/notesSlides/notesSlide75.xml" ContentType="application/vnd.openxmlformats-officedocument.presentationml.notesSlide+xml"/>
  <Override PartName="/ppt/embeddings/oleObject325.bin" ContentType="application/vnd.openxmlformats-officedocument.oleObject"/>
  <Override PartName="/ppt/embeddings/oleObject326.bin" ContentType="application/vnd.openxmlformats-officedocument.oleObject"/>
  <Override PartName="/ppt/embeddings/oleObject327.bin" ContentType="application/vnd.openxmlformats-officedocument.oleObject"/>
  <Override PartName="/ppt/embeddings/oleObject328.bin" ContentType="application/vnd.openxmlformats-officedocument.oleObject"/>
  <Override PartName="/ppt/embeddings/oleObject329.bin" ContentType="application/vnd.openxmlformats-officedocument.oleObject"/>
  <Override PartName="/ppt/embeddings/oleObject33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5"/>
  </p:notesMasterIdLst>
  <p:handoutMasterIdLst>
    <p:handoutMasterId r:id="rId86"/>
  </p:handoutMasterIdLst>
  <p:sldIdLst>
    <p:sldId id="579" r:id="rId2"/>
    <p:sldId id="559" r:id="rId3"/>
    <p:sldId id="566" r:id="rId4"/>
    <p:sldId id="578" r:id="rId5"/>
    <p:sldId id="561" r:id="rId6"/>
    <p:sldId id="569" r:id="rId7"/>
    <p:sldId id="460" r:id="rId8"/>
    <p:sldId id="560" r:id="rId9"/>
    <p:sldId id="572" r:id="rId10"/>
    <p:sldId id="539" r:id="rId11"/>
    <p:sldId id="568" r:id="rId12"/>
    <p:sldId id="464" r:id="rId13"/>
    <p:sldId id="465" r:id="rId14"/>
    <p:sldId id="466" r:id="rId15"/>
    <p:sldId id="467" r:id="rId16"/>
    <p:sldId id="468" r:id="rId17"/>
    <p:sldId id="473" r:id="rId18"/>
    <p:sldId id="469" r:id="rId19"/>
    <p:sldId id="547" r:id="rId20"/>
    <p:sldId id="471" r:id="rId21"/>
    <p:sldId id="472" r:id="rId22"/>
    <p:sldId id="548" r:id="rId23"/>
    <p:sldId id="549" r:id="rId24"/>
    <p:sldId id="475" r:id="rId25"/>
    <p:sldId id="476" r:id="rId26"/>
    <p:sldId id="477" r:id="rId27"/>
    <p:sldId id="478" r:id="rId28"/>
    <p:sldId id="483"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 id="504" r:id="rId47"/>
    <p:sldId id="505" r:id="rId48"/>
    <p:sldId id="506" r:id="rId49"/>
    <p:sldId id="575" r:id="rId50"/>
    <p:sldId id="576" r:id="rId51"/>
    <p:sldId id="577" r:id="rId52"/>
    <p:sldId id="507" r:id="rId53"/>
    <p:sldId id="508" r:id="rId54"/>
    <p:sldId id="509" r:id="rId55"/>
    <p:sldId id="510" r:id="rId56"/>
    <p:sldId id="511" r:id="rId57"/>
    <p:sldId id="512" r:id="rId58"/>
    <p:sldId id="513" r:id="rId59"/>
    <p:sldId id="514" r:id="rId60"/>
    <p:sldId id="515" r:id="rId61"/>
    <p:sldId id="516" r:id="rId62"/>
    <p:sldId id="517" r:id="rId63"/>
    <p:sldId id="518" r:id="rId64"/>
    <p:sldId id="519" r:id="rId65"/>
    <p:sldId id="520" r:id="rId66"/>
    <p:sldId id="521" r:id="rId67"/>
    <p:sldId id="522" r:id="rId68"/>
    <p:sldId id="523" r:id="rId69"/>
    <p:sldId id="524" r:id="rId70"/>
    <p:sldId id="525" r:id="rId71"/>
    <p:sldId id="526" r:id="rId72"/>
    <p:sldId id="527" r:id="rId73"/>
    <p:sldId id="528" r:id="rId74"/>
    <p:sldId id="529" r:id="rId75"/>
    <p:sldId id="530" r:id="rId76"/>
    <p:sldId id="531" r:id="rId77"/>
    <p:sldId id="532" r:id="rId78"/>
    <p:sldId id="533" r:id="rId79"/>
    <p:sldId id="534" r:id="rId80"/>
    <p:sldId id="535" r:id="rId81"/>
    <p:sldId id="536" r:id="rId82"/>
    <p:sldId id="555" r:id="rId83"/>
    <p:sldId id="552" r:id="rId84"/>
  </p:sldIdLst>
  <p:sldSz cx="9144000" cy="6858000" type="screen4x3"/>
  <p:notesSz cx="7315200" cy="9601200"/>
  <p:defaultTextStyle>
    <a:defPPr>
      <a:defRPr lang="en-US"/>
    </a:defPPr>
    <a:lvl1pPr algn="r" rtl="0" fontAlgn="base">
      <a:spcBef>
        <a:spcPct val="0"/>
      </a:spcBef>
      <a:spcAft>
        <a:spcPct val="0"/>
      </a:spcAft>
      <a:defRPr sz="2000" b="1" kern="1200">
        <a:solidFill>
          <a:schemeClr val="tx1"/>
        </a:solidFill>
        <a:latin typeface="Courier New" pitchFamily="49" charset="0"/>
        <a:ea typeface="MS PGothic" pitchFamily="34" charset="-128"/>
        <a:cs typeface="+mn-cs"/>
      </a:defRPr>
    </a:lvl1pPr>
    <a:lvl2pPr marL="457200" algn="r" rtl="0" fontAlgn="base">
      <a:spcBef>
        <a:spcPct val="0"/>
      </a:spcBef>
      <a:spcAft>
        <a:spcPct val="0"/>
      </a:spcAft>
      <a:defRPr sz="2000" b="1" kern="1200">
        <a:solidFill>
          <a:schemeClr val="tx1"/>
        </a:solidFill>
        <a:latin typeface="Courier New" pitchFamily="49" charset="0"/>
        <a:ea typeface="MS PGothic" pitchFamily="34" charset="-128"/>
        <a:cs typeface="+mn-cs"/>
      </a:defRPr>
    </a:lvl2pPr>
    <a:lvl3pPr marL="914400" algn="r" rtl="0" fontAlgn="base">
      <a:spcBef>
        <a:spcPct val="0"/>
      </a:spcBef>
      <a:spcAft>
        <a:spcPct val="0"/>
      </a:spcAft>
      <a:defRPr sz="2000" b="1" kern="1200">
        <a:solidFill>
          <a:schemeClr val="tx1"/>
        </a:solidFill>
        <a:latin typeface="Courier New" pitchFamily="49" charset="0"/>
        <a:ea typeface="MS PGothic" pitchFamily="34" charset="-128"/>
        <a:cs typeface="+mn-cs"/>
      </a:defRPr>
    </a:lvl3pPr>
    <a:lvl4pPr marL="1371600" algn="r" rtl="0" fontAlgn="base">
      <a:spcBef>
        <a:spcPct val="0"/>
      </a:spcBef>
      <a:spcAft>
        <a:spcPct val="0"/>
      </a:spcAft>
      <a:defRPr sz="2000" b="1" kern="1200">
        <a:solidFill>
          <a:schemeClr val="tx1"/>
        </a:solidFill>
        <a:latin typeface="Courier New" pitchFamily="49" charset="0"/>
        <a:ea typeface="MS PGothic" pitchFamily="34" charset="-128"/>
        <a:cs typeface="+mn-cs"/>
      </a:defRPr>
    </a:lvl4pPr>
    <a:lvl5pPr marL="1828800" algn="r" rtl="0" fontAlgn="base">
      <a:spcBef>
        <a:spcPct val="0"/>
      </a:spcBef>
      <a:spcAft>
        <a:spcPct val="0"/>
      </a:spcAft>
      <a:defRPr sz="2000" b="1" kern="1200">
        <a:solidFill>
          <a:schemeClr val="tx1"/>
        </a:solidFill>
        <a:latin typeface="Courier New" pitchFamily="49" charset="0"/>
        <a:ea typeface="MS PGothic" pitchFamily="34" charset="-128"/>
        <a:cs typeface="+mn-cs"/>
      </a:defRPr>
    </a:lvl5pPr>
    <a:lvl6pPr marL="2286000" algn="l" defTabSz="914400" rtl="0" eaLnBrk="1" latinLnBrk="0" hangingPunct="1">
      <a:defRPr sz="2000" b="1" kern="1200">
        <a:solidFill>
          <a:schemeClr val="tx1"/>
        </a:solidFill>
        <a:latin typeface="Courier New" pitchFamily="49" charset="0"/>
        <a:ea typeface="MS PGothic" pitchFamily="34" charset="-128"/>
        <a:cs typeface="+mn-cs"/>
      </a:defRPr>
    </a:lvl6pPr>
    <a:lvl7pPr marL="2743200" algn="l" defTabSz="914400" rtl="0" eaLnBrk="1" latinLnBrk="0" hangingPunct="1">
      <a:defRPr sz="2000" b="1" kern="1200">
        <a:solidFill>
          <a:schemeClr val="tx1"/>
        </a:solidFill>
        <a:latin typeface="Courier New" pitchFamily="49" charset="0"/>
        <a:ea typeface="MS PGothic" pitchFamily="34" charset="-128"/>
        <a:cs typeface="+mn-cs"/>
      </a:defRPr>
    </a:lvl7pPr>
    <a:lvl8pPr marL="3200400" algn="l" defTabSz="914400" rtl="0" eaLnBrk="1" latinLnBrk="0" hangingPunct="1">
      <a:defRPr sz="2000" b="1" kern="1200">
        <a:solidFill>
          <a:schemeClr val="tx1"/>
        </a:solidFill>
        <a:latin typeface="Courier New" pitchFamily="49" charset="0"/>
        <a:ea typeface="MS PGothic" pitchFamily="34" charset="-128"/>
        <a:cs typeface="+mn-cs"/>
      </a:defRPr>
    </a:lvl8pPr>
    <a:lvl9pPr marL="3657600" algn="l" defTabSz="914400" rtl="0" eaLnBrk="1" latinLnBrk="0" hangingPunct="1">
      <a:defRPr sz="2000" b="1" kern="1200">
        <a:solidFill>
          <a:schemeClr val="tx1"/>
        </a:solidFill>
        <a:latin typeface="Courier New" pitchFamily="49"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99"/>
    <a:srgbClr val="FFCC99"/>
    <a:srgbClr val="CCFFFF"/>
    <a:srgbClr val="FFCC00"/>
    <a:srgbClr val="FF7C8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84091" autoAdjust="0"/>
  </p:normalViewPr>
  <p:slideViewPr>
    <p:cSldViewPr>
      <p:cViewPr>
        <p:scale>
          <a:sx n="70" d="100"/>
          <a:sy n="70" d="100"/>
        </p:scale>
        <p:origin x="-1584" y="-48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20216"/>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handoutMaster" Target="handoutMasters/handout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charset="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defTabSz="966788">
              <a:defRPr sz="1300">
                <a:latin typeface="Courier New" charset="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charset="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defTabSz="966788">
              <a:defRPr sz="1300" smtClean="0"/>
            </a:lvl1pPr>
          </a:lstStyle>
          <a:p>
            <a:pPr>
              <a:defRPr/>
            </a:pPr>
            <a:fld id="{58D0538C-BEB5-47B7-955D-C102AE2A2635}" type="slidenum">
              <a:rPr lang="en-US"/>
              <a:pPr>
                <a:defRPr/>
              </a:pPr>
              <a:t>‹#›</a:t>
            </a:fld>
            <a:endParaRPr lang="en-US"/>
          </a:p>
        </p:txBody>
      </p:sp>
    </p:spTree>
    <p:extLst>
      <p:ext uri="{BB962C8B-B14F-4D97-AF65-F5344CB8AC3E}">
        <p14:creationId xmlns:p14="http://schemas.microsoft.com/office/powerpoint/2010/main" val="2805087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defTabSz="957263">
              <a:defRPr sz="1300" b="0">
                <a:latin typeface="Times New Roman" charset="0"/>
                <a:ea typeface="+mn-ea"/>
                <a:cs typeface="+mn-cs"/>
              </a:defRPr>
            </a:lvl1pPr>
          </a:lstStyle>
          <a:p>
            <a:pPr>
              <a:defRPr/>
            </a:pPr>
            <a:endParaRPr lang="en-US"/>
          </a:p>
        </p:txBody>
      </p:sp>
      <p:sp>
        <p:nvSpPr>
          <p:cNvPr id="1044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defTabSz="957263">
              <a:defRPr sz="1300" b="0" smtClean="0">
                <a:latin typeface="Times New Roman" pitchFamily="18" charset="0"/>
              </a:defRPr>
            </a:lvl1pPr>
          </a:lstStyle>
          <a:p>
            <a:pPr>
              <a:defRPr/>
            </a:pPr>
            <a:fld id="{B4AEEE1B-F0C8-4D2C-9E54-B7574D9EC14B}" type="slidenum">
              <a:rPr lang="en-US"/>
              <a:pPr>
                <a:defRPr/>
              </a:pPr>
              <a:t>‹#›</a:t>
            </a:fld>
            <a:endParaRPr lang="en-US"/>
          </a:p>
        </p:txBody>
      </p:sp>
    </p:spTree>
    <p:extLst>
      <p:ext uri="{BB962C8B-B14F-4D97-AF65-F5344CB8AC3E}">
        <p14:creationId xmlns:p14="http://schemas.microsoft.com/office/powerpoint/2010/main" val="1438649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en.wikipedia.org/wiki/Coupling_loss" TargetMode="External"/><Relationship Id="rId12" Type="http://schemas.openxmlformats.org/officeDocument/2006/relationships/hyperlink" Target="http://en.wikipedia.org/wiki/Absorption_(optics)" TargetMode="External"/><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en.wikipedia.org/wiki/Attenuation_(electromagnetic_radiation)" TargetMode="External"/><Relationship Id="rId4" Type="http://schemas.openxmlformats.org/officeDocument/2006/relationships/hyperlink" Target="http://en.wikipedia.org/wiki/Electromagnetic_wave" TargetMode="External"/><Relationship Id="rId5" Type="http://schemas.openxmlformats.org/officeDocument/2006/relationships/hyperlink" Target="http://en.wikipedia.org/wiki/Free-space_loss" TargetMode="External"/><Relationship Id="rId6" Type="http://schemas.openxmlformats.org/officeDocument/2006/relationships/hyperlink" Target="http://en.wikipedia.org/wiki/Refraction" TargetMode="External"/><Relationship Id="rId7" Type="http://schemas.openxmlformats.org/officeDocument/2006/relationships/hyperlink" Target="http://en.wikipedia.org/wiki/Diffraction" TargetMode="External"/><Relationship Id="rId8" Type="http://schemas.openxmlformats.org/officeDocument/2006/relationships/hyperlink" Target="http://en.wikipedia.org/wiki/Reflection_(physics)" TargetMode="External"/><Relationship Id="rId9" Type="http://schemas.openxmlformats.org/officeDocument/2006/relationships/hyperlink" Target="http://en.wikipedia.org/wiki/Aperture_(antenna)" TargetMode="External"/><Relationship Id="rId10" Type="http://schemas.openxmlformats.org/officeDocument/2006/relationships/hyperlink" Target="http://en.wikipedia.org/wiki/Transmission_mediu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Rapid evolution in the wireless eco-system – hard to keep up.</a:t>
            </a:r>
          </a:p>
          <a:p>
            <a:r>
              <a:rPr lang="en-US" smtClean="0">
                <a:latin typeface="Times New Roman" pitchFamily="18" charset="0"/>
              </a:rPr>
              <a:t>Both technologies and business-models </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162AE98-28E2-4368-B638-963D75383A02}" type="slidenum">
              <a:rPr lang="en-US" sz="1300" b="0">
                <a:latin typeface="Times New Roman" pitchFamily="18" charset="0"/>
              </a:rPr>
              <a:pPr eaLnBrk="1" hangingPunct="1"/>
              <a:t>2</a:t>
            </a:fld>
            <a:endParaRPr lang="en-US" sz="1300" b="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2B279A8-2BB2-4B52-976F-D43D2310DEDA}" type="slidenum">
              <a:rPr lang="en-US" sz="1300" b="0">
                <a:latin typeface="Times New Roman" pitchFamily="18" charset="0"/>
              </a:rPr>
              <a:pPr eaLnBrk="1" hangingPunct="1"/>
              <a:t>12</a:t>
            </a:fld>
            <a:endParaRPr lang="en-US" sz="1300" b="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4F6E22E-C170-437C-80EE-B2F33DCD4EDE}" type="slidenum">
              <a:rPr lang="en-US" sz="1300" b="0">
                <a:latin typeface="Times New Roman" pitchFamily="18" charset="0"/>
              </a:rPr>
              <a:pPr eaLnBrk="1" hangingPunct="1"/>
              <a:t>13</a:t>
            </a:fld>
            <a:endParaRPr lang="en-US" sz="1300" b="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12358A0-74A4-41CF-909F-90BCE377DD73}" type="slidenum">
              <a:rPr lang="en-US" sz="1300" b="0">
                <a:latin typeface="Times New Roman" pitchFamily="18" charset="0"/>
              </a:rPr>
              <a:pPr eaLnBrk="1" hangingPunct="1"/>
              <a:t>14</a:t>
            </a:fld>
            <a:endParaRPr lang="en-US" sz="1300" b="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2E5BE50-C519-4533-B81A-C7DFE7755C99}" type="slidenum">
              <a:rPr lang="en-US" sz="1300" b="0">
                <a:latin typeface="Times New Roman" pitchFamily="18" charset="0"/>
              </a:rPr>
              <a:pPr eaLnBrk="1" hangingPunct="1"/>
              <a:t>15</a:t>
            </a:fld>
            <a:endParaRPr lang="en-US" sz="1300" b="0">
              <a:latin typeface="Times New Roman" pitchFamily="18" charset="0"/>
            </a:endParaRPr>
          </a:p>
        </p:txBody>
      </p:sp>
      <p:sp>
        <p:nvSpPr>
          <p:cNvPr id="12390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98D7F45-FA9E-4D23-B062-C9FC55FFA9E5}" type="slidenum">
              <a:rPr lang="en-US" sz="1300" b="0">
                <a:latin typeface="Times New Roman" pitchFamily="18" charset="0"/>
              </a:rPr>
              <a:pPr eaLnBrk="1" hangingPunct="1"/>
              <a:t>15</a:t>
            </a:fld>
            <a:endParaRPr lang="en-US" sz="1300" b="0">
              <a:latin typeface="Times New Roman" pitchFamily="18" charset="0"/>
            </a:endParaRP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E3802D4-2E35-48B9-955E-0ADC37CB6477}" type="slidenum">
              <a:rPr lang="en-US" sz="1300" b="0">
                <a:latin typeface="Times New Roman" pitchFamily="18" charset="0"/>
              </a:rPr>
              <a:pPr eaLnBrk="1" hangingPunct="1"/>
              <a:t>16</a:t>
            </a:fld>
            <a:endParaRPr lang="en-US" sz="1300" b="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F3D2AEB-B995-4232-8DE6-EFF5EE280CD2}" type="slidenum">
              <a:rPr lang="en-US" sz="1300" b="0">
                <a:latin typeface="Times New Roman" pitchFamily="18" charset="0"/>
              </a:rPr>
              <a:pPr eaLnBrk="1" hangingPunct="1"/>
              <a:t>17</a:t>
            </a:fld>
            <a:endParaRPr lang="en-US" sz="1300" b="0">
              <a:latin typeface="Times New Roman" pitchFamily="18" charset="0"/>
            </a:endParaRPr>
          </a:p>
        </p:txBody>
      </p:sp>
      <p:sp>
        <p:nvSpPr>
          <p:cNvPr id="126979"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D199303-DC1A-486E-9F80-6FC1E0C8A31E}" type="slidenum">
              <a:rPr lang="en-US" sz="1300" b="0">
                <a:latin typeface="Times New Roman" pitchFamily="18" charset="0"/>
              </a:rPr>
              <a:pPr eaLnBrk="1" hangingPunct="1"/>
              <a:t>17</a:t>
            </a:fld>
            <a:endParaRPr lang="en-US" sz="1300" b="0">
              <a:latin typeface="Times New Roman" pitchFamily="18" charset="0"/>
            </a:endParaRPr>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3E3D2F5-77A0-4E13-93CC-A7909AE18B99}" type="slidenum">
              <a:rPr lang="en-US" sz="1300" b="0">
                <a:latin typeface="Times New Roman" pitchFamily="18" charset="0"/>
              </a:rPr>
              <a:pPr eaLnBrk="1" hangingPunct="1"/>
              <a:t>18</a:t>
            </a:fld>
            <a:endParaRPr lang="en-US" sz="1300" b="0">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077D944-B804-49EC-95C7-35C1653DF461}" type="slidenum">
              <a:rPr lang="en-US" sz="1300" b="0">
                <a:latin typeface="Times New Roman" pitchFamily="18" charset="0"/>
              </a:rPr>
              <a:pPr eaLnBrk="1" hangingPunct="1"/>
              <a:t>20</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946634E-42B8-4BE2-B243-4879045972D2}" type="slidenum">
              <a:rPr lang="en-US" sz="1300" b="0">
                <a:latin typeface="Times New Roman" pitchFamily="18" charset="0"/>
              </a:rPr>
              <a:pPr eaLnBrk="1" hangingPunct="1"/>
              <a:t>20</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133BEC0-50EE-453C-83EB-0B9DD5B5A822}" type="slidenum">
              <a:rPr lang="en-US" sz="1300" b="0">
                <a:latin typeface="Times New Roman" pitchFamily="18" charset="0"/>
              </a:rPr>
              <a:pPr eaLnBrk="1" hangingPunct="1"/>
              <a:t>21</a:t>
            </a:fld>
            <a:endParaRPr lang="en-US" sz="1300" b="0">
              <a:latin typeface="Times New Roman" pitchFamily="18" charset="0"/>
            </a:endParaRPr>
          </a:p>
        </p:txBody>
      </p:sp>
      <p:sp>
        <p:nvSpPr>
          <p:cNvPr id="130051"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4F6400D-1E6F-4812-9F2B-F6F7C9D159C2}" type="slidenum">
              <a:rPr lang="en-US" sz="1300" b="0">
                <a:latin typeface="Times New Roman" pitchFamily="18" charset="0"/>
              </a:rPr>
              <a:pPr eaLnBrk="1" hangingPunct="1"/>
              <a:t>21</a:t>
            </a:fld>
            <a:endParaRPr lang="en-US" sz="1300" b="0">
              <a:latin typeface="Times New Roman" pitchFamily="18" charset="0"/>
            </a:endParaRPr>
          </a:p>
        </p:txBody>
      </p:sp>
      <p:sp>
        <p:nvSpPr>
          <p:cNvPr id="130052" name="Rectangle 2"/>
          <p:cNvSpPr>
            <a:spLocks noGrp="1" noRot="1" noChangeAspect="1" noChangeArrowheads="1" noTextEdit="1"/>
          </p:cNvSpPr>
          <p:nvPr>
            <p:ph type="sldImg"/>
          </p:nvPr>
        </p:nvSpPr>
        <p:spPr>
          <a:xfrm>
            <a:off x="1258888" y="720725"/>
            <a:ext cx="4800600" cy="3600450"/>
          </a:xfrm>
          <a:ln/>
        </p:spPr>
      </p:sp>
      <p:sp>
        <p:nvSpPr>
          <p:cNvPr id="130053"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Why do we wait?</a:t>
            </a:r>
          </a:p>
          <a:p>
            <a:r>
              <a:rPr lang="en-US" smtClean="0">
                <a:latin typeface="Times New Roman" pitchFamily="18" charset="0"/>
              </a:rPr>
              <a:t> Why not just send right away as medium becomes clear?</a:t>
            </a: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49AA494-5300-4D89-B921-80A5D014678C}" type="slidenum">
              <a:rPr lang="en-US" sz="1300" b="0">
                <a:latin typeface="Times New Roman" pitchFamily="18" charset="0"/>
              </a:rPr>
              <a:pPr eaLnBrk="1" hangingPunct="1"/>
              <a:t>23</a:t>
            </a:fld>
            <a:endParaRPr lang="en-US" sz="1300" b="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342900" indent="-342900">
              <a:buFont typeface="Arial" pitchFamily="34" charset="0"/>
              <a:buChar char="•"/>
              <a:defRPr/>
            </a:pPr>
            <a:r>
              <a:rPr lang="en-US" dirty="0" smtClean="0"/>
              <a:t>Bitrate or Bandwidth</a:t>
            </a:r>
          </a:p>
          <a:p>
            <a:pPr marL="342900" indent="-342900">
              <a:buFont typeface="Arial" pitchFamily="34" charset="0"/>
              <a:buChar char="•"/>
              <a:defRPr/>
            </a:pPr>
            <a:r>
              <a:rPr lang="en-US" dirty="0" smtClean="0"/>
              <a:t>Range - PAN, LAN, MAN, WAN  personal area networks</a:t>
            </a:r>
            <a:r>
              <a:rPr lang="en-US" baseline="0" dirty="0" smtClean="0"/>
              <a:t> </a:t>
            </a:r>
            <a:endParaRPr lang="en-US" dirty="0" smtClean="0"/>
          </a:p>
          <a:p>
            <a:pPr marL="342900" indent="-342900">
              <a:buFont typeface="Arial" pitchFamily="34" charset="0"/>
              <a:buChar char="•"/>
              <a:defRPr/>
            </a:pPr>
            <a:r>
              <a:rPr lang="en-US" dirty="0" smtClean="0"/>
              <a:t>Two-way / One-way </a:t>
            </a:r>
          </a:p>
          <a:p>
            <a:pPr marL="342900" indent="-342900">
              <a:buFont typeface="Arial" pitchFamily="34" charset="0"/>
              <a:buChar char="•"/>
              <a:defRPr/>
            </a:pPr>
            <a:r>
              <a:rPr lang="en-US" dirty="0" smtClean="0"/>
              <a:t>Multi-Access / Point-to-Point</a:t>
            </a:r>
          </a:p>
          <a:p>
            <a:pPr marL="342900" indent="-342900">
              <a:buFont typeface="Arial" pitchFamily="34" charset="0"/>
              <a:buChar char="•"/>
              <a:defRPr/>
            </a:pPr>
            <a:r>
              <a:rPr lang="en-US" dirty="0" smtClean="0"/>
              <a:t>Digital / Analog</a:t>
            </a:r>
          </a:p>
          <a:p>
            <a:pPr marL="342900" indent="-342900">
              <a:buFont typeface="Arial" pitchFamily="34" charset="0"/>
              <a:buChar char="•"/>
              <a:defRPr/>
            </a:pPr>
            <a:r>
              <a:rPr lang="en-US" dirty="0" smtClean="0"/>
              <a:t>Applications and industries</a:t>
            </a:r>
          </a:p>
          <a:p>
            <a:pPr marL="342900" indent="-342900">
              <a:buFont typeface="Arial" pitchFamily="34" charset="0"/>
              <a:buChar char="•"/>
              <a:defRPr/>
            </a:pPr>
            <a:r>
              <a:rPr lang="en-US" dirty="0" smtClean="0"/>
              <a:t>Frequency – Affects most physical properties:</a:t>
            </a:r>
            <a:br>
              <a:rPr lang="en-US" dirty="0" smtClean="0"/>
            </a:br>
            <a:r>
              <a:rPr lang="en-US" dirty="0" smtClean="0"/>
              <a:t>	Distance (free-space loss)</a:t>
            </a:r>
            <a:br>
              <a:rPr lang="en-US" dirty="0" smtClean="0"/>
            </a:br>
            <a:r>
              <a:rPr lang="en-US" dirty="0" smtClean="0"/>
              <a:t>	Penetration, Reflection, Absorption</a:t>
            </a:r>
            <a:br>
              <a:rPr lang="en-US" dirty="0" smtClean="0"/>
            </a:br>
            <a:r>
              <a:rPr lang="en-US" dirty="0" smtClean="0"/>
              <a:t>	Energy proportionality </a:t>
            </a:r>
            <a:br>
              <a:rPr lang="en-US" dirty="0" smtClean="0"/>
            </a:br>
            <a:r>
              <a:rPr lang="en-US" dirty="0" smtClean="0"/>
              <a:t>	Policy: Licensed / Deregulated</a:t>
            </a:r>
          </a:p>
          <a:p>
            <a:pPr>
              <a:defRPr/>
            </a:pPr>
            <a:r>
              <a:rPr lang="en-US" dirty="0" smtClean="0"/>
              <a:t>	Line of Sight (Fresnel zone)</a:t>
            </a:r>
          </a:p>
          <a:p>
            <a:pPr>
              <a:defRPr/>
            </a:pPr>
            <a:r>
              <a:rPr lang="en-US" dirty="0" smtClean="0"/>
              <a:t>	Size of antenna </a:t>
            </a:r>
          </a:p>
          <a:p>
            <a:pPr>
              <a:defRPr/>
            </a:pPr>
            <a:r>
              <a:rPr lang="en-US" dirty="0" smtClean="0"/>
              <a:t>  		(determined by wavelength –      )</a:t>
            </a:r>
          </a:p>
          <a:p>
            <a:pPr>
              <a:defRPr/>
            </a:pPr>
            <a:endParaRPr lang="en-US" dirty="0" smtClean="0"/>
          </a:p>
          <a:p>
            <a:pPr>
              <a:defRPr/>
            </a:pPr>
            <a:endParaRPr 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58EBF40-A7EC-490D-8A3E-5D0CA170C4F3}" type="slidenum">
              <a:rPr lang="en-US" sz="1300" b="0">
                <a:latin typeface="Times New Roman" pitchFamily="18" charset="0"/>
              </a:rPr>
              <a:pPr eaLnBrk="1" hangingPunct="1"/>
              <a:t>3</a:t>
            </a:fld>
            <a:endParaRPr lang="en-US" sz="1300" b="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F5F9FEB-C639-43D8-AAF6-551AA21B5011}" type="slidenum">
              <a:rPr lang="en-US" sz="1300" b="0">
                <a:latin typeface="Times New Roman" pitchFamily="18" charset="0"/>
              </a:rPr>
              <a:pPr eaLnBrk="1" hangingPunct="1"/>
              <a:t>24</a:t>
            </a:fld>
            <a:endParaRPr lang="en-US" sz="1300" b="0">
              <a:latin typeface="Times New Roman" pitchFamily="18" charset="0"/>
            </a:endParaRPr>
          </a:p>
        </p:txBody>
      </p:sp>
      <p:sp>
        <p:nvSpPr>
          <p:cNvPr id="132099"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184A844-FD9B-4A4F-9992-FFF9546EE5AF}" type="slidenum">
              <a:rPr lang="en-US" sz="1300" b="0">
                <a:latin typeface="Times New Roman" pitchFamily="18" charset="0"/>
              </a:rPr>
              <a:pPr eaLnBrk="1" hangingPunct="1"/>
              <a:t>24</a:t>
            </a:fld>
            <a:endParaRPr lang="en-US" sz="1300" b="0">
              <a:latin typeface="Times New Roman" pitchFamily="18" charset="0"/>
            </a:endParaRPr>
          </a:p>
        </p:txBody>
      </p:sp>
      <p:sp>
        <p:nvSpPr>
          <p:cNvPr id="132100" name="Rectangle 2"/>
          <p:cNvSpPr>
            <a:spLocks noGrp="1" noRot="1" noChangeAspect="1" noChangeArrowheads="1" noTextEdit="1"/>
          </p:cNvSpPr>
          <p:nvPr>
            <p:ph type="sldImg"/>
          </p:nvPr>
        </p:nvSpPr>
        <p:spPr>
          <a:xfrm>
            <a:off x="1258888" y="720725"/>
            <a:ext cx="4800600" cy="3600450"/>
          </a:xfrm>
          <a:ln/>
        </p:spPr>
      </p:sp>
      <p:sp>
        <p:nvSpPr>
          <p:cNvPr id="132101"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C268D82-23E5-47F1-8A72-0456B7ED670B}" type="slidenum">
              <a:rPr lang="en-US" sz="1300" b="0">
                <a:latin typeface="Times New Roman" pitchFamily="18" charset="0"/>
              </a:rPr>
              <a:pPr eaLnBrk="1" hangingPunct="1"/>
              <a:t>25</a:t>
            </a:fld>
            <a:endParaRPr lang="en-US" sz="1300" b="0">
              <a:latin typeface="Times New Roman" pitchFamily="18" charset="0"/>
            </a:endParaRPr>
          </a:p>
        </p:txBody>
      </p:sp>
      <p:sp>
        <p:nvSpPr>
          <p:cNvPr id="133123"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CF1CEC9-44DE-4CD6-8910-AB627C649C90}" type="slidenum">
              <a:rPr lang="en-US" sz="1300" b="0">
                <a:latin typeface="Times New Roman" pitchFamily="18" charset="0"/>
              </a:rPr>
              <a:pPr eaLnBrk="1" hangingPunct="1"/>
              <a:t>25</a:t>
            </a:fld>
            <a:endParaRPr lang="en-US" sz="1300" b="0">
              <a:latin typeface="Times New Roman" pitchFamily="18" charset="0"/>
            </a:endParaRPr>
          </a:p>
        </p:txBody>
      </p:sp>
      <p:sp>
        <p:nvSpPr>
          <p:cNvPr id="133124" name="Rectangle 2"/>
          <p:cNvSpPr>
            <a:spLocks noGrp="1" noRot="1" noChangeAspect="1" noChangeArrowheads="1" noTextEdit="1"/>
          </p:cNvSpPr>
          <p:nvPr>
            <p:ph type="sldImg"/>
          </p:nvPr>
        </p:nvSpPr>
        <p:spPr>
          <a:xfrm>
            <a:off x="1258888" y="720725"/>
            <a:ext cx="4800600" cy="3600450"/>
          </a:xfrm>
          <a:ln/>
        </p:spPr>
      </p:sp>
      <p:sp>
        <p:nvSpPr>
          <p:cNvPr id="133125"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E96C951-0C32-4B23-AB0F-B053FBEFCA0B}" type="slidenum">
              <a:rPr lang="en-US" sz="1300" b="0">
                <a:latin typeface="Times New Roman" pitchFamily="18" charset="0"/>
              </a:rPr>
              <a:pPr eaLnBrk="1" hangingPunct="1"/>
              <a:t>26</a:t>
            </a:fld>
            <a:endParaRPr lang="en-US" sz="1300" b="0">
              <a:latin typeface="Times New Roman" pitchFamily="18" charset="0"/>
            </a:endParaRPr>
          </a:p>
        </p:txBody>
      </p:sp>
      <p:sp>
        <p:nvSpPr>
          <p:cNvPr id="13414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5271FB-ADFC-4E29-BEE7-D833A812A71D}" type="slidenum">
              <a:rPr lang="en-US" sz="1300" b="0">
                <a:latin typeface="Times New Roman" pitchFamily="18" charset="0"/>
              </a:rPr>
              <a:pPr eaLnBrk="1" hangingPunct="1"/>
              <a:t>26</a:t>
            </a:fld>
            <a:endParaRPr lang="en-US" sz="1300" b="0">
              <a:latin typeface="Times New Roman" pitchFamily="18" charset="0"/>
            </a:endParaRPr>
          </a:p>
        </p:txBody>
      </p:sp>
      <p:sp>
        <p:nvSpPr>
          <p:cNvPr id="134148" name="Rectangle 2"/>
          <p:cNvSpPr>
            <a:spLocks noGrp="1" noRot="1" noChangeAspect="1" noChangeArrowheads="1" noTextEdit="1"/>
          </p:cNvSpPr>
          <p:nvPr>
            <p:ph type="sldImg"/>
          </p:nvPr>
        </p:nvSpPr>
        <p:spPr>
          <a:xfrm>
            <a:off x="1258888" y="720725"/>
            <a:ext cx="4800600" cy="3600450"/>
          </a:xfrm>
          <a:ln/>
        </p:spPr>
      </p:sp>
      <p:sp>
        <p:nvSpPr>
          <p:cNvPr id="13414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8195C22-9F30-4885-88F4-736E378C2E1C}" type="slidenum">
              <a:rPr lang="en-US" sz="1300" b="0">
                <a:latin typeface="Times New Roman" pitchFamily="18" charset="0"/>
              </a:rPr>
              <a:pPr eaLnBrk="1" hangingPunct="1"/>
              <a:t>27</a:t>
            </a:fld>
            <a:endParaRPr lang="en-US" sz="1300" b="0">
              <a:latin typeface="Times New Roman" pitchFamily="18" charset="0"/>
            </a:endParaRPr>
          </a:p>
        </p:txBody>
      </p:sp>
      <p:sp>
        <p:nvSpPr>
          <p:cNvPr id="135171"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36B78CC-EB9B-4390-BB87-506E232E5316}" type="slidenum">
              <a:rPr lang="en-US" sz="1300" b="0">
                <a:latin typeface="Times New Roman" pitchFamily="18" charset="0"/>
              </a:rPr>
              <a:pPr eaLnBrk="1" hangingPunct="1"/>
              <a:t>27</a:t>
            </a:fld>
            <a:endParaRPr lang="en-US" sz="1300" b="0">
              <a:latin typeface="Times New Roman" pitchFamily="18" charset="0"/>
            </a:endParaRPr>
          </a:p>
        </p:txBody>
      </p:sp>
      <p:sp>
        <p:nvSpPr>
          <p:cNvPr id="135172"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marL="171450" indent="-171450">
              <a:buFont typeface="Arial" pitchFamily="34" charset="0"/>
              <a:buChar char="•"/>
              <a:defRPr/>
            </a:pPr>
            <a:r>
              <a:rPr lang="en-US" dirty="0" smtClean="0">
                <a:latin typeface="Times New Roman" pitchFamily="18" charset="0"/>
              </a:rPr>
              <a:t>Does not solve the exposed terminal problem.</a:t>
            </a:r>
          </a:p>
          <a:p>
            <a:pPr marL="171450" indent="-171450">
              <a:buFont typeface="Arial" pitchFamily="34" charset="0"/>
              <a:buChar char="•"/>
              <a:defRPr/>
            </a:pPr>
            <a:r>
              <a:rPr lang="en-US" dirty="0" smtClean="0">
                <a:latin typeface="Times New Roman" pitchFamily="18" charset="0"/>
              </a:rPr>
              <a:t>High overhead and especially increase latency.</a:t>
            </a:r>
          </a:p>
          <a:p>
            <a:pPr marL="171450" indent="-171450">
              <a:buFont typeface="Arial" pitchFamily="34" charset="0"/>
              <a:buChar char="•"/>
              <a:defRPr/>
            </a:pPr>
            <a:r>
              <a:rPr lang="en-US" dirty="0" smtClean="0">
                <a:latin typeface="Times New Roman" pitchFamily="18" charset="0"/>
              </a:rPr>
              <a:t>assumes symmetric signal qualities - if node A hears node B - than also node B hears node A.  - not always the case. (Especially local interference at receiver).</a:t>
            </a:r>
          </a:p>
          <a:p>
            <a:pPr>
              <a:defRPr/>
            </a:pPr>
            <a:endParaRPr lang="en-US"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2E08A7F-7C21-467F-B965-81373AC1FF41}" type="slidenum">
              <a:rPr lang="en-US" sz="1300" b="0">
                <a:latin typeface="Times New Roman" pitchFamily="18" charset="0"/>
              </a:rPr>
              <a:pPr eaLnBrk="1" hangingPunct="1"/>
              <a:t>28</a:t>
            </a:fld>
            <a:endParaRPr lang="en-US" sz="1300" b="0">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55D0582-8560-44E6-8CE2-11041EB8C539}" type="slidenum">
              <a:rPr lang="en-US" sz="1300" b="0">
                <a:latin typeface="Times New Roman" pitchFamily="18" charset="0"/>
              </a:rPr>
              <a:pPr eaLnBrk="1" hangingPunct="1"/>
              <a:t>29</a:t>
            </a:fld>
            <a:endParaRPr lang="en-US" sz="1300" b="0">
              <a:latin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Maybe can be self-healing !</a:t>
            </a:r>
          </a:p>
          <a:p>
            <a:r>
              <a:rPr lang="en-US" smtClean="0">
                <a:latin typeface="Times New Roman" pitchFamily="18" charset="0"/>
              </a:rPr>
              <a:t>Maybe can be multipath?</a:t>
            </a:r>
          </a:p>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0EACDCA-3FB4-4011-BEC6-269543E8BDD7}" type="slidenum">
              <a:rPr lang="en-US" sz="1300" b="0">
                <a:latin typeface="Times New Roman" pitchFamily="18" charset="0"/>
              </a:rPr>
              <a:pPr eaLnBrk="1" hangingPunct="1"/>
              <a:t>30</a:t>
            </a:fld>
            <a:endParaRPr lang="en-US" sz="1300" b="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F19FAB1-1362-492A-A511-9CC1E3411413}" type="slidenum">
              <a:rPr lang="en-US" sz="1300" b="0">
                <a:latin typeface="Times New Roman" pitchFamily="18" charset="0"/>
              </a:rPr>
              <a:pPr eaLnBrk="1" hangingPunct="1"/>
              <a:t>31</a:t>
            </a:fld>
            <a:endParaRPr lang="en-US" sz="1300" b="0">
              <a:latin typeface="Times New Roman"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95C4C33-186B-458D-B23A-09145B973FD8}" type="slidenum">
              <a:rPr lang="en-US" sz="1300" b="0">
                <a:latin typeface="Times New Roman" pitchFamily="18" charset="0"/>
              </a:rPr>
              <a:pPr eaLnBrk="1" hangingPunct="1"/>
              <a:t>32</a:t>
            </a:fld>
            <a:endParaRPr lang="en-US" sz="1300" b="0">
              <a:latin typeface="Times New Roman"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C478827-2540-4F6B-B5BA-80AD60B1FFD7}" type="slidenum">
              <a:rPr lang="en-US" sz="1300" b="0">
                <a:latin typeface="Times New Roman" pitchFamily="18" charset="0"/>
              </a:rPr>
              <a:pPr eaLnBrk="1" hangingPunct="1"/>
              <a:t>33</a:t>
            </a:fld>
            <a:endParaRPr lang="en-US" sz="1300" b="0">
              <a:latin typeface="Times New Roman"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342900" indent="-342900">
              <a:buFont typeface="Arial" pitchFamily="34" charset="0"/>
              <a:buChar char="•"/>
              <a:defRPr/>
            </a:pPr>
            <a:r>
              <a:rPr lang="en-US" dirty="0" smtClean="0"/>
              <a:t>Bitrate or Bandwidth</a:t>
            </a:r>
          </a:p>
          <a:p>
            <a:pPr marL="342900" indent="-342900">
              <a:buFont typeface="Arial" pitchFamily="34" charset="0"/>
              <a:buChar char="•"/>
              <a:defRPr/>
            </a:pPr>
            <a:r>
              <a:rPr lang="en-US" dirty="0" smtClean="0"/>
              <a:t>Range - PAN, LAN, MAN, WAN  personal area networks</a:t>
            </a:r>
            <a:r>
              <a:rPr lang="en-US" baseline="0" dirty="0" smtClean="0"/>
              <a:t> </a:t>
            </a:r>
            <a:endParaRPr lang="en-US" dirty="0" smtClean="0"/>
          </a:p>
          <a:p>
            <a:pPr marL="342900" indent="-342900">
              <a:buFont typeface="Arial" pitchFamily="34" charset="0"/>
              <a:buChar char="•"/>
              <a:defRPr/>
            </a:pPr>
            <a:r>
              <a:rPr lang="en-US" dirty="0" smtClean="0"/>
              <a:t>Two-way / One-way </a:t>
            </a:r>
          </a:p>
          <a:p>
            <a:pPr marL="342900" indent="-342900">
              <a:buFont typeface="Arial" pitchFamily="34" charset="0"/>
              <a:buChar char="•"/>
              <a:defRPr/>
            </a:pPr>
            <a:r>
              <a:rPr lang="en-US" dirty="0" smtClean="0"/>
              <a:t>Multi-Access / Point-to-Point</a:t>
            </a:r>
          </a:p>
          <a:p>
            <a:pPr marL="342900" indent="-342900">
              <a:buFont typeface="Arial" pitchFamily="34" charset="0"/>
              <a:buChar char="•"/>
              <a:defRPr/>
            </a:pPr>
            <a:r>
              <a:rPr lang="en-US" dirty="0" smtClean="0"/>
              <a:t>Digital / Analog</a:t>
            </a:r>
          </a:p>
          <a:p>
            <a:pPr marL="342900" indent="-342900">
              <a:buFont typeface="Arial" pitchFamily="34" charset="0"/>
              <a:buChar char="•"/>
              <a:defRPr/>
            </a:pPr>
            <a:r>
              <a:rPr lang="en-US" dirty="0" smtClean="0"/>
              <a:t>Applications and industries</a:t>
            </a:r>
          </a:p>
          <a:p>
            <a:pPr marL="342900" indent="-342900">
              <a:buFont typeface="Arial" pitchFamily="34" charset="0"/>
              <a:buChar char="•"/>
              <a:defRPr/>
            </a:pPr>
            <a:r>
              <a:rPr lang="en-US" dirty="0" smtClean="0"/>
              <a:t>Frequency – Affects most physical properties:</a:t>
            </a:r>
            <a:br>
              <a:rPr lang="en-US" dirty="0" smtClean="0"/>
            </a:br>
            <a:r>
              <a:rPr lang="en-US" dirty="0" smtClean="0"/>
              <a:t>	Distance (free-space loss)</a:t>
            </a:r>
            <a:br>
              <a:rPr lang="en-US" dirty="0" smtClean="0"/>
            </a:br>
            <a:r>
              <a:rPr lang="en-US" dirty="0" smtClean="0"/>
              <a:t>	Penetration, Reflection, Absorption</a:t>
            </a:r>
            <a:br>
              <a:rPr lang="en-US" dirty="0" smtClean="0"/>
            </a:br>
            <a:r>
              <a:rPr lang="en-US" dirty="0" smtClean="0"/>
              <a:t>	Energy proportionality </a:t>
            </a:r>
            <a:br>
              <a:rPr lang="en-US" dirty="0" smtClean="0"/>
            </a:br>
            <a:r>
              <a:rPr lang="en-US" dirty="0" smtClean="0"/>
              <a:t>	Policy: Licensed / Deregulated</a:t>
            </a:r>
          </a:p>
          <a:p>
            <a:pPr>
              <a:defRPr/>
            </a:pPr>
            <a:r>
              <a:rPr lang="en-US" dirty="0" smtClean="0"/>
              <a:t>	Line of Sight (Fresnel zone)</a:t>
            </a:r>
          </a:p>
          <a:p>
            <a:pPr>
              <a:defRPr/>
            </a:pPr>
            <a:r>
              <a:rPr lang="en-US" dirty="0" smtClean="0"/>
              <a:t>	Size of antenna </a:t>
            </a:r>
          </a:p>
          <a:p>
            <a:pPr>
              <a:defRPr/>
            </a:pPr>
            <a:r>
              <a:rPr lang="en-US" dirty="0" smtClean="0"/>
              <a:t>  		(determined by wavelength –      )</a:t>
            </a:r>
          </a:p>
          <a:p>
            <a:pPr>
              <a:defRPr/>
            </a:pPr>
            <a:endParaRPr lang="en-US" dirty="0" smtClean="0"/>
          </a:p>
          <a:p>
            <a:pPr>
              <a:defRPr/>
            </a:pPr>
            <a:endParaRPr 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58EBF40-A7EC-490D-8A3E-5D0CA170C4F3}" type="slidenum">
              <a:rPr lang="en-US" sz="1300" b="0">
                <a:latin typeface="Times New Roman" pitchFamily="18" charset="0"/>
              </a:rPr>
              <a:pPr eaLnBrk="1" hangingPunct="1"/>
              <a:t>4</a:t>
            </a:fld>
            <a:endParaRPr lang="en-US" sz="1300" b="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FA2D3FEF-E928-4B3A-8683-2FBC3B9DFDD6}" type="slidenum">
              <a:rPr lang="en-US" sz="1300" b="0">
                <a:latin typeface="Times New Roman" pitchFamily="18" charset="0"/>
              </a:rPr>
              <a:pPr eaLnBrk="1" hangingPunct="1"/>
              <a:t>34</a:t>
            </a:fld>
            <a:endParaRPr lang="en-US" sz="1300" b="0">
              <a:latin typeface="Times New Roman"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D2D39B8-4DFC-4693-A76D-DE2750218649}" type="slidenum">
              <a:rPr lang="en-US" sz="1300" b="0">
                <a:latin typeface="Times New Roman" pitchFamily="18" charset="0"/>
              </a:rPr>
              <a:pPr eaLnBrk="1" hangingPunct="1"/>
              <a:t>35</a:t>
            </a:fld>
            <a:endParaRPr lang="en-US" sz="1300" b="0">
              <a:latin typeface="Times New Roman"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6C520E5-678C-44A2-91E6-329FA175C932}" type="slidenum">
              <a:rPr lang="en-US" sz="1300" b="0">
                <a:latin typeface="Times New Roman" pitchFamily="18" charset="0"/>
              </a:rPr>
              <a:pPr eaLnBrk="1" hangingPunct="1"/>
              <a:t>36</a:t>
            </a:fld>
            <a:endParaRPr lang="en-US" sz="1300" b="0">
              <a:latin typeface="Times New Roman"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2DD6882-1648-406A-9A94-EEEBCAC7EAD4}" type="slidenum">
              <a:rPr lang="en-US" sz="1300" b="0">
                <a:latin typeface="Times New Roman" pitchFamily="18" charset="0"/>
              </a:rPr>
              <a:pPr eaLnBrk="1" hangingPunct="1"/>
              <a:t>37</a:t>
            </a:fld>
            <a:endParaRPr lang="en-US" sz="1300" b="0">
              <a:latin typeface="Times New Roman"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CA39F1A-6645-4C2C-A158-8173C4101B43}" type="slidenum">
              <a:rPr lang="en-US" sz="1300" b="0">
                <a:latin typeface="Times New Roman" pitchFamily="18" charset="0"/>
              </a:rPr>
              <a:pPr eaLnBrk="1" hangingPunct="1"/>
              <a:t>38</a:t>
            </a:fld>
            <a:endParaRPr lang="en-US" sz="1300" b="0">
              <a:latin typeface="Times New Roman"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2254254-48F6-4117-B33D-43B50274F389}" type="slidenum">
              <a:rPr lang="en-US" sz="1300" b="0">
                <a:latin typeface="Times New Roman" pitchFamily="18" charset="0"/>
              </a:rPr>
              <a:pPr eaLnBrk="1" hangingPunct="1"/>
              <a:t>39</a:t>
            </a:fld>
            <a:endParaRPr lang="en-US" sz="1300" b="0">
              <a:latin typeface="Times New Roman"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B381D4CD-A30B-4607-A343-43676F5CF03F}" type="slidenum">
              <a:rPr lang="en-US" sz="1300" b="0">
                <a:latin typeface="Times New Roman" pitchFamily="18" charset="0"/>
              </a:rPr>
              <a:pPr eaLnBrk="1" hangingPunct="1"/>
              <a:t>40</a:t>
            </a:fld>
            <a:endParaRPr lang="en-US" sz="1300" b="0">
              <a:latin typeface="Times New Roman"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4296669-3F8F-4DB5-B5C7-F4F85D0693CF}" type="slidenum">
              <a:rPr lang="en-US" sz="1300" b="0">
                <a:latin typeface="Times New Roman" pitchFamily="18" charset="0"/>
              </a:rPr>
              <a:pPr eaLnBrk="1" hangingPunct="1"/>
              <a:t>41</a:t>
            </a:fld>
            <a:endParaRPr lang="en-US" sz="1300" b="0">
              <a:latin typeface="Times New Roman"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3359819-FC91-43B6-86D1-06E8C1DDA971}" type="slidenum">
              <a:rPr lang="en-US" sz="1300" b="0">
                <a:latin typeface="Times New Roman" pitchFamily="18" charset="0"/>
              </a:rPr>
              <a:pPr eaLnBrk="1" hangingPunct="1"/>
              <a:t>42</a:t>
            </a:fld>
            <a:endParaRPr lang="en-US" sz="1300" b="0">
              <a:latin typeface="Times New Roman"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AAEBE78-58DD-4372-B1D1-170EC27F010E}" type="slidenum">
              <a:rPr lang="en-US" sz="1300" b="0">
                <a:latin typeface="Times New Roman" pitchFamily="18" charset="0"/>
              </a:rPr>
              <a:pPr eaLnBrk="1" hangingPunct="1"/>
              <a:t>43</a:t>
            </a:fld>
            <a:endParaRPr lang="en-US" sz="1300" b="0">
              <a:latin typeface="Times New Roman"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FCC allocates spectrum to users – who are these?</a:t>
            </a:r>
          </a:p>
          <a:p>
            <a:r>
              <a:rPr lang="en-US" dirty="0" smtClean="0">
                <a:latin typeface="Times New Roman" pitchFamily="18" charset="0"/>
              </a:rPr>
              <a:t>Govt. itself (various agencies), military.</a:t>
            </a:r>
          </a:p>
          <a:p>
            <a:r>
              <a:rPr lang="en-US" dirty="0" smtClean="0">
                <a:latin typeface="Times New Roman" pitchFamily="18" charset="0"/>
              </a:rPr>
              <a:t>Public-safety.</a:t>
            </a:r>
          </a:p>
          <a:p>
            <a:r>
              <a:rPr lang="en-US" dirty="0" smtClean="0">
                <a:latin typeface="Times New Roman" pitchFamily="18" charset="0"/>
              </a:rPr>
              <a:t>Broadcasters</a:t>
            </a:r>
          </a:p>
          <a:p>
            <a:r>
              <a:rPr lang="en-US" dirty="0" smtClean="0">
                <a:latin typeface="Times New Roman" pitchFamily="18" charset="0"/>
              </a:rPr>
              <a:t>Telecommunications providers (aka operators) – license holders.</a:t>
            </a:r>
          </a:p>
          <a:p>
            <a:endParaRPr lang="en-US" dirty="0" smtClean="0">
              <a:latin typeface="Times New Roman" pitchFamily="18" charset="0"/>
            </a:endParaRPr>
          </a:p>
          <a:p>
            <a:r>
              <a:rPr lang="en-US" dirty="0" smtClean="0">
                <a:latin typeface="Times New Roman" pitchFamily="18" charset="0"/>
              </a:rPr>
              <a:t>Different bands behave differently …</a:t>
            </a:r>
          </a:p>
          <a:p>
            <a:r>
              <a:rPr lang="en-US" dirty="0" smtClean="0">
                <a:latin typeface="Times New Roman" pitchFamily="18" charset="0"/>
              </a:rPr>
              <a:t>Most wave propagation properties are frequency/wave-length dependent:</a:t>
            </a: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r>
              <a:rPr lang="en-US" sz="1200" b="1" i="0" u="none" strike="noStrike" kern="1200" baseline="0" dirty="0" smtClean="0">
                <a:solidFill>
                  <a:schemeClr val="tx1"/>
                </a:solidFill>
                <a:latin typeface="Times New Roman" charset="0"/>
                <a:ea typeface="MS PGothic" pitchFamily="34" charset="-128"/>
                <a:cs typeface="ＭＳ Ｐゴシック" charset="-128"/>
              </a:rPr>
              <a:t>The wireless spectrum </a:t>
            </a:r>
            <a:endParaRPr lang="en-US" sz="1200" b="0" i="0" u="none" strike="noStrike" kern="1200" baseline="0" dirty="0" smtClean="0">
              <a:solidFill>
                <a:schemeClr val="tx1"/>
              </a:solidFill>
              <a:latin typeface="Times New Roman" charset="0"/>
              <a:ea typeface="MS PGothic" pitchFamily="34" charset="-128"/>
              <a:cs typeface="ＭＳ Ｐゴシック" charset="-128"/>
            </a:endParaRPr>
          </a:p>
          <a:p>
            <a:r>
              <a:rPr lang="en-US" sz="1200" b="1" i="0" u="none" strike="noStrike" kern="1200" baseline="0" dirty="0" smtClean="0">
                <a:solidFill>
                  <a:schemeClr val="tx1"/>
                </a:solidFill>
                <a:latin typeface="Times New Roman" charset="0"/>
                <a:ea typeface="MS PGothic" pitchFamily="34" charset="-128"/>
                <a:cs typeface="ＭＳ Ｐゴシック" charset="-128"/>
              </a:rPr>
              <a:t>Q: Is spectrum a scarce resource?</a:t>
            </a:r>
            <a:endParaRPr lang="en-US" sz="1200" b="0" i="0" u="none" strike="noStrike" kern="1200" baseline="0" dirty="0" smtClean="0">
              <a:solidFill>
                <a:schemeClr val="tx1"/>
              </a:solidFill>
              <a:latin typeface="Times New Roman" charset="0"/>
              <a:ea typeface="MS PGothic" pitchFamily="34" charset="-128"/>
              <a:cs typeface="ＭＳ Ｐゴシック" charset="-128"/>
            </a:endParaRPr>
          </a:p>
          <a:p>
            <a:r>
              <a:rPr lang="en-US" sz="1200" b="0" i="0" u="none" strike="noStrike" kern="1200" baseline="0" dirty="0" smtClean="0">
                <a:solidFill>
                  <a:schemeClr val="tx1"/>
                </a:solidFill>
                <a:latin typeface="Times New Roman" charset="0"/>
                <a:ea typeface="MS PGothic" pitchFamily="34" charset="-128"/>
                <a:cs typeface="ＭＳ Ｐゴシック" charset="-128"/>
              </a:rPr>
              <a:t>•</a:t>
            </a:r>
            <a:r>
              <a:rPr lang="en-US" sz="1200" b="1" i="0" u="none" strike="noStrike" kern="1200" baseline="0" dirty="0" smtClean="0">
                <a:solidFill>
                  <a:schemeClr val="tx1"/>
                </a:solidFill>
                <a:latin typeface="Times New Roman" charset="0"/>
                <a:ea typeface="MS PGothic" pitchFamily="34" charset="-128"/>
                <a:cs typeface="ＭＳ Ｐゴシック" charset="-128"/>
              </a:rPr>
              <a:t>Reclaim spectrum from old analog broadcasters.</a:t>
            </a:r>
            <a:endParaRPr lang="en-US" sz="1200" b="0" i="0" u="none" strike="noStrike" kern="1200" baseline="0" dirty="0" smtClean="0">
              <a:solidFill>
                <a:schemeClr val="tx1"/>
              </a:solidFill>
              <a:latin typeface="Times New Roman" charset="0"/>
              <a:ea typeface="MS PGothic" pitchFamily="34" charset="-128"/>
              <a:cs typeface="ＭＳ Ｐゴシック" charset="-128"/>
            </a:endParaRPr>
          </a:p>
          <a:p>
            <a:r>
              <a:rPr lang="en-US" sz="1200" b="0" i="0" u="none" strike="noStrike" kern="1200" baseline="0" dirty="0" smtClean="0">
                <a:solidFill>
                  <a:schemeClr val="tx1"/>
                </a:solidFill>
                <a:latin typeface="Times New Roman" charset="0"/>
                <a:ea typeface="MS PGothic" pitchFamily="34" charset="-128"/>
                <a:cs typeface="ＭＳ Ｐゴシック" charset="-128"/>
              </a:rPr>
              <a:t>•</a:t>
            </a:r>
            <a:r>
              <a:rPr lang="en-US" sz="1200" b="1" i="0" u="none" strike="noStrike" kern="1200" baseline="0" dirty="0" smtClean="0">
                <a:solidFill>
                  <a:schemeClr val="tx1"/>
                </a:solidFill>
                <a:latin typeface="Times New Roman" charset="0"/>
                <a:ea typeface="MS PGothic" pitchFamily="34" charset="-128"/>
                <a:cs typeface="ＭＳ Ｐゴシック" charset="-128"/>
              </a:rPr>
              <a:t>White-spaces / Cognitive radios.</a:t>
            </a:r>
            <a:endParaRPr lang="en-US" sz="1200" b="0" i="0" u="none" strike="noStrike" kern="1200" baseline="0" dirty="0" smtClean="0">
              <a:solidFill>
                <a:schemeClr val="tx1"/>
              </a:solidFill>
              <a:latin typeface="Times New Roman" charset="0"/>
              <a:ea typeface="MS PGothic" pitchFamily="34" charset="-128"/>
              <a:cs typeface="ＭＳ Ｐゴシック" charset="-128"/>
            </a:endParaRPr>
          </a:p>
          <a:p>
            <a:r>
              <a:rPr lang="en-US" sz="1200" b="0" i="0" u="none" strike="noStrike" kern="1200" baseline="0" dirty="0" smtClean="0">
                <a:solidFill>
                  <a:schemeClr val="tx1"/>
                </a:solidFill>
                <a:latin typeface="Times New Roman" charset="0"/>
                <a:ea typeface="MS PGothic" pitchFamily="34" charset="-128"/>
                <a:cs typeface="ＭＳ Ｐゴシック" charset="-128"/>
              </a:rPr>
              <a:t>•</a:t>
            </a:r>
            <a:r>
              <a:rPr lang="en-US" sz="1200" b="1" i="0" u="none" strike="noStrike" kern="1200" baseline="0" dirty="0" smtClean="0">
                <a:solidFill>
                  <a:schemeClr val="tx1"/>
                </a:solidFill>
                <a:latin typeface="Times New Roman" charset="0"/>
                <a:ea typeface="MS PGothic" pitchFamily="34" charset="-128"/>
                <a:cs typeface="ＭＳ Ｐゴシック" charset="-128"/>
              </a:rPr>
              <a:t>Tiered use policy. </a:t>
            </a:r>
            <a:endParaRPr lang="en-US" sz="1200" b="0" i="0" u="none" strike="noStrike" kern="1200" baseline="0" dirty="0" smtClean="0">
              <a:solidFill>
                <a:schemeClr val="tx1"/>
              </a:solidFill>
              <a:latin typeface="Times New Roman" charset="0"/>
              <a:ea typeface="MS PGothic" pitchFamily="34" charset="-128"/>
              <a:cs typeface="ＭＳ Ｐゴシック" charset="-128"/>
            </a:endParaRPr>
          </a:p>
          <a:p>
            <a:r>
              <a:rPr lang="en-US" sz="1200" b="0" i="0" u="none" strike="noStrike" kern="1200" baseline="0" dirty="0" smtClean="0">
                <a:solidFill>
                  <a:schemeClr val="tx1"/>
                </a:solidFill>
                <a:latin typeface="Times New Roman" charset="0"/>
                <a:ea typeface="MS PGothic" pitchFamily="34" charset="-128"/>
                <a:cs typeface="ＭＳ Ｐゴシック" charset="-128"/>
              </a:rPr>
              <a:t>•</a:t>
            </a:r>
            <a:r>
              <a:rPr lang="en-US" sz="1200" b="1" i="0" u="none" strike="noStrike" kern="1200" baseline="0" dirty="0" smtClean="0">
                <a:solidFill>
                  <a:schemeClr val="tx1"/>
                </a:solidFill>
                <a:latin typeface="Times New Roman" charset="0"/>
                <a:ea typeface="MS PGothic" pitchFamily="34" charset="-128"/>
                <a:cs typeface="ＭＳ Ｐゴシック" charset="-128"/>
              </a:rPr>
              <a:t>Enable roaming (technically and commercially).</a:t>
            </a:r>
            <a:endParaRPr lang="en-US" sz="1200" b="0" i="0" u="none" strike="noStrike" kern="1200" baseline="0" dirty="0" smtClean="0">
              <a:solidFill>
                <a:schemeClr val="tx1"/>
              </a:solidFill>
              <a:latin typeface="Times New Roman" charset="0"/>
              <a:ea typeface="MS PGothic" pitchFamily="34" charset="-128"/>
              <a:cs typeface="ＭＳ Ｐゴシック" charset="-128"/>
            </a:endParaRPr>
          </a:p>
          <a:p>
            <a:endParaRPr lang="en-US" dirty="0" smtClean="0">
              <a:latin typeface="Times New Roman" pitchFamily="18"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FE259B6-5DAB-4264-9BCE-BE2EA6B73953}" type="slidenum">
              <a:rPr lang="en-US" sz="1300" b="0">
                <a:latin typeface="Times New Roman" pitchFamily="18" charset="0"/>
              </a:rPr>
              <a:pPr eaLnBrk="1" hangingPunct="1"/>
              <a:t>5</a:t>
            </a:fld>
            <a:endParaRPr lang="en-US" sz="1300" b="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ACCCA5B-B523-4E42-80A4-22003D2654D3}" type="slidenum">
              <a:rPr lang="en-US" sz="1300" b="0">
                <a:latin typeface="Times New Roman" pitchFamily="18" charset="0"/>
              </a:rPr>
              <a:pPr eaLnBrk="1" hangingPunct="1"/>
              <a:t>44</a:t>
            </a:fld>
            <a:endParaRPr lang="en-US" sz="1300" b="0">
              <a:latin typeface="Times New Roman"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245028-5947-4E92-BAFF-4085B01CE219}" type="slidenum">
              <a:rPr lang="en-US" sz="1300" b="0">
                <a:latin typeface="Times New Roman" pitchFamily="18" charset="0"/>
              </a:rPr>
              <a:pPr eaLnBrk="1" hangingPunct="1"/>
              <a:t>45</a:t>
            </a:fld>
            <a:endParaRPr lang="en-US" sz="1300" b="0">
              <a:latin typeface="Times New Roman"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7D1DE41-7341-4A3C-A024-F3EB4E2607A4}" type="slidenum">
              <a:rPr lang="en-US" sz="1300" b="0">
                <a:latin typeface="Times New Roman" pitchFamily="18" charset="0"/>
              </a:rPr>
              <a:pPr eaLnBrk="1" hangingPunct="1"/>
              <a:t>46</a:t>
            </a:fld>
            <a:endParaRPr lang="en-US" sz="1300" b="0">
              <a:latin typeface="Times New Roman"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48541CE-75D4-422A-BFC1-FF891ACAD0E6}" type="slidenum">
              <a:rPr lang="en-US" sz="1300" b="0">
                <a:latin typeface="Times New Roman" pitchFamily="18" charset="0"/>
              </a:rPr>
              <a:pPr eaLnBrk="1" hangingPunct="1"/>
              <a:t>47</a:t>
            </a:fld>
            <a:endParaRPr lang="en-US" sz="1300" b="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E3D36F4-E7C0-459D-A496-96C6C5C6CF72}" type="slidenum">
              <a:rPr lang="en-US" sz="1300" b="0">
                <a:latin typeface="Times New Roman" pitchFamily="18" charset="0"/>
              </a:rPr>
              <a:pPr eaLnBrk="1" hangingPunct="1"/>
              <a:t>48</a:t>
            </a:fld>
            <a:endParaRPr lang="en-US" sz="1300" b="0">
              <a:latin typeface="Times New Roman"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9CBB20B-9FB6-402D-9A36-4012F4C6DB65}" type="slidenum">
              <a:rPr lang="en-US" sz="1300" b="0">
                <a:latin typeface="Times New Roman" pitchFamily="18" charset="0"/>
              </a:rPr>
              <a:pPr eaLnBrk="1" hangingPunct="1"/>
              <a:t>51</a:t>
            </a:fld>
            <a:endParaRPr lang="en-US" sz="1300" b="0">
              <a:latin typeface="Times New Roman"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Maybe can be self-healing !</a:t>
            </a:r>
          </a:p>
          <a:p>
            <a:r>
              <a:rPr lang="en-US" smtClean="0">
                <a:latin typeface="Times New Roman" pitchFamily="18" charset="0"/>
              </a:rPr>
              <a:t>Maybe can be multipath?</a:t>
            </a:r>
          </a:p>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95E620B-4C1F-4DA0-8E93-CD450D775F7A}" type="slidenum">
              <a:rPr lang="en-US" sz="1300" b="0">
                <a:latin typeface="Times New Roman" pitchFamily="18" charset="0"/>
              </a:rPr>
              <a:pPr eaLnBrk="1" hangingPunct="1"/>
              <a:t>52</a:t>
            </a:fld>
            <a:endParaRPr lang="en-US" sz="1300" b="0">
              <a:latin typeface="Times New Roman"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EC6C1CD-C947-4D6F-9A18-2A269B0D8E58}" type="slidenum">
              <a:rPr lang="en-US" sz="1300" b="0">
                <a:latin typeface="Times New Roman" pitchFamily="18" charset="0"/>
              </a:rPr>
              <a:pPr eaLnBrk="1" hangingPunct="1"/>
              <a:t>53</a:t>
            </a:fld>
            <a:endParaRPr lang="en-US" sz="1300" b="0">
              <a:latin typeface="Times New Roman"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6AC9329-EFB9-4C37-8B85-37A19EF396F8}" type="slidenum">
              <a:rPr lang="en-US" sz="1300" b="0">
                <a:latin typeface="Times New Roman" pitchFamily="18" charset="0"/>
              </a:rPr>
              <a:pPr eaLnBrk="1" hangingPunct="1"/>
              <a:t>54</a:t>
            </a:fld>
            <a:endParaRPr lang="en-US" sz="1300" b="0">
              <a:latin typeface="Times New Roman"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ABCA0D0-22F8-4D76-B7B6-DF953AED8400}" type="slidenum">
              <a:rPr lang="en-US" sz="1300" b="0">
                <a:latin typeface="Times New Roman" pitchFamily="18" charset="0"/>
              </a:rPr>
              <a:pPr eaLnBrk="1" hangingPunct="1"/>
              <a:t>55</a:t>
            </a:fld>
            <a:endParaRPr lang="en-US" sz="1300" b="0">
              <a:latin typeface="Times New Roman"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8FA1A-5217-4B7C-AE5D-4982D586885D}" type="slidenum">
              <a:rPr lang="en-US" sz="1300" b="0">
                <a:latin typeface="Times New Roman" pitchFamily="18" charset="0"/>
              </a:rPr>
              <a:pPr eaLnBrk="1" hangingPunct="1"/>
              <a:t>6</a:t>
            </a:fld>
            <a:endParaRPr lang="en-US" sz="1300" b="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BCC71138-98B3-453A-ABF2-B07745D159A7}" type="slidenum">
              <a:rPr lang="en-US" sz="1300" b="0">
                <a:latin typeface="Times New Roman" pitchFamily="18" charset="0"/>
              </a:rPr>
              <a:pPr eaLnBrk="1" hangingPunct="1"/>
              <a:t>56</a:t>
            </a:fld>
            <a:endParaRPr lang="en-US" sz="1300" b="0">
              <a:latin typeface="Times New Roman"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9BF87B9-A46D-4898-983C-72316E9F3CF8}" type="slidenum">
              <a:rPr lang="en-US" sz="1300" b="0">
                <a:latin typeface="Times New Roman" pitchFamily="18" charset="0"/>
              </a:rPr>
              <a:pPr eaLnBrk="1" hangingPunct="1"/>
              <a:t>57</a:t>
            </a:fld>
            <a:endParaRPr lang="en-US" sz="1300" b="0">
              <a:latin typeface="Times New Roman"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653F5E4-ECD7-4EEE-8C57-793F5EF66780}" type="slidenum">
              <a:rPr lang="en-US" sz="1300" b="0">
                <a:latin typeface="Times New Roman" pitchFamily="18" charset="0"/>
              </a:rPr>
              <a:pPr eaLnBrk="1" hangingPunct="1"/>
              <a:t>58</a:t>
            </a:fld>
            <a:endParaRPr lang="en-US" sz="1300" b="0">
              <a:latin typeface="Times New Roman"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05FE014-FF33-4B20-9917-C39ED8B3718F}" type="slidenum">
              <a:rPr lang="en-US" sz="1300" b="0">
                <a:latin typeface="Times New Roman" pitchFamily="18" charset="0"/>
              </a:rPr>
              <a:pPr eaLnBrk="1" hangingPunct="1"/>
              <a:t>59</a:t>
            </a:fld>
            <a:endParaRPr lang="en-US" sz="1300" b="0">
              <a:latin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D126768-04FA-4DB7-9F15-D352E7001FFA}" type="slidenum">
              <a:rPr lang="en-US" sz="1300" b="0">
                <a:latin typeface="Times New Roman" pitchFamily="18" charset="0"/>
              </a:rPr>
              <a:pPr eaLnBrk="1" hangingPunct="1"/>
              <a:t>60</a:t>
            </a:fld>
            <a:endParaRPr lang="en-US" sz="1300" b="0">
              <a:latin typeface="Times New Roman" pitchFamily="18"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178A07C-F5FE-4D71-A1A2-733C21F7AB81}" type="slidenum">
              <a:rPr lang="en-US" sz="1300" b="0">
                <a:latin typeface="Times New Roman" pitchFamily="18" charset="0"/>
              </a:rPr>
              <a:pPr eaLnBrk="1" hangingPunct="1"/>
              <a:t>61</a:t>
            </a:fld>
            <a:endParaRPr lang="en-US" sz="1300" b="0">
              <a:latin typeface="Times New Roman" pitchFamily="18"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387C16F-B1A6-4C58-A9CA-9BAD776C0CE0}" type="slidenum">
              <a:rPr lang="en-US" sz="1300" b="0">
                <a:latin typeface="Times New Roman" pitchFamily="18" charset="0"/>
              </a:rPr>
              <a:pPr eaLnBrk="1" hangingPunct="1"/>
              <a:t>62</a:t>
            </a:fld>
            <a:endParaRPr lang="en-US" sz="1300" b="0">
              <a:latin typeface="Times New Roman"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1034631-CC57-4497-A137-22C744E923AA}" type="slidenum">
              <a:rPr lang="en-US" sz="1300" b="0">
                <a:latin typeface="Times New Roman" pitchFamily="18" charset="0"/>
              </a:rPr>
              <a:pPr eaLnBrk="1" hangingPunct="1"/>
              <a:t>63</a:t>
            </a:fld>
            <a:endParaRPr lang="en-US" sz="1300" b="0">
              <a:latin typeface="Times New Roman"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A3BB21-F168-45E7-8FF4-93FFEF5D35D7}" type="slidenum">
              <a:rPr lang="en-US" sz="1300" b="0">
                <a:latin typeface="Times New Roman" pitchFamily="18" charset="0"/>
              </a:rPr>
              <a:pPr eaLnBrk="1" hangingPunct="1"/>
              <a:t>64</a:t>
            </a:fld>
            <a:endParaRPr lang="en-US" sz="1300" b="0">
              <a:latin typeface="Times New Roman" pitchFamily="18"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C98C8DE-CA06-4857-B47B-42000DA81F82}" type="slidenum">
              <a:rPr lang="en-US" sz="1300" b="0">
                <a:latin typeface="Times New Roman" pitchFamily="18" charset="0"/>
              </a:rPr>
              <a:pPr eaLnBrk="1" hangingPunct="1"/>
              <a:t>65</a:t>
            </a:fld>
            <a:endParaRPr lang="en-US" sz="1300" b="0">
              <a:latin typeface="Times New Roman" pitchFamily="18"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176E706-86CB-4345-A6D4-D00D6AA5CBC7}" type="slidenum">
              <a:rPr lang="en-US" sz="1300" b="0">
                <a:latin typeface="Times New Roman" pitchFamily="18" charset="0"/>
              </a:rPr>
              <a:pPr eaLnBrk="1" hangingPunct="1"/>
              <a:t>7</a:t>
            </a:fld>
            <a:endParaRPr lang="en-US" sz="1300" b="0">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06682ED-5AAA-4EBD-A2F2-634CD90EBBE2}" type="slidenum">
              <a:rPr lang="en-US" sz="1300" b="0">
                <a:latin typeface="Times New Roman" pitchFamily="18" charset="0"/>
              </a:rPr>
              <a:pPr eaLnBrk="1" hangingPunct="1"/>
              <a:t>66</a:t>
            </a:fld>
            <a:endParaRPr lang="en-US" sz="1300" b="0">
              <a:latin typeface="Times New Roman" pitchFamily="18"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20C60A8-D354-4930-86B9-366EAC4B97C5}" type="slidenum">
              <a:rPr lang="en-US" sz="1300" b="0">
                <a:latin typeface="Times New Roman" pitchFamily="18" charset="0"/>
              </a:rPr>
              <a:pPr eaLnBrk="1" hangingPunct="1"/>
              <a:t>67</a:t>
            </a:fld>
            <a:endParaRPr lang="en-US" sz="1300" b="0">
              <a:latin typeface="Times New Roman"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BB1B091A-5C62-4137-89D7-7A283B426D4A}" type="slidenum">
              <a:rPr lang="en-US" sz="1300" b="0">
                <a:latin typeface="Times New Roman" pitchFamily="18" charset="0"/>
              </a:rPr>
              <a:pPr eaLnBrk="1" hangingPunct="1"/>
              <a:t>68</a:t>
            </a:fld>
            <a:endParaRPr lang="en-US" sz="1300" b="0">
              <a:latin typeface="Times New Roman" pitchFamily="18"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B6457D3-D208-423A-8B33-B7A46A031332}" type="slidenum">
              <a:rPr lang="en-US" sz="1300" b="0">
                <a:latin typeface="Times New Roman" pitchFamily="18" charset="0"/>
              </a:rPr>
              <a:pPr eaLnBrk="1" hangingPunct="1"/>
              <a:t>69</a:t>
            </a:fld>
            <a:endParaRPr lang="en-US" sz="1300" b="0">
              <a:latin typeface="Times New Roman" pitchFamily="18"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0A7D217-45FA-43D3-9542-C13FF76D5AC8}" type="slidenum">
              <a:rPr lang="en-US" sz="1300" b="0">
                <a:latin typeface="Times New Roman" pitchFamily="18" charset="0"/>
              </a:rPr>
              <a:pPr eaLnBrk="1" hangingPunct="1"/>
              <a:t>70</a:t>
            </a:fld>
            <a:endParaRPr lang="en-US" sz="1300" b="0">
              <a:latin typeface="Times New Roman"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6FBDB60-6DAC-4505-9106-25E29AA985D0}" type="slidenum">
              <a:rPr lang="en-US" sz="1300" b="0">
                <a:latin typeface="Times New Roman" pitchFamily="18" charset="0"/>
              </a:rPr>
              <a:pPr eaLnBrk="1" hangingPunct="1"/>
              <a:t>71</a:t>
            </a:fld>
            <a:endParaRPr lang="en-US" sz="1300" b="0">
              <a:latin typeface="Times New Roman"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BD2D93D-C3E6-4AE4-BDA7-A17F3E8C2385}" type="slidenum">
              <a:rPr lang="en-US" sz="1300" b="0">
                <a:latin typeface="Times New Roman" pitchFamily="18" charset="0"/>
              </a:rPr>
              <a:pPr eaLnBrk="1" hangingPunct="1"/>
              <a:t>72</a:t>
            </a:fld>
            <a:endParaRPr lang="en-US" sz="1300" b="0">
              <a:latin typeface="Times New Roman"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65C7667-1929-423C-AA9E-22F743D03DEF}" type="slidenum">
              <a:rPr lang="en-US" sz="1300" b="0">
                <a:latin typeface="Times New Roman" pitchFamily="18" charset="0"/>
              </a:rPr>
              <a:pPr eaLnBrk="1" hangingPunct="1"/>
              <a:t>73</a:t>
            </a:fld>
            <a:endParaRPr lang="en-US" sz="1300" b="0">
              <a:latin typeface="Times New Roman"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B578A93E-8CEC-4452-BE45-DAB7F0171BAB}" type="slidenum">
              <a:rPr lang="en-US" sz="1300" b="0">
                <a:latin typeface="Times New Roman" pitchFamily="18" charset="0"/>
              </a:rPr>
              <a:pPr eaLnBrk="1" hangingPunct="1"/>
              <a:t>74</a:t>
            </a:fld>
            <a:endParaRPr lang="en-US" sz="1300" b="0">
              <a:latin typeface="Times New Roman"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8303B00-AB8A-46F0-9FA1-E8B20C3DC517}" type="slidenum">
              <a:rPr lang="en-US" sz="1300" b="0">
                <a:latin typeface="Times New Roman" pitchFamily="18" charset="0"/>
              </a:rPr>
              <a:pPr eaLnBrk="1" hangingPunct="1"/>
              <a:t>75</a:t>
            </a:fld>
            <a:endParaRPr lang="en-US" sz="1300" b="0">
              <a:latin typeface="Times New Roman"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What antennas are inside a cell-phone?</a:t>
            </a: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r>
              <a:rPr lang="en-US" dirty="0" smtClean="0">
                <a:latin typeface="Times New Roman" pitchFamily="18" charset="0"/>
              </a:rPr>
              <a:t>GPS </a:t>
            </a:r>
          </a:p>
          <a:p>
            <a:r>
              <a:rPr lang="en-US" dirty="0" err="1" smtClean="0">
                <a:latin typeface="Times New Roman" pitchFamily="18" charset="0"/>
              </a:rPr>
              <a:t>Wifi</a:t>
            </a:r>
            <a:r>
              <a:rPr lang="en-US" dirty="0" smtClean="0">
                <a:latin typeface="Times New Roman" pitchFamily="18" charset="0"/>
              </a:rPr>
              <a:t> </a:t>
            </a:r>
          </a:p>
          <a:p>
            <a:r>
              <a:rPr lang="en-US" dirty="0" smtClean="0">
                <a:latin typeface="Times New Roman" pitchFamily="18" charset="0"/>
              </a:rPr>
              <a:t>Primary cellular</a:t>
            </a:r>
            <a:r>
              <a:rPr lang="en-US" baseline="0" dirty="0" smtClean="0">
                <a:latin typeface="Times New Roman" pitchFamily="18" charset="0"/>
              </a:rPr>
              <a:t> </a:t>
            </a:r>
            <a:r>
              <a:rPr lang="en-US" baseline="0" dirty="0" err="1" smtClean="0">
                <a:latin typeface="Times New Roman" pitchFamily="18" charset="0"/>
              </a:rPr>
              <a:t>antena</a:t>
            </a:r>
            <a:r>
              <a:rPr lang="en-US" baseline="0" dirty="0" smtClean="0">
                <a:latin typeface="Times New Roman" pitchFamily="18" charset="0"/>
              </a:rPr>
              <a:t> </a:t>
            </a:r>
          </a:p>
          <a:p>
            <a:r>
              <a:rPr lang="en-US" baseline="0" dirty="0" smtClean="0">
                <a:latin typeface="Times New Roman" pitchFamily="18" charset="0"/>
              </a:rPr>
              <a:t>Diversity cellular antenna </a:t>
            </a:r>
            <a:endParaRPr lang="en-US" dirty="0" smtClean="0">
              <a:latin typeface="Times New Roman" pitchFamily="18" charset="0"/>
            </a:endParaRPr>
          </a:p>
          <a:p>
            <a:endParaRPr lang="en-US"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8"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F3EEAA1B-C93A-49B2-B8A0-54C4BEEBAD5C}" type="slidenum">
              <a:rPr lang="en-US" sz="1300" b="0">
                <a:latin typeface="Times New Roman" pitchFamily="18" charset="0"/>
              </a:rPr>
              <a:pPr eaLnBrk="1" hangingPunct="1"/>
              <a:t>8</a:t>
            </a:fld>
            <a:endParaRPr lang="en-US" sz="1300" b="0">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2A43DBA-93C5-410B-AF9F-9C4A2ECCEF01}" type="slidenum">
              <a:rPr lang="en-US" sz="1300" b="0">
                <a:latin typeface="Times New Roman" pitchFamily="18" charset="0"/>
              </a:rPr>
              <a:pPr eaLnBrk="1" hangingPunct="1"/>
              <a:t>76</a:t>
            </a:fld>
            <a:endParaRPr lang="en-US" sz="1300" b="0">
              <a:latin typeface="Times New Roman" pitchFamily="18"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55D21FC-997E-4CC1-A1C8-417C66F0BD11}" type="slidenum">
              <a:rPr lang="en-US" sz="1300" b="0">
                <a:latin typeface="Times New Roman" pitchFamily="18" charset="0"/>
              </a:rPr>
              <a:pPr eaLnBrk="1" hangingPunct="1"/>
              <a:t>77</a:t>
            </a:fld>
            <a:endParaRPr lang="en-US" sz="1300" b="0">
              <a:latin typeface="Times New Roman"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27E31DE8-8BC1-44F9-84FE-B6FCD42AA02B}" type="slidenum">
              <a:rPr lang="en-US" sz="1300" b="0">
                <a:latin typeface="Times New Roman" pitchFamily="18" charset="0"/>
              </a:rPr>
              <a:pPr eaLnBrk="1" hangingPunct="1"/>
              <a:t>78</a:t>
            </a:fld>
            <a:endParaRPr lang="en-US" sz="1300" b="0">
              <a:latin typeface="Times New Roman" pitchFamily="18"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9263737-9272-4554-8F5F-7B65406256F8}" type="slidenum">
              <a:rPr lang="en-US" sz="1300" b="0">
                <a:latin typeface="Times New Roman" pitchFamily="18" charset="0"/>
              </a:rPr>
              <a:pPr eaLnBrk="1" hangingPunct="1"/>
              <a:t>79</a:t>
            </a:fld>
            <a:endParaRPr lang="en-US" sz="1300" b="0">
              <a:latin typeface="Times New Roman"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8563A65-9440-4418-9B80-E566BA09BA50}" type="slidenum">
              <a:rPr lang="en-US" sz="1300" b="0">
                <a:latin typeface="Times New Roman" pitchFamily="18" charset="0"/>
              </a:rPr>
              <a:pPr eaLnBrk="1" hangingPunct="1"/>
              <a:t>80</a:t>
            </a:fld>
            <a:endParaRPr lang="en-US" sz="1300" b="0">
              <a:latin typeface="Times New Roman" pitchFamily="18"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3705D85-619C-43A6-B7FE-BB49AA76AC46}" type="slidenum">
              <a:rPr lang="en-US" sz="1300" b="0">
                <a:latin typeface="Times New Roman" pitchFamily="18" charset="0"/>
              </a:rPr>
              <a:pPr eaLnBrk="1" hangingPunct="1"/>
              <a:t>81</a:t>
            </a:fld>
            <a:endParaRPr lang="en-US" sz="1300" b="0">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FF19024-D147-44B8-ACC8-CCBF31C890C3}" type="slidenum">
              <a:rPr lang="en-US" sz="1300" b="0">
                <a:latin typeface="Times New Roman" pitchFamily="18" charset="0"/>
              </a:rPr>
              <a:pPr eaLnBrk="1" hangingPunct="1"/>
              <a:t>9</a:t>
            </a:fld>
            <a:endParaRPr lang="en-US" sz="1300" b="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reduction in power density (</a:t>
            </a:r>
            <a:r>
              <a:rPr lang="en-US" smtClean="0">
                <a:latin typeface="Times New Roman" pitchFamily="18" charset="0"/>
                <a:hlinkClick r:id="rId3" tooltip="Attenuation (electromagnetic radiation)"/>
              </a:rPr>
              <a:t>attenuation</a:t>
            </a:r>
            <a:r>
              <a:rPr lang="en-US" smtClean="0">
                <a:latin typeface="Times New Roman" pitchFamily="18" charset="0"/>
              </a:rPr>
              <a:t>) of an </a:t>
            </a:r>
            <a:r>
              <a:rPr lang="en-US" smtClean="0">
                <a:latin typeface="Times New Roman" pitchFamily="18" charset="0"/>
                <a:hlinkClick r:id="rId4" tooltip="Electromagnetic wave"/>
              </a:rPr>
              <a:t>electromagnetic wave</a:t>
            </a:r>
            <a:r>
              <a:rPr lang="en-US" smtClean="0">
                <a:latin typeface="Times New Roman" pitchFamily="18" charset="0"/>
              </a:rPr>
              <a:t> as it propagates through space.</a:t>
            </a:r>
          </a:p>
          <a:p>
            <a:endParaRPr lang="en-US" smtClean="0">
              <a:latin typeface="Times New Roman" pitchFamily="18" charset="0"/>
            </a:endParaRPr>
          </a:p>
          <a:p>
            <a:r>
              <a:rPr lang="en-US" smtClean="0">
                <a:latin typeface="Times New Roman" pitchFamily="18" charset="0"/>
              </a:rPr>
              <a:t>Path loss may be due to many effects, such as </a:t>
            </a:r>
            <a:r>
              <a:rPr lang="en-US" smtClean="0">
                <a:latin typeface="Times New Roman" pitchFamily="18" charset="0"/>
                <a:hlinkClick r:id="rId5" tooltip="Free-space loss"/>
              </a:rPr>
              <a:t>free-space loss</a:t>
            </a:r>
            <a:r>
              <a:rPr lang="en-US" smtClean="0">
                <a:latin typeface="Times New Roman" pitchFamily="18" charset="0"/>
              </a:rPr>
              <a:t>,</a:t>
            </a:r>
            <a:r>
              <a:rPr lang="en-US" smtClean="0">
                <a:latin typeface="Times New Roman" pitchFamily="18" charset="0"/>
                <a:hlinkClick r:id="rId6" tooltip="Refraction"/>
              </a:rPr>
              <a:t>refraction</a:t>
            </a:r>
            <a:r>
              <a:rPr lang="en-US" smtClean="0">
                <a:latin typeface="Times New Roman" pitchFamily="18" charset="0"/>
              </a:rPr>
              <a:t>, </a:t>
            </a:r>
            <a:r>
              <a:rPr lang="en-US" smtClean="0">
                <a:latin typeface="Times New Roman" pitchFamily="18" charset="0"/>
                <a:hlinkClick r:id="rId7" tooltip="Diffraction"/>
              </a:rPr>
              <a:t>diffraction</a:t>
            </a:r>
            <a:r>
              <a:rPr lang="en-US" smtClean="0">
                <a:latin typeface="Times New Roman" pitchFamily="18" charset="0"/>
              </a:rPr>
              <a:t>, </a:t>
            </a:r>
            <a:r>
              <a:rPr lang="en-US" smtClean="0">
                <a:latin typeface="Times New Roman" pitchFamily="18" charset="0"/>
                <a:hlinkClick r:id="rId8" tooltip="Reflection (physics)"/>
              </a:rPr>
              <a:t>reflection</a:t>
            </a:r>
            <a:r>
              <a:rPr lang="en-US" smtClean="0">
                <a:latin typeface="Times New Roman" pitchFamily="18" charset="0"/>
              </a:rPr>
              <a:t>, </a:t>
            </a:r>
            <a:r>
              <a:rPr lang="en-US" smtClean="0">
                <a:latin typeface="Times New Roman" pitchFamily="18" charset="0"/>
                <a:hlinkClick r:id="rId9" tooltip="Aperture (antenna)"/>
              </a:rPr>
              <a:t>aperture</a:t>
            </a:r>
            <a:r>
              <a:rPr lang="en-US" smtClean="0">
                <a:latin typeface="Times New Roman" pitchFamily="18" charset="0"/>
              </a:rPr>
              <a:t>-</a:t>
            </a:r>
            <a:r>
              <a:rPr lang="en-US" smtClean="0">
                <a:latin typeface="Times New Roman" pitchFamily="18" charset="0"/>
                <a:hlinkClick r:id="rId10" tooltip="Transmission medium"/>
              </a:rPr>
              <a:t>medium</a:t>
            </a:r>
            <a:r>
              <a:rPr lang="en-US" smtClean="0">
                <a:latin typeface="Times New Roman" pitchFamily="18" charset="0"/>
              </a:rPr>
              <a:t> </a:t>
            </a:r>
            <a:r>
              <a:rPr lang="en-US" smtClean="0">
                <a:latin typeface="Times New Roman" pitchFamily="18" charset="0"/>
                <a:hlinkClick r:id="rId11" tooltip="Coupling loss"/>
              </a:rPr>
              <a:t>coupling loss</a:t>
            </a:r>
            <a:r>
              <a:rPr lang="en-US" smtClean="0">
                <a:latin typeface="Times New Roman" pitchFamily="18" charset="0"/>
              </a:rPr>
              <a:t>, and </a:t>
            </a:r>
            <a:r>
              <a:rPr lang="en-US" smtClean="0">
                <a:latin typeface="Times New Roman" pitchFamily="18" charset="0"/>
                <a:hlinkClick r:id="rId12" tooltip="Absorption (optics)"/>
              </a:rPr>
              <a:t>absorption</a:t>
            </a:r>
            <a:r>
              <a:rPr lang="en-US" smtClean="0">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itchFamily="49" charset="0"/>
                <a:ea typeface="MS PGothic" pitchFamily="34" charset="-128"/>
              </a:defRPr>
            </a:lvl1pPr>
            <a:lvl2pPr marL="742950" indent="-285750" defTabSz="957263" eaLnBrk="0" hangingPunct="0">
              <a:defRPr sz="2000" b="1">
                <a:solidFill>
                  <a:schemeClr val="tx1"/>
                </a:solidFill>
                <a:latin typeface="Courier New" pitchFamily="49" charset="0"/>
                <a:ea typeface="MS PGothic" pitchFamily="34" charset="-128"/>
              </a:defRPr>
            </a:lvl2pPr>
            <a:lvl3pPr marL="1143000" indent="-228600" defTabSz="957263" eaLnBrk="0" hangingPunct="0">
              <a:defRPr sz="2000" b="1">
                <a:solidFill>
                  <a:schemeClr val="tx1"/>
                </a:solidFill>
                <a:latin typeface="Courier New" pitchFamily="49" charset="0"/>
                <a:ea typeface="MS PGothic" pitchFamily="34" charset="-128"/>
              </a:defRPr>
            </a:lvl3pPr>
            <a:lvl4pPr marL="1600200" indent="-228600" defTabSz="957263" eaLnBrk="0" hangingPunct="0">
              <a:defRPr sz="2000" b="1">
                <a:solidFill>
                  <a:schemeClr val="tx1"/>
                </a:solidFill>
                <a:latin typeface="Courier New" pitchFamily="49" charset="0"/>
                <a:ea typeface="MS PGothic" pitchFamily="34" charset="-128"/>
              </a:defRPr>
            </a:lvl4pPr>
            <a:lvl5pPr marL="2057400" indent="-228600"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0154547-31EC-4352-9F8D-CC16E2D088EF}" type="slidenum">
              <a:rPr lang="en-US" sz="1300" b="0">
                <a:latin typeface="Times New Roman" pitchFamily="18" charset="0"/>
              </a:rPr>
              <a:pPr eaLnBrk="1" hangingPunct="1"/>
              <a:t>11</a:t>
            </a:fld>
            <a:endParaRPr lang="en-US" sz="1300" b="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7410" name="Rectangle 2"/>
          <p:cNvSpPr>
            <a:spLocks noGrp="1" noChangeArrowheads="1"/>
          </p:cNvSpPr>
          <p:nvPr>
            <p:ph type="ctrTitle"/>
          </p:nvPr>
        </p:nvSpPr>
        <p:spPr>
          <a:xfrm>
            <a:off x="685800" y="2130425"/>
            <a:ext cx="7772400" cy="1470025"/>
          </a:xfrm>
        </p:spPr>
        <p:txBody>
          <a:bodyPr/>
          <a:lstStyle>
            <a:lvl1pPr algn="ctr">
              <a:defRPr>
                <a:solidFill>
                  <a:srgbClr val="0000FF"/>
                </a:solidFill>
              </a:defRPr>
            </a:lvl1pPr>
          </a:lstStyle>
          <a:p>
            <a:r>
              <a:rPr lang="en-US"/>
              <a:t>Click to edit Master title style</a:t>
            </a:r>
          </a:p>
        </p:txBody>
      </p:sp>
      <p:sp>
        <p:nvSpPr>
          <p:cNvPr id="6574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7" name="Rectangle 4"/>
          <p:cNvSpPr>
            <a:spLocks noGrp="1" noChangeArrowheads="1"/>
          </p:cNvSpPr>
          <p:nvPr>
            <p:ph type="sldNum" sz="quarter" idx="10"/>
          </p:nvPr>
        </p:nvSpPr>
        <p:spPr>
          <a:xfrm>
            <a:off x="6553200" y="6245225"/>
            <a:ext cx="2133600" cy="476250"/>
          </a:xfrm>
        </p:spPr>
        <p:txBody>
          <a:bodyPr/>
          <a:lstStyle>
            <a:lvl1pPr>
              <a:defRPr smtClean="0"/>
            </a:lvl1pPr>
          </a:lstStyle>
          <a:p>
            <a:pPr>
              <a:defRPr/>
            </a:pPr>
            <a:fld id="{709EE745-97D3-45F4-9565-17B946AD659A}" type="slidenum">
              <a:rPr lang="en-US"/>
              <a:pPr>
                <a:defRPr/>
              </a:pPr>
              <a:t>‹#›</a:t>
            </a:fld>
            <a:endParaRPr lang="en-US"/>
          </a:p>
        </p:txBody>
      </p:sp>
    </p:spTree>
    <p:extLst>
      <p:ext uri="{BB962C8B-B14F-4D97-AF65-F5344CB8AC3E}">
        <p14:creationId xmlns:p14="http://schemas.microsoft.com/office/powerpoint/2010/main" val="107556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ADEB8DF-DF89-4C92-87E8-8158C03685C3}" type="slidenum">
              <a:rPr lang="en-US"/>
              <a:pPr>
                <a:defRPr/>
              </a:pPr>
              <a:t>‹#›</a:t>
            </a:fld>
            <a:endParaRPr lang="en-US"/>
          </a:p>
        </p:txBody>
      </p:sp>
    </p:spTree>
    <p:extLst>
      <p:ext uri="{BB962C8B-B14F-4D97-AF65-F5344CB8AC3E}">
        <p14:creationId xmlns:p14="http://schemas.microsoft.com/office/powerpoint/2010/main" val="194601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81000"/>
            <a:ext cx="21526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3055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FCE9D7B-1DAE-4EA6-B119-E00B4567A77C}" type="slidenum">
              <a:rPr lang="en-US"/>
              <a:pPr>
                <a:defRPr/>
              </a:pPr>
              <a:t>‹#›</a:t>
            </a:fld>
            <a:endParaRPr lang="en-US"/>
          </a:p>
        </p:txBody>
      </p:sp>
    </p:spTree>
    <p:extLst>
      <p:ext uri="{BB962C8B-B14F-4D97-AF65-F5344CB8AC3E}">
        <p14:creationId xmlns:p14="http://schemas.microsoft.com/office/powerpoint/2010/main" val="334296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6CBD1EA-0544-4E56-A0EC-F9B5F1F87DA8}" type="slidenum">
              <a:rPr lang="en-US"/>
              <a:pPr>
                <a:defRPr/>
              </a:pPr>
              <a:t>‹#›</a:t>
            </a:fld>
            <a:endParaRPr lang="en-US"/>
          </a:p>
        </p:txBody>
      </p:sp>
    </p:spTree>
    <p:extLst>
      <p:ext uri="{BB962C8B-B14F-4D97-AF65-F5344CB8AC3E}">
        <p14:creationId xmlns:p14="http://schemas.microsoft.com/office/powerpoint/2010/main" val="232643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9F0F3355-E36E-4238-91CE-0A81583678A9}" type="slidenum">
              <a:rPr lang="en-US"/>
              <a:pPr>
                <a:defRPr/>
              </a:pPr>
              <a:t>‹#›</a:t>
            </a:fld>
            <a:endParaRPr lang="en-US"/>
          </a:p>
        </p:txBody>
      </p:sp>
    </p:spTree>
    <p:extLst>
      <p:ext uri="{BB962C8B-B14F-4D97-AF65-F5344CB8AC3E}">
        <p14:creationId xmlns:p14="http://schemas.microsoft.com/office/powerpoint/2010/main" val="138609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BF81A2B-BD6B-49FC-B2A0-F74584E75601}" type="slidenum">
              <a:rPr lang="en-US"/>
              <a:pPr>
                <a:defRPr/>
              </a:pPr>
              <a:t>‹#›</a:t>
            </a:fld>
            <a:endParaRPr lang="en-US"/>
          </a:p>
        </p:txBody>
      </p:sp>
    </p:spTree>
    <p:extLst>
      <p:ext uri="{BB962C8B-B14F-4D97-AF65-F5344CB8AC3E}">
        <p14:creationId xmlns:p14="http://schemas.microsoft.com/office/powerpoint/2010/main" val="100732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124F4370-86CE-4777-B041-960982D064AA}" type="slidenum">
              <a:rPr lang="en-US"/>
              <a:pPr>
                <a:defRPr/>
              </a:pPr>
              <a:t>‹#›</a:t>
            </a:fld>
            <a:endParaRPr lang="en-US"/>
          </a:p>
        </p:txBody>
      </p:sp>
    </p:spTree>
    <p:extLst>
      <p:ext uri="{BB962C8B-B14F-4D97-AF65-F5344CB8AC3E}">
        <p14:creationId xmlns:p14="http://schemas.microsoft.com/office/powerpoint/2010/main" val="19830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822A4470-6496-488E-94EB-45C2FEE8D4A5}" type="slidenum">
              <a:rPr lang="en-US"/>
              <a:pPr>
                <a:defRPr/>
              </a:pPr>
              <a:t>‹#›</a:t>
            </a:fld>
            <a:endParaRPr lang="en-US"/>
          </a:p>
        </p:txBody>
      </p:sp>
    </p:spTree>
    <p:extLst>
      <p:ext uri="{BB962C8B-B14F-4D97-AF65-F5344CB8AC3E}">
        <p14:creationId xmlns:p14="http://schemas.microsoft.com/office/powerpoint/2010/main" val="338823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E2350293-009D-4FF9-B99C-0EE92C0C9DB1}" type="slidenum">
              <a:rPr lang="en-US"/>
              <a:pPr>
                <a:defRPr/>
              </a:pPr>
              <a:t>‹#›</a:t>
            </a:fld>
            <a:endParaRPr lang="en-US"/>
          </a:p>
        </p:txBody>
      </p:sp>
    </p:spTree>
    <p:extLst>
      <p:ext uri="{BB962C8B-B14F-4D97-AF65-F5344CB8AC3E}">
        <p14:creationId xmlns:p14="http://schemas.microsoft.com/office/powerpoint/2010/main" val="58925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B436DEB9-DE34-41D5-8BB7-90DCD51D2381}" type="slidenum">
              <a:rPr lang="en-US"/>
              <a:pPr>
                <a:defRPr/>
              </a:pPr>
              <a:t>‹#›</a:t>
            </a:fld>
            <a:endParaRPr lang="en-US"/>
          </a:p>
        </p:txBody>
      </p:sp>
    </p:spTree>
    <p:extLst>
      <p:ext uri="{BB962C8B-B14F-4D97-AF65-F5344CB8AC3E}">
        <p14:creationId xmlns:p14="http://schemas.microsoft.com/office/powerpoint/2010/main" val="199287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F7EEC37-AF37-4BB9-845B-CA51686D2807}" type="slidenum">
              <a:rPr lang="en-US"/>
              <a:pPr>
                <a:defRPr/>
              </a:pPr>
              <a:t>‹#›</a:t>
            </a:fld>
            <a:endParaRPr lang="en-US"/>
          </a:p>
        </p:txBody>
      </p:sp>
    </p:spTree>
    <p:extLst>
      <p:ext uri="{BB962C8B-B14F-4D97-AF65-F5344CB8AC3E}">
        <p14:creationId xmlns:p14="http://schemas.microsoft.com/office/powerpoint/2010/main" val="43692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81000"/>
            <a:ext cx="80692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sldNum" sz="quarter" idx="4"/>
          </p:nvPr>
        </p:nvSpPr>
        <p:spPr bwMode="auto">
          <a:xfrm>
            <a:off x="8001000" y="6324600"/>
            <a:ext cx="914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atin typeface="Times New Roman" pitchFamily="18" charset="0"/>
              </a:defRPr>
            </a:lvl1pPr>
          </a:lstStyle>
          <a:p>
            <a:pPr>
              <a:defRPr/>
            </a:pPr>
            <a:fld id="{0D520D50-29CC-46C9-B229-1A96602B96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0" fontAlgn="base" hangingPunct="0">
        <a:spcBef>
          <a:spcPct val="0"/>
        </a:spcBef>
        <a:spcAft>
          <a:spcPct val="0"/>
        </a:spcAft>
        <a:defRPr sz="3600" b="1">
          <a:solidFill>
            <a:schemeClr val="tx1"/>
          </a:solidFill>
          <a:latin typeface="+mj-lt"/>
          <a:ea typeface="MS PGothic" pitchFamily="34" charset="-128"/>
          <a:cs typeface="ＭＳ Ｐゴシック" charset="-128"/>
        </a:defRPr>
      </a:lvl1pPr>
      <a:lvl2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2pPr>
      <a:lvl3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3pPr>
      <a:lvl4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4pPr>
      <a:lvl5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5pPr>
      <a:lvl6pPr marL="457200" algn="l" rtl="0" eaLnBrk="0" fontAlgn="base" hangingPunct="0">
        <a:spcBef>
          <a:spcPct val="0"/>
        </a:spcBef>
        <a:spcAft>
          <a:spcPct val="0"/>
        </a:spcAft>
        <a:defRPr sz="3600" b="1">
          <a:solidFill>
            <a:schemeClr val="tx1"/>
          </a:solidFill>
          <a:latin typeface="Helvetica" charset="0"/>
        </a:defRPr>
      </a:lvl6pPr>
      <a:lvl7pPr marL="914400" algn="l" rtl="0" eaLnBrk="0" fontAlgn="base" hangingPunct="0">
        <a:spcBef>
          <a:spcPct val="0"/>
        </a:spcBef>
        <a:spcAft>
          <a:spcPct val="0"/>
        </a:spcAft>
        <a:defRPr sz="3600" b="1">
          <a:solidFill>
            <a:schemeClr val="tx1"/>
          </a:solidFill>
          <a:latin typeface="Helvetica" charset="0"/>
        </a:defRPr>
      </a:lvl7pPr>
      <a:lvl8pPr marL="1371600" algn="l" rtl="0" eaLnBrk="0" fontAlgn="base" hangingPunct="0">
        <a:spcBef>
          <a:spcPct val="0"/>
        </a:spcBef>
        <a:spcAft>
          <a:spcPct val="0"/>
        </a:spcAft>
        <a:defRPr sz="3600" b="1">
          <a:solidFill>
            <a:schemeClr val="tx1"/>
          </a:solidFill>
          <a:latin typeface="Helvetica" charset="0"/>
        </a:defRPr>
      </a:lvl8pPr>
      <a:lvl9pPr marL="1828800" algn="l" rtl="0" eaLnBrk="0" fontAlgn="base" hangingPunct="0">
        <a:spcBef>
          <a:spcPct val="0"/>
        </a:spcBef>
        <a:spcAft>
          <a:spcPct val="0"/>
        </a:spcAft>
        <a:defRPr sz="3600" b="1">
          <a:solidFill>
            <a:schemeClr val="tx1"/>
          </a:solidFill>
          <a:latin typeface="Helvetica" charset="0"/>
        </a:defRPr>
      </a:lvl9pPr>
    </p:titleStyle>
    <p:bodyStyle>
      <a:lvl1pPr marL="223838" indent="-223838" algn="l" rtl="0" eaLnBrk="0" fontAlgn="base" hangingPunct="0">
        <a:spcBef>
          <a:spcPct val="50000"/>
        </a:spcBef>
        <a:spcAft>
          <a:spcPct val="0"/>
        </a:spcAft>
        <a:buChar char="•"/>
        <a:defRPr sz="2800">
          <a:solidFill>
            <a:schemeClr val="tx1"/>
          </a:solidFill>
          <a:latin typeface="+mn-lt"/>
          <a:ea typeface="MS PGothic" pitchFamily="34" charset="-128"/>
          <a:cs typeface="+mn-cs"/>
        </a:defRPr>
      </a:lvl1pPr>
      <a:lvl2pPr marL="563563" indent="-223838" algn="l" rtl="0" eaLnBrk="0" fontAlgn="base" hangingPunct="0">
        <a:spcBef>
          <a:spcPct val="10000"/>
        </a:spcBef>
        <a:spcAft>
          <a:spcPct val="0"/>
        </a:spcAft>
        <a:buFont typeface="Helvetica" charset="0"/>
        <a:buChar char="–"/>
        <a:defRPr sz="2400">
          <a:solidFill>
            <a:schemeClr val="tx1"/>
          </a:solidFill>
          <a:latin typeface="+mn-lt"/>
          <a:ea typeface="+mn-ea"/>
          <a:cs typeface="+mn-cs"/>
        </a:defRPr>
      </a:lvl2pPr>
      <a:lvl3pPr marL="911225" indent="-233363" algn="l" rtl="0" eaLnBrk="0" fontAlgn="base" hangingPunct="0">
        <a:spcBef>
          <a:spcPct val="10000"/>
        </a:spcBef>
        <a:spcAft>
          <a:spcPct val="0"/>
        </a:spcAft>
        <a:buChar char="o"/>
        <a:defRPr sz="2000">
          <a:solidFill>
            <a:schemeClr val="tx1"/>
          </a:solidFill>
          <a:latin typeface="+mn-lt"/>
          <a:ea typeface="+mn-ea"/>
          <a:cs typeface="+mn-cs"/>
        </a:defRPr>
      </a:lvl3pPr>
      <a:lvl4pPr marL="1258888" indent="-233363" algn="l" rtl="0" eaLnBrk="0" fontAlgn="base" hangingPunct="0">
        <a:spcBef>
          <a:spcPct val="10000"/>
        </a:spcBef>
        <a:spcAft>
          <a:spcPct val="0"/>
        </a:spcAft>
        <a:buChar char="•"/>
        <a:defRPr sz="2000">
          <a:solidFill>
            <a:schemeClr val="accent2"/>
          </a:solidFill>
          <a:latin typeface="+mj-lt"/>
          <a:ea typeface="+mn-ea"/>
          <a:cs typeface="+mn-cs"/>
        </a:defRPr>
      </a:lvl4pPr>
      <a:lvl5pPr marL="1597025" indent="-223838" algn="l" rtl="0" eaLnBrk="0" fontAlgn="base" hangingPunct="0">
        <a:spcBef>
          <a:spcPct val="10000"/>
        </a:spcBef>
        <a:spcAft>
          <a:spcPct val="0"/>
        </a:spcAft>
        <a:buChar char="•"/>
        <a:defRPr sz="2000">
          <a:solidFill>
            <a:schemeClr val="tx1"/>
          </a:solidFill>
          <a:latin typeface="+mj-lt"/>
          <a:ea typeface="+mn-ea"/>
          <a:cs typeface="+mn-cs"/>
        </a:defRPr>
      </a:lvl5pPr>
      <a:lvl6pPr marL="2054225" indent="-223838" algn="l" rtl="0" eaLnBrk="0" fontAlgn="base" hangingPunct="0">
        <a:spcBef>
          <a:spcPct val="10000"/>
        </a:spcBef>
        <a:spcAft>
          <a:spcPct val="0"/>
        </a:spcAft>
        <a:buChar char="•"/>
        <a:defRPr sz="2000">
          <a:solidFill>
            <a:schemeClr val="tx1"/>
          </a:solidFill>
          <a:latin typeface="+mj-lt"/>
          <a:ea typeface="+mn-ea"/>
          <a:cs typeface="+mn-cs"/>
        </a:defRPr>
      </a:lvl6pPr>
      <a:lvl7pPr marL="2511425" indent="-223838" algn="l" rtl="0" eaLnBrk="0" fontAlgn="base" hangingPunct="0">
        <a:spcBef>
          <a:spcPct val="10000"/>
        </a:spcBef>
        <a:spcAft>
          <a:spcPct val="0"/>
        </a:spcAft>
        <a:buChar char="•"/>
        <a:defRPr sz="2000">
          <a:solidFill>
            <a:schemeClr val="tx1"/>
          </a:solidFill>
          <a:latin typeface="+mj-lt"/>
          <a:ea typeface="+mn-ea"/>
          <a:cs typeface="+mn-cs"/>
        </a:defRPr>
      </a:lvl7pPr>
      <a:lvl8pPr marL="2968625" indent="-223838" algn="l" rtl="0" eaLnBrk="0" fontAlgn="base" hangingPunct="0">
        <a:spcBef>
          <a:spcPct val="10000"/>
        </a:spcBef>
        <a:spcAft>
          <a:spcPct val="0"/>
        </a:spcAft>
        <a:buChar char="•"/>
        <a:defRPr sz="2000">
          <a:solidFill>
            <a:schemeClr val="tx1"/>
          </a:solidFill>
          <a:latin typeface="+mj-lt"/>
          <a:ea typeface="+mn-ea"/>
          <a:cs typeface="+mn-cs"/>
        </a:defRPr>
      </a:lvl8pPr>
      <a:lvl9pPr marL="3425825" indent="-223838" algn="l" rtl="0" eaLnBrk="0" fontAlgn="base" hangingPunct="0">
        <a:spcBef>
          <a:spcPct val="10000"/>
        </a:spcBef>
        <a:spcAft>
          <a:spcPct val="0"/>
        </a:spcAft>
        <a:buChar char="•"/>
        <a:defRPr sz="2000">
          <a:solidFill>
            <a:schemeClr val="tx1"/>
          </a:solidFill>
          <a:latin typeface="+mj-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oleObject" Target="../embeddings/oleObject10.bin"/><Relationship Id="rId15" Type="http://schemas.openxmlformats.org/officeDocument/2006/relationships/oleObject" Target="../embeddings/oleObject11.bin"/><Relationship Id="rId16" Type="http://schemas.openxmlformats.org/officeDocument/2006/relationships/oleObject" Target="../embeddings/oleObject12.bin"/><Relationship Id="rId17" Type="http://schemas.openxmlformats.org/officeDocument/2006/relationships/oleObject" Target="../embeddings/oleObject13.bin"/><Relationship Id="rId18" Type="http://schemas.openxmlformats.org/officeDocument/2006/relationships/oleObject" Target="../embeddings/oleObject14.bin"/><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1.bin"/><Relationship Id="rId5" Type="http://schemas.openxmlformats.org/officeDocument/2006/relationships/image" Target="../media/image15.png"/><Relationship Id="rId6" Type="http://schemas.openxmlformats.org/officeDocument/2006/relationships/oleObject" Target="../embeddings/oleObject2.bin"/><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oleObject" Target="../embeddings/oleObject5.bin"/><Relationship Id="rId10"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1" Type="http://schemas.openxmlformats.org/officeDocument/2006/relationships/oleObject" Target="../embeddings/oleObject21.bin"/><Relationship Id="rId12" Type="http://schemas.openxmlformats.org/officeDocument/2006/relationships/oleObject" Target="../embeddings/oleObject22.bin"/><Relationship Id="rId13" Type="http://schemas.openxmlformats.org/officeDocument/2006/relationships/oleObject" Target="../embeddings/oleObject23.bin"/><Relationship Id="rId14" Type="http://schemas.openxmlformats.org/officeDocument/2006/relationships/oleObject" Target="../embeddings/oleObject24.bin"/><Relationship Id="rId15" Type="http://schemas.openxmlformats.org/officeDocument/2006/relationships/oleObject" Target="../embeddings/oleObject25.bin"/><Relationship Id="rId16" Type="http://schemas.openxmlformats.org/officeDocument/2006/relationships/oleObject" Target="../embeddings/oleObject26.bin"/><Relationship Id="rId17" Type="http://schemas.openxmlformats.org/officeDocument/2006/relationships/oleObject" Target="../embeddings/oleObject27.bin"/><Relationship Id="rId18" Type="http://schemas.openxmlformats.org/officeDocument/2006/relationships/oleObject" Target="../embeddings/oleObject28.bin"/><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15.png"/><Relationship Id="rId6" Type="http://schemas.openxmlformats.org/officeDocument/2006/relationships/oleObject" Target="../embeddings/oleObject16.bin"/><Relationship Id="rId7" Type="http://schemas.openxmlformats.org/officeDocument/2006/relationships/oleObject" Target="../embeddings/oleObject17.bin"/><Relationship Id="rId8" Type="http://schemas.openxmlformats.org/officeDocument/2006/relationships/oleObject" Target="../embeddings/oleObject18.bin"/><Relationship Id="rId9" Type="http://schemas.openxmlformats.org/officeDocument/2006/relationships/oleObject" Target="../embeddings/oleObject19.bin"/><Relationship Id="rId10"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9.bin"/><Relationship Id="rId5" Type="http://schemas.openxmlformats.org/officeDocument/2006/relationships/image" Target="../media/image15.png"/><Relationship Id="rId6" Type="http://schemas.openxmlformats.org/officeDocument/2006/relationships/oleObject" Target="../embeddings/oleObject30.bin"/><Relationship Id="rId7" Type="http://schemas.openxmlformats.org/officeDocument/2006/relationships/oleObject" Target="../embeddings/oleObject31.bin"/><Relationship Id="rId8" Type="http://schemas.openxmlformats.org/officeDocument/2006/relationships/oleObject" Target="../embeddings/oleObject32.bin"/><Relationship Id="rId9" Type="http://schemas.openxmlformats.org/officeDocument/2006/relationships/oleObject" Target="../embeddings/oleObject33.bin"/><Relationship Id="rId10" Type="http://schemas.openxmlformats.org/officeDocument/2006/relationships/oleObject" Target="../embeddings/oleObject34.bin"/><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5.bin"/><Relationship Id="rId5" Type="http://schemas.openxmlformats.org/officeDocument/2006/relationships/image" Target="../media/image15.png"/><Relationship Id="rId6" Type="http://schemas.openxmlformats.org/officeDocument/2006/relationships/oleObject" Target="../embeddings/oleObject36.bin"/><Relationship Id="rId7" Type="http://schemas.openxmlformats.org/officeDocument/2006/relationships/oleObject" Target="../embeddings/oleObject37.bin"/><Relationship Id="rId8" Type="http://schemas.openxmlformats.org/officeDocument/2006/relationships/oleObject" Target="../embeddings/oleObject38.bin"/><Relationship Id="rId9" Type="http://schemas.openxmlformats.org/officeDocument/2006/relationships/oleObject" Target="../embeddings/oleObject39.bin"/><Relationship Id="rId10" Type="http://schemas.openxmlformats.org/officeDocument/2006/relationships/oleObject" Target="../embeddings/oleObject40.bin"/><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41.bin"/><Relationship Id="rId5" Type="http://schemas.openxmlformats.org/officeDocument/2006/relationships/image" Target="../media/image15.png"/><Relationship Id="rId6" Type="http://schemas.openxmlformats.org/officeDocument/2006/relationships/oleObject" Target="../embeddings/oleObject42.bin"/><Relationship Id="rId7" Type="http://schemas.openxmlformats.org/officeDocument/2006/relationships/oleObject" Target="../embeddings/oleObject43.bin"/><Relationship Id="rId8" Type="http://schemas.openxmlformats.org/officeDocument/2006/relationships/oleObject" Target="../embeddings/oleObject44.bin"/><Relationship Id="rId9" Type="http://schemas.openxmlformats.org/officeDocument/2006/relationships/oleObject" Target="../embeddings/oleObject45.bin"/><Relationship Id="rId10" Type="http://schemas.openxmlformats.org/officeDocument/2006/relationships/oleObject" Target="../embeddings/oleObject46.bin"/><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47.bin"/><Relationship Id="rId5" Type="http://schemas.openxmlformats.org/officeDocument/2006/relationships/image" Target="../media/image15.png"/><Relationship Id="rId6" Type="http://schemas.openxmlformats.org/officeDocument/2006/relationships/oleObject" Target="../embeddings/oleObject48.bin"/><Relationship Id="rId7" Type="http://schemas.openxmlformats.org/officeDocument/2006/relationships/oleObject" Target="../embeddings/oleObject49.bin"/><Relationship Id="rId8" Type="http://schemas.openxmlformats.org/officeDocument/2006/relationships/oleObject" Target="../embeddings/oleObject50.bin"/><Relationship Id="rId9" Type="http://schemas.openxmlformats.org/officeDocument/2006/relationships/oleObject" Target="../embeddings/oleObject51.bin"/><Relationship Id="rId10" Type="http://schemas.openxmlformats.org/officeDocument/2006/relationships/oleObject" Target="../embeddings/oleObject52.bin"/><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53.bin"/><Relationship Id="rId5" Type="http://schemas.openxmlformats.org/officeDocument/2006/relationships/image" Target="../media/image15.png"/><Relationship Id="rId6" Type="http://schemas.openxmlformats.org/officeDocument/2006/relationships/oleObject" Target="../embeddings/oleObject54.bin"/><Relationship Id="rId7" Type="http://schemas.openxmlformats.org/officeDocument/2006/relationships/oleObject" Target="../embeddings/oleObject55.bin"/><Relationship Id="rId8" Type="http://schemas.openxmlformats.org/officeDocument/2006/relationships/oleObject" Target="../embeddings/oleObject56.bin"/><Relationship Id="rId9" Type="http://schemas.openxmlformats.org/officeDocument/2006/relationships/oleObject" Target="../embeddings/oleObject57.bin"/><Relationship Id="rId10" Type="http://schemas.openxmlformats.org/officeDocument/2006/relationships/oleObject" Target="../embeddings/oleObject58.bin"/><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59.bin"/><Relationship Id="rId5" Type="http://schemas.openxmlformats.org/officeDocument/2006/relationships/image" Target="../media/image15.png"/><Relationship Id="rId6" Type="http://schemas.openxmlformats.org/officeDocument/2006/relationships/oleObject" Target="../embeddings/oleObject60.bin"/><Relationship Id="rId7" Type="http://schemas.openxmlformats.org/officeDocument/2006/relationships/oleObject" Target="../embeddings/oleObject61.bin"/><Relationship Id="rId8" Type="http://schemas.openxmlformats.org/officeDocument/2006/relationships/oleObject" Target="../embeddings/oleObject62.bin"/><Relationship Id="rId9" Type="http://schemas.openxmlformats.org/officeDocument/2006/relationships/oleObject" Target="../embeddings/oleObject63.bin"/><Relationship Id="rId10" Type="http://schemas.openxmlformats.org/officeDocument/2006/relationships/oleObject" Target="../embeddings/oleObject64.bin"/><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65.bin"/><Relationship Id="rId5" Type="http://schemas.openxmlformats.org/officeDocument/2006/relationships/image" Target="../media/image15.png"/><Relationship Id="rId6" Type="http://schemas.openxmlformats.org/officeDocument/2006/relationships/oleObject" Target="../embeddings/oleObject66.bin"/><Relationship Id="rId7" Type="http://schemas.openxmlformats.org/officeDocument/2006/relationships/oleObject" Target="../embeddings/oleObject67.bin"/><Relationship Id="rId8" Type="http://schemas.openxmlformats.org/officeDocument/2006/relationships/oleObject" Target="../embeddings/oleObject68.bin"/><Relationship Id="rId9" Type="http://schemas.openxmlformats.org/officeDocument/2006/relationships/oleObject" Target="../embeddings/oleObject69.bin"/><Relationship Id="rId10" Type="http://schemas.openxmlformats.org/officeDocument/2006/relationships/oleObject" Target="../embeddings/oleObject70.bin"/><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71.bin"/><Relationship Id="rId5" Type="http://schemas.openxmlformats.org/officeDocument/2006/relationships/image" Target="../media/image15.png"/><Relationship Id="rId6" Type="http://schemas.openxmlformats.org/officeDocument/2006/relationships/oleObject" Target="../embeddings/oleObject72.bin"/><Relationship Id="rId7" Type="http://schemas.openxmlformats.org/officeDocument/2006/relationships/oleObject" Target="../embeddings/oleObject73.bin"/><Relationship Id="rId8" Type="http://schemas.openxmlformats.org/officeDocument/2006/relationships/oleObject" Target="../embeddings/oleObject74.bin"/><Relationship Id="rId9" Type="http://schemas.openxmlformats.org/officeDocument/2006/relationships/oleObject" Target="../embeddings/oleObject75.bin"/><Relationship Id="rId10" Type="http://schemas.openxmlformats.org/officeDocument/2006/relationships/oleObject" Target="../embeddings/oleObject76.bin"/><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77.bin"/><Relationship Id="rId5" Type="http://schemas.openxmlformats.org/officeDocument/2006/relationships/image" Target="../media/image15.png"/><Relationship Id="rId6" Type="http://schemas.openxmlformats.org/officeDocument/2006/relationships/oleObject" Target="../embeddings/oleObject78.bin"/><Relationship Id="rId7" Type="http://schemas.openxmlformats.org/officeDocument/2006/relationships/oleObject" Target="../embeddings/oleObject79.bin"/><Relationship Id="rId8" Type="http://schemas.openxmlformats.org/officeDocument/2006/relationships/oleObject" Target="../embeddings/oleObject80.bin"/><Relationship Id="rId9" Type="http://schemas.openxmlformats.org/officeDocument/2006/relationships/oleObject" Target="../embeddings/oleObject81.bin"/><Relationship Id="rId10" Type="http://schemas.openxmlformats.org/officeDocument/2006/relationships/oleObject" Target="../embeddings/oleObject82.bin"/><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83.bin"/><Relationship Id="rId5" Type="http://schemas.openxmlformats.org/officeDocument/2006/relationships/image" Target="../media/image15.png"/><Relationship Id="rId6" Type="http://schemas.openxmlformats.org/officeDocument/2006/relationships/oleObject" Target="../embeddings/oleObject84.bin"/><Relationship Id="rId7" Type="http://schemas.openxmlformats.org/officeDocument/2006/relationships/oleObject" Target="../embeddings/oleObject85.bin"/><Relationship Id="rId8" Type="http://schemas.openxmlformats.org/officeDocument/2006/relationships/oleObject" Target="../embeddings/oleObject86.bin"/><Relationship Id="rId9" Type="http://schemas.openxmlformats.org/officeDocument/2006/relationships/oleObject" Target="../embeddings/oleObject87.bin"/><Relationship Id="rId10" Type="http://schemas.openxmlformats.org/officeDocument/2006/relationships/oleObject" Target="../embeddings/oleObject88.bin"/><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89.bin"/><Relationship Id="rId5" Type="http://schemas.openxmlformats.org/officeDocument/2006/relationships/image" Target="../media/image15.png"/><Relationship Id="rId6" Type="http://schemas.openxmlformats.org/officeDocument/2006/relationships/oleObject" Target="../embeddings/oleObject90.bin"/><Relationship Id="rId7" Type="http://schemas.openxmlformats.org/officeDocument/2006/relationships/oleObject" Target="../embeddings/oleObject91.bin"/><Relationship Id="rId8" Type="http://schemas.openxmlformats.org/officeDocument/2006/relationships/oleObject" Target="../embeddings/oleObject92.bin"/><Relationship Id="rId9" Type="http://schemas.openxmlformats.org/officeDocument/2006/relationships/oleObject" Target="../embeddings/oleObject93.bin"/><Relationship Id="rId10" Type="http://schemas.openxmlformats.org/officeDocument/2006/relationships/oleObject" Target="../embeddings/oleObject94.bin"/><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95.bin"/><Relationship Id="rId5" Type="http://schemas.openxmlformats.org/officeDocument/2006/relationships/image" Target="../media/image15.png"/><Relationship Id="rId6" Type="http://schemas.openxmlformats.org/officeDocument/2006/relationships/oleObject" Target="../embeddings/oleObject96.bin"/><Relationship Id="rId7" Type="http://schemas.openxmlformats.org/officeDocument/2006/relationships/oleObject" Target="../embeddings/oleObject97.bin"/><Relationship Id="rId8" Type="http://schemas.openxmlformats.org/officeDocument/2006/relationships/oleObject" Target="../embeddings/oleObject98.bin"/><Relationship Id="rId9" Type="http://schemas.openxmlformats.org/officeDocument/2006/relationships/oleObject" Target="../embeddings/oleObject99.bin"/><Relationship Id="rId10" Type="http://schemas.openxmlformats.org/officeDocument/2006/relationships/oleObject" Target="../embeddings/oleObject100.bin"/><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101.bin"/><Relationship Id="rId5" Type="http://schemas.openxmlformats.org/officeDocument/2006/relationships/image" Target="../media/image15.png"/><Relationship Id="rId6" Type="http://schemas.openxmlformats.org/officeDocument/2006/relationships/oleObject" Target="../embeddings/oleObject102.bin"/><Relationship Id="rId7" Type="http://schemas.openxmlformats.org/officeDocument/2006/relationships/oleObject" Target="../embeddings/oleObject103.bin"/><Relationship Id="rId8" Type="http://schemas.openxmlformats.org/officeDocument/2006/relationships/oleObject" Target="../embeddings/oleObject104.bin"/><Relationship Id="rId9" Type="http://schemas.openxmlformats.org/officeDocument/2006/relationships/oleObject" Target="../embeddings/oleObject105.bin"/><Relationship Id="rId10" Type="http://schemas.openxmlformats.org/officeDocument/2006/relationships/oleObject" Target="../embeddings/oleObject106.bin"/><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107.bin"/><Relationship Id="rId5" Type="http://schemas.openxmlformats.org/officeDocument/2006/relationships/image" Target="../media/image15.png"/><Relationship Id="rId6" Type="http://schemas.openxmlformats.org/officeDocument/2006/relationships/oleObject" Target="../embeddings/oleObject108.bin"/><Relationship Id="rId7" Type="http://schemas.openxmlformats.org/officeDocument/2006/relationships/oleObject" Target="../embeddings/oleObject109.bin"/><Relationship Id="rId8" Type="http://schemas.openxmlformats.org/officeDocument/2006/relationships/oleObject" Target="../embeddings/oleObject110.bin"/><Relationship Id="rId9" Type="http://schemas.openxmlformats.org/officeDocument/2006/relationships/oleObject" Target="../embeddings/oleObject111.bin"/><Relationship Id="rId10" Type="http://schemas.openxmlformats.org/officeDocument/2006/relationships/oleObject" Target="../embeddings/oleObject112.bin"/><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113.bin"/><Relationship Id="rId5" Type="http://schemas.openxmlformats.org/officeDocument/2006/relationships/image" Target="../media/image15.png"/><Relationship Id="rId6" Type="http://schemas.openxmlformats.org/officeDocument/2006/relationships/oleObject" Target="../embeddings/oleObject114.bin"/><Relationship Id="rId7" Type="http://schemas.openxmlformats.org/officeDocument/2006/relationships/oleObject" Target="../embeddings/oleObject115.bin"/><Relationship Id="rId8" Type="http://schemas.openxmlformats.org/officeDocument/2006/relationships/oleObject" Target="../embeddings/oleObject116.bin"/><Relationship Id="rId9" Type="http://schemas.openxmlformats.org/officeDocument/2006/relationships/oleObject" Target="../embeddings/oleObject117.bin"/><Relationship Id="rId10" Type="http://schemas.openxmlformats.org/officeDocument/2006/relationships/oleObject" Target="../embeddings/oleObject118.bin"/><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119.bin"/><Relationship Id="rId5" Type="http://schemas.openxmlformats.org/officeDocument/2006/relationships/image" Target="../media/image15.png"/><Relationship Id="rId6" Type="http://schemas.openxmlformats.org/officeDocument/2006/relationships/oleObject" Target="../embeddings/oleObject120.bin"/><Relationship Id="rId7" Type="http://schemas.openxmlformats.org/officeDocument/2006/relationships/oleObject" Target="../embeddings/oleObject121.bin"/><Relationship Id="rId8" Type="http://schemas.openxmlformats.org/officeDocument/2006/relationships/oleObject" Target="../embeddings/oleObject122.bin"/><Relationship Id="rId9" Type="http://schemas.openxmlformats.org/officeDocument/2006/relationships/oleObject" Target="../embeddings/oleObject123.bin"/><Relationship Id="rId10" Type="http://schemas.openxmlformats.org/officeDocument/2006/relationships/oleObject" Target="../embeddings/oleObject124.bin"/><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125.bin"/><Relationship Id="rId5" Type="http://schemas.openxmlformats.org/officeDocument/2006/relationships/image" Target="../media/image15.png"/><Relationship Id="rId6" Type="http://schemas.openxmlformats.org/officeDocument/2006/relationships/oleObject" Target="../embeddings/oleObject126.bin"/><Relationship Id="rId7" Type="http://schemas.openxmlformats.org/officeDocument/2006/relationships/oleObject" Target="../embeddings/oleObject127.bin"/><Relationship Id="rId8" Type="http://schemas.openxmlformats.org/officeDocument/2006/relationships/oleObject" Target="../embeddings/oleObject128.bin"/><Relationship Id="rId9" Type="http://schemas.openxmlformats.org/officeDocument/2006/relationships/oleObject" Target="../embeddings/oleObject129.bin"/><Relationship Id="rId10" Type="http://schemas.openxmlformats.org/officeDocument/2006/relationships/oleObject" Target="../embeddings/oleObject130.bin"/><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131.bin"/><Relationship Id="rId5" Type="http://schemas.openxmlformats.org/officeDocument/2006/relationships/image" Target="../media/image15.png"/><Relationship Id="rId6" Type="http://schemas.openxmlformats.org/officeDocument/2006/relationships/oleObject" Target="../embeddings/oleObject132.bin"/><Relationship Id="rId7" Type="http://schemas.openxmlformats.org/officeDocument/2006/relationships/oleObject" Target="../embeddings/oleObject133.bin"/><Relationship Id="rId8" Type="http://schemas.openxmlformats.org/officeDocument/2006/relationships/oleObject" Target="../embeddings/oleObject134.bin"/><Relationship Id="rId9" Type="http://schemas.openxmlformats.org/officeDocument/2006/relationships/oleObject" Target="../embeddings/oleObject135.bin"/><Relationship Id="rId10" Type="http://schemas.openxmlformats.org/officeDocument/2006/relationships/oleObject" Target="../embeddings/oleObject136.bin"/><Relationship Id="rId1" Type="http://schemas.openxmlformats.org/officeDocument/2006/relationships/vmlDrawing" Target="../drawings/vmlDrawing20.v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1" Type="http://schemas.openxmlformats.org/officeDocument/2006/relationships/oleObject" Target="../embeddings/oleObject143.bin"/><Relationship Id="rId12" Type="http://schemas.openxmlformats.org/officeDocument/2006/relationships/oleObject" Target="../embeddings/oleObject144.bin"/><Relationship Id="rId13" Type="http://schemas.openxmlformats.org/officeDocument/2006/relationships/oleObject" Target="../embeddings/oleObject145.bin"/><Relationship Id="rId14" Type="http://schemas.openxmlformats.org/officeDocument/2006/relationships/oleObject" Target="../embeddings/oleObject146.bin"/><Relationship Id="rId15" Type="http://schemas.openxmlformats.org/officeDocument/2006/relationships/oleObject" Target="../embeddings/oleObject147.bin"/><Relationship Id="rId16" Type="http://schemas.openxmlformats.org/officeDocument/2006/relationships/oleObject" Target="../embeddings/oleObject148.bin"/><Relationship Id="rId17" Type="http://schemas.openxmlformats.org/officeDocument/2006/relationships/oleObject" Target="../embeddings/oleObject149.bin"/><Relationship Id="rId18" Type="http://schemas.openxmlformats.org/officeDocument/2006/relationships/oleObject" Target="../embeddings/oleObject150.bin"/><Relationship Id="rId1" Type="http://schemas.openxmlformats.org/officeDocument/2006/relationships/vmlDrawing" Target="../drawings/vmlDrawing21.v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137.bin"/><Relationship Id="rId5" Type="http://schemas.openxmlformats.org/officeDocument/2006/relationships/image" Target="../media/image15.png"/><Relationship Id="rId6" Type="http://schemas.openxmlformats.org/officeDocument/2006/relationships/oleObject" Target="../embeddings/oleObject138.bin"/><Relationship Id="rId7" Type="http://schemas.openxmlformats.org/officeDocument/2006/relationships/oleObject" Target="../embeddings/oleObject139.bin"/><Relationship Id="rId8" Type="http://schemas.openxmlformats.org/officeDocument/2006/relationships/oleObject" Target="../embeddings/oleObject140.bin"/><Relationship Id="rId9" Type="http://schemas.openxmlformats.org/officeDocument/2006/relationships/oleObject" Target="../embeddings/oleObject141.bin"/><Relationship Id="rId10" Type="http://schemas.openxmlformats.org/officeDocument/2006/relationships/oleObject" Target="../embeddings/oleObject14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151.bin"/><Relationship Id="rId5" Type="http://schemas.openxmlformats.org/officeDocument/2006/relationships/image" Target="../media/image15.png"/><Relationship Id="rId6" Type="http://schemas.openxmlformats.org/officeDocument/2006/relationships/oleObject" Target="../embeddings/oleObject152.bin"/><Relationship Id="rId7" Type="http://schemas.openxmlformats.org/officeDocument/2006/relationships/oleObject" Target="../embeddings/oleObject153.bin"/><Relationship Id="rId8" Type="http://schemas.openxmlformats.org/officeDocument/2006/relationships/oleObject" Target="../embeddings/oleObject154.bin"/><Relationship Id="rId9" Type="http://schemas.openxmlformats.org/officeDocument/2006/relationships/oleObject" Target="../embeddings/oleObject155.bin"/><Relationship Id="rId10" Type="http://schemas.openxmlformats.org/officeDocument/2006/relationships/oleObject" Target="../embeddings/oleObject156.bin"/><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157.bin"/><Relationship Id="rId5" Type="http://schemas.openxmlformats.org/officeDocument/2006/relationships/image" Target="../media/image15.png"/><Relationship Id="rId6" Type="http://schemas.openxmlformats.org/officeDocument/2006/relationships/oleObject" Target="../embeddings/oleObject158.bin"/><Relationship Id="rId7" Type="http://schemas.openxmlformats.org/officeDocument/2006/relationships/oleObject" Target="../embeddings/oleObject159.bin"/><Relationship Id="rId8" Type="http://schemas.openxmlformats.org/officeDocument/2006/relationships/oleObject" Target="../embeddings/oleObject160.bin"/><Relationship Id="rId9" Type="http://schemas.openxmlformats.org/officeDocument/2006/relationships/oleObject" Target="../embeddings/oleObject161.bin"/><Relationship Id="rId10" Type="http://schemas.openxmlformats.org/officeDocument/2006/relationships/oleObject" Target="../embeddings/oleObject162.bin"/><Relationship Id="rId1" Type="http://schemas.openxmlformats.org/officeDocument/2006/relationships/vmlDrawing" Target="../drawings/vmlDrawing23.v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163.bin"/><Relationship Id="rId5" Type="http://schemas.openxmlformats.org/officeDocument/2006/relationships/image" Target="../media/image15.png"/><Relationship Id="rId6" Type="http://schemas.openxmlformats.org/officeDocument/2006/relationships/oleObject" Target="../embeddings/oleObject164.bin"/><Relationship Id="rId7" Type="http://schemas.openxmlformats.org/officeDocument/2006/relationships/oleObject" Target="../embeddings/oleObject165.bin"/><Relationship Id="rId8" Type="http://schemas.openxmlformats.org/officeDocument/2006/relationships/oleObject" Target="../embeddings/oleObject166.bin"/><Relationship Id="rId9" Type="http://schemas.openxmlformats.org/officeDocument/2006/relationships/oleObject" Target="../embeddings/oleObject167.bin"/><Relationship Id="rId10" Type="http://schemas.openxmlformats.org/officeDocument/2006/relationships/oleObject" Target="../embeddings/oleObject168.bin"/><Relationship Id="rId1" Type="http://schemas.openxmlformats.org/officeDocument/2006/relationships/vmlDrawing" Target="../drawings/vmlDrawing24.vml"/><Relationship Id="rId2"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169.bin"/><Relationship Id="rId5" Type="http://schemas.openxmlformats.org/officeDocument/2006/relationships/image" Target="../media/image15.png"/><Relationship Id="rId6" Type="http://schemas.openxmlformats.org/officeDocument/2006/relationships/oleObject" Target="../embeddings/oleObject170.bin"/><Relationship Id="rId7" Type="http://schemas.openxmlformats.org/officeDocument/2006/relationships/oleObject" Target="../embeddings/oleObject171.bin"/><Relationship Id="rId8" Type="http://schemas.openxmlformats.org/officeDocument/2006/relationships/oleObject" Target="../embeddings/oleObject172.bin"/><Relationship Id="rId9" Type="http://schemas.openxmlformats.org/officeDocument/2006/relationships/oleObject" Target="../embeddings/oleObject173.bin"/><Relationship Id="rId10" Type="http://schemas.openxmlformats.org/officeDocument/2006/relationships/oleObject" Target="../embeddings/oleObject174.bin"/><Relationship Id="rId1" Type="http://schemas.openxmlformats.org/officeDocument/2006/relationships/vmlDrawing" Target="../drawings/vmlDrawing25.vml"/><Relationship Id="rId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175.bin"/><Relationship Id="rId5" Type="http://schemas.openxmlformats.org/officeDocument/2006/relationships/image" Target="../media/image15.png"/><Relationship Id="rId6" Type="http://schemas.openxmlformats.org/officeDocument/2006/relationships/oleObject" Target="../embeddings/oleObject176.bin"/><Relationship Id="rId7" Type="http://schemas.openxmlformats.org/officeDocument/2006/relationships/oleObject" Target="../embeddings/oleObject177.bin"/><Relationship Id="rId8" Type="http://schemas.openxmlformats.org/officeDocument/2006/relationships/oleObject" Target="../embeddings/oleObject178.bin"/><Relationship Id="rId9" Type="http://schemas.openxmlformats.org/officeDocument/2006/relationships/oleObject" Target="../embeddings/oleObject179.bin"/><Relationship Id="rId10" Type="http://schemas.openxmlformats.org/officeDocument/2006/relationships/oleObject" Target="../embeddings/oleObject180.bin"/><Relationship Id="rId1" Type="http://schemas.openxmlformats.org/officeDocument/2006/relationships/vmlDrawing" Target="../drawings/vmlDrawing26.v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181.bin"/><Relationship Id="rId5" Type="http://schemas.openxmlformats.org/officeDocument/2006/relationships/image" Target="../media/image15.png"/><Relationship Id="rId6" Type="http://schemas.openxmlformats.org/officeDocument/2006/relationships/oleObject" Target="../embeddings/oleObject182.bin"/><Relationship Id="rId7" Type="http://schemas.openxmlformats.org/officeDocument/2006/relationships/oleObject" Target="../embeddings/oleObject183.bin"/><Relationship Id="rId8" Type="http://schemas.openxmlformats.org/officeDocument/2006/relationships/oleObject" Target="../embeddings/oleObject184.bin"/><Relationship Id="rId9" Type="http://schemas.openxmlformats.org/officeDocument/2006/relationships/oleObject" Target="../embeddings/oleObject185.bin"/><Relationship Id="rId10" Type="http://schemas.openxmlformats.org/officeDocument/2006/relationships/oleObject" Target="../embeddings/oleObject186.bin"/><Relationship Id="rId1" Type="http://schemas.openxmlformats.org/officeDocument/2006/relationships/vmlDrawing" Target="../drawings/vmlDrawing27.vml"/><Relationship Id="rId2"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187.bin"/><Relationship Id="rId5" Type="http://schemas.openxmlformats.org/officeDocument/2006/relationships/image" Target="../media/image15.png"/><Relationship Id="rId6" Type="http://schemas.openxmlformats.org/officeDocument/2006/relationships/oleObject" Target="../embeddings/oleObject188.bin"/><Relationship Id="rId7" Type="http://schemas.openxmlformats.org/officeDocument/2006/relationships/oleObject" Target="../embeddings/oleObject189.bin"/><Relationship Id="rId8" Type="http://schemas.openxmlformats.org/officeDocument/2006/relationships/oleObject" Target="../embeddings/oleObject190.bin"/><Relationship Id="rId9" Type="http://schemas.openxmlformats.org/officeDocument/2006/relationships/oleObject" Target="../embeddings/oleObject191.bin"/><Relationship Id="rId10" Type="http://schemas.openxmlformats.org/officeDocument/2006/relationships/oleObject" Target="../embeddings/oleObject192.bin"/><Relationship Id="rId1" Type="http://schemas.openxmlformats.org/officeDocument/2006/relationships/vmlDrawing" Target="../drawings/vmlDrawing28.vml"/><Relationship Id="rId2"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193.bin"/><Relationship Id="rId5" Type="http://schemas.openxmlformats.org/officeDocument/2006/relationships/image" Target="../media/image15.png"/><Relationship Id="rId6" Type="http://schemas.openxmlformats.org/officeDocument/2006/relationships/oleObject" Target="../embeddings/oleObject194.bin"/><Relationship Id="rId7" Type="http://schemas.openxmlformats.org/officeDocument/2006/relationships/oleObject" Target="../embeddings/oleObject195.bin"/><Relationship Id="rId8" Type="http://schemas.openxmlformats.org/officeDocument/2006/relationships/oleObject" Target="../embeddings/oleObject196.bin"/><Relationship Id="rId9" Type="http://schemas.openxmlformats.org/officeDocument/2006/relationships/oleObject" Target="../embeddings/oleObject197.bin"/><Relationship Id="rId10" Type="http://schemas.openxmlformats.org/officeDocument/2006/relationships/oleObject" Target="../embeddings/oleObject198.bin"/><Relationship Id="rId1" Type="http://schemas.openxmlformats.org/officeDocument/2006/relationships/vmlDrawing" Target="../drawings/vmlDrawing29.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199.bin"/><Relationship Id="rId5" Type="http://schemas.openxmlformats.org/officeDocument/2006/relationships/image" Target="../media/image15.png"/><Relationship Id="rId6" Type="http://schemas.openxmlformats.org/officeDocument/2006/relationships/oleObject" Target="../embeddings/oleObject200.bin"/><Relationship Id="rId7" Type="http://schemas.openxmlformats.org/officeDocument/2006/relationships/oleObject" Target="../embeddings/oleObject201.bin"/><Relationship Id="rId8" Type="http://schemas.openxmlformats.org/officeDocument/2006/relationships/oleObject" Target="../embeddings/oleObject202.bin"/><Relationship Id="rId9" Type="http://schemas.openxmlformats.org/officeDocument/2006/relationships/oleObject" Target="../embeddings/oleObject203.bin"/><Relationship Id="rId10" Type="http://schemas.openxmlformats.org/officeDocument/2006/relationships/oleObject" Target="../embeddings/oleObject204.bin"/><Relationship Id="rId1" Type="http://schemas.openxmlformats.org/officeDocument/2006/relationships/vmlDrawing" Target="../drawings/vmlDrawing30.v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oleObject" Target="../embeddings/oleObject205.bin"/><Relationship Id="rId5" Type="http://schemas.openxmlformats.org/officeDocument/2006/relationships/image" Target="../media/image15.png"/><Relationship Id="rId6" Type="http://schemas.openxmlformats.org/officeDocument/2006/relationships/oleObject" Target="../embeddings/oleObject206.bin"/><Relationship Id="rId7" Type="http://schemas.openxmlformats.org/officeDocument/2006/relationships/oleObject" Target="../embeddings/oleObject207.bin"/><Relationship Id="rId8" Type="http://schemas.openxmlformats.org/officeDocument/2006/relationships/oleObject" Target="../embeddings/oleObject208.bin"/><Relationship Id="rId9" Type="http://schemas.openxmlformats.org/officeDocument/2006/relationships/oleObject" Target="../embeddings/oleObject209.bin"/><Relationship Id="rId10" Type="http://schemas.openxmlformats.org/officeDocument/2006/relationships/oleObject" Target="../embeddings/oleObject210.bin"/><Relationship Id="rId1" Type="http://schemas.openxmlformats.org/officeDocument/2006/relationships/vmlDrawing" Target="../drawings/vmlDrawing31.vml"/><Relationship Id="rId2"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211.bin"/><Relationship Id="rId5" Type="http://schemas.openxmlformats.org/officeDocument/2006/relationships/image" Target="../media/image15.png"/><Relationship Id="rId6" Type="http://schemas.openxmlformats.org/officeDocument/2006/relationships/oleObject" Target="../embeddings/oleObject212.bin"/><Relationship Id="rId7" Type="http://schemas.openxmlformats.org/officeDocument/2006/relationships/oleObject" Target="../embeddings/oleObject213.bin"/><Relationship Id="rId8" Type="http://schemas.openxmlformats.org/officeDocument/2006/relationships/oleObject" Target="../embeddings/oleObject214.bin"/><Relationship Id="rId9" Type="http://schemas.openxmlformats.org/officeDocument/2006/relationships/oleObject" Target="../embeddings/oleObject215.bin"/><Relationship Id="rId10" Type="http://schemas.openxmlformats.org/officeDocument/2006/relationships/oleObject" Target="../embeddings/oleObject216.bin"/><Relationship Id="rId1" Type="http://schemas.openxmlformats.org/officeDocument/2006/relationships/vmlDrawing" Target="../drawings/vmlDrawing32.v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217.bin"/><Relationship Id="rId5" Type="http://schemas.openxmlformats.org/officeDocument/2006/relationships/image" Target="../media/image15.png"/><Relationship Id="rId6" Type="http://schemas.openxmlformats.org/officeDocument/2006/relationships/oleObject" Target="../embeddings/oleObject218.bin"/><Relationship Id="rId7" Type="http://schemas.openxmlformats.org/officeDocument/2006/relationships/oleObject" Target="../embeddings/oleObject219.bin"/><Relationship Id="rId8" Type="http://schemas.openxmlformats.org/officeDocument/2006/relationships/oleObject" Target="../embeddings/oleObject220.bin"/><Relationship Id="rId9" Type="http://schemas.openxmlformats.org/officeDocument/2006/relationships/oleObject" Target="../embeddings/oleObject221.bin"/><Relationship Id="rId10" Type="http://schemas.openxmlformats.org/officeDocument/2006/relationships/oleObject" Target="../embeddings/oleObject222.bin"/><Relationship Id="rId1" Type="http://schemas.openxmlformats.org/officeDocument/2006/relationships/vmlDrawing" Target="../drawings/vmlDrawing33.vml"/><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oleObject" Target="../embeddings/oleObject223.bin"/><Relationship Id="rId5" Type="http://schemas.openxmlformats.org/officeDocument/2006/relationships/image" Target="../media/image15.png"/><Relationship Id="rId6" Type="http://schemas.openxmlformats.org/officeDocument/2006/relationships/oleObject" Target="../embeddings/oleObject224.bin"/><Relationship Id="rId7" Type="http://schemas.openxmlformats.org/officeDocument/2006/relationships/oleObject" Target="../embeddings/oleObject225.bin"/><Relationship Id="rId8" Type="http://schemas.openxmlformats.org/officeDocument/2006/relationships/oleObject" Target="../embeddings/oleObject226.bin"/><Relationship Id="rId9" Type="http://schemas.openxmlformats.org/officeDocument/2006/relationships/oleObject" Target="../embeddings/oleObject227.bin"/><Relationship Id="rId10" Type="http://schemas.openxmlformats.org/officeDocument/2006/relationships/oleObject" Target="../embeddings/oleObject228.bin"/><Relationship Id="rId1" Type="http://schemas.openxmlformats.org/officeDocument/2006/relationships/vmlDrawing" Target="../drawings/vmlDrawing34.v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229.bin"/><Relationship Id="rId5" Type="http://schemas.openxmlformats.org/officeDocument/2006/relationships/image" Target="../media/image15.png"/><Relationship Id="rId6" Type="http://schemas.openxmlformats.org/officeDocument/2006/relationships/oleObject" Target="../embeddings/oleObject230.bin"/><Relationship Id="rId7" Type="http://schemas.openxmlformats.org/officeDocument/2006/relationships/oleObject" Target="../embeddings/oleObject231.bin"/><Relationship Id="rId8" Type="http://schemas.openxmlformats.org/officeDocument/2006/relationships/oleObject" Target="../embeddings/oleObject232.bin"/><Relationship Id="rId9" Type="http://schemas.openxmlformats.org/officeDocument/2006/relationships/oleObject" Target="../embeddings/oleObject233.bin"/><Relationship Id="rId10" Type="http://schemas.openxmlformats.org/officeDocument/2006/relationships/oleObject" Target="../embeddings/oleObject234.bin"/><Relationship Id="rId1" Type="http://schemas.openxmlformats.org/officeDocument/2006/relationships/vmlDrawing" Target="../drawings/vmlDrawing35.v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235.bin"/><Relationship Id="rId5" Type="http://schemas.openxmlformats.org/officeDocument/2006/relationships/image" Target="../media/image15.png"/><Relationship Id="rId6" Type="http://schemas.openxmlformats.org/officeDocument/2006/relationships/oleObject" Target="../embeddings/oleObject236.bin"/><Relationship Id="rId7" Type="http://schemas.openxmlformats.org/officeDocument/2006/relationships/oleObject" Target="../embeddings/oleObject237.bin"/><Relationship Id="rId8" Type="http://schemas.openxmlformats.org/officeDocument/2006/relationships/oleObject" Target="../embeddings/oleObject238.bin"/><Relationship Id="rId9" Type="http://schemas.openxmlformats.org/officeDocument/2006/relationships/oleObject" Target="../embeddings/oleObject239.bin"/><Relationship Id="rId10" Type="http://schemas.openxmlformats.org/officeDocument/2006/relationships/oleObject" Target="../embeddings/oleObject240.bin"/><Relationship Id="rId1" Type="http://schemas.openxmlformats.org/officeDocument/2006/relationships/vmlDrawing" Target="../drawings/vmlDrawing36.v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oleObject" Target="../embeddings/oleObject241.bin"/><Relationship Id="rId5" Type="http://schemas.openxmlformats.org/officeDocument/2006/relationships/image" Target="../media/image15.png"/><Relationship Id="rId6" Type="http://schemas.openxmlformats.org/officeDocument/2006/relationships/oleObject" Target="../embeddings/oleObject242.bin"/><Relationship Id="rId7" Type="http://schemas.openxmlformats.org/officeDocument/2006/relationships/oleObject" Target="../embeddings/oleObject243.bin"/><Relationship Id="rId8" Type="http://schemas.openxmlformats.org/officeDocument/2006/relationships/oleObject" Target="../embeddings/oleObject244.bin"/><Relationship Id="rId9" Type="http://schemas.openxmlformats.org/officeDocument/2006/relationships/oleObject" Target="../embeddings/oleObject245.bin"/><Relationship Id="rId10" Type="http://schemas.openxmlformats.org/officeDocument/2006/relationships/oleObject" Target="../embeddings/oleObject246.bin"/><Relationship Id="rId1" Type="http://schemas.openxmlformats.org/officeDocument/2006/relationships/vmlDrawing" Target="../drawings/vmlDrawing37.v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oleObject" Target="../embeddings/oleObject247.bin"/><Relationship Id="rId5" Type="http://schemas.openxmlformats.org/officeDocument/2006/relationships/image" Target="../media/image15.png"/><Relationship Id="rId6" Type="http://schemas.openxmlformats.org/officeDocument/2006/relationships/oleObject" Target="../embeddings/oleObject248.bin"/><Relationship Id="rId7" Type="http://schemas.openxmlformats.org/officeDocument/2006/relationships/oleObject" Target="../embeddings/oleObject249.bin"/><Relationship Id="rId8" Type="http://schemas.openxmlformats.org/officeDocument/2006/relationships/oleObject" Target="../embeddings/oleObject250.bin"/><Relationship Id="rId9" Type="http://schemas.openxmlformats.org/officeDocument/2006/relationships/oleObject" Target="../embeddings/oleObject251.bin"/><Relationship Id="rId10" Type="http://schemas.openxmlformats.org/officeDocument/2006/relationships/oleObject" Target="../embeddings/oleObject252.bin"/><Relationship Id="rId1" Type="http://schemas.openxmlformats.org/officeDocument/2006/relationships/vmlDrawing" Target="../drawings/vmlDrawing38.v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253.bin"/><Relationship Id="rId5" Type="http://schemas.openxmlformats.org/officeDocument/2006/relationships/image" Target="../media/image15.png"/><Relationship Id="rId6" Type="http://schemas.openxmlformats.org/officeDocument/2006/relationships/oleObject" Target="../embeddings/oleObject254.bin"/><Relationship Id="rId7" Type="http://schemas.openxmlformats.org/officeDocument/2006/relationships/oleObject" Target="../embeddings/oleObject255.bin"/><Relationship Id="rId8" Type="http://schemas.openxmlformats.org/officeDocument/2006/relationships/oleObject" Target="../embeddings/oleObject256.bin"/><Relationship Id="rId9" Type="http://schemas.openxmlformats.org/officeDocument/2006/relationships/oleObject" Target="../embeddings/oleObject257.bin"/><Relationship Id="rId10" Type="http://schemas.openxmlformats.org/officeDocument/2006/relationships/oleObject" Target="../embeddings/oleObject258.bin"/><Relationship Id="rId1" Type="http://schemas.openxmlformats.org/officeDocument/2006/relationships/vmlDrawing" Target="../drawings/vmlDrawing39.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259.bin"/><Relationship Id="rId5" Type="http://schemas.openxmlformats.org/officeDocument/2006/relationships/image" Target="../media/image15.png"/><Relationship Id="rId6" Type="http://schemas.openxmlformats.org/officeDocument/2006/relationships/oleObject" Target="../embeddings/oleObject260.bin"/><Relationship Id="rId7" Type="http://schemas.openxmlformats.org/officeDocument/2006/relationships/oleObject" Target="../embeddings/oleObject261.bin"/><Relationship Id="rId8" Type="http://schemas.openxmlformats.org/officeDocument/2006/relationships/oleObject" Target="../embeddings/oleObject262.bin"/><Relationship Id="rId9" Type="http://schemas.openxmlformats.org/officeDocument/2006/relationships/oleObject" Target="../embeddings/oleObject263.bin"/><Relationship Id="rId10" Type="http://schemas.openxmlformats.org/officeDocument/2006/relationships/oleObject" Target="../embeddings/oleObject264.bin"/><Relationship Id="rId1" Type="http://schemas.openxmlformats.org/officeDocument/2006/relationships/vmlDrawing" Target="../drawings/vmlDrawing40.v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265.bin"/><Relationship Id="rId5" Type="http://schemas.openxmlformats.org/officeDocument/2006/relationships/image" Target="../media/image15.png"/><Relationship Id="rId6" Type="http://schemas.openxmlformats.org/officeDocument/2006/relationships/oleObject" Target="../embeddings/oleObject266.bin"/><Relationship Id="rId7" Type="http://schemas.openxmlformats.org/officeDocument/2006/relationships/oleObject" Target="../embeddings/oleObject267.bin"/><Relationship Id="rId8" Type="http://schemas.openxmlformats.org/officeDocument/2006/relationships/oleObject" Target="../embeddings/oleObject268.bin"/><Relationship Id="rId9" Type="http://schemas.openxmlformats.org/officeDocument/2006/relationships/oleObject" Target="../embeddings/oleObject269.bin"/><Relationship Id="rId10" Type="http://schemas.openxmlformats.org/officeDocument/2006/relationships/oleObject" Target="../embeddings/oleObject270.bin"/><Relationship Id="rId1" Type="http://schemas.openxmlformats.org/officeDocument/2006/relationships/vmlDrawing" Target="../drawings/vmlDrawing41.v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oleObject" Target="../embeddings/oleObject271.bin"/><Relationship Id="rId5" Type="http://schemas.openxmlformats.org/officeDocument/2006/relationships/image" Target="../media/image15.png"/><Relationship Id="rId6" Type="http://schemas.openxmlformats.org/officeDocument/2006/relationships/oleObject" Target="../embeddings/oleObject272.bin"/><Relationship Id="rId7" Type="http://schemas.openxmlformats.org/officeDocument/2006/relationships/oleObject" Target="../embeddings/oleObject273.bin"/><Relationship Id="rId8" Type="http://schemas.openxmlformats.org/officeDocument/2006/relationships/oleObject" Target="../embeddings/oleObject274.bin"/><Relationship Id="rId9" Type="http://schemas.openxmlformats.org/officeDocument/2006/relationships/oleObject" Target="../embeddings/oleObject275.bin"/><Relationship Id="rId10" Type="http://schemas.openxmlformats.org/officeDocument/2006/relationships/oleObject" Target="../embeddings/oleObject276.bin"/><Relationship Id="rId1" Type="http://schemas.openxmlformats.org/officeDocument/2006/relationships/vmlDrawing" Target="../drawings/vmlDrawing42.v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oleObject" Target="../embeddings/oleObject277.bin"/><Relationship Id="rId5" Type="http://schemas.openxmlformats.org/officeDocument/2006/relationships/image" Target="../media/image15.png"/><Relationship Id="rId6" Type="http://schemas.openxmlformats.org/officeDocument/2006/relationships/oleObject" Target="../embeddings/oleObject278.bin"/><Relationship Id="rId7" Type="http://schemas.openxmlformats.org/officeDocument/2006/relationships/oleObject" Target="../embeddings/oleObject279.bin"/><Relationship Id="rId8" Type="http://schemas.openxmlformats.org/officeDocument/2006/relationships/oleObject" Target="../embeddings/oleObject280.bin"/><Relationship Id="rId9" Type="http://schemas.openxmlformats.org/officeDocument/2006/relationships/oleObject" Target="../embeddings/oleObject281.bin"/><Relationship Id="rId10" Type="http://schemas.openxmlformats.org/officeDocument/2006/relationships/oleObject" Target="../embeddings/oleObject282.bin"/><Relationship Id="rId1" Type="http://schemas.openxmlformats.org/officeDocument/2006/relationships/vmlDrawing" Target="../drawings/vmlDrawing43.v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283.bin"/><Relationship Id="rId5" Type="http://schemas.openxmlformats.org/officeDocument/2006/relationships/image" Target="../media/image15.png"/><Relationship Id="rId6" Type="http://schemas.openxmlformats.org/officeDocument/2006/relationships/oleObject" Target="../embeddings/oleObject284.bin"/><Relationship Id="rId7" Type="http://schemas.openxmlformats.org/officeDocument/2006/relationships/oleObject" Target="../embeddings/oleObject285.bin"/><Relationship Id="rId8" Type="http://schemas.openxmlformats.org/officeDocument/2006/relationships/oleObject" Target="../embeddings/oleObject286.bin"/><Relationship Id="rId9" Type="http://schemas.openxmlformats.org/officeDocument/2006/relationships/oleObject" Target="../embeddings/oleObject287.bin"/><Relationship Id="rId10" Type="http://schemas.openxmlformats.org/officeDocument/2006/relationships/oleObject" Target="../embeddings/oleObject288.bin"/><Relationship Id="rId1" Type="http://schemas.openxmlformats.org/officeDocument/2006/relationships/vmlDrawing" Target="../drawings/vmlDrawing44.v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4" Type="http://schemas.openxmlformats.org/officeDocument/2006/relationships/oleObject" Target="../embeddings/oleObject289.bin"/><Relationship Id="rId5" Type="http://schemas.openxmlformats.org/officeDocument/2006/relationships/image" Target="../media/image15.png"/><Relationship Id="rId6" Type="http://schemas.openxmlformats.org/officeDocument/2006/relationships/oleObject" Target="../embeddings/oleObject290.bin"/><Relationship Id="rId7" Type="http://schemas.openxmlformats.org/officeDocument/2006/relationships/oleObject" Target="../embeddings/oleObject291.bin"/><Relationship Id="rId8" Type="http://schemas.openxmlformats.org/officeDocument/2006/relationships/oleObject" Target="../embeddings/oleObject292.bin"/><Relationship Id="rId9" Type="http://schemas.openxmlformats.org/officeDocument/2006/relationships/oleObject" Target="../embeddings/oleObject293.bin"/><Relationship Id="rId10" Type="http://schemas.openxmlformats.org/officeDocument/2006/relationships/oleObject" Target="../embeddings/oleObject294.bin"/><Relationship Id="rId1" Type="http://schemas.openxmlformats.org/officeDocument/2006/relationships/vmlDrawing" Target="../drawings/vmlDrawing45.v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295.bin"/><Relationship Id="rId5" Type="http://schemas.openxmlformats.org/officeDocument/2006/relationships/image" Target="../media/image15.png"/><Relationship Id="rId6" Type="http://schemas.openxmlformats.org/officeDocument/2006/relationships/oleObject" Target="../embeddings/oleObject296.bin"/><Relationship Id="rId7" Type="http://schemas.openxmlformats.org/officeDocument/2006/relationships/oleObject" Target="../embeddings/oleObject297.bin"/><Relationship Id="rId8" Type="http://schemas.openxmlformats.org/officeDocument/2006/relationships/oleObject" Target="../embeddings/oleObject298.bin"/><Relationship Id="rId9" Type="http://schemas.openxmlformats.org/officeDocument/2006/relationships/oleObject" Target="../embeddings/oleObject299.bin"/><Relationship Id="rId10" Type="http://schemas.openxmlformats.org/officeDocument/2006/relationships/oleObject" Target="../embeddings/oleObject300.bin"/><Relationship Id="rId1" Type="http://schemas.openxmlformats.org/officeDocument/2006/relationships/vmlDrawing" Target="../drawings/vmlDrawing46.v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oleObject" Target="../embeddings/oleObject301.bin"/><Relationship Id="rId5" Type="http://schemas.openxmlformats.org/officeDocument/2006/relationships/image" Target="../media/image15.png"/><Relationship Id="rId6" Type="http://schemas.openxmlformats.org/officeDocument/2006/relationships/oleObject" Target="../embeddings/oleObject302.bin"/><Relationship Id="rId7" Type="http://schemas.openxmlformats.org/officeDocument/2006/relationships/oleObject" Target="../embeddings/oleObject303.bin"/><Relationship Id="rId8" Type="http://schemas.openxmlformats.org/officeDocument/2006/relationships/oleObject" Target="../embeddings/oleObject304.bin"/><Relationship Id="rId9" Type="http://schemas.openxmlformats.org/officeDocument/2006/relationships/oleObject" Target="../embeddings/oleObject305.bin"/><Relationship Id="rId10" Type="http://schemas.openxmlformats.org/officeDocument/2006/relationships/oleObject" Target="../embeddings/oleObject306.bin"/><Relationship Id="rId1" Type="http://schemas.openxmlformats.org/officeDocument/2006/relationships/vmlDrawing" Target="../drawings/vmlDrawing47.v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oleObject" Target="../embeddings/oleObject307.bin"/><Relationship Id="rId5" Type="http://schemas.openxmlformats.org/officeDocument/2006/relationships/image" Target="../media/image15.png"/><Relationship Id="rId6" Type="http://schemas.openxmlformats.org/officeDocument/2006/relationships/oleObject" Target="../embeddings/oleObject308.bin"/><Relationship Id="rId7" Type="http://schemas.openxmlformats.org/officeDocument/2006/relationships/oleObject" Target="../embeddings/oleObject309.bin"/><Relationship Id="rId8" Type="http://schemas.openxmlformats.org/officeDocument/2006/relationships/oleObject" Target="../embeddings/oleObject310.bin"/><Relationship Id="rId9" Type="http://schemas.openxmlformats.org/officeDocument/2006/relationships/oleObject" Target="../embeddings/oleObject311.bin"/><Relationship Id="rId10" Type="http://schemas.openxmlformats.org/officeDocument/2006/relationships/oleObject" Target="../embeddings/oleObject312.bin"/><Relationship Id="rId1" Type="http://schemas.openxmlformats.org/officeDocument/2006/relationships/vmlDrawing" Target="../drawings/vmlDrawing48.v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oleObject" Target="../embeddings/oleObject313.bin"/><Relationship Id="rId5" Type="http://schemas.openxmlformats.org/officeDocument/2006/relationships/image" Target="../media/image15.png"/><Relationship Id="rId6" Type="http://schemas.openxmlformats.org/officeDocument/2006/relationships/oleObject" Target="../embeddings/oleObject314.bin"/><Relationship Id="rId7" Type="http://schemas.openxmlformats.org/officeDocument/2006/relationships/oleObject" Target="../embeddings/oleObject315.bin"/><Relationship Id="rId8" Type="http://schemas.openxmlformats.org/officeDocument/2006/relationships/oleObject" Target="../embeddings/oleObject316.bin"/><Relationship Id="rId9" Type="http://schemas.openxmlformats.org/officeDocument/2006/relationships/oleObject" Target="../embeddings/oleObject317.bin"/><Relationship Id="rId10" Type="http://schemas.openxmlformats.org/officeDocument/2006/relationships/oleObject" Target="../embeddings/oleObject318.bin"/><Relationship Id="rId1" Type="http://schemas.openxmlformats.org/officeDocument/2006/relationships/vmlDrawing" Target="../drawings/vmlDrawing49.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hyperlink" Target="http://en.wikipedia.org/wiki/Electric_current" TargetMode="External"/><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oleObject" Target="../embeddings/oleObject319.bin"/><Relationship Id="rId5" Type="http://schemas.openxmlformats.org/officeDocument/2006/relationships/image" Target="../media/image15.png"/><Relationship Id="rId6" Type="http://schemas.openxmlformats.org/officeDocument/2006/relationships/oleObject" Target="../embeddings/oleObject320.bin"/><Relationship Id="rId7" Type="http://schemas.openxmlformats.org/officeDocument/2006/relationships/oleObject" Target="../embeddings/oleObject321.bin"/><Relationship Id="rId8" Type="http://schemas.openxmlformats.org/officeDocument/2006/relationships/oleObject" Target="../embeddings/oleObject322.bin"/><Relationship Id="rId9" Type="http://schemas.openxmlformats.org/officeDocument/2006/relationships/oleObject" Target="../embeddings/oleObject323.bin"/><Relationship Id="rId10" Type="http://schemas.openxmlformats.org/officeDocument/2006/relationships/oleObject" Target="../embeddings/oleObject324.bin"/><Relationship Id="rId1" Type="http://schemas.openxmlformats.org/officeDocument/2006/relationships/vmlDrawing" Target="../drawings/vmlDrawing50.v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5.xml"/><Relationship Id="rId4" Type="http://schemas.openxmlformats.org/officeDocument/2006/relationships/oleObject" Target="../embeddings/oleObject325.bin"/><Relationship Id="rId5" Type="http://schemas.openxmlformats.org/officeDocument/2006/relationships/image" Target="../media/image15.png"/><Relationship Id="rId6" Type="http://schemas.openxmlformats.org/officeDocument/2006/relationships/oleObject" Target="../embeddings/oleObject326.bin"/><Relationship Id="rId7" Type="http://schemas.openxmlformats.org/officeDocument/2006/relationships/oleObject" Target="../embeddings/oleObject327.bin"/><Relationship Id="rId8" Type="http://schemas.openxmlformats.org/officeDocument/2006/relationships/oleObject" Target="../embeddings/oleObject328.bin"/><Relationship Id="rId9" Type="http://schemas.openxmlformats.org/officeDocument/2006/relationships/oleObject" Target="../embeddings/oleObject329.bin"/><Relationship Id="rId10" Type="http://schemas.openxmlformats.org/officeDocument/2006/relationships/oleObject" Target="../embeddings/oleObject330.bin"/><Relationship Id="rId1" Type="http://schemas.openxmlformats.org/officeDocument/2006/relationships/vmlDrawing" Target="../drawings/vmlDrawing51.vml"/><Relationship Id="rId2"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pPr algn="ctr" eaLnBrk="1" hangingPunct="1"/>
            <a:r>
              <a:rPr lang="en-US" altLang="en-US" dirty="0"/>
              <a:t>CS </a:t>
            </a:r>
            <a:r>
              <a:rPr lang="en-US" altLang="en-US" dirty="0" smtClean="0"/>
              <a:t>353</a:t>
            </a:r>
            <a:r>
              <a:rPr lang="en-US" altLang="en-US" dirty="0"/>
              <a:t/>
            </a:r>
            <a:br>
              <a:rPr lang="en-US" altLang="en-US" dirty="0"/>
            </a:br>
            <a:r>
              <a:rPr lang="en-US" altLang="en-US" dirty="0"/>
              <a:t> </a:t>
            </a:r>
            <a:r>
              <a:rPr lang="en-US" altLang="en-US" dirty="0" smtClean="0"/>
              <a:t>Getting Connected</a:t>
            </a:r>
            <a:br>
              <a:rPr lang="en-US" altLang="en-US" dirty="0" smtClean="0"/>
            </a:br>
            <a:r>
              <a:rPr lang="en-US" altLang="en-US" dirty="0" smtClean="0"/>
              <a:t>Reliable Transport, Ethernet, Wireless</a:t>
            </a:r>
            <a:endParaRPr lang="en-US" altLang="en-US" dirty="0"/>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smtClean="0">
                <a:solidFill>
                  <a:srgbClr val="660066"/>
                </a:solidFill>
              </a:rPr>
              <a:t>Spring 2016</a:t>
            </a:r>
            <a:endParaRPr lang="en-US" altLang="en-US" dirty="0">
              <a:solidFill>
                <a:srgbClr val="660066"/>
              </a:solidFill>
            </a:endParaRPr>
          </a:p>
          <a:p>
            <a:pPr eaLnBrk="1" hangingPunct="1"/>
            <a:r>
              <a:rPr lang="en-US" altLang="en-US" dirty="0" smtClean="0">
                <a:solidFill>
                  <a:srgbClr val="660066"/>
                </a:solidFill>
              </a:rPr>
              <a:t>Alefiya Hussain</a:t>
            </a:r>
            <a:endParaRPr lang="en-US" altLang="en-US" dirty="0">
              <a:solidFill>
                <a:srgbClr val="660066"/>
              </a:solidFill>
            </a:endParaRPr>
          </a:p>
          <a:p>
            <a:pPr eaLnBrk="1" hangingPunct="1"/>
            <a:endParaRPr lang="en-US" altLang="en-US" dirty="0">
              <a:solidFill>
                <a:srgbClr val="660066"/>
              </a:solidFill>
            </a:endParaRPr>
          </a:p>
        </p:txBody>
      </p:sp>
      <p:sp>
        <p:nvSpPr>
          <p:cNvPr id="16387" name="Slide Number Placeholder 1"/>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extLst>
      <p:ext uri="{BB962C8B-B14F-4D97-AF65-F5344CB8AC3E}">
        <p14:creationId xmlns:p14="http://schemas.microsoft.com/office/powerpoint/2010/main" val="2906049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r>
              <a:rPr lang="en-US" smtClean="0"/>
              <a:t>What Makes Wireless Different?</a:t>
            </a:r>
          </a:p>
        </p:txBody>
      </p:sp>
      <p:sp>
        <p:nvSpPr>
          <p:cNvPr id="4" name="Content Placeholder 3"/>
          <p:cNvSpPr>
            <a:spLocks noGrp="1"/>
          </p:cNvSpPr>
          <p:nvPr>
            <p:ph idx="1"/>
          </p:nvPr>
        </p:nvSpPr>
        <p:spPr/>
        <p:txBody>
          <a:bodyPr/>
          <a:lstStyle/>
          <a:p>
            <a:r>
              <a:rPr lang="en-US" dirty="0" smtClean="0"/>
              <a:t>Broadcast and multi-access medium…</a:t>
            </a:r>
          </a:p>
          <a:p>
            <a:pPr lvl="1"/>
            <a:r>
              <a:rPr lang="en-US" dirty="0" smtClean="0"/>
              <a:t>Anybody in proximity can hear and interfere </a:t>
            </a:r>
          </a:p>
          <a:p>
            <a:r>
              <a:rPr lang="en-US" dirty="0" smtClean="0"/>
              <a:t>Cannot receive while transmitting </a:t>
            </a:r>
          </a:p>
          <a:p>
            <a:pPr lvl="1"/>
            <a:r>
              <a:rPr lang="en-US" dirty="0" smtClean="0"/>
              <a:t>Own transmission (or nearby </a:t>
            </a:r>
            <a:r>
              <a:rPr lang="en-US" dirty="0" err="1" smtClean="0"/>
              <a:t>xmission</a:t>
            </a:r>
            <a:r>
              <a:rPr lang="en-US" dirty="0" smtClean="0"/>
              <a:t>) is deafening the receiver </a:t>
            </a:r>
          </a:p>
          <a:p>
            <a:r>
              <a:rPr lang="en-US" dirty="0" smtClean="0"/>
              <a:t>Signals sent by sender don</a:t>
            </a:r>
            <a:r>
              <a:rPr lang="ja-JP" altLang="en-US" dirty="0" smtClean="0"/>
              <a:t>’</a:t>
            </a:r>
            <a:r>
              <a:rPr lang="en-US" altLang="ja-JP" dirty="0" smtClean="0"/>
              <a:t>t always end up at receiver intact</a:t>
            </a:r>
          </a:p>
          <a:p>
            <a:pPr lvl="1"/>
            <a:r>
              <a:rPr lang="en-US" dirty="0" smtClean="0"/>
              <a:t>Complicated physics involved, which we won</a:t>
            </a:r>
            <a:r>
              <a:rPr lang="ja-JP" altLang="en-US" dirty="0" smtClean="0">
                <a:ea typeface="MS PGothic" pitchFamily="34" charset="-128"/>
              </a:rPr>
              <a:t>’</a:t>
            </a:r>
            <a:r>
              <a:rPr lang="en-US" altLang="ja-JP" dirty="0" smtClean="0">
                <a:ea typeface="MS PGothic" pitchFamily="34" charset="-128"/>
              </a:rPr>
              <a:t>t discuss</a:t>
            </a:r>
          </a:p>
          <a:p>
            <a:pPr lvl="1"/>
            <a:r>
              <a:rPr lang="en-US" dirty="0" smtClean="0"/>
              <a:t>But what can go wrong?</a:t>
            </a:r>
          </a:p>
        </p:txBody>
      </p:sp>
      <p:sp>
        <p:nvSpPr>
          <p:cNvPr id="1741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FBC0852-0276-4D3D-95E3-8AD9D280D7C1}" type="slidenum">
              <a:rPr lang="en-US" sz="1400" b="0">
                <a:latin typeface="Times New Roman" pitchFamily="18" charset="0"/>
              </a:rPr>
              <a:pPr eaLnBrk="1" hangingPunct="1"/>
              <a:t>10</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Path Loss / Path Attenuation</a:t>
            </a:r>
          </a:p>
        </p:txBody>
      </p:sp>
      <p:sp>
        <p:nvSpPr>
          <p:cNvPr id="26626" name="Content Placeholder 2"/>
          <p:cNvSpPr>
            <a:spLocks noGrp="1"/>
          </p:cNvSpPr>
          <p:nvPr>
            <p:ph idx="1"/>
          </p:nvPr>
        </p:nvSpPr>
        <p:spPr/>
        <p:txBody>
          <a:bodyPr/>
          <a:lstStyle/>
          <a:p>
            <a:pPr>
              <a:defRPr/>
            </a:pPr>
            <a:r>
              <a:rPr lang="en-US" dirty="0" smtClean="0"/>
              <a:t>Free Space Path Loss:</a:t>
            </a:r>
          </a:p>
          <a:p>
            <a:pPr marL="0" indent="0">
              <a:buFontTx/>
              <a:buNone/>
              <a:defRPr/>
            </a:pPr>
            <a:r>
              <a:rPr lang="en-US" sz="2000" dirty="0" smtClean="0"/>
              <a:t>		</a:t>
            </a:r>
            <a:r>
              <a:rPr lang="en-US" sz="2000" dirty="0" smtClean="0">
                <a:solidFill>
                  <a:srgbClr val="FF0000"/>
                </a:solidFill>
              </a:rPr>
              <a:t>d = distance</a:t>
            </a:r>
          </a:p>
          <a:p>
            <a:pPr marL="0" indent="0">
              <a:buFontTx/>
              <a:buNone/>
              <a:defRPr/>
            </a:pPr>
            <a:r>
              <a:rPr lang="en-US" sz="2000" dirty="0" smtClean="0"/>
              <a:t>		</a:t>
            </a:r>
            <a:r>
              <a:rPr lang="el-GR" sz="2000" dirty="0" smtClean="0"/>
              <a:t>λ</a:t>
            </a:r>
            <a:r>
              <a:rPr lang="en-US" sz="2000" dirty="0" smtClean="0"/>
              <a:t> = wave length</a:t>
            </a:r>
          </a:p>
          <a:p>
            <a:pPr marL="0" indent="0">
              <a:buFontTx/>
              <a:buNone/>
              <a:defRPr/>
            </a:pPr>
            <a:r>
              <a:rPr lang="en-US" sz="2000" dirty="0"/>
              <a:t>	</a:t>
            </a:r>
            <a:r>
              <a:rPr lang="en-US" sz="2000" dirty="0" smtClean="0"/>
              <a:t>	</a:t>
            </a:r>
            <a:r>
              <a:rPr lang="en-US" sz="2000" dirty="0" smtClean="0">
                <a:solidFill>
                  <a:srgbClr val="FF0000"/>
                </a:solidFill>
              </a:rPr>
              <a:t>f = frequency</a:t>
            </a:r>
          </a:p>
          <a:p>
            <a:pPr marL="0" indent="0">
              <a:buFontTx/>
              <a:buNone/>
              <a:defRPr/>
            </a:pPr>
            <a:r>
              <a:rPr lang="en-US" sz="2000" dirty="0" smtClean="0"/>
              <a:t>		c = speed of light</a:t>
            </a:r>
          </a:p>
          <a:p>
            <a:pPr marL="0" indent="0">
              <a:buFontTx/>
              <a:buNone/>
              <a:defRPr/>
            </a:pPr>
            <a:r>
              <a:rPr lang="en-US" sz="2000" dirty="0"/>
              <a:t>	</a:t>
            </a:r>
            <a:r>
              <a:rPr lang="en-US" sz="2000" dirty="0" smtClean="0"/>
              <a:t>	</a:t>
            </a:r>
          </a:p>
          <a:p>
            <a:pPr>
              <a:defRPr/>
            </a:pPr>
            <a:r>
              <a:rPr lang="en-US" dirty="0" smtClean="0"/>
              <a:t>Reflection, Diffraction, Absorption</a:t>
            </a:r>
          </a:p>
          <a:p>
            <a:pPr>
              <a:defRPr/>
            </a:pPr>
            <a:r>
              <a:rPr lang="en-US" dirty="0" smtClean="0"/>
              <a:t>Terrain contours (Urban, Rural, Vegetation).</a:t>
            </a:r>
          </a:p>
          <a:p>
            <a:pPr>
              <a:defRPr/>
            </a:pPr>
            <a:r>
              <a:rPr lang="en-US" dirty="0" smtClean="0"/>
              <a:t>Humidity</a:t>
            </a:r>
          </a:p>
          <a:p>
            <a:pPr marL="0" indent="0">
              <a:buFontTx/>
              <a:buNone/>
              <a:defRPr/>
            </a:pPr>
            <a:endParaRPr lang="en-US" dirty="0" smtClean="0"/>
          </a:p>
          <a:p>
            <a:pPr>
              <a:defRPr/>
            </a:pPr>
            <a:endParaRPr lang="en-US" dirty="0" smtClean="0"/>
          </a:p>
          <a:p>
            <a:pPr>
              <a:defRPr/>
            </a:pPr>
            <a:endParaRPr lang="en-US" dirty="0" smtClean="0"/>
          </a:p>
          <a:p>
            <a:pPr marL="0" indent="0">
              <a:buFontTx/>
              <a:buNone/>
              <a:defRPr/>
            </a:pPr>
            <a:endParaRPr lang="en-US" dirty="0" smtClean="0"/>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3924C3F-BD31-40C1-8923-96BC969F1978}" type="slidenum">
              <a:rPr lang="en-US" sz="1400" b="0">
                <a:latin typeface="Times New Roman" pitchFamily="18" charset="0"/>
              </a:rPr>
              <a:pPr eaLnBrk="1" hangingPunct="1"/>
              <a:t>11</a:t>
            </a:fld>
            <a:endParaRPr lang="en-US" sz="1400" b="0">
              <a:latin typeface="Times New Roman" pitchFamily="18" charset="0"/>
            </a:endParaRPr>
          </a:p>
        </p:txBody>
      </p:sp>
      <p:pic>
        <p:nvPicPr>
          <p:cNvPr id="19461" name="Picture 2" descr="&#10;\begin{align}&#10;  \mbox{FSPL} &amp;= \left ( \frac{4\pi d}{\lambda} \right )^2  \\&#10;             &amp;= \left ( \frac{4\pi d f}{c} \right )^2&#10;\end{alig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00200"/>
            <a:ext cx="215265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r>
              <a:rPr lang="en-US" smtClean="0"/>
              <a:t>Multipath Effects</a:t>
            </a:r>
          </a:p>
        </p:txBody>
      </p:sp>
      <p:sp>
        <p:nvSpPr>
          <p:cNvPr id="3" name="Content Placeholder 2"/>
          <p:cNvSpPr>
            <a:spLocks noGrp="1"/>
          </p:cNvSpPr>
          <p:nvPr>
            <p:ph idx="4294967295"/>
          </p:nvPr>
        </p:nvSpPr>
        <p:spPr>
          <a:xfrm>
            <a:off x="457200" y="3679825"/>
            <a:ext cx="8229600" cy="2389188"/>
          </a:xfrm>
        </p:spPr>
        <p:txBody>
          <a:bodyPr/>
          <a:lstStyle/>
          <a:p>
            <a:r>
              <a:rPr lang="en-US" smtClean="0"/>
              <a:t>Signals bounce off surface and interfere with one another</a:t>
            </a:r>
          </a:p>
          <a:p>
            <a:r>
              <a:rPr lang="en-US" smtClean="0"/>
              <a:t>Self-interference</a:t>
            </a:r>
          </a:p>
        </p:txBody>
      </p:sp>
      <p:sp>
        <p:nvSpPr>
          <p:cNvPr id="20484"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A84B862-C629-46E1-BDE5-697633335C38}" type="slidenum">
              <a:rPr lang="en-US" sz="1400" b="0">
                <a:latin typeface="Times New Roman" pitchFamily="18" charset="0"/>
              </a:rPr>
              <a:pPr eaLnBrk="1" hangingPunct="1"/>
              <a:t>12</a:t>
            </a:fld>
            <a:endParaRPr lang="en-US" sz="1400" b="0">
              <a:latin typeface="Times New Roman" pitchFamily="18" charset="0"/>
            </a:endParaRPr>
          </a:p>
        </p:txBody>
      </p:sp>
      <p:sp>
        <p:nvSpPr>
          <p:cNvPr id="20485" name="Oval 4"/>
          <p:cNvSpPr>
            <a:spLocks noChangeArrowheads="1"/>
          </p:cNvSpPr>
          <p:nvPr/>
        </p:nvSpPr>
        <p:spPr bwMode="auto">
          <a:xfrm>
            <a:off x="1066800" y="27432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S</a:t>
            </a:r>
          </a:p>
        </p:txBody>
      </p:sp>
      <p:sp>
        <p:nvSpPr>
          <p:cNvPr id="20486" name="Oval 5"/>
          <p:cNvSpPr>
            <a:spLocks noChangeArrowheads="1"/>
          </p:cNvSpPr>
          <p:nvPr/>
        </p:nvSpPr>
        <p:spPr bwMode="auto">
          <a:xfrm>
            <a:off x="7467600" y="27432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R</a:t>
            </a:r>
          </a:p>
        </p:txBody>
      </p:sp>
      <p:cxnSp>
        <p:nvCxnSpPr>
          <p:cNvPr id="20487" name="Straight Connector 6"/>
          <p:cNvCxnSpPr>
            <a:cxnSpLocks noChangeShapeType="1"/>
          </p:cNvCxnSpPr>
          <p:nvPr/>
        </p:nvCxnSpPr>
        <p:spPr bwMode="auto">
          <a:xfrm>
            <a:off x="838200" y="3124200"/>
            <a:ext cx="7848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488" name="Straight Connector 7"/>
          <p:cNvCxnSpPr>
            <a:cxnSpLocks noChangeShapeType="1"/>
          </p:cNvCxnSpPr>
          <p:nvPr/>
        </p:nvCxnSpPr>
        <p:spPr bwMode="auto">
          <a:xfrm>
            <a:off x="1066800" y="1371600"/>
            <a:ext cx="72390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489" name="Straight Arrow Connector 8"/>
          <p:cNvCxnSpPr>
            <a:cxnSpLocks noChangeShapeType="1"/>
          </p:cNvCxnSpPr>
          <p:nvPr/>
        </p:nvCxnSpPr>
        <p:spPr bwMode="auto">
          <a:xfrm>
            <a:off x="3657600" y="2895600"/>
            <a:ext cx="14478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0" name="Straight Arrow Connector 9"/>
          <p:cNvCxnSpPr>
            <a:cxnSpLocks noChangeShapeType="1"/>
          </p:cNvCxnSpPr>
          <p:nvPr/>
        </p:nvCxnSpPr>
        <p:spPr bwMode="auto">
          <a:xfrm>
            <a:off x="5715000" y="2895600"/>
            <a:ext cx="14478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2971800"/>
            <a:ext cx="4572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209800"/>
            <a:ext cx="4572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524000"/>
            <a:ext cx="4572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447800"/>
            <a:ext cx="6858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057400"/>
            <a:ext cx="533400" cy="381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514600"/>
            <a:ext cx="4572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1905000"/>
            <a:ext cx="4572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8" name="Straight Arrow Connector 17"/>
          <p:cNvCxnSpPr>
            <a:cxnSpLocks noChangeShapeType="1"/>
          </p:cNvCxnSpPr>
          <p:nvPr/>
        </p:nvCxnSpPr>
        <p:spPr bwMode="auto">
          <a:xfrm>
            <a:off x="1752600" y="2895600"/>
            <a:ext cx="14478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371600"/>
            <a:ext cx="4572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371600"/>
            <a:ext cx="914400"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209800"/>
            <a:ext cx="914400"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0502" name="TextBox 21"/>
          <p:cNvSpPr txBox="1">
            <a:spLocks noChangeArrowheads="1"/>
          </p:cNvSpPr>
          <p:nvPr/>
        </p:nvSpPr>
        <p:spPr bwMode="auto">
          <a:xfrm>
            <a:off x="5856288" y="1066800"/>
            <a:ext cx="1262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Ceiling</a:t>
            </a:r>
          </a:p>
        </p:txBody>
      </p:sp>
      <p:sp>
        <p:nvSpPr>
          <p:cNvPr id="20503" name="TextBox 22"/>
          <p:cNvSpPr txBox="1">
            <a:spLocks noChangeArrowheads="1"/>
          </p:cNvSpPr>
          <p:nvPr/>
        </p:nvSpPr>
        <p:spPr bwMode="auto">
          <a:xfrm>
            <a:off x="3962400" y="3048000"/>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Floor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dirty="0" smtClean="0"/>
              <a:t>Ideal Radios</a:t>
            </a:r>
            <a:br>
              <a:rPr lang="en-US" dirty="0" smtClean="0"/>
            </a:br>
            <a:r>
              <a:rPr lang="en-US" sz="2200" dirty="0" smtClean="0"/>
              <a:t>(courtesy of Gilman Tolle and Jonathan </a:t>
            </a:r>
            <a:r>
              <a:rPr lang="en-US" sz="2200" dirty="0" err="1" smtClean="0"/>
              <a:t>Hui</a:t>
            </a:r>
            <a:r>
              <a:rPr lang="en-US" sz="2200" dirty="0" smtClean="0"/>
              <a:t>, </a:t>
            </a:r>
            <a:r>
              <a:rPr lang="en-US" sz="2200" dirty="0" err="1" smtClean="0"/>
              <a:t>ArchRock</a:t>
            </a:r>
            <a:r>
              <a:rPr lang="en-US" sz="2200" dirty="0" smtClean="0"/>
              <a:t>)</a:t>
            </a:r>
          </a:p>
        </p:txBody>
      </p:sp>
      <p:grpSp>
        <p:nvGrpSpPr>
          <p:cNvPr id="2" name="Group 4"/>
          <p:cNvGrpSpPr>
            <a:grpSpLocks/>
          </p:cNvGrpSpPr>
          <p:nvPr/>
        </p:nvGrpSpPr>
        <p:grpSpPr bwMode="auto">
          <a:xfrm>
            <a:off x="990600" y="1905000"/>
            <a:ext cx="6934200" cy="4038600"/>
            <a:chOff x="768" y="1392"/>
            <a:chExt cx="4368" cy="2544"/>
          </a:xfrm>
        </p:grpSpPr>
        <p:sp>
          <p:nvSpPr>
            <p:cNvPr id="21508" name="Oval 5"/>
            <p:cNvSpPr>
              <a:spLocks noChangeArrowheads="1"/>
            </p:cNvSpPr>
            <p:nvPr/>
          </p:nvSpPr>
          <p:spPr bwMode="auto">
            <a:xfrm>
              <a:off x="2736" y="1536"/>
              <a:ext cx="1536" cy="1536"/>
            </a:xfrm>
            <a:prstGeom prst="ellipse">
              <a:avLst/>
            </a:prstGeom>
            <a:solidFill>
              <a:schemeClr val="accent1">
                <a:alpha val="50195"/>
              </a:schemeClr>
            </a:solidFill>
            <a:ln w="9525">
              <a:solidFill>
                <a:schemeClr val="tx1"/>
              </a:solidFill>
              <a:round/>
              <a:headEnd/>
              <a:tailEnd/>
            </a:ln>
          </p:spPr>
          <p:txBody>
            <a:bodyPr anchor="ctr">
              <a:spAutoFit/>
            </a:bodyPr>
            <a:lstStyle/>
            <a:p>
              <a:endParaRPr lang="en-US"/>
            </a:p>
          </p:txBody>
        </p:sp>
        <p:sp>
          <p:nvSpPr>
            <p:cNvPr id="21509" name="Oval 6"/>
            <p:cNvSpPr>
              <a:spLocks noChangeArrowheads="1"/>
            </p:cNvSpPr>
            <p:nvPr/>
          </p:nvSpPr>
          <p:spPr bwMode="auto">
            <a:xfrm>
              <a:off x="1824" y="1392"/>
              <a:ext cx="1536" cy="1536"/>
            </a:xfrm>
            <a:prstGeom prst="ellipse">
              <a:avLst/>
            </a:prstGeom>
            <a:solidFill>
              <a:schemeClr val="accent1">
                <a:alpha val="50195"/>
              </a:schemeClr>
            </a:solidFill>
            <a:ln w="9525">
              <a:solidFill>
                <a:schemeClr val="tx1"/>
              </a:solidFill>
              <a:round/>
              <a:headEnd/>
              <a:tailEnd/>
            </a:ln>
          </p:spPr>
          <p:txBody>
            <a:bodyPr anchor="ctr">
              <a:spAutoFit/>
            </a:bodyPr>
            <a:lstStyle/>
            <a:p>
              <a:endParaRPr lang="en-US"/>
            </a:p>
          </p:txBody>
        </p:sp>
        <p:sp>
          <p:nvSpPr>
            <p:cNvPr id="21510" name="Oval 7"/>
            <p:cNvSpPr>
              <a:spLocks noChangeArrowheads="1"/>
            </p:cNvSpPr>
            <p:nvPr/>
          </p:nvSpPr>
          <p:spPr bwMode="auto">
            <a:xfrm>
              <a:off x="1152" y="2400"/>
              <a:ext cx="1536" cy="1536"/>
            </a:xfrm>
            <a:prstGeom prst="ellipse">
              <a:avLst/>
            </a:prstGeom>
            <a:solidFill>
              <a:schemeClr val="accent1">
                <a:alpha val="50195"/>
              </a:schemeClr>
            </a:solidFill>
            <a:ln w="9525">
              <a:solidFill>
                <a:schemeClr val="tx1"/>
              </a:solidFill>
              <a:round/>
              <a:headEnd/>
              <a:tailEnd/>
            </a:ln>
          </p:spPr>
          <p:txBody>
            <a:bodyPr anchor="ctr">
              <a:spAutoFit/>
            </a:bodyPr>
            <a:lstStyle/>
            <a:p>
              <a:endParaRPr lang="en-US"/>
            </a:p>
          </p:txBody>
        </p:sp>
        <p:sp>
          <p:nvSpPr>
            <p:cNvPr id="21511" name="Oval 8"/>
            <p:cNvSpPr>
              <a:spLocks noChangeArrowheads="1"/>
            </p:cNvSpPr>
            <p:nvPr/>
          </p:nvSpPr>
          <p:spPr bwMode="auto">
            <a:xfrm>
              <a:off x="2736" y="2256"/>
              <a:ext cx="1536" cy="1536"/>
            </a:xfrm>
            <a:prstGeom prst="ellipse">
              <a:avLst/>
            </a:prstGeom>
            <a:solidFill>
              <a:schemeClr val="accent1">
                <a:alpha val="50195"/>
              </a:schemeClr>
            </a:solidFill>
            <a:ln w="9525">
              <a:solidFill>
                <a:schemeClr val="tx1"/>
              </a:solidFill>
              <a:round/>
              <a:headEnd/>
              <a:tailEnd/>
            </a:ln>
          </p:spPr>
          <p:txBody>
            <a:bodyPr anchor="ctr">
              <a:spAutoFit/>
            </a:bodyPr>
            <a:lstStyle/>
            <a:p>
              <a:endParaRPr lang="en-US"/>
            </a:p>
          </p:txBody>
        </p:sp>
        <p:sp>
          <p:nvSpPr>
            <p:cNvPr id="21512" name="Oval 9"/>
            <p:cNvSpPr>
              <a:spLocks noChangeArrowheads="1"/>
            </p:cNvSpPr>
            <p:nvPr/>
          </p:nvSpPr>
          <p:spPr bwMode="auto">
            <a:xfrm>
              <a:off x="3600" y="1824"/>
              <a:ext cx="1536" cy="1536"/>
            </a:xfrm>
            <a:prstGeom prst="ellipse">
              <a:avLst/>
            </a:prstGeom>
            <a:solidFill>
              <a:schemeClr val="accent1">
                <a:alpha val="50195"/>
              </a:schemeClr>
            </a:solidFill>
            <a:ln w="9525">
              <a:solidFill>
                <a:schemeClr val="tx1"/>
              </a:solidFill>
              <a:round/>
              <a:headEnd/>
              <a:tailEnd/>
            </a:ln>
          </p:spPr>
          <p:txBody>
            <a:bodyPr anchor="ctr">
              <a:spAutoFit/>
            </a:bodyPr>
            <a:lstStyle/>
            <a:p>
              <a:endParaRPr lang="en-US"/>
            </a:p>
          </p:txBody>
        </p:sp>
        <p:sp>
          <p:nvSpPr>
            <p:cNvPr id="21513" name="Oval 10"/>
            <p:cNvSpPr>
              <a:spLocks noChangeArrowheads="1"/>
            </p:cNvSpPr>
            <p:nvPr/>
          </p:nvSpPr>
          <p:spPr bwMode="auto">
            <a:xfrm>
              <a:off x="768" y="1440"/>
              <a:ext cx="1536" cy="1536"/>
            </a:xfrm>
            <a:prstGeom prst="ellipse">
              <a:avLst/>
            </a:prstGeom>
            <a:solidFill>
              <a:schemeClr val="accent1">
                <a:alpha val="50195"/>
              </a:schemeClr>
            </a:solidFill>
            <a:ln w="9525">
              <a:solidFill>
                <a:schemeClr val="tx1"/>
              </a:solidFill>
              <a:round/>
              <a:headEnd/>
              <a:tailEnd/>
            </a:ln>
          </p:spPr>
          <p:txBody>
            <a:bodyPr anchor="ctr">
              <a:spAutoFit/>
            </a:bodyPr>
            <a:lstStyle/>
            <a:p>
              <a:endParaRPr lang="en-US"/>
            </a:p>
          </p:txBody>
        </p:sp>
        <p:sp>
          <p:nvSpPr>
            <p:cNvPr id="21514" name="Oval 11"/>
            <p:cNvSpPr>
              <a:spLocks noChangeArrowheads="1"/>
            </p:cNvSpPr>
            <p:nvPr/>
          </p:nvSpPr>
          <p:spPr bwMode="auto">
            <a:xfrm>
              <a:off x="1487" y="216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15" name="Oval 12"/>
            <p:cNvSpPr>
              <a:spLocks noChangeArrowheads="1"/>
            </p:cNvSpPr>
            <p:nvPr/>
          </p:nvSpPr>
          <p:spPr bwMode="auto">
            <a:xfrm>
              <a:off x="1439" y="296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16" name="Oval 13"/>
            <p:cNvSpPr>
              <a:spLocks noChangeArrowheads="1"/>
            </p:cNvSpPr>
            <p:nvPr/>
          </p:nvSpPr>
          <p:spPr bwMode="auto">
            <a:xfrm>
              <a:off x="2543" y="2144"/>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17" name="Oval 14"/>
            <p:cNvSpPr>
              <a:spLocks noChangeArrowheads="1"/>
            </p:cNvSpPr>
            <p:nvPr/>
          </p:nvSpPr>
          <p:spPr bwMode="auto">
            <a:xfrm>
              <a:off x="2495" y="2768"/>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18" name="Oval 15"/>
            <p:cNvSpPr>
              <a:spLocks noChangeArrowheads="1"/>
            </p:cNvSpPr>
            <p:nvPr/>
          </p:nvSpPr>
          <p:spPr bwMode="auto">
            <a:xfrm>
              <a:off x="3455" y="296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19" name="Oval 16"/>
            <p:cNvSpPr>
              <a:spLocks noChangeArrowheads="1"/>
            </p:cNvSpPr>
            <p:nvPr/>
          </p:nvSpPr>
          <p:spPr bwMode="auto">
            <a:xfrm>
              <a:off x="3455" y="224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20" name="Oval 17"/>
            <p:cNvSpPr>
              <a:spLocks noChangeArrowheads="1"/>
            </p:cNvSpPr>
            <p:nvPr/>
          </p:nvSpPr>
          <p:spPr bwMode="auto">
            <a:xfrm>
              <a:off x="4271" y="1712"/>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21" name="Oval 18"/>
            <p:cNvSpPr>
              <a:spLocks noChangeArrowheads="1"/>
            </p:cNvSpPr>
            <p:nvPr/>
          </p:nvSpPr>
          <p:spPr bwMode="auto">
            <a:xfrm>
              <a:off x="4319" y="2528"/>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22" name="Oval 19"/>
            <p:cNvSpPr>
              <a:spLocks noChangeArrowheads="1"/>
            </p:cNvSpPr>
            <p:nvPr/>
          </p:nvSpPr>
          <p:spPr bwMode="auto">
            <a:xfrm>
              <a:off x="1871" y="3104"/>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1523" name="Oval 20"/>
            <p:cNvSpPr>
              <a:spLocks noChangeArrowheads="1"/>
            </p:cNvSpPr>
            <p:nvPr/>
          </p:nvSpPr>
          <p:spPr bwMode="auto">
            <a:xfrm>
              <a:off x="4607" y="320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smtClean="0"/>
              <a:t>Real Radios</a:t>
            </a:r>
            <a:br>
              <a:rPr lang="en-US" smtClean="0"/>
            </a:br>
            <a:r>
              <a:rPr lang="en-US" sz="2200" smtClean="0"/>
              <a:t>(courtesy of Gilman Tolle and Jonathan Hui, ArchRock)</a:t>
            </a:r>
          </a:p>
        </p:txBody>
      </p:sp>
      <p:grpSp>
        <p:nvGrpSpPr>
          <p:cNvPr id="22531" name="Group 4"/>
          <p:cNvGrpSpPr>
            <a:grpSpLocks/>
          </p:cNvGrpSpPr>
          <p:nvPr/>
        </p:nvGrpSpPr>
        <p:grpSpPr bwMode="auto">
          <a:xfrm>
            <a:off x="914400" y="1905000"/>
            <a:ext cx="7011988" cy="4114800"/>
            <a:chOff x="719" y="1392"/>
            <a:chExt cx="4417" cy="2592"/>
          </a:xfrm>
        </p:grpSpPr>
        <p:sp>
          <p:nvSpPr>
            <p:cNvPr id="22532" name="Freeform 5"/>
            <p:cNvSpPr>
              <a:spLocks/>
            </p:cNvSpPr>
            <p:nvPr/>
          </p:nvSpPr>
          <p:spPr bwMode="auto">
            <a:xfrm rot="-4479225">
              <a:off x="2575" y="1984"/>
              <a:ext cx="1537" cy="1697"/>
            </a:xfrm>
            <a:custGeom>
              <a:avLst/>
              <a:gdLst>
                <a:gd name="T0" fmla="*/ 1217 w 1537"/>
                <a:gd name="T1" fmla="*/ 1424 h 1697"/>
                <a:gd name="T2" fmla="*/ 1153 w 1537"/>
                <a:gd name="T3" fmla="*/ 1280 h 1697"/>
                <a:gd name="T4" fmla="*/ 1297 w 1537"/>
                <a:gd name="T5" fmla="*/ 1168 h 1697"/>
                <a:gd name="T6" fmla="*/ 1393 w 1537"/>
                <a:gd name="T7" fmla="*/ 1120 h 1697"/>
                <a:gd name="T8" fmla="*/ 1441 w 1537"/>
                <a:gd name="T9" fmla="*/ 1104 h 1697"/>
                <a:gd name="T10" fmla="*/ 1537 w 1537"/>
                <a:gd name="T11" fmla="*/ 1040 h 1697"/>
                <a:gd name="T12" fmla="*/ 1489 w 1537"/>
                <a:gd name="T13" fmla="*/ 864 h 1697"/>
                <a:gd name="T14" fmla="*/ 1121 w 1537"/>
                <a:gd name="T15" fmla="*/ 656 h 1697"/>
                <a:gd name="T16" fmla="*/ 1057 w 1537"/>
                <a:gd name="T17" fmla="*/ 592 h 1697"/>
                <a:gd name="T18" fmla="*/ 1025 w 1537"/>
                <a:gd name="T19" fmla="*/ 496 h 1697"/>
                <a:gd name="T20" fmla="*/ 1009 w 1537"/>
                <a:gd name="T21" fmla="*/ 336 h 1697"/>
                <a:gd name="T22" fmla="*/ 833 w 1537"/>
                <a:gd name="T23" fmla="*/ 128 h 1697"/>
                <a:gd name="T24" fmla="*/ 577 w 1537"/>
                <a:gd name="T25" fmla="*/ 0 h 1697"/>
                <a:gd name="T26" fmla="*/ 497 w 1537"/>
                <a:gd name="T27" fmla="*/ 80 h 1697"/>
                <a:gd name="T28" fmla="*/ 545 w 1537"/>
                <a:gd name="T29" fmla="*/ 224 h 1697"/>
                <a:gd name="T30" fmla="*/ 577 w 1537"/>
                <a:gd name="T31" fmla="*/ 272 h 1697"/>
                <a:gd name="T32" fmla="*/ 609 w 1537"/>
                <a:gd name="T33" fmla="*/ 336 h 1697"/>
                <a:gd name="T34" fmla="*/ 625 w 1537"/>
                <a:gd name="T35" fmla="*/ 368 h 1697"/>
                <a:gd name="T36" fmla="*/ 577 w 1537"/>
                <a:gd name="T37" fmla="*/ 416 h 1697"/>
                <a:gd name="T38" fmla="*/ 513 w 1537"/>
                <a:gd name="T39" fmla="*/ 464 h 1697"/>
                <a:gd name="T40" fmla="*/ 273 w 1537"/>
                <a:gd name="T41" fmla="*/ 544 h 1697"/>
                <a:gd name="T42" fmla="*/ 241 w 1537"/>
                <a:gd name="T43" fmla="*/ 560 h 1697"/>
                <a:gd name="T44" fmla="*/ 337 w 1537"/>
                <a:gd name="T45" fmla="*/ 688 h 1697"/>
                <a:gd name="T46" fmla="*/ 369 w 1537"/>
                <a:gd name="T47" fmla="*/ 704 h 1697"/>
                <a:gd name="T48" fmla="*/ 97 w 1537"/>
                <a:gd name="T49" fmla="*/ 704 h 1697"/>
                <a:gd name="T50" fmla="*/ 33 w 1537"/>
                <a:gd name="T51" fmla="*/ 736 h 1697"/>
                <a:gd name="T52" fmla="*/ 33 w 1537"/>
                <a:gd name="T53" fmla="*/ 960 h 1697"/>
                <a:gd name="T54" fmla="*/ 65 w 1537"/>
                <a:gd name="T55" fmla="*/ 1088 h 1697"/>
                <a:gd name="T56" fmla="*/ 129 w 1537"/>
                <a:gd name="T57" fmla="*/ 1216 h 1697"/>
                <a:gd name="T58" fmla="*/ 145 w 1537"/>
                <a:gd name="T59" fmla="*/ 1248 h 1697"/>
                <a:gd name="T60" fmla="*/ 241 w 1537"/>
                <a:gd name="T61" fmla="*/ 1312 h 1697"/>
                <a:gd name="T62" fmla="*/ 369 w 1537"/>
                <a:gd name="T63" fmla="*/ 1344 h 1697"/>
                <a:gd name="T64" fmla="*/ 641 w 1537"/>
                <a:gd name="T65" fmla="*/ 1424 h 1697"/>
                <a:gd name="T66" fmla="*/ 673 w 1537"/>
                <a:gd name="T67" fmla="*/ 1568 h 1697"/>
                <a:gd name="T68" fmla="*/ 1025 w 1537"/>
                <a:gd name="T69" fmla="*/ 1696 h 1697"/>
                <a:gd name="T70" fmla="*/ 1425 w 1537"/>
                <a:gd name="T71" fmla="*/ 1680 h 1697"/>
                <a:gd name="T72" fmla="*/ 1409 w 1537"/>
                <a:gd name="T73" fmla="*/ 1648 h 1697"/>
                <a:gd name="T74" fmla="*/ 1377 w 1537"/>
                <a:gd name="T75" fmla="*/ 1616 h 1697"/>
                <a:gd name="T76" fmla="*/ 1313 w 1537"/>
                <a:gd name="T77" fmla="*/ 1488 h 1697"/>
                <a:gd name="T78" fmla="*/ 1281 w 1537"/>
                <a:gd name="T79" fmla="*/ 1456 h 1697"/>
                <a:gd name="T80" fmla="*/ 1265 w 1537"/>
                <a:gd name="T81" fmla="*/ 1424 h 1697"/>
                <a:gd name="T82" fmla="*/ 1217 w 1537"/>
                <a:gd name="T83" fmla="*/ 1424 h 16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37"/>
                <a:gd name="T127" fmla="*/ 0 h 1697"/>
                <a:gd name="T128" fmla="*/ 1537 w 1537"/>
                <a:gd name="T129" fmla="*/ 1697 h 16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37" h="1697">
                  <a:moveTo>
                    <a:pt x="1217" y="1424"/>
                  </a:moveTo>
                  <a:cubicBezTo>
                    <a:pt x="1191" y="1372"/>
                    <a:pt x="1168" y="1338"/>
                    <a:pt x="1153" y="1280"/>
                  </a:cubicBezTo>
                  <a:cubicBezTo>
                    <a:pt x="1182" y="1194"/>
                    <a:pt x="1224" y="1200"/>
                    <a:pt x="1297" y="1168"/>
                  </a:cubicBezTo>
                  <a:cubicBezTo>
                    <a:pt x="1330" y="1153"/>
                    <a:pt x="1359" y="1131"/>
                    <a:pt x="1393" y="1120"/>
                  </a:cubicBezTo>
                  <a:cubicBezTo>
                    <a:pt x="1409" y="1115"/>
                    <a:pt x="1425" y="1110"/>
                    <a:pt x="1441" y="1104"/>
                  </a:cubicBezTo>
                  <a:cubicBezTo>
                    <a:pt x="1479" y="1089"/>
                    <a:pt x="1500" y="1058"/>
                    <a:pt x="1537" y="1040"/>
                  </a:cubicBezTo>
                  <a:cubicBezTo>
                    <a:pt x="1535" y="1029"/>
                    <a:pt x="1527" y="883"/>
                    <a:pt x="1489" y="864"/>
                  </a:cubicBezTo>
                  <a:cubicBezTo>
                    <a:pt x="1363" y="801"/>
                    <a:pt x="1260" y="691"/>
                    <a:pt x="1121" y="656"/>
                  </a:cubicBezTo>
                  <a:cubicBezTo>
                    <a:pt x="1100" y="635"/>
                    <a:pt x="1064" y="621"/>
                    <a:pt x="1057" y="592"/>
                  </a:cubicBezTo>
                  <a:cubicBezTo>
                    <a:pt x="1038" y="516"/>
                    <a:pt x="1051" y="548"/>
                    <a:pt x="1025" y="496"/>
                  </a:cubicBezTo>
                  <a:cubicBezTo>
                    <a:pt x="1020" y="443"/>
                    <a:pt x="1017" y="389"/>
                    <a:pt x="1009" y="336"/>
                  </a:cubicBezTo>
                  <a:cubicBezTo>
                    <a:pt x="993" y="233"/>
                    <a:pt x="913" y="181"/>
                    <a:pt x="833" y="128"/>
                  </a:cubicBezTo>
                  <a:cubicBezTo>
                    <a:pt x="796" y="53"/>
                    <a:pt x="658" y="16"/>
                    <a:pt x="577" y="0"/>
                  </a:cubicBezTo>
                  <a:cubicBezTo>
                    <a:pt x="537" y="20"/>
                    <a:pt x="529" y="48"/>
                    <a:pt x="497" y="80"/>
                  </a:cubicBezTo>
                  <a:cubicBezTo>
                    <a:pt x="520" y="126"/>
                    <a:pt x="522" y="178"/>
                    <a:pt x="545" y="224"/>
                  </a:cubicBezTo>
                  <a:cubicBezTo>
                    <a:pt x="554" y="241"/>
                    <a:pt x="567" y="255"/>
                    <a:pt x="577" y="272"/>
                  </a:cubicBezTo>
                  <a:cubicBezTo>
                    <a:pt x="589" y="293"/>
                    <a:pt x="598" y="315"/>
                    <a:pt x="609" y="336"/>
                  </a:cubicBezTo>
                  <a:cubicBezTo>
                    <a:pt x="614" y="347"/>
                    <a:pt x="625" y="368"/>
                    <a:pt x="625" y="368"/>
                  </a:cubicBezTo>
                  <a:cubicBezTo>
                    <a:pt x="582" y="453"/>
                    <a:pt x="641" y="352"/>
                    <a:pt x="577" y="416"/>
                  </a:cubicBezTo>
                  <a:cubicBezTo>
                    <a:pt x="518" y="475"/>
                    <a:pt x="622" y="428"/>
                    <a:pt x="513" y="464"/>
                  </a:cubicBezTo>
                  <a:cubicBezTo>
                    <a:pt x="447" y="530"/>
                    <a:pt x="363" y="529"/>
                    <a:pt x="273" y="544"/>
                  </a:cubicBezTo>
                  <a:cubicBezTo>
                    <a:pt x="262" y="549"/>
                    <a:pt x="249" y="552"/>
                    <a:pt x="241" y="560"/>
                  </a:cubicBezTo>
                  <a:cubicBezTo>
                    <a:pt x="164" y="637"/>
                    <a:pt x="299" y="673"/>
                    <a:pt x="337" y="688"/>
                  </a:cubicBezTo>
                  <a:cubicBezTo>
                    <a:pt x="348" y="692"/>
                    <a:pt x="358" y="699"/>
                    <a:pt x="369" y="704"/>
                  </a:cubicBezTo>
                  <a:cubicBezTo>
                    <a:pt x="255" y="761"/>
                    <a:pt x="416" y="687"/>
                    <a:pt x="97" y="704"/>
                  </a:cubicBezTo>
                  <a:cubicBezTo>
                    <a:pt x="73" y="705"/>
                    <a:pt x="33" y="736"/>
                    <a:pt x="33" y="736"/>
                  </a:cubicBezTo>
                  <a:cubicBezTo>
                    <a:pt x="0" y="836"/>
                    <a:pt x="11" y="782"/>
                    <a:pt x="33" y="960"/>
                  </a:cubicBezTo>
                  <a:cubicBezTo>
                    <a:pt x="37" y="995"/>
                    <a:pt x="50" y="1052"/>
                    <a:pt x="65" y="1088"/>
                  </a:cubicBezTo>
                  <a:cubicBezTo>
                    <a:pt x="84" y="1131"/>
                    <a:pt x="108" y="1174"/>
                    <a:pt x="129" y="1216"/>
                  </a:cubicBezTo>
                  <a:cubicBezTo>
                    <a:pt x="134" y="1227"/>
                    <a:pt x="134" y="1243"/>
                    <a:pt x="145" y="1248"/>
                  </a:cubicBezTo>
                  <a:cubicBezTo>
                    <a:pt x="182" y="1266"/>
                    <a:pt x="203" y="1297"/>
                    <a:pt x="241" y="1312"/>
                  </a:cubicBezTo>
                  <a:cubicBezTo>
                    <a:pt x="310" y="1340"/>
                    <a:pt x="280" y="1320"/>
                    <a:pt x="369" y="1344"/>
                  </a:cubicBezTo>
                  <a:cubicBezTo>
                    <a:pt x="454" y="1367"/>
                    <a:pt x="557" y="1396"/>
                    <a:pt x="641" y="1424"/>
                  </a:cubicBezTo>
                  <a:cubicBezTo>
                    <a:pt x="645" y="1453"/>
                    <a:pt x="644" y="1532"/>
                    <a:pt x="673" y="1568"/>
                  </a:cubicBezTo>
                  <a:cubicBezTo>
                    <a:pt x="747" y="1661"/>
                    <a:pt x="913" y="1680"/>
                    <a:pt x="1025" y="1696"/>
                  </a:cubicBezTo>
                  <a:cubicBezTo>
                    <a:pt x="1158" y="1691"/>
                    <a:pt x="1293" y="1697"/>
                    <a:pt x="1425" y="1680"/>
                  </a:cubicBezTo>
                  <a:cubicBezTo>
                    <a:pt x="1437" y="1679"/>
                    <a:pt x="1416" y="1658"/>
                    <a:pt x="1409" y="1648"/>
                  </a:cubicBezTo>
                  <a:cubicBezTo>
                    <a:pt x="1400" y="1636"/>
                    <a:pt x="1385" y="1629"/>
                    <a:pt x="1377" y="1616"/>
                  </a:cubicBezTo>
                  <a:cubicBezTo>
                    <a:pt x="1352" y="1579"/>
                    <a:pt x="1333" y="1529"/>
                    <a:pt x="1313" y="1488"/>
                  </a:cubicBezTo>
                  <a:cubicBezTo>
                    <a:pt x="1306" y="1475"/>
                    <a:pt x="1290" y="1468"/>
                    <a:pt x="1281" y="1456"/>
                  </a:cubicBezTo>
                  <a:cubicBezTo>
                    <a:pt x="1274" y="1446"/>
                    <a:pt x="1274" y="1431"/>
                    <a:pt x="1265" y="1424"/>
                  </a:cubicBezTo>
                  <a:cubicBezTo>
                    <a:pt x="1172" y="1349"/>
                    <a:pt x="1200" y="1389"/>
                    <a:pt x="1217" y="1424"/>
                  </a:cubicBezTo>
                  <a:close/>
                </a:path>
              </a:pathLst>
            </a:custGeom>
            <a:solidFill>
              <a:srgbClr val="99CCFF">
                <a:alpha val="50195"/>
              </a:srgbClr>
            </a:solidFill>
            <a:ln w="9525">
              <a:solidFill>
                <a:schemeClr val="tx1"/>
              </a:solidFill>
              <a:round/>
              <a:headEnd/>
              <a:tailEnd/>
            </a:ln>
          </p:spPr>
          <p:txBody>
            <a:bodyPr/>
            <a:lstStyle/>
            <a:p>
              <a:endParaRPr lang="en-US"/>
            </a:p>
          </p:txBody>
        </p:sp>
        <p:sp>
          <p:nvSpPr>
            <p:cNvPr id="22533" name="Freeform 6"/>
            <p:cNvSpPr>
              <a:spLocks/>
            </p:cNvSpPr>
            <p:nvPr/>
          </p:nvSpPr>
          <p:spPr bwMode="auto">
            <a:xfrm rot="7587636">
              <a:off x="2798" y="1407"/>
              <a:ext cx="1537" cy="1697"/>
            </a:xfrm>
            <a:custGeom>
              <a:avLst/>
              <a:gdLst>
                <a:gd name="T0" fmla="*/ 1217 w 1537"/>
                <a:gd name="T1" fmla="*/ 1424 h 1697"/>
                <a:gd name="T2" fmla="*/ 1153 w 1537"/>
                <a:gd name="T3" fmla="*/ 1280 h 1697"/>
                <a:gd name="T4" fmla="*/ 1297 w 1537"/>
                <a:gd name="T5" fmla="*/ 1168 h 1697"/>
                <a:gd name="T6" fmla="*/ 1393 w 1537"/>
                <a:gd name="T7" fmla="*/ 1120 h 1697"/>
                <a:gd name="T8" fmla="*/ 1441 w 1537"/>
                <a:gd name="T9" fmla="*/ 1104 h 1697"/>
                <a:gd name="T10" fmla="*/ 1537 w 1537"/>
                <a:gd name="T11" fmla="*/ 1040 h 1697"/>
                <a:gd name="T12" fmla="*/ 1489 w 1537"/>
                <a:gd name="T13" fmla="*/ 864 h 1697"/>
                <a:gd name="T14" fmla="*/ 1121 w 1537"/>
                <a:gd name="T15" fmla="*/ 656 h 1697"/>
                <a:gd name="T16" fmla="*/ 1057 w 1537"/>
                <a:gd name="T17" fmla="*/ 592 h 1697"/>
                <a:gd name="T18" fmla="*/ 1025 w 1537"/>
                <a:gd name="T19" fmla="*/ 496 h 1697"/>
                <a:gd name="T20" fmla="*/ 1009 w 1537"/>
                <a:gd name="T21" fmla="*/ 336 h 1697"/>
                <a:gd name="T22" fmla="*/ 833 w 1537"/>
                <a:gd name="T23" fmla="*/ 128 h 1697"/>
                <a:gd name="T24" fmla="*/ 577 w 1537"/>
                <a:gd name="T25" fmla="*/ 0 h 1697"/>
                <a:gd name="T26" fmla="*/ 497 w 1537"/>
                <a:gd name="T27" fmla="*/ 80 h 1697"/>
                <a:gd name="T28" fmla="*/ 545 w 1537"/>
                <a:gd name="T29" fmla="*/ 224 h 1697"/>
                <a:gd name="T30" fmla="*/ 577 w 1537"/>
                <a:gd name="T31" fmla="*/ 272 h 1697"/>
                <a:gd name="T32" fmla="*/ 609 w 1537"/>
                <a:gd name="T33" fmla="*/ 336 h 1697"/>
                <a:gd name="T34" fmla="*/ 625 w 1537"/>
                <a:gd name="T35" fmla="*/ 368 h 1697"/>
                <a:gd name="T36" fmla="*/ 577 w 1537"/>
                <a:gd name="T37" fmla="*/ 416 h 1697"/>
                <a:gd name="T38" fmla="*/ 513 w 1537"/>
                <a:gd name="T39" fmla="*/ 464 h 1697"/>
                <a:gd name="T40" fmla="*/ 273 w 1537"/>
                <a:gd name="T41" fmla="*/ 544 h 1697"/>
                <a:gd name="T42" fmla="*/ 241 w 1537"/>
                <a:gd name="T43" fmla="*/ 560 h 1697"/>
                <a:gd name="T44" fmla="*/ 337 w 1537"/>
                <a:gd name="T45" fmla="*/ 688 h 1697"/>
                <a:gd name="T46" fmla="*/ 369 w 1537"/>
                <a:gd name="T47" fmla="*/ 704 h 1697"/>
                <a:gd name="T48" fmla="*/ 97 w 1537"/>
                <a:gd name="T49" fmla="*/ 704 h 1697"/>
                <a:gd name="T50" fmla="*/ 33 w 1537"/>
                <a:gd name="T51" fmla="*/ 736 h 1697"/>
                <a:gd name="T52" fmla="*/ 33 w 1537"/>
                <a:gd name="T53" fmla="*/ 960 h 1697"/>
                <a:gd name="T54" fmla="*/ 65 w 1537"/>
                <a:gd name="T55" fmla="*/ 1088 h 1697"/>
                <a:gd name="T56" fmla="*/ 129 w 1537"/>
                <a:gd name="T57" fmla="*/ 1216 h 1697"/>
                <a:gd name="T58" fmla="*/ 145 w 1537"/>
                <a:gd name="T59" fmla="*/ 1248 h 1697"/>
                <a:gd name="T60" fmla="*/ 241 w 1537"/>
                <a:gd name="T61" fmla="*/ 1312 h 1697"/>
                <a:gd name="T62" fmla="*/ 369 w 1537"/>
                <a:gd name="T63" fmla="*/ 1344 h 1697"/>
                <a:gd name="T64" fmla="*/ 641 w 1537"/>
                <a:gd name="T65" fmla="*/ 1424 h 1697"/>
                <a:gd name="T66" fmla="*/ 673 w 1537"/>
                <a:gd name="T67" fmla="*/ 1568 h 1697"/>
                <a:gd name="T68" fmla="*/ 1025 w 1537"/>
                <a:gd name="T69" fmla="*/ 1696 h 1697"/>
                <a:gd name="T70" fmla="*/ 1425 w 1537"/>
                <a:gd name="T71" fmla="*/ 1680 h 1697"/>
                <a:gd name="T72" fmla="*/ 1409 w 1537"/>
                <a:gd name="T73" fmla="*/ 1648 h 1697"/>
                <a:gd name="T74" fmla="*/ 1377 w 1537"/>
                <a:gd name="T75" fmla="*/ 1616 h 1697"/>
                <a:gd name="T76" fmla="*/ 1313 w 1537"/>
                <a:gd name="T77" fmla="*/ 1488 h 1697"/>
                <a:gd name="T78" fmla="*/ 1281 w 1537"/>
                <a:gd name="T79" fmla="*/ 1456 h 1697"/>
                <a:gd name="T80" fmla="*/ 1265 w 1537"/>
                <a:gd name="T81" fmla="*/ 1424 h 1697"/>
                <a:gd name="T82" fmla="*/ 1217 w 1537"/>
                <a:gd name="T83" fmla="*/ 1424 h 16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37"/>
                <a:gd name="T127" fmla="*/ 0 h 1697"/>
                <a:gd name="T128" fmla="*/ 1537 w 1537"/>
                <a:gd name="T129" fmla="*/ 1697 h 16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37" h="1697">
                  <a:moveTo>
                    <a:pt x="1217" y="1424"/>
                  </a:moveTo>
                  <a:cubicBezTo>
                    <a:pt x="1191" y="1372"/>
                    <a:pt x="1168" y="1338"/>
                    <a:pt x="1153" y="1280"/>
                  </a:cubicBezTo>
                  <a:cubicBezTo>
                    <a:pt x="1182" y="1194"/>
                    <a:pt x="1224" y="1200"/>
                    <a:pt x="1297" y="1168"/>
                  </a:cubicBezTo>
                  <a:cubicBezTo>
                    <a:pt x="1330" y="1153"/>
                    <a:pt x="1359" y="1131"/>
                    <a:pt x="1393" y="1120"/>
                  </a:cubicBezTo>
                  <a:cubicBezTo>
                    <a:pt x="1409" y="1115"/>
                    <a:pt x="1425" y="1110"/>
                    <a:pt x="1441" y="1104"/>
                  </a:cubicBezTo>
                  <a:cubicBezTo>
                    <a:pt x="1479" y="1089"/>
                    <a:pt x="1500" y="1058"/>
                    <a:pt x="1537" y="1040"/>
                  </a:cubicBezTo>
                  <a:cubicBezTo>
                    <a:pt x="1535" y="1029"/>
                    <a:pt x="1527" y="883"/>
                    <a:pt x="1489" y="864"/>
                  </a:cubicBezTo>
                  <a:cubicBezTo>
                    <a:pt x="1363" y="801"/>
                    <a:pt x="1260" y="691"/>
                    <a:pt x="1121" y="656"/>
                  </a:cubicBezTo>
                  <a:cubicBezTo>
                    <a:pt x="1100" y="635"/>
                    <a:pt x="1064" y="621"/>
                    <a:pt x="1057" y="592"/>
                  </a:cubicBezTo>
                  <a:cubicBezTo>
                    <a:pt x="1038" y="516"/>
                    <a:pt x="1051" y="548"/>
                    <a:pt x="1025" y="496"/>
                  </a:cubicBezTo>
                  <a:cubicBezTo>
                    <a:pt x="1020" y="443"/>
                    <a:pt x="1017" y="389"/>
                    <a:pt x="1009" y="336"/>
                  </a:cubicBezTo>
                  <a:cubicBezTo>
                    <a:pt x="993" y="233"/>
                    <a:pt x="913" y="181"/>
                    <a:pt x="833" y="128"/>
                  </a:cubicBezTo>
                  <a:cubicBezTo>
                    <a:pt x="796" y="53"/>
                    <a:pt x="658" y="16"/>
                    <a:pt x="577" y="0"/>
                  </a:cubicBezTo>
                  <a:cubicBezTo>
                    <a:pt x="537" y="20"/>
                    <a:pt x="529" y="48"/>
                    <a:pt x="497" y="80"/>
                  </a:cubicBezTo>
                  <a:cubicBezTo>
                    <a:pt x="520" y="126"/>
                    <a:pt x="522" y="178"/>
                    <a:pt x="545" y="224"/>
                  </a:cubicBezTo>
                  <a:cubicBezTo>
                    <a:pt x="554" y="241"/>
                    <a:pt x="567" y="255"/>
                    <a:pt x="577" y="272"/>
                  </a:cubicBezTo>
                  <a:cubicBezTo>
                    <a:pt x="589" y="293"/>
                    <a:pt x="598" y="315"/>
                    <a:pt x="609" y="336"/>
                  </a:cubicBezTo>
                  <a:cubicBezTo>
                    <a:pt x="614" y="347"/>
                    <a:pt x="625" y="368"/>
                    <a:pt x="625" y="368"/>
                  </a:cubicBezTo>
                  <a:cubicBezTo>
                    <a:pt x="582" y="453"/>
                    <a:pt x="641" y="352"/>
                    <a:pt x="577" y="416"/>
                  </a:cubicBezTo>
                  <a:cubicBezTo>
                    <a:pt x="518" y="475"/>
                    <a:pt x="622" y="428"/>
                    <a:pt x="513" y="464"/>
                  </a:cubicBezTo>
                  <a:cubicBezTo>
                    <a:pt x="447" y="530"/>
                    <a:pt x="363" y="529"/>
                    <a:pt x="273" y="544"/>
                  </a:cubicBezTo>
                  <a:cubicBezTo>
                    <a:pt x="262" y="549"/>
                    <a:pt x="249" y="552"/>
                    <a:pt x="241" y="560"/>
                  </a:cubicBezTo>
                  <a:cubicBezTo>
                    <a:pt x="164" y="637"/>
                    <a:pt x="299" y="673"/>
                    <a:pt x="337" y="688"/>
                  </a:cubicBezTo>
                  <a:cubicBezTo>
                    <a:pt x="348" y="692"/>
                    <a:pt x="358" y="699"/>
                    <a:pt x="369" y="704"/>
                  </a:cubicBezTo>
                  <a:cubicBezTo>
                    <a:pt x="255" y="761"/>
                    <a:pt x="416" y="687"/>
                    <a:pt x="97" y="704"/>
                  </a:cubicBezTo>
                  <a:cubicBezTo>
                    <a:pt x="73" y="705"/>
                    <a:pt x="33" y="736"/>
                    <a:pt x="33" y="736"/>
                  </a:cubicBezTo>
                  <a:cubicBezTo>
                    <a:pt x="0" y="836"/>
                    <a:pt x="11" y="782"/>
                    <a:pt x="33" y="960"/>
                  </a:cubicBezTo>
                  <a:cubicBezTo>
                    <a:pt x="37" y="995"/>
                    <a:pt x="50" y="1052"/>
                    <a:pt x="65" y="1088"/>
                  </a:cubicBezTo>
                  <a:cubicBezTo>
                    <a:pt x="84" y="1131"/>
                    <a:pt x="108" y="1174"/>
                    <a:pt x="129" y="1216"/>
                  </a:cubicBezTo>
                  <a:cubicBezTo>
                    <a:pt x="134" y="1227"/>
                    <a:pt x="134" y="1243"/>
                    <a:pt x="145" y="1248"/>
                  </a:cubicBezTo>
                  <a:cubicBezTo>
                    <a:pt x="182" y="1266"/>
                    <a:pt x="203" y="1297"/>
                    <a:pt x="241" y="1312"/>
                  </a:cubicBezTo>
                  <a:cubicBezTo>
                    <a:pt x="310" y="1340"/>
                    <a:pt x="280" y="1320"/>
                    <a:pt x="369" y="1344"/>
                  </a:cubicBezTo>
                  <a:cubicBezTo>
                    <a:pt x="454" y="1367"/>
                    <a:pt x="557" y="1396"/>
                    <a:pt x="641" y="1424"/>
                  </a:cubicBezTo>
                  <a:cubicBezTo>
                    <a:pt x="645" y="1453"/>
                    <a:pt x="644" y="1532"/>
                    <a:pt x="673" y="1568"/>
                  </a:cubicBezTo>
                  <a:cubicBezTo>
                    <a:pt x="747" y="1661"/>
                    <a:pt x="913" y="1680"/>
                    <a:pt x="1025" y="1696"/>
                  </a:cubicBezTo>
                  <a:cubicBezTo>
                    <a:pt x="1158" y="1691"/>
                    <a:pt x="1293" y="1697"/>
                    <a:pt x="1425" y="1680"/>
                  </a:cubicBezTo>
                  <a:cubicBezTo>
                    <a:pt x="1437" y="1679"/>
                    <a:pt x="1416" y="1658"/>
                    <a:pt x="1409" y="1648"/>
                  </a:cubicBezTo>
                  <a:cubicBezTo>
                    <a:pt x="1400" y="1636"/>
                    <a:pt x="1385" y="1629"/>
                    <a:pt x="1377" y="1616"/>
                  </a:cubicBezTo>
                  <a:cubicBezTo>
                    <a:pt x="1352" y="1579"/>
                    <a:pt x="1333" y="1529"/>
                    <a:pt x="1313" y="1488"/>
                  </a:cubicBezTo>
                  <a:cubicBezTo>
                    <a:pt x="1306" y="1475"/>
                    <a:pt x="1290" y="1468"/>
                    <a:pt x="1281" y="1456"/>
                  </a:cubicBezTo>
                  <a:cubicBezTo>
                    <a:pt x="1274" y="1446"/>
                    <a:pt x="1274" y="1431"/>
                    <a:pt x="1265" y="1424"/>
                  </a:cubicBezTo>
                  <a:cubicBezTo>
                    <a:pt x="1172" y="1349"/>
                    <a:pt x="1200" y="1389"/>
                    <a:pt x="1217" y="1424"/>
                  </a:cubicBezTo>
                  <a:close/>
                </a:path>
              </a:pathLst>
            </a:custGeom>
            <a:solidFill>
              <a:srgbClr val="99CCFF">
                <a:alpha val="50195"/>
              </a:srgbClr>
            </a:solidFill>
            <a:ln w="9525">
              <a:solidFill>
                <a:schemeClr val="tx1"/>
              </a:solidFill>
              <a:round/>
              <a:headEnd/>
              <a:tailEnd/>
            </a:ln>
          </p:spPr>
          <p:txBody>
            <a:bodyPr/>
            <a:lstStyle/>
            <a:p>
              <a:endParaRPr lang="en-US"/>
            </a:p>
          </p:txBody>
        </p:sp>
        <p:sp>
          <p:nvSpPr>
            <p:cNvPr id="22534" name="Freeform 7"/>
            <p:cNvSpPr>
              <a:spLocks/>
            </p:cNvSpPr>
            <p:nvPr/>
          </p:nvSpPr>
          <p:spPr bwMode="auto">
            <a:xfrm rot="2966982">
              <a:off x="713" y="1398"/>
              <a:ext cx="1644" cy="1631"/>
            </a:xfrm>
            <a:custGeom>
              <a:avLst/>
              <a:gdLst>
                <a:gd name="T0" fmla="*/ 1200 w 1644"/>
                <a:gd name="T1" fmla="*/ 1200 h 1631"/>
                <a:gd name="T2" fmla="*/ 1200 w 1644"/>
                <a:gd name="T3" fmla="*/ 1104 h 1631"/>
                <a:gd name="T4" fmla="*/ 1216 w 1644"/>
                <a:gd name="T5" fmla="*/ 960 h 1631"/>
                <a:gd name="T6" fmla="*/ 1280 w 1644"/>
                <a:gd name="T7" fmla="*/ 880 h 1631"/>
                <a:gd name="T8" fmla="*/ 1312 w 1644"/>
                <a:gd name="T9" fmla="*/ 848 h 1631"/>
                <a:gd name="T10" fmla="*/ 1376 w 1644"/>
                <a:gd name="T11" fmla="*/ 816 h 1631"/>
                <a:gd name="T12" fmla="*/ 1440 w 1644"/>
                <a:gd name="T13" fmla="*/ 720 h 1631"/>
                <a:gd name="T14" fmla="*/ 1376 w 1644"/>
                <a:gd name="T15" fmla="*/ 528 h 1631"/>
                <a:gd name="T16" fmla="*/ 1344 w 1644"/>
                <a:gd name="T17" fmla="*/ 496 h 1631"/>
                <a:gd name="T18" fmla="*/ 1328 w 1644"/>
                <a:gd name="T19" fmla="*/ 464 h 1631"/>
                <a:gd name="T20" fmla="*/ 1264 w 1644"/>
                <a:gd name="T21" fmla="*/ 432 h 1631"/>
                <a:gd name="T22" fmla="*/ 1200 w 1644"/>
                <a:gd name="T23" fmla="*/ 336 h 1631"/>
                <a:gd name="T24" fmla="*/ 1168 w 1644"/>
                <a:gd name="T25" fmla="*/ 240 h 1631"/>
                <a:gd name="T26" fmla="*/ 1120 w 1644"/>
                <a:gd name="T27" fmla="*/ 160 h 1631"/>
                <a:gd name="T28" fmla="*/ 1104 w 1644"/>
                <a:gd name="T29" fmla="*/ 112 h 1631"/>
                <a:gd name="T30" fmla="*/ 1072 w 1644"/>
                <a:gd name="T31" fmla="*/ 64 h 1631"/>
                <a:gd name="T32" fmla="*/ 976 w 1644"/>
                <a:gd name="T33" fmla="*/ 0 h 1631"/>
                <a:gd name="T34" fmla="*/ 784 w 1644"/>
                <a:gd name="T35" fmla="*/ 32 h 1631"/>
                <a:gd name="T36" fmla="*/ 736 w 1644"/>
                <a:gd name="T37" fmla="*/ 96 h 1631"/>
                <a:gd name="T38" fmla="*/ 704 w 1644"/>
                <a:gd name="T39" fmla="*/ 112 h 1631"/>
                <a:gd name="T40" fmla="*/ 656 w 1644"/>
                <a:gd name="T41" fmla="*/ 160 h 1631"/>
                <a:gd name="T42" fmla="*/ 432 w 1644"/>
                <a:gd name="T43" fmla="*/ 256 h 1631"/>
                <a:gd name="T44" fmla="*/ 416 w 1644"/>
                <a:gd name="T45" fmla="*/ 288 h 1631"/>
                <a:gd name="T46" fmla="*/ 384 w 1644"/>
                <a:gd name="T47" fmla="*/ 304 h 1631"/>
                <a:gd name="T48" fmla="*/ 368 w 1644"/>
                <a:gd name="T49" fmla="*/ 464 h 1631"/>
                <a:gd name="T50" fmla="*/ 64 w 1644"/>
                <a:gd name="T51" fmla="*/ 624 h 1631"/>
                <a:gd name="T52" fmla="*/ 32 w 1644"/>
                <a:gd name="T53" fmla="*/ 656 h 1631"/>
                <a:gd name="T54" fmla="*/ 0 w 1644"/>
                <a:gd name="T55" fmla="*/ 720 h 1631"/>
                <a:gd name="T56" fmla="*/ 48 w 1644"/>
                <a:gd name="T57" fmla="*/ 848 h 1631"/>
                <a:gd name="T58" fmla="*/ 80 w 1644"/>
                <a:gd name="T59" fmla="*/ 880 h 1631"/>
                <a:gd name="T60" fmla="*/ 128 w 1644"/>
                <a:gd name="T61" fmla="*/ 960 h 1631"/>
                <a:gd name="T62" fmla="*/ 256 w 1644"/>
                <a:gd name="T63" fmla="*/ 1040 h 1631"/>
                <a:gd name="T64" fmla="*/ 304 w 1644"/>
                <a:gd name="T65" fmla="*/ 1296 h 1631"/>
                <a:gd name="T66" fmla="*/ 336 w 1644"/>
                <a:gd name="T67" fmla="*/ 1360 h 1631"/>
                <a:gd name="T68" fmla="*/ 384 w 1644"/>
                <a:gd name="T69" fmla="*/ 1376 h 1631"/>
                <a:gd name="T70" fmla="*/ 448 w 1644"/>
                <a:gd name="T71" fmla="*/ 1408 h 1631"/>
                <a:gd name="T72" fmla="*/ 848 w 1644"/>
                <a:gd name="T73" fmla="*/ 1552 h 1631"/>
                <a:gd name="T74" fmla="*/ 1152 w 1644"/>
                <a:gd name="T75" fmla="*/ 1584 h 1631"/>
                <a:gd name="T76" fmla="*/ 1248 w 1644"/>
                <a:gd name="T77" fmla="*/ 1552 h 1631"/>
                <a:gd name="T78" fmla="*/ 1552 w 1644"/>
                <a:gd name="T79" fmla="*/ 1520 h 1631"/>
                <a:gd name="T80" fmla="*/ 1616 w 1644"/>
                <a:gd name="T81" fmla="*/ 1392 h 1631"/>
                <a:gd name="T82" fmla="*/ 1600 w 1644"/>
                <a:gd name="T83" fmla="*/ 1360 h 1631"/>
                <a:gd name="T84" fmla="*/ 1232 w 1644"/>
                <a:gd name="T85" fmla="*/ 1264 h 1631"/>
                <a:gd name="T86" fmla="*/ 1200 w 1644"/>
                <a:gd name="T87" fmla="*/ 1200 h 16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44"/>
                <a:gd name="T133" fmla="*/ 0 h 1631"/>
                <a:gd name="T134" fmla="*/ 1644 w 1644"/>
                <a:gd name="T135" fmla="*/ 1631 h 16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44" h="1631">
                  <a:moveTo>
                    <a:pt x="1200" y="1200"/>
                  </a:moveTo>
                  <a:cubicBezTo>
                    <a:pt x="1236" y="1128"/>
                    <a:pt x="1200" y="1217"/>
                    <a:pt x="1200" y="1104"/>
                  </a:cubicBezTo>
                  <a:cubicBezTo>
                    <a:pt x="1200" y="1056"/>
                    <a:pt x="1205" y="1007"/>
                    <a:pt x="1216" y="960"/>
                  </a:cubicBezTo>
                  <a:cubicBezTo>
                    <a:pt x="1236" y="871"/>
                    <a:pt x="1235" y="914"/>
                    <a:pt x="1280" y="880"/>
                  </a:cubicBezTo>
                  <a:cubicBezTo>
                    <a:pt x="1292" y="871"/>
                    <a:pt x="1299" y="856"/>
                    <a:pt x="1312" y="848"/>
                  </a:cubicBezTo>
                  <a:cubicBezTo>
                    <a:pt x="1332" y="835"/>
                    <a:pt x="1376" y="816"/>
                    <a:pt x="1376" y="816"/>
                  </a:cubicBezTo>
                  <a:cubicBezTo>
                    <a:pt x="1394" y="779"/>
                    <a:pt x="1422" y="757"/>
                    <a:pt x="1440" y="720"/>
                  </a:cubicBezTo>
                  <a:cubicBezTo>
                    <a:pt x="1425" y="645"/>
                    <a:pt x="1410" y="596"/>
                    <a:pt x="1376" y="528"/>
                  </a:cubicBezTo>
                  <a:cubicBezTo>
                    <a:pt x="1369" y="515"/>
                    <a:pt x="1353" y="508"/>
                    <a:pt x="1344" y="496"/>
                  </a:cubicBezTo>
                  <a:cubicBezTo>
                    <a:pt x="1337" y="486"/>
                    <a:pt x="1337" y="471"/>
                    <a:pt x="1328" y="464"/>
                  </a:cubicBezTo>
                  <a:cubicBezTo>
                    <a:pt x="1309" y="449"/>
                    <a:pt x="1264" y="432"/>
                    <a:pt x="1264" y="432"/>
                  </a:cubicBezTo>
                  <a:cubicBezTo>
                    <a:pt x="1243" y="400"/>
                    <a:pt x="1221" y="368"/>
                    <a:pt x="1200" y="336"/>
                  </a:cubicBezTo>
                  <a:cubicBezTo>
                    <a:pt x="1181" y="308"/>
                    <a:pt x="1179" y="272"/>
                    <a:pt x="1168" y="240"/>
                  </a:cubicBezTo>
                  <a:cubicBezTo>
                    <a:pt x="1156" y="204"/>
                    <a:pt x="1138" y="197"/>
                    <a:pt x="1120" y="160"/>
                  </a:cubicBezTo>
                  <a:cubicBezTo>
                    <a:pt x="1112" y="145"/>
                    <a:pt x="1112" y="127"/>
                    <a:pt x="1104" y="112"/>
                  </a:cubicBezTo>
                  <a:cubicBezTo>
                    <a:pt x="1095" y="95"/>
                    <a:pt x="1086" y="77"/>
                    <a:pt x="1072" y="64"/>
                  </a:cubicBezTo>
                  <a:cubicBezTo>
                    <a:pt x="1043" y="39"/>
                    <a:pt x="976" y="0"/>
                    <a:pt x="976" y="0"/>
                  </a:cubicBezTo>
                  <a:cubicBezTo>
                    <a:pt x="912" y="11"/>
                    <a:pt x="848" y="21"/>
                    <a:pt x="784" y="32"/>
                  </a:cubicBezTo>
                  <a:cubicBezTo>
                    <a:pt x="749" y="38"/>
                    <a:pt x="754" y="78"/>
                    <a:pt x="736" y="96"/>
                  </a:cubicBezTo>
                  <a:cubicBezTo>
                    <a:pt x="728" y="104"/>
                    <a:pt x="715" y="107"/>
                    <a:pt x="704" y="112"/>
                  </a:cubicBezTo>
                  <a:cubicBezTo>
                    <a:pt x="679" y="162"/>
                    <a:pt x="703" y="131"/>
                    <a:pt x="656" y="160"/>
                  </a:cubicBezTo>
                  <a:cubicBezTo>
                    <a:pt x="544" y="230"/>
                    <a:pt x="560" y="230"/>
                    <a:pt x="432" y="256"/>
                  </a:cubicBezTo>
                  <a:cubicBezTo>
                    <a:pt x="427" y="267"/>
                    <a:pt x="424" y="280"/>
                    <a:pt x="416" y="288"/>
                  </a:cubicBezTo>
                  <a:cubicBezTo>
                    <a:pt x="408" y="296"/>
                    <a:pt x="387" y="292"/>
                    <a:pt x="384" y="304"/>
                  </a:cubicBezTo>
                  <a:cubicBezTo>
                    <a:pt x="370" y="356"/>
                    <a:pt x="377" y="411"/>
                    <a:pt x="368" y="464"/>
                  </a:cubicBezTo>
                  <a:cubicBezTo>
                    <a:pt x="347" y="588"/>
                    <a:pt x="152" y="611"/>
                    <a:pt x="64" y="624"/>
                  </a:cubicBezTo>
                  <a:cubicBezTo>
                    <a:pt x="53" y="635"/>
                    <a:pt x="40" y="643"/>
                    <a:pt x="32" y="656"/>
                  </a:cubicBezTo>
                  <a:cubicBezTo>
                    <a:pt x="19" y="676"/>
                    <a:pt x="0" y="720"/>
                    <a:pt x="0" y="720"/>
                  </a:cubicBezTo>
                  <a:cubicBezTo>
                    <a:pt x="31" y="782"/>
                    <a:pt x="12" y="741"/>
                    <a:pt x="48" y="848"/>
                  </a:cubicBezTo>
                  <a:cubicBezTo>
                    <a:pt x="53" y="862"/>
                    <a:pt x="71" y="868"/>
                    <a:pt x="80" y="880"/>
                  </a:cubicBezTo>
                  <a:cubicBezTo>
                    <a:pt x="118" y="931"/>
                    <a:pt x="68" y="900"/>
                    <a:pt x="128" y="960"/>
                  </a:cubicBezTo>
                  <a:cubicBezTo>
                    <a:pt x="163" y="995"/>
                    <a:pt x="210" y="1025"/>
                    <a:pt x="256" y="1040"/>
                  </a:cubicBezTo>
                  <a:cubicBezTo>
                    <a:pt x="346" y="1130"/>
                    <a:pt x="260" y="1030"/>
                    <a:pt x="304" y="1296"/>
                  </a:cubicBezTo>
                  <a:cubicBezTo>
                    <a:pt x="308" y="1320"/>
                    <a:pt x="325" y="1339"/>
                    <a:pt x="336" y="1360"/>
                  </a:cubicBezTo>
                  <a:cubicBezTo>
                    <a:pt x="344" y="1375"/>
                    <a:pt x="368" y="1369"/>
                    <a:pt x="384" y="1376"/>
                  </a:cubicBezTo>
                  <a:cubicBezTo>
                    <a:pt x="406" y="1385"/>
                    <a:pt x="427" y="1397"/>
                    <a:pt x="448" y="1408"/>
                  </a:cubicBezTo>
                  <a:cubicBezTo>
                    <a:pt x="586" y="1477"/>
                    <a:pt x="695" y="1521"/>
                    <a:pt x="848" y="1552"/>
                  </a:cubicBezTo>
                  <a:cubicBezTo>
                    <a:pt x="1006" y="1631"/>
                    <a:pt x="908" y="1603"/>
                    <a:pt x="1152" y="1584"/>
                  </a:cubicBezTo>
                  <a:cubicBezTo>
                    <a:pt x="1184" y="1573"/>
                    <a:pt x="1214" y="1556"/>
                    <a:pt x="1248" y="1552"/>
                  </a:cubicBezTo>
                  <a:cubicBezTo>
                    <a:pt x="1349" y="1541"/>
                    <a:pt x="1552" y="1520"/>
                    <a:pt x="1552" y="1520"/>
                  </a:cubicBezTo>
                  <a:cubicBezTo>
                    <a:pt x="1639" y="1491"/>
                    <a:pt x="1644" y="1504"/>
                    <a:pt x="1616" y="1392"/>
                  </a:cubicBezTo>
                  <a:cubicBezTo>
                    <a:pt x="1613" y="1380"/>
                    <a:pt x="1608" y="1368"/>
                    <a:pt x="1600" y="1360"/>
                  </a:cubicBezTo>
                  <a:cubicBezTo>
                    <a:pt x="1507" y="1267"/>
                    <a:pt x="1347" y="1274"/>
                    <a:pt x="1232" y="1264"/>
                  </a:cubicBezTo>
                  <a:cubicBezTo>
                    <a:pt x="1200" y="1248"/>
                    <a:pt x="1163" y="1237"/>
                    <a:pt x="1200" y="1200"/>
                  </a:cubicBezTo>
                  <a:close/>
                </a:path>
              </a:pathLst>
            </a:custGeom>
            <a:solidFill>
              <a:srgbClr val="99CCFF">
                <a:alpha val="50195"/>
              </a:srgbClr>
            </a:solidFill>
            <a:ln w="9525">
              <a:solidFill>
                <a:schemeClr val="tx1"/>
              </a:solidFill>
              <a:round/>
              <a:headEnd/>
              <a:tailEnd/>
            </a:ln>
          </p:spPr>
          <p:txBody>
            <a:bodyPr/>
            <a:lstStyle/>
            <a:p>
              <a:endParaRPr lang="en-US"/>
            </a:p>
          </p:txBody>
        </p:sp>
        <p:sp>
          <p:nvSpPr>
            <p:cNvPr id="22535" name="Freeform 8"/>
            <p:cNvSpPr>
              <a:spLocks/>
            </p:cNvSpPr>
            <p:nvPr/>
          </p:nvSpPr>
          <p:spPr bwMode="auto">
            <a:xfrm>
              <a:off x="1823" y="1472"/>
              <a:ext cx="1499" cy="1536"/>
            </a:xfrm>
            <a:custGeom>
              <a:avLst/>
              <a:gdLst>
                <a:gd name="T0" fmla="*/ 699 w 1499"/>
                <a:gd name="T1" fmla="*/ 112 h 1536"/>
                <a:gd name="T2" fmla="*/ 427 w 1499"/>
                <a:gd name="T3" fmla="*/ 64 h 1536"/>
                <a:gd name="T4" fmla="*/ 299 w 1499"/>
                <a:gd name="T5" fmla="*/ 32 h 1536"/>
                <a:gd name="T6" fmla="*/ 139 w 1499"/>
                <a:gd name="T7" fmla="*/ 0 h 1536"/>
                <a:gd name="T8" fmla="*/ 11 w 1499"/>
                <a:gd name="T9" fmla="*/ 48 h 1536"/>
                <a:gd name="T10" fmla="*/ 75 w 1499"/>
                <a:gd name="T11" fmla="*/ 256 h 1536"/>
                <a:gd name="T12" fmla="*/ 203 w 1499"/>
                <a:gd name="T13" fmla="*/ 480 h 1536"/>
                <a:gd name="T14" fmla="*/ 203 w 1499"/>
                <a:gd name="T15" fmla="*/ 928 h 1536"/>
                <a:gd name="T16" fmla="*/ 267 w 1499"/>
                <a:gd name="T17" fmla="*/ 1040 h 1536"/>
                <a:gd name="T18" fmla="*/ 379 w 1499"/>
                <a:gd name="T19" fmla="*/ 1024 h 1536"/>
                <a:gd name="T20" fmla="*/ 443 w 1499"/>
                <a:gd name="T21" fmla="*/ 1040 h 1536"/>
                <a:gd name="T22" fmla="*/ 411 w 1499"/>
                <a:gd name="T23" fmla="*/ 1136 h 1536"/>
                <a:gd name="T24" fmla="*/ 379 w 1499"/>
                <a:gd name="T25" fmla="*/ 1264 h 1536"/>
                <a:gd name="T26" fmla="*/ 427 w 1499"/>
                <a:gd name="T27" fmla="*/ 1408 h 1536"/>
                <a:gd name="T28" fmla="*/ 459 w 1499"/>
                <a:gd name="T29" fmla="*/ 1440 h 1536"/>
                <a:gd name="T30" fmla="*/ 475 w 1499"/>
                <a:gd name="T31" fmla="*/ 1472 h 1536"/>
                <a:gd name="T32" fmla="*/ 571 w 1499"/>
                <a:gd name="T33" fmla="*/ 1520 h 1536"/>
                <a:gd name="T34" fmla="*/ 603 w 1499"/>
                <a:gd name="T35" fmla="*/ 1536 h 1536"/>
                <a:gd name="T36" fmla="*/ 763 w 1499"/>
                <a:gd name="T37" fmla="*/ 1520 h 1536"/>
                <a:gd name="T38" fmla="*/ 955 w 1499"/>
                <a:gd name="T39" fmla="*/ 1440 h 1536"/>
                <a:gd name="T40" fmla="*/ 1163 w 1499"/>
                <a:gd name="T41" fmla="*/ 1360 h 1536"/>
                <a:gd name="T42" fmla="*/ 1227 w 1499"/>
                <a:gd name="T43" fmla="*/ 1312 h 1536"/>
                <a:gd name="T44" fmla="*/ 1323 w 1499"/>
                <a:gd name="T45" fmla="*/ 1232 h 1536"/>
                <a:gd name="T46" fmla="*/ 1211 w 1499"/>
                <a:gd name="T47" fmla="*/ 960 h 1536"/>
                <a:gd name="T48" fmla="*/ 1243 w 1499"/>
                <a:gd name="T49" fmla="*/ 880 h 1536"/>
                <a:gd name="T50" fmla="*/ 1275 w 1499"/>
                <a:gd name="T51" fmla="*/ 864 h 1536"/>
                <a:gd name="T52" fmla="*/ 1307 w 1499"/>
                <a:gd name="T53" fmla="*/ 832 h 1536"/>
                <a:gd name="T54" fmla="*/ 1371 w 1499"/>
                <a:gd name="T55" fmla="*/ 800 h 1536"/>
                <a:gd name="T56" fmla="*/ 1435 w 1499"/>
                <a:gd name="T57" fmla="*/ 752 h 1536"/>
                <a:gd name="T58" fmla="*/ 1499 w 1499"/>
                <a:gd name="T59" fmla="*/ 656 h 1536"/>
                <a:gd name="T60" fmla="*/ 1483 w 1499"/>
                <a:gd name="T61" fmla="*/ 576 h 1536"/>
                <a:gd name="T62" fmla="*/ 1451 w 1499"/>
                <a:gd name="T63" fmla="*/ 544 h 1536"/>
                <a:gd name="T64" fmla="*/ 1435 w 1499"/>
                <a:gd name="T65" fmla="*/ 512 h 1536"/>
                <a:gd name="T66" fmla="*/ 1387 w 1499"/>
                <a:gd name="T67" fmla="*/ 496 h 1536"/>
                <a:gd name="T68" fmla="*/ 1259 w 1499"/>
                <a:gd name="T69" fmla="*/ 432 h 1536"/>
                <a:gd name="T70" fmla="*/ 1131 w 1499"/>
                <a:gd name="T71" fmla="*/ 368 h 1536"/>
                <a:gd name="T72" fmla="*/ 1067 w 1499"/>
                <a:gd name="T73" fmla="*/ 320 h 1536"/>
                <a:gd name="T74" fmla="*/ 1019 w 1499"/>
                <a:gd name="T75" fmla="*/ 256 h 1536"/>
                <a:gd name="T76" fmla="*/ 907 w 1499"/>
                <a:gd name="T77" fmla="*/ 128 h 1536"/>
                <a:gd name="T78" fmla="*/ 715 w 1499"/>
                <a:gd name="T79" fmla="*/ 112 h 1536"/>
                <a:gd name="T80" fmla="*/ 667 w 1499"/>
                <a:gd name="T81" fmla="*/ 96 h 1536"/>
                <a:gd name="T82" fmla="*/ 699 w 1499"/>
                <a:gd name="T83" fmla="*/ 112 h 1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99"/>
                <a:gd name="T127" fmla="*/ 0 h 1536"/>
                <a:gd name="T128" fmla="*/ 1499 w 1499"/>
                <a:gd name="T129" fmla="*/ 1536 h 1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99" h="1536">
                  <a:moveTo>
                    <a:pt x="699" y="112"/>
                  </a:moveTo>
                  <a:cubicBezTo>
                    <a:pt x="608" y="96"/>
                    <a:pt x="516" y="86"/>
                    <a:pt x="427" y="64"/>
                  </a:cubicBezTo>
                  <a:cubicBezTo>
                    <a:pt x="384" y="53"/>
                    <a:pt x="342" y="42"/>
                    <a:pt x="299" y="32"/>
                  </a:cubicBezTo>
                  <a:cubicBezTo>
                    <a:pt x="246" y="20"/>
                    <a:pt x="139" y="0"/>
                    <a:pt x="139" y="0"/>
                  </a:cubicBezTo>
                  <a:cubicBezTo>
                    <a:pt x="135" y="1"/>
                    <a:pt x="16" y="1"/>
                    <a:pt x="11" y="48"/>
                  </a:cubicBezTo>
                  <a:cubicBezTo>
                    <a:pt x="0" y="146"/>
                    <a:pt x="40" y="173"/>
                    <a:pt x="75" y="256"/>
                  </a:cubicBezTo>
                  <a:cubicBezTo>
                    <a:pt x="116" y="355"/>
                    <a:pt x="125" y="402"/>
                    <a:pt x="203" y="480"/>
                  </a:cubicBezTo>
                  <a:cubicBezTo>
                    <a:pt x="134" y="618"/>
                    <a:pt x="185" y="780"/>
                    <a:pt x="203" y="928"/>
                  </a:cubicBezTo>
                  <a:cubicBezTo>
                    <a:pt x="217" y="1039"/>
                    <a:pt x="191" y="1015"/>
                    <a:pt x="267" y="1040"/>
                  </a:cubicBezTo>
                  <a:cubicBezTo>
                    <a:pt x="304" y="1035"/>
                    <a:pt x="341" y="1024"/>
                    <a:pt x="379" y="1024"/>
                  </a:cubicBezTo>
                  <a:cubicBezTo>
                    <a:pt x="401" y="1024"/>
                    <a:pt x="437" y="1019"/>
                    <a:pt x="443" y="1040"/>
                  </a:cubicBezTo>
                  <a:cubicBezTo>
                    <a:pt x="452" y="1072"/>
                    <a:pt x="419" y="1103"/>
                    <a:pt x="411" y="1136"/>
                  </a:cubicBezTo>
                  <a:cubicBezTo>
                    <a:pt x="400" y="1179"/>
                    <a:pt x="379" y="1264"/>
                    <a:pt x="379" y="1264"/>
                  </a:cubicBezTo>
                  <a:cubicBezTo>
                    <a:pt x="387" y="1304"/>
                    <a:pt x="394" y="1375"/>
                    <a:pt x="427" y="1408"/>
                  </a:cubicBezTo>
                  <a:cubicBezTo>
                    <a:pt x="438" y="1419"/>
                    <a:pt x="450" y="1428"/>
                    <a:pt x="459" y="1440"/>
                  </a:cubicBezTo>
                  <a:cubicBezTo>
                    <a:pt x="466" y="1450"/>
                    <a:pt x="466" y="1465"/>
                    <a:pt x="475" y="1472"/>
                  </a:cubicBezTo>
                  <a:cubicBezTo>
                    <a:pt x="503" y="1494"/>
                    <a:pt x="539" y="1504"/>
                    <a:pt x="571" y="1520"/>
                  </a:cubicBezTo>
                  <a:cubicBezTo>
                    <a:pt x="582" y="1525"/>
                    <a:pt x="603" y="1536"/>
                    <a:pt x="603" y="1536"/>
                  </a:cubicBezTo>
                  <a:cubicBezTo>
                    <a:pt x="656" y="1531"/>
                    <a:pt x="710" y="1529"/>
                    <a:pt x="763" y="1520"/>
                  </a:cubicBezTo>
                  <a:cubicBezTo>
                    <a:pt x="820" y="1510"/>
                    <a:pt x="901" y="1463"/>
                    <a:pt x="955" y="1440"/>
                  </a:cubicBezTo>
                  <a:cubicBezTo>
                    <a:pt x="1023" y="1411"/>
                    <a:pt x="1093" y="1383"/>
                    <a:pt x="1163" y="1360"/>
                  </a:cubicBezTo>
                  <a:cubicBezTo>
                    <a:pt x="1184" y="1344"/>
                    <a:pt x="1204" y="1325"/>
                    <a:pt x="1227" y="1312"/>
                  </a:cubicBezTo>
                  <a:cubicBezTo>
                    <a:pt x="1283" y="1280"/>
                    <a:pt x="1291" y="1296"/>
                    <a:pt x="1323" y="1232"/>
                  </a:cubicBezTo>
                  <a:cubicBezTo>
                    <a:pt x="1297" y="1127"/>
                    <a:pt x="1269" y="1047"/>
                    <a:pt x="1211" y="960"/>
                  </a:cubicBezTo>
                  <a:cubicBezTo>
                    <a:pt x="1222" y="933"/>
                    <a:pt x="1227" y="904"/>
                    <a:pt x="1243" y="880"/>
                  </a:cubicBezTo>
                  <a:cubicBezTo>
                    <a:pt x="1250" y="870"/>
                    <a:pt x="1265" y="871"/>
                    <a:pt x="1275" y="864"/>
                  </a:cubicBezTo>
                  <a:cubicBezTo>
                    <a:pt x="1287" y="855"/>
                    <a:pt x="1294" y="840"/>
                    <a:pt x="1307" y="832"/>
                  </a:cubicBezTo>
                  <a:cubicBezTo>
                    <a:pt x="1327" y="819"/>
                    <a:pt x="1351" y="813"/>
                    <a:pt x="1371" y="800"/>
                  </a:cubicBezTo>
                  <a:cubicBezTo>
                    <a:pt x="1492" y="719"/>
                    <a:pt x="1326" y="807"/>
                    <a:pt x="1435" y="752"/>
                  </a:cubicBezTo>
                  <a:cubicBezTo>
                    <a:pt x="1453" y="715"/>
                    <a:pt x="1481" y="693"/>
                    <a:pt x="1499" y="656"/>
                  </a:cubicBezTo>
                  <a:cubicBezTo>
                    <a:pt x="1494" y="629"/>
                    <a:pt x="1494" y="601"/>
                    <a:pt x="1483" y="576"/>
                  </a:cubicBezTo>
                  <a:cubicBezTo>
                    <a:pt x="1477" y="562"/>
                    <a:pt x="1460" y="556"/>
                    <a:pt x="1451" y="544"/>
                  </a:cubicBezTo>
                  <a:cubicBezTo>
                    <a:pt x="1444" y="534"/>
                    <a:pt x="1445" y="519"/>
                    <a:pt x="1435" y="512"/>
                  </a:cubicBezTo>
                  <a:cubicBezTo>
                    <a:pt x="1422" y="502"/>
                    <a:pt x="1402" y="503"/>
                    <a:pt x="1387" y="496"/>
                  </a:cubicBezTo>
                  <a:cubicBezTo>
                    <a:pt x="1343" y="477"/>
                    <a:pt x="1302" y="453"/>
                    <a:pt x="1259" y="432"/>
                  </a:cubicBezTo>
                  <a:cubicBezTo>
                    <a:pt x="1234" y="420"/>
                    <a:pt x="1155" y="392"/>
                    <a:pt x="1131" y="368"/>
                  </a:cubicBezTo>
                  <a:cubicBezTo>
                    <a:pt x="1091" y="328"/>
                    <a:pt x="1112" y="343"/>
                    <a:pt x="1067" y="320"/>
                  </a:cubicBezTo>
                  <a:cubicBezTo>
                    <a:pt x="1028" y="243"/>
                    <a:pt x="1080" y="337"/>
                    <a:pt x="1019" y="256"/>
                  </a:cubicBezTo>
                  <a:cubicBezTo>
                    <a:pt x="985" y="210"/>
                    <a:pt x="960" y="155"/>
                    <a:pt x="907" y="128"/>
                  </a:cubicBezTo>
                  <a:cubicBezTo>
                    <a:pt x="863" y="40"/>
                    <a:pt x="911" y="112"/>
                    <a:pt x="715" y="112"/>
                  </a:cubicBezTo>
                  <a:cubicBezTo>
                    <a:pt x="698" y="112"/>
                    <a:pt x="684" y="96"/>
                    <a:pt x="667" y="96"/>
                  </a:cubicBezTo>
                  <a:cubicBezTo>
                    <a:pt x="655" y="96"/>
                    <a:pt x="688" y="107"/>
                    <a:pt x="699" y="112"/>
                  </a:cubicBezTo>
                  <a:close/>
                </a:path>
              </a:pathLst>
            </a:custGeom>
            <a:solidFill>
              <a:srgbClr val="99CCFF">
                <a:alpha val="50195"/>
              </a:srgbClr>
            </a:solidFill>
            <a:ln w="9525">
              <a:solidFill>
                <a:schemeClr val="tx1"/>
              </a:solidFill>
              <a:round/>
              <a:headEnd/>
              <a:tailEnd/>
            </a:ln>
          </p:spPr>
          <p:txBody>
            <a:bodyPr/>
            <a:lstStyle/>
            <a:p>
              <a:endParaRPr lang="en-US"/>
            </a:p>
          </p:txBody>
        </p:sp>
        <p:sp>
          <p:nvSpPr>
            <p:cNvPr id="22536" name="Freeform 9"/>
            <p:cNvSpPr>
              <a:spLocks/>
            </p:cNvSpPr>
            <p:nvPr/>
          </p:nvSpPr>
          <p:spPr bwMode="auto">
            <a:xfrm>
              <a:off x="1007" y="2528"/>
              <a:ext cx="1800" cy="1456"/>
            </a:xfrm>
            <a:custGeom>
              <a:avLst/>
              <a:gdLst>
                <a:gd name="T0" fmla="*/ 728 w 1800"/>
                <a:gd name="T1" fmla="*/ 928 h 1456"/>
                <a:gd name="T2" fmla="*/ 904 w 1800"/>
                <a:gd name="T3" fmla="*/ 1104 h 1456"/>
                <a:gd name="T4" fmla="*/ 1032 w 1800"/>
                <a:gd name="T5" fmla="*/ 1264 h 1456"/>
                <a:gd name="T6" fmla="*/ 1176 w 1800"/>
                <a:gd name="T7" fmla="*/ 1408 h 1456"/>
                <a:gd name="T8" fmla="*/ 1240 w 1800"/>
                <a:gd name="T9" fmla="*/ 1440 h 1456"/>
                <a:gd name="T10" fmla="*/ 1272 w 1800"/>
                <a:gd name="T11" fmla="*/ 1456 h 1456"/>
                <a:gd name="T12" fmla="*/ 1432 w 1800"/>
                <a:gd name="T13" fmla="*/ 1424 h 1456"/>
                <a:gd name="T14" fmla="*/ 1496 w 1800"/>
                <a:gd name="T15" fmla="*/ 1392 h 1456"/>
                <a:gd name="T16" fmla="*/ 1592 w 1800"/>
                <a:gd name="T17" fmla="*/ 1216 h 1456"/>
                <a:gd name="T18" fmla="*/ 1464 w 1800"/>
                <a:gd name="T19" fmla="*/ 992 h 1456"/>
                <a:gd name="T20" fmla="*/ 1400 w 1800"/>
                <a:gd name="T21" fmla="*/ 880 h 1456"/>
                <a:gd name="T22" fmla="*/ 1432 w 1800"/>
                <a:gd name="T23" fmla="*/ 816 h 1456"/>
                <a:gd name="T24" fmla="*/ 1496 w 1800"/>
                <a:gd name="T25" fmla="*/ 784 h 1456"/>
                <a:gd name="T26" fmla="*/ 1624 w 1800"/>
                <a:gd name="T27" fmla="*/ 720 h 1456"/>
                <a:gd name="T28" fmla="*/ 1720 w 1800"/>
                <a:gd name="T29" fmla="*/ 672 h 1456"/>
                <a:gd name="T30" fmla="*/ 1752 w 1800"/>
                <a:gd name="T31" fmla="*/ 656 h 1456"/>
                <a:gd name="T32" fmla="*/ 1800 w 1800"/>
                <a:gd name="T33" fmla="*/ 496 h 1456"/>
                <a:gd name="T34" fmla="*/ 1704 w 1800"/>
                <a:gd name="T35" fmla="*/ 208 h 1456"/>
                <a:gd name="T36" fmla="*/ 1688 w 1800"/>
                <a:gd name="T37" fmla="*/ 176 h 1456"/>
                <a:gd name="T38" fmla="*/ 1576 w 1800"/>
                <a:gd name="T39" fmla="*/ 112 h 1456"/>
                <a:gd name="T40" fmla="*/ 1224 w 1800"/>
                <a:gd name="T41" fmla="*/ 0 h 1456"/>
                <a:gd name="T42" fmla="*/ 1144 w 1800"/>
                <a:gd name="T43" fmla="*/ 16 h 1456"/>
                <a:gd name="T44" fmla="*/ 1016 w 1800"/>
                <a:gd name="T45" fmla="*/ 96 h 1456"/>
                <a:gd name="T46" fmla="*/ 888 w 1800"/>
                <a:gd name="T47" fmla="*/ 144 h 1456"/>
                <a:gd name="T48" fmla="*/ 728 w 1800"/>
                <a:gd name="T49" fmla="*/ 176 h 1456"/>
                <a:gd name="T50" fmla="*/ 376 w 1800"/>
                <a:gd name="T51" fmla="*/ 96 h 1456"/>
                <a:gd name="T52" fmla="*/ 296 w 1800"/>
                <a:gd name="T53" fmla="*/ 16 h 1456"/>
                <a:gd name="T54" fmla="*/ 136 w 1800"/>
                <a:gd name="T55" fmla="*/ 112 h 1456"/>
                <a:gd name="T56" fmla="*/ 104 w 1800"/>
                <a:gd name="T57" fmla="*/ 352 h 1456"/>
                <a:gd name="T58" fmla="*/ 72 w 1800"/>
                <a:gd name="T59" fmla="*/ 416 h 1456"/>
                <a:gd name="T60" fmla="*/ 24 w 1800"/>
                <a:gd name="T61" fmla="*/ 544 h 1456"/>
                <a:gd name="T62" fmla="*/ 56 w 1800"/>
                <a:gd name="T63" fmla="*/ 608 h 1456"/>
                <a:gd name="T64" fmla="*/ 120 w 1800"/>
                <a:gd name="T65" fmla="*/ 640 h 1456"/>
                <a:gd name="T66" fmla="*/ 232 w 1800"/>
                <a:gd name="T67" fmla="*/ 624 h 1456"/>
                <a:gd name="T68" fmla="*/ 264 w 1800"/>
                <a:gd name="T69" fmla="*/ 608 h 1456"/>
                <a:gd name="T70" fmla="*/ 296 w 1800"/>
                <a:gd name="T71" fmla="*/ 624 h 1456"/>
                <a:gd name="T72" fmla="*/ 232 w 1800"/>
                <a:gd name="T73" fmla="*/ 864 h 1456"/>
                <a:gd name="T74" fmla="*/ 296 w 1800"/>
                <a:gd name="T75" fmla="*/ 944 h 1456"/>
                <a:gd name="T76" fmla="*/ 328 w 1800"/>
                <a:gd name="T77" fmla="*/ 976 h 1456"/>
                <a:gd name="T78" fmla="*/ 392 w 1800"/>
                <a:gd name="T79" fmla="*/ 1008 h 1456"/>
                <a:gd name="T80" fmla="*/ 504 w 1800"/>
                <a:gd name="T81" fmla="*/ 992 h 1456"/>
                <a:gd name="T82" fmla="*/ 632 w 1800"/>
                <a:gd name="T83" fmla="*/ 928 h 1456"/>
                <a:gd name="T84" fmla="*/ 728 w 1800"/>
                <a:gd name="T85" fmla="*/ 928 h 14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00"/>
                <a:gd name="T130" fmla="*/ 0 h 1456"/>
                <a:gd name="T131" fmla="*/ 1800 w 1800"/>
                <a:gd name="T132" fmla="*/ 1456 h 14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00" h="1456">
                  <a:moveTo>
                    <a:pt x="728" y="928"/>
                  </a:moveTo>
                  <a:cubicBezTo>
                    <a:pt x="837" y="964"/>
                    <a:pt x="846" y="1023"/>
                    <a:pt x="904" y="1104"/>
                  </a:cubicBezTo>
                  <a:cubicBezTo>
                    <a:pt x="942" y="1157"/>
                    <a:pt x="989" y="1214"/>
                    <a:pt x="1032" y="1264"/>
                  </a:cubicBezTo>
                  <a:cubicBezTo>
                    <a:pt x="1076" y="1315"/>
                    <a:pt x="1129" y="1361"/>
                    <a:pt x="1176" y="1408"/>
                  </a:cubicBezTo>
                  <a:cubicBezTo>
                    <a:pt x="1193" y="1425"/>
                    <a:pt x="1219" y="1429"/>
                    <a:pt x="1240" y="1440"/>
                  </a:cubicBezTo>
                  <a:cubicBezTo>
                    <a:pt x="1251" y="1445"/>
                    <a:pt x="1272" y="1456"/>
                    <a:pt x="1272" y="1456"/>
                  </a:cubicBezTo>
                  <a:cubicBezTo>
                    <a:pt x="1305" y="1450"/>
                    <a:pt x="1394" y="1438"/>
                    <a:pt x="1432" y="1424"/>
                  </a:cubicBezTo>
                  <a:cubicBezTo>
                    <a:pt x="1454" y="1416"/>
                    <a:pt x="1496" y="1392"/>
                    <a:pt x="1496" y="1392"/>
                  </a:cubicBezTo>
                  <a:cubicBezTo>
                    <a:pt x="1554" y="1306"/>
                    <a:pt x="1552" y="1296"/>
                    <a:pt x="1592" y="1216"/>
                  </a:cubicBezTo>
                  <a:cubicBezTo>
                    <a:pt x="1556" y="1143"/>
                    <a:pt x="1539" y="1030"/>
                    <a:pt x="1464" y="992"/>
                  </a:cubicBezTo>
                  <a:cubicBezTo>
                    <a:pt x="1445" y="953"/>
                    <a:pt x="1419" y="919"/>
                    <a:pt x="1400" y="880"/>
                  </a:cubicBezTo>
                  <a:cubicBezTo>
                    <a:pt x="1411" y="859"/>
                    <a:pt x="1421" y="837"/>
                    <a:pt x="1432" y="816"/>
                  </a:cubicBezTo>
                  <a:cubicBezTo>
                    <a:pt x="1443" y="795"/>
                    <a:pt x="1475" y="795"/>
                    <a:pt x="1496" y="784"/>
                  </a:cubicBezTo>
                  <a:cubicBezTo>
                    <a:pt x="1539" y="763"/>
                    <a:pt x="1581" y="741"/>
                    <a:pt x="1624" y="720"/>
                  </a:cubicBezTo>
                  <a:cubicBezTo>
                    <a:pt x="1656" y="704"/>
                    <a:pt x="1688" y="688"/>
                    <a:pt x="1720" y="672"/>
                  </a:cubicBezTo>
                  <a:cubicBezTo>
                    <a:pt x="1731" y="667"/>
                    <a:pt x="1752" y="656"/>
                    <a:pt x="1752" y="656"/>
                  </a:cubicBezTo>
                  <a:cubicBezTo>
                    <a:pt x="1777" y="606"/>
                    <a:pt x="1800" y="496"/>
                    <a:pt x="1800" y="496"/>
                  </a:cubicBezTo>
                  <a:cubicBezTo>
                    <a:pt x="1774" y="368"/>
                    <a:pt x="1766" y="312"/>
                    <a:pt x="1704" y="208"/>
                  </a:cubicBezTo>
                  <a:cubicBezTo>
                    <a:pt x="1698" y="198"/>
                    <a:pt x="1696" y="184"/>
                    <a:pt x="1688" y="176"/>
                  </a:cubicBezTo>
                  <a:cubicBezTo>
                    <a:pt x="1665" y="153"/>
                    <a:pt x="1601" y="125"/>
                    <a:pt x="1576" y="112"/>
                  </a:cubicBezTo>
                  <a:cubicBezTo>
                    <a:pt x="1465" y="57"/>
                    <a:pt x="1345" y="24"/>
                    <a:pt x="1224" y="0"/>
                  </a:cubicBezTo>
                  <a:cubicBezTo>
                    <a:pt x="1197" y="5"/>
                    <a:pt x="1170" y="9"/>
                    <a:pt x="1144" y="16"/>
                  </a:cubicBezTo>
                  <a:cubicBezTo>
                    <a:pt x="1096" y="30"/>
                    <a:pt x="1064" y="80"/>
                    <a:pt x="1016" y="96"/>
                  </a:cubicBezTo>
                  <a:cubicBezTo>
                    <a:pt x="973" y="110"/>
                    <a:pt x="932" y="133"/>
                    <a:pt x="888" y="144"/>
                  </a:cubicBezTo>
                  <a:cubicBezTo>
                    <a:pt x="835" y="157"/>
                    <a:pt x="728" y="176"/>
                    <a:pt x="728" y="176"/>
                  </a:cubicBezTo>
                  <a:cubicBezTo>
                    <a:pt x="601" y="160"/>
                    <a:pt x="494" y="143"/>
                    <a:pt x="376" y="96"/>
                  </a:cubicBezTo>
                  <a:cubicBezTo>
                    <a:pt x="344" y="64"/>
                    <a:pt x="316" y="56"/>
                    <a:pt x="296" y="16"/>
                  </a:cubicBezTo>
                  <a:cubicBezTo>
                    <a:pt x="216" y="32"/>
                    <a:pt x="173" y="37"/>
                    <a:pt x="136" y="112"/>
                  </a:cubicBezTo>
                  <a:cubicBezTo>
                    <a:pt x="135" y="122"/>
                    <a:pt x="109" y="333"/>
                    <a:pt x="104" y="352"/>
                  </a:cubicBezTo>
                  <a:cubicBezTo>
                    <a:pt x="98" y="375"/>
                    <a:pt x="81" y="394"/>
                    <a:pt x="72" y="416"/>
                  </a:cubicBezTo>
                  <a:cubicBezTo>
                    <a:pt x="0" y="595"/>
                    <a:pt x="68" y="457"/>
                    <a:pt x="24" y="544"/>
                  </a:cubicBezTo>
                  <a:cubicBezTo>
                    <a:pt x="35" y="565"/>
                    <a:pt x="45" y="587"/>
                    <a:pt x="56" y="608"/>
                  </a:cubicBezTo>
                  <a:cubicBezTo>
                    <a:pt x="67" y="629"/>
                    <a:pt x="120" y="640"/>
                    <a:pt x="120" y="640"/>
                  </a:cubicBezTo>
                  <a:cubicBezTo>
                    <a:pt x="157" y="635"/>
                    <a:pt x="195" y="632"/>
                    <a:pt x="232" y="624"/>
                  </a:cubicBezTo>
                  <a:cubicBezTo>
                    <a:pt x="244" y="621"/>
                    <a:pt x="252" y="608"/>
                    <a:pt x="264" y="608"/>
                  </a:cubicBezTo>
                  <a:cubicBezTo>
                    <a:pt x="276" y="608"/>
                    <a:pt x="285" y="619"/>
                    <a:pt x="296" y="624"/>
                  </a:cubicBezTo>
                  <a:cubicBezTo>
                    <a:pt x="260" y="696"/>
                    <a:pt x="258" y="786"/>
                    <a:pt x="232" y="864"/>
                  </a:cubicBezTo>
                  <a:cubicBezTo>
                    <a:pt x="291" y="981"/>
                    <a:pt x="232" y="896"/>
                    <a:pt x="296" y="944"/>
                  </a:cubicBezTo>
                  <a:cubicBezTo>
                    <a:pt x="308" y="953"/>
                    <a:pt x="315" y="968"/>
                    <a:pt x="328" y="976"/>
                  </a:cubicBezTo>
                  <a:cubicBezTo>
                    <a:pt x="348" y="989"/>
                    <a:pt x="392" y="1008"/>
                    <a:pt x="392" y="1008"/>
                  </a:cubicBezTo>
                  <a:cubicBezTo>
                    <a:pt x="429" y="1003"/>
                    <a:pt x="468" y="1002"/>
                    <a:pt x="504" y="992"/>
                  </a:cubicBezTo>
                  <a:cubicBezTo>
                    <a:pt x="517" y="989"/>
                    <a:pt x="614" y="928"/>
                    <a:pt x="632" y="928"/>
                  </a:cubicBezTo>
                  <a:cubicBezTo>
                    <a:pt x="664" y="928"/>
                    <a:pt x="696" y="928"/>
                    <a:pt x="728" y="928"/>
                  </a:cubicBezTo>
                  <a:close/>
                </a:path>
              </a:pathLst>
            </a:custGeom>
            <a:solidFill>
              <a:srgbClr val="99CCFF">
                <a:alpha val="50195"/>
              </a:srgbClr>
            </a:solidFill>
            <a:ln w="9525">
              <a:solidFill>
                <a:schemeClr val="tx1"/>
              </a:solidFill>
              <a:round/>
              <a:headEnd/>
              <a:tailEnd/>
            </a:ln>
          </p:spPr>
          <p:txBody>
            <a:bodyPr/>
            <a:lstStyle/>
            <a:p>
              <a:endParaRPr lang="en-US"/>
            </a:p>
          </p:txBody>
        </p:sp>
        <p:sp>
          <p:nvSpPr>
            <p:cNvPr id="22537" name="Freeform 10"/>
            <p:cNvSpPr>
              <a:spLocks/>
            </p:cNvSpPr>
            <p:nvPr/>
          </p:nvSpPr>
          <p:spPr bwMode="auto">
            <a:xfrm>
              <a:off x="3599" y="1664"/>
              <a:ext cx="1537" cy="1697"/>
            </a:xfrm>
            <a:custGeom>
              <a:avLst/>
              <a:gdLst>
                <a:gd name="T0" fmla="*/ 1217 w 1537"/>
                <a:gd name="T1" fmla="*/ 1424 h 1697"/>
                <a:gd name="T2" fmla="*/ 1153 w 1537"/>
                <a:gd name="T3" fmla="*/ 1280 h 1697"/>
                <a:gd name="T4" fmla="*/ 1297 w 1537"/>
                <a:gd name="T5" fmla="*/ 1168 h 1697"/>
                <a:gd name="T6" fmla="*/ 1393 w 1537"/>
                <a:gd name="T7" fmla="*/ 1120 h 1697"/>
                <a:gd name="T8" fmla="*/ 1441 w 1537"/>
                <a:gd name="T9" fmla="*/ 1104 h 1697"/>
                <a:gd name="T10" fmla="*/ 1537 w 1537"/>
                <a:gd name="T11" fmla="*/ 1040 h 1697"/>
                <a:gd name="T12" fmla="*/ 1489 w 1537"/>
                <a:gd name="T13" fmla="*/ 864 h 1697"/>
                <a:gd name="T14" fmla="*/ 1121 w 1537"/>
                <a:gd name="T15" fmla="*/ 656 h 1697"/>
                <a:gd name="T16" fmla="*/ 1057 w 1537"/>
                <a:gd name="T17" fmla="*/ 592 h 1697"/>
                <a:gd name="T18" fmla="*/ 1025 w 1537"/>
                <a:gd name="T19" fmla="*/ 496 h 1697"/>
                <a:gd name="T20" fmla="*/ 1009 w 1537"/>
                <a:gd name="T21" fmla="*/ 336 h 1697"/>
                <a:gd name="T22" fmla="*/ 833 w 1537"/>
                <a:gd name="T23" fmla="*/ 128 h 1697"/>
                <a:gd name="T24" fmla="*/ 577 w 1537"/>
                <a:gd name="T25" fmla="*/ 0 h 1697"/>
                <a:gd name="T26" fmla="*/ 497 w 1537"/>
                <a:gd name="T27" fmla="*/ 80 h 1697"/>
                <a:gd name="T28" fmla="*/ 545 w 1537"/>
                <a:gd name="T29" fmla="*/ 224 h 1697"/>
                <a:gd name="T30" fmla="*/ 577 w 1537"/>
                <a:gd name="T31" fmla="*/ 272 h 1697"/>
                <a:gd name="T32" fmla="*/ 609 w 1537"/>
                <a:gd name="T33" fmla="*/ 336 h 1697"/>
                <a:gd name="T34" fmla="*/ 625 w 1537"/>
                <a:gd name="T35" fmla="*/ 368 h 1697"/>
                <a:gd name="T36" fmla="*/ 577 w 1537"/>
                <a:gd name="T37" fmla="*/ 416 h 1697"/>
                <a:gd name="T38" fmla="*/ 513 w 1537"/>
                <a:gd name="T39" fmla="*/ 464 h 1697"/>
                <a:gd name="T40" fmla="*/ 273 w 1537"/>
                <a:gd name="T41" fmla="*/ 544 h 1697"/>
                <a:gd name="T42" fmla="*/ 241 w 1537"/>
                <a:gd name="T43" fmla="*/ 560 h 1697"/>
                <a:gd name="T44" fmla="*/ 337 w 1537"/>
                <a:gd name="T45" fmla="*/ 688 h 1697"/>
                <a:gd name="T46" fmla="*/ 369 w 1537"/>
                <a:gd name="T47" fmla="*/ 704 h 1697"/>
                <a:gd name="T48" fmla="*/ 97 w 1537"/>
                <a:gd name="T49" fmla="*/ 704 h 1697"/>
                <a:gd name="T50" fmla="*/ 33 w 1537"/>
                <a:gd name="T51" fmla="*/ 736 h 1697"/>
                <a:gd name="T52" fmla="*/ 33 w 1537"/>
                <a:gd name="T53" fmla="*/ 960 h 1697"/>
                <a:gd name="T54" fmla="*/ 65 w 1537"/>
                <a:gd name="T55" fmla="*/ 1088 h 1697"/>
                <a:gd name="T56" fmla="*/ 129 w 1537"/>
                <a:gd name="T57" fmla="*/ 1216 h 1697"/>
                <a:gd name="T58" fmla="*/ 145 w 1537"/>
                <a:gd name="T59" fmla="*/ 1248 h 1697"/>
                <a:gd name="T60" fmla="*/ 241 w 1537"/>
                <a:gd name="T61" fmla="*/ 1312 h 1697"/>
                <a:gd name="T62" fmla="*/ 369 w 1537"/>
                <a:gd name="T63" fmla="*/ 1344 h 1697"/>
                <a:gd name="T64" fmla="*/ 641 w 1537"/>
                <a:gd name="T65" fmla="*/ 1424 h 1697"/>
                <a:gd name="T66" fmla="*/ 673 w 1537"/>
                <a:gd name="T67" fmla="*/ 1568 h 1697"/>
                <a:gd name="T68" fmla="*/ 1025 w 1537"/>
                <a:gd name="T69" fmla="*/ 1696 h 1697"/>
                <a:gd name="T70" fmla="*/ 1425 w 1537"/>
                <a:gd name="T71" fmla="*/ 1680 h 1697"/>
                <a:gd name="T72" fmla="*/ 1409 w 1537"/>
                <a:gd name="T73" fmla="*/ 1648 h 1697"/>
                <a:gd name="T74" fmla="*/ 1377 w 1537"/>
                <a:gd name="T75" fmla="*/ 1616 h 1697"/>
                <a:gd name="T76" fmla="*/ 1313 w 1537"/>
                <a:gd name="T77" fmla="*/ 1488 h 1697"/>
                <a:gd name="T78" fmla="*/ 1281 w 1537"/>
                <a:gd name="T79" fmla="*/ 1456 h 1697"/>
                <a:gd name="T80" fmla="*/ 1265 w 1537"/>
                <a:gd name="T81" fmla="*/ 1424 h 1697"/>
                <a:gd name="T82" fmla="*/ 1217 w 1537"/>
                <a:gd name="T83" fmla="*/ 1424 h 16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37"/>
                <a:gd name="T127" fmla="*/ 0 h 1697"/>
                <a:gd name="T128" fmla="*/ 1537 w 1537"/>
                <a:gd name="T129" fmla="*/ 1697 h 16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37" h="1697">
                  <a:moveTo>
                    <a:pt x="1217" y="1424"/>
                  </a:moveTo>
                  <a:cubicBezTo>
                    <a:pt x="1191" y="1372"/>
                    <a:pt x="1168" y="1338"/>
                    <a:pt x="1153" y="1280"/>
                  </a:cubicBezTo>
                  <a:cubicBezTo>
                    <a:pt x="1182" y="1194"/>
                    <a:pt x="1224" y="1200"/>
                    <a:pt x="1297" y="1168"/>
                  </a:cubicBezTo>
                  <a:cubicBezTo>
                    <a:pt x="1330" y="1153"/>
                    <a:pt x="1359" y="1131"/>
                    <a:pt x="1393" y="1120"/>
                  </a:cubicBezTo>
                  <a:cubicBezTo>
                    <a:pt x="1409" y="1115"/>
                    <a:pt x="1425" y="1110"/>
                    <a:pt x="1441" y="1104"/>
                  </a:cubicBezTo>
                  <a:cubicBezTo>
                    <a:pt x="1479" y="1089"/>
                    <a:pt x="1500" y="1058"/>
                    <a:pt x="1537" y="1040"/>
                  </a:cubicBezTo>
                  <a:cubicBezTo>
                    <a:pt x="1535" y="1029"/>
                    <a:pt x="1527" y="883"/>
                    <a:pt x="1489" y="864"/>
                  </a:cubicBezTo>
                  <a:cubicBezTo>
                    <a:pt x="1363" y="801"/>
                    <a:pt x="1260" y="691"/>
                    <a:pt x="1121" y="656"/>
                  </a:cubicBezTo>
                  <a:cubicBezTo>
                    <a:pt x="1100" y="635"/>
                    <a:pt x="1064" y="621"/>
                    <a:pt x="1057" y="592"/>
                  </a:cubicBezTo>
                  <a:cubicBezTo>
                    <a:pt x="1038" y="516"/>
                    <a:pt x="1051" y="548"/>
                    <a:pt x="1025" y="496"/>
                  </a:cubicBezTo>
                  <a:cubicBezTo>
                    <a:pt x="1020" y="443"/>
                    <a:pt x="1017" y="389"/>
                    <a:pt x="1009" y="336"/>
                  </a:cubicBezTo>
                  <a:cubicBezTo>
                    <a:pt x="993" y="233"/>
                    <a:pt x="913" y="181"/>
                    <a:pt x="833" y="128"/>
                  </a:cubicBezTo>
                  <a:cubicBezTo>
                    <a:pt x="796" y="53"/>
                    <a:pt x="658" y="16"/>
                    <a:pt x="577" y="0"/>
                  </a:cubicBezTo>
                  <a:cubicBezTo>
                    <a:pt x="537" y="20"/>
                    <a:pt x="529" y="48"/>
                    <a:pt x="497" y="80"/>
                  </a:cubicBezTo>
                  <a:cubicBezTo>
                    <a:pt x="520" y="126"/>
                    <a:pt x="522" y="178"/>
                    <a:pt x="545" y="224"/>
                  </a:cubicBezTo>
                  <a:cubicBezTo>
                    <a:pt x="554" y="241"/>
                    <a:pt x="567" y="255"/>
                    <a:pt x="577" y="272"/>
                  </a:cubicBezTo>
                  <a:cubicBezTo>
                    <a:pt x="589" y="293"/>
                    <a:pt x="598" y="315"/>
                    <a:pt x="609" y="336"/>
                  </a:cubicBezTo>
                  <a:cubicBezTo>
                    <a:pt x="614" y="347"/>
                    <a:pt x="625" y="368"/>
                    <a:pt x="625" y="368"/>
                  </a:cubicBezTo>
                  <a:cubicBezTo>
                    <a:pt x="582" y="453"/>
                    <a:pt x="641" y="352"/>
                    <a:pt x="577" y="416"/>
                  </a:cubicBezTo>
                  <a:cubicBezTo>
                    <a:pt x="518" y="475"/>
                    <a:pt x="622" y="428"/>
                    <a:pt x="513" y="464"/>
                  </a:cubicBezTo>
                  <a:cubicBezTo>
                    <a:pt x="447" y="530"/>
                    <a:pt x="363" y="529"/>
                    <a:pt x="273" y="544"/>
                  </a:cubicBezTo>
                  <a:cubicBezTo>
                    <a:pt x="262" y="549"/>
                    <a:pt x="249" y="552"/>
                    <a:pt x="241" y="560"/>
                  </a:cubicBezTo>
                  <a:cubicBezTo>
                    <a:pt x="164" y="637"/>
                    <a:pt x="299" y="673"/>
                    <a:pt x="337" y="688"/>
                  </a:cubicBezTo>
                  <a:cubicBezTo>
                    <a:pt x="348" y="692"/>
                    <a:pt x="358" y="699"/>
                    <a:pt x="369" y="704"/>
                  </a:cubicBezTo>
                  <a:cubicBezTo>
                    <a:pt x="255" y="761"/>
                    <a:pt x="416" y="687"/>
                    <a:pt x="97" y="704"/>
                  </a:cubicBezTo>
                  <a:cubicBezTo>
                    <a:pt x="73" y="705"/>
                    <a:pt x="33" y="736"/>
                    <a:pt x="33" y="736"/>
                  </a:cubicBezTo>
                  <a:cubicBezTo>
                    <a:pt x="0" y="836"/>
                    <a:pt x="11" y="782"/>
                    <a:pt x="33" y="960"/>
                  </a:cubicBezTo>
                  <a:cubicBezTo>
                    <a:pt x="37" y="995"/>
                    <a:pt x="50" y="1052"/>
                    <a:pt x="65" y="1088"/>
                  </a:cubicBezTo>
                  <a:cubicBezTo>
                    <a:pt x="84" y="1131"/>
                    <a:pt x="108" y="1174"/>
                    <a:pt x="129" y="1216"/>
                  </a:cubicBezTo>
                  <a:cubicBezTo>
                    <a:pt x="134" y="1227"/>
                    <a:pt x="134" y="1243"/>
                    <a:pt x="145" y="1248"/>
                  </a:cubicBezTo>
                  <a:cubicBezTo>
                    <a:pt x="182" y="1266"/>
                    <a:pt x="203" y="1297"/>
                    <a:pt x="241" y="1312"/>
                  </a:cubicBezTo>
                  <a:cubicBezTo>
                    <a:pt x="310" y="1340"/>
                    <a:pt x="280" y="1320"/>
                    <a:pt x="369" y="1344"/>
                  </a:cubicBezTo>
                  <a:cubicBezTo>
                    <a:pt x="454" y="1367"/>
                    <a:pt x="557" y="1396"/>
                    <a:pt x="641" y="1424"/>
                  </a:cubicBezTo>
                  <a:cubicBezTo>
                    <a:pt x="645" y="1453"/>
                    <a:pt x="644" y="1532"/>
                    <a:pt x="673" y="1568"/>
                  </a:cubicBezTo>
                  <a:cubicBezTo>
                    <a:pt x="747" y="1661"/>
                    <a:pt x="913" y="1680"/>
                    <a:pt x="1025" y="1696"/>
                  </a:cubicBezTo>
                  <a:cubicBezTo>
                    <a:pt x="1158" y="1691"/>
                    <a:pt x="1293" y="1697"/>
                    <a:pt x="1425" y="1680"/>
                  </a:cubicBezTo>
                  <a:cubicBezTo>
                    <a:pt x="1437" y="1679"/>
                    <a:pt x="1416" y="1658"/>
                    <a:pt x="1409" y="1648"/>
                  </a:cubicBezTo>
                  <a:cubicBezTo>
                    <a:pt x="1400" y="1636"/>
                    <a:pt x="1385" y="1629"/>
                    <a:pt x="1377" y="1616"/>
                  </a:cubicBezTo>
                  <a:cubicBezTo>
                    <a:pt x="1352" y="1579"/>
                    <a:pt x="1333" y="1529"/>
                    <a:pt x="1313" y="1488"/>
                  </a:cubicBezTo>
                  <a:cubicBezTo>
                    <a:pt x="1306" y="1475"/>
                    <a:pt x="1290" y="1468"/>
                    <a:pt x="1281" y="1456"/>
                  </a:cubicBezTo>
                  <a:cubicBezTo>
                    <a:pt x="1274" y="1446"/>
                    <a:pt x="1274" y="1431"/>
                    <a:pt x="1265" y="1424"/>
                  </a:cubicBezTo>
                  <a:cubicBezTo>
                    <a:pt x="1172" y="1349"/>
                    <a:pt x="1200" y="1389"/>
                    <a:pt x="1217" y="1424"/>
                  </a:cubicBezTo>
                  <a:close/>
                </a:path>
              </a:pathLst>
            </a:custGeom>
            <a:solidFill>
              <a:srgbClr val="99CCFF">
                <a:alpha val="50195"/>
              </a:srgbClr>
            </a:solidFill>
            <a:ln w="9525">
              <a:solidFill>
                <a:schemeClr val="tx1"/>
              </a:solidFill>
              <a:round/>
              <a:headEnd/>
              <a:tailEnd/>
            </a:ln>
          </p:spPr>
          <p:txBody>
            <a:bodyPr/>
            <a:lstStyle/>
            <a:p>
              <a:endParaRPr lang="en-US"/>
            </a:p>
          </p:txBody>
        </p:sp>
        <p:sp>
          <p:nvSpPr>
            <p:cNvPr id="22538" name="Oval 11"/>
            <p:cNvSpPr>
              <a:spLocks noChangeArrowheads="1"/>
            </p:cNvSpPr>
            <p:nvPr/>
          </p:nvSpPr>
          <p:spPr bwMode="auto">
            <a:xfrm>
              <a:off x="1487" y="216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39" name="Oval 12"/>
            <p:cNvSpPr>
              <a:spLocks noChangeArrowheads="1"/>
            </p:cNvSpPr>
            <p:nvPr/>
          </p:nvSpPr>
          <p:spPr bwMode="auto">
            <a:xfrm>
              <a:off x="1439" y="296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0" name="Oval 13"/>
            <p:cNvSpPr>
              <a:spLocks noChangeArrowheads="1"/>
            </p:cNvSpPr>
            <p:nvPr/>
          </p:nvSpPr>
          <p:spPr bwMode="auto">
            <a:xfrm>
              <a:off x="2543" y="2144"/>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1" name="Oval 14"/>
            <p:cNvSpPr>
              <a:spLocks noChangeArrowheads="1"/>
            </p:cNvSpPr>
            <p:nvPr/>
          </p:nvSpPr>
          <p:spPr bwMode="auto">
            <a:xfrm>
              <a:off x="2495" y="2768"/>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2" name="Oval 15"/>
            <p:cNvSpPr>
              <a:spLocks noChangeArrowheads="1"/>
            </p:cNvSpPr>
            <p:nvPr/>
          </p:nvSpPr>
          <p:spPr bwMode="auto">
            <a:xfrm>
              <a:off x="3455" y="296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3" name="Oval 16"/>
            <p:cNvSpPr>
              <a:spLocks noChangeArrowheads="1"/>
            </p:cNvSpPr>
            <p:nvPr/>
          </p:nvSpPr>
          <p:spPr bwMode="auto">
            <a:xfrm>
              <a:off x="3455" y="224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4" name="Oval 17"/>
            <p:cNvSpPr>
              <a:spLocks noChangeArrowheads="1"/>
            </p:cNvSpPr>
            <p:nvPr/>
          </p:nvSpPr>
          <p:spPr bwMode="auto">
            <a:xfrm>
              <a:off x="4271" y="1712"/>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5" name="Oval 18"/>
            <p:cNvSpPr>
              <a:spLocks noChangeArrowheads="1"/>
            </p:cNvSpPr>
            <p:nvPr/>
          </p:nvSpPr>
          <p:spPr bwMode="auto">
            <a:xfrm>
              <a:off x="4319" y="2528"/>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6" name="Oval 19"/>
            <p:cNvSpPr>
              <a:spLocks noChangeArrowheads="1"/>
            </p:cNvSpPr>
            <p:nvPr/>
          </p:nvSpPr>
          <p:spPr bwMode="auto">
            <a:xfrm>
              <a:off x="1871" y="3104"/>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sp>
          <p:nvSpPr>
            <p:cNvPr id="22547" name="Oval 20"/>
            <p:cNvSpPr>
              <a:spLocks noChangeArrowheads="1"/>
            </p:cNvSpPr>
            <p:nvPr/>
          </p:nvSpPr>
          <p:spPr bwMode="auto">
            <a:xfrm>
              <a:off x="4607" y="3200"/>
              <a:ext cx="96" cy="96"/>
            </a:xfrm>
            <a:prstGeom prst="ellipse">
              <a:avLst/>
            </a:prstGeom>
            <a:solidFill>
              <a:srgbClr val="FF0000"/>
            </a:solidFill>
            <a:ln w="9525">
              <a:solidFill>
                <a:schemeClr val="tx1"/>
              </a:solidFill>
              <a:round/>
              <a:headEnd/>
              <a:tailEnd/>
            </a:ln>
          </p:spPr>
          <p:txBody>
            <a:bodyPr wrap="none" anchor="ctr">
              <a:spAutoFit/>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txBox="1">
            <a:spLocks noGrp="1"/>
          </p:cNvSpPr>
          <p:nvPr/>
        </p:nvSpPr>
        <p:spPr bwMode="auto">
          <a:xfrm>
            <a:off x="6553200" y="6413500"/>
            <a:ext cx="1981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068622B-9D0D-4B81-8219-28595E782B73}" type="slidenum">
              <a:rPr lang="en-US" sz="1400" b="0">
                <a:latin typeface="Times New Roman" pitchFamily="18" charset="0"/>
              </a:rPr>
              <a:pPr eaLnBrk="1" hangingPunct="1"/>
              <a:t>15</a:t>
            </a:fld>
            <a:endParaRPr lang="en-US" sz="1400" b="0">
              <a:solidFill>
                <a:srgbClr val="FBBA03"/>
              </a:solidFill>
              <a:latin typeface="Times New Roman" pitchFamily="18" charset="0"/>
            </a:endParaRPr>
          </a:p>
        </p:txBody>
      </p:sp>
      <p:sp>
        <p:nvSpPr>
          <p:cNvPr id="23555" name="Freeform 2"/>
          <p:cNvSpPr>
            <a:spLocks/>
          </p:cNvSpPr>
          <p:nvPr/>
        </p:nvSpPr>
        <p:spPr bwMode="auto">
          <a:xfrm>
            <a:off x="5956300" y="1373188"/>
            <a:ext cx="2068513" cy="1682750"/>
          </a:xfrm>
          <a:custGeom>
            <a:avLst/>
            <a:gdLst>
              <a:gd name="T0" fmla="*/ 2147483647 w 1303"/>
              <a:gd name="T1" fmla="*/ 2147483647 h 1060"/>
              <a:gd name="T2" fmla="*/ 2147483647 w 1303"/>
              <a:gd name="T3" fmla="*/ 2147483647 h 1060"/>
              <a:gd name="T4" fmla="*/ 2147483647 w 1303"/>
              <a:gd name="T5" fmla="*/ 2147483647 h 1060"/>
              <a:gd name="T6" fmla="*/ 2147483647 w 1303"/>
              <a:gd name="T7" fmla="*/ 2147483647 h 1060"/>
              <a:gd name="T8" fmla="*/ 2147483647 w 1303"/>
              <a:gd name="T9" fmla="*/ 2147483647 h 1060"/>
              <a:gd name="T10" fmla="*/ 2147483647 w 1303"/>
              <a:gd name="T11" fmla="*/ 2147483647 h 1060"/>
              <a:gd name="T12" fmla="*/ 2147483647 w 1303"/>
              <a:gd name="T13" fmla="*/ 2147483647 h 1060"/>
              <a:gd name="T14" fmla="*/ 2147483647 w 1303"/>
              <a:gd name="T15" fmla="*/ 2147483647 h 1060"/>
              <a:gd name="T16" fmla="*/ 2147483647 w 1303"/>
              <a:gd name="T17" fmla="*/ 2147483647 h 1060"/>
              <a:gd name="T18" fmla="*/ 2147483647 w 1303"/>
              <a:gd name="T19" fmla="*/ 2147483647 h 1060"/>
              <a:gd name="T20" fmla="*/ 2147483647 w 1303"/>
              <a:gd name="T21" fmla="*/ 2147483647 h 1060"/>
              <a:gd name="T22" fmla="*/ 2147483647 w 1303"/>
              <a:gd name="T23" fmla="*/ 2147483647 h 1060"/>
              <a:gd name="T24" fmla="*/ 2147483647 w 1303"/>
              <a:gd name="T25" fmla="*/ 2147483647 h 1060"/>
              <a:gd name="T26" fmla="*/ 2147483647 w 1303"/>
              <a:gd name="T27" fmla="*/ 2147483647 h 1060"/>
              <a:gd name="T28" fmla="*/ 2147483647 w 1303"/>
              <a:gd name="T29" fmla="*/ 2147483647 h 1060"/>
              <a:gd name="T30" fmla="*/ 2147483647 w 1303"/>
              <a:gd name="T31" fmla="*/ 2147483647 h 1060"/>
              <a:gd name="T32" fmla="*/ 2147483647 w 1303"/>
              <a:gd name="T33" fmla="*/ 2147483647 h 1060"/>
              <a:gd name="T34" fmla="*/ 2147483647 w 1303"/>
              <a:gd name="T35" fmla="*/ 2147483647 h 10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03"/>
              <a:gd name="T55" fmla="*/ 0 h 1060"/>
              <a:gd name="T56" fmla="*/ 1303 w 1303"/>
              <a:gd name="T57" fmla="*/ 1060 h 10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03" h="1060">
                <a:moveTo>
                  <a:pt x="335" y="177"/>
                </a:moveTo>
                <a:cubicBezTo>
                  <a:pt x="273" y="174"/>
                  <a:pt x="102" y="189"/>
                  <a:pt x="79" y="213"/>
                </a:cubicBezTo>
                <a:cubicBezTo>
                  <a:pt x="56" y="237"/>
                  <a:pt x="210" y="276"/>
                  <a:pt x="198" y="323"/>
                </a:cubicBezTo>
                <a:cubicBezTo>
                  <a:pt x="186" y="370"/>
                  <a:pt x="0" y="456"/>
                  <a:pt x="6" y="497"/>
                </a:cubicBezTo>
                <a:cubicBezTo>
                  <a:pt x="12" y="538"/>
                  <a:pt x="208" y="520"/>
                  <a:pt x="235" y="570"/>
                </a:cubicBezTo>
                <a:cubicBezTo>
                  <a:pt x="262" y="620"/>
                  <a:pt x="147" y="761"/>
                  <a:pt x="171" y="798"/>
                </a:cubicBezTo>
                <a:cubicBezTo>
                  <a:pt x="195" y="835"/>
                  <a:pt x="326" y="759"/>
                  <a:pt x="381" y="789"/>
                </a:cubicBezTo>
                <a:cubicBezTo>
                  <a:pt x="436" y="819"/>
                  <a:pt x="463" y="966"/>
                  <a:pt x="500" y="981"/>
                </a:cubicBezTo>
                <a:cubicBezTo>
                  <a:pt x="537" y="996"/>
                  <a:pt x="521" y="872"/>
                  <a:pt x="600" y="881"/>
                </a:cubicBezTo>
                <a:cubicBezTo>
                  <a:pt x="679" y="890"/>
                  <a:pt x="931" y="1060"/>
                  <a:pt x="975" y="1036"/>
                </a:cubicBezTo>
                <a:cubicBezTo>
                  <a:pt x="1019" y="1012"/>
                  <a:pt x="813" y="810"/>
                  <a:pt x="866" y="734"/>
                </a:cubicBezTo>
                <a:cubicBezTo>
                  <a:pt x="919" y="658"/>
                  <a:pt x="1287" y="623"/>
                  <a:pt x="1295" y="579"/>
                </a:cubicBezTo>
                <a:cubicBezTo>
                  <a:pt x="1303" y="535"/>
                  <a:pt x="952" y="515"/>
                  <a:pt x="911" y="469"/>
                </a:cubicBezTo>
                <a:cubicBezTo>
                  <a:pt x="870" y="423"/>
                  <a:pt x="1077" y="332"/>
                  <a:pt x="1048" y="305"/>
                </a:cubicBezTo>
                <a:cubicBezTo>
                  <a:pt x="1019" y="278"/>
                  <a:pt x="790" y="354"/>
                  <a:pt x="738" y="305"/>
                </a:cubicBezTo>
                <a:cubicBezTo>
                  <a:pt x="686" y="256"/>
                  <a:pt x="785" y="24"/>
                  <a:pt x="738" y="12"/>
                </a:cubicBezTo>
                <a:cubicBezTo>
                  <a:pt x="691" y="0"/>
                  <a:pt x="523" y="202"/>
                  <a:pt x="454" y="231"/>
                </a:cubicBezTo>
                <a:cubicBezTo>
                  <a:pt x="385" y="260"/>
                  <a:pt x="397" y="180"/>
                  <a:pt x="335" y="177"/>
                </a:cubicBezTo>
                <a:close/>
              </a:path>
            </a:pathLst>
          </a:custGeom>
          <a:solidFill>
            <a:schemeClr val="folHlink"/>
          </a:solidFill>
          <a:ln w="12700">
            <a:solidFill>
              <a:schemeClr val="tx1"/>
            </a:solidFill>
            <a:round/>
            <a:headEnd/>
            <a:tailEnd/>
          </a:ln>
        </p:spPr>
        <p:txBody>
          <a:bodyPr wrap="none">
            <a:spAutoFit/>
          </a:bodyPr>
          <a:lstStyle/>
          <a:p>
            <a:endParaRPr lang="en-US"/>
          </a:p>
        </p:txBody>
      </p:sp>
      <p:sp>
        <p:nvSpPr>
          <p:cNvPr id="23556" name="Rectangle 3"/>
          <p:cNvSpPr>
            <a:spLocks noGrp="1" noChangeArrowheads="1"/>
          </p:cNvSpPr>
          <p:nvPr>
            <p:ph type="title" idx="4294967295"/>
          </p:nvPr>
        </p:nvSpPr>
        <p:spPr/>
        <p:txBody>
          <a:bodyPr/>
          <a:lstStyle/>
          <a:p>
            <a:r>
              <a:rPr lang="en-US" smtClean="0"/>
              <a:t>The Amoeboed </a:t>
            </a:r>
            <a:r>
              <a:rPr lang="ja-JP" altLang="en-US" smtClean="0"/>
              <a:t>“</a:t>
            </a:r>
            <a:r>
              <a:rPr lang="en-US" altLang="ja-JP" smtClean="0"/>
              <a:t>cell</a:t>
            </a:r>
            <a:r>
              <a:rPr lang="ja-JP" altLang="en-US" smtClean="0"/>
              <a:t>”</a:t>
            </a:r>
            <a:r>
              <a:rPr lang="en-US" altLang="ja-JP" smtClean="0"/>
              <a:t/>
            </a:r>
            <a:br>
              <a:rPr lang="en-US" altLang="ja-JP" smtClean="0"/>
            </a:br>
            <a:r>
              <a:rPr lang="en-US" altLang="ja-JP" sz="2200" smtClean="0"/>
              <a:t>(courtesy of David Culler, UCB)</a:t>
            </a:r>
            <a:endParaRPr lang="en-US" sz="2200" smtClean="0"/>
          </a:p>
        </p:txBody>
      </p:sp>
      <p:sp>
        <p:nvSpPr>
          <p:cNvPr id="23557" name="Line 4"/>
          <p:cNvSpPr>
            <a:spLocks noChangeShapeType="1"/>
          </p:cNvSpPr>
          <p:nvPr/>
        </p:nvSpPr>
        <p:spPr bwMode="auto">
          <a:xfrm>
            <a:off x="1539875" y="5762625"/>
            <a:ext cx="63706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8" name="Line 5"/>
          <p:cNvSpPr>
            <a:spLocks noChangeShapeType="1"/>
          </p:cNvSpPr>
          <p:nvPr/>
        </p:nvSpPr>
        <p:spPr bwMode="auto">
          <a:xfrm flipH="1" flipV="1">
            <a:off x="1481138" y="1538288"/>
            <a:ext cx="28575" cy="4268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950" name="Freeform 6"/>
          <p:cNvSpPr>
            <a:spLocks/>
          </p:cNvSpPr>
          <p:nvPr/>
        </p:nvSpPr>
        <p:spPr bwMode="auto">
          <a:xfrm>
            <a:off x="1668463" y="1887538"/>
            <a:ext cx="6197600" cy="3179762"/>
          </a:xfrm>
          <a:custGeom>
            <a:avLst/>
            <a:gdLst>
              <a:gd name="T0" fmla="*/ 0 w 3904"/>
              <a:gd name="T1" fmla="*/ 0 h 2003"/>
              <a:gd name="T2" fmla="*/ 2147483647 w 3904"/>
              <a:gd name="T3" fmla="*/ 2147483647 h 2003"/>
              <a:gd name="T4" fmla="*/ 2147483647 w 3904"/>
              <a:gd name="T5" fmla="*/ 2147483647 h 2003"/>
              <a:gd name="T6" fmla="*/ 2147483647 w 3904"/>
              <a:gd name="T7" fmla="*/ 2147483647 h 2003"/>
              <a:gd name="T8" fmla="*/ 2147483647 w 3904"/>
              <a:gd name="T9" fmla="*/ 2147483647 h 2003"/>
              <a:gd name="T10" fmla="*/ 2147483647 w 3904"/>
              <a:gd name="T11" fmla="*/ 2147483647 h 2003"/>
              <a:gd name="T12" fmla="*/ 2147483647 w 3904"/>
              <a:gd name="T13" fmla="*/ 2147483647 h 2003"/>
              <a:gd name="T14" fmla="*/ 2147483647 w 3904"/>
              <a:gd name="T15" fmla="*/ 2147483647 h 2003"/>
              <a:gd name="T16" fmla="*/ 2147483647 w 3904"/>
              <a:gd name="T17" fmla="*/ 2147483647 h 2003"/>
              <a:gd name="T18" fmla="*/ 2147483647 w 3904"/>
              <a:gd name="T19" fmla="*/ 2147483647 h 2003"/>
              <a:gd name="T20" fmla="*/ 2147483647 w 3904"/>
              <a:gd name="T21" fmla="*/ 2147483647 h 2003"/>
              <a:gd name="T22" fmla="*/ 2147483647 w 3904"/>
              <a:gd name="T23" fmla="*/ 2147483647 h 2003"/>
              <a:gd name="T24" fmla="*/ 2147483647 w 3904"/>
              <a:gd name="T25" fmla="*/ 2147483647 h 2003"/>
              <a:gd name="T26" fmla="*/ 2147483647 w 3904"/>
              <a:gd name="T27" fmla="*/ 2147483647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4"/>
              <a:gd name="T43" fmla="*/ 0 h 2003"/>
              <a:gd name="T44" fmla="*/ 3904 w 3904"/>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4" h="2003">
                <a:moveTo>
                  <a:pt x="0" y="0"/>
                </a:moveTo>
                <a:cubicBezTo>
                  <a:pt x="12" y="159"/>
                  <a:pt x="24" y="318"/>
                  <a:pt x="74" y="411"/>
                </a:cubicBezTo>
                <a:cubicBezTo>
                  <a:pt x="124" y="504"/>
                  <a:pt x="250" y="516"/>
                  <a:pt x="302" y="557"/>
                </a:cubicBezTo>
                <a:cubicBezTo>
                  <a:pt x="354" y="598"/>
                  <a:pt x="353" y="580"/>
                  <a:pt x="384" y="658"/>
                </a:cubicBezTo>
                <a:cubicBezTo>
                  <a:pt x="415" y="736"/>
                  <a:pt x="445" y="913"/>
                  <a:pt x="485" y="1024"/>
                </a:cubicBezTo>
                <a:cubicBezTo>
                  <a:pt x="525" y="1135"/>
                  <a:pt x="538" y="1282"/>
                  <a:pt x="622" y="1325"/>
                </a:cubicBezTo>
                <a:cubicBezTo>
                  <a:pt x="706" y="1368"/>
                  <a:pt x="891" y="1274"/>
                  <a:pt x="988" y="1280"/>
                </a:cubicBezTo>
                <a:cubicBezTo>
                  <a:pt x="1085" y="1286"/>
                  <a:pt x="1132" y="1272"/>
                  <a:pt x="1207" y="1362"/>
                </a:cubicBezTo>
                <a:cubicBezTo>
                  <a:pt x="1282" y="1452"/>
                  <a:pt x="1235" y="1761"/>
                  <a:pt x="1436" y="1819"/>
                </a:cubicBezTo>
                <a:cubicBezTo>
                  <a:pt x="1637" y="1877"/>
                  <a:pt x="2198" y="1692"/>
                  <a:pt x="2414" y="1709"/>
                </a:cubicBezTo>
                <a:cubicBezTo>
                  <a:pt x="2630" y="1726"/>
                  <a:pt x="2624" y="1891"/>
                  <a:pt x="2734" y="1920"/>
                </a:cubicBezTo>
                <a:cubicBezTo>
                  <a:pt x="2844" y="1949"/>
                  <a:pt x="2930" y="1869"/>
                  <a:pt x="3072" y="1883"/>
                </a:cubicBezTo>
                <a:cubicBezTo>
                  <a:pt x="3214" y="1897"/>
                  <a:pt x="3445" y="2001"/>
                  <a:pt x="3584" y="2002"/>
                </a:cubicBezTo>
                <a:cubicBezTo>
                  <a:pt x="3723" y="2003"/>
                  <a:pt x="3813" y="1947"/>
                  <a:pt x="3904" y="189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38951" name="Freeform 7"/>
          <p:cNvSpPr>
            <a:spLocks/>
          </p:cNvSpPr>
          <p:nvPr/>
        </p:nvSpPr>
        <p:spPr bwMode="auto">
          <a:xfrm>
            <a:off x="1668463" y="1930400"/>
            <a:ext cx="6197600" cy="3119438"/>
          </a:xfrm>
          <a:custGeom>
            <a:avLst/>
            <a:gdLst>
              <a:gd name="T0" fmla="*/ 0 w 3904"/>
              <a:gd name="T1" fmla="*/ 0 h 1965"/>
              <a:gd name="T2" fmla="*/ 2147483647 w 3904"/>
              <a:gd name="T3" fmla="*/ 2147483647 h 1965"/>
              <a:gd name="T4" fmla="*/ 2147483647 w 3904"/>
              <a:gd name="T5" fmla="*/ 2147483647 h 1965"/>
              <a:gd name="T6" fmla="*/ 2147483647 w 3904"/>
              <a:gd name="T7" fmla="*/ 2147483647 h 1965"/>
              <a:gd name="T8" fmla="*/ 2147483647 w 3904"/>
              <a:gd name="T9" fmla="*/ 2147483647 h 1965"/>
              <a:gd name="T10" fmla="*/ 2147483647 w 3904"/>
              <a:gd name="T11" fmla="*/ 2147483647 h 1965"/>
              <a:gd name="T12" fmla="*/ 2147483647 w 3904"/>
              <a:gd name="T13" fmla="*/ 2147483647 h 1965"/>
              <a:gd name="T14" fmla="*/ 2147483647 w 3904"/>
              <a:gd name="T15" fmla="*/ 2147483647 h 1965"/>
              <a:gd name="T16" fmla="*/ 2147483647 w 3904"/>
              <a:gd name="T17" fmla="*/ 2147483647 h 1965"/>
              <a:gd name="T18" fmla="*/ 2147483647 w 3904"/>
              <a:gd name="T19" fmla="*/ 2147483647 h 1965"/>
              <a:gd name="T20" fmla="*/ 2147483647 w 3904"/>
              <a:gd name="T21" fmla="*/ 2147483647 h 1965"/>
              <a:gd name="T22" fmla="*/ 2147483647 w 3904"/>
              <a:gd name="T23" fmla="*/ 2147483647 h 1965"/>
              <a:gd name="T24" fmla="*/ 2147483647 w 3904"/>
              <a:gd name="T25" fmla="*/ 2147483647 h 1965"/>
              <a:gd name="T26" fmla="*/ 2147483647 w 3904"/>
              <a:gd name="T27" fmla="*/ 2147483647 h 1965"/>
              <a:gd name="T28" fmla="*/ 2147483647 w 3904"/>
              <a:gd name="T29" fmla="*/ 2147483647 h 1965"/>
              <a:gd name="T30" fmla="*/ 2147483647 w 3904"/>
              <a:gd name="T31" fmla="*/ 2147483647 h 1965"/>
              <a:gd name="T32" fmla="*/ 2147483647 w 3904"/>
              <a:gd name="T33" fmla="*/ 2147483647 h 1965"/>
              <a:gd name="T34" fmla="*/ 2147483647 w 3904"/>
              <a:gd name="T35" fmla="*/ 2147483647 h 19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04"/>
              <a:gd name="T55" fmla="*/ 0 h 1965"/>
              <a:gd name="T56" fmla="*/ 3904 w 3904"/>
              <a:gd name="T57" fmla="*/ 1965 h 19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04" h="1965">
                <a:moveTo>
                  <a:pt x="0" y="0"/>
                </a:moveTo>
                <a:cubicBezTo>
                  <a:pt x="32" y="126"/>
                  <a:pt x="64" y="252"/>
                  <a:pt x="101" y="320"/>
                </a:cubicBezTo>
                <a:cubicBezTo>
                  <a:pt x="138" y="388"/>
                  <a:pt x="202" y="350"/>
                  <a:pt x="220" y="411"/>
                </a:cubicBezTo>
                <a:cubicBezTo>
                  <a:pt x="238" y="472"/>
                  <a:pt x="167" y="607"/>
                  <a:pt x="211" y="686"/>
                </a:cubicBezTo>
                <a:cubicBezTo>
                  <a:pt x="255" y="765"/>
                  <a:pt x="424" y="816"/>
                  <a:pt x="485" y="887"/>
                </a:cubicBezTo>
                <a:cubicBezTo>
                  <a:pt x="546" y="958"/>
                  <a:pt x="533" y="1018"/>
                  <a:pt x="576" y="1115"/>
                </a:cubicBezTo>
                <a:cubicBezTo>
                  <a:pt x="619" y="1212"/>
                  <a:pt x="669" y="1406"/>
                  <a:pt x="741" y="1472"/>
                </a:cubicBezTo>
                <a:cubicBezTo>
                  <a:pt x="813" y="1538"/>
                  <a:pt x="951" y="1488"/>
                  <a:pt x="1006" y="1509"/>
                </a:cubicBezTo>
                <a:cubicBezTo>
                  <a:pt x="1061" y="1530"/>
                  <a:pt x="1011" y="1600"/>
                  <a:pt x="1070" y="1600"/>
                </a:cubicBezTo>
                <a:cubicBezTo>
                  <a:pt x="1129" y="1600"/>
                  <a:pt x="1282" y="1504"/>
                  <a:pt x="1363" y="1509"/>
                </a:cubicBezTo>
                <a:cubicBezTo>
                  <a:pt x="1444" y="1514"/>
                  <a:pt x="1508" y="1589"/>
                  <a:pt x="1555" y="1627"/>
                </a:cubicBezTo>
                <a:cubicBezTo>
                  <a:pt x="1602" y="1665"/>
                  <a:pt x="1585" y="1729"/>
                  <a:pt x="1646" y="1737"/>
                </a:cubicBezTo>
                <a:cubicBezTo>
                  <a:pt x="1707" y="1745"/>
                  <a:pt x="1810" y="1658"/>
                  <a:pt x="1920" y="1673"/>
                </a:cubicBezTo>
                <a:cubicBezTo>
                  <a:pt x="2030" y="1688"/>
                  <a:pt x="2165" y="1821"/>
                  <a:pt x="2304" y="1829"/>
                </a:cubicBezTo>
                <a:cubicBezTo>
                  <a:pt x="2443" y="1837"/>
                  <a:pt x="2616" y="1701"/>
                  <a:pt x="2752" y="1719"/>
                </a:cubicBezTo>
                <a:cubicBezTo>
                  <a:pt x="2888" y="1737"/>
                  <a:pt x="2987" y="1911"/>
                  <a:pt x="3118" y="1938"/>
                </a:cubicBezTo>
                <a:cubicBezTo>
                  <a:pt x="3249" y="1965"/>
                  <a:pt x="3408" y="1888"/>
                  <a:pt x="3539" y="1883"/>
                </a:cubicBezTo>
                <a:cubicBezTo>
                  <a:pt x="3670" y="1878"/>
                  <a:pt x="3787" y="1894"/>
                  <a:pt x="3904" y="1911"/>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38952" name="AutoShape 8"/>
          <p:cNvSpPr>
            <a:spLocks noChangeArrowheads="1"/>
          </p:cNvSpPr>
          <p:nvPr/>
        </p:nvSpPr>
        <p:spPr bwMode="auto">
          <a:xfrm>
            <a:off x="2800350" y="3976688"/>
            <a:ext cx="233363" cy="1117600"/>
          </a:xfrm>
          <a:prstGeom prst="upDownArrow">
            <a:avLst>
              <a:gd name="adj1" fmla="val 50000"/>
              <a:gd name="adj2" fmla="val 95782"/>
            </a:avLst>
          </a:prstGeom>
          <a:solidFill>
            <a:schemeClr val="bg1"/>
          </a:solidFill>
          <a:ln w="12700">
            <a:solidFill>
              <a:schemeClr val="tx1"/>
            </a:solidFill>
            <a:miter lim="800000"/>
            <a:headEnd/>
            <a:tailEnd/>
          </a:ln>
        </p:spPr>
        <p:txBody>
          <a:bodyPr wrap="none" anchor="ctr">
            <a:spAutoFit/>
          </a:bodyPr>
          <a:lstStyle/>
          <a:p>
            <a:endParaRPr lang="en-US"/>
          </a:p>
        </p:txBody>
      </p:sp>
      <p:grpSp>
        <p:nvGrpSpPr>
          <p:cNvPr id="2" name="Group 9"/>
          <p:cNvGrpSpPr>
            <a:grpSpLocks/>
          </p:cNvGrpSpPr>
          <p:nvPr/>
        </p:nvGrpSpPr>
        <p:grpSpPr bwMode="auto">
          <a:xfrm>
            <a:off x="1668463" y="1657350"/>
            <a:ext cx="6110287" cy="3365500"/>
            <a:chOff x="1051" y="1044"/>
            <a:chExt cx="3849" cy="2120"/>
          </a:xfrm>
        </p:grpSpPr>
        <p:sp>
          <p:nvSpPr>
            <p:cNvPr id="23572" name="Freeform 10"/>
            <p:cNvSpPr>
              <a:spLocks/>
            </p:cNvSpPr>
            <p:nvPr/>
          </p:nvSpPr>
          <p:spPr bwMode="auto">
            <a:xfrm>
              <a:off x="1051" y="1171"/>
              <a:ext cx="3849" cy="1993"/>
            </a:xfrm>
            <a:custGeom>
              <a:avLst/>
              <a:gdLst>
                <a:gd name="T0" fmla="*/ 0 w 3849"/>
                <a:gd name="T1" fmla="*/ 0 h 1993"/>
                <a:gd name="T2" fmla="*/ 238 w 3849"/>
                <a:gd name="T3" fmla="*/ 640 h 1993"/>
                <a:gd name="T4" fmla="*/ 887 w 3849"/>
                <a:gd name="T5" fmla="*/ 1417 h 1993"/>
                <a:gd name="T6" fmla="*/ 1619 w 3849"/>
                <a:gd name="T7" fmla="*/ 1709 h 1993"/>
                <a:gd name="T8" fmla="*/ 2963 w 3849"/>
                <a:gd name="T9" fmla="*/ 1929 h 1993"/>
                <a:gd name="T10" fmla="*/ 3849 w 3849"/>
                <a:gd name="T11" fmla="*/ 1993 h 1993"/>
                <a:gd name="T12" fmla="*/ 0 60000 65536"/>
                <a:gd name="T13" fmla="*/ 0 60000 65536"/>
                <a:gd name="T14" fmla="*/ 0 60000 65536"/>
                <a:gd name="T15" fmla="*/ 0 60000 65536"/>
                <a:gd name="T16" fmla="*/ 0 60000 65536"/>
                <a:gd name="T17" fmla="*/ 0 60000 65536"/>
                <a:gd name="T18" fmla="*/ 0 w 3849"/>
                <a:gd name="T19" fmla="*/ 0 h 1993"/>
                <a:gd name="T20" fmla="*/ 3849 w 3849"/>
                <a:gd name="T21" fmla="*/ 1993 h 1993"/>
              </a:gdLst>
              <a:ahLst/>
              <a:cxnLst>
                <a:cxn ang="T12">
                  <a:pos x="T0" y="T1"/>
                </a:cxn>
                <a:cxn ang="T13">
                  <a:pos x="T2" y="T3"/>
                </a:cxn>
                <a:cxn ang="T14">
                  <a:pos x="T4" y="T5"/>
                </a:cxn>
                <a:cxn ang="T15">
                  <a:pos x="T6" y="T7"/>
                </a:cxn>
                <a:cxn ang="T16">
                  <a:pos x="T8" y="T9"/>
                </a:cxn>
                <a:cxn ang="T17">
                  <a:pos x="T10" y="T11"/>
                </a:cxn>
              </a:cxnLst>
              <a:rect l="T18" t="T19" r="T20" b="T21"/>
              <a:pathLst>
                <a:path w="3849" h="1993">
                  <a:moveTo>
                    <a:pt x="0" y="0"/>
                  </a:moveTo>
                  <a:cubicBezTo>
                    <a:pt x="45" y="202"/>
                    <a:pt x="90" y="404"/>
                    <a:pt x="238" y="640"/>
                  </a:cubicBezTo>
                  <a:cubicBezTo>
                    <a:pt x="386" y="876"/>
                    <a:pt x="657" y="1239"/>
                    <a:pt x="887" y="1417"/>
                  </a:cubicBezTo>
                  <a:cubicBezTo>
                    <a:pt x="1117" y="1595"/>
                    <a:pt x="1273" y="1624"/>
                    <a:pt x="1619" y="1709"/>
                  </a:cubicBezTo>
                  <a:cubicBezTo>
                    <a:pt x="1965" y="1794"/>
                    <a:pt x="2591" y="1882"/>
                    <a:pt x="2963" y="1929"/>
                  </a:cubicBezTo>
                  <a:cubicBezTo>
                    <a:pt x="3335" y="1976"/>
                    <a:pt x="3703" y="1987"/>
                    <a:pt x="3849" y="199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73" name="Text Box 11"/>
            <p:cNvSpPr txBox="1">
              <a:spLocks noChangeArrowheads="1"/>
            </p:cNvSpPr>
            <p:nvPr/>
          </p:nvSpPr>
          <p:spPr bwMode="auto">
            <a:xfrm>
              <a:off x="1111" y="1044"/>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solidFill>
                    <a:schemeClr val="accent2"/>
                  </a:solidFill>
                </a:rPr>
                <a:t>Signal</a:t>
              </a:r>
            </a:p>
          </p:txBody>
        </p:sp>
      </p:grpSp>
      <p:sp>
        <p:nvSpPr>
          <p:cNvPr id="338956" name="Freeform 12"/>
          <p:cNvSpPr>
            <a:spLocks/>
          </p:cNvSpPr>
          <p:nvPr/>
        </p:nvSpPr>
        <p:spPr bwMode="auto">
          <a:xfrm>
            <a:off x="2074863" y="4964113"/>
            <a:ext cx="5705475" cy="217487"/>
          </a:xfrm>
          <a:custGeom>
            <a:avLst/>
            <a:gdLst>
              <a:gd name="T0" fmla="*/ 0 w 3594"/>
              <a:gd name="T1" fmla="*/ 2147483647 h 137"/>
              <a:gd name="T2" fmla="*/ 2147483647 w 3594"/>
              <a:gd name="T3" fmla="*/ 2147483647 h 137"/>
              <a:gd name="T4" fmla="*/ 2147483647 w 3594"/>
              <a:gd name="T5" fmla="*/ 2147483647 h 137"/>
              <a:gd name="T6" fmla="*/ 2147483647 w 3594"/>
              <a:gd name="T7" fmla="*/ 2147483647 h 137"/>
              <a:gd name="T8" fmla="*/ 2147483647 w 3594"/>
              <a:gd name="T9" fmla="*/ 2147483647 h 137"/>
              <a:gd name="T10" fmla="*/ 2147483647 w 3594"/>
              <a:gd name="T11" fmla="*/ 0 h 137"/>
              <a:gd name="T12" fmla="*/ 2147483647 w 3594"/>
              <a:gd name="T13" fmla="*/ 2147483647 h 137"/>
              <a:gd name="T14" fmla="*/ 2147483647 w 3594"/>
              <a:gd name="T15" fmla="*/ 2147483647 h 137"/>
              <a:gd name="T16" fmla="*/ 2147483647 w 3594"/>
              <a:gd name="T17" fmla="*/ 2147483647 h 137"/>
              <a:gd name="T18" fmla="*/ 2147483647 w 3594"/>
              <a:gd name="T19" fmla="*/ 2147483647 h 1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94"/>
              <a:gd name="T31" fmla="*/ 0 h 137"/>
              <a:gd name="T32" fmla="*/ 3594 w 3594"/>
              <a:gd name="T33" fmla="*/ 137 h 1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94" h="137">
                <a:moveTo>
                  <a:pt x="0" y="137"/>
                </a:moveTo>
                <a:cubicBezTo>
                  <a:pt x="71" y="74"/>
                  <a:pt x="142" y="11"/>
                  <a:pt x="256" y="9"/>
                </a:cubicBezTo>
                <a:cubicBezTo>
                  <a:pt x="370" y="7"/>
                  <a:pt x="550" y="123"/>
                  <a:pt x="686" y="128"/>
                </a:cubicBezTo>
                <a:cubicBezTo>
                  <a:pt x="822" y="133"/>
                  <a:pt x="951" y="36"/>
                  <a:pt x="1070" y="36"/>
                </a:cubicBezTo>
                <a:cubicBezTo>
                  <a:pt x="1189" y="36"/>
                  <a:pt x="1279" y="134"/>
                  <a:pt x="1399" y="128"/>
                </a:cubicBezTo>
                <a:cubicBezTo>
                  <a:pt x="1519" y="122"/>
                  <a:pt x="1644" y="0"/>
                  <a:pt x="1792" y="0"/>
                </a:cubicBezTo>
                <a:cubicBezTo>
                  <a:pt x="1940" y="0"/>
                  <a:pt x="2144" y="120"/>
                  <a:pt x="2286" y="128"/>
                </a:cubicBezTo>
                <a:cubicBezTo>
                  <a:pt x="2428" y="136"/>
                  <a:pt x="2489" y="47"/>
                  <a:pt x="2643" y="46"/>
                </a:cubicBezTo>
                <a:cubicBezTo>
                  <a:pt x="2797" y="45"/>
                  <a:pt x="3051" y="107"/>
                  <a:pt x="3210" y="119"/>
                </a:cubicBezTo>
                <a:cubicBezTo>
                  <a:pt x="3369" y="131"/>
                  <a:pt x="3481" y="125"/>
                  <a:pt x="3594" y="119"/>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grpSp>
        <p:nvGrpSpPr>
          <p:cNvPr id="3" name="Group 13"/>
          <p:cNvGrpSpPr>
            <a:grpSpLocks/>
          </p:cNvGrpSpPr>
          <p:nvPr/>
        </p:nvGrpSpPr>
        <p:grpSpPr bwMode="auto">
          <a:xfrm>
            <a:off x="1635125" y="4733925"/>
            <a:ext cx="6218238" cy="361950"/>
            <a:chOff x="1030" y="2982"/>
            <a:chExt cx="3917" cy="228"/>
          </a:xfrm>
        </p:grpSpPr>
        <p:sp>
          <p:nvSpPr>
            <p:cNvPr id="23570" name="Line 14"/>
            <p:cNvSpPr>
              <a:spLocks noChangeShapeType="1"/>
            </p:cNvSpPr>
            <p:nvPr/>
          </p:nvSpPr>
          <p:spPr bwMode="auto">
            <a:xfrm>
              <a:off x="1290" y="3210"/>
              <a:ext cx="3657"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71" name="Text Box 15"/>
            <p:cNvSpPr txBox="1">
              <a:spLocks noChangeArrowheads="1"/>
            </p:cNvSpPr>
            <p:nvPr/>
          </p:nvSpPr>
          <p:spPr bwMode="auto">
            <a:xfrm>
              <a:off x="1030" y="2982"/>
              <a:ext cx="4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Noise</a:t>
              </a:r>
            </a:p>
          </p:txBody>
        </p:sp>
      </p:grpSp>
      <p:sp>
        <p:nvSpPr>
          <p:cNvPr id="338960" name="AutoShape 16"/>
          <p:cNvSpPr>
            <a:spLocks noChangeArrowheads="1"/>
          </p:cNvSpPr>
          <p:nvPr/>
        </p:nvSpPr>
        <p:spPr bwMode="auto">
          <a:xfrm>
            <a:off x="2736850" y="3998913"/>
            <a:ext cx="233363" cy="1117600"/>
          </a:xfrm>
          <a:prstGeom prst="upDownArrow">
            <a:avLst>
              <a:gd name="adj1" fmla="val 50000"/>
              <a:gd name="adj2" fmla="val 95782"/>
            </a:avLst>
          </a:prstGeom>
          <a:solidFill>
            <a:schemeClr val="bg1"/>
          </a:solidFill>
          <a:ln w="12700">
            <a:solidFill>
              <a:schemeClr val="tx1"/>
            </a:solidFill>
            <a:miter lim="800000"/>
            <a:headEnd/>
            <a:tailEnd/>
          </a:ln>
        </p:spPr>
        <p:txBody>
          <a:bodyPr wrap="none" anchor="ctr">
            <a:spAutoFit/>
          </a:bodyPr>
          <a:lstStyle/>
          <a:p>
            <a:endParaRPr lang="en-US"/>
          </a:p>
        </p:txBody>
      </p:sp>
      <p:sp>
        <p:nvSpPr>
          <p:cNvPr id="23566" name="Oval 17"/>
          <p:cNvSpPr>
            <a:spLocks noChangeArrowheads="1"/>
          </p:cNvSpPr>
          <p:nvPr/>
        </p:nvSpPr>
        <p:spPr bwMode="auto">
          <a:xfrm>
            <a:off x="6880225" y="2117725"/>
            <a:ext cx="174625" cy="18891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67" name="Line 18"/>
          <p:cNvSpPr>
            <a:spLocks noChangeShapeType="1"/>
          </p:cNvSpPr>
          <p:nvPr/>
        </p:nvSpPr>
        <p:spPr bwMode="auto">
          <a:xfrm flipV="1">
            <a:off x="6953250" y="2190750"/>
            <a:ext cx="1014413"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38963" name="Freeform 19"/>
          <p:cNvSpPr>
            <a:spLocks/>
          </p:cNvSpPr>
          <p:nvPr/>
        </p:nvSpPr>
        <p:spPr bwMode="auto">
          <a:xfrm>
            <a:off x="6049963" y="1381125"/>
            <a:ext cx="1717675" cy="1570038"/>
          </a:xfrm>
          <a:custGeom>
            <a:avLst/>
            <a:gdLst>
              <a:gd name="T0" fmla="*/ 2147483647 w 1082"/>
              <a:gd name="T1" fmla="*/ 2147483647 h 989"/>
              <a:gd name="T2" fmla="*/ 2147483647 w 1082"/>
              <a:gd name="T3" fmla="*/ 2147483647 h 989"/>
              <a:gd name="T4" fmla="*/ 2147483647 w 1082"/>
              <a:gd name="T5" fmla="*/ 2147483647 h 989"/>
              <a:gd name="T6" fmla="*/ 2147483647 w 1082"/>
              <a:gd name="T7" fmla="*/ 2147483647 h 989"/>
              <a:gd name="T8" fmla="*/ 2147483647 w 1082"/>
              <a:gd name="T9" fmla="*/ 2147483647 h 989"/>
              <a:gd name="T10" fmla="*/ 2147483647 w 1082"/>
              <a:gd name="T11" fmla="*/ 2147483647 h 989"/>
              <a:gd name="T12" fmla="*/ 2147483647 w 1082"/>
              <a:gd name="T13" fmla="*/ 2147483647 h 989"/>
              <a:gd name="T14" fmla="*/ 2147483647 w 1082"/>
              <a:gd name="T15" fmla="*/ 2147483647 h 989"/>
              <a:gd name="T16" fmla="*/ 2147483647 w 1082"/>
              <a:gd name="T17" fmla="*/ 2147483647 h 989"/>
              <a:gd name="T18" fmla="*/ 2147483647 w 1082"/>
              <a:gd name="T19" fmla="*/ 2147483647 h 989"/>
              <a:gd name="T20" fmla="*/ 2147483647 w 1082"/>
              <a:gd name="T21" fmla="*/ 2147483647 h 989"/>
              <a:gd name="T22" fmla="*/ 2147483647 w 1082"/>
              <a:gd name="T23" fmla="*/ 2147483647 h 989"/>
              <a:gd name="T24" fmla="*/ 2147483647 w 1082"/>
              <a:gd name="T25" fmla="*/ 2147483647 h 989"/>
              <a:gd name="T26" fmla="*/ 2147483647 w 1082"/>
              <a:gd name="T27" fmla="*/ 2147483647 h 989"/>
              <a:gd name="T28" fmla="*/ 2147483647 w 1082"/>
              <a:gd name="T29" fmla="*/ 2147483647 h 989"/>
              <a:gd name="T30" fmla="*/ 2147483647 w 1082"/>
              <a:gd name="T31" fmla="*/ 2147483647 h 989"/>
              <a:gd name="T32" fmla="*/ 2147483647 w 1082"/>
              <a:gd name="T33" fmla="*/ 2147483647 h 989"/>
              <a:gd name="T34" fmla="*/ 2147483647 w 1082"/>
              <a:gd name="T35" fmla="*/ 2147483647 h 989"/>
              <a:gd name="T36" fmla="*/ 2147483647 w 1082"/>
              <a:gd name="T37" fmla="*/ 2147483647 h 9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2"/>
              <a:gd name="T58" fmla="*/ 0 h 989"/>
              <a:gd name="T59" fmla="*/ 1082 w 1082"/>
              <a:gd name="T60" fmla="*/ 989 h 9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2" h="989">
                <a:moveTo>
                  <a:pt x="203" y="309"/>
                </a:moveTo>
                <a:cubicBezTo>
                  <a:pt x="145" y="352"/>
                  <a:pt x="22" y="316"/>
                  <a:pt x="11" y="337"/>
                </a:cubicBezTo>
                <a:cubicBezTo>
                  <a:pt x="0" y="358"/>
                  <a:pt x="130" y="393"/>
                  <a:pt x="139" y="437"/>
                </a:cubicBezTo>
                <a:cubicBezTo>
                  <a:pt x="148" y="481"/>
                  <a:pt x="66" y="562"/>
                  <a:pt x="66" y="602"/>
                </a:cubicBezTo>
                <a:cubicBezTo>
                  <a:pt x="66" y="642"/>
                  <a:pt x="135" y="635"/>
                  <a:pt x="139" y="675"/>
                </a:cubicBezTo>
                <a:cubicBezTo>
                  <a:pt x="143" y="715"/>
                  <a:pt x="69" y="822"/>
                  <a:pt x="93" y="840"/>
                </a:cubicBezTo>
                <a:cubicBezTo>
                  <a:pt x="117" y="858"/>
                  <a:pt x="239" y="770"/>
                  <a:pt x="285" y="785"/>
                </a:cubicBezTo>
                <a:cubicBezTo>
                  <a:pt x="331" y="800"/>
                  <a:pt x="328" y="919"/>
                  <a:pt x="367" y="931"/>
                </a:cubicBezTo>
                <a:cubicBezTo>
                  <a:pt x="406" y="943"/>
                  <a:pt x="474" y="849"/>
                  <a:pt x="523" y="858"/>
                </a:cubicBezTo>
                <a:cubicBezTo>
                  <a:pt x="572" y="867"/>
                  <a:pt x="622" y="989"/>
                  <a:pt x="660" y="986"/>
                </a:cubicBezTo>
                <a:cubicBezTo>
                  <a:pt x="698" y="983"/>
                  <a:pt x="696" y="875"/>
                  <a:pt x="751" y="840"/>
                </a:cubicBezTo>
                <a:cubicBezTo>
                  <a:pt x="806" y="805"/>
                  <a:pt x="936" y="840"/>
                  <a:pt x="989" y="776"/>
                </a:cubicBezTo>
                <a:cubicBezTo>
                  <a:pt x="1042" y="712"/>
                  <a:pt x="1082" y="517"/>
                  <a:pt x="1071" y="456"/>
                </a:cubicBezTo>
                <a:cubicBezTo>
                  <a:pt x="1060" y="395"/>
                  <a:pt x="948" y="454"/>
                  <a:pt x="925" y="410"/>
                </a:cubicBezTo>
                <a:cubicBezTo>
                  <a:pt x="902" y="366"/>
                  <a:pt x="971" y="229"/>
                  <a:pt x="934" y="191"/>
                </a:cubicBezTo>
                <a:cubicBezTo>
                  <a:pt x="897" y="153"/>
                  <a:pt x="782" y="210"/>
                  <a:pt x="706" y="181"/>
                </a:cubicBezTo>
                <a:cubicBezTo>
                  <a:pt x="630" y="152"/>
                  <a:pt x="535" y="34"/>
                  <a:pt x="477" y="17"/>
                </a:cubicBezTo>
                <a:cubicBezTo>
                  <a:pt x="419" y="0"/>
                  <a:pt x="405" y="37"/>
                  <a:pt x="358" y="81"/>
                </a:cubicBezTo>
                <a:cubicBezTo>
                  <a:pt x="311" y="125"/>
                  <a:pt x="261" y="266"/>
                  <a:pt x="203" y="30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23569" name="Text Box 20"/>
          <p:cNvSpPr txBox="1">
            <a:spLocks noChangeArrowheads="1"/>
          </p:cNvSpPr>
          <p:nvPr/>
        </p:nvSpPr>
        <p:spPr bwMode="auto">
          <a:xfrm>
            <a:off x="4276725" y="5864225"/>
            <a:ext cx="1030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Distance</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8952"/>
                                        </p:tgtEl>
                                        <p:attrNameLst>
                                          <p:attrName>style.visibility</p:attrName>
                                        </p:attrNameLst>
                                      </p:cBhvr>
                                      <p:to>
                                        <p:strVal val="visible"/>
                                      </p:to>
                                    </p:set>
                                    <p:animEffect transition="in" filter="box(out)">
                                      <p:cBhvr>
                                        <p:cTn id="17" dur="1000"/>
                                        <p:tgtEl>
                                          <p:spTgt spid="338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950"/>
                                        </p:tgtEl>
                                        <p:attrNameLst>
                                          <p:attrName>style.visibility</p:attrName>
                                        </p:attrNameLst>
                                      </p:cBhvr>
                                      <p:to>
                                        <p:strVal val="visible"/>
                                      </p:to>
                                    </p:set>
                                    <p:animEffect transition="in" filter="wipe(left)">
                                      <p:cBhvr>
                                        <p:cTn id="22" dur="2000"/>
                                        <p:tgtEl>
                                          <p:spTgt spid="338950"/>
                                        </p:tgtEl>
                                      </p:cBhvr>
                                    </p:animEffect>
                                  </p:childTnLst>
                                  <p:subTnLst>
                                    <p:animClr clrSpc="rgb" dir="cw">
                                      <p:cBhvr override="childStyle">
                                        <p:cTn dur="1" fill="hold" display="0" masterRel="nextClick" afterEffect="1"/>
                                        <p:tgtEl>
                                          <p:spTgt spid="338950"/>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951"/>
                                        </p:tgtEl>
                                        <p:attrNameLst>
                                          <p:attrName>style.visibility</p:attrName>
                                        </p:attrNameLst>
                                      </p:cBhvr>
                                      <p:to>
                                        <p:strVal val="visible"/>
                                      </p:to>
                                    </p:set>
                                    <p:animEffect transition="in" filter="wipe(left)">
                                      <p:cBhvr>
                                        <p:cTn id="27" dur="1000"/>
                                        <p:tgtEl>
                                          <p:spTgt spid="3389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956"/>
                                        </p:tgtEl>
                                        <p:attrNameLst>
                                          <p:attrName>style.visibility</p:attrName>
                                        </p:attrNameLst>
                                      </p:cBhvr>
                                      <p:to>
                                        <p:strVal val="visible"/>
                                      </p:to>
                                    </p:set>
                                    <p:animEffect transition="in" filter="wipe(left)">
                                      <p:cBhvr>
                                        <p:cTn id="32" dur="2000"/>
                                        <p:tgtEl>
                                          <p:spTgt spid="338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38960"/>
                                        </p:tgtEl>
                                        <p:attrNameLst>
                                          <p:attrName>style.visibility</p:attrName>
                                        </p:attrNameLst>
                                      </p:cBhvr>
                                      <p:to>
                                        <p:strVal val="visible"/>
                                      </p:to>
                                    </p:set>
                                    <p:animEffect transition="in" filter="box(out)">
                                      <p:cBhvr>
                                        <p:cTn id="37" dur="1000"/>
                                        <p:tgtEl>
                                          <p:spTgt spid="338960"/>
                                        </p:tgtEl>
                                      </p:cBhvr>
                                    </p:animEffect>
                                  </p:childTnLst>
                                </p:cTn>
                              </p:par>
                            </p:childTnLst>
                          </p:cTn>
                        </p:par>
                        <p:par>
                          <p:cTn id="38" fill="hold" nodeType="afterGroup">
                            <p:stCondLst>
                              <p:cond delay="1000"/>
                            </p:stCondLst>
                            <p:childTnLst>
                              <p:par>
                                <p:cTn id="39" presetID="0" presetClass="path" presetSubtype="0" accel="50000" decel="50000" fill="hold" grpId="1" nodeType="afterEffect">
                                  <p:stCondLst>
                                    <p:cond delay="0"/>
                                  </p:stCondLst>
                                  <p:childTnLst>
                                    <p:animMotion origin="layout" path="M 3.05556E-6 -6.01156E-6 C 0.02482 0.00392 0.02222 0.00415 0.05555 0.0023 C 0.06614 0.00438 0.07656 0.00693 0.08732 0.00855 C 0.08507 0.01132 0.08385 0.01687 0.0809 0.0171 C 0.06996 0.01779 0.04375 0.01433 0.03003 0.01271 C 0.02048 0.00855 0.01163 0.006 0.00156 0.00438 C -0.01268 -0.00163 -0.02483 -0.00348 0.00625 -6.01156E-6 C 0.01753 0.00531 0.01857 0.00184 0.01111 0.00855 C 0.0052 0.00785 -0.00052 0.00693 -0.00643 0.00648 C -0.01702 0.00554 -0.02778 0.00716 -0.0382 0.00438 C -0.04098 0.00369 -0.03299 0.00092 -0.03021 -6.01156E-6 C -0.02292 -0.00278 -0.01528 -0.00394 -0.00799 -0.00625 C 0.00364 -0.01018 0.03038 -0.01319 0.04288 -0.01481 C 0.06493 -0.00995 0.06093 -0.01897 0.0651 -0.00417 C 0.04531 -0.00209 0.02743 0.00485 0.00781 0.00855 C 0.00277 0.01086 -0.00139 0.0141 -0.00643 0.01063 " pathEditMode="relative" ptsTypes="fffffffffffffffA">
                                      <p:cBhvr>
                                        <p:cTn id="40" dur="2000" fill="hold"/>
                                        <p:tgtEl>
                                          <p:spTgt spid="338960"/>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8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0" grpId="0" animBg="1"/>
      <p:bldP spid="338951" grpId="0" animBg="1"/>
      <p:bldP spid="338952" grpId="0" animBg="1"/>
      <p:bldP spid="338956" grpId="0" animBg="1"/>
      <p:bldP spid="338960" grpId="0" animBg="1"/>
      <p:bldP spid="338960" grpId="1" animBg="1"/>
      <p:bldP spid="3389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r>
              <a:rPr lang="en-US" smtClean="0"/>
              <a:t>Wireless Bit Errors</a:t>
            </a:r>
          </a:p>
        </p:txBody>
      </p:sp>
      <p:sp>
        <p:nvSpPr>
          <p:cNvPr id="3" name="Content Placeholder 2"/>
          <p:cNvSpPr>
            <a:spLocks noGrp="1"/>
          </p:cNvSpPr>
          <p:nvPr>
            <p:ph idx="4294967295"/>
          </p:nvPr>
        </p:nvSpPr>
        <p:spPr>
          <a:xfrm>
            <a:off x="457200" y="1143000"/>
            <a:ext cx="8229600" cy="4411663"/>
          </a:xfrm>
        </p:spPr>
        <p:txBody>
          <a:bodyPr/>
          <a:lstStyle/>
          <a:p>
            <a:r>
              <a:rPr lang="en-US" dirty="0" smtClean="0"/>
              <a:t>The lower the SNR (Signal/Noise) the higher the Bit Error Rate (BER)</a:t>
            </a:r>
          </a:p>
          <a:p>
            <a:r>
              <a:rPr lang="en-US" dirty="0" smtClean="0"/>
              <a:t>We could make the signal stronger…</a:t>
            </a:r>
          </a:p>
          <a:p>
            <a:r>
              <a:rPr lang="en-US" dirty="0" smtClean="0"/>
              <a:t>Why is this not always a good idea?</a:t>
            </a:r>
          </a:p>
          <a:p>
            <a:pPr lvl="1"/>
            <a:r>
              <a:rPr lang="en-US" dirty="0" smtClean="0"/>
              <a:t>Increased signal strength requires more power</a:t>
            </a:r>
          </a:p>
          <a:p>
            <a:pPr lvl="1"/>
            <a:r>
              <a:rPr lang="en-US" dirty="0" smtClean="0"/>
              <a:t>Increases the interference range of the sender, so you interfere with more nodes around you</a:t>
            </a:r>
          </a:p>
          <a:p>
            <a:pPr lvl="2" indent="-223838"/>
            <a:r>
              <a:rPr lang="en-US" dirty="0" smtClean="0"/>
              <a:t>And then they increase their power…….</a:t>
            </a:r>
          </a:p>
          <a:p>
            <a:r>
              <a:rPr lang="en-US" dirty="0" smtClean="0"/>
              <a:t>How would </a:t>
            </a:r>
            <a:r>
              <a:rPr lang="en-US" dirty="0" smtClean="0"/>
              <a:t>flow control behave </a:t>
            </a:r>
            <a:r>
              <a:rPr lang="en-US" dirty="0" smtClean="0"/>
              <a:t>in face of losses</a:t>
            </a:r>
            <a:r>
              <a:rPr lang="en-US" dirty="0" smtClean="0"/>
              <a:t>?</a:t>
            </a:r>
            <a:endParaRPr lang="en-US" dirty="0" smtClean="0"/>
          </a:p>
        </p:txBody>
      </p:sp>
      <p:sp>
        <p:nvSpPr>
          <p:cNvPr id="26628"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26C241D0-8AB2-4B45-A162-800838054BF8}" type="slidenum">
              <a:rPr lang="en-US" sz="1400" b="0">
                <a:latin typeface="Times New Roman" pitchFamily="18" charset="0"/>
              </a:rPr>
              <a:pPr eaLnBrk="1" hangingPunct="1"/>
              <a:t>16</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C1E1969-E57E-4467-8032-2E3F82F14608}" type="slidenum">
              <a:rPr lang="en-US" sz="1400" b="0">
                <a:latin typeface="Times New Roman" pitchFamily="18" charset="0"/>
              </a:rPr>
              <a:pPr eaLnBrk="1" hangingPunct="1"/>
              <a:t>17</a:t>
            </a:fld>
            <a:endParaRPr lang="en-US" sz="1400" b="0">
              <a:latin typeface="Times New Roman" pitchFamily="18" charset="0"/>
            </a:endParaRPr>
          </a:p>
        </p:txBody>
      </p:sp>
      <p:sp>
        <p:nvSpPr>
          <p:cNvPr id="27651" name="Rectangle 2"/>
          <p:cNvSpPr>
            <a:spLocks noGrp="1" noChangeArrowheads="1"/>
          </p:cNvSpPr>
          <p:nvPr>
            <p:ph type="ctrTitle" idx="4294967295"/>
          </p:nvPr>
        </p:nvSpPr>
        <p:spPr>
          <a:xfrm>
            <a:off x="685800" y="2130425"/>
            <a:ext cx="7772400" cy="1470025"/>
          </a:xfrm>
        </p:spPr>
        <p:txBody>
          <a:bodyPr/>
          <a:lstStyle/>
          <a:p>
            <a:pPr algn="ctr"/>
            <a:r>
              <a:rPr lang="en-US" smtClean="0">
                <a:solidFill>
                  <a:srgbClr val="0000FF"/>
                </a:solidFill>
              </a:rPr>
              <a:t>802.11</a:t>
            </a:r>
          </a:p>
        </p:txBody>
      </p:sp>
      <p:sp>
        <p:nvSpPr>
          <p:cNvPr id="27652" name="Rectangle 1"/>
          <p:cNvSpPr>
            <a:spLocks noChangeArrowheads="1"/>
          </p:cNvSpPr>
          <p:nvPr/>
        </p:nvSpPr>
        <p:spPr bwMode="auto">
          <a:xfrm>
            <a:off x="1752600" y="3443288"/>
            <a:ext cx="62055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3200"/>
              <a:t>aka - WiFi … </a:t>
            </a:r>
          </a:p>
          <a:p>
            <a:pPr algn="l"/>
            <a:r>
              <a:rPr lang="en-US" sz="3200"/>
              <a:t>What makes it special?</a:t>
            </a:r>
          </a:p>
        </p:txBody>
      </p:sp>
      <p:sp>
        <p:nvSpPr>
          <p:cNvPr id="3" name="Rectangle 2"/>
          <p:cNvSpPr>
            <a:spLocks noChangeArrowheads="1"/>
          </p:cNvSpPr>
          <p:nvPr/>
        </p:nvSpPr>
        <p:spPr bwMode="auto">
          <a:xfrm>
            <a:off x="282575" y="4800600"/>
            <a:ext cx="8861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solidFill>
                  <a:srgbClr val="FF0000"/>
                </a:solidFill>
                <a:latin typeface="Times New Roman" pitchFamily="18" charset="0"/>
              </a:rPr>
              <a:t>Deregulation</a:t>
            </a:r>
            <a:r>
              <a:rPr lang="en-US">
                <a:latin typeface="Times New Roman" pitchFamily="18" charset="0"/>
              </a:rPr>
              <a:t> &gt; Innovation &gt; Adoption &gt; Lower cost = Ubiquitous technology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r>
              <a:rPr lang="en-US" smtClean="0"/>
              <a:t>802.11 Architecture</a:t>
            </a:r>
          </a:p>
        </p:txBody>
      </p:sp>
      <p:sp>
        <p:nvSpPr>
          <p:cNvPr id="28675" name="Content Placeholder 2"/>
          <p:cNvSpPr>
            <a:spLocks noGrp="1"/>
          </p:cNvSpPr>
          <p:nvPr>
            <p:ph idx="4294967295"/>
          </p:nvPr>
        </p:nvSpPr>
        <p:spPr>
          <a:xfrm>
            <a:off x="0" y="1828800"/>
            <a:ext cx="9144000" cy="4411663"/>
          </a:xfrm>
        </p:spPr>
        <p:txBody>
          <a:bodyPr/>
          <a:lstStyle/>
          <a:p>
            <a:endParaRPr lang="en-US" smtClean="0"/>
          </a:p>
          <a:p>
            <a:pPr lvl="1"/>
            <a:endParaRPr lang="en-US" smtClean="0"/>
          </a:p>
          <a:p>
            <a:pPr lvl="1">
              <a:buFont typeface="Wingdings" pitchFamily="2" charset="2"/>
              <a:buNone/>
            </a:pPr>
            <a:endParaRPr lang="en-US" smtClean="0"/>
          </a:p>
          <a:p>
            <a:pPr lvl="1"/>
            <a:endParaRPr lang="en-US" smtClean="0"/>
          </a:p>
          <a:p>
            <a:pPr>
              <a:buFont typeface="Wingdings" pitchFamily="2" charset="2"/>
              <a:buNone/>
            </a:pPr>
            <a:endParaRPr lang="en-US" sz="2400" smtClean="0"/>
          </a:p>
          <a:p>
            <a:pPr>
              <a:lnSpc>
                <a:spcPct val="70000"/>
              </a:lnSpc>
            </a:pPr>
            <a:r>
              <a:rPr lang="en-US" sz="2200" smtClean="0"/>
              <a:t>Designed for limited area</a:t>
            </a:r>
          </a:p>
          <a:p>
            <a:r>
              <a:rPr lang="en-US" sz="2200" smtClean="0"/>
              <a:t>AP</a:t>
            </a:r>
            <a:r>
              <a:rPr lang="ja-JP" altLang="en-US" sz="2200" smtClean="0"/>
              <a:t>’</a:t>
            </a:r>
            <a:r>
              <a:rPr lang="en-US" altLang="ja-JP" sz="2200" smtClean="0"/>
              <a:t>s (Access Points) set to specific channel</a:t>
            </a:r>
          </a:p>
          <a:p>
            <a:r>
              <a:rPr lang="en-US" sz="2200" smtClean="0"/>
              <a:t>Broadcast beacon messages with </a:t>
            </a:r>
            <a:r>
              <a:rPr lang="en-US" sz="2000" smtClean="0"/>
              <a:t>SSID (Service Set Identifier) and MAC Address periodically</a:t>
            </a:r>
          </a:p>
          <a:p>
            <a:r>
              <a:rPr lang="en-US" sz="2200" smtClean="0"/>
              <a:t>Hosts scan all the channels to discover the AP</a:t>
            </a:r>
            <a:r>
              <a:rPr lang="ja-JP" altLang="en-US" sz="2200" smtClean="0"/>
              <a:t>’</a:t>
            </a:r>
            <a:r>
              <a:rPr lang="en-US" altLang="ja-JP" sz="2200" smtClean="0"/>
              <a:t>s</a:t>
            </a:r>
          </a:p>
          <a:p>
            <a:pPr lvl="1"/>
            <a:r>
              <a:rPr lang="en-US" sz="2000" smtClean="0"/>
              <a:t>Host associates with AP</a:t>
            </a:r>
          </a:p>
        </p:txBody>
      </p:sp>
      <p:sp>
        <p:nvSpPr>
          <p:cNvPr id="2867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4DCD2F4-038A-45A6-8363-0F9CDFBBFAEE}" type="slidenum">
              <a:rPr lang="en-US" sz="1400" b="0">
                <a:latin typeface="Times New Roman" pitchFamily="18" charset="0"/>
              </a:rPr>
              <a:pPr eaLnBrk="1" hangingPunct="1"/>
              <a:t>18</a:t>
            </a:fld>
            <a:endParaRPr lang="en-US" sz="1400" b="0">
              <a:latin typeface="Times New Roman" pitchFamily="18" charset="0"/>
            </a:endParaRPr>
          </a:p>
        </p:txBody>
      </p:sp>
      <p:pic>
        <p:nvPicPr>
          <p:cNvPr id="28677" name="Picture 2" descr="C:\Documents and Settings\Administrator\Desktop\temp\KuroseRoss4e_gifs\ch06_gif\fig06_07.gif"/>
          <p:cNvPicPr>
            <a:picLocks noChangeAspect="1" noChangeArrowheads="1"/>
          </p:cNvPicPr>
          <p:nvPr/>
        </p:nvPicPr>
        <p:blipFill rotWithShape="1">
          <a:blip r:embed="rId3">
            <a:extLst>
              <a:ext uri="{28A0092B-C50C-407E-A947-70E740481C1C}">
                <a14:useLocalDpi xmlns:a14="http://schemas.microsoft.com/office/drawing/2010/main" val="0"/>
              </a:ext>
            </a:extLst>
          </a:blip>
          <a:srcRect b="7907"/>
          <a:stretch/>
        </p:blipFill>
        <p:spPr bwMode="auto">
          <a:xfrm>
            <a:off x="4191000" y="1160464"/>
            <a:ext cx="4800600" cy="321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7"/>
          <p:cNvSpPr>
            <a:spLocks noChangeShapeType="1"/>
          </p:cNvSpPr>
          <p:nvPr/>
        </p:nvSpPr>
        <p:spPr bwMode="auto">
          <a:xfrm flipV="1">
            <a:off x="2651125" y="1981200"/>
            <a:ext cx="2454275" cy="838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 name="Text Box 29"/>
          <p:cNvSpPr txBox="1">
            <a:spLocks noChangeArrowheads="1"/>
          </p:cNvSpPr>
          <p:nvPr/>
        </p:nvSpPr>
        <p:spPr bwMode="auto">
          <a:xfrm>
            <a:off x="76200" y="2438400"/>
            <a:ext cx="2606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r>
              <a:rPr lang="en-US">
                <a:latin typeface="Comic Sans MS" pitchFamily="66" charset="0"/>
              </a:rPr>
              <a:t>802.11 frames exchanges</a:t>
            </a:r>
          </a:p>
        </p:txBody>
      </p:sp>
      <p:sp>
        <p:nvSpPr>
          <p:cNvPr id="9" name="Line 27"/>
          <p:cNvSpPr>
            <a:spLocks noChangeShapeType="1"/>
          </p:cNvSpPr>
          <p:nvPr/>
        </p:nvSpPr>
        <p:spPr bwMode="auto">
          <a:xfrm flipV="1">
            <a:off x="5943600" y="2133600"/>
            <a:ext cx="685800" cy="1295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 name="Text Box 29"/>
          <p:cNvSpPr txBox="1">
            <a:spLocks noChangeArrowheads="1"/>
          </p:cNvSpPr>
          <p:nvPr/>
        </p:nvSpPr>
        <p:spPr bwMode="auto">
          <a:xfrm>
            <a:off x="4343400" y="3482975"/>
            <a:ext cx="2606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r>
              <a:rPr lang="en-US">
                <a:latin typeface="Comic Sans MS" pitchFamily="66" charset="0"/>
              </a:rPr>
              <a:t>802.3 (Ethernet) frames exchanged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381000"/>
            <a:ext cx="8839200" cy="685800"/>
          </a:xfrm>
        </p:spPr>
        <p:txBody>
          <a:bodyPr/>
          <a:lstStyle/>
          <a:p>
            <a:r>
              <a:rPr lang="en-US" smtClean="0"/>
              <a:t>Wireless Multiple Access Technique?</a:t>
            </a:r>
          </a:p>
        </p:txBody>
      </p:sp>
      <p:sp>
        <p:nvSpPr>
          <p:cNvPr id="3" name="Content Placeholder 2"/>
          <p:cNvSpPr>
            <a:spLocks noGrp="1"/>
          </p:cNvSpPr>
          <p:nvPr>
            <p:ph idx="1"/>
          </p:nvPr>
        </p:nvSpPr>
        <p:spPr/>
        <p:txBody>
          <a:bodyPr/>
          <a:lstStyle/>
          <a:p>
            <a:r>
              <a:rPr lang="en-US" smtClean="0"/>
              <a:t>Carrier Sense?</a:t>
            </a:r>
          </a:p>
          <a:p>
            <a:pPr lvl="1"/>
            <a:r>
              <a:rPr lang="en-US" smtClean="0"/>
              <a:t>Sender can listen before sending</a:t>
            </a:r>
          </a:p>
          <a:p>
            <a:pPr lvl="1"/>
            <a:r>
              <a:rPr lang="en-US" smtClean="0"/>
              <a:t>What does that tell the sender?</a:t>
            </a:r>
          </a:p>
          <a:p>
            <a:pPr lvl="1"/>
            <a:endParaRPr lang="en-US" smtClean="0"/>
          </a:p>
          <a:p>
            <a:r>
              <a:rPr lang="en-US" smtClean="0"/>
              <a:t>Collision Detection?</a:t>
            </a:r>
          </a:p>
          <a:p>
            <a:pPr lvl="1"/>
            <a:r>
              <a:rPr lang="en-US" smtClean="0"/>
              <a:t>Where do collisions occur?</a:t>
            </a:r>
          </a:p>
          <a:p>
            <a:pPr lvl="1"/>
            <a:r>
              <a:rPr lang="en-US" smtClean="0"/>
              <a:t>How can you detect them?</a:t>
            </a: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F8163081-007A-462D-9E79-3C33C66D239E}" type="slidenum">
              <a:rPr lang="en-US" sz="1400" b="0">
                <a:latin typeface="Times New Roman" pitchFamily="18" charset="0"/>
              </a:rPr>
              <a:pPr eaLnBrk="1" hangingPunct="1"/>
              <a:t>19</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19FC67E-8CB1-4539-A1FC-0A929B4BFBA1}" type="slidenum">
              <a:rPr lang="en-US" sz="1400" b="0">
                <a:latin typeface="Times New Roman" pitchFamily="18" charset="0"/>
              </a:rPr>
              <a:pPr eaLnBrk="1" hangingPunct="1"/>
              <a:t>2</a:t>
            </a:fld>
            <a:endParaRPr lang="en-US" sz="1400" b="0">
              <a:latin typeface="Times New Roman" pitchFamily="18" charset="0"/>
            </a:endParaRPr>
          </a:p>
        </p:txBody>
      </p:sp>
      <p:pic>
        <p:nvPicPr>
          <p:cNvPr id="51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E434F1E-FF59-4DA7-BDE8-2A3CAAD581C5}" type="slidenum">
              <a:rPr lang="en-US" sz="1400" b="0">
                <a:latin typeface="Times New Roman" pitchFamily="18" charset="0"/>
              </a:rPr>
              <a:pPr eaLnBrk="1" hangingPunct="1"/>
              <a:t>20</a:t>
            </a:fld>
            <a:endParaRPr lang="en-US" sz="1400" b="0">
              <a:latin typeface="Times New Roman" pitchFamily="18" charset="0"/>
            </a:endParaRPr>
          </a:p>
        </p:txBody>
      </p:sp>
      <p:sp>
        <p:nvSpPr>
          <p:cNvPr id="943106" name="Rectangle 2"/>
          <p:cNvSpPr>
            <a:spLocks noGrp="1" noChangeArrowheads="1"/>
          </p:cNvSpPr>
          <p:nvPr>
            <p:ph type="body" idx="4294967295"/>
          </p:nvPr>
        </p:nvSpPr>
        <p:spPr/>
        <p:txBody>
          <a:bodyPr/>
          <a:lstStyle/>
          <a:p>
            <a:endParaRPr lang="en-US" smtClean="0"/>
          </a:p>
          <a:p>
            <a:endParaRPr lang="en-US" smtClean="0"/>
          </a:p>
          <a:p>
            <a:endParaRPr lang="en-US" smtClean="0"/>
          </a:p>
          <a:p>
            <a:endParaRPr lang="en-US" smtClean="0"/>
          </a:p>
          <a:p>
            <a:endParaRPr lang="en-US" smtClean="0"/>
          </a:p>
          <a:p>
            <a:endParaRPr lang="en-US" sz="2400" smtClean="0"/>
          </a:p>
          <a:p>
            <a:r>
              <a:rPr lang="en-US" sz="2400" smtClean="0"/>
              <a:t>A and C can both send to B but </a:t>
            </a:r>
            <a:r>
              <a:rPr lang="en-US" sz="2400" smtClean="0">
                <a:solidFill>
                  <a:srgbClr val="FF0000"/>
                </a:solidFill>
              </a:rPr>
              <a:t>can</a:t>
            </a:r>
            <a:r>
              <a:rPr lang="ja-JP" altLang="en-US" sz="2400" smtClean="0">
                <a:solidFill>
                  <a:srgbClr val="FF0000"/>
                </a:solidFill>
              </a:rPr>
              <a:t>’</a:t>
            </a:r>
            <a:r>
              <a:rPr lang="en-US" altLang="ja-JP" sz="2400" smtClean="0">
                <a:solidFill>
                  <a:srgbClr val="FF0000"/>
                </a:solidFill>
              </a:rPr>
              <a:t>t hear each other</a:t>
            </a:r>
            <a:endParaRPr lang="en-US" altLang="ja-JP" sz="2400" smtClean="0"/>
          </a:p>
          <a:p>
            <a:pPr marL="742950" lvl="1" indent="-285750"/>
            <a:r>
              <a:rPr lang="en-US" smtClean="0"/>
              <a:t>A is a </a:t>
            </a:r>
            <a:r>
              <a:rPr lang="en-US" i="1" smtClean="0"/>
              <a:t>hidden terminal</a:t>
            </a:r>
            <a:r>
              <a:rPr lang="en-US" smtClean="0"/>
              <a:t> for C and vice versa</a:t>
            </a:r>
          </a:p>
          <a:p>
            <a:r>
              <a:rPr lang="en-US" sz="2400" smtClean="0"/>
              <a:t>Carrier Sense will be </a:t>
            </a:r>
            <a:r>
              <a:rPr lang="en-US" sz="2400" smtClean="0">
                <a:solidFill>
                  <a:srgbClr val="FF0000"/>
                </a:solidFill>
              </a:rPr>
              <a:t>ineffective</a:t>
            </a:r>
            <a:endParaRPr lang="en-US" sz="2400" smtClean="0"/>
          </a:p>
        </p:txBody>
      </p:sp>
      <p:sp>
        <p:nvSpPr>
          <p:cNvPr id="943107" name="Oval 3"/>
          <p:cNvSpPr>
            <a:spLocks noChangeArrowheads="1"/>
          </p:cNvSpPr>
          <p:nvPr/>
        </p:nvSpPr>
        <p:spPr bwMode="auto">
          <a:xfrm>
            <a:off x="3733800" y="1905000"/>
            <a:ext cx="3200400" cy="1752600"/>
          </a:xfrm>
          <a:prstGeom prst="ellipse">
            <a:avLst/>
          </a:prstGeom>
          <a:solidFill>
            <a:srgbClr val="FFFF00">
              <a:alpha val="50195"/>
            </a:srgbClr>
          </a:solidFill>
          <a:ln w="9525">
            <a:solidFill>
              <a:schemeClr val="tx1"/>
            </a:solidFill>
            <a:miter lim="800000"/>
            <a:headEnd/>
            <a:tailEnd/>
          </a:ln>
        </p:spPr>
        <p:txBody>
          <a:bodyPr anchor="ctr">
            <a:spAutoFit/>
          </a:bodyPr>
          <a:lstStyle/>
          <a:p>
            <a:endParaRPr lang="en-US"/>
          </a:p>
        </p:txBody>
      </p:sp>
      <p:sp>
        <p:nvSpPr>
          <p:cNvPr id="30725" name="Rectangle 4"/>
          <p:cNvSpPr>
            <a:spLocks noGrp="1" noChangeArrowheads="1"/>
          </p:cNvSpPr>
          <p:nvPr>
            <p:ph type="title" idx="4294967295"/>
          </p:nvPr>
        </p:nvSpPr>
        <p:spPr/>
        <p:txBody>
          <a:bodyPr/>
          <a:lstStyle/>
          <a:p>
            <a:r>
              <a:rPr lang="en-US" smtClean="0"/>
              <a:t>Hidden Terminals</a:t>
            </a:r>
          </a:p>
        </p:txBody>
      </p:sp>
      <p:sp>
        <p:nvSpPr>
          <p:cNvPr id="943109" name="Oval 5"/>
          <p:cNvSpPr>
            <a:spLocks noChangeArrowheads="1"/>
          </p:cNvSpPr>
          <p:nvPr/>
        </p:nvSpPr>
        <p:spPr bwMode="auto">
          <a:xfrm>
            <a:off x="1447800" y="1905000"/>
            <a:ext cx="3200400" cy="1752600"/>
          </a:xfrm>
          <a:prstGeom prst="ellipse">
            <a:avLst/>
          </a:prstGeom>
          <a:solidFill>
            <a:srgbClr val="FFFF00">
              <a:alpha val="50195"/>
            </a:srgbClr>
          </a:solidFill>
          <a:ln w="9525">
            <a:solidFill>
              <a:schemeClr val="tx1"/>
            </a:solidFill>
            <a:miter lim="800000"/>
            <a:headEnd/>
            <a:tailEnd/>
          </a:ln>
        </p:spPr>
        <p:txBody>
          <a:bodyPr anchor="ctr">
            <a:spAutoFit/>
          </a:bodyPr>
          <a:lstStyle/>
          <a:p>
            <a:endParaRPr lang="en-US"/>
          </a:p>
        </p:txBody>
      </p:sp>
      <p:sp>
        <p:nvSpPr>
          <p:cNvPr id="30727" name="Rectangle 6"/>
          <p:cNvSpPr>
            <a:spLocks noChangeArrowheads="1"/>
          </p:cNvSpPr>
          <p:nvPr/>
        </p:nvSpPr>
        <p:spPr bwMode="auto">
          <a:xfrm>
            <a:off x="2849563" y="2586038"/>
            <a:ext cx="396875" cy="466725"/>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eaLnBrk="0" hangingPunct="0"/>
            <a:r>
              <a:rPr lang="en-US" sz="2400" b="0"/>
              <a:t>A</a:t>
            </a:r>
          </a:p>
        </p:txBody>
      </p:sp>
      <p:sp>
        <p:nvSpPr>
          <p:cNvPr id="30728" name="Rectangle 7"/>
          <p:cNvSpPr>
            <a:spLocks noChangeArrowheads="1"/>
          </p:cNvSpPr>
          <p:nvPr/>
        </p:nvSpPr>
        <p:spPr bwMode="auto">
          <a:xfrm>
            <a:off x="4038600" y="2586038"/>
            <a:ext cx="396875" cy="466725"/>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eaLnBrk="0" hangingPunct="0"/>
            <a:r>
              <a:rPr lang="en-US" sz="2400" b="0"/>
              <a:t>B</a:t>
            </a:r>
          </a:p>
        </p:txBody>
      </p:sp>
      <p:sp>
        <p:nvSpPr>
          <p:cNvPr id="30729" name="Rectangle 8"/>
          <p:cNvSpPr>
            <a:spLocks noChangeArrowheads="1"/>
          </p:cNvSpPr>
          <p:nvPr/>
        </p:nvSpPr>
        <p:spPr bwMode="auto">
          <a:xfrm>
            <a:off x="5148263" y="2586038"/>
            <a:ext cx="414337" cy="466725"/>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eaLnBrk="0" hangingPunct="0"/>
            <a:r>
              <a:rPr lang="en-US" sz="2400" b="0"/>
              <a:t>C</a:t>
            </a:r>
          </a:p>
        </p:txBody>
      </p:sp>
      <p:sp>
        <p:nvSpPr>
          <p:cNvPr id="943113" name="Line 9"/>
          <p:cNvSpPr>
            <a:spLocks noChangeShapeType="1"/>
          </p:cNvSpPr>
          <p:nvPr/>
        </p:nvSpPr>
        <p:spPr bwMode="auto">
          <a:xfrm>
            <a:off x="3200400" y="2819400"/>
            <a:ext cx="838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43114" name="Line 10"/>
          <p:cNvSpPr>
            <a:spLocks noChangeShapeType="1"/>
          </p:cNvSpPr>
          <p:nvPr/>
        </p:nvSpPr>
        <p:spPr bwMode="auto">
          <a:xfrm flipH="1">
            <a:off x="4419600" y="2819400"/>
            <a:ext cx="838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43115" name="Line 11"/>
          <p:cNvSpPr>
            <a:spLocks noChangeShapeType="1"/>
          </p:cNvSpPr>
          <p:nvPr/>
        </p:nvSpPr>
        <p:spPr bwMode="auto">
          <a:xfrm>
            <a:off x="3810000" y="3733800"/>
            <a:ext cx="3124200" cy="0"/>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43116" name="Text Box 12"/>
          <p:cNvSpPr txBox="1">
            <a:spLocks noChangeArrowheads="1"/>
          </p:cNvSpPr>
          <p:nvPr/>
        </p:nvSpPr>
        <p:spPr bwMode="auto">
          <a:xfrm>
            <a:off x="4344988" y="3657600"/>
            <a:ext cx="2132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2400" b="0"/>
              <a:t>transmit range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31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31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31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31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3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31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431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310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3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animBg="1"/>
      <p:bldP spid="943109" grpId="0" animBg="1"/>
      <p:bldP spid="943113" grpId="0" animBg="1"/>
      <p:bldP spid="943114" grpId="0" animBg="1"/>
      <p:bldP spid="943115" grpId="0" animBg="1"/>
      <p:bldP spid="94311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1567894-5E0B-4495-876D-ACCD3F963E11}" type="slidenum">
              <a:rPr lang="en-US" sz="1400" b="0">
                <a:latin typeface="Times New Roman" pitchFamily="18" charset="0"/>
              </a:rPr>
              <a:pPr eaLnBrk="1" hangingPunct="1"/>
              <a:t>21</a:t>
            </a:fld>
            <a:endParaRPr lang="en-US" sz="1400" b="0">
              <a:latin typeface="Times New Roman" pitchFamily="18" charset="0"/>
            </a:endParaRPr>
          </a:p>
        </p:txBody>
      </p:sp>
      <p:sp>
        <p:nvSpPr>
          <p:cNvPr id="31747" name="Rectangle 2"/>
          <p:cNvSpPr>
            <a:spLocks noGrp="1" noChangeArrowheads="1"/>
          </p:cNvSpPr>
          <p:nvPr>
            <p:ph type="title" idx="4294967295"/>
          </p:nvPr>
        </p:nvSpPr>
        <p:spPr/>
        <p:txBody>
          <a:bodyPr/>
          <a:lstStyle/>
          <a:p>
            <a:r>
              <a:rPr lang="en-US" smtClean="0"/>
              <a:t>Exposed Terminals</a:t>
            </a:r>
          </a:p>
        </p:txBody>
      </p:sp>
      <p:sp>
        <p:nvSpPr>
          <p:cNvPr id="1078275" name="Rectangle 3"/>
          <p:cNvSpPr>
            <a:spLocks noGrp="1" noChangeArrowheads="1"/>
          </p:cNvSpPr>
          <p:nvPr>
            <p:ph type="body" idx="4294967295"/>
          </p:nvPr>
        </p:nvSpPr>
        <p:spPr>
          <a:xfrm>
            <a:off x="304800" y="2057400"/>
            <a:ext cx="8382000" cy="4114800"/>
          </a:xfrm>
        </p:spPr>
        <p:txBody>
          <a:bodyPr/>
          <a:lstStyle/>
          <a:p>
            <a:pPr>
              <a:lnSpc>
                <a:spcPct val="90000"/>
              </a:lnSpc>
            </a:pPr>
            <a:endParaRPr lang="en-US" sz="2400" smtClean="0"/>
          </a:p>
          <a:p>
            <a:pPr>
              <a:lnSpc>
                <a:spcPct val="90000"/>
              </a:lnSpc>
            </a:pPr>
            <a:endParaRPr lang="en-US" sz="2400" smtClean="0"/>
          </a:p>
          <a:p>
            <a:pPr>
              <a:lnSpc>
                <a:spcPct val="90000"/>
              </a:lnSpc>
              <a:buFont typeface="Wingdings" pitchFamily="2" charset="2"/>
              <a:buNone/>
            </a:pPr>
            <a:endParaRPr lang="en-US" sz="2400" smtClean="0"/>
          </a:p>
          <a:p>
            <a:pPr>
              <a:lnSpc>
                <a:spcPct val="90000"/>
              </a:lnSpc>
              <a:buFont typeface="Wingdings" pitchFamily="2" charset="2"/>
              <a:buNone/>
            </a:pPr>
            <a:endParaRPr lang="en-US" sz="2400" smtClean="0"/>
          </a:p>
          <a:p>
            <a:pPr>
              <a:lnSpc>
                <a:spcPct val="90000"/>
              </a:lnSpc>
            </a:pPr>
            <a:r>
              <a:rPr lang="en-US" sz="2400" smtClean="0">
                <a:solidFill>
                  <a:srgbClr val="FF3300"/>
                </a:solidFill>
              </a:rPr>
              <a:t>Exposed node</a:t>
            </a:r>
            <a:r>
              <a:rPr lang="en-US" sz="2400" smtClean="0"/>
              <a:t>: B sends a packet to A; C hears this and decides not to send a packet to D (despite the fact that this will not cause interference)!</a:t>
            </a:r>
          </a:p>
          <a:p>
            <a:pPr>
              <a:lnSpc>
                <a:spcPct val="90000"/>
              </a:lnSpc>
            </a:pPr>
            <a:r>
              <a:rPr lang="en-US" sz="2400" smtClean="0"/>
              <a:t>Carrier sense would prevent a successful transmission.</a:t>
            </a:r>
          </a:p>
        </p:txBody>
      </p:sp>
      <p:sp>
        <p:nvSpPr>
          <p:cNvPr id="2953221" name="Oval 4"/>
          <p:cNvSpPr>
            <a:spLocks noChangeArrowheads="1"/>
          </p:cNvSpPr>
          <p:nvPr/>
        </p:nvSpPr>
        <p:spPr bwMode="auto">
          <a:xfrm>
            <a:off x="3940175" y="1524000"/>
            <a:ext cx="1981200" cy="1905000"/>
          </a:xfrm>
          <a:prstGeom prst="ellipse">
            <a:avLst/>
          </a:prstGeom>
          <a:solidFill>
            <a:srgbClr val="99CCFF"/>
          </a:solidFill>
          <a:ln w="12700">
            <a:solidFill>
              <a:srgbClr val="99CCFF"/>
            </a:solidFill>
            <a:round/>
            <a:headEnd/>
            <a:tailEnd/>
          </a:ln>
        </p:spPr>
        <p:txBody>
          <a:bodyPr wrap="none" lIns="90488" tIns="44450" rIns="90488" bIns="44450" anchor="ctr"/>
          <a:lstStyle/>
          <a:p>
            <a:endParaRPr lang="en-US"/>
          </a:p>
        </p:txBody>
      </p:sp>
      <p:sp>
        <p:nvSpPr>
          <p:cNvPr id="2953222" name="Oval 5"/>
          <p:cNvSpPr>
            <a:spLocks noChangeArrowheads="1"/>
          </p:cNvSpPr>
          <p:nvPr/>
        </p:nvSpPr>
        <p:spPr bwMode="auto">
          <a:xfrm>
            <a:off x="3025775" y="1524000"/>
            <a:ext cx="1981200" cy="1905000"/>
          </a:xfrm>
          <a:prstGeom prst="ellipse">
            <a:avLst/>
          </a:prstGeom>
          <a:solidFill>
            <a:srgbClr val="00B0F0">
              <a:alpha val="50195"/>
            </a:srgbClr>
          </a:solidFill>
          <a:ln w="12700">
            <a:solidFill>
              <a:srgbClr val="00B0F0"/>
            </a:solidFill>
            <a:round/>
            <a:headEnd/>
            <a:tailEnd/>
          </a:ln>
        </p:spPr>
        <p:txBody>
          <a:bodyPr wrap="none" lIns="90488" tIns="44450" rIns="90488" bIns="44450" anchor="ctr"/>
          <a:lstStyle/>
          <a:p>
            <a:pPr algn="ctr" eaLnBrk="0" hangingPunct="0"/>
            <a:endParaRPr lang="en-US" sz="1600" b="0"/>
          </a:p>
        </p:txBody>
      </p:sp>
      <p:sp>
        <p:nvSpPr>
          <p:cNvPr id="31751" name="Oval 6"/>
          <p:cNvSpPr>
            <a:spLocks noChangeArrowheads="1"/>
          </p:cNvSpPr>
          <p:nvPr/>
        </p:nvSpPr>
        <p:spPr bwMode="auto">
          <a:xfrm>
            <a:off x="3101975" y="2438400"/>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31752" name="Oval 7"/>
          <p:cNvSpPr>
            <a:spLocks noChangeArrowheads="1"/>
          </p:cNvSpPr>
          <p:nvPr/>
        </p:nvSpPr>
        <p:spPr bwMode="auto">
          <a:xfrm>
            <a:off x="4016375" y="2438400"/>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31753" name="Oval 8"/>
          <p:cNvSpPr>
            <a:spLocks noChangeArrowheads="1"/>
          </p:cNvSpPr>
          <p:nvPr/>
        </p:nvSpPr>
        <p:spPr bwMode="auto">
          <a:xfrm>
            <a:off x="4854575" y="2438400"/>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31754" name="Oval 9"/>
          <p:cNvSpPr>
            <a:spLocks noChangeArrowheads="1"/>
          </p:cNvSpPr>
          <p:nvPr/>
        </p:nvSpPr>
        <p:spPr bwMode="auto">
          <a:xfrm>
            <a:off x="5768975" y="2438400"/>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31755" name="Text Box 10"/>
          <p:cNvSpPr txBox="1">
            <a:spLocks noChangeArrowheads="1"/>
          </p:cNvSpPr>
          <p:nvPr/>
        </p:nvSpPr>
        <p:spPr bwMode="auto">
          <a:xfrm>
            <a:off x="3014663" y="21812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A</a:t>
            </a:r>
          </a:p>
        </p:txBody>
      </p:sp>
      <p:sp>
        <p:nvSpPr>
          <p:cNvPr id="31756" name="Text Box 11"/>
          <p:cNvSpPr txBox="1">
            <a:spLocks noChangeArrowheads="1"/>
          </p:cNvSpPr>
          <p:nvPr/>
        </p:nvSpPr>
        <p:spPr bwMode="auto">
          <a:xfrm>
            <a:off x="3929063" y="21812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B</a:t>
            </a:r>
          </a:p>
        </p:txBody>
      </p:sp>
      <p:sp>
        <p:nvSpPr>
          <p:cNvPr id="31757" name="Text Box 12"/>
          <p:cNvSpPr txBox="1">
            <a:spLocks noChangeArrowheads="1"/>
          </p:cNvSpPr>
          <p:nvPr/>
        </p:nvSpPr>
        <p:spPr bwMode="auto">
          <a:xfrm>
            <a:off x="4697413" y="21812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C</a:t>
            </a:r>
          </a:p>
        </p:txBody>
      </p:sp>
      <p:sp>
        <p:nvSpPr>
          <p:cNvPr id="31758" name="Text Box 13"/>
          <p:cNvSpPr txBox="1">
            <a:spLocks noChangeArrowheads="1"/>
          </p:cNvSpPr>
          <p:nvPr/>
        </p:nvSpPr>
        <p:spPr bwMode="auto">
          <a:xfrm>
            <a:off x="5616575" y="21336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D</a:t>
            </a:r>
          </a:p>
        </p:txBody>
      </p:sp>
      <p:sp>
        <p:nvSpPr>
          <p:cNvPr id="2953231" name="Line 14"/>
          <p:cNvSpPr>
            <a:spLocks noChangeShapeType="1"/>
          </p:cNvSpPr>
          <p:nvPr/>
        </p:nvSpPr>
        <p:spPr bwMode="auto">
          <a:xfrm flipV="1">
            <a:off x="4930775" y="1752600"/>
            <a:ext cx="6858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953232" name="Line 15"/>
          <p:cNvSpPr>
            <a:spLocks noChangeShapeType="1"/>
          </p:cNvSpPr>
          <p:nvPr/>
        </p:nvSpPr>
        <p:spPr bwMode="auto">
          <a:xfrm flipH="1" flipV="1">
            <a:off x="3178175" y="1981200"/>
            <a:ext cx="838200" cy="4572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32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5323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532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532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82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8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75" grpId="0" build="p" autoUpdateAnimBg="0"/>
      <p:bldP spid="2953221" grpId="0" animBg="1"/>
      <p:bldP spid="2953222" grpId="0" animBg="1"/>
      <p:bldP spid="2953231" grpId="0" animBg="1"/>
      <p:bldP spid="29532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Key Points</a:t>
            </a:r>
          </a:p>
        </p:txBody>
      </p:sp>
      <p:sp>
        <p:nvSpPr>
          <p:cNvPr id="3" name="Content Placeholder 2"/>
          <p:cNvSpPr>
            <a:spLocks noGrp="1"/>
          </p:cNvSpPr>
          <p:nvPr>
            <p:ph idx="1"/>
          </p:nvPr>
        </p:nvSpPr>
        <p:spPr/>
        <p:txBody>
          <a:bodyPr/>
          <a:lstStyle/>
          <a:p>
            <a:r>
              <a:rPr lang="en-US" smtClean="0"/>
              <a:t>No concept of a global collision</a:t>
            </a:r>
          </a:p>
          <a:p>
            <a:pPr lvl="1"/>
            <a:r>
              <a:rPr lang="en-US" smtClean="0"/>
              <a:t>Different receivers hear different signals</a:t>
            </a:r>
          </a:p>
          <a:p>
            <a:pPr lvl="1"/>
            <a:r>
              <a:rPr lang="en-US" smtClean="0"/>
              <a:t>Different senders reach different receivers</a:t>
            </a:r>
            <a:br>
              <a:rPr lang="en-US" smtClean="0"/>
            </a:br>
            <a:endParaRPr lang="en-US" smtClean="0"/>
          </a:p>
          <a:p>
            <a:r>
              <a:rPr lang="en-US" smtClean="0"/>
              <a:t>Collisions are at receiver, not sender</a:t>
            </a:r>
          </a:p>
          <a:p>
            <a:pPr lvl="1"/>
            <a:r>
              <a:rPr lang="en-US" smtClean="0"/>
              <a:t>Only care if receiver can hear the sender clearly</a:t>
            </a:r>
          </a:p>
          <a:p>
            <a:pPr lvl="1"/>
            <a:r>
              <a:rPr lang="en-US" smtClean="0"/>
              <a:t>It does not matter if sender can hear someone else</a:t>
            </a:r>
          </a:p>
          <a:p>
            <a:pPr lvl="1"/>
            <a:r>
              <a:rPr lang="en-US" smtClean="0"/>
              <a:t>As long as that signal does not interfere with receiver</a:t>
            </a:r>
            <a:br>
              <a:rPr lang="en-US" smtClean="0"/>
            </a:br>
            <a:endParaRPr lang="en-US" smtClean="0"/>
          </a:p>
          <a:p>
            <a:r>
              <a:rPr lang="en-US" smtClean="0"/>
              <a:t>Goal of protocol:</a:t>
            </a:r>
          </a:p>
          <a:p>
            <a:pPr lvl="1"/>
            <a:r>
              <a:rPr lang="en-US" smtClean="0"/>
              <a:t>Detect if receiver can hear sender</a:t>
            </a:r>
          </a:p>
          <a:p>
            <a:pPr lvl="1"/>
            <a:r>
              <a:rPr lang="en-US" smtClean="0"/>
              <a:t>Tell senders who might interfere with receiver to shut up</a:t>
            </a:r>
          </a:p>
          <a:p>
            <a:pPr lvl="1"/>
            <a:endParaRPr lang="en-US" smtClean="0"/>
          </a:p>
          <a:p>
            <a:pPr lvl="1"/>
            <a:endParaRPr lang="en-US" smtClean="0"/>
          </a:p>
          <a:p>
            <a:pPr lvl="1"/>
            <a:endParaRPr lang="en-US" smtClean="0"/>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22BA5D9-185E-4269-BEE8-AA04CB30C0AE}" type="slidenum">
              <a:rPr lang="en-US" sz="1400" b="0">
                <a:latin typeface="Times New Roman" pitchFamily="18" charset="0"/>
              </a:rPr>
              <a:pPr eaLnBrk="1" hangingPunct="1"/>
              <a:t>22</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Basic Collision Avoidance</a:t>
            </a:r>
          </a:p>
        </p:txBody>
      </p:sp>
      <p:sp>
        <p:nvSpPr>
          <p:cNvPr id="3" name="Content Placeholder 2"/>
          <p:cNvSpPr>
            <a:spLocks noGrp="1"/>
          </p:cNvSpPr>
          <p:nvPr>
            <p:ph idx="1"/>
          </p:nvPr>
        </p:nvSpPr>
        <p:spPr/>
        <p:txBody>
          <a:bodyPr/>
          <a:lstStyle/>
          <a:p>
            <a:pPr>
              <a:defRPr/>
            </a:pPr>
            <a:r>
              <a:rPr lang="en-US" dirty="0" smtClean="0"/>
              <a:t>Since can</a:t>
            </a:r>
            <a:r>
              <a:rPr lang="ja-JP" altLang="en-US" dirty="0" smtClean="0"/>
              <a:t>’</a:t>
            </a:r>
            <a:r>
              <a:rPr lang="en-US" altLang="ja-JP" dirty="0" smtClean="0"/>
              <a:t>t detect collisions, we try to </a:t>
            </a:r>
            <a:r>
              <a:rPr lang="en-US" altLang="ja-JP" i="1" dirty="0" smtClean="0">
                <a:solidFill>
                  <a:srgbClr val="0000FF"/>
                </a:solidFill>
              </a:rPr>
              <a:t>avoid</a:t>
            </a:r>
            <a:r>
              <a:rPr lang="en-US" altLang="ja-JP" dirty="0" smtClean="0"/>
              <a:t> them</a:t>
            </a:r>
          </a:p>
          <a:p>
            <a:pPr>
              <a:defRPr/>
            </a:pPr>
            <a:r>
              <a:rPr lang="en-US" dirty="0" smtClean="0"/>
              <a:t>Carrier sense:</a:t>
            </a:r>
          </a:p>
          <a:p>
            <a:pPr lvl="1">
              <a:defRPr/>
            </a:pPr>
            <a:r>
              <a:rPr lang="en-US" dirty="0" smtClean="0"/>
              <a:t>When medium busy, choose random interval</a:t>
            </a:r>
          </a:p>
          <a:p>
            <a:pPr lvl="1">
              <a:defRPr/>
            </a:pPr>
            <a:r>
              <a:rPr lang="en-US" dirty="0" smtClean="0"/>
              <a:t>Wait that many </a:t>
            </a:r>
            <a:r>
              <a:rPr lang="en-US" b="1" dirty="0" smtClean="0"/>
              <a:t>idle</a:t>
            </a:r>
            <a:r>
              <a:rPr lang="en-US" dirty="0" smtClean="0"/>
              <a:t> timeslots to pass before sending </a:t>
            </a:r>
            <a:br>
              <a:rPr lang="en-US" dirty="0" smtClean="0"/>
            </a:br>
            <a:endParaRPr lang="en-US" dirty="0" smtClean="0"/>
          </a:p>
          <a:p>
            <a:pPr>
              <a:defRPr/>
            </a:pPr>
            <a:r>
              <a:rPr lang="en-US" dirty="0" smtClean="0"/>
              <a:t>When a collision is inferred, retransmit with binary exponential </a:t>
            </a:r>
            <a:r>
              <a:rPr lang="en-US" dirty="0" err="1" smtClean="0"/>
              <a:t>backoff</a:t>
            </a:r>
            <a:r>
              <a:rPr lang="en-US" dirty="0" smtClean="0"/>
              <a:t> (like Ethernet) </a:t>
            </a:r>
          </a:p>
          <a:p>
            <a:pPr lvl="1">
              <a:defRPr/>
            </a:pPr>
            <a:r>
              <a:rPr lang="en-US" dirty="0" smtClean="0"/>
              <a:t>Use </a:t>
            </a:r>
            <a:r>
              <a:rPr lang="en-US" dirty="0" smtClean="0">
                <a:solidFill>
                  <a:srgbClr val="0000FF"/>
                </a:solidFill>
              </a:rPr>
              <a:t>ACK</a:t>
            </a:r>
            <a:r>
              <a:rPr lang="en-US" dirty="0" smtClean="0"/>
              <a:t> from receiver to infer </a:t>
            </a:r>
            <a:r>
              <a:rPr lang="ja-JP" altLang="en-US" dirty="0" smtClean="0">
                <a:ea typeface="MS PGothic" pitchFamily="34" charset="-128"/>
              </a:rPr>
              <a:t>“</a:t>
            </a:r>
            <a:r>
              <a:rPr lang="en-US" altLang="ja-JP" dirty="0" smtClean="0">
                <a:ea typeface="MS PGothic" pitchFamily="34" charset="-128"/>
              </a:rPr>
              <a:t>no collision</a:t>
            </a:r>
            <a:r>
              <a:rPr lang="ja-JP" altLang="en-US" dirty="0" smtClean="0">
                <a:ea typeface="MS PGothic" pitchFamily="34" charset="-128"/>
              </a:rPr>
              <a:t>”</a:t>
            </a:r>
            <a:endParaRPr lang="en-US" altLang="ja-JP" dirty="0" smtClean="0">
              <a:ea typeface="MS PGothic" pitchFamily="34" charset="-128"/>
            </a:endParaRPr>
          </a:p>
          <a:p>
            <a:pPr lvl="1">
              <a:defRPr/>
            </a:pPr>
            <a:r>
              <a:rPr lang="en-US" dirty="0" smtClean="0"/>
              <a:t>Use exponential </a:t>
            </a:r>
            <a:r>
              <a:rPr lang="en-US" dirty="0" err="1" smtClean="0"/>
              <a:t>backoff</a:t>
            </a:r>
            <a:r>
              <a:rPr lang="en-US" dirty="0" smtClean="0"/>
              <a:t> to adapt contention window</a:t>
            </a:r>
          </a:p>
          <a:p>
            <a:pPr lvl="1">
              <a:defRPr/>
            </a:pPr>
            <a:endParaRPr lang="en-US" dirty="0" smtClean="0"/>
          </a:p>
          <a:p>
            <a:pPr marL="0" indent="0">
              <a:buFontTx/>
              <a:buNone/>
              <a:defRPr/>
            </a:pPr>
            <a:endParaRPr lang="en-US" dirty="0" smtClean="0"/>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3112133-D79B-4BF9-A9C3-392075DCE552}" type="slidenum">
              <a:rPr lang="en-US" sz="1400" b="0">
                <a:latin typeface="Times New Roman" pitchFamily="18" charset="0"/>
              </a:rPr>
              <a:pPr eaLnBrk="1" hangingPunct="1"/>
              <a:t>23</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DEBB066-EEFC-4D1B-9AF1-ED7574B0F06D}" type="slidenum">
              <a:rPr lang="en-US" sz="1400" b="0">
                <a:latin typeface="Times New Roman" pitchFamily="18" charset="0"/>
              </a:rPr>
              <a:pPr eaLnBrk="1" hangingPunct="1"/>
              <a:t>24</a:t>
            </a:fld>
            <a:endParaRPr lang="en-US" sz="1400" b="0">
              <a:latin typeface="Times New Roman" pitchFamily="18" charset="0"/>
            </a:endParaRPr>
          </a:p>
        </p:txBody>
      </p:sp>
      <p:sp>
        <p:nvSpPr>
          <p:cNvPr id="34819" name="Rectangle 2"/>
          <p:cNvSpPr>
            <a:spLocks noGrp="1" noChangeArrowheads="1"/>
          </p:cNvSpPr>
          <p:nvPr>
            <p:ph type="title" idx="4294967295"/>
          </p:nvPr>
        </p:nvSpPr>
        <p:spPr>
          <a:xfrm>
            <a:off x="228600" y="304800"/>
            <a:ext cx="8915400" cy="838200"/>
          </a:xfrm>
        </p:spPr>
        <p:txBody>
          <a:bodyPr/>
          <a:lstStyle/>
          <a:p>
            <a:r>
              <a:rPr lang="en-US" smtClean="0"/>
              <a:t>CSMA/CA -MA with Collision Avoidance</a:t>
            </a:r>
          </a:p>
        </p:txBody>
      </p:sp>
      <p:sp>
        <p:nvSpPr>
          <p:cNvPr id="1080323" name="Rectangle 3"/>
          <p:cNvSpPr>
            <a:spLocks noGrp="1" noChangeArrowheads="1"/>
          </p:cNvSpPr>
          <p:nvPr>
            <p:ph type="body" idx="4294967295"/>
          </p:nvPr>
        </p:nvSpPr>
        <p:spPr>
          <a:xfrm>
            <a:off x="228600" y="3657600"/>
            <a:ext cx="8763000" cy="2514600"/>
          </a:xfrm>
        </p:spPr>
        <p:txBody>
          <a:bodyPr/>
          <a:lstStyle/>
          <a:p>
            <a:pPr marL="285750" indent="-285750">
              <a:lnSpc>
                <a:spcPct val="90000"/>
              </a:lnSpc>
            </a:pPr>
            <a:r>
              <a:rPr lang="en-US" sz="2400" smtClean="0"/>
              <a:t>Before every data transmission </a:t>
            </a:r>
          </a:p>
          <a:p>
            <a:pPr marL="685800" lvl="1" indent="-228600">
              <a:lnSpc>
                <a:spcPct val="90000"/>
              </a:lnSpc>
            </a:pPr>
            <a:r>
              <a:rPr lang="en-US" sz="2000" smtClean="0"/>
              <a:t>Sender sends a Request to Send (RTS) frame containing the length of the transmission</a:t>
            </a:r>
          </a:p>
          <a:p>
            <a:pPr marL="685800" lvl="1" indent="-228600">
              <a:lnSpc>
                <a:spcPct val="90000"/>
              </a:lnSpc>
            </a:pPr>
            <a:r>
              <a:rPr lang="en-US" sz="2000" smtClean="0"/>
              <a:t>Receiver respond with a Clear to Send (CTS) frame</a:t>
            </a:r>
          </a:p>
          <a:p>
            <a:pPr marL="685800" lvl="1" indent="-228600">
              <a:lnSpc>
                <a:spcPct val="90000"/>
              </a:lnSpc>
            </a:pPr>
            <a:r>
              <a:rPr lang="en-US" sz="2000" smtClean="0"/>
              <a:t>Sender sends data</a:t>
            </a:r>
          </a:p>
          <a:p>
            <a:pPr marL="685800" lvl="1" indent="-228600">
              <a:lnSpc>
                <a:spcPct val="90000"/>
              </a:lnSpc>
            </a:pPr>
            <a:r>
              <a:rPr lang="en-US" sz="2000" smtClean="0"/>
              <a:t>Receiver sends an ACK; now another sender can send data</a:t>
            </a:r>
          </a:p>
          <a:p>
            <a:pPr marL="285750" indent="-285750">
              <a:lnSpc>
                <a:spcPct val="90000"/>
              </a:lnSpc>
            </a:pPr>
            <a:r>
              <a:rPr lang="en-US" sz="2400" smtClean="0"/>
              <a:t>When sender doesn</a:t>
            </a:r>
            <a:r>
              <a:rPr lang="ja-JP" altLang="en-US" sz="2400" smtClean="0"/>
              <a:t>’</a:t>
            </a:r>
            <a:r>
              <a:rPr lang="en-US" altLang="ja-JP" sz="2400" smtClean="0"/>
              <a:t>t get a CTS back, it assumes collision </a:t>
            </a:r>
            <a:endParaRPr lang="en-US" sz="2400" smtClean="0"/>
          </a:p>
        </p:txBody>
      </p:sp>
      <p:sp>
        <p:nvSpPr>
          <p:cNvPr id="34821"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22"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23"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24" name="Text Box 7"/>
          <p:cNvSpPr txBox="1">
            <a:spLocks noChangeArrowheads="1"/>
          </p:cNvSpPr>
          <p:nvPr/>
        </p:nvSpPr>
        <p:spPr bwMode="auto">
          <a:xfrm>
            <a:off x="1676400" y="1495425"/>
            <a:ext cx="801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sender</a:t>
            </a:r>
          </a:p>
        </p:txBody>
      </p:sp>
      <p:sp>
        <p:nvSpPr>
          <p:cNvPr id="34825" name="Text Box 8"/>
          <p:cNvSpPr txBox="1">
            <a:spLocks noChangeArrowheads="1"/>
          </p:cNvSpPr>
          <p:nvPr/>
        </p:nvSpPr>
        <p:spPr bwMode="auto">
          <a:xfrm>
            <a:off x="4179888" y="1495425"/>
            <a:ext cx="9032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receiver</a:t>
            </a:r>
          </a:p>
        </p:txBody>
      </p:sp>
      <p:sp>
        <p:nvSpPr>
          <p:cNvPr id="34826" name="Text Box 9"/>
          <p:cNvSpPr txBox="1">
            <a:spLocks noChangeArrowheads="1"/>
          </p:cNvSpPr>
          <p:nvPr/>
        </p:nvSpPr>
        <p:spPr bwMode="auto">
          <a:xfrm>
            <a:off x="5888038" y="1371600"/>
            <a:ext cx="15255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other node in </a:t>
            </a:r>
          </a:p>
          <a:p>
            <a:pPr algn="ctr"/>
            <a:r>
              <a:rPr lang="en-US" sz="1600" b="0"/>
              <a:t>sender</a:t>
            </a:r>
            <a:r>
              <a:rPr lang="ja-JP" altLang="en-US" sz="1600" b="0"/>
              <a:t>’</a:t>
            </a:r>
            <a:r>
              <a:rPr lang="en-US" altLang="ja-JP" sz="1600" b="0"/>
              <a:t>s range</a:t>
            </a:r>
            <a:endParaRPr lang="en-US" sz="1600" b="0"/>
          </a:p>
        </p:txBody>
      </p:sp>
      <p:grpSp>
        <p:nvGrpSpPr>
          <p:cNvPr id="2" name="Group 10"/>
          <p:cNvGrpSpPr>
            <a:grpSpLocks/>
          </p:cNvGrpSpPr>
          <p:nvPr/>
        </p:nvGrpSpPr>
        <p:grpSpPr bwMode="auto">
          <a:xfrm>
            <a:off x="1471613" y="1752600"/>
            <a:ext cx="5157787" cy="457200"/>
            <a:chOff x="927" y="1104"/>
            <a:chExt cx="3249" cy="288"/>
          </a:xfrm>
        </p:grpSpPr>
        <p:sp>
          <p:nvSpPr>
            <p:cNvPr id="34840" name="Line 11"/>
            <p:cNvSpPr>
              <a:spLocks noChangeShapeType="1"/>
            </p:cNvSpPr>
            <p:nvPr/>
          </p:nvSpPr>
          <p:spPr bwMode="auto">
            <a:xfrm>
              <a:off x="1344" y="1200"/>
              <a:ext cx="2832" cy="19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41" name="Line 12"/>
            <p:cNvSpPr>
              <a:spLocks noChangeShapeType="1"/>
            </p:cNvSpPr>
            <p:nvPr/>
          </p:nvSpPr>
          <p:spPr bwMode="auto">
            <a:xfrm>
              <a:off x="1296" y="1200"/>
              <a:ext cx="1584" cy="19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42"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rgbClr val="FF0000"/>
                  </a:solidFill>
                </a:rPr>
                <a:t>RTS</a:t>
              </a:r>
            </a:p>
          </p:txBody>
        </p:sp>
      </p:grpSp>
      <p:grpSp>
        <p:nvGrpSpPr>
          <p:cNvPr id="3" name="Group 14"/>
          <p:cNvGrpSpPr>
            <a:grpSpLocks/>
          </p:cNvGrpSpPr>
          <p:nvPr/>
        </p:nvGrpSpPr>
        <p:grpSpPr bwMode="auto">
          <a:xfrm>
            <a:off x="1460500" y="2819400"/>
            <a:ext cx="5168900" cy="395288"/>
            <a:chOff x="920" y="1776"/>
            <a:chExt cx="3256" cy="249"/>
          </a:xfrm>
        </p:grpSpPr>
        <p:sp>
          <p:nvSpPr>
            <p:cNvPr id="34837" name="Line 15"/>
            <p:cNvSpPr>
              <a:spLocks noChangeShapeType="1"/>
            </p:cNvSpPr>
            <p:nvPr/>
          </p:nvSpPr>
          <p:spPr bwMode="auto">
            <a:xfrm flipH="1">
              <a:off x="1296" y="1776"/>
              <a:ext cx="1584" cy="144"/>
            </a:xfrm>
            <a:prstGeom prst="line">
              <a:avLst/>
            </a:prstGeom>
            <a:noFill/>
            <a:ln w="25400">
              <a:solidFill>
                <a:srgbClr val="00FF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38" name="Line 16"/>
            <p:cNvSpPr>
              <a:spLocks noChangeShapeType="1"/>
            </p:cNvSpPr>
            <p:nvPr/>
          </p:nvSpPr>
          <p:spPr bwMode="auto">
            <a:xfrm>
              <a:off x="2880" y="1776"/>
              <a:ext cx="1296" cy="96"/>
            </a:xfrm>
            <a:prstGeom prst="line">
              <a:avLst/>
            </a:prstGeom>
            <a:noFill/>
            <a:ln w="25400">
              <a:solidFill>
                <a:srgbClr val="00FF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39" name="Text Box 17"/>
            <p:cNvSpPr txBox="1">
              <a:spLocks noChangeArrowheads="1"/>
            </p:cNvSpPr>
            <p:nvPr/>
          </p:nvSpPr>
          <p:spPr bwMode="auto">
            <a:xfrm>
              <a:off x="920" y="1815"/>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rgbClr val="66CCFF"/>
                  </a:solidFill>
                </a:rPr>
                <a:t>ACK</a:t>
              </a:r>
            </a:p>
          </p:txBody>
        </p:sp>
      </p:grpSp>
      <p:grpSp>
        <p:nvGrpSpPr>
          <p:cNvPr id="4" name="Group 18"/>
          <p:cNvGrpSpPr>
            <a:grpSpLocks/>
          </p:cNvGrpSpPr>
          <p:nvPr/>
        </p:nvGrpSpPr>
        <p:grpSpPr bwMode="auto">
          <a:xfrm>
            <a:off x="1447800" y="2362200"/>
            <a:ext cx="3124200" cy="381000"/>
            <a:chOff x="912" y="1488"/>
            <a:chExt cx="1968" cy="240"/>
          </a:xfrm>
        </p:grpSpPr>
        <p:sp>
          <p:nvSpPr>
            <p:cNvPr id="34835" name="Line 19"/>
            <p:cNvSpPr>
              <a:spLocks noChangeShapeType="1"/>
            </p:cNvSpPr>
            <p:nvPr/>
          </p:nvSpPr>
          <p:spPr bwMode="auto">
            <a:xfrm>
              <a:off x="1296" y="1536"/>
              <a:ext cx="1584"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36" name="Text Box 20"/>
            <p:cNvSpPr txBox="1">
              <a:spLocks noChangeArrowheads="1"/>
            </p:cNvSpPr>
            <p:nvPr/>
          </p:nvSpPr>
          <p:spPr bwMode="auto">
            <a:xfrm>
              <a:off x="912" y="1488"/>
              <a:ext cx="3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chemeClr val="tx2"/>
                  </a:solidFill>
                </a:rPr>
                <a:t>data</a:t>
              </a:r>
            </a:p>
          </p:txBody>
        </p:sp>
      </p:grpSp>
      <p:grpSp>
        <p:nvGrpSpPr>
          <p:cNvPr id="5" name="Group 21"/>
          <p:cNvGrpSpPr>
            <a:grpSpLocks/>
          </p:cNvGrpSpPr>
          <p:nvPr/>
        </p:nvGrpSpPr>
        <p:grpSpPr bwMode="auto">
          <a:xfrm>
            <a:off x="1447800" y="2133600"/>
            <a:ext cx="5181600" cy="381000"/>
            <a:chOff x="912" y="1344"/>
            <a:chExt cx="3264" cy="240"/>
          </a:xfrm>
        </p:grpSpPr>
        <p:grpSp>
          <p:nvGrpSpPr>
            <p:cNvPr id="34831" name="Group 22"/>
            <p:cNvGrpSpPr>
              <a:grpSpLocks/>
            </p:cNvGrpSpPr>
            <p:nvPr/>
          </p:nvGrpSpPr>
          <p:grpSpPr bwMode="auto">
            <a:xfrm>
              <a:off x="912" y="1344"/>
              <a:ext cx="1968" cy="210"/>
              <a:chOff x="912" y="1344"/>
              <a:chExt cx="1968" cy="210"/>
            </a:xfrm>
          </p:grpSpPr>
          <p:sp>
            <p:nvSpPr>
              <p:cNvPr id="34833" name="Line 23"/>
              <p:cNvSpPr>
                <a:spLocks noChangeShapeType="1"/>
              </p:cNvSpPr>
              <p:nvPr/>
            </p:nvSpPr>
            <p:spPr bwMode="auto">
              <a:xfrm flipH="1">
                <a:off x="1296" y="1440"/>
                <a:ext cx="1584" cy="48"/>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4834"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chemeClr val="hlink"/>
                    </a:solidFill>
                  </a:rPr>
                  <a:t>CTS</a:t>
                </a:r>
              </a:p>
            </p:txBody>
          </p:sp>
        </p:grpSp>
        <p:sp>
          <p:nvSpPr>
            <p:cNvPr id="34832" name="Line 25"/>
            <p:cNvSpPr>
              <a:spLocks noChangeShapeType="1"/>
            </p:cNvSpPr>
            <p:nvPr/>
          </p:nvSpPr>
          <p:spPr bwMode="auto">
            <a:xfrm>
              <a:off x="2880" y="1440"/>
              <a:ext cx="1296" cy="144"/>
            </a:xfrm>
            <a:prstGeom prst="line">
              <a:avLst/>
            </a:prstGeom>
            <a:noFill/>
            <a:ln w="28575">
              <a:solidFill>
                <a:srgbClr val="3366FF"/>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F6C9EA5-D699-4BF2-9EF8-10A0F88E4EF2}" type="slidenum">
              <a:rPr lang="en-US" sz="1400" b="0">
                <a:latin typeface="Times New Roman" pitchFamily="18" charset="0"/>
              </a:rPr>
              <a:pPr eaLnBrk="1" hangingPunct="1"/>
              <a:t>25</a:t>
            </a:fld>
            <a:endParaRPr lang="en-US" sz="1400" b="0">
              <a:latin typeface="Times New Roman" pitchFamily="18" charset="0"/>
            </a:endParaRPr>
          </a:p>
        </p:txBody>
      </p:sp>
      <p:sp>
        <p:nvSpPr>
          <p:cNvPr id="35843" name="Rectangle 2"/>
          <p:cNvSpPr>
            <a:spLocks noGrp="1" noChangeArrowheads="1"/>
          </p:cNvSpPr>
          <p:nvPr>
            <p:ph type="title" idx="4294967295"/>
          </p:nvPr>
        </p:nvSpPr>
        <p:spPr>
          <a:xfrm>
            <a:off x="533400" y="304800"/>
            <a:ext cx="8153400" cy="838200"/>
          </a:xfrm>
        </p:spPr>
        <p:txBody>
          <a:bodyPr/>
          <a:lstStyle/>
          <a:p>
            <a:r>
              <a:rPr lang="en-US" smtClean="0"/>
              <a:t>CSMA/CA, con</a:t>
            </a:r>
            <a:r>
              <a:rPr lang="ja-JP" altLang="en-US" smtClean="0"/>
              <a:t>’</a:t>
            </a:r>
            <a:r>
              <a:rPr lang="en-US" altLang="ja-JP" smtClean="0"/>
              <a:t>t</a:t>
            </a:r>
            <a:endParaRPr lang="en-US" smtClean="0"/>
          </a:p>
        </p:txBody>
      </p:sp>
      <p:sp>
        <p:nvSpPr>
          <p:cNvPr id="3139588" name="Rectangle 3"/>
          <p:cNvSpPr>
            <a:spLocks noGrp="1" noChangeArrowheads="1"/>
          </p:cNvSpPr>
          <p:nvPr>
            <p:ph type="body" idx="4294967295"/>
          </p:nvPr>
        </p:nvSpPr>
        <p:spPr>
          <a:xfrm>
            <a:off x="493713" y="3679825"/>
            <a:ext cx="7934325" cy="2328863"/>
          </a:xfrm>
        </p:spPr>
        <p:txBody>
          <a:bodyPr/>
          <a:lstStyle/>
          <a:p>
            <a:pPr marL="285750" indent="-285750"/>
            <a:r>
              <a:rPr lang="en-US" smtClean="0"/>
              <a:t>If other nodes hear RTS, but not CTS: </a:t>
            </a:r>
            <a:r>
              <a:rPr lang="en-US" smtClean="0">
                <a:solidFill>
                  <a:srgbClr val="0000FF"/>
                </a:solidFill>
              </a:rPr>
              <a:t>send</a:t>
            </a:r>
            <a:endParaRPr lang="en-US" smtClean="0"/>
          </a:p>
          <a:p>
            <a:pPr marL="685800" lvl="1" indent="-228600"/>
            <a:r>
              <a:rPr lang="en-US" smtClean="0"/>
              <a:t>Presumably, destination for first sender is out of node</a:t>
            </a:r>
            <a:r>
              <a:rPr lang="ja-JP" altLang="en-US" smtClean="0">
                <a:ea typeface="MS PGothic" pitchFamily="34" charset="-128"/>
              </a:rPr>
              <a:t>’</a:t>
            </a:r>
            <a:r>
              <a:rPr lang="en-US" altLang="ja-JP" smtClean="0">
                <a:ea typeface="MS PGothic" pitchFamily="34" charset="-128"/>
              </a:rPr>
              <a:t>s range …</a:t>
            </a:r>
            <a:endParaRPr lang="en-US" smtClean="0"/>
          </a:p>
        </p:txBody>
      </p:sp>
      <p:grpSp>
        <p:nvGrpSpPr>
          <p:cNvPr id="35845" name="Group 30"/>
          <p:cNvGrpSpPr>
            <a:grpSpLocks/>
          </p:cNvGrpSpPr>
          <p:nvPr/>
        </p:nvGrpSpPr>
        <p:grpSpPr bwMode="auto">
          <a:xfrm>
            <a:off x="1595438" y="1371600"/>
            <a:ext cx="5948362" cy="1981200"/>
            <a:chOff x="1005" y="864"/>
            <a:chExt cx="3747" cy="1248"/>
          </a:xfrm>
        </p:grpSpPr>
        <p:sp>
          <p:nvSpPr>
            <p:cNvPr id="3139589" name="Line 4"/>
            <p:cNvSpPr>
              <a:spLocks noChangeShapeType="1"/>
            </p:cNvSpPr>
            <p:nvPr/>
          </p:nvSpPr>
          <p:spPr bwMode="auto">
            <a:xfrm flipH="1">
              <a:off x="1296" y="1152"/>
              <a:ext cx="0" cy="912"/>
            </a:xfrm>
            <a:prstGeom prst="line">
              <a:avLst/>
            </a:prstGeom>
            <a:noFill/>
            <a:ln w="25400">
              <a:solidFill>
                <a:schemeClr val="tx1"/>
              </a:solidFill>
              <a:round/>
              <a:headEnd/>
              <a:tailEnd/>
            </a:ln>
          </p:spPr>
          <p:txBody>
            <a:bodyPr lIns="90488" tIns="44450" rIns="90488" bIns="44450"/>
            <a:lstStyle/>
            <a:p>
              <a:pPr>
                <a:defRPr/>
              </a:pPr>
              <a:endParaRPr lang="en-US">
                <a:latin typeface="+mn-lt"/>
                <a:ea typeface="+mn-ea"/>
              </a:endParaRPr>
            </a:p>
          </p:txBody>
        </p:sp>
        <p:sp>
          <p:nvSpPr>
            <p:cNvPr id="3139590" name="Line 5"/>
            <p:cNvSpPr>
              <a:spLocks noChangeShapeType="1"/>
            </p:cNvSpPr>
            <p:nvPr/>
          </p:nvSpPr>
          <p:spPr bwMode="auto">
            <a:xfrm>
              <a:off x="2880" y="1200"/>
              <a:ext cx="0" cy="912"/>
            </a:xfrm>
            <a:prstGeom prst="line">
              <a:avLst/>
            </a:prstGeom>
            <a:noFill/>
            <a:ln w="25400">
              <a:solidFill>
                <a:schemeClr val="tx1"/>
              </a:solidFill>
              <a:round/>
              <a:headEnd/>
              <a:tailEnd/>
            </a:ln>
          </p:spPr>
          <p:txBody>
            <a:bodyPr lIns="90488" tIns="44450" rIns="90488" bIns="44450"/>
            <a:lstStyle/>
            <a:p>
              <a:pPr>
                <a:defRPr/>
              </a:pPr>
              <a:endParaRPr lang="en-US">
                <a:latin typeface="+mn-lt"/>
                <a:ea typeface="+mn-ea"/>
              </a:endParaRPr>
            </a:p>
          </p:txBody>
        </p:sp>
        <p:sp>
          <p:nvSpPr>
            <p:cNvPr id="3139591" name="Line 6"/>
            <p:cNvSpPr>
              <a:spLocks noChangeShapeType="1"/>
            </p:cNvSpPr>
            <p:nvPr/>
          </p:nvSpPr>
          <p:spPr bwMode="auto">
            <a:xfrm>
              <a:off x="4176" y="1200"/>
              <a:ext cx="0" cy="912"/>
            </a:xfrm>
            <a:prstGeom prst="line">
              <a:avLst/>
            </a:prstGeom>
            <a:noFill/>
            <a:ln w="25400">
              <a:solidFill>
                <a:schemeClr val="tx1"/>
              </a:solidFill>
              <a:round/>
              <a:headEnd/>
              <a:tailEnd/>
            </a:ln>
          </p:spPr>
          <p:txBody>
            <a:bodyPr lIns="90488" tIns="44450" rIns="90488" bIns="44450"/>
            <a:lstStyle/>
            <a:p>
              <a:pPr>
                <a:defRPr/>
              </a:pPr>
              <a:endParaRPr lang="en-US">
                <a:latin typeface="+mn-lt"/>
                <a:ea typeface="+mn-ea"/>
              </a:endParaRPr>
            </a:p>
          </p:txBody>
        </p:sp>
        <p:sp>
          <p:nvSpPr>
            <p:cNvPr id="3139592" name="Text Box 7"/>
            <p:cNvSpPr txBox="1">
              <a:spLocks noChangeArrowheads="1"/>
            </p:cNvSpPr>
            <p:nvPr/>
          </p:nvSpPr>
          <p:spPr bwMode="auto">
            <a:xfrm>
              <a:off x="2637" y="1008"/>
              <a:ext cx="511" cy="212"/>
            </a:xfrm>
            <a:prstGeom prst="rect">
              <a:avLst/>
            </a:prstGeom>
            <a:noFill/>
            <a:ln w="12700">
              <a:noFill/>
              <a:miter lim="800000"/>
              <a:headEnd/>
              <a:tailEnd/>
            </a:ln>
          </p:spPr>
          <p:txBody>
            <a:bodyPr wrap="none" lIns="90488" tIns="44450" rIns="90488" bIns="44450">
              <a:spAutoFit/>
            </a:bodyPr>
            <a:lstStyle/>
            <a:p>
              <a:pPr algn="ctr" eaLnBrk="0" hangingPunct="0">
                <a:defRPr/>
              </a:pPr>
              <a:r>
                <a:rPr lang="en-US" sz="1600" b="0">
                  <a:latin typeface="+mn-lt"/>
                  <a:ea typeface="Arial" charset="0"/>
                </a:rPr>
                <a:t>sender</a:t>
              </a:r>
            </a:p>
          </p:txBody>
        </p:sp>
        <p:sp>
          <p:nvSpPr>
            <p:cNvPr id="3139593" name="Text Box 8"/>
            <p:cNvSpPr txBox="1">
              <a:spLocks noChangeArrowheads="1"/>
            </p:cNvSpPr>
            <p:nvPr/>
          </p:nvSpPr>
          <p:spPr bwMode="auto">
            <a:xfrm>
              <a:off x="1005" y="912"/>
              <a:ext cx="576" cy="212"/>
            </a:xfrm>
            <a:prstGeom prst="rect">
              <a:avLst/>
            </a:prstGeom>
            <a:noFill/>
            <a:ln w="12700">
              <a:noFill/>
              <a:miter lim="800000"/>
              <a:headEnd/>
              <a:tailEnd/>
            </a:ln>
          </p:spPr>
          <p:txBody>
            <a:bodyPr wrap="none" lIns="90488" tIns="44450" rIns="90488" bIns="44450">
              <a:spAutoFit/>
            </a:bodyPr>
            <a:lstStyle/>
            <a:p>
              <a:pPr algn="ctr" eaLnBrk="0" hangingPunct="0">
                <a:defRPr/>
              </a:pPr>
              <a:r>
                <a:rPr lang="en-US" sz="1600" b="0">
                  <a:latin typeface="+mn-lt"/>
                  <a:ea typeface="Arial" charset="0"/>
                </a:rPr>
                <a:t>receiver</a:t>
              </a:r>
            </a:p>
          </p:txBody>
        </p:sp>
        <p:sp>
          <p:nvSpPr>
            <p:cNvPr id="35851" name="Text Box 9"/>
            <p:cNvSpPr txBox="1">
              <a:spLocks noChangeArrowheads="1"/>
            </p:cNvSpPr>
            <p:nvPr/>
          </p:nvSpPr>
          <p:spPr bwMode="auto">
            <a:xfrm>
              <a:off x="3703" y="864"/>
              <a:ext cx="97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pitchFamily="34" charset="0"/>
                </a:rPr>
                <a:t>other node in </a:t>
              </a:r>
            </a:p>
            <a:p>
              <a:pPr algn="ctr"/>
              <a:r>
                <a:rPr lang="en-US" sz="1600" b="0">
                  <a:latin typeface="Arial" pitchFamily="34" charset="0"/>
                </a:rPr>
                <a:t>sender</a:t>
              </a:r>
              <a:r>
                <a:rPr lang="en-US" altLang="en-US" sz="1600" b="0">
                  <a:latin typeface="Arial" pitchFamily="34" charset="0"/>
                </a:rPr>
                <a:t>’</a:t>
              </a:r>
              <a:r>
                <a:rPr lang="en-US" sz="1600" b="0">
                  <a:latin typeface="Arial" pitchFamily="34" charset="0"/>
                </a:rPr>
                <a:t>s range</a:t>
              </a:r>
            </a:p>
          </p:txBody>
        </p:sp>
        <p:sp>
          <p:nvSpPr>
            <p:cNvPr id="3139596" name="Line 11"/>
            <p:cNvSpPr>
              <a:spLocks noChangeShapeType="1"/>
            </p:cNvSpPr>
            <p:nvPr/>
          </p:nvSpPr>
          <p:spPr bwMode="auto">
            <a:xfrm>
              <a:off x="2880" y="1296"/>
              <a:ext cx="1296" cy="96"/>
            </a:xfrm>
            <a:prstGeom prst="line">
              <a:avLst/>
            </a:prstGeom>
            <a:noFill/>
            <a:ln w="25400">
              <a:solidFill>
                <a:srgbClr val="FF0000"/>
              </a:solidFill>
              <a:round/>
              <a:headEnd/>
              <a:tailEnd type="triangle" w="med" len="med"/>
            </a:ln>
          </p:spPr>
          <p:txBody>
            <a:bodyPr lIns="90488" tIns="44450" rIns="90488" bIns="44450"/>
            <a:lstStyle/>
            <a:p>
              <a:pPr>
                <a:defRPr/>
              </a:pPr>
              <a:endParaRPr lang="en-US">
                <a:latin typeface="+mn-lt"/>
                <a:ea typeface="+mn-ea"/>
              </a:endParaRPr>
            </a:p>
          </p:txBody>
        </p:sp>
        <p:sp>
          <p:nvSpPr>
            <p:cNvPr id="3139597" name="Line 12"/>
            <p:cNvSpPr>
              <a:spLocks noChangeShapeType="1"/>
            </p:cNvSpPr>
            <p:nvPr/>
          </p:nvSpPr>
          <p:spPr bwMode="auto">
            <a:xfrm flipH="1">
              <a:off x="1296" y="1296"/>
              <a:ext cx="1584" cy="144"/>
            </a:xfrm>
            <a:prstGeom prst="line">
              <a:avLst/>
            </a:prstGeom>
            <a:noFill/>
            <a:ln w="25400">
              <a:solidFill>
                <a:srgbClr val="FF0000"/>
              </a:solidFill>
              <a:round/>
              <a:headEnd/>
              <a:tailEnd type="triangle" w="med" len="med"/>
            </a:ln>
          </p:spPr>
          <p:txBody>
            <a:bodyPr lIns="90488" tIns="44450" rIns="90488" bIns="44450"/>
            <a:lstStyle/>
            <a:p>
              <a:pPr>
                <a:defRPr/>
              </a:pPr>
              <a:endParaRPr lang="en-US">
                <a:latin typeface="+mn-lt"/>
                <a:ea typeface="+mn-ea"/>
              </a:endParaRPr>
            </a:p>
          </p:txBody>
        </p:sp>
        <p:sp>
          <p:nvSpPr>
            <p:cNvPr id="3139598" name="Text Box 13"/>
            <p:cNvSpPr txBox="1">
              <a:spLocks noChangeArrowheads="1"/>
            </p:cNvSpPr>
            <p:nvPr/>
          </p:nvSpPr>
          <p:spPr bwMode="auto">
            <a:xfrm>
              <a:off x="2496" y="1134"/>
              <a:ext cx="370" cy="210"/>
            </a:xfrm>
            <a:prstGeom prst="rect">
              <a:avLst/>
            </a:prstGeom>
            <a:noFill/>
            <a:ln w="12700">
              <a:noFill/>
              <a:miter lim="800000"/>
              <a:headEnd/>
              <a:tailEnd/>
            </a:ln>
          </p:spPr>
          <p:txBody>
            <a:bodyPr wrap="none" lIns="90488" tIns="44450" rIns="90488" bIns="44450">
              <a:spAutoFit/>
            </a:bodyPr>
            <a:lstStyle/>
            <a:p>
              <a:pPr algn="ctr" eaLnBrk="0" hangingPunct="0">
                <a:defRPr/>
              </a:pPr>
              <a:r>
                <a:rPr lang="en-US" sz="1600" b="0" dirty="0">
                  <a:solidFill>
                    <a:srgbClr val="FF0000"/>
                  </a:solidFill>
                  <a:latin typeface="+mn-lt"/>
                  <a:ea typeface="Arial" charset="0"/>
                </a:rPr>
                <a:t>RTS</a:t>
              </a:r>
            </a:p>
          </p:txBody>
        </p:sp>
        <p:sp>
          <p:nvSpPr>
            <p:cNvPr id="3139604" name="Line 19"/>
            <p:cNvSpPr>
              <a:spLocks noChangeShapeType="1"/>
            </p:cNvSpPr>
            <p:nvPr/>
          </p:nvSpPr>
          <p:spPr bwMode="auto">
            <a:xfrm flipH="1">
              <a:off x="1296" y="1632"/>
              <a:ext cx="1584" cy="144"/>
            </a:xfrm>
            <a:prstGeom prst="line">
              <a:avLst/>
            </a:prstGeom>
            <a:noFill/>
            <a:ln w="25400">
              <a:solidFill>
                <a:schemeClr val="tx2"/>
              </a:solidFill>
              <a:round/>
              <a:headEnd/>
              <a:tailEnd type="triangle" w="med" len="med"/>
            </a:ln>
          </p:spPr>
          <p:txBody>
            <a:bodyPr lIns="90488" tIns="44450" rIns="90488" bIns="44450"/>
            <a:lstStyle/>
            <a:p>
              <a:pPr>
                <a:defRPr/>
              </a:pPr>
              <a:endParaRPr lang="en-US">
                <a:latin typeface="+mn-lt"/>
                <a:ea typeface="+mn-ea"/>
              </a:endParaRPr>
            </a:p>
          </p:txBody>
        </p:sp>
        <p:sp>
          <p:nvSpPr>
            <p:cNvPr id="3139605" name="Text Box 20"/>
            <p:cNvSpPr txBox="1">
              <a:spLocks noChangeArrowheads="1"/>
            </p:cNvSpPr>
            <p:nvPr/>
          </p:nvSpPr>
          <p:spPr bwMode="auto">
            <a:xfrm>
              <a:off x="2853" y="1488"/>
              <a:ext cx="363" cy="210"/>
            </a:xfrm>
            <a:prstGeom prst="rect">
              <a:avLst/>
            </a:prstGeom>
            <a:noFill/>
            <a:ln w="12700">
              <a:noFill/>
              <a:miter lim="800000"/>
              <a:headEnd/>
              <a:tailEnd/>
            </a:ln>
          </p:spPr>
          <p:txBody>
            <a:bodyPr lIns="90488" tIns="44450" rIns="90488" bIns="44450">
              <a:spAutoFit/>
            </a:bodyPr>
            <a:lstStyle/>
            <a:p>
              <a:pPr algn="ctr" eaLnBrk="0" hangingPunct="0">
                <a:defRPr/>
              </a:pPr>
              <a:r>
                <a:rPr lang="en-US" sz="1600" b="0">
                  <a:solidFill>
                    <a:schemeClr val="tx2"/>
                  </a:solidFill>
                  <a:latin typeface="+mn-lt"/>
                  <a:ea typeface="Arial" charset="0"/>
                </a:rPr>
                <a:t>data</a:t>
              </a:r>
            </a:p>
          </p:txBody>
        </p:sp>
        <p:sp>
          <p:nvSpPr>
            <p:cNvPr id="3139608" name="Line 23"/>
            <p:cNvSpPr>
              <a:spLocks noChangeShapeType="1"/>
            </p:cNvSpPr>
            <p:nvPr/>
          </p:nvSpPr>
          <p:spPr bwMode="auto">
            <a:xfrm>
              <a:off x="1296" y="1488"/>
              <a:ext cx="1584" cy="96"/>
            </a:xfrm>
            <a:prstGeom prst="line">
              <a:avLst/>
            </a:prstGeom>
            <a:noFill/>
            <a:ln w="25400">
              <a:solidFill>
                <a:schemeClr val="hlink"/>
              </a:solidFill>
              <a:round/>
              <a:headEnd/>
              <a:tailEnd type="triangle" w="med" len="med"/>
            </a:ln>
          </p:spPr>
          <p:txBody>
            <a:bodyPr lIns="90488" tIns="44450" rIns="90488" bIns="44450"/>
            <a:lstStyle/>
            <a:p>
              <a:pPr>
                <a:defRPr/>
              </a:pPr>
              <a:endParaRPr lang="en-US">
                <a:latin typeface="+mn-lt"/>
                <a:ea typeface="+mn-ea"/>
              </a:endParaRPr>
            </a:p>
          </p:txBody>
        </p:sp>
        <p:sp>
          <p:nvSpPr>
            <p:cNvPr id="3139609" name="Text Box 24"/>
            <p:cNvSpPr txBox="1">
              <a:spLocks noChangeArrowheads="1"/>
            </p:cNvSpPr>
            <p:nvPr/>
          </p:nvSpPr>
          <p:spPr bwMode="auto">
            <a:xfrm>
              <a:off x="2542" y="1392"/>
              <a:ext cx="374" cy="212"/>
            </a:xfrm>
            <a:prstGeom prst="rect">
              <a:avLst/>
            </a:prstGeom>
            <a:noFill/>
            <a:ln w="12700">
              <a:noFill/>
              <a:miter lim="800000"/>
              <a:headEnd/>
              <a:tailEnd/>
            </a:ln>
          </p:spPr>
          <p:txBody>
            <a:bodyPr wrap="none" lIns="90488" tIns="44450" rIns="90488" bIns="44450">
              <a:spAutoFit/>
            </a:bodyPr>
            <a:lstStyle/>
            <a:p>
              <a:pPr algn="ctr" eaLnBrk="0" hangingPunct="0">
                <a:defRPr/>
              </a:pPr>
              <a:r>
                <a:rPr lang="en-US" sz="1600" b="0">
                  <a:solidFill>
                    <a:schemeClr val="hlink"/>
                  </a:solidFill>
                  <a:latin typeface="+mn-lt"/>
                  <a:ea typeface="Arial" charset="0"/>
                </a:rPr>
                <a:t>CTS</a:t>
              </a:r>
            </a:p>
          </p:txBody>
        </p:sp>
        <p:sp>
          <p:nvSpPr>
            <p:cNvPr id="3139612" name="Line 19"/>
            <p:cNvSpPr>
              <a:spLocks noChangeShapeType="1"/>
            </p:cNvSpPr>
            <p:nvPr/>
          </p:nvSpPr>
          <p:spPr bwMode="auto">
            <a:xfrm>
              <a:off x="4176" y="1632"/>
              <a:ext cx="576" cy="144"/>
            </a:xfrm>
            <a:prstGeom prst="line">
              <a:avLst/>
            </a:prstGeom>
            <a:noFill/>
            <a:ln w="25400">
              <a:solidFill>
                <a:schemeClr val="tx2"/>
              </a:solidFill>
              <a:round/>
              <a:headEnd/>
              <a:tailEnd type="triangle" w="med" len="med"/>
            </a:ln>
          </p:spPr>
          <p:txBody>
            <a:bodyPr lIns="90488" tIns="44450" rIns="90488" bIns="44450"/>
            <a:lstStyle/>
            <a:p>
              <a:pPr>
                <a:defRPr/>
              </a:pPr>
              <a:endParaRPr lang="en-US">
                <a:latin typeface="+mn-lt"/>
                <a:ea typeface="+mn-ea"/>
              </a:endParaRPr>
            </a:p>
          </p:txBody>
        </p:sp>
        <p:sp>
          <p:nvSpPr>
            <p:cNvPr id="3139613" name="Text Box 20"/>
            <p:cNvSpPr txBox="1">
              <a:spLocks noChangeArrowheads="1"/>
            </p:cNvSpPr>
            <p:nvPr/>
          </p:nvSpPr>
          <p:spPr bwMode="auto">
            <a:xfrm>
              <a:off x="3813" y="1518"/>
              <a:ext cx="363" cy="210"/>
            </a:xfrm>
            <a:prstGeom prst="rect">
              <a:avLst/>
            </a:prstGeom>
            <a:noFill/>
            <a:ln w="12700">
              <a:noFill/>
              <a:miter lim="800000"/>
              <a:headEnd/>
              <a:tailEnd/>
            </a:ln>
          </p:spPr>
          <p:txBody>
            <a:bodyPr lIns="90488" tIns="44450" rIns="90488" bIns="44450">
              <a:spAutoFit/>
            </a:bodyPr>
            <a:lstStyle/>
            <a:p>
              <a:pPr algn="ctr" eaLnBrk="0" hangingPunct="0">
                <a:defRPr/>
              </a:pPr>
              <a:r>
                <a:rPr lang="en-US" sz="1600" b="0">
                  <a:solidFill>
                    <a:schemeClr val="tx2"/>
                  </a:solidFill>
                  <a:latin typeface="+mn-lt"/>
                  <a:ea typeface="Arial" charset="0"/>
                </a:rPr>
                <a:t>data</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95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395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958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EF4E22A-F271-4C03-85CC-1AD343642B34}" type="slidenum">
              <a:rPr lang="en-US" sz="1400" b="0">
                <a:latin typeface="Times New Roman" pitchFamily="18" charset="0"/>
              </a:rPr>
              <a:pPr eaLnBrk="1" hangingPunct="1"/>
              <a:t>26</a:t>
            </a:fld>
            <a:endParaRPr lang="en-US" sz="1400" b="0">
              <a:latin typeface="Times New Roman" pitchFamily="18" charset="0"/>
            </a:endParaRPr>
          </a:p>
        </p:txBody>
      </p:sp>
      <p:sp>
        <p:nvSpPr>
          <p:cNvPr id="36867" name="Rectangle 2"/>
          <p:cNvSpPr>
            <a:spLocks noGrp="1" noChangeArrowheads="1"/>
          </p:cNvSpPr>
          <p:nvPr>
            <p:ph type="title" idx="4294967295"/>
          </p:nvPr>
        </p:nvSpPr>
        <p:spPr>
          <a:xfrm>
            <a:off x="533400" y="304800"/>
            <a:ext cx="8153400" cy="838200"/>
          </a:xfrm>
        </p:spPr>
        <p:txBody>
          <a:bodyPr/>
          <a:lstStyle/>
          <a:p>
            <a:r>
              <a:rPr lang="en-US" smtClean="0"/>
              <a:t>CSMA/CA, con</a:t>
            </a:r>
            <a:r>
              <a:rPr lang="ja-JP" altLang="en-US" smtClean="0"/>
              <a:t>’</a:t>
            </a:r>
            <a:r>
              <a:rPr lang="en-US" altLang="ja-JP" smtClean="0"/>
              <a:t>t</a:t>
            </a:r>
            <a:endParaRPr lang="en-US" smtClean="0"/>
          </a:p>
        </p:txBody>
      </p:sp>
      <p:sp>
        <p:nvSpPr>
          <p:cNvPr id="3141636" name="Rectangle 3"/>
          <p:cNvSpPr>
            <a:spLocks noGrp="1" noChangeArrowheads="1"/>
          </p:cNvSpPr>
          <p:nvPr>
            <p:ph type="body" idx="4294967295"/>
          </p:nvPr>
        </p:nvSpPr>
        <p:spPr>
          <a:xfrm>
            <a:off x="493713" y="3679825"/>
            <a:ext cx="7934325" cy="2328863"/>
          </a:xfrm>
        </p:spPr>
        <p:txBody>
          <a:bodyPr/>
          <a:lstStyle/>
          <a:p>
            <a:pPr marL="285750" indent="-285750"/>
            <a:r>
              <a:rPr lang="en-US" smtClean="0"/>
              <a:t>If other nodes hear RTS, but not CTS: </a:t>
            </a:r>
            <a:r>
              <a:rPr lang="en-US" smtClean="0">
                <a:solidFill>
                  <a:srgbClr val="0000FF"/>
                </a:solidFill>
              </a:rPr>
              <a:t>send</a:t>
            </a:r>
            <a:endParaRPr lang="en-US" smtClean="0"/>
          </a:p>
          <a:p>
            <a:pPr marL="685800" lvl="1" indent="-228600"/>
            <a:r>
              <a:rPr lang="en-US" smtClean="0"/>
              <a:t>Presumably, destination for first sender is out of node</a:t>
            </a:r>
            <a:r>
              <a:rPr lang="ja-JP" altLang="en-US" smtClean="0">
                <a:ea typeface="MS PGothic" pitchFamily="34" charset="-128"/>
              </a:rPr>
              <a:t>’</a:t>
            </a:r>
            <a:r>
              <a:rPr lang="en-US" altLang="ja-JP" smtClean="0">
                <a:ea typeface="MS PGothic" pitchFamily="34" charset="-128"/>
              </a:rPr>
              <a:t>s range …</a:t>
            </a:r>
          </a:p>
          <a:p>
            <a:pPr marL="685800" lvl="1" indent="-228600"/>
            <a:r>
              <a:rPr lang="en-US" smtClean="0"/>
              <a:t>… Can cause problems when a CTS is </a:t>
            </a:r>
            <a:r>
              <a:rPr lang="en-US" smtClean="0">
                <a:solidFill>
                  <a:srgbClr val="FF0000"/>
                </a:solidFill>
              </a:rPr>
              <a:t>lost</a:t>
            </a:r>
          </a:p>
          <a:p>
            <a:pPr marL="285750" indent="-285750"/>
            <a:r>
              <a:rPr lang="en-US" smtClean="0"/>
              <a:t>When you hear a CTS, you keep quiet until scheduled transmission is over (hear ACK)</a:t>
            </a:r>
          </a:p>
        </p:txBody>
      </p:sp>
      <p:sp>
        <p:nvSpPr>
          <p:cNvPr id="36869"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70"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71"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72" name="Text Box 7"/>
          <p:cNvSpPr txBox="1">
            <a:spLocks noChangeArrowheads="1"/>
          </p:cNvSpPr>
          <p:nvPr/>
        </p:nvSpPr>
        <p:spPr bwMode="auto">
          <a:xfrm>
            <a:off x="1676400" y="1495425"/>
            <a:ext cx="801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sender</a:t>
            </a:r>
          </a:p>
        </p:txBody>
      </p:sp>
      <p:sp>
        <p:nvSpPr>
          <p:cNvPr id="36873" name="Text Box 8"/>
          <p:cNvSpPr txBox="1">
            <a:spLocks noChangeArrowheads="1"/>
          </p:cNvSpPr>
          <p:nvPr/>
        </p:nvSpPr>
        <p:spPr bwMode="auto">
          <a:xfrm>
            <a:off x="4179888" y="1495425"/>
            <a:ext cx="9032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receiver</a:t>
            </a:r>
          </a:p>
        </p:txBody>
      </p:sp>
      <p:sp>
        <p:nvSpPr>
          <p:cNvPr id="36874" name="Text Box 9"/>
          <p:cNvSpPr txBox="1">
            <a:spLocks noChangeArrowheads="1"/>
          </p:cNvSpPr>
          <p:nvPr/>
        </p:nvSpPr>
        <p:spPr bwMode="auto">
          <a:xfrm>
            <a:off x="5888038" y="1371600"/>
            <a:ext cx="15255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other node in </a:t>
            </a:r>
          </a:p>
          <a:p>
            <a:pPr algn="ctr"/>
            <a:r>
              <a:rPr lang="en-US" sz="1600" b="0"/>
              <a:t>sender</a:t>
            </a:r>
            <a:r>
              <a:rPr lang="ja-JP" altLang="en-US" sz="1600" b="0"/>
              <a:t>’</a:t>
            </a:r>
            <a:r>
              <a:rPr lang="en-US" altLang="ja-JP" sz="1600" b="0"/>
              <a:t>s range</a:t>
            </a:r>
            <a:endParaRPr lang="en-US" sz="1600" b="0"/>
          </a:p>
        </p:txBody>
      </p:sp>
      <p:grpSp>
        <p:nvGrpSpPr>
          <p:cNvPr id="36875" name="Group 10"/>
          <p:cNvGrpSpPr>
            <a:grpSpLocks/>
          </p:cNvGrpSpPr>
          <p:nvPr/>
        </p:nvGrpSpPr>
        <p:grpSpPr bwMode="auto">
          <a:xfrm>
            <a:off x="1471613" y="1752600"/>
            <a:ext cx="5157787" cy="457200"/>
            <a:chOff x="927" y="1104"/>
            <a:chExt cx="3249" cy="288"/>
          </a:xfrm>
        </p:grpSpPr>
        <p:sp>
          <p:nvSpPr>
            <p:cNvPr id="36892" name="Line 11"/>
            <p:cNvSpPr>
              <a:spLocks noChangeShapeType="1"/>
            </p:cNvSpPr>
            <p:nvPr/>
          </p:nvSpPr>
          <p:spPr bwMode="auto">
            <a:xfrm>
              <a:off x="1344" y="1200"/>
              <a:ext cx="2832" cy="19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93" name="Line 12"/>
            <p:cNvSpPr>
              <a:spLocks noChangeShapeType="1"/>
            </p:cNvSpPr>
            <p:nvPr/>
          </p:nvSpPr>
          <p:spPr bwMode="auto">
            <a:xfrm>
              <a:off x="1296" y="1200"/>
              <a:ext cx="1584" cy="19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rgbClr val="FF0000"/>
                  </a:solidFill>
                </a:rPr>
                <a:t>RTS</a:t>
              </a:r>
            </a:p>
          </p:txBody>
        </p:sp>
      </p:grpSp>
      <p:grpSp>
        <p:nvGrpSpPr>
          <p:cNvPr id="3" name="Group 42"/>
          <p:cNvGrpSpPr>
            <a:grpSpLocks/>
          </p:cNvGrpSpPr>
          <p:nvPr/>
        </p:nvGrpSpPr>
        <p:grpSpPr bwMode="auto">
          <a:xfrm>
            <a:off x="1447800" y="2362200"/>
            <a:ext cx="5181600" cy="852488"/>
            <a:chOff x="912" y="1488"/>
            <a:chExt cx="3264" cy="537"/>
          </a:xfrm>
        </p:grpSpPr>
        <p:grpSp>
          <p:nvGrpSpPr>
            <p:cNvPr id="36885" name="Group 14"/>
            <p:cNvGrpSpPr>
              <a:grpSpLocks/>
            </p:cNvGrpSpPr>
            <p:nvPr/>
          </p:nvGrpSpPr>
          <p:grpSpPr bwMode="auto">
            <a:xfrm>
              <a:off x="920" y="1776"/>
              <a:ext cx="3256" cy="249"/>
              <a:chOff x="920" y="1776"/>
              <a:chExt cx="3256" cy="249"/>
            </a:xfrm>
          </p:grpSpPr>
          <p:sp>
            <p:nvSpPr>
              <p:cNvPr id="36889" name="Line 15"/>
              <p:cNvSpPr>
                <a:spLocks noChangeShapeType="1"/>
              </p:cNvSpPr>
              <p:nvPr/>
            </p:nvSpPr>
            <p:spPr bwMode="auto">
              <a:xfrm flipH="1">
                <a:off x="1296" y="1776"/>
                <a:ext cx="1584" cy="144"/>
              </a:xfrm>
              <a:prstGeom prst="line">
                <a:avLst/>
              </a:prstGeom>
              <a:noFill/>
              <a:ln w="25400">
                <a:solidFill>
                  <a:srgbClr val="00FF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90" name="Line 16"/>
              <p:cNvSpPr>
                <a:spLocks noChangeShapeType="1"/>
              </p:cNvSpPr>
              <p:nvPr/>
            </p:nvSpPr>
            <p:spPr bwMode="auto">
              <a:xfrm>
                <a:off x="2880" y="1776"/>
                <a:ext cx="1296" cy="96"/>
              </a:xfrm>
              <a:prstGeom prst="line">
                <a:avLst/>
              </a:prstGeom>
              <a:noFill/>
              <a:ln w="25400">
                <a:solidFill>
                  <a:srgbClr val="00FFFF"/>
                </a:solidFill>
                <a:prstDash val="sysDot"/>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91" name="Text Box 17"/>
              <p:cNvSpPr txBox="1">
                <a:spLocks noChangeArrowheads="1"/>
              </p:cNvSpPr>
              <p:nvPr/>
            </p:nvSpPr>
            <p:spPr bwMode="auto">
              <a:xfrm>
                <a:off x="920" y="1815"/>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rgbClr val="66CCFF"/>
                    </a:solidFill>
                  </a:rPr>
                  <a:t>ACK</a:t>
                </a:r>
              </a:p>
            </p:txBody>
          </p:sp>
        </p:grpSp>
        <p:grpSp>
          <p:nvGrpSpPr>
            <p:cNvPr id="36886" name="Group 18"/>
            <p:cNvGrpSpPr>
              <a:grpSpLocks/>
            </p:cNvGrpSpPr>
            <p:nvPr/>
          </p:nvGrpSpPr>
          <p:grpSpPr bwMode="auto">
            <a:xfrm>
              <a:off x="912" y="1488"/>
              <a:ext cx="1968" cy="240"/>
              <a:chOff x="912" y="1488"/>
              <a:chExt cx="1968" cy="240"/>
            </a:xfrm>
          </p:grpSpPr>
          <p:sp>
            <p:nvSpPr>
              <p:cNvPr id="36887" name="Line 19"/>
              <p:cNvSpPr>
                <a:spLocks noChangeShapeType="1"/>
              </p:cNvSpPr>
              <p:nvPr/>
            </p:nvSpPr>
            <p:spPr bwMode="auto">
              <a:xfrm>
                <a:off x="1296" y="1536"/>
                <a:ext cx="1584"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88" name="Text Box 20"/>
              <p:cNvSpPr txBox="1">
                <a:spLocks noChangeArrowheads="1"/>
              </p:cNvSpPr>
              <p:nvPr/>
            </p:nvSpPr>
            <p:spPr bwMode="auto">
              <a:xfrm>
                <a:off x="912" y="1488"/>
                <a:ext cx="3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chemeClr val="tx2"/>
                    </a:solidFill>
                  </a:rPr>
                  <a:t>data</a:t>
                </a:r>
              </a:p>
            </p:txBody>
          </p:sp>
        </p:grpSp>
      </p:grpSp>
      <p:grpSp>
        <p:nvGrpSpPr>
          <p:cNvPr id="36877" name="Group 22"/>
          <p:cNvGrpSpPr>
            <a:grpSpLocks/>
          </p:cNvGrpSpPr>
          <p:nvPr/>
        </p:nvGrpSpPr>
        <p:grpSpPr bwMode="auto">
          <a:xfrm>
            <a:off x="1447800" y="2133600"/>
            <a:ext cx="3124200" cy="333375"/>
            <a:chOff x="912" y="1344"/>
            <a:chExt cx="1968" cy="210"/>
          </a:xfrm>
        </p:grpSpPr>
        <p:sp>
          <p:nvSpPr>
            <p:cNvPr id="36883" name="Line 23"/>
            <p:cNvSpPr>
              <a:spLocks noChangeShapeType="1"/>
            </p:cNvSpPr>
            <p:nvPr/>
          </p:nvSpPr>
          <p:spPr bwMode="auto">
            <a:xfrm flipH="1">
              <a:off x="1296" y="1440"/>
              <a:ext cx="1584" cy="48"/>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84"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solidFill>
                    <a:schemeClr val="hlink"/>
                  </a:solidFill>
                </a:rPr>
                <a:t>CTS</a:t>
              </a:r>
            </a:p>
          </p:txBody>
        </p:sp>
      </p:grpSp>
      <p:sp>
        <p:nvSpPr>
          <p:cNvPr id="36878" name="Line 25"/>
          <p:cNvSpPr>
            <a:spLocks noChangeShapeType="1"/>
          </p:cNvSpPr>
          <p:nvPr/>
        </p:nvSpPr>
        <p:spPr bwMode="auto">
          <a:xfrm>
            <a:off x="4572000" y="2286000"/>
            <a:ext cx="2057400" cy="228600"/>
          </a:xfrm>
          <a:prstGeom prst="line">
            <a:avLst/>
          </a:prstGeom>
          <a:noFill/>
          <a:ln w="28575">
            <a:solidFill>
              <a:srgbClr val="3366FF"/>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879" name="Group 45"/>
          <p:cNvGrpSpPr>
            <a:grpSpLocks/>
          </p:cNvGrpSpPr>
          <p:nvPr/>
        </p:nvGrpSpPr>
        <p:grpSpPr bwMode="auto">
          <a:xfrm>
            <a:off x="5410200" y="2209800"/>
            <a:ext cx="381000" cy="381000"/>
            <a:chOff x="3408" y="1392"/>
            <a:chExt cx="240" cy="240"/>
          </a:xfrm>
        </p:grpSpPr>
        <p:sp>
          <p:nvSpPr>
            <p:cNvPr id="36881" name="Line 43"/>
            <p:cNvSpPr>
              <a:spLocks noChangeShapeType="1"/>
            </p:cNvSpPr>
            <p:nvPr/>
          </p:nvSpPr>
          <p:spPr bwMode="auto">
            <a:xfrm>
              <a:off x="3408" y="1392"/>
              <a:ext cx="240" cy="24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Line 44"/>
            <p:cNvSpPr>
              <a:spLocks noChangeShapeType="1"/>
            </p:cNvSpPr>
            <p:nvPr/>
          </p:nvSpPr>
          <p:spPr bwMode="auto">
            <a:xfrm rot="-5400000">
              <a:off x="3408" y="1392"/>
              <a:ext cx="240" cy="24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880" name="TextBox 29"/>
          <p:cNvSpPr txBox="1">
            <a:spLocks noChangeArrowheads="1"/>
          </p:cNvSpPr>
          <p:nvPr/>
        </p:nvSpPr>
        <p:spPr bwMode="auto">
          <a:xfrm>
            <a:off x="8601075" y="62150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16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163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7852638-4C8A-41F9-8F08-A21C7F3F7799}" type="slidenum">
              <a:rPr lang="en-US" sz="1400" b="0">
                <a:latin typeface="Times New Roman" pitchFamily="18" charset="0"/>
              </a:rPr>
              <a:pPr eaLnBrk="1" hangingPunct="1"/>
              <a:t>27</a:t>
            </a:fld>
            <a:endParaRPr lang="en-US" sz="1400" b="0">
              <a:latin typeface="Times New Roman" pitchFamily="18" charset="0"/>
            </a:endParaRPr>
          </a:p>
        </p:txBody>
      </p:sp>
      <p:sp>
        <p:nvSpPr>
          <p:cNvPr id="37891" name="Oval 2"/>
          <p:cNvSpPr>
            <a:spLocks noChangeArrowheads="1"/>
          </p:cNvSpPr>
          <p:nvPr/>
        </p:nvSpPr>
        <p:spPr bwMode="auto">
          <a:xfrm>
            <a:off x="1447800" y="1524000"/>
            <a:ext cx="3200400" cy="1752600"/>
          </a:xfrm>
          <a:prstGeom prst="ellipse">
            <a:avLst/>
          </a:prstGeom>
          <a:solidFill>
            <a:srgbClr val="FFFF00">
              <a:alpha val="50195"/>
            </a:srgbClr>
          </a:solidFill>
          <a:ln w="9525">
            <a:solidFill>
              <a:schemeClr val="tx1"/>
            </a:solidFill>
            <a:miter lim="800000"/>
            <a:headEnd/>
            <a:tailEnd/>
          </a:ln>
        </p:spPr>
        <p:txBody>
          <a:bodyPr anchor="ctr">
            <a:spAutoFit/>
          </a:bodyPr>
          <a:lstStyle/>
          <a:p>
            <a:endParaRPr lang="en-US"/>
          </a:p>
        </p:txBody>
      </p:sp>
      <p:sp>
        <p:nvSpPr>
          <p:cNvPr id="949251" name="Rectangle 3"/>
          <p:cNvSpPr>
            <a:spLocks noGrp="1" noChangeArrowheads="1"/>
          </p:cNvSpPr>
          <p:nvPr>
            <p:ph type="body" idx="4294967295"/>
          </p:nvPr>
        </p:nvSpPr>
        <p:spPr>
          <a:xfrm>
            <a:off x="266700" y="2419350"/>
            <a:ext cx="8610600" cy="4438650"/>
          </a:xfrm>
        </p:spPr>
        <p:txBody>
          <a:bodyPr/>
          <a:lstStyle/>
          <a:p>
            <a:pPr marL="457200" indent="-457200">
              <a:lnSpc>
                <a:spcPct val="90000"/>
              </a:lnSpc>
            </a:pPr>
            <a:endParaRPr lang="en-US" smtClean="0"/>
          </a:p>
          <a:p>
            <a:pPr marL="457200" indent="-457200">
              <a:lnSpc>
                <a:spcPct val="90000"/>
              </a:lnSpc>
            </a:pPr>
            <a:endParaRPr lang="en-US" smtClean="0"/>
          </a:p>
          <a:p>
            <a:pPr marL="457200" indent="-457200">
              <a:lnSpc>
                <a:spcPct val="90000"/>
              </a:lnSpc>
              <a:buFont typeface="Wingdings" pitchFamily="2" charset="2"/>
              <a:buNone/>
            </a:pPr>
            <a:r>
              <a:rPr lang="en-US" smtClean="0"/>
              <a:t>     </a:t>
            </a:r>
          </a:p>
          <a:p>
            <a:pPr marL="457200" indent="-457200">
              <a:lnSpc>
                <a:spcPct val="90000"/>
              </a:lnSpc>
              <a:buFont typeface="Wingdings" pitchFamily="2" charset="2"/>
              <a:buNone/>
            </a:pPr>
            <a:r>
              <a:rPr lang="en-US" smtClean="0"/>
              <a:t>	Overcome hidden terminal problems with contention-free protocol</a:t>
            </a:r>
          </a:p>
          <a:p>
            <a:pPr marL="838200" lvl="1" indent="-381000">
              <a:lnSpc>
                <a:spcPct val="90000"/>
              </a:lnSpc>
              <a:buFontTx/>
              <a:buAutoNum type="arabicPeriod"/>
            </a:pPr>
            <a:r>
              <a:rPr lang="en-US" sz="2000" smtClean="0"/>
              <a:t>B sends to C </a:t>
            </a:r>
            <a:r>
              <a:rPr lang="en-US" sz="2000" smtClean="0">
                <a:solidFill>
                  <a:srgbClr val="0000FF"/>
                </a:solidFill>
              </a:rPr>
              <a:t>Request To Send</a:t>
            </a:r>
            <a:r>
              <a:rPr lang="en-US" sz="2000" smtClean="0"/>
              <a:t> (RTS)</a:t>
            </a:r>
          </a:p>
          <a:p>
            <a:pPr marL="838200" lvl="1" indent="-381000">
              <a:lnSpc>
                <a:spcPct val="90000"/>
              </a:lnSpc>
              <a:buFontTx/>
              <a:buAutoNum type="arabicPeriod"/>
            </a:pPr>
            <a:r>
              <a:rPr lang="en-US" sz="2000" smtClean="0"/>
              <a:t>A hears RTS and defers (to allow C to answer)</a:t>
            </a:r>
          </a:p>
          <a:p>
            <a:pPr marL="838200" lvl="1" indent="-381000">
              <a:lnSpc>
                <a:spcPct val="90000"/>
              </a:lnSpc>
              <a:buFontTx/>
              <a:buAutoNum type="arabicPeriod"/>
            </a:pPr>
            <a:r>
              <a:rPr lang="en-US" sz="2000" smtClean="0"/>
              <a:t>C replies to B with </a:t>
            </a:r>
            <a:r>
              <a:rPr lang="en-US" sz="2000" smtClean="0">
                <a:solidFill>
                  <a:srgbClr val="0000FF"/>
                </a:solidFill>
              </a:rPr>
              <a:t>Clear To Send</a:t>
            </a:r>
            <a:r>
              <a:rPr lang="en-US" sz="2000" smtClean="0"/>
              <a:t> (CTS)</a:t>
            </a:r>
          </a:p>
          <a:p>
            <a:pPr marL="838200" lvl="1" indent="-381000">
              <a:lnSpc>
                <a:spcPct val="90000"/>
              </a:lnSpc>
              <a:buFontTx/>
              <a:buAutoNum type="arabicPeriod"/>
            </a:pPr>
            <a:r>
              <a:rPr lang="en-US" sz="2000" smtClean="0"/>
              <a:t>D hears CTS and defers to allow the data</a:t>
            </a:r>
          </a:p>
          <a:p>
            <a:pPr marL="838200" lvl="1" indent="-381000">
              <a:lnSpc>
                <a:spcPct val="90000"/>
              </a:lnSpc>
              <a:buFontTx/>
              <a:buAutoNum type="arabicPeriod"/>
            </a:pPr>
            <a:r>
              <a:rPr lang="en-US" sz="2000" smtClean="0"/>
              <a:t>B sends to C</a:t>
            </a:r>
          </a:p>
        </p:txBody>
      </p:sp>
      <p:sp>
        <p:nvSpPr>
          <p:cNvPr id="37893" name="Rectangle 4"/>
          <p:cNvSpPr>
            <a:spLocks noGrp="1" noChangeArrowheads="1"/>
          </p:cNvSpPr>
          <p:nvPr>
            <p:ph type="title" idx="4294967295"/>
          </p:nvPr>
        </p:nvSpPr>
        <p:spPr/>
        <p:txBody>
          <a:bodyPr/>
          <a:lstStyle/>
          <a:p>
            <a:r>
              <a:rPr lang="en-US" smtClean="0"/>
              <a:t>RTS / CTS Protocols (CSMA/CA)</a:t>
            </a:r>
          </a:p>
        </p:txBody>
      </p:sp>
      <p:sp>
        <p:nvSpPr>
          <p:cNvPr id="37894" name="Oval 5"/>
          <p:cNvSpPr>
            <a:spLocks noChangeArrowheads="1"/>
          </p:cNvSpPr>
          <p:nvPr/>
        </p:nvSpPr>
        <p:spPr bwMode="auto">
          <a:xfrm>
            <a:off x="3657600" y="1524000"/>
            <a:ext cx="3200400" cy="1752600"/>
          </a:xfrm>
          <a:prstGeom prst="ellipse">
            <a:avLst/>
          </a:prstGeom>
          <a:solidFill>
            <a:srgbClr val="FFFF00">
              <a:alpha val="50195"/>
            </a:srgbClr>
          </a:solidFill>
          <a:ln w="9525">
            <a:solidFill>
              <a:schemeClr val="tx1"/>
            </a:solidFill>
            <a:miter lim="800000"/>
            <a:headEnd/>
            <a:tailEnd/>
          </a:ln>
        </p:spPr>
        <p:txBody>
          <a:bodyPr anchor="ctr">
            <a:spAutoFit/>
          </a:bodyPr>
          <a:lstStyle/>
          <a:p>
            <a:endParaRPr lang="en-US"/>
          </a:p>
        </p:txBody>
      </p:sp>
      <p:sp>
        <p:nvSpPr>
          <p:cNvPr id="37895" name="Rectangle 6"/>
          <p:cNvSpPr>
            <a:spLocks noChangeArrowheads="1"/>
          </p:cNvSpPr>
          <p:nvPr/>
        </p:nvSpPr>
        <p:spPr bwMode="auto">
          <a:xfrm>
            <a:off x="2849563" y="2205038"/>
            <a:ext cx="396875" cy="466725"/>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eaLnBrk="0" hangingPunct="0"/>
            <a:r>
              <a:rPr lang="en-US" sz="2400" b="0"/>
              <a:t>B</a:t>
            </a:r>
          </a:p>
        </p:txBody>
      </p:sp>
      <p:sp>
        <p:nvSpPr>
          <p:cNvPr id="37896" name="Rectangle 7"/>
          <p:cNvSpPr>
            <a:spLocks noChangeArrowheads="1"/>
          </p:cNvSpPr>
          <p:nvPr/>
        </p:nvSpPr>
        <p:spPr bwMode="auto">
          <a:xfrm>
            <a:off x="4030663" y="2205038"/>
            <a:ext cx="414337" cy="466725"/>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eaLnBrk="0" hangingPunct="0"/>
            <a:r>
              <a:rPr lang="en-US" sz="2400" b="0"/>
              <a:t>C</a:t>
            </a:r>
          </a:p>
        </p:txBody>
      </p:sp>
      <p:sp>
        <p:nvSpPr>
          <p:cNvPr id="949256" name="Rectangle 8"/>
          <p:cNvSpPr>
            <a:spLocks noChangeArrowheads="1"/>
          </p:cNvSpPr>
          <p:nvPr/>
        </p:nvSpPr>
        <p:spPr bwMode="auto">
          <a:xfrm>
            <a:off x="5148263" y="2205038"/>
            <a:ext cx="414337" cy="466725"/>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eaLnBrk="0" hangingPunct="0"/>
            <a:r>
              <a:rPr lang="en-US" sz="2400" b="0"/>
              <a:t>D</a:t>
            </a:r>
          </a:p>
        </p:txBody>
      </p:sp>
      <p:grpSp>
        <p:nvGrpSpPr>
          <p:cNvPr id="2" name="Group 9"/>
          <p:cNvGrpSpPr>
            <a:grpSpLocks/>
          </p:cNvGrpSpPr>
          <p:nvPr/>
        </p:nvGrpSpPr>
        <p:grpSpPr bwMode="auto">
          <a:xfrm>
            <a:off x="3200400" y="1905000"/>
            <a:ext cx="838200" cy="457200"/>
            <a:chOff x="2016" y="1200"/>
            <a:chExt cx="528" cy="288"/>
          </a:xfrm>
        </p:grpSpPr>
        <p:sp>
          <p:nvSpPr>
            <p:cNvPr id="37904" name="Line 10"/>
            <p:cNvSpPr>
              <a:spLocks noChangeShapeType="1"/>
            </p:cNvSpPr>
            <p:nvPr/>
          </p:nvSpPr>
          <p:spPr bwMode="auto">
            <a:xfrm>
              <a:off x="2016" y="1488"/>
              <a:ext cx="52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7905" name="Text Box 11"/>
            <p:cNvSpPr txBox="1">
              <a:spLocks noChangeArrowheads="1"/>
            </p:cNvSpPr>
            <p:nvPr/>
          </p:nvSpPr>
          <p:spPr bwMode="auto">
            <a:xfrm>
              <a:off x="2016" y="120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2400" b="0"/>
                <a:t>RTS</a:t>
              </a:r>
            </a:p>
          </p:txBody>
        </p:sp>
      </p:grpSp>
      <p:grpSp>
        <p:nvGrpSpPr>
          <p:cNvPr id="3" name="Group 12"/>
          <p:cNvGrpSpPr>
            <a:grpSpLocks/>
          </p:cNvGrpSpPr>
          <p:nvPr/>
        </p:nvGrpSpPr>
        <p:grpSpPr bwMode="auto">
          <a:xfrm>
            <a:off x="3200400" y="2514600"/>
            <a:ext cx="946150" cy="457200"/>
            <a:chOff x="2016" y="1584"/>
            <a:chExt cx="596" cy="288"/>
          </a:xfrm>
        </p:grpSpPr>
        <p:sp>
          <p:nvSpPr>
            <p:cNvPr id="37902" name="Line 13"/>
            <p:cNvSpPr>
              <a:spLocks noChangeShapeType="1"/>
            </p:cNvSpPr>
            <p:nvPr/>
          </p:nvSpPr>
          <p:spPr bwMode="auto">
            <a:xfrm flipH="1">
              <a:off x="2016" y="1584"/>
              <a:ext cx="52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7903" name="Text Box 14"/>
            <p:cNvSpPr txBox="1">
              <a:spLocks noChangeArrowheads="1"/>
            </p:cNvSpPr>
            <p:nvPr/>
          </p:nvSpPr>
          <p:spPr bwMode="auto">
            <a:xfrm>
              <a:off x="2112" y="158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2400" b="0"/>
                <a:t>CTS</a:t>
              </a:r>
            </a:p>
          </p:txBody>
        </p:sp>
      </p:grpSp>
      <p:sp>
        <p:nvSpPr>
          <p:cNvPr id="949263" name="Rectangle 15"/>
          <p:cNvSpPr>
            <a:spLocks noChangeArrowheads="1"/>
          </p:cNvSpPr>
          <p:nvPr/>
        </p:nvSpPr>
        <p:spPr bwMode="auto">
          <a:xfrm>
            <a:off x="1981200" y="2200275"/>
            <a:ext cx="396875" cy="466725"/>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eaLnBrk="0" hangingPunct="0"/>
            <a:r>
              <a:rPr lang="en-US" sz="2400" b="0"/>
              <a:t>A</a:t>
            </a:r>
          </a:p>
        </p:txBody>
      </p:sp>
      <p:sp>
        <p:nvSpPr>
          <p:cNvPr id="2961425" name="Text Box 17"/>
          <p:cNvSpPr txBox="1">
            <a:spLocks noChangeArrowheads="1"/>
          </p:cNvSpPr>
          <p:nvPr/>
        </p:nvSpPr>
        <p:spPr bwMode="auto">
          <a:xfrm>
            <a:off x="423863" y="1295400"/>
            <a:ext cx="2046287" cy="457200"/>
          </a:xfrm>
          <a:prstGeom prst="rect">
            <a:avLst/>
          </a:prstGeom>
          <a:noFill/>
          <a:ln w="9525">
            <a:noFill/>
            <a:miter lim="800000"/>
            <a:headEnd/>
            <a:tailEnd/>
          </a:ln>
          <a:effectLst/>
        </p:spPr>
        <p:txBody>
          <a:bodyPr wrap="none">
            <a:spAutoFit/>
          </a:bodyPr>
          <a:lstStyle/>
          <a:p>
            <a:pPr>
              <a:defRPr/>
            </a:pPr>
            <a:r>
              <a:rPr lang="en-US" sz="2400" dirty="0">
                <a:latin typeface="+mn-lt"/>
                <a:ea typeface="+mn-ea"/>
              </a:rPr>
              <a:t>B sends to 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492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92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9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92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92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949263"/>
                                        </p:tgtEl>
                                        <p:attrNameLst>
                                          <p:attrName>style.visibility</p:attrName>
                                        </p:attrNameLst>
                                      </p:cBhvr>
                                      <p:to>
                                        <p:strVal val="visible"/>
                                      </p:to>
                                    </p:set>
                                  </p:childTnLst>
                                  <p:subTnLst>
                                    <p:animClr clrSpc="rgb" dir="cw">
                                      <p:cBhvr override="childStyle">
                                        <p:cTn dur="1" fill="hold" display="0" masterRel="nextClick" afterEffect="1"/>
                                        <p:tgtEl>
                                          <p:spTgt spid="949263"/>
                                        </p:tgtEl>
                                        <p:attrNameLst>
                                          <p:attrName>ppt_c</p:attrName>
                                        </p:attrNameLst>
                                      </p:cBhvr>
                                      <p:to>
                                        <a:schemeClr val="bg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925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925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949256"/>
                                        </p:tgtEl>
                                        <p:attrNameLst>
                                          <p:attrName>style.visibility</p:attrName>
                                        </p:attrNameLst>
                                      </p:cBhvr>
                                      <p:to>
                                        <p:strVal val="visible"/>
                                      </p:to>
                                    </p:set>
                                  </p:childTnLst>
                                  <p:subTnLst>
                                    <p:animClr clrSpc="rgb" dir="cw">
                                      <p:cBhvr override="childStyle">
                                        <p:cTn dur="1" fill="hold" display="0" masterRel="nextClick" afterEffect="1"/>
                                        <p:tgtEl>
                                          <p:spTgt spid="949256"/>
                                        </p:tgtEl>
                                        <p:attrNameLst>
                                          <p:attrName>ppt_c</p:attrName>
                                        </p:attrNameLst>
                                      </p:cBhvr>
                                      <p:to>
                                        <a:schemeClr val="bg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49251">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492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1" grpId="0" build="p" bldLvl="2"/>
      <p:bldP spid="949256" grpId="0" animBg="1"/>
      <p:bldP spid="949256" grpId="1" animBg="1"/>
      <p:bldP spid="949263" grpId="0" animBg="1"/>
      <p:bldP spid="94926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r>
              <a:rPr lang="en-US" smtClean="0"/>
              <a:t>Preventing Collisions Altogether</a:t>
            </a:r>
          </a:p>
        </p:txBody>
      </p:sp>
      <p:sp>
        <p:nvSpPr>
          <p:cNvPr id="3" name="Content Placeholder 2"/>
          <p:cNvSpPr>
            <a:spLocks noGrp="1"/>
          </p:cNvSpPr>
          <p:nvPr>
            <p:ph idx="4294967295"/>
          </p:nvPr>
        </p:nvSpPr>
        <p:spPr>
          <a:xfrm>
            <a:off x="461963" y="1066800"/>
            <a:ext cx="8458200" cy="5638800"/>
          </a:xfrm>
        </p:spPr>
        <p:txBody>
          <a:bodyPr/>
          <a:lstStyle/>
          <a:p>
            <a:r>
              <a:rPr lang="en-US" dirty="0" smtClean="0"/>
              <a:t>Frequency Spectrum partitioned into several channels</a:t>
            </a:r>
          </a:p>
          <a:p>
            <a:pPr lvl="1"/>
            <a:r>
              <a:rPr lang="en-US" dirty="0" smtClean="0"/>
              <a:t>Nodes within interference range can use separate channels</a:t>
            </a:r>
          </a:p>
          <a:p>
            <a:pPr lvl="1"/>
            <a:endParaRPr lang="en-US" dirty="0" smtClean="0"/>
          </a:p>
          <a:p>
            <a:pPr lvl="1"/>
            <a:endParaRPr lang="en-US" dirty="0" smtClean="0"/>
          </a:p>
          <a:p>
            <a:pPr lvl="1"/>
            <a:endParaRPr lang="en-US" dirty="0" smtClean="0"/>
          </a:p>
          <a:p>
            <a:pPr lvl="1"/>
            <a:endParaRPr lang="en-US" dirty="0" smtClean="0"/>
          </a:p>
          <a:p>
            <a:pPr lvl="1">
              <a:buFont typeface="Wingdings" pitchFamily="2" charset="2"/>
              <a:buNone/>
            </a:pPr>
            <a:endParaRPr lang="en-US" dirty="0" smtClean="0"/>
          </a:p>
          <a:p>
            <a:pPr lvl="1"/>
            <a:r>
              <a:rPr lang="en-US" dirty="0" smtClean="0"/>
              <a:t>Now A and C can send without any interference!</a:t>
            </a:r>
          </a:p>
          <a:p>
            <a:r>
              <a:rPr lang="en-US" sz="2400" dirty="0" smtClean="0"/>
              <a:t>Most cards have only 1 transceiver</a:t>
            </a:r>
          </a:p>
          <a:p>
            <a:pPr lvl="1"/>
            <a:r>
              <a:rPr lang="en-US" sz="2000" dirty="0" smtClean="0"/>
              <a:t>Not Full Duplex:  Cannot send and receive at the same time</a:t>
            </a:r>
          </a:p>
          <a:p>
            <a:pPr lvl="1"/>
            <a:r>
              <a:rPr lang="en-US" sz="2000" dirty="0" smtClean="0"/>
              <a:t>Aggregate Network throughput doubles</a:t>
            </a:r>
          </a:p>
        </p:txBody>
      </p:sp>
      <p:sp>
        <p:nvSpPr>
          <p:cNvPr id="40964"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9585BF3-CC85-4727-B1AC-23248A540805}" type="slidenum">
              <a:rPr lang="en-US" sz="1400" b="0">
                <a:latin typeface="Times New Roman" pitchFamily="18" charset="0"/>
              </a:rPr>
              <a:pPr eaLnBrk="1" hangingPunct="1"/>
              <a:t>28</a:t>
            </a:fld>
            <a:endParaRPr lang="en-US" sz="1400" b="0">
              <a:latin typeface="Times New Roman" pitchFamily="18" charset="0"/>
            </a:endParaRPr>
          </a:p>
        </p:txBody>
      </p:sp>
      <p:sp>
        <p:nvSpPr>
          <p:cNvPr id="5" name="Oval 4"/>
          <p:cNvSpPr>
            <a:spLocks noChangeArrowheads="1"/>
          </p:cNvSpPr>
          <p:nvPr/>
        </p:nvSpPr>
        <p:spPr bwMode="auto">
          <a:xfrm>
            <a:off x="4195763" y="2878138"/>
            <a:ext cx="1981200" cy="1855787"/>
          </a:xfrm>
          <a:prstGeom prst="ellipse">
            <a:avLst/>
          </a:prstGeom>
          <a:solidFill>
            <a:srgbClr val="99CCFF"/>
          </a:solidFill>
          <a:ln w="12700">
            <a:solidFill>
              <a:srgbClr val="99CCFF"/>
            </a:solidFill>
            <a:round/>
            <a:headEnd/>
            <a:tailEnd/>
          </a:ln>
        </p:spPr>
        <p:txBody>
          <a:bodyPr wrap="none" lIns="90488" tIns="44450" rIns="90488" bIns="44450" anchor="ctr"/>
          <a:lstStyle/>
          <a:p>
            <a:endParaRPr lang="en-US"/>
          </a:p>
        </p:txBody>
      </p:sp>
      <p:sp>
        <p:nvSpPr>
          <p:cNvPr id="6" name="Oval 5"/>
          <p:cNvSpPr>
            <a:spLocks noChangeArrowheads="1"/>
          </p:cNvSpPr>
          <p:nvPr/>
        </p:nvSpPr>
        <p:spPr bwMode="auto">
          <a:xfrm>
            <a:off x="2747963" y="2878138"/>
            <a:ext cx="1981200" cy="1855787"/>
          </a:xfrm>
          <a:prstGeom prst="ellipse">
            <a:avLst/>
          </a:prstGeom>
          <a:solidFill>
            <a:schemeClr val="accent1">
              <a:alpha val="50195"/>
            </a:schemeClr>
          </a:solidFill>
          <a:ln w="12700">
            <a:solidFill>
              <a:srgbClr val="FF0000"/>
            </a:solidFill>
            <a:round/>
            <a:headEnd/>
            <a:tailEnd/>
          </a:ln>
        </p:spPr>
        <p:txBody>
          <a:bodyPr wrap="none" lIns="90488" tIns="44450" rIns="90488" bIns="44450" anchor="ctr"/>
          <a:lstStyle/>
          <a:p>
            <a:pPr algn="ctr" eaLnBrk="0" hangingPunct="0"/>
            <a:endParaRPr lang="en-US" sz="1600" b="0"/>
          </a:p>
        </p:txBody>
      </p:sp>
      <p:sp>
        <p:nvSpPr>
          <p:cNvPr id="40967" name="Oval 6"/>
          <p:cNvSpPr>
            <a:spLocks noChangeArrowheads="1"/>
          </p:cNvSpPr>
          <p:nvPr/>
        </p:nvSpPr>
        <p:spPr bwMode="auto">
          <a:xfrm>
            <a:off x="3733800" y="4038600"/>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40968" name="Oval 7"/>
          <p:cNvSpPr>
            <a:spLocks noChangeArrowheads="1"/>
          </p:cNvSpPr>
          <p:nvPr/>
        </p:nvSpPr>
        <p:spPr bwMode="auto">
          <a:xfrm>
            <a:off x="4386263" y="3810000"/>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40969" name="Oval 8"/>
          <p:cNvSpPr>
            <a:spLocks noChangeArrowheads="1"/>
          </p:cNvSpPr>
          <p:nvPr/>
        </p:nvSpPr>
        <p:spPr bwMode="auto">
          <a:xfrm>
            <a:off x="5105400" y="4038600"/>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40970" name="Oval 9"/>
          <p:cNvSpPr>
            <a:spLocks noChangeArrowheads="1"/>
          </p:cNvSpPr>
          <p:nvPr/>
        </p:nvSpPr>
        <p:spPr bwMode="auto">
          <a:xfrm>
            <a:off x="4419600" y="4238625"/>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endParaRPr lang="en-US"/>
          </a:p>
        </p:txBody>
      </p:sp>
      <p:sp>
        <p:nvSpPr>
          <p:cNvPr id="40971" name="Text Box 10"/>
          <p:cNvSpPr txBox="1">
            <a:spLocks noChangeArrowheads="1"/>
          </p:cNvSpPr>
          <p:nvPr/>
        </p:nvSpPr>
        <p:spPr bwMode="auto">
          <a:xfrm>
            <a:off x="3570288" y="37814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A</a:t>
            </a:r>
          </a:p>
        </p:txBody>
      </p:sp>
      <p:sp>
        <p:nvSpPr>
          <p:cNvPr id="40972" name="Text Box 11"/>
          <p:cNvSpPr txBox="1">
            <a:spLocks noChangeArrowheads="1"/>
          </p:cNvSpPr>
          <p:nvPr/>
        </p:nvSpPr>
        <p:spPr bwMode="auto">
          <a:xfrm>
            <a:off x="4408488" y="35528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B</a:t>
            </a:r>
          </a:p>
        </p:txBody>
      </p:sp>
      <p:sp>
        <p:nvSpPr>
          <p:cNvPr id="40973" name="Text Box 12"/>
          <p:cNvSpPr txBox="1">
            <a:spLocks noChangeArrowheads="1"/>
          </p:cNvSpPr>
          <p:nvPr/>
        </p:nvSpPr>
        <p:spPr bwMode="auto">
          <a:xfrm>
            <a:off x="4854575" y="3781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C</a:t>
            </a:r>
          </a:p>
        </p:txBody>
      </p:sp>
      <p:sp>
        <p:nvSpPr>
          <p:cNvPr id="40974" name="Text Box 13"/>
          <p:cNvSpPr txBox="1">
            <a:spLocks noChangeArrowheads="1"/>
          </p:cNvSpPr>
          <p:nvPr/>
        </p:nvSpPr>
        <p:spPr bwMode="auto">
          <a:xfrm>
            <a:off x="4168775" y="4010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t>D</a:t>
            </a:r>
          </a:p>
        </p:txBody>
      </p:sp>
      <p:sp>
        <p:nvSpPr>
          <p:cNvPr id="15" name="Line 14"/>
          <p:cNvSpPr>
            <a:spLocks noChangeShapeType="1"/>
          </p:cNvSpPr>
          <p:nvPr/>
        </p:nvSpPr>
        <p:spPr bwMode="auto">
          <a:xfrm flipV="1">
            <a:off x="5181600" y="3352800"/>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6" name="Line 15"/>
          <p:cNvSpPr>
            <a:spLocks noChangeShapeType="1"/>
          </p:cNvSpPr>
          <p:nvPr/>
        </p:nvSpPr>
        <p:spPr bwMode="auto">
          <a:xfrm flipH="1" flipV="1">
            <a:off x="2895600" y="3581400"/>
            <a:ext cx="838200" cy="4572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15" grpId="0" animBg="1"/>
      <p:bldP spid="15" grpId="1" animBg="1"/>
      <p:bldP spid="15" grpId="2" animBg="1"/>
      <p:bldP spid="16" grpId="0" animBg="1"/>
      <p:bldP spid="16" grpId="1" animBg="1"/>
      <p:bldP spid="16"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28600" y="228600"/>
            <a:ext cx="8915400" cy="762000"/>
          </a:xfrm>
        </p:spPr>
        <p:txBody>
          <a:bodyPr/>
          <a:lstStyle/>
          <a:p>
            <a:r>
              <a:rPr lang="en-US" smtClean="0"/>
              <a:t>Multi-Hop Wireless Ad Hoc Networks </a:t>
            </a:r>
            <a:r>
              <a:rPr lang="en-US" sz="2000" smtClean="0"/>
              <a:t/>
            </a:r>
            <a:br>
              <a:rPr lang="en-US" sz="2000" smtClean="0"/>
            </a:br>
            <a:r>
              <a:rPr lang="en-US" sz="2000" smtClean="0"/>
              <a:t>(Courtesy of Tianbo Kuang and Carey Williamson University of Calgary)</a:t>
            </a:r>
          </a:p>
        </p:txBody>
      </p:sp>
      <p:graphicFrame>
        <p:nvGraphicFramePr>
          <p:cNvPr id="45059"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4537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0"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4537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1"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4537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2" name="Object 5"/>
          <p:cNvGraphicFramePr>
            <a:graphicFrameLocks noChangeAspect="1"/>
          </p:cNvGraphicFramePr>
          <p:nvPr/>
        </p:nvGraphicFramePr>
        <p:xfrm>
          <a:off x="7924800" y="2133600"/>
          <a:ext cx="609600" cy="609600"/>
        </p:xfrm>
        <a:graphic>
          <a:graphicData uri="http://schemas.openxmlformats.org/presentationml/2006/ole">
            <mc:AlternateContent xmlns:mc="http://schemas.openxmlformats.org/markup-compatibility/2006">
              <mc:Choice xmlns:v="urn:schemas-microsoft-com:vml" Requires="v">
                <p:oleObj spid="_x0000_s4537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133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3" name="Object 6"/>
          <p:cNvGraphicFramePr>
            <a:graphicFrameLocks noChangeAspect="1"/>
          </p:cNvGraphicFramePr>
          <p:nvPr/>
        </p:nvGraphicFramePr>
        <p:xfrm>
          <a:off x="5486400" y="1524000"/>
          <a:ext cx="609600" cy="609600"/>
        </p:xfrm>
        <a:graphic>
          <a:graphicData uri="http://schemas.openxmlformats.org/presentationml/2006/ole">
            <mc:AlternateContent xmlns:mc="http://schemas.openxmlformats.org/markup-compatibility/2006">
              <mc:Choice xmlns:v="urn:schemas-microsoft-com:vml" Requires="v">
                <p:oleObj spid="_x0000_s4537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524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4" name="Object 7"/>
          <p:cNvGraphicFramePr>
            <a:graphicFrameLocks noChangeAspect="1"/>
          </p:cNvGraphicFramePr>
          <p:nvPr/>
        </p:nvGraphicFramePr>
        <p:xfrm>
          <a:off x="4572000" y="4876800"/>
          <a:ext cx="609600" cy="609600"/>
        </p:xfrm>
        <a:graphic>
          <a:graphicData uri="http://schemas.openxmlformats.org/presentationml/2006/ole">
            <mc:AlternateContent xmlns:mc="http://schemas.openxmlformats.org/markup-compatibility/2006">
              <mc:Choice xmlns:v="urn:schemas-microsoft-com:vml" Requires="v">
                <p:oleObj spid="_x0000_s4537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876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5" name="Object 8"/>
          <p:cNvGraphicFramePr>
            <a:graphicFrameLocks noChangeAspect="1"/>
          </p:cNvGraphicFramePr>
          <p:nvPr/>
        </p:nvGraphicFramePr>
        <p:xfrm>
          <a:off x="6400800" y="5486400"/>
          <a:ext cx="609600" cy="609600"/>
        </p:xfrm>
        <a:graphic>
          <a:graphicData uri="http://schemas.openxmlformats.org/presentationml/2006/ole">
            <mc:AlternateContent xmlns:mc="http://schemas.openxmlformats.org/markup-compatibility/2006">
              <mc:Choice xmlns:v="urn:schemas-microsoft-com:vml" Requires="v">
                <p:oleObj spid="_x0000_s45376" name="Bitmap Image" r:id="rId11" imgW="1448002" imgH="1457143" progId="">
                  <p:embed/>
                </p:oleObj>
              </mc:Choice>
              <mc:Fallback>
                <p:oleObj name="Bitmap Image" r:id="rId11" imgW="1448002" imgH="1457143"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54864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6" name="Object 9"/>
          <p:cNvGraphicFramePr>
            <a:graphicFrameLocks noChangeAspect="1"/>
          </p:cNvGraphicFramePr>
          <p:nvPr/>
        </p:nvGraphicFramePr>
        <p:xfrm>
          <a:off x="3048000" y="5486400"/>
          <a:ext cx="609600" cy="609600"/>
        </p:xfrm>
        <a:graphic>
          <a:graphicData uri="http://schemas.openxmlformats.org/presentationml/2006/ole">
            <mc:AlternateContent xmlns:mc="http://schemas.openxmlformats.org/markup-compatibility/2006">
              <mc:Choice xmlns:v="urn:schemas-microsoft-com:vml" Requires="v">
                <p:oleObj spid="_x0000_s45377" name="Bitmap Image" r:id="rId12" imgW="1448002" imgH="1457143" progId="">
                  <p:embed/>
                </p:oleObj>
              </mc:Choice>
              <mc:Fallback>
                <p:oleObj name="Bitmap Image" r:id="rId12" imgW="1448002" imgH="1457143" progId="">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4864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7" name="Object 10"/>
          <p:cNvGraphicFramePr>
            <a:graphicFrameLocks noChangeAspect="1"/>
          </p:cNvGraphicFramePr>
          <p:nvPr/>
        </p:nvGraphicFramePr>
        <p:xfrm>
          <a:off x="3962400" y="1828800"/>
          <a:ext cx="609600" cy="609600"/>
        </p:xfrm>
        <a:graphic>
          <a:graphicData uri="http://schemas.openxmlformats.org/presentationml/2006/ole">
            <mc:AlternateContent xmlns:mc="http://schemas.openxmlformats.org/markup-compatibility/2006">
              <mc:Choice xmlns:v="urn:schemas-microsoft-com:vml" Requires="v">
                <p:oleObj spid="_x0000_s45378" name="Bitmap Image" r:id="rId13" imgW="1448002" imgH="1457143" progId="">
                  <p:embed/>
                </p:oleObj>
              </mc:Choice>
              <mc:Fallback>
                <p:oleObj name="Bitmap Image" r:id="rId13" imgW="1448002" imgH="1457143" progId="">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8" name="Object 11"/>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45379" name="Bitmap Image" r:id="rId14" imgW="1448002" imgH="1457143" progId="">
                  <p:embed/>
                </p:oleObj>
              </mc:Choice>
              <mc:Fallback>
                <p:oleObj name="Bitmap Image" r:id="rId14" imgW="1448002" imgH="1457143"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9" name="Object 12"/>
          <p:cNvGraphicFramePr>
            <a:graphicFrameLocks noChangeAspect="1"/>
          </p:cNvGraphicFramePr>
          <p:nvPr/>
        </p:nvGraphicFramePr>
        <p:xfrm>
          <a:off x="914400" y="5181600"/>
          <a:ext cx="609600" cy="609600"/>
        </p:xfrm>
        <a:graphic>
          <a:graphicData uri="http://schemas.openxmlformats.org/presentationml/2006/ole">
            <mc:AlternateContent xmlns:mc="http://schemas.openxmlformats.org/markup-compatibility/2006">
              <mc:Choice xmlns:v="urn:schemas-microsoft-com:vml" Requires="v">
                <p:oleObj spid="_x0000_s45380" name="Bitmap Image" r:id="rId15" imgW="1448002" imgH="1457143" progId="">
                  <p:embed/>
                </p:oleObj>
              </mc:Choice>
              <mc:Fallback>
                <p:oleObj name="Bitmap Image" r:id="rId15" imgW="1448002" imgH="1457143"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181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70" name="Object 13"/>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45381" name="Bitmap Image" r:id="rId16" imgW="1448002" imgH="1457143" progId="">
                  <p:embed/>
                </p:oleObj>
              </mc:Choice>
              <mc:Fallback>
                <p:oleObj name="Bitmap Image" r:id="rId16" imgW="1448002" imgH="1457143"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71" name="Object 14"/>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45382" name="Bitmap Image" r:id="rId17" imgW="1448002" imgH="1457143" progId="">
                  <p:embed/>
                </p:oleObj>
              </mc:Choice>
              <mc:Fallback>
                <p:oleObj name="Bitmap Image" r:id="rId17" imgW="1448002" imgH="1457143"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72" name="Object 15"/>
          <p:cNvGraphicFramePr>
            <a:graphicFrameLocks noChangeAspect="1"/>
          </p:cNvGraphicFramePr>
          <p:nvPr/>
        </p:nvGraphicFramePr>
        <p:xfrm>
          <a:off x="2438400" y="4267200"/>
          <a:ext cx="609600" cy="609600"/>
        </p:xfrm>
        <a:graphic>
          <a:graphicData uri="http://schemas.openxmlformats.org/presentationml/2006/ole">
            <mc:AlternateContent xmlns:mc="http://schemas.openxmlformats.org/markup-compatibility/2006">
              <mc:Choice xmlns:v="urn:schemas-microsoft-com:vml" Requires="v">
                <p:oleObj spid="_x0000_s45383" name="Bitmap Image" r:id="rId18" imgW="1448002" imgH="1457143" progId="">
                  <p:embed/>
                </p:oleObj>
              </mc:Choice>
              <mc:Fallback>
                <p:oleObj name="Bitmap Image" r:id="rId18" imgW="1448002" imgH="1457143" progId="">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2672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5259" name="Text Box 27"/>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5260" name="Text Box 28"/>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5261" name="Text Box 29"/>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5262" name="Text Box 30"/>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5263" name="Text Box 31"/>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5264" name="Line 32"/>
          <p:cNvSpPr>
            <a:spLocks noChangeShapeType="1"/>
          </p:cNvSpPr>
          <p:nvPr/>
        </p:nvSpPr>
        <p:spPr bwMode="auto">
          <a:xfrm>
            <a:off x="1828800" y="24384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265" name="Line 33"/>
          <p:cNvSpPr>
            <a:spLocks noChangeShapeType="1"/>
          </p:cNvSpPr>
          <p:nvPr/>
        </p:nvSpPr>
        <p:spPr bwMode="auto">
          <a:xfrm>
            <a:off x="2743200" y="35814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266" name="Line 34"/>
          <p:cNvSpPr>
            <a:spLocks noChangeShapeType="1"/>
          </p:cNvSpPr>
          <p:nvPr/>
        </p:nvSpPr>
        <p:spPr bwMode="auto">
          <a:xfrm flipV="1">
            <a:off x="4267200" y="33528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268" name="Line 36"/>
          <p:cNvSpPr>
            <a:spLocks noChangeShapeType="1"/>
          </p:cNvSpPr>
          <p:nvPr/>
        </p:nvSpPr>
        <p:spPr bwMode="auto">
          <a:xfrm>
            <a:off x="5791200" y="3429000"/>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269" name="Line 37"/>
          <p:cNvSpPr>
            <a:spLocks noChangeShapeType="1"/>
          </p:cNvSpPr>
          <p:nvPr/>
        </p:nvSpPr>
        <p:spPr bwMode="auto">
          <a:xfrm>
            <a:off x="7315200" y="4267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270" name="Oval 38"/>
          <p:cNvSpPr>
            <a:spLocks noChangeArrowheads="1"/>
          </p:cNvSpPr>
          <p:nvPr/>
        </p:nvSpPr>
        <p:spPr bwMode="auto">
          <a:xfrm>
            <a:off x="228600" y="533400"/>
            <a:ext cx="3048000" cy="3352800"/>
          </a:xfrm>
          <a:prstGeom prst="ellipse">
            <a:avLst/>
          </a:prstGeom>
          <a:noFill/>
          <a:ln w="9525">
            <a:solidFill>
              <a:srgbClr val="E935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5271" name="Text Box 3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0"/>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1000"/>
                                  </p:stCondLst>
                                  <p:childTnLst>
                                    <p:set>
                                      <p:cBhvr>
                                        <p:cTn id="21" dur="1" fill="hold">
                                          <p:stCondLst>
                                            <p:cond delay="499"/>
                                          </p:stCondLst>
                                        </p:cTn>
                                        <p:tgtEl>
                                          <p:spTgt spid="95264"/>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1000"/>
                                  </p:stCondLst>
                                  <p:childTnLst>
                                    <p:set>
                                      <p:cBhvr>
                                        <p:cTn id="24" dur="1" fill="hold">
                                          <p:stCondLst>
                                            <p:cond delay="499"/>
                                          </p:stCondLst>
                                        </p:cTn>
                                        <p:tgtEl>
                                          <p:spTgt spid="9526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1000"/>
                                  </p:stCondLst>
                                  <p:childTnLst>
                                    <p:set>
                                      <p:cBhvr>
                                        <p:cTn id="27" dur="1" fill="hold">
                                          <p:stCondLst>
                                            <p:cond delay="499"/>
                                          </p:stCondLst>
                                        </p:cTn>
                                        <p:tgtEl>
                                          <p:spTgt spid="95265"/>
                                        </p:tgtEl>
                                        <p:attrNameLst>
                                          <p:attrName>style.visibility</p:attrName>
                                        </p:attrNameLst>
                                      </p:cBhvr>
                                      <p:to>
                                        <p:strVal val="visible"/>
                                      </p:to>
                                    </p:set>
                                  </p:childTnLst>
                                </p:cTn>
                              </p:par>
                            </p:childTnLst>
                          </p:cTn>
                        </p:par>
                        <p:par>
                          <p:cTn id="28" fill="hold" nodeType="afterGroup">
                            <p:stCondLst>
                              <p:cond delay="5000"/>
                            </p:stCondLst>
                            <p:childTnLst>
                              <p:par>
                                <p:cTn id="29" presetID="1" presetClass="entr" presetSubtype="0" fill="hold" grpId="0" nodeType="afterEffect">
                                  <p:stCondLst>
                                    <p:cond delay="1000"/>
                                  </p:stCondLst>
                                  <p:childTnLst>
                                    <p:set>
                                      <p:cBhvr>
                                        <p:cTn id="30" dur="1" fill="hold">
                                          <p:stCondLst>
                                            <p:cond delay="499"/>
                                          </p:stCondLst>
                                        </p:cTn>
                                        <p:tgtEl>
                                          <p:spTgt spid="95262"/>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grpId="0" nodeType="afterEffect">
                                  <p:stCondLst>
                                    <p:cond delay="1000"/>
                                  </p:stCondLst>
                                  <p:childTnLst>
                                    <p:set>
                                      <p:cBhvr>
                                        <p:cTn id="33" dur="1" fill="hold">
                                          <p:stCondLst>
                                            <p:cond delay="499"/>
                                          </p:stCondLst>
                                        </p:cTn>
                                        <p:tgtEl>
                                          <p:spTgt spid="95266"/>
                                        </p:tgtEl>
                                        <p:attrNameLst>
                                          <p:attrName>style.visibility</p:attrName>
                                        </p:attrNameLst>
                                      </p:cBhvr>
                                      <p:to>
                                        <p:strVal val="visible"/>
                                      </p:to>
                                    </p:set>
                                  </p:childTnLst>
                                </p:cTn>
                              </p:par>
                            </p:childTnLst>
                          </p:cTn>
                        </p:par>
                        <p:par>
                          <p:cTn id="34" fill="hold" nodeType="afterGroup">
                            <p:stCondLst>
                              <p:cond delay="8000"/>
                            </p:stCondLst>
                            <p:childTnLst>
                              <p:par>
                                <p:cTn id="35" presetID="1" presetClass="entr" presetSubtype="0" fill="hold" grpId="0" nodeType="afterEffect">
                                  <p:stCondLst>
                                    <p:cond delay="1000"/>
                                  </p:stCondLst>
                                  <p:childTnLst>
                                    <p:set>
                                      <p:cBhvr>
                                        <p:cTn id="36" dur="1" fill="hold">
                                          <p:stCondLst>
                                            <p:cond delay="499"/>
                                          </p:stCondLst>
                                        </p:cTn>
                                        <p:tgtEl>
                                          <p:spTgt spid="95263"/>
                                        </p:tgtEl>
                                        <p:attrNameLst>
                                          <p:attrName>style.visibility</p:attrName>
                                        </p:attrNameLst>
                                      </p:cBhvr>
                                      <p:to>
                                        <p:strVal val="visible"/>
                                      </p:to>
                                    </p:set>
                                  </p:childTnLst>
                                </p:cTn>
                              </p:par>
                            </p:childTnLst>
                          </p:cTn>
                        </p:par>
                        <p:par>
                          <p:cTn id="37" fill="hold" nodeType="afterGroup">
                            <p:stCondLst>
                              <p:cond delay="9500"/>
                            </p:stCondLst>
                            <p:childTnLst>
                              <p:par>
                                <p:cTn id="38" presetID="1" presetClass="entr" presetSubtype="0" fill="hold" grpId="0" nodeType="afterEffect">
                                  <p:stCondLst>
                                    <p:cond delay="1000"/>
                                  </p:stCondLst>
                                  <p:childTnLst>
                                    <p:set>
                                      <p:cBhvr>
                                        <p:cTn id="39" dur="1" fill="hold">
                                          <p:stCondLst>
                                            <p:cond delay="499"/>
                                          </p:stCondLst>
                                        </p:cTn>
                                        <p:tgtEl>
                                          <p:spTgt spid="95268"/>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499"/>
                                          </p:stCondLst>
                                        </p:cTn>
                                        <p:tgtEl>
                                          <p:spTgt spid="95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9" grpId="0" autoUpdateAnimBg="0"/>
      <p:bldP spid="95260" grpId="0" autoUpdateAnimBg="0"/>
      <p:bldP spid="95261" grpId="0" autoUpdateAnimBg="0"/>
      <p:bldP spid="95262" grpId="0" autoUpdateAnimBg="0"/>
      <p:bldP spid="95263" grpId="0" autoUpdateAnimBg="0"/>
      <p:bldP spid="95264" grpId="0" animBg="1"/>
      <p:bldP spid="95265" grpId="0" animBg="1"/>
      <p:bldP spid="95266" grpId="0" animBg="1"/>
      <p:bldP spid="95268" grpId="0" animBg="1"/>
      <p:bldP spid="95269" grpId="0" animBg="1"/>
      <p:bldP spid="95270" grpId="0" animBg="1"/>
      <p:bldP spid="9527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85F5CC3-7047-4656-8BD3-6CB3394F1859}" type="slidenum">
              <a:rPr lang="en-US" sz="1400" b="0">
                <a:latin typeface="Times New Roman" pitchFamily="18" charset="0"/>
              </a:rPr>
              <a:pPr eaLnBrk="1" hangingPunct="1"/>
              <a:t>3</a:t>
            </a:fld>
            <a:endParaRPr lang="en-US" sz="1400" b="0">
              <a:latin typeface="Times New Roman" pitchFamily="18" charset="0"/>
            </a:endParaRPr>
          </a:p>
        </p:txBody>
      </p:sp>
      <p:sp>
        <p:nvSpPr>
          <p:cNvPr id="6147" name="Rectangle 2"/>
          <p:cNvSpPr>
            <a:spLocks noChangeArrowheads="1"/>
          </p:cNvSpPr>
          <p:nvPr/>
        </p:nvSpPr>
        <p:spPr bwMode="auto">
          <a:xfrm>
            <a:off x="381000" y="3048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800" dirty="0">
                <a:latin typeface="+mj-lt"/>
              </a:rPr>
              <a:t>Metrics for evaluation / comparison of wireless technologies</a:t>
            </a:r>
          </a:p>
        </p:txBody>
      </p:sp>
      <p:sp>
        <p:nvSpPr>
          <p:cNvPr id="4" name="Rectangle 3"/>
          <p:cNvSpPr/>
          <p:nvPr/>
        </p:nvSpPr>
        <p:spPr>
          <a:xfrm>
            <a:off x="381000" y="1260475"/>
            <a:ext cx="8763000" cy="5632450"/>
          </a:xfrm>
          <a:prstGeom prst="rect">
            <a:avLst/>
          </a:prstGeom>
        </p:spPr>
        <p:txBody>
          <a:bodyPr>
            <a:spAutoFit/>
          </a:bodyPr>
          <a:lstStyle/>
          <a:p>
            <a:pPr marL="342900" indent="-342900" algn="l">
              <a:buFont typeface="Arial" pitchFamily="34" charset="0"/>
              <a:buChar char="•"/>
              <a:defRPr/>
            </a:pPr>
            <a:r>
              <a:rPr lang="en-US" sz="2400" dirty="0"/>
              <a:t>Bitrate or Bandwidth</a:t>
            </a:r>
          </a:p>
          <a:p>
            <a:pPr marL="342900" indent="-342900" algn="l">
              <a:buFont typeface="Arial" pitchFamily="34" charset="0"/>
              <a:buChar char="•"/>
              <a:defRPr/>
            </a:pPr>
            <a:r>
              <a:rPr lang="en-US" sz="2400" dirty="0"/>
              <a:t>Range - PAN, LAN, MAN, WAN  </a:t>
            </a:r>
          </a:p>
          <a:p>
            <a:pPr marL="342900" indent="-342900" algn="l">
              <a:buFont typeface="Arial" pitchFamily="34" charset="0"/>
              <a:buChar char="•"/>
              <a:defRPr/>
            </a:pPr>
            <a:r>
              <a:rPr lang="en-US" sz="2400" dirty="0"/>
              <a:t>Two-way / One-way </a:t>
            </a:r>
          </a:p>
          <a:p>
            <a:pPr marL="342900" indent="-342900" algn="l">
              <a:buFont typeface="Arial" pitchFamily="34" charset="0"/>
              <a:buChar char="•"/>
              <a:defRPr/>
            </a:pPr>
            <a:r>
              <a:rPr lang="en-US" sz="2400" dirty="0"/>
              <a:t>Multi-Access / Point-to-Point</a:t>
            </a:r>
          </a:p>
          <a:p>
            <a:pPr marL="342900" indent="-342900" algn="l">
              <a:buFont typeface="Arial" pitchFamily="34" charset="0"/>
              <a:buChar char="•"/>
              <a:defRPr/>
            </a:pPr>
            <a:r>
              <a:rPr lang="en-US" sz="2400" dirty="0"/>
              <a:t>Digital / Analog</a:t>
            </a:r>
          </a:p>
          <a:p>
            <a:pPr marL="342900" indent="-342900" algn="l">
              <a:buFont typeface="Arial" pitchFamily="34" charset="0"/>
              <a:buChar char="•"/>
              <a:defRPr/>
            </a:pPr>
            <a:r>
              <a:rPr lang="en-US" sz="2400" dirty="0"/>
              <a:t>Applications and industries</a:t>
            </a:r>
          </a:p>
          <a:p>
            <a:pPr marL="342900" indent="-342900" algn="l">
              <a:buFont typeface="Arial" pitchFamily="34" charset="0"/>
              <a:buChar char="•"/>
              <a:defRPr/>
            </a:pPr>
            <a:r>
              <a:rPr lang="en-US" sz="2400" dirty="0"/>
              <a:t>Frequency – Affects most physical properties:</a:t>
            </a:r>
            <a:br>
              <a:rPr lang="en-US" sz="2400" dirty="0"/>
            </a:br>
            <a:r>
              <a:rPr lang="en-US" sz="2400" dirty="0"/>
              <a:t>	Distance (free-space loss)</a:t>
            </a:r>
            <a:br>
              <a:rPr lang="en-US" sz="2400" dirty="0"/>
            </a:br>
            <a:r>
              <a:rPr lang="en-US" sz="2400" dirty="0"/>
              <a:t>	Penetration, Reflection, Absorption</a:t>
            </a:r>
            <a:br>
              <a:rPr lang="en-US" sz="2400" dirty="0"/>
            </a:br>
            <a:r>
              <a:rPr lang="en-US" sz="2400" dirty="0"/>
              <a:t>	Energy proportionality </a:t>
            </a:r>
            <a:br>
              <a:rPr lang="en-US" sz="2400" dirty="0"/>
            </a:br>
            <a:r>
              <a:rPr lang="en-US" sz="2400" dirty="0"/>
              <a:t>	Policy: Licensed / Deregulated</a:t>
            </a:r>
          </a:p>
          <a:p>
            <a:pPr algn="l">
              <a:defRPr/>
            </a:pPr>
            <a:r>
              <a:rPr lang="en-US" sz="2400" dirty="0"/>
              <a:t>	Line of Sight (Fresnel zone)</a:t>
            </a:r>
          </a:p>
          <a:p>
            <a:pPr algn="l">
              <a:defRPr/>
            </a:pPr>
            <a:r>
              <a:rPr lang="en-US" sz="2400" dirty="0"/>
              <a:t>	Size of antenna </a:t>
            </a:r>
          </a:p>
          <a:p>
            <a:pPr marL="342900" indent="-342900" algn="l">
              <a:buFont typeface="Wingdings" pitchFamily="2" charset="2"/>
              <a:buChar char="Ø"/>
              <a:defRPr/>
            </a:pPr>
            <a:r>
              <a:rPr lang="en-US" sz="2400" dirty="0"/>
              <a:t> Determined by wavelength </a:t>
            </a:r>
            <a:r>
              <a:rPr lang="en-US" sz="2400" dirty="0" smtClean="0"/>
              <a:t>     </a:t>
            </a:r>
            <a:endParaRPr lang="en-US" sz="2400" dirty="0"/>
          </a:p>
          <a:p>
            <a:pPr algn="l">
              <a:defRPr/>
            </a:pPr>
            <a:r>
              <a:rPr lang="en-US" sz="2400" dirty="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4526542-17D5-4FED-B2B7-77F301B4D8C5}" type="slidenum">
              <a:rPr lang="en-US" sz="1400" b="0">
                <a:latin typeface="Times New Roman" pitchFamily="18" charset="0"/>
              </a:rPr>
              <a:pPr eaLnBrk="1" hangingPunct="1"/>
              <a:t>30</a:t>
            </a:fld>
            <a:endParaRPr lang="en-US" sz="1400" b="0">
              <a:latin typeface="Times New Roman" pitchFamily="18" charset="0"/>
            </a:endParaRPr>
          </a:p>
        </p:txBody>
      </p:sp>
      <p:sp>
        <p:nvSpPr>
          <p:cNvPr id="4608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4608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4639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8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4639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8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4639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87" name="Object 5"/>
          <p:cNvGraphicFramePr>
            <a:graphicFrameLocks noChangeAspect="1"/>
          </p:cNvGraphicFramePr>
          <p:nvPr/>
        </p:nvGraphicFramePr>
        <p:xfrm>
          <a:off x="7924800" y="2133600"/>
          <a:ext cx="609600" cy="609600"/>
        </p:xfrm>
        <a:graphic>
          <a:graphicData uri="http://schemas.openxmlformats.org/presentationml/2006/ole">
            <mc:AlternateContent xmlns:mc="http://schemas.openxmlformats.org/markup-compatibility/2006">
              <mc:Choice xmlns:v="urn:schemas-microsoft-com:vml" Requires="v">
                <p:oleObj spid="_x0000_s4639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7924800" y="2133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88" name="Object 6"/>
          <p:cNvGraphicFramePr>
            <a:graphicFrameLocks noChangeAspect="1"/>
          </p:cNvGraphicFramePr>
          <p:nvPr/>
        </p:nvGraphicFramePr>
        <p:xfrm>
          <a:off x="5486400" y="1524000"/>
          <a:ext cx="609600" cy="609600"/>
        </p:xfrm>
        <a:graphic>
          <a:graphicData uri="http://schemas.openxmlformats.org/presentationml/2006/ole">
            <mc:AlternateContent xmlns:mc="http://schemas.openxmlformats.org/markup-compatibility/2006">
              <mc:Choice xmlns:v="urn:schemas-microsoft-com:vml" Requires="v">
                <p:oleObj spid="_x0000_s4639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5486400" y="1524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89" name="Object 7"/>
          <p:cNvGraphicFramePr>
            <a:graphicFrameLocks noChangeAspect="1"/>
          </p:cNvGraphicFramePr>
          <p:nvPr/>
        </p:nvGraphicFramePr>
        <p:xfrm>
          <a:off x="4572000" y="4876800"/>
          <a:ext cx="609600" cy="609600"/>
        </p:xfrm>
        <a:graphic>
          <a:graphicData uri="http://schemas.openxmlformats.org/presentationml/2006/ole">
            <mc:AlternateContent xmlns:mc="http://schemas.openxmlformats.org/markup-compatibility/2006">
              <mc:Choice xmlns:v="urn:schemas-microsoft-com:vml" Requires="v">
                <p:oleObj spid="_x0000_s4639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4572000" y="4876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0" name="Object 8"/>
          <p:cNvGraphicFramePr>
            <a:graphicFrameLocks noChangeAspect="1"/>
          </p:cNvGraphicFramePr>
          <p:nvPr/>
        </p:nvGraphicFramePr>
        <p:xfrm>
          <a:off x="6400800" y="5486400"/>
          <a:ext cx="609600" cy="609600"/>
        </p:xfrm>
        <a:graphic>
          <a:graphicData uri="http://schemas.openxmlformats.org/presentationml/2006/ole">
            <mc:AlternateContent xmlns:mc="http://schemas.openxmlformats.org/markup-compatibility/2006">
              <mc:Choice xmlns:v="urn:schemas-microsoft-com:vml" Requires="v">
                <p:oleObj spid="_x0000_s46400" name="Bitmap Image" r:id="rId11" imgW="1448002" imgH="1457143" progId="">
                  <p:embed/>
                </p:oleObj>
              </mc:Choice>
              <mc:Fallback>
                <p:oleObj name="Bitmap Image" r:id="rId11" imgW="1448002" imgH="1457143" progId="">
                  <p:embed/>
                  <p:pic>
                    <p:nvPicPr>
                      <p:cNvPr id="0" name="Object 8"/>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6400800" y="54864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1" name="Object 9"/>
          <p:cNvGraphicFramePr>
            <a:graphicFrameLocks noChangeAspect="1"/>
          </p:cNvGraphicFramePr>
          <p:nvPr/>
        </p:nvGraphicFramePr>
        <p:xfrm>
          <a:off x="3048000" y="5486400"/>
          <a:ext cx="609600" cy="609600"/>
        </p:xfrm>
        <a:graphic>
          <a:graphicData uri="http://schemas.openxmlformats.org/presentationml/2006/ole">
            <mc:AlternateContent xmlns:mc="http://schemas.openxmlformats.org/markup-compatibility/2006">
              <mc:Choice xmlns:v="urn:schemas-microsoft-com:vml" Requires="v">
                <p:oleObj spid="_x0000_s46401" name="Bitmap Image" r:id="rId12" imgW="1448002" imgH="1457143" progId="">
                  <p:embed/>
                </p:oleObj>
              </mc:Choice>
              <mc:Fallback>
                <p:oleObj name="Bitmap Image" r:id="rId12" imgW="1448002" imgH="1457143" progId="">
                  <p:embed/>
                  <p:pic>
                    <p:nvPicPr>
                      <p:cNvPr id="0" name="Object 9"/>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3048000" y="54864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2" name="Object 10"/>
          <p:cNvGraphicFramePr>
            <a:graphicFrameLocks noChangeAspect="1"/>
          </p:cNvGraphicFramePr>
          <p:nvPr/>
        </p:nvGraphicFramePr>
        <p:xfrm>
          <a:off x="3962400" y="1828800"/>
          <a:ext cx="609600" cy="609600"/>
        </p:xfrm>
        <a:graphic>
          <a:graphicData uri="http://schemas.openxmlformats.org/presentationml/2006/ole">
            <mc:AlternateContent xmlns:mc="http://schemas.openxmlformats.org/markup-compatibility/2006">
              <mc:Choice xmlns:v="urn:schemas-microsoft-com:vml" Requires="v">
                <p:oleObj spid="_x0000_s46402" name="Bitmap Image" r:id="rId13" imgW="1448002" imgH="1457143" progId="">
                  <p:embed/>
                </p:oleObj>
              </mc:Choice>
              <mc:Fallback>
                <p:oleObj name="Bitmap Image" r:id="rId13" imgW="1448002" imgH="1457143" progId="">
                  <p:embed/>
                  <p:pic>
                    <p:nvPicPr>
                      <p:cNvPr id="0" name="Object 10"/>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39624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3" name="Object 11"/>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46403" name="Bitmap Image" r:id="rId14" imgW="1448002" imgH="1457143" progId="">
                  <p:embed/>
                </p:oleObj>
              </mc:Choice>
              <mc:Fallback>
                <p:oleObj name="Bitmap Image" r:id="rId14" imgW="1448002" imgH="1457143"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4" name="Object 12"/>
          <p:cNvGraphicFramePr>
            <a:graphicFrameLocks noChangeAspect="1"/>
          </p:cNvGraphicFramePr>
          <p:nvPr/>
        </p:nvGraphicFramePr>
        <p:xfrm>
          <a:off x="914400" y="5181600"/>
          <a:ext cx="609600" cy="609600"/>
        </p:xfrm>
        <a:graphic>
          <a:graphicData uri="http://schemas.openxmlformats.org/presentationml/2006/ole">
            <mc:AlternateContent xmlns:mc="http://schemas.openxmlformats.org/markup-compatibility/2006">
              <mc:Choice xmlns:v="urn:schemas-microsoft-com:vml" Requires="v">
                <p:oleObj spid="_x0000_s46404" name="Bitmap Image" r:id="rId15" imgW="1448002" imgH="1457143" progId="">
                  <p:embed/>
                </p:oleObj>
              </mc:Choice>
              <mc:Fallback>
                <p:oleObj name="Bitmap Image" r:id="rId15" imgW="1448002" imgH="1457143" progId="">
                  <p:embed/>
                  <p:pic>
                    <p:nvPicPr>
                      <p:cNvPr id="0" name="Object 12"/>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914400" y="5181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5" name="Object 13"/>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46405" name="Bitmap Image" r:id="rId16" imgW="1448002" imgH="1457143" progId="">
                  <p:embed/>
                </p:oleObj>
              </mc:Choice>
              <mc:Fallback>
                <p:oleObj name="Bitmap Image" r:id="rId16" imgW="1448002" imgH="1457143"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6" name="Object 14"/>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46406" name="Bitmap Image" r:id="rId17" imgW="1448002" imgH="1457143" progId="">
                  <p:embed/>
                </p:oleObj>
              </mc:Choice>
              <mc:Fallback>
                <p:oleObj name="Bitmap Image" r:id="rId17" imgW="1448002" imgH="1457143"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97" name="Object 15"/>
          <p:cNvGraphicFramePr>
            <a:graphicFrameLocks noChangeAspect="1"/>
          </p:cNvGraphicFramePr>
          <p:nvPr/>
        </p:nvGraphicFramePr>
        <p:xfrm>
          <a:off x="2438400" y="4267200"/>
          <a:ext cx="609600" cy="609600"/>
        </p:xfrm>
        <a:graphic>
          <a:graphicData uri="http://schemas.openxmlformats.org/presentationml/2006/ole">
            <mc:AlternateContent xmlns:mc="http://schemas.openxmlformats.org/markup-compatibility/2006">
              <mc:Choice xmlns:v="urn:schemas-microsoft-com:vml" Requires="v">
                <p:oleObj spid="_x0000_s46407" name="Bitmap Image" r:id="rId18" imgW="1448002" imgH="1457143" progId="">
                  <p:embed/>
                </p:oleObj>
              </mc:Choice>
              <mc:Fallback>
                <p:oleObj name="Bitmap Image" r:id="rId18" imgW="1448002" imgH="1457143" progId="">
                  <p:embed/>
                  <p:pic>
                    <p:nvPicPr>
                      <p:cNvPr id="0" name="Object 15"/>
                      <p:cNvPicPr>
                        <a:picLocks noChangeAspect="1" noChangeArrowheads="1"/>
                      </p:cNvPicPr>
                      <p:nvPr/>
                    </p:nvPicPr>
                    <p:blipFill>
                      <a:blip r:embed="rId5">
                        <a:lum bright="54000" contrast="-6000"/>
                        <a:extLst>
                          <a:ext uri="{28A0092B-C50C-407E-A947-70E740481C1C}">
                            <a14:useLocalDpi xmlns:a14="http://schemas.microsoft.com/office/drawing/2010/main" val="0"/>
                          </a:ext>
                        </a:extLst>
                      </a:blip>
                      <a:srcRect/>
                      <a:stretch>
                        <a:fillRect/>
                      </a:stretch>
                    </p:blipFill>
                    <p:spPr bwMode="auto">
                      <a:xfrm>
                        <a:off x="2438400" y="42672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6098"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46099"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46100"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46101"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46102"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46103" name="Line 23"/>
          <p:cNvSpPr>
            <a:spLocks noChangeShapeType="1"/>
          </p:cNvSpPr>
          <p:nvPr/>
        </p:nvSpPr>
        <p:spPr bwMode="auto">
          <a:xfrm>
            <a:off x="1828800" y="24384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24"/>
          <p:cNvSpPr>
            <a:spLocks noChangeShapeType="1"/>
          </p:cNvSpPr>
          <p:nvPr/>
        </p:nvSpPr>
        <p:spPr bwMode="auto">
          <a:xfrm>
            <a:off x="2743200" y="35814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5" name="Line 25"/>
          <p:cNvSpPr>
            <a:spLocks noChangeShapeType="1"/>
          </p:cNvSpPr>
          <p:nvPr/>
        </p:nvSpPr>
        <p:spPr bwMode="auto">
          <a:xfrm flipV="1">
            <a:off x="4267200" y="33528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26"/>
          <p:cNvSpPr>
            <a:spLocks noChangeShapeType="1"/>
          </p:cNvSpPr>
          <p:nvPr/>
        </p:nvSpPr>
        <p:spPr bwMode="auto">
          <a:xfrm>
            <a:off x="5791200" y="3429000"/>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27"/>
          <p:cNvSpPr>
            <a:spLocks noChangeShapeType="1"/>
          </p:cNvSpPr>
          <p:nvPr/>
        </p:nvSpPr>
        <p:spPr bwMode="auto">
          <a:xfrm>
            <a:off x="7315200" y="4267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8" name="Text Box 2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BEC4234-E8E5-444F-A9BB-1A9C46CE2DC8}" type="slidenum">
              <a:rPr lang="en-US" sz="1400" b="0">
                <a:latin typeface="Times New Roman" pitchFamily="18" charset="0"/>
              </a:rPr>
              <a:pPr eaLnBrk="1" hangingPunct="1"/>
              <a:t>31</a:t>
            </a:fld>
            <a:endParaRPr lang="en-US" sz="1400" b="0">
              <a:latin typeface="Times New Roman" pitchFamily="18" charset="0"/>
            </a:endParaRPr>
          </a:p>
        </p:txBody>
      </p:sp>
      <p:sp>
        <p:nvSpPr>
          <p:cNvPr id="4710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4710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47263"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0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47264"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1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47265"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1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47266"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1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47267"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1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47268"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7114"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47115"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47116"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47117"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47118"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47119"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47120"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5" name="Rectangle 30"/>
          <p:cNvSpPr>
            <a:spLocks noChangeArrowheads="1"/>
          </p:cNvSpPr>
          <p:nvPr/>
        </p:nvSpPr>
        <p:spPr bwMode="auto">
          <a:xfrm>
            <a:off x="685800" y="182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47126" name="Rectangle 42"/>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47127" name="Rectangle 43"/>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47128" name="Rectangle 44"/>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47129" name="Rectangle 45"/>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47130" name="Rectangle 46"/>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47131" name="Rectangle 47"/>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47132" name="Rectangle 48"/>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47133" name="Rectangle 49"/>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47134" name="Rectangle 50"/>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47135" name="Rectangle 51"/>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47136" name="Rectangle 52"/>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47137" name="Text Box 56"/>
          <p:cNvSpPr txBox="1">
            <a:spLocks noChangeArrowheads="1"/>
          </p:cNvSpPr>
          <p:nvPr/>
        </p:nvSpPr>
        <p:spPr bwMode="auto">
          <a:xfrm>
            <a:off x="3584575" y="1100138"/>
            <a:ext cx="3021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pitchFamily="34" charset="0"/>
              </a:rPr>
              <a:t>(Assume ideal world…)</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99C38E3-3CB3-4FDD-B311-CC6316515AC7}" type="slidenum">
              <a:rPr lang="en-US" sz="1400" b="0">
                <a:latin typeface="Times New Roman" pitchFamily="18" charset="0"/>
              </a:rPr>
              <a:pPr eaLnBrk="1" hangingPunct="1"/>
              <a:t>32</a:t>
            </a:fld>
            <a:endParaRPr lang="en-US" sz="1400" b="0">
              <a:latin typeface="Times New Roman" pitchFamily="18" charset="0"/>
            </a:endParaRPr>
          </a:p>
        </p:txBody>
      </p:sp>
      <p:sp>
        <p:nvSpPr>
          <p:cNvPr id="4813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4813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4828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4828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4828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4828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4829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4829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8138"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48139"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48140"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48141"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48142"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48143"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48144"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6"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7"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9" name="Rectangle 28"/>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48150" name="Rectangle 29"/>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48151" name="Rectangle 30"/>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48152" name="Rectangle 31"/>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48153" name="Rectangle 32"/>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48154" name="Rectangle 33"/>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48155" name="Rectangle 34"/>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48156"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48157"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48158"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48159"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48160"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46B897C-A3B4-4180-A8CE-431682EF57AE}" type="slidenum">
              <a:rPr lang="en-US" sz="1400" b="0">
                <a:latin typeface="Times New Roman" pitchFamily="18" charset="0"/>
              </a:rPr>
              <a:pPr eaLnBrk="1" hangingPunct="1"/>
              <a:t>33</a:t>
            </a:fld>
            <a:endParaRPr lang="en-US" sz="1400" b="0">
              <a:latin typeface="Times New Roman" pitchFamily="18" charset="0"/>
            </a:endParaRPr>
          </a:p>
        </p:txBody>
      </p:sp>
      <p:sp>
        <p:nvSpPr>
          <p:cNvPr id="4915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4915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4931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5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4931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5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4931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5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4931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6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4931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6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4931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9162"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49163"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49164"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49165"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49166"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49167"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49168"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9"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0"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1"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2"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3" name="Rectangle 28"/>
          <p:cNvSpPr>
            <a:spLocks noChangeArrowheads="1"/>
          </p:cNvSpPr>
          <p:nvPr/>
        </p:nvSpPr>
        <p:spPr bwMode="auto">
          <a:xfrm>
            <a:off x="2971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49174" name="Rectangle 29"/>
          <p:cNvSpPr>
            <a:spLocks noChangeArrowheads="1"/>
          </p:cNvSpPr>
          <p:nvPr/>
        </p:nvSpPr>
        <p:spPr bwMode="auto">
          <a:xfrm>
            <a:off x="1828800" y="2514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49175" name="Rectangle 30"/>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49176" name="Rectangle 31"/>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49177" name="Rectangle 32"/>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49178" name="Rectangle 33"/>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49179" name="Rectangle 34"/>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49180"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49181"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49182"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49183"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49184"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2AFE8249-EE33-4AD7-BFAF-11C643EDE86B}" type="slidenum">
              <a:rPr lang="en-US" sz="1400" b="0">
                <a:latin typeface="Times New Roman" pitchFamily="18" charset="0"/>
              </a:rPr>
              <a:pPr eaLnBrk="1" hangingPunct="1"/>
              <a:t>34</a:t>
            </a:fld>
            <a:endParaRPr lang="en-US" sz="1400" b="0">
              <a:latin typeface="Times New Roman" pitchFamily="18" charset="0"/>
            </a:endParaRPr>
          </a:p>
        </p:txBody>
      </p:sp>
      <p:sp>
        <p:nvSpPr>
          <p:cNvPr id="50179" name="Rectangle 2"/>
          <p:cNvSpPr>
            <a:spLocks noGrp="1" noChangeArrowheads="1"/>
          </p:cNvSpPr>
          <p:nvPr>
            <p:ph type="title" idx="4294967295"/>
          </p:nvPr>
        </p:nvSpPr>
        <p:spPr>
          <a:xfrm>
            <a:off x="228600" y="304800"/>
            <a:ext cx="8610600" cy="762000"/>
          </a:xfrm>
        </p:spPr>
        <p:txBody>
          <a:bodyPr/>
          <a:lstStyle/>
          <a:p>
            <a:r>
              <a:rPr lang="en-US" smtClean="0">
                <a:solidFill>
                  <a:srgbClr val="000000"/>
                </a:solidFill>
              </a:rPr>
              <a:t>Multi-Hop Wireless Ad Hoc Networks</a:t>
            </a:r>
            <a:endParaRPr lang="en-US" sz="4300" smtClean="0"/>
          </a:p>
        </p:txBody>
      </p:sp>
      <p:graphicFrame>
        <p:nvGraphicFramePr>
          <p:cNvPr id="5018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033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018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033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018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033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018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033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018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033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018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033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0186"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0187"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0188"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0189"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0190"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0191"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0192"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3"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4"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5"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6"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7" name="Rectangle 28"/>
          <p:cNvSpPr>
            <a:spLocks noChangeArrowheads="1"/>
          </p:cNvSpPr>
          <p:nvPr/>
        </p:nvSpPr>
        <p:spPr bwMode="auto">
          <a:xfrm>
            <a:off x="449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0198" name="Rectangle 29"/>
          <p:cNvSpPr>
            <a:spLocks noChangeArrowheads="1"/>
          </p:cNvSpPr>
          <p:nvPr/>
        </p:nvSpPr>
        <p:spPr bwMode="auto">
          <a:xfrm>
            <a:off x="2971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0199" name="Rectangle 30"/>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0200" name="Rectangle 31"/>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0201" name="Rectangle 32"/>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0202" name="Rectangle 33"/>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0203" name="Rectangle 34"/>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0204"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0205"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0206"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0207"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0208"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7DD91A0-F34A-4A74-981B-FA1B47971B6C}" type="slidenum">
              <a:rPr lang="en-US" sz="1400" b="0">
                <a:latin typeface="Times New Roman" pitchFamily="18" charset="0"/>
              </a:rPr>
              <a:pPr eaLnBrk="1" hangingPunct="1"/>
              <a:t>35</a:t>
            </a:fld>
            <a:endParaRPr lang="en-US" sz="1400" b="0">
              <a:latin typeface="Times New Roman" pitchFamily="18" charset="0"/>
            </a:endParaRPr>
          </a:p>
        </p:txBody>
      </p:sp>
      <p:sp>
        <p:nvSpPr>
          <p:cNvPr id="51203" name="Rectangle 2"/>
          <p:cNvSpPr>
            <a:spLocks noGrp="1" noChangeArrowheads="1"/>
          </p:cNvSpPr>
          <p:nvPr>
            <p:ph type="title" idx="4294967295"/>
          </p:nvPr>
        </p:nvSpPr>
        <p:spPr>
          <a:xfrm>
            <a:off x="228600" y="304800"/>
            <a:ext cx="8610600" cy="762000"/>
          </a:xfrm>
        </p:spPr>
        <p:txBody>
          <a:bodyPr/>
          <a:lstStyle/>
          <a:p>
            <a:r>
              <a:rPr lang="en-US" smtClean="0">
                <a:solidFill>
                  <a:srgbClr val="000000"/>
                </a:solidFill>
              </a:rPr>
              <a:t>Multi-Hop Wireless Ad Hoc Networks</a:t>
            </a:r>
            <a:endParaRPr lang="en-US" sz="4300" smtClean="0"/>
          </a:p>
        </p:txBody>
      </p:sp>
      <p:graphicFrame>
        <p:nvGraphicFramePr>
          <p:cNvPr id="5120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135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120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135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120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136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120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136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120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136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120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136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1210"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1211"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1212"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1213"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1214"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1215"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1216"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7"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8"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9"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0"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1" name="Rectangle 28"/>
          <p:cNvSpPr>
            <a:spLocks noChangeArrowheads="1"/>
          </p:cNvSpPr>
          <p:nvPr/>
        </p:nvSpPr>
        <p:spPr bwMode="auto">
          <a:xfrm>
            <a:off x="60960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1222" name="Rectangle 29"/>
          <p:cNvSpPr>
            <a:spLocks noChangeArrowheads="1"/>
          </p:cNvSpPr>
          <p:nvPr/>
        </p:nvSpPr>
        <p:spPr bwMode="auto">
          <a:xfrm>
            <a:off x="4495800" y="3276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1223" name="Rectangle 30"/>
          <p:cNvSpPr>
            <a:spLocks noChangeArrowheads="1"/>
          </p:cNvSpPr>
          <p:nvPr/>
        </p:nvSpPr>
        <p:spPr bwMode="auto">
          <a:xfrm>
            <a:off x="2971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1224" name="Rectangle 31"/>
          <p:cNvSpPr>
            <a:spLocks noChangeArrowheads="1"/>
          </p:cNvSpPr>
          <p:nvPr/>
        </p:nvSpPr>
        <p:spPr bwMode="auto">
          <a:xfrm>
            <a:off x="19050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1225" name="Rectangle 32"/>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1226" name="Rectangle 33"/>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1227" name="Rectangle 34"/>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1228"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1229"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1230"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1231"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1232"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21F43AA8-9E82-41EC-B4B8-8BC780360DAF}" type="slidenum">
              <a:rPr lang="en-US" sz="1400" b="0">
                <a:latin typeface="Times New Roman" pitchFamily="18" charset="0"/>
              </a:rPr>
              <a:pPr eaLnBrk="1" hangingPunct="1"/>
              <a:t>36</a:t>
            </a:fld>
            <a:endParaRPr lang="en-US" sz="1400" b="0">
              <a:latin typeface="Times New Roman" pitchFamily="18" charset="0"/>
            </a:endParaRPr>
          </a:p>
        </p:txBody>
      </p:sp>
      <p:sp>
        <p:nvSpPr>
          <p:cNvPr id="5222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222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2382"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222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2383"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223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2384"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223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2385"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223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2386"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223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2387"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2234"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2235"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2236"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2237"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2238"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2239"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2240"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1"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2"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3"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5" name="Rectangle 28"/>
          <p:cNvSpPr>
            <a:spLocks noChangeArrowheads="1"/>
          </p:cNvSpPr>
          <p:nvPr/>
        </p:nvSpPr>
        <p:spPr bwMode="auto">
          <a:xfrm>
            <a:off x="7391400" y="4191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2246" name="Rectangle 29"/>
          <p:cNvSpPr>
            <a:spLocks noChangeArrowheads="1"/>
          </p:cNvSpPr>
          <p:nvPr/>
        </p:nvSpPr>
        <p:spPr bwMode="auto">
          <a:xfrm>
            <a:off x="60960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2247" name="Rectangle 30"/>
          <p:cNvSpPr>
            <a:spLocks noChangeArrowheads="1"/>
          </p:cNvSpPr>
          <p:nvPr/>
        </p:nvSpPr>
        <p:spPr bwMode="auto">
          <a:xfrm>
            <a:off x="44196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2248" name="Rectangle 31"/>
          <p:cNvSpPr>
            <a:spLocks noChangeArrowheads="1"/>
          </p:cNvSpPr>
          <p:nvPr/>
        </p:nvSpPr>
        <p:spPr bwMode="auto">
          <a:xfrm>
            <a:off x="2971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2249" name="Rectangle 32"/>
          <p:cNvSpPr>
            <a:spLocks noChangeArrowheads="1"/>
          </p:cNvSpPr>
          <p:nvPr/>
        </p:nvSpPr>
        <p:spPr bwMode="auto">
          <a:xfrm>
            <a:off x="1828800" y="2667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2250" name="Rectangle 33"/>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2251" name="Rectangle 34"/>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2252"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2253"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2254"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2255"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2256"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14C2A08-A48E-4CD8-8F3C-7FA649B2AC7F}" type="slidenum">
              <a:rPr lang="en-US" sz="1400" b="0">
                <a:latin typeface="Times New Roman" pitchFamily="18" charset="0"/>
              </a:rPr>
              <a:pPr eaLnBrk="1" hangingPunct="1"/>
              <a:t>37</a:t>
            </a:fld>
            <a:endParaRPr lang="en-US" sz="1400" b="0">
              <a:latin typeface="Times New Roman" pitchFamily="18" charset="0"/>
            </a:endParaRPr>
          </a:p>
        </p:txBody>
      </p:sp>
      <p:sp>
        <p:nvSpPr>
          <p:cNvPr id="5325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325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340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325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340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325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340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325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340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325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341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325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341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3258"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3259"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3260"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3261"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3262"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3263"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3264"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3270" name="Rectangle 29"/>
          <p:cNvSpPr>
            <a:spLocks noChangeArrowheads="1"/>
          </p:cNvSpPr>
          <p:nvPr/>
        </p:nvSpPr>
        <p:spPr bwMode="auto">
          <a:xfrm>
            <a:off x="7391400" y="4191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3271" name="Rectangle 30"/>
          <p:cNvSpPr>
            <a:spLocks noChangeArrowheads="1"/>
          </p:cNvSpPr>
          <p:nvPr/>
        </p:nvSpPr>
        <p:spPr bwMode="auto">
          <a:xfrm>
            <a:off x="6019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3272" name="Rectangle 31"/>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3273" name="Rectangle 32"/>
          <p:cNvSpPr>
            <a:spLocks noChangeArrowheads="1"/>
          </p:cNvSpPr>
          <p:nvPr/>
        </p:nvSpPr>
        <p:spPr bwMode="auto">
          <a:xfrm>
            <a:off x="29718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3274" name="Rectangle 33"/>
          <p:cNvSpPr>
            <a:spLocks noChangeArrowheads="1"/>
          </p:cNvSpPr>
          <p:nvPr/>
        </p:nvSpPr>
        <p:spPr bwMode="auto">
          <a:xfrm>
            <a:off x="17526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3275" name="Rectangle 34"/>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3276"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3277"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3278"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3279"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3280"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F75EC199-3B07-4CA7-BEB3-03A763EB58FB}" type="slidenum">
              <a:rPr lang="en-US" sz="1400" b="0">
                <a:latin typeface="Times New Roman" pitchFamily="18" charset="0"/>
              </a:rPr>
              <a:pPr eaLnBrk="1" hangingPunct="1"/>
              <a:t>38</a:t>
            </a:fld>
            <a:endParaRPr lang="en-US" sz="1400" b="0">
              <a:latin typeface="Times New Roman" pitchFamily="18" charset="0"/>
            </a:endParaRPr>
          </a:p>
        </p:txBody>
      </p:sp>
      <p:sp>
        <p:nvSpPr>
          <p:cNvPr id="5427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427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443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7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443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7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443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7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443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8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443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8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443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4282"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4283"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4284"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4285"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4286"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4287"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4288"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9"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0"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1"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2"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3"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4294"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4295" name="Rectangle 30"/>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4296" name="Rectangle 31"/>
          <p:cNvSpPr>
            <a:spLocks noChangeArrowheads="1"/>
          </p:cNvSpPr>
          <p:nvPr/>
        </p:nvSpPr>
        <p:spPr bwMode="auto">
          <a:xfrm>
            <a:off x="60198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4297" name="Rectangle 32"/>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4298" name="Rectangle 33"/>
          <p:cNvSpPr>
            <a:spLocks noChangeArrowheads="1"/>
          </p:cNvSpPr>
          <p:nvPr/>
        </p:nvSpPr>
        <p:spPr bwMode="auto">
          <a:xfrm>
            <a:off x="28956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4299" name="Rectangle 34"/>
          <p:cNvSpPr>
            <a:spLocks noChangeArrowheads="1"/>
          </p:cNvSpPr>
          <p:nvPr/>
        </p:nvSpPr>
        <p:spPr bwMode="auto">
          <a:xfrm>
            <a:off x="17526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4300"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4301"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4302"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4303"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4304"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2D03A752-A7C1-4480-9221-A45E7DF1F50B}" type="slidenum">
              <a:rPr lang="en-US" sz="1400" b="0">
                <a:latin typeface="Times New Roman" pitchFamily="18" charset="0"/>
              </a:rPr>
              <a:pPr eaLnBrk="1" hangingPunct="1"/>
              <a:t>39</a:t>
            </a:fld>
            <a:endParaRPr lang="en-US" sz="1400" b="0">
              <a:latin typeface="Times New Roman" pitchFamily="18" charset="0"/>
            </a:endParaRPr>
          </a:p>
        </p:txBody>
      </p:sp>
      <p:sp>
        <p:nvSpPr>
          <p:cNvPr id="5529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530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545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530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545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530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545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530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545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530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545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530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545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5306"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5307"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5308"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5309"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5310"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5311"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5312"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3"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5"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7"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5318"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5319"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5320" name="Rectangle 31"/>
          <p:cNvSpPr>
            <a:spLocks noChangeArrowheads="1"/>
          </p:cNvSpPr>
          <p:nvPr/>
        </p:nvSpPr>
        <p:spPr bwMode="auto">
          <a:xfrm>
            <a:off x="73914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5321" name="Rectangle 32"/>
          <p:cNvSpPr>
            <a:spLocks noChangeArrowheads="1"/>
          </p:cNvSpPr>
          <p:nvPr/>
        </p:nvSpPr>
        <p:spPr bwMode="auto">
          <a:xfrm>
            <a:off x="6019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5322" name="Rectangle 33"/>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5323" name="Rectangle 34"/>
          <p:cNvSpPr>
            <a:spLocks noChangeArrowheads="1"/>
          </p:cNvSpPr>
          <p:nvPr/>
        </p:nvSpPr>
        <p:spPr bwMode="auto">
          <a:xfrm>
            <a:off x="28956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5324" name="Rectangle 35"/>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5325"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5326"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5327"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5328"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85F5CC3-7047-4656-8BD3-6CB3394F1859}" type="slidenum">
              <a:rPr lang="en-US" sz="1400" b="0">
                <a:latin typeface="Times New Roman" pitchFamily="18" charset="0"/>
              </a:rPr>
              <a:pPr eaLnBrk="1" hangingPunct="1"/>
              <a:t>4</a:t>
            </a:fld>
            <a:endParaRPr lang="en-US" sz="1400" b="0">
              <a:latin typeface="Times New Roman" pitchFamily="18" charset="0"/>
            </a:endParaRPr>
          </a:p>
        </p:txBody>
      </p:sp>
      <p:sp>
        <p:nvSpPr>
          <p:cNvPr id="6147" name="Rectangle 2"/>
          <p:cNvSpPr>
            <a:spLocks noChangeArrowheads="1"/>
          </p:cNvSpPr>
          <p:nvPr/>
        </p:nvSpPr>
        <p:spPr bwMode="auto">
          <a:xfrm>
            <a:off x="381000" y="304800"/>
            <a:ext cx="830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800" dirty="0" smtClean="0">
                <a:latin typeface="+mj-lt"/>
              </a:rPr>
              <a:t>Physical Properties of a Signal </a:t>
            </a:r>
            <a:endParaRPr lang="en-US" sz="2800" dirty="0">
              <a:latin typeface="+mj-lt"/>
            </a:endParaRPr>
          </a:p>
        </p:txBody>
      </p:sp>
      <p:sp>
        <p:nvSpPr>
          <p:cNvPr id="4" name="Rectangle 3"/>
          <p:cNvSpPr/>
          <p:nvPr/>
        </p:nvSpPr>
        <p:spPr>
          <a:xfrm>
            <a:off x="228600" y="990600"/>
            <a:ext cx="8763000" cy="461665"/>
          </a:xfrm>
          <a:prstGeom prst="rect">
            <a:avLst/>
          </a:prstGeom>
        </p:spPr>
        <p:txBody>
          <a:bodyPr>
            <a:spAutoFit/>
          </a:bodyPr>
          <a:lstStyle/>
          <a:p>
            <a:pPr marL="342900" indent="-342900" algn="l">
              <a:buFont typeface="Arial" pitchFamily="34" charset="0"/>
              <a:buChar char="•"/>
              <a:defRPr/>
            </a:pPr>
            <a:r>
              <a:rPr lang="en-US" sz="2400" dirty="0" smtClean="0"/>
              <a:t>Frequency </a:t>
            </a:r>
            <a:r>
              <a:rPr lang="en-US" sz="2400" dirty="0"/>
              <a:t>		</a:t>
            </a:r>
          </a:p>
        </p:txBody>
      </p:sp>
      <p:pic>
        <p:nvPicPr>
          <p:cNvPr id="2" name="Picture 1"/>
          <p:cNvPicPr>
            <a:picLocks noChangeAspect="1"/>
          </p:cNvPicPr>
          <p:nvPr/>
        </p:nvPicPr>
        <p:blipFill>
          <a:blip r:embed="rId3"/>
          <a:stretch>
            <a:fillRect/>
          </a:stretch>
        </p:blipFill>
        <p:spPr>
          <a:xfrm>
            <a:off x="-315310" y="1752600"/>
            <a:ext cx="9459310" cy="1371600"/>
          </a:xfrm>
          <a:prstGeom prst="rect">
            <a:avLst/>
          </a:prstGeom>
        </p:spPr>
      </p:pic>
      <p:pic>
        <p:nvPicPr>
          <p:cNvPr id="3" name="Picture 2"/>
          <p:cNvPicPr>
            <a:picLocks noChangeAspect="1"/>
          </p:cNvPicPr>
          <p:nvPr/>
        </p:nvPicPr>
        <p:blipFill>
          <a:blip r:embed="rId4"/>
          <a:stretch>
            <a:fillRect/>
          </a:stretch>
        </p:blipFill>
        <p:spPr>
          <a:xfrm>
            <a:off x="4572000" y="2895600"/>
            <a:ext cx="4279900" cy="3048000"/>
          </a:xfrm>
          <a:prstGeom prst="rect">
            <a:avLst/>
          </a:prstGeom>
        </p:spPr>
      </p:pic>
      <p:pic>
        <p:nvPicPr>
          <p:cNvPr id="5" name="Picture 4"/>
          <p:cNvPicPr>
            <a:picLocks noChangeAspect="1"/>
          </p:cNvPicPr>
          <p:nvPr/>
        </p:nvPicPr>
        <p:blipFill>
          <a:blip r:embed="rId5"/>
          <a:stretch>
            <a:fillRect/>
          </a:stretch>
        </p:blipFill>
        <p:spPr>
          <a:xfrm>
            <a:off x="-21771" y="4114800"/>
            <a:ext cx="4419600" cy="2209800"/>
          </a:xfrm>
          <a:prstGeom prst="rect">
            <a:avLst/>
          </a:prstGeom>
        </p:spPr>
      </p:pic>
      <p:sp>
        <p:nvSpPr>
          <p:cNvPr id="6" name="TextBox 5"/>
          <p:cNvSpPr txBox="1"/>
          <p:nvPr/>
        </p:nvSpPr>
        <p:spPr>
          <a:xfrm>
            <a:off x="533400" y="6248400"/>
            <a:ext cx="5105400" cy="400110"/>
          </a:xfrm>
          <a:prstGeom prst="rect">
            <a:avLst/>
          </a:prstGeom>
          <a:noFill/>
        </p:spPr>
        <p:txBody>
          <a:bodyPr wrap="square" rtlCol="0">
            <a:spAutoFit/>
          </a:bodyPr>
          <a:lstStyle/>
          <a:p>
            <a:pPr algn="l"/>
            <a:r>
              <a:rPr lang="en-US" dirty="0" smtClean="0"/>
              <a:t>Line of Sight: Fresnel Zone</a:t>
            </a:r>
            <a:endParaRPr lang="en-US" dirty="0"/>
          </a:p>
        </p:txBody>
      </p:sp>
    </p:spTree>
    <p:extLst>
      <p:ext uri="{BB962C8B-B14F-4D97-AF65-F5344CB8AC3E}">
        <p14:creationId xmlns:p14="http://schemas.microsoft.com/office/powerpoint/2010/main" val="19440973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C853B35-5045-48EF-A070-F8803FC09074}" type="slidenum">
              <a:rPr lang="en-US" sz="1400" b="0">
                <a:latin typeface="Times New Roman" pitchFamily="18" charset="0"/>
              </a:rPr>
              <a:pPr eaLnBrk="1" hangingPunct="1"/>
              <a:t>40</a:t>
            </a:fld>
            <a:endParaRPr lang="en-US" sz="1400" b="0">
              <a:latin typeface="Times New Roman" pitchFamily="18" charset="0"/>
            </a:endParaRPr>
          </a:p>
        </p:txBody>
      </p:sp>
      <p:sp>
        <p:nvSpPr>
          <p:cNvPr id="5632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632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647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632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647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632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648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632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648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632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648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632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648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6330"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6331"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6332"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6333"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6334"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6335"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6336"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7"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8"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9"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40"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41"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6342"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6343"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6344"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6345" name="Rectangle 32"/>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6346" name="Rectangle 33"/>
          <p:cNvSpPr>
            <a:spLocks noChangeArrowheads="1"/>
          </p:cNvSpPr>
          <p:nvPr/>
        </p:nvSpPr>
        <p:spPr bwMode="auto">
          <a:xfrm>
            <a:off x="6019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6347" name="Rectangle 34"/>
          <p:cNvSpPr>
            <a:spLocks noChangeArrowheads="1"/>
          </p:cNvSpPr>
          <p:nvPr/>
        </p:nvSpPr>
        <p:spPr bwMode="auto">
          <a:xfrm>
            <a:off x="449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6348" name="Rectangle 35"/>
          <p:cNvSpPr>
            <a:spLocks noChangeArrowheads="1"/>
          </p:cNvSpPr>
          <p:nvPr/>
        </p:nvSpPr>
        <p:spPr bwMode="auto">
          <a:xfrm>
            <a:off x="28956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6349" name="Rectangle 36"/>
          <p:cNvSpPr>
            <a:spLocks noChangeArrowheads="1"/>
          </p:cNvSpPr>
          <p:nvPr/>
        </p:nvSpPr>
        <p:spPr bwMode="auto">
          <a:xfrm>
            <a:off x="17526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6350"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6351"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6352"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619D31F-86FB-4BAA-8445-E7EAD26EB78F}" type="slidenum">
              <a:rPr lang="en-US" sz="1400" b="0">
                <a:latin typeface="Times New Roman" pitchFamily="18" charset="0"/>
              </a:rPr>
              <a:pPr eaLnBrk="1" hangingPunct="1"/>
              <a:t>41</a:t>
            </a:fld>
            <a:endParaRPr lang="en-US" sz="1400" b="0">
              <a:latin typeface="Times New Roman" pitchFamily="18" charset="0"/>
            </a:endParaRPr>
          </a:p>
        </p:txBody>
      </p:sp>
      <p:sp>
        <p:nvSpPr>
          <p:cNvPr id="5734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734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7502"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734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7503"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735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7504"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735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7505"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735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7506"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735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7507"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7354"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7355"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7356"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7357"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7358"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7359"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7360"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2"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3"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4"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5"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7366"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7367"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7368"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7369"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7370" name="Rectangle 33"/>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7371" name="Rectangle 34"/>
          <p:cNvSpPr>
            <a:spLocks noChangeArrowheads="1"/>
          </p:cNvSpPr>
          <p:nvPr/>
        </p:nvSpPr>
        <p:spPr bwMode="auto">
          <a:xfrm>
            <a:off x="6019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7372" name="Rectangle 35"/>
          <p:cNvSpPr>
            <a:spLocks noChangeArrowheads="1"/>
          </p:cNvSpPr>
          <p:nvPr/>
        </p:nvSpPr>
        <p:spPr bwMode="auto">
          <a:xfrm>
            <a:off x="46482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7373" name="Rectangle 36"/>
          <p:cNvSpPr>
            <a:spLocks noChangeArrowheads="1"/>
          </p:cNvSpPr>
          <p:nvPr/>
        </p:nvSpPr>
        <p:spPr bwMode="auto">
          <a:xfrm>
            <a:off x="29718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7374" name="Rectangle 37"/>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7375"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7376"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9B62EE08-9F7F-4A2B-95F3-365F874A5E3F}" type="slidenum">
              <a:rPr lang="en-US" sz="1400" b="0">
                <a:latin typeface="Times New Roman" pitchFamily="18" charset="0"/>
              </a:rPr>
              <a:pPr eaLnBrk="1" hangingPunct="1"/>
              <a:t>42</a:t>
            </a:fld>
            <a:endParaRPr lang="en-US" sz="1400" b="0">
              <a:latin typeface="Times New Roman" pitchFamily="18" charset="0"/>
            </a:endParaRPr>
          </a:p>
        </p:txBody>
      </p:sp>
      <p:sp>
        <p:nvSpPr>
          <p:cNvPr id="5837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837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852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837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852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837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852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837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852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837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853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837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853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8378"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8379"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8380"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8381"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8382"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8383"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8384"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5"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6"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7"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8"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9"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8390"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8391"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8392"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8393"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8394" name="Rectangle 33"/>
          <p:cNvSpPr>
            <a:spLocks noChangeArrowheads="1"/>
          </p:cNvSpPr>
          <p:nvPr/>
        </p:nvSpPr>
        <p:spPr bwMode="auto">
          <a:xfrm>
            <a:off x="8382000" y="5334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8395" name="Rectangle 34"/>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8396" name="Rectangle 35"/>
          <p:cNvSpPr>
            <a:spLocks noChangeArrowheads="1"/>
          </p:cNvSpPr>
          <p:nvPr/>
        </p:nvSpPr>
        <p:spPr bwMode="auto">
          <a:xfrm>
            <a:off x="59436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8397" name="Rectangle 36"/>
          <p:cNvSpPr>
            <a:spLocks noChangeArrowheads="1"/>
          </p:cNvSpPr>
          <p:nvPr/>
        </p:nvSpPr>
        <p:spPr bwMode="auto">
          <a:xfrm>
            <a:off x="45720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8398" name="Rectangle 37"/>
          <p:cNvSpPr>
            <a:spLocks noChangeArrowheads="1"/>
          </p:cNvSpPr>
          <p:nvPr/>
        </p:nvSpPr>
        <p:spPr bwMode="auto">
          <a:xfrm>
            <a:off x="2971800" y="3657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8399" name="Rectangle 38"/>
          <p:cNvSpPr>
            <a:spLocks noChangeArrowheads="1"/>
          </p:cNvSpPr>
          <p:nvPr/>
        </p:nvSpPr>
        <p:spPr bwMode="auto">
          <a:xfrm>
            <a:off x="1828800" y="2667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8400"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4347E7D-F50A-40B6-A53D-14E9CFA50086}" type="slidenum">
              <a:rPr lang="en-US" sz="1400" b="0">
                <a:latin typeface="Times New Roman" pitchFamily="18" charset="0"/>
              </a:rPr>
              <a:pPr eaLnBrk="1" hangingPunct="1"/>
              <a:t>43</a:t>
            </a:fld>
            <a:endParaRPr lang="en-US" sz="1400" b="0">
              <a:latin typeface="Times New Roman" pitchFamily="18" charset="0"/>
            </a:endParaRPr>
          </a:p>
        </p:txBody>
      </p:sp>
      <p:sp>
        <p:nvSpPr>
          <p:cNvPr id="5939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5939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5955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39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5955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39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5955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39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5955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5955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5955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9402"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59403"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59404"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59405"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59406"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59407"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59408"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9"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0"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1"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2"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3"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59414"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59415"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59416"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59417"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59418" name="Rectangle 33"/>
          <p:cNvSpPr>
            <a:spLocks noChangeArrowheads="1"/>
          </p:cNvSpPr>
          <p:nvPr/>
        </p:nvSpPr>
        <p:spPr bwMode="auto">
          <a:xfrm>
            <a:off x="8382000" y="5334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59419" name="Rectangle 34"/>
          <p:cNvSpPr>
            <a:spLocks noChangeArrowheads="1"/>
          </p:cNvSpPr>
          <p:nvPr/>
        </p:nvSpPr>
        <p:spPr bwMode="auto">
          <a:xfrm>
            <a:off x="8382000" y="5486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59420" name="Rectangle 35"/>
          <p:cNvSpPr>
            <a:spLocks noChangeArrowheads="1"/>
          </p:cNvSpPr>
          <p:nvPr/>
        </p:nvSpPr>
        <p:spPr bwMode="auto">
          <a:xfrm>
            <a:off x="7239000" y="4343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59421" name="Rectangle 36"/>
          <p:cNvSpPr>
            <a:spLocks noChangeArrowheads="1"/>
          </p:cNvSpPr>
          <p:nvPr/>
        </p:nvSpPr>
        <p:spPr bwMode="auto">
          <a:xfrm>
            <a:off x="59436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59422" name="Rectangle 37"/>
          <p:cNvSpPr>
            <a:spLocks noChangeArrowheads="1"/>
          </p:cNvSpPr>
          <p:nvPr/>
        </p:nvSpPr>
        <p:spPr bwMode="auto">
          <a:xfrm>
            <a:off x="45720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59423" name="Rectangle 38"/>
          <p:cNvSpPr>
            <a:spLocks noChangeArrowheads="1"/>
          </p:cNvSpPr>
          <p:nvPr/>
        </p:nvSpPr>
        <p:spPr bwMode="auto">
          <a:xfrm>
            <a:off x="29718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59424" name="Rectangle 39"/>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B53D344-CEBF-4E72-8EDB-9051FE4E64A7}" type="slidenum">
              <a:rPr lang="en-US" sz="1400" b="0">
                <a:latin typeface="Times New Roman" pitchFamily="18" charset="0"/>
              </a:rPr>
              <a:pPr eaLnBrk="1" hangingPunct="1"/>
              <a:t>44</a:t>
            </a:fld>
            <a:endParaRPr lang="en-US" sz="1400" b="0">
              <a:latin typeface="Times New Roman" pitchFamily="18" charset="0"/>
            </a:endParaRPr>
          </a:p>
        </p:txBody>
      </p:sp>
      <p:sp>
        <p:nvSpPr>
          <p:cNvPr id="6041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6042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6057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042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6057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042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6057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042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6057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042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6057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042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6057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0426"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60427"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60428"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60429"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60430"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60431"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60432"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3"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4"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5"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6"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7"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60438"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60439"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60440"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60441"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60442" name="Rectangle 33"/>
          <p:cNvSpPr>
            <a:spLocks noChangeArrowheads="1"/>
          </p:cNvSpPr>
          <p:nvPr/>
        </p:nvSpPr>
        <p:spPr bwMode="auto">
          <a:xfrm>
            <a:off x="8382000" y="5334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60443" name="Rectangle 34"/>
          <p:cNvSpPr>
            <a:spLocks noChangeArrowheads="1"/>
          </p:cNvSpPr>
          <p:nvPr/>
        </p:nvSpPr>
        <p:spPr bwMode="auto">
          <a:xfrm>
            <a:off x="8382000" y="5486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60444" name="Rectangle 35"/>
          <p:cNvSpPr>
            <a:spLocks noChangeArrowheads="1"/>
          </p:cNvSpPr>
          <p:nvPr/>
        </p:nvSpPr>
        <p:spPr bwMode="auto">
          <a:xfrm>
            <a:off x="8382000" y="563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60445" name="Rectangle 36"/>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60446" name="Rectangle 37"/>
          <p:cNvSpPr>
            <a:spLocks noChangeArrowheads="1"/>
          </p:cNvSpPr>
          <p:nvPr/>
        </p:nvSpPr>
        <p:spPr bwMode="auto">
          <a:xfrm>
            <a:off x="59436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60447" name="Rectangle 38"/>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60448" name="Rectangle 39"/>
          <p:cNvSpPr>
            <a:spLocks noChangeArrowheads="1"/>
          </p:cNvSpPr>
          <p:nvPr/>
        </p:nvSpPr>
        <p:spPr bwMode="auto">
          <a:xfrm>
            <a:off x="29718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6894CE7-14C4-4213-8D77-960FB21AA675}" type="slidenum">
              <a:rPr lang="en-US" sz="1400" b="0">
                <a:latin typeface="Times New Roman" pitchFamily="18" charset="0"/>
              </a:rPr>
              <a:pPr eaLnBrk="1" hangingPunct="1"/>
              <a:t>45</a:t>
            </a:fld>
            <a:endParaRPr lang="en-US" sz="1400" b="0">
              <a:latin typeface="Times New Roman" pitchFamily="18" charset="0"/>
            </a:endParaRPr>
          </a:p>
        </p:txBody>
      </p:sp>
      <p:sp>
        <p:nvSpPr>
          <p:cNvPr id="6144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6144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6159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6159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6160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6160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6160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6160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1450"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61451"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61452"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61453"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61454"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61455"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61456"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7"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8"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9"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0"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1"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61462"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61463"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61464"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61465"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61466" name="Rectangle 33"/>
          <p:cNvSpPr>
            <a:spLocks noChangeArrowheads="1"/>
          </p:cNvSpPr>
          <p:nvPr/>
        </p:nvSpPr>
        <p:spPr bwMode="auto">
          <a:xfrm>
            <a:off x="8382000" y="5334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61467" name="Rectangle 34"/>
          <p:cNvSpPr>
            <a:spLocks noChangeArrowheads="1"/>
          </p:cNvSpPr>
          <p:nvPr/>
        </p:nvSpPr>
        <p:spPr bwMode="auto">
          <a:xfrm>
            <a:off x="8382000" y="5486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61468" name="Rectangle 35"/>
          <p:cNvSpPr>
            <a:spLocks noChangeArrowheads="1"/>
          </p:cNvSpPr>
          <p:nvPr/>
        </p:nvSpPr>
        <p:spPr bwMode="auto">
          <a:xfrm>
            <a:off x="8382000" y="563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61469" name="Rectangle 36"/>
          <p:cNvSpPr>
            <a:spLocks noChangeArrowheads="1"/>
          </p:cNvSpPr>
          <p:nvPr/>
        </p:nvSpPr>
        <p:spPr bwMode="auto">
          <a:xfrm>
            <a:off x="8382000" y="579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61470" name="Rectangle 37"/>
          <p:cNvSpPr>
            <a:spLocks noChangeArrowheads="1"/>
          </p:cNvSpPr>
          <p:nvPr/>
        </p:nvSpPr>
        <p:spPr bwMode="auto">
          <a:xfrm>
            <a:off x="7315200" y="4343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61471" name="Rectangle 38"/>
          <p:cNvSpPr>
            <a:spLocks noChangeArrowheads="1"/>
          </p:cNvSpPr>
          <p:nvPr/>
        </p:nvSpPr>
        <p:spPr bwMode="auto">
          <a:xfrm>
            <a:off x="60960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61472" name="Rectangle 39"/>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04A50EB-9AB3-404D-963E-E406D008D327}" type="slidenum">
              <a:rPr lang="en-US" sz="1400" b="0">
                <a:latin typeface="Times New Roman" pitchFamily="18" charset="0"/>
              </a:rPr>
              <a:pPr eaLnBrk="1" hangingPunct="1"/>
              <a:t>46</a:t>
            </a:fld>
            <a:endParaRPr lang="en-US" sz="1400" b="0">
              <a:latin typeface="Times New Roman" pitchFamily="18" charset="0"/>
            </a:endParaRPr>
          </a:p>
        </p:txBody>
      </p:sp>
      <p:sp>
        <p:nvSpPr>
          <p:cNvPr id="6246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6246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62622"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6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62623"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7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62624"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7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62625"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7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62626"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7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62627"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2474"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62475"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62476"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62477"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62478"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62479"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62480"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1"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2"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3"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4"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5"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62486"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62487"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62488"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62489"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62490" name="Rectangle 33"/>
          <p:cNvSpPr>
            <a:spLocks noChangeArrowheads="1"/>
          </p:cNvSpPr>
          <p:nvPr/>
        </p:nvSpPr>
        <p:spPr bwMode="auto">
          <a:xfrm>
            <a:off x="8382000" y="5334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62491" name="Rectangle 34"/>
          <p:cNvSpPr>
            <a:spLocks noChangeArrowheads="1"/>
          </p:cNvSpPr>
          <p:nvPr/>
        </p:nvSpPr>
        <p:spPr bwMode="auto">
          <a:xfrm>
            <a:off x="8382000" y="5486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62492" name="Rectangle 35"/>
          <p:cNvSpPr>
            <a:spLocks noChangeArrowheads="1"/>
          </p:cNvSpPr>
          <p:nvPr/>
        </p:nvSpPr>
        <p:spPr bwMode="auto">
          <a:xfrm>
            <a:off x="8382000" y="563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62493" name="Rectangle 36"/>
          <p:cNvSpPr>
            <a:spLocks noChangeArrowheads="1"/>
          </p:cNvSpPr>
          <p:nvPr/>
        </p:nvSpPr>
        <p:spPr bwMode="auto">
          <a:xfrm>
            <a:off x="8382000" y="579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62494" name="Rectangle 37"/>
          <p:cNvSpPr>
            <a:spLocks noChangeArrowheads="1"/>
          </p:cNvSpPr>
          <p:nvPr/>
        </p:nvSpPr>
        <p:spPr bwMode="auto">
          <a:xfrm>
            <a:off x="8382000" y="594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62495" name="Rectangle 38"/>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62496" name="Rectangle 39"/>
          <p:cNvSpPr>
            <a:spLocks noChangeArrowheads="1"/>
          </p:cNvSpPr>
          <p:nvPr/>
        </p:nvSpPr>
        <p:spPr bwMode="auto">
          <a:xfrm>
            <a:off x="60198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F37AB08B-5173-47AA-8F90-896B50F5C347}" type="slidenum">
              <a:rPr lang="en-US" sz="1400" b="0">
                <a:latin typeface="Times New Roman" pitchFamily="18" charset="0"/>
              </a:rPr>
              <a:pPr eaLnBrk="1" hangingPunct="1"/>
              <a:t>47</a:t>
            </a:fld>
            <a:endParaRPr lang="en-US" sz="1400" b="0">
              <a:latin typeface="Times New Roman" pitchFamily="18" charset="0"/>
            </a:endParaRPr>
          </a:p>
        </p:txBody>
      </p:sp>
      <p:sp>
        <p:nvSpPr>
          <p:cNvPr id="6349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6349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6364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349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6364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349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6364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349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6364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349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6365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349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6365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3498"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63499"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63500"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63501"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63502"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63503"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63504"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5"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6"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7"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8"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9"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63510"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63511"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63512"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63513"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63514" name="Rectangle 33"/>
          <p:cNvSpPr>
            <a:spLocks noChangeArrowheads="1"/>
          </p:cNvSpPr>
          <p:nvPr/>
        </p:nvSpPr>
        <p:spPr bwMode="auto">
          <a:xfrm>
            <a:off x="8382000" y="5334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63515" name="Rectangle 34"/>
          <p:cNvSpPr>
            <a:spLocks noChangeArrowheads="1"/>
          </p:cNvSpPr>
          <p:nvPr/>
        </p:nvSpPr>
        <p:spPr bwMode="auto">
          <a:xfrm>
            <a:off x="8382000" y="5486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63516" name="Rectangle 35"/>
          <p:cNvSpPr>
            <a:spLocks noChangeArrowheads="1"/>
          </p:cNvSpPr>
          <p:nvPr/>
        </p:nvSpPr>
        <p:spPr bwMode="auto">
          <a:xfrm>
            <a:off x="8382000" y="563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63517" name="Rectangle 36"/>
          <p:cNvSpPr>
            <a:spLocks noChangeArrowheads="1"/>
          </p:cNvSpPr>
          <p:nvPr/>
        </p:nvSpPr>
        <p:spPr bwMode="auto">
          <a:xfrm>
            <a:off x="8382000" y="579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63518" name="Rectangle 37"/>
          <p:cNvSpPr>
            <a:spLocks noChangeArrowheads="1"/>
          </p:cNvSpPr>
          <p:nvPr/>
        </p:nvSpPr>
        <p:spPr bwMode="auto">
          <a:xfrm>
            <a:off x="8382000" y="594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63519" name="Rectangle 38"/>
          <p:cNvSpPr>
            <a:spLocks noChangeArrowheads="1"/>
          </p:cNvSpPr>
          <p:nvPr/>
        </p:nvSpPr>
        <p:spPr bwMode="auto">
          <a:xfrm>
            <a:off x="8382000" y="609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63520" name="Rectangle 39"/>
          <p:cNvSpPr>
            <a:spLocks noChangeArrowheads="1"/>
          </p:cNvSpPr>
          <p:nvPr/>
        </p:nvSpPr>
        <p:spPr bwMode="auto">
          <a:xfrm>
            <a:off x="7315200" y="4343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5B3939C-EDAF-4040-8599-71F9E77918C5}" type="slidenum">
              <a:rPr lang="en-US" sz="1400" b="0">
                <a:latin typeface="Times New Roman" pitchFamily="18" charset="0"/>
              </a:rPr>
              <a:pPr eaLnBrk="1" hangingPunct="1"/>
              <a:t>48</a:t>
            </a:fld>
            <a:endParaRPr lang="en-US" sz="1400" b="0">
              <a:latin typeface="Times New Roman" pitchFamily="18" charset="0"/>
            </a:endParaRPr>
          </a:p>
        </p:txBody>
      </p:sp>
      <p:sp>
        <p:nvSpPr>
          <p:cNvPr id="6451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6451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6467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1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6467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1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6467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1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6467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2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6467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2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6467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4522" name="Text Box 17"/>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64523" name="Text Box 18"/>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64524" name="Text Box 19"/>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64525" name="Text Box 20"/>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64526" name="Text Box 21"/>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64527" name="Text Box 22"/>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64528"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9"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0"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1"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2"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3" name="Rectangle 28"/>
          <p:cNvSpPr>
            <a:spLocks noChangeArrowheads="1"/>
          </p:cNvSpPr>
          <p:nvPr/>
        </p:nvSpPr>
        <p:spPr bwMode="auto">
          <a:xfrm>
            <a:off x="83820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64534" name="Rectangle 29"/>
          <p:cNvSpPr>
            <a:spLocks noChangeArrowheads="1"/>
          </p:cNvSpPr>
          <p:nvPr/>
        </p:nvSpPr>
        <p:spPr bwMode="auto">
          <a:xfrm>
            <a:off x="83820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64535" name="Rectangle 30"/>
          <p:cNvSpPr>
            <a:spLocks noChangeArrowheads="1"/>
          </p:cNvSpPr>
          <p:nvPr/>
        </p:nvSpPr>
        <p:spPr bwMode="auto">
          <a:xfrm>
            <a:off x="83820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64536" name="Rectangle 31"/>
          <p:cNvSpPr>
            <a:spLocks noChangeArrowheads="1"/>
          </p:cNvSpPr>
          <p:nvPr/>
        </p:nvSpPr>
        <p:spPr bwMode="auto">
          <a:xfrm>
            <a:off x="8382000" y="5029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64537" name="Rectangle 32"/>
          <p:cNvSpPr>
            <a:spLocks noChangeArrowheads="1"/>
          </p:cNvSpPr>
          <p:nvPr/>
        </p:nvSpPr>
        <p:spPr bwMode="auto">
          <a:xfrm>
            <a:off x="8382000" y="5181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64538" name="Rectangle 33"/>
          <p:cNvSpPr>
            <a:spLocks noChangeArrowheads="1"/>
          </p:cNvSpPr>
          <p:nvPr/>
        </p:nvSpPr>
        <p:spPr bwMode="auto">
          <a:xfrm>
            <a:off x="8382000" y="5334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64539" name="Rectangle 34"/>
          <p:cNvSpPr>
            <a:spLocks noChangeArrowheads="1"/>
          </p:cNvSpPr>
          <p:nvPr/>
        </p:nvSpPr>
        <p:spPr bwMode="auto">
          <a:xfrm>
            <a:off x="8382000" y="5486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64540" name="Rectangle 35"/>
          <p:cNvSpPr>
            <a:spLocks noChangeArrowheads="1"/>
          </p:cNvSpPr>
          <p:nvPr/>
        </p:nvSpPr>
        <p:spPr bwMode="auto">
          <a:xfrm>
            <a:off x="8382000" y="563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64541" name="Rectangle 36"/>
          <p:cNvSpPr>
            <a:spLocks noChangeArrowheads="1"/>
          </p:cNvSpPr>
          <p:nvPr/>
        </p:nvSpPr>
        <p:spPr bwMode="auto">
          <a:xfrm>
            <a:off x="8382000" y="579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64542" name="Rectangle 37"/>
          <p:cNvSpPr>
            <a:spLocks noChangeArrowheads="1"/>
          </p:cNvSpPr>
          <p:nvPr/>
        </p:nvSpPr>
        <p:spPr bwMode="auto">
          <a:xfrm>
            <a:off x="8382000" y="594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64543" name="Rectangle 38"/>
          <p:cNvSpPr>
            <a:spLocks noChangeArrowheads="1"/>
          </p:cNvSpPr>
          <p:nvPr/>
        </p:nvSpPr>
        <p:spPr bwMode="auto">
          <a:xfrm>
            <a:off x="8382000" y="609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64544" name="Rectangle 39"/>
          <p:cNvSpPr>
            <a:spLocks noChangeArrowheads="1"/>
          </p:cNvSpPr>
          <p:nvPr/>
        </p:nvSpPr>
        <p:spPr bwMode="auto">
          <a:xfrm>
            <a:off x="8382000" y="624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Wireless Multihop Networks</a:t>
            </a:r>
          </a:p>
        </p:txBody>
      </p:sp>
      <p:sp>
        <p:nvSpPr>
          <p:cNvPr id="3" name="Content Placeholder 2"/>
          <p:cNvSpPr>
            <a:spLocks noGrp="1"/>
          </p:cNvSpPr>
          <p:nvPr>
            <p:ph idx="1"/>
          </p:nvPr>
        </p:nvSpPr>
        <p:spPr/>
        <p:txBody>
          <a:bodyPr/>
          <a:lstStyle/>
          <a:p>
            <a:r>
              <a:rPr lang="en-US" smtClean="0"/>
              <a:t>Vehicular Networks</a:t>
            </a:r>
          </a:p>
          <a:p>
            <a:pPr lvl="1"/>
            <a:r>
              <a:rPr lang="en-US" smtClean="0"/>
              <a:t>Delay Tolerant (batch) sending over several hops carry data to a base station</a:t>
            </a:r>
          </a:p>
          <a:p>
            <a:r>
              <a:rPr lang="en-US" smtClean="0"/>
              <a:t>Common in Sensor Network for periodically transmitting data</a:t>
            </a:r>
          </a:p>
          <a:p>
            <a:pPr lvl="1"/>
            <a:r>
              <a:rPr lang="en-US" smtClean="0"/>
              <a:t>Infrastructure Monitoring</a:t>
            </a:r>
          </a:p>
          <a:p>
            <a:pPr lvl="2"/>
            <a:r>
              <a:rPr lang="en-US" smtClean="0"/>
              <a:t>E.g., structural health monitoring of the Golden Gate Bridge</a:t>
            </a:r>
          </a:p>
        </p:txBody>
      </p:sp>
      <p:sp>
        <p:nvSpPr>
          <p:cNvPr id="655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FDDA9E6D-1408-4518-800B-054560AD9214}" type="slidenum">
              <a:rPr lang="en-US" sz="1400" b="0">
                <a:latin typeface="Times New Roman" pitchFamily="18" charset="0"/>
              </a:rPr>
              <a:pPr eaLnBrk="1" hangingPunct="1"/>
              <a:t>49</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C0A5D3B-C9F5-4E16-9545-27C5019780E5}" type="slidenum">
              <a:rPr lang="en-US" sz="1400" b="0">
                <a:latin typeface="Times New Roman" pitchFamily="18" charset="0"/>
              </a:rPr>
              <a:pPr eaLnBrk="1" hangingPunct="1"/>
              <a:t>5</a:t>
            </a:fld>
            <a:endParaRPr lang="en-US" sz="1400" b="0">
              <a:latin typeface="Times New Roman" pitchFamily="18" charset="0"/>
            </a:endParaRPr>
          </a:p>
        </p:txBody>
      </p:sp>
      <p:sp>
        <p:nvSpPr>
          <p:cNvPr id="10243" name="Rectangle 2"/>
          <p:cNvSpPr>
            <a:spLocks noChangeArrowheads="1"/>
          </p:cNvSpPr>
          <p:nvPr/>
        </p:nvSpPr>
        <p:spPr bwMode="auto">
          <a:xfrm>
            <a:off x="1524000" y="457200"/>
            <a:ext cx="615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800"/>
              <a:t>The Wireless Spectrum</a:t>
            </a:r>
          </a:p>
        </p:txBody>
      </p:sp>
      <p:pic>
        <p:nvPicPr>
          <p:cNvPr id="10244" name="Picture 2" descr="http://media-3.web.britannica.com/eb-media/21/4621-004-A7C0178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43000"/>
            <a:ext cx="71913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2" name="Picture 4" descr="http://ddq74coujkv1i.cloudfront.net/radio-spectru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4000500"/>
            <a:ext cx="58674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1492"/>
                                        </p:tgtEl>
                                        <p:attrNameLst>
                                          <p:attrName>style.visibility</p:attrName>
                                        </p:attrNameLst>
                                      </p:cBhvr>
                                      <p:to>
                                        <p:strVal val="visible"/>
                                      </p:to>
                                    </p:set>
                                    <p:anim calcmode="lin" valueType="num">
                                      <p:cBhvr additive="base">
                                        <p:cTn id="7" dur="500" fill="hold"/>
                                        <p:tgtEl>
                                          <p:spTgt spid="191492"/>
                                        </p:tgtEl>
                                        <p:attrNameLst>
                                          <p:attrName>ppt_x</p:attrName>
                                        </p:attrNameLst>
                                      </p:cBhvr>
                                      <p:tavLst>
                                        <p:tav tm="0">
                                          <p:val>
                                            <p:strVal val="#ppt_x"/>
                                          </p:val>
                                        </p:tav>
                                        <p:tav tm="100000">
                                          <p:val>
                                            <p:strVal val="#ppt_x"/>
                                          </p:val>
                                        </p:tav>
                                      </p:tavLst>
                                    </p:anim>
                                    <p:anim calcmode="lin" valueType="num">
                                      <p:cBhvr additive="base">
                                        <p:cTn id="8" dur="500" fill="hold"/>
                                        <p:tgtEl>
                                          <p:spTgt spid="191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z="2800" smtClean="0"/>
              <a:t>The end of ISPs and telephone companies?</a:t>
            </a:r>
          </a:p>
        </p:txBody>
      </p:sp>
      <p:sp>
        <p:nvSpPr>
          <p:cNvPr id="3" name="Content Placeholder 2"/>
          <p:cNvSpPr>
            <a:spLocks noGrp="1"/>
          </p:cNvSpPr>
          <p:nvPr>
            <p:ph idx="1"/>
          </p:nvPr>
        </p:nvSpPr>
        <p:spPr/>
        <p:txBody>
          <a:bodyPr/>
          <a:lstStyle/>
          <a:p>
            <a:pPr>
              <a:defRPr/>
            </a:pPr>
            <a:r>
              <a:rPr lang="en-US" dirty="0" err="1" smtClean="0"/>
              <a:t>Multihop</a:t>
            </a:r>
            <a:r>
              <a:rPr lang="en-US" dirty="0" smtClean="0"/>
              <a:t> networking for shared Internet access</a:t>
            </a:r>
          </a:p>
          <a:p>
            <a:pPr lvl="1">
              <a:defRPr/>
            </a:pPr>
            <a:r>
              <a:rPr lang="en-US" dirty="0" smtClean="0"/>
              <a:t>Routing traffic over several hops to base station connected to Internet</a:t>
            </a:r>
          </a:p>
          <a:p>
            <a:pPr lvl="1">
              <a:defRPr/>
            </a:pPr>
            <a:endParaRPr lang="en-US" dirty="0"/>
          </a:p>
          <a:p>
            <a:pPr lvl="1">
              <a:defRPr/>
            </a:pPr>
            <a:r>
              <a:rPr lang="en-US" dirty="0" smtClean="0"/>
              <a:t>Deregulated technology (license free)</a:t>
            </a:r>
          </a:p>
          <a:p>
            <a:pPr lvl="1">
              <a:defRPr/>
            </a:pPr>
            <a:r>
              <a:rPr lang="en-US" dirty="0" err="1" smtClean="0"/>
              <a:t>WiFi</a:t>
            </a:r>
            <a:r>
              <a:rPr lang="en-US" dirty="0" smtClean="0"/>
              <a:t> is ubiquitous </a:t>
            </a:r>
          </a:p>
          <a:p>
            <a:pPr marL="339725" lvl="1" indent="0">
              <a:buFont typeface="Helvetica" charset="0"/>
              <a:buNone/>
              <a:defRPr/>
            </a:pPr>
            <a:endParaRPr lang="en-US" dirty="0"/>
          </a:p>
          <a:p>
            <a:pPr lvl="1">
              <a:buFontTx/>
              <a:buChar char="-"/>
              <a:defRPr/>
            </a:pPr>
            <a:r>
              <a:rPr lang="en-US" dirty="0" smtClean="0"/>
              <a:t>Self healing</a:t>
            </a:r>
          </a:p>
          <a:p>
            <a:pPr lvl="1">
              <a:buFontTx/>
              <a:buChar char="-"/>
              <a:defRPr/>
            </a:pPr>
            <a:r>
              <a:rPr lang="en-US" dirty="0" smtClean="0"/>
              <a:t>Multipath routing </a:t>
            </a:r>
          </a:p>
          <a:p>
            <a:pPr marL="0" indent="0">
              <a:buFontTx/>
              <a:buNone/>
              <a:defRPr/>
            </a:pPr>
            <a:endParaRPr lang="en-US" dirty="0" smtClean="0"/>
          </a:p>
          <a:p>
            <a:pPr>
              <a:defRPr/>
            </a:pPr>
            <a:endParaRPr lang="en-US" dirty="0"/>
          </a:p>
        </p:txBody>
      </p:sp>
      <p:sp>
        <p:nvSpPr>
          <p:cNvPr id="665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0B1B326-811E-4FBF-92D7-19D792953448}" type="slidenum">
              <a:rPr lang="en-US" sz="1400" b="0">
                <a:latin typeface="Times New Roman" pitchFamily="18" charset="0"/>
              </a:rPr>
              <a:pPr eaLnBrk="1" hangingPunct="1"/>
              <a:t>50</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228600" y="228600"/>
            <a:ext cx="8915400" cy="762000"/>
          </a:xfrm>
        </p:spPr>
        <p:txBody>
          <a:bodyPr/>
          <a:lstStyle/>
          <a:p>
            <a:r>
              <a:rPr lang="en-US" smtClean="0"/>
              <a:t>Multi-Hop Wireless Ad Hoc Networks </a:t>
            </a:r>
            <a:r>
              <a:rPr lang="en-US" sz="2000" smtClean="0"/>
              <a:t/>
            </a:r>
            <a:br>
              <a:rPr lang="en-US" sz="2000" smtClean="0"/>
            </a:br>
            <a:r>
              <a:rPr lang="en-US" sz="2000" smtClean="0"/>
              <a:t>(Courtesy of Tianbo Kuang and Carey Williamson University of Calgary)</a:t>
            </a:r>
          </a:p>
        </p:txBody>
      </p:sp>
      <p:graphicFrame>
        <p:nvGraphicFramePr>
          <p:cNvPr id="67587"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6788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88"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6788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89"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6789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0" name="Object 5"/>
          <p:cNvGraphicFramePr>
            <a:graphicFrameLocks noChangeAspect="1"/>
          </p:cNvGraphicFramePr>
          <p:nvPr/>
        </p:nvGraphicFramePr>
        <p:xfrm>
          <a:off x="7924800" y="2133600"/>
          <a:ext cx="609600" cy="609600"/>
        </p:xfrm>
        <a:graphic>
          <a:graphicData uri="http://schemas.openxmlformats.org/presentationml/2006/ole">
            <mc:AlternateContent xmlns:mc="http://schemas.openxmlformats.org/markup-compatibility/2006">
              <mc:Choice xmlns:v="urn:schemas-microsoft-com:vml" Requires="v">
                <p:oleObj spid="_x0000_s6789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133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1" name="Object 6"/>
          <p:cNvGraphicFramePr>
            <a:graphicFrameLocks noChangeAspect="1"/>
          </p:cNvGraphicFramePr>
          <p:nvPr/>
        </p:nvGraphicFramePr>
        <p:xfrm>
          <a:off x="5486400" y="1524000"/>
          <a:ext cx="609600" cy="609600"/>
        </p:xfrm>
        <a:graphic>
          <a:graphicData uri="http://schemas.openxmlformats.org/presentationml/2006/ole">
            <mc:AlternateContent xmlns:mc="http://schemas.openxmlformats.org/markup-compatibility/2006">
              <mc:Choice xmlns:v="urn:schemas-microsoft-com:vml" Requires="v">
                <p:oleObj spid="_x0000_s6789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524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2" name="Object 7"/>
          <p:cNvGraphicFramePr>
            <a:graphicFrameLocks noChangeAspect="1"/>
          </p:cNvGraphicFramePr>
          <p:nvPr/>
        </p:nvGraphicFramePr>
        <p:xfrm>
          <a:off x="4572000" y="4876800"/>
          <a:ext cx="609600" cy="609600"/>
        </p:xfrm>
        <a:graphic>
          <a:graphicData uri="http://schemas.openxmlformats.org/presentationml/2006/ole">
            <mc:AlternateContent xmlns:mc="http://schemas.openxmlformats.org/markup-compatibility/2006">
              <mc:Choice xmlns:v="urn:schemas-microsoft-com:vml" Requires="v">
                <p:oleObj spid="_x0000_s6789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876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3" name="Object 8"/>
          <p:cNvGraphicFramePr>
            <a:graphicFrameLocks noChangeAspect="1"/>
          </p:cNvGraphicFramePr>
          <p:nvPr/>
        </p:nvGraphicFramePr>
        <p:xfrm>
          <a:off x="6400800" y="5486400"/>
          <a:ext cx="609600" cy="609600"/>
        </p:xfrm>
        <a:graphic>
          <a:graphicData uri="http://schemas.openxmlformats.org/presentationml/2006/ole">
            <mc:AlternateContent xmlns:mc="http://schemas.openxmlformats.org/markup-compatibility/2006">
              <mc:Choice xmlns:v="urn:schemas-microsoft-com:vml" Requires="v">
                <p:oleObj spid="_x0000_s67894" name="Bitmap Image" r:id="rId11" imgW="1448002" imgH="1457143" progId="">
                  <p:embed/>
                </p:oleObj>
              </mc:Choice>
              <mc:Fallback>
                <p:oleObj name="Bitmap Image" r:id="rId11" imgW="1448002" imgH="1457143"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54864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4" name="Object 9"/>
          <p:cNvGraphicFramePr>
            <a:graphicFrameLocks noChangeAspect="1"/>
          </p:cNvGraphicFramePr>
          <p:nvPr/>
        </p:nvGraphicFramePr>
        <p:xfrm>
          <a:off x="3048000" y="5486400"/>
          <a:ext cx="609600" cy="609600"/>
        </p:xfrm>
        <a:graphic>
          <a:graphicData uri="http://schemas.openxmlformats.org/presentationml/2006/ole">
            <mc:AlternateContent xmlns:mc="http://schemas.openxmlformats.org/markup-compatibility/2006">
              <mc:Choice xmlns:v="urn:schemas-microsoft-com:vml" Requires="v">
                <p:oleObj spid="_x0000_s67895" name="Bitmap Image" r:id="rId12" imgW="1448002" imgH="1457143" progId="">
                  <p:embed/>
                </p:oleObj>
              </mc:Choice>
              <mc:Fallback>
                <p:oleObj name="Bitmap Image" r:id="rId12" imgW="1448002" imgH="1457143" progId="">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4864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5" name="Object 10"/>
          <p:cNvGraphicFramePr>
            <a:graphicFrameLocks noChangeAspect="1"/>
          </p:cNvGraphicFramePr>
          <p:nvPr/>
        </p:nvGraphicFramePr>
        <p:xfrm>
          <a:off x="3962400" y="1828800"/>
          <a:ext cx="609600" cy="609600"/>
        </p:xfrm>
        <a:graphic>
          <a:graphicData uri="http://schemas.openxmlformats.org/presentationml/2006/ole">
            <mc:AlternateContent xmlns:mc="http://schemas.openxmlformats.org/markup-compatibility/2006">
              <mc:Choice xmlns:v="urn:schemas-microsoft-com:vml" Requires="v">
                <p:oleObj spid="_x0000_s67896" name="Bitmap Image" r:id="rId13" imgW="1448002" imgH="1457143" progId="">
                  <p:embed/>
                </p:oleObj>
              </mc:Choice>
              <mc:Fallback>
                <p:oleObj name="Bitmap Image" r:id="rId13" imgW="1448002" imgH="1457143" progId="">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6" name="Object 11"/>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67897" name="Bitmap Image" r:id="rId14" imgW="1448002" imgH="1457143" progId="">
                  <p:embed/>
                </p:oleObj>
              </mc:Choice>
              <mc:Fallback>
                <p:oleObj name="Bitmap Image" r:id="rId14" imgW="1448002" imgH="1457143"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7" name="Object 12"/>
          <p:cNvGraphicFramePr>
            <a:graphicFrameLocks noChangeAspect="1"/>
          </p:cNvGraphicFramePr>
          <p:nvPr/>
        </p:nvGraphicFramePr>
        <p:xfrm>
          <a:off x="914400" y="5181600"/>
          <a:ext cx="609600" cy="609600"/>
        </p:xfrm>
        <a:graphic>
          <a:graphicData uri="http://schemas.openxmlformats.org/presentationml/2006/ole">
            <mc:AlternateContent xmlns:mc="http://schemas.openxmlformats.org/markup-compatibility/2006">
              <mc:Choice xmlns:v="urn:schemas-microsoft-com:vml" Requires="v">
                <p:oleObj spid="_x0000_s67898" name="Bitmap Image" r:id="rId15" imgW="1448002" imgH="1457143" progId="">
                  <p:embed/>
                </p:oleObj>
              </mc:Choice>
              <mc:Fallback>
                <p:oleObj name="Bitmap Image" r:id="rId15" imgW="1448002" imgH="1457143"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181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8" name="Object 13"/>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67899" name="Bitmap Image" r:id="rId16" imgW="1448002" imgH="1457143" progId="">
                  <p:embed/>
                </p:oleObj>
              </mc:Choice>
              <mc:Fallback>
                <p:oleObj name="Bitmap Image" r:id="rId16" imgW="1448002" imgH="1457143"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599" name="Object 14"/>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67900" name="Bitmap Image" r:id="rId17" imgW="1448002" imgH="1457143" progId="">
                  <p:embed/>
                </p:oleObj>
              </mc:Choice>
              <mc:Fallback>
                <p:oleObj name="Bitmap Image" r:id="rId17" imgW="1448002" imgH="1457143"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7600" name="Object 15"/>
          <p:cNvGraphicFramePr>
            <a:graphicFrameLocks noChangeAspect="1"/>
          </p:cNvGraphicFramePr>
          <p:nvPr/>
        </p:nvGraphicFramePr>
        <p:xfrm>
          <a:off x="2438400" y="4267200"/>
          <a:ext cx="609600" cy="609600"/>
        </p:xfrm>
        <a:graphic>
          <a:graphicData uri="http://schemas.openxmlformats.org/presentationml/2006/ole">
            <mc:AlternateContent xmlns:mc="http://schemas.openxmlformats.org/markup-compatibility/2006">
              <mc:Choice xmlns:v="urn:schemas-microsoft-com:vml" Requires="v">
                <p:oleObj spid="_x0000_s67901" name="Bitmap Image" r:id="rId18" imgW="1448002" imgH="1457143" progId="">
                  <p:embed/>
                </p:oleObj>
              </mc:Choice>
              <mc:Fallback>
                <p:oleObj name="Bitmap Image" r:id="rId18" imgW="1448002" imgH="1457143" progId="">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2672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7601" name="Text Box 27"/>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67602" name="Text Box 3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19" name="Title 1"/>
          <p:cNvSpPr txBox="1">
            <a:spLocks/>
          </p:cNvSpPr>
          <p:nvPr/>
        </p:nvSpPr>
        <p:spPr>
          <a:xfrm>
            <a:off x="152400" y="2895600"/>
            <a:ext cx="9144000" cy="1470025"/>
          </a:xfrm>
          <a:prstGeom prst="rect">
            <a:avLst/>
          </a:prstGeom>
          <a:solidFill>
            <a:schemeClr val="bg1"/>
          </a:solidFill>
        </p:spPr>
        <p:txBody>
          <a:bodyPr/>
          <a:lstStyle>
            <a:lvl1pPr algn="l" rtl="0" eaLnBrk="0" fontAlgn="base" hangingPunct="0">
              <a:spcBef>
                <a:spcPct val="0"/>
              </a:spcBef>
              <a:spcAft>
                <a:spcPct val="0"/>
              </a:spcAft>
              <a:defRPr sz="3600" b="1">
                <a:solidFill>
                  <a:schemeClr val="tx1"/>
                </a:solidFill>
                <a:latin typeface="+mj-lt"/>
                <a:ea typeface="MS PGothic" pitchFamily="34" charset="-128"/>
                <a:cs typeface="ＭＳ Ｐゴシック" charset="-128"/>
              </a:defRPr>
            </a:lvl1pPr>
            <a:lvl2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2pPr>
            <a:lvl3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3pPr>
            <a:lvl4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4pPr>
            <a:lvl5pPr algn="l" rtl="0" eaLnBrk="0" fontAlgn="base" hangingPunct="0">
              <a:spcBef>
                <a:spcPct val="0"/>
              </a:spcBef>
              <a:spcAft>
                <a:spcPct val="0"/>
              </a:spcAft>
              <a:defRPr sz="3600" b="1">
                <a:solidFill>
                  <a:schemeClr val="tx1"/>
                </a:solidFill>
                <a:latin typeface="Helvetica" charset="0"/>
                <a:ea typeface="MS PGothic" pitchFamily="34" charset="-128"/>
                <a:cs typeface="ＭＳ Ｐゴシック" charset="-128"/>
              </a:defRPr>
            </a:lvl5pPr>
            <a:lvl6pPr marL="457200" algn="l" rtl="0" eaLnBrk="0" fontAlgn="base" hangingPunct="0">
              <a:spcBef>
                <a:spcPct val="0"/>
              </a:spcBef>
              <a:spcAft>
                <a:spcPct val="0"/>
              </a:spcAft>
              <a:defRPr sz="3600" b="1">
                <a:solidFill>
                  <a:schemeClr val="tx1"/>
                </a:solidFill>
                <a:latin typeface="Helvetica" charset="0"/>
              </a:defRPr>
            </a:lvl6pPr>
            <a:lvl7pPr marL="914400" algn="l" rtl="0" eaLnBrk="0" fontAlgn="base" hangingPunct="0">
              <a:spcBef>
                <a:spcPct val="0"/>
              </a:spcBef>
              <a:spcAft>
                <a:spcPct val="0"/>
              </a:spcAft>
              <a:defRPr sz="3600" b="1">
                <a:solidFill>
                  <a:schemeClr val="tx1"/>
                </a:solidFill>
                <a:latin typeface="Helvetica" charset="0"/>
              </a:defRPr>
            </a:lvl7pPr>
            <a:lvl8pPr marL="1371600" algn="l" rtl="0" eaLnBrk="0" fontAlgn="base" hangingPunct="0">
              <a:spcBef>
                <a:spcPct val="0"/>
              </a:spcBef>
              <a:spcAft>
                <a:spcPct val="0"/>
              </a:spcAft>
              <a:defRPr sz="3600" b="1">
                <a:solidFill>
                  <a:schemeClr val="tx1"/>
                </a:solidFill>
                <a:latin typeface="Helvetica" charset="0"/>
              </a:defRPr>
            </a:lvl8pPr>
            <a:lvl9pPr marL="1828800" algn="l" rtl="0" eaLnBrk="0" fontAlgn="base" hangingPunct="0">
              <a:spcBef>
                <a:spcPct val="0"/>
              </a:spcBef>
              <a:spcAft>
                <a:spcPct val="0"/>
              </a:spcAft>
              <a:defRPr sz="3600" b="1">
                <a:solidFill>
                  <a:schemeClr val="tx1"/>
                </a:solidFill>
                <a:latin typeface="Helvetica" charset="0"/>
              </a:defRPr>
            </a:lvl9pPr>
          </a:lstStyle>
          <a:p>
            <a:r>
              <a:rPr lang="en-US" dirty="0" smtClean="0"/>
              <a:t>What Do YOU Think Really Happens?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E6EC82A-3853-4898-A249-130126FF63FA}" type="slidenum">
              <a:rPr lang="en-US" sz="1400" b="0">
                <a:latin typeface="Times New Roman" pitchFamily="18" charset="0"/>
              </a:rPr>
              <a:pPr eaLnBrk="1" hangingPunct="1"/>
              <a:t>52</a:t>
            </a:fld>
            <a:endParaRPr lang="en-US" sz="1400" b="0">
              <a:latin typeface="Times New Roman" pitchFamily="18" charset="0"/>
            </a:endParaRPr>
          </a:p>
        </p:txBody>
      </p:sp>
      <p:sp>
        <p:nvSpPr>
          <p:cNvPr id="6963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6963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69795"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963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69796"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963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69797"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963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69798"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964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69799"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964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69800"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9642" name="Text Box 17"/>
          <p:cNvSpPr txBox="1">
            <a:spLocks noChangeArrowheads="1"/>
          </p:cNvSpPr>
          <p:nvPr/>
        </p:nvSpPr>
        <p:spPr bwMode="auto">
          <a:xfrm>
            <a:off x="1160463" y="23622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69643" name="Text Box 18"/>
          <p:cNvSpPr txBox="1">
            <a:spLocks noChangeArrowheads="1"/>
          </p:cNvSpPr>
          <p:nvPr/>
        </p:nvSpPr>
        <p:spPr bwMode="auto">
          <a:xfrm>
            <a:off x="7945438" y="52149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69644" name="Text Box 19"/>
          <p:cNvSpPr txBox="1">
            <a:spLocks noChangeArrowheads="1"/>
          </p:cNvSpPr>
          <p:nvPr/>
        </p:nvSpPr>
        <p:spPr bwMode="auto">
          <a:xfrm>
            <a:off x="1935163" y="3581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69645" name="Text Box 20"/>
          <p:cNvSpPr txBox="1">
            <a:spLocks noChangeArrowheads="1"/>
          </p:cNvSpPr>
          <p:nvPr/>
        </p:nvSpPr>
        <p:spPr bwMode="auto">
          <a:xfrm>
            <a:off x="3592513" y="3843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69646" name="Text Box 21"/>
          <p:cNvSpPr txBox="1">
            <a:spLocks noChangeArrowheads="1"/>
          </p:cNvSpPr>
          <p:nvPr/>
        </p:nvSpPr>
        <p:spPr bwMode="auto">
          <a:xfrm>
            <a:off x="5119688" y="36147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69647" name="Text Box 22"/>
          <p:cNvSpPr txBox="1">
            <a:spLocks noChangeArrowheads="1"/>
          </p:cNvSpPr>
          <p:nvPr/>
        </p:nvSpPr>
        <p:spPr bwMode="auto">
          <a:xfrm>
            <a:off x="6667500" y="4224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69648" name="Line 23"/>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9" name="Line 24"/>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Line 25"/>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1" name="Line 26"/>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2" name="Line 27"/>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3" name="Rectangle 28"/>
          <p:cNvSpPr>
            <a:spLocks noChangeArrowheads="1"/>
          </p:cNvSpPr>
          <p:nvPr/>
        </p:nvSpPr>
        <p:spPr bwMode="auto">
          <a:xfrm>
            <a:off x="685800" y="182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69654" name="Rectangle 29"/>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69655" name="Rectangle 30"/>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69656" name="Rectangle 31"/>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69657" name="Rectangle 32"/>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69658" name="Rectangle 33"/>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69659" name="Rectangle 34"/>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69660" name="Rectangle 35"/>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69661" name="Rectangle 36"/>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69662" name="Rectangle 37"/>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69663" name="Rectangle 38"/>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69664" name="Rectangle 39"/>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99373" name="Text Box 45"/>
          <p:cNvSpPr txBox="1">
            <a:spLocks noChangeArrowheads="1"/>
          </p:cNvSpPr>
          <p:nvPr/>
        </p:nvSpPr>
        <p:spPr bwMode="auto">
          <a:xfrm>
            <a:off x="3279775" y="1752600"/>
            <a:ext cx="43767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l" eaLnBrk="1" hangingPunct="1"/>
            <a:r>
              <a:rPr lang="en-US">
                <a:latin typeface="Arial" pitchFamily="34" charset="0"/>
              </a:rPr>
              <a:t>Problem 1: node A can</a:t>
            </a:r>
            <a:r>
              <a:rPr lang="ja-JP" altLang="en-US">
                <a:latin typeface="Arial" pitchFamily="34" charset="0"/>
              </a:rPr>
              <a:t>’</a:t>
            </a:r>
            <a:r>
              <a:rPr lang="en-US" altLang="ja-JP">
                <a:latin typeface="Arial" pitchFamily="34" charset="0"/>
              </a:rPr>
              <a:t>t use both</a:t>
            </a:r>
          </a:p>
          <a:p>
            <a:pPr algn="l" eaLnBrk="1" hangingPunct="1"/>
            <a:r>
              <a:rPr lang="en-US">
                <a:latin typeface="Arial" pitchFamily="34" charset="0"/>
              </a:rPr>
              <a:t>of these links at the same time</a:t>
            </a:r>
          </a:p>
          <a:p>
            <a:pPr algn="l" eaLnBrk="1" hangingPunct="1"/>
            <a:r>
              <a:rPr lang="en-US">
                <a:latin typeface="Arial" pitchFamily="34" charset="0"/>
              </a:rPr>
              <a:t> - shared wireless channel</a:t>
            </a:r>
          </a:p>
          <a:p>
            <a:pPr algn="l" eaLnBrk="1" hangingPunct="1"/>
            <a:r>
              <a:rPr lang="en-US">
                <a:latin typeface="Arial" pitchFamily="34" charset="0"/>
              </a:rPr>
              <a:t>  - transmit or receive, but not both</a:t>
            </a:r>
          </a:p>
        </p:txBody>
      </p:sp>
      <p:sp>
        <p:nvSpPr>
          <p:cNvPr id="99374" name="Line 46"/>
          <p:cNvSpPr>
            <a:spLocks noChangeShapeType="1"/>
          </p:cNvSpPr>
          <p:nvPr/>
        </p:nvSpPr>
        <p:spPr bwMode="auto">
          <a:xfrm flipH="1">
            <a:off x="2057400" y="2286000"/>
            <a:ext cx="1295400" cy="457200"/>
          </a:xfrm>
          <a:prstGeom prst="line">
            <a:avLst/>
          </a:prstGeom>
          <a:noFill/>
          <a:ln w="9525">
            <a:solidFill>
              <a:srgbClr val="E935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75" name="Line 47"/>
          <p:cNvSpPr>
            <a:spLocks noChangeShapeType="1"/>
          </p:cNvSpPr>
          <p:nvPr/>
        </p:nvSpPr>
        <p:spPr bwMode="auto">
          <a:xfrm flipH="1">
            <a:off x="3048000" y="2286000"/>
            <a:ext cx="304800" cy="1295400"/>
          </a:xfrm>
          <a:prstGeom prst="line">
            <a:avLst/>
          </a:prstGeom>
          <a:noFill/>
          <a:ln w="9525">
            <a:solidFill>
              <a:srgbClr val="E935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68" name="Text Box 48"/>
          <p:cNvSpPr txBox="1">
            <a:spLocks noChangeArrowheads="1"/>
          </p:cNvSpPr>
          <p:nvPr/>
        </p:nvSpPr>
        <p:spPr bwMode="auto">
          <a:xfrm>
            <a:off x="3048000" y="1143000"/>
            <a:ext cx="2230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pitchFamily="34" charset="0"/>
              </a:rPr>
              <a:t>(Reality check…)</a:t>
            </a:r>
          </a:p>
        </p:txBody>
      </p:sp>
      <p:sp>
        <p:nvSpPr>
          <p:cNvPr id="2" name="Rectangle 1"/>
          <p:cNvSpPr>
            <a:spLocks noChangeArrowheads="1"/>
          </p:cNvSpPr>
          <p:nvPr/>
        </p:nvSpPr>
        <p:spPr bwMode="auto">
          <a:xfrm>
            <a:off x="881063" y="5030788"/>
            <a:ext cx="333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Times New Roman" pitchFamily="18" charset="0"/>
              </a:rPr>
              <a:t>Needs to Store and Forward.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7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937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93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73" grpId="0" autoUpdateAnimBg="0"/>
      <p:bldP spid="99374" grpId="0" animBg="1"/>
      <p:bldP spid="99375" grpId="0" animBg="1"/>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0B4D4CC-60DE-4B48-91C7-4101F72376A9}" type="slidenum">
              <a:rPr lang="en-US" sz="1400" b="0">
                <a:latin typeface="Times New Roman" pitchFamily="18" charset="0"/>
              </a:rPr>
              <a:pPr eaLnBrk="1" hangingPunct="1"/>
              <a:t>53</a:t>
            </a:fld>
            <a:endParaRPr lang="en-US" sz="1400" b="0">
              <a:latin typeface="Times New Roman" pitchFamily="18" charset="0"/>
            </a:endParaRPr>
          </a:p>
        </p:txBody>
      </p:sp>
      <p:sp>
        <p:nvSpPr>
          <p:cNvPr id="7065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066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0819"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66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0820"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66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0821"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66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0822"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66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0823"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66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0824"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0666" name="Text Box 9"/>
          <p:cNvSpPr txBox="1">
            <a:spLocks noChangeArrowheads="1"/>
          </p:cNvSpPr>
          <p:nvPr/>
        </p:nvSpPr>
        <p:spPr bwMode="auto">
          <a:xfrm>
            <a:off x="1160463" y="23622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0667" name="Text Box 10"/>
          <p:cNvSpPr txBox="1">
            <a:spLocks noChangeArrowheads="1"/>
          </p:cNvSpPr>
          <p:nvPr/>
        </p:nvSpPr>
        <p:spPr bwMode="auto">
          <a:xfrm>
            <a:off x="7945438" y="52149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0668" name="Text Box 11"/>
          <p:cNvSpPr txBox="1">
            <a:spLocks noChangeArrowheads="1"/>
          </p:cNvSpPr>
          <p:nvPr/>
        </p:nvSpPr>
        <p:spPr bwMode="auto">
          <a:xfrm>
            <a:off x="1935163" y="3581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0669" name="Text Box 12"/>
          <p:cNvSpPr txBox="1">
            <a:spLocks noChangeArrowheads="1"/>
          </p:cNvSpPr>
          <p:nvPr/>
        </p:nvSpPr>
        <p:spPr bwMode="auto">
          <a:xfrm>
            <a:off x="3592513" y="3843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0670" name="Text Box 13"/>
          <p:cNvSpPr txBox="1">
            <a:spLocks noChangeArrowheads="1"/>
          </p:cNvSpPr>
          <p:nvPr/>
        </p:nvSpPr>
        <p:spPr bwMode="auto">
          <a:xfrm>
            <a:off x="5119688" y="36147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0671" name="Text Box 14"/>
          <p:cNvSpPr txBox="1">
            <a:spLocks noChangeArrowheads="1"/>
          </p:cNvSpPr>
          <p:nvPr/>
        </p:nvSpPr>
        <p:spPr bwMode="auto">
          <a:xfrm>
            <a:off x="6667500" y="4224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0672"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3"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4"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5"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6"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7" name="Rectangle 20"/>
          <p:cNvSpPr>
            <a:spLocks noChangeArrowheads="1"/>
          </p:cNvSpPr>
          <p:nvPr/>
        </p:nvSpPr>
        <p:spPr bwMode="auto">
          <a:xfrm>
            <a:off x="685800" y="182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0678"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0679"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0680"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0681"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0682"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0683"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0684"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0685"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0686"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0687"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0688"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118818" name="Text Box 34"/>
          <p:cNvSpPr txBox="1">
            <a:spLocks noChangeArrowheads="1"/>
          </p:cNvSpPr>
          <p:nvPr/>
        </p:nvSpPr>
        <p:spPr bwMode="auto">
          <a:xfrm>
            <a:off x="4422775" y="1371600"/>
            <a:ext cx="4346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l" eaLnBrk="1" hangingPunct="1"/>
            <a:r>
              <a:rPr lang="en-US">
                <a:latin typeface="Arial" pitchFamily="34" charset="0"/>
              </a:rPr>
              <a:t>Problem 2: S and B can</a:t>
            </a:r>
            <a:r>
              <a:rPr lang="ja-JP" altLang="en-US">
                <a:latin typeface="Arial" pitchFamily="34" charset="0"/>
              </a:rPr>
              <a:t>’</a:t>
            </a:r>
            <a:r>
              <a:rPr lang="en-US" altLang="ja-JP">
                <a:latin typeface="Arial" pitchFamily="34" charset="0"/>
              </a:rPr>
              <a:t>t use both</a:t>
            </a:r>
          </a:p>
          <a:p>
            <a:pPr algn="l" eaLnBrk="1" hangingPunct="1"/>
            <a:r>
              <a:rPr lang="en-US">
                <a:latin typeface="Arial" pitchFamily="34" charset="0"/>
              </a:rPr>
              <a:t>of these links at same time</a:t>
            </a:r>
          </a:p>
          <a:p>
            <a:pPr algn="l" eaLnBrk="1" hangingPunct="1"/>
            <a:r>
              <a:rPr lang="en-US">
                <a:latin typeface="Arial" pitchFamily="34" charset="0"/>
              </a:rPr>
              <a:t>   - range overlap at A</a:t>
            </a:r>
          </a:p>
        </p:txBody>
      </p:sp>
      <p:sp>
        <p:nvSpPr>
          <p:cNvPr id="118819" name="Line 35"/>
          <p:cNvSpPr>
            <a:spLocks noChangeShapeType="1"/>
          </p:cNvSpPr>
          <p:nvPr/>
        </p:nvSpPr>
        <p:spPr bwMode="auto">
          <a:xfrm flipH="1">
            <a:off x="2057400" y="2057400"/>
            <a:ext cx="2209800" cy="685800"/>
          </a:xfrm>
          <a:prstGeom prst="line">
            <a:avLst/>
          </a:prstGeom>
          <a:noFill/>
          <a:ln w="9525">
            <a:solidFill>
              <a:srgbClr val="E935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20" name="Line 36"/>
          <p:cNvSpPr>
            <a:spLocks noChangeShapeType="1"/>
          </p:cNvSpPr>
          <p:nvPr/>
        </p:nvSpPr>
        <p:spPr bwMode="auto">
          <a:xfrm>
            <a:off x="4267200" y="2057400"/>
            <a:ext cx="304800" cy="1447800"/>
          </a:xfrm>
          <a:prstGeom prst="line">
            <a:avLst/>
          </a:prstGeom>
          <a:noFill/>
          <a:ln w="9525">
            <a:solidFill>
              <a:srgbClr val="E935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21" name="Oval 37"/>
          <p:cNvSpPr>
            <a:spLocks noChangeArrowheads="1"/>
          </p:cNvSpPr>
          <p:nvPr/>
        </p:nvSpPr>
        <p:spPr bwMode="auto">
          <a:xfrm>
            <a:off x="228600" y="533400"/>
            <a:ext cx="3048000" cy="3352800"/>
          </a:xfrm>
          <a:prstGeom prst="ellipse">
            <a:avLst/>
          </a:prstGeom>
          <a:noFill/>
          <a:ln w="9525">
            <a:solidFill>
              <a:srgbClr val="E935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8822" name="Oval 38"/>
          <p:cNvSpPr>
            <a:spLocks noChangeArrowheads="1"/>
          </p:cNvSpPr>
          <p:nvPr/>
        </p:nvSpPr>
        <p:spPr bwMode="auto">
          <a:xfrm>
            <a:off x="2209800" y="1676400"/>
            <a:ext cx="3581400" cy="3657600"/>
          </a:xfrm>
          <a:prstGeom prst="ellipse">
            <a:avLst/>
          </a:prstGeom>
          <a:noFill/>
          <a:ln w="9525">
            <a:solidFill>
              <a:srgbClr val="13B92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81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881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1882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3000"/>
                                  </p:stCondLst>
                                  <p:childTnLst>
                                    <p:set>
                                      <p:cBhvr>
                                        <p:cTn id="15" dur="1" fill="hold">
                                          <p:stCondLst>
                                            <p:cond delay="499"/>
                                          </p:stCondLst>
                                        </p:cTn>
                                        <p:tgtEl>
                                          <p:spTgt spid="118821"/>
                                        </p:tgtEl>
                                        <p:attrNameLst>
                                          <p:attrName>style.visibility</p:attrName>
                                        </p:attrNameLst>
                                      </p:cBhvr>
                                      <p:to>
                                        <p:strVal val="visible"/>
                                      </p:to>
                                    </p:set>
                                  </p:childTnLst>
                                </p:cTn>
                              </p:par>
                            </p:childTnLst>
                          </p:cTn>
                        </p:par>
                        <p:par>
                          <p:cTn id="16" fill="hold" nodeType="afterGroup">
                            <p:stCondLst>
                              <p:cond delay="5000"/>
                            </p:stCondLst>
                            <p:childTnLst>
                              <p:par>
                                <p:cTn id="17" presetID="1" presetClass="entr" presetSubtype="0" fill="hold" grpId="0" nodeType="afterEffect">
                                  <p:stCondLst>
                                    <p:cond delay="1000"/>
                                  </p:stCondLst>
                                  <p:childTnLst>
                                    <p:set>
                                      <p:cBhvr>
                                        <p:cTn id="18" dur="1" fill="hold">
                                          <p:stCondLst>
                                            <p:cond delay="499"/>
                                          </p:stCondLst>
                                        </p:cTn>
                                        <p:tgtEl>
                                          <p:spTgt spid="118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8" grpId="0" autoUpdateAnimBg="0"/>
      <p:bldP spid="118819" grpId="0" animBg="1"/>
      <p:bldP spid="118820" grpId="0" animBg="1"/>
      <p:bldP spid="118821" grpId="0" animBg="1"/>
      <p:bldP spid="1188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F2106E3-736F-41AE-A247-F1D8A4C0FCEC}" type="slidenum">
              <a:rPr lang="en-US" sz="1400" b="0">
                <a:latin typeface="Times New Roman" pitchFamily="18" charset="0"/>
              </a:rPr>
              <a:pPr eaLnBrk="1" hangingPunct="1"/>
              <a:t>54</a:t>
            </a:fld>
            <a:endParaRPr lang="en-US" sz="1400" b="0">
              <a:latin typeface="Times New Roman" pitchFamily="18" charset="0"/>
            </a:endParaRPr>
          </a:p>
        </p:txBody>
      </p:sp>
      <p:sp>
        <p:nvSpPr>
          <p:cNvPr id="7168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168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184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168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184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168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184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168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184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168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184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168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184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690" name="Text Box 9"/>
          <p:cNvSpPr txBox="1">
            <a:spLocks noChangeArrowheads="1"/>
          </p:cNvSpPr>
          <p:nvPr/>
        </p:nvSpPr>
        <p:spPr bwMode="auto">
          <a:xfrm>
            <a:off x="1160463" y="23622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1691" name="Text Box 10"/>
          <p:cNvSpPr txBox="1">
            <a:spLocks noChangeArrowheads="1"/>
          </p:cNvSpPr>
          <p:nvPr/>
        </p:nvSpPr>
        <p:spPr bwMode="auto">
          <a:xfrm>
            <a:off x="7945438" y="52149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1692" name="Text Box 11"/>
          <p:cNvSpPr txBox="1">
            <a:spLocks noChangeArrowheads="1"/>
          </p:cNvSpPr>
          <p:nvPr/>
        </p:nvSpPr>
        <p:spPr bwMode="auto">
          <a:xfrm>
            <a:off x="1935163" y="3581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1693" name="Text Box 12"/>
          <p:cNvSpPr txBox="1">
            <a:spLocks noChangeArrowheads="1"/>
          </p:cNvSpPr>
          <p:nvPr/>
        </p:nvSpPr>
        <p:spPr bwMode="auto">
          <a:xfrm>
            <a:off x="3592513" y="3843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1694" name="Text Box 13"/>
          <p:cNvSpPr txBox="1">
            <a:spLocks noChangeArrowheads="1"/>
          </p:cNvSpPr>
          <p:nvPr/>
        </p:nvSpPr>
        <p:spPr bwMode="auto">
          <a:xfrm>
            <a:off x="5119688" y="36147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1695" name="Text Box 14"/>
          <p:cNvSpPr txBox="1">
            <a:spLocks noChangeArrowheads="1"/>
          </p:cNvSpPr>
          <p:nvPr/>
        </p:nvSpPr>
        <p:spPr bwMode="auto">
          <a:xfrm>
            <a:off x="6667500" y="4224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1696"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7"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8"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9"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0"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1" name="Rectangle 20"/>
          <p:cNvSpPr>
            <a:spLocks noChangeArrowheads="1"/>
          </p:cNvSpPr>
          <p:nvPr/>
        </p:nvSpPr>
        <p:spPr bwMode="auto">
          <a:xfrm>
            <a:off x="685800" y="182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1702"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1703"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1704"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1705"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1706"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1707"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1708"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1709"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1710"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1711"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1712"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3024929" name="Text Box 32"/>
          <p:cNvSpPr txBox="1">
            <a:spLocks noChangeArrowheads="1"/>
          </p:cNvSpPr>
          <p:nvPr/>
        </p:nvSpPr>
        <p:spPr bwMode="auto">
          <a:xfrm>
            <a:off x="3436938" y="1600200"/>
            <a:ext cx="4799012" cy="1311275"/>
          </a:xfrm>
          <a:prstGeom prst="rect">
            <a:avLst/>
          </a:prstGeom>
          <a:noFill/>
          <a:ln w="9525">
            <a:noFill/>
            <a:miter lim="800000"/>
            <a:headEnd/>
            <a:tailEnd/>
          </a:ln>
        </p:spPr>
        <p:txBody>
          <a:bodyPr wrap="none">
            <a:spAutoFit/>
          </a:bodyPr>
          <a:lstStyle/>
          <a:p>
            <a:pPr algn="l">
              <a:defRPr/>
            </a:pPr>
            <a:r>
              <a:rPr lang="en-US" dirty="0">
                <a:latin typeface="+mn-lt"/>
                <a:ea typeface="Arial" charset="0"/>
              </a:rPr>
              <a:t>Problem 3: LOTS of</a:t>
            </a:r>
            <a:br>
              <a:rPr lang="en-US" dirty="0">
                <a:latin typeface="+mn-lt"/>
                <a:ea typeface="Arial" charset="0"/>
              </a:rPr>
            </a:br>
            <a:r>
              <a:rPr lang="en-US" dirty="0">
                <a:solidFill>
                  <a:srgbClr val="FF0000"/>
                </a:solidFill>
                <a:latin typeface="+mn-lt"/>
                <a:ea typeface="Arial" charset="0"/>
              </a:rPr>
              <a:t>contention</a:t>
            </a:r>
            <a:r>
              <a:rPr lang="en-US" dirty="0">
                <a:latin typeface="+mn-lt"/>
                <a:ea typeface="Arial" charset="0"/>
              </a:rPr>
              <a:t> for the channel</a:t>
            </a:r>
          </a:p>
          <a:p>
            <a:pPr algn="l">
              <a:defRPr/>
            </a:pPr>
            <a:r>
              <a:rPr lang="en-US" dirty="0">
                <a:latin typeface="+mn-lt"/>
                <a:ea typeface="Arial" charset="0"/>
              </a:rPr>
              <a:t> - in steady state, all want to send</a:t>
            </a:r>
          </a:p>
          <a:p>
            <a:pPr algn="l">
              <a:defRPr/>
            </a:pPr>
            <a:r>
              <a:rPr lang="en-US" dirty="0">
                <a:latin typeface="+mn-lt"/>
                <a:ea typeface="Arial" charset="0"/>
              </a:rPr>
              <a:t> - need RTS/CTS to resolve contention</a:t>
            </a:r>
          </a:p>
        </p:txBody>
      </p:sp>
      <p:sp>
        <p:nvSpPr>
          <p:cNvPr id="3024930" name="Text Box 37"/>
          <p:cNvSpPr txBox="1">
            <a:spLocks noChangeArrowheads="1"/>
          </p:cNvSpPr>
          <p:nvPr/>
        </p:nvSpPr>
        <p:spPr bwMode="auto">
          <a:xfrm>
            <a:off x="952500" y="5291138"/>
            <a:ext cx="2960688" cy="708025"/>
          </a:xfrm>
          <a:prstGeom prst="rect">
            <a:avLst/>
          </a:prstGeom>
          <a:noFill/>
          <a:ln w="9525">
            <a:noFill/>
            <a:miter lim="800000"/>
            <a:headEnd/>
            <a:tailEnd/>
          </a:ln>
        </p:spPr>
        <p:txBody>
          <a:bodyPr wrap="none">
            <a:spAutoFit/>
          </a:bodyPr>
          <a:lstStyle/>
          <a:p>
            <a:pPr>
              <a:defRPr/>
            </a:pPr>
            <a:r>
              <a:rPr lang="en-US" dirty="0">
                <a:latin typeface="+mn-lt"/>
                <a:ea typeface="Arial" charset="0"/>
              </a:rPr>
              <a:t>RTS: Request-To-Send</a:t>
            </a:r>
          </a:p>
          <a:p>
            <a:pPr>
              <a:defRPr/>
            </a:pPr>
            <a:r>
              <a:rPr lang="en-US" dirty="0">
                <a:latin typeface="+mn-lt"/>
                <a:ea typeface="Arial" charset="0"/>
              </a:rPr>
              <a:t>CTS: Clear-To-Send</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F4DF083-1153-4852-AE02-606EB2343D12}" type="slidenum">
              <a:rPr lang="en-US" sz="1400" b="0">
                <a:latin typeface="Times New Roman" pitchFamily="18" charset="0"/>
              </a:rPr>
              <a:pPr eaLnBrk="1" hangingPunct="1"/>
              <a:t>55</a:t>
            </a:fld>
            <a:endParaRPr lang="en-US" sz="1400" b="0">
              <a:latin typeface="Times New Roman" pitchFamily="18" charset="0"/>
            </a:endParaRPr>
          </a:p>
        </p:txBody>
      </p:sp>
      <p:sp>
        <p:nvSpPr>
          <p:cNvPr id="7270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270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286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270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286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271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286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271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286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271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287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271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287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2714"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2715"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2716"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2717"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2718"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2719"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2720"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21"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22"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23"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24"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25" name="Rectangle 20"/>
          <p:cNvSpPr>
            <a:spLocks noChangeArrowheads="1"/>
          </p:cNvSpPr>
          <p:nvPr/>
        </p:nvSpPr>
        <p:spPr bwMode="auto">
          <a:xfrm>
            <a:off x="685800" y="182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2726"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2727"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2728"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2729"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2730"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2731"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2732"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2733"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2734"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2735"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2736"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121890" name="Oval 34"/>
          <p:cNvSpPr>
            <a:spLocks noChangeArrowheads="1"/>
          </p:cNvSpPr>
          <p:nvPr/>
        </p:nvSpPr>
        <p:spPr bwMode="auto">
          <a:xfrm>
            <a:off x="228600" y="533400"/>
            <a:ext cx="3048000" cy="3352800"/>
          </a:xfrm>
          <a:prstGeom prst="ellipse">
            <a:avLst/>
          </a:prstGeom>
          <a:noFill/>
          <a:ln w="9525">
            <a:solidFill>
              <a:srgbClr val="E935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1" name="Oval 35"/>
          <p:cNvSpPr>
            <a:spLocks noChangeArrowheads="1"/>
          </p:cNvSpPr>
          <p:nvPr/>
        </p:nvSpPr>
        <p:spPr bwMode="auto">
          <a:xfrm>
            <a:off x="1143000" y="1371600"/>
            <a:ext cx="3200400" cy="34290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2" name="Text Box 36"/>
          <p:cNvSpPr txBox="1">
            <a:spLocks noChangeArrowheads="1"/>
          </p:cNvSpPr>
          <p:nvPr/>
        </p:nvSpPr>
        <p:spPr bwMode="auto">
          <a:xfrm>
            <a:off x="2362200" y="1828800"/>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RTS</a:t>
            </a:r>
          </a:p>
        </p:txBody>
      </p:sp>
      <p:sp>
        <p:nvSpPr>
          <p:cNvPr id="121893" name="Text Box 37"/>
          <p:cNvSpPr txBox="1">
            <a:spLocks noChangeArrowheads="1"/>
          </p:cNvSpPr>
          <p:nvPr/>
        </p:nvSpPr>
        <p:spPr bwMode="auto">
          <a:xfrm>
            <a:off x="3276600" y="19050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9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189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1891"/>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1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0" grpId="0" animBg="1"/>
      <p:bldP spid="121891" grpId="0" animBg="1"/>
      <p:bldP spid="121892" grpId="0" autoUpdateAnimBg="0"/>
      <p:bldP spid="12189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03D30EE-B375-4157-B59A-1468F9BA7706}" type="slidenum">
              <a:rPr lang="en-US" sz="1400" b="0">
                <a:latin typeface="Times New Roman" pitchFamily="18" charset="0"/>
              </a:rPr>
              <a:pPr eaLnBrk="1" hangingPunct="1"/>
              <a:t>56</a:t>
            </a:fld>
            <a:endParaRPr lang="en-US" sz="1400" b="0">
              <a:latin typeface="Times New Roman" pitchFamily="18" charset="0"/>
            </a:endParaRPr>
          </a:p>
        </p:txBody>
      </p:sp>
      <p:sp>
        <p:nvSpPr>
          <p:cNvPr id="7373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373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388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373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388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373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388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373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388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373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389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373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389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3738"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3739"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3740"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3741"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3742"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3743"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3744"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5"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6"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7"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8"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9" name="Rectangle 20"/>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3750"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3751"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3752"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3753"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3754"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3755"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3756"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3757"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3758"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3759"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3760"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B6694F12-1FCD-481D-B330-85F34D86DA7F}" type="slidenum">
              <a:rPr lang="en-US" sz="1400" b="0">
                <a:latin typeface="Times New Roman" pitchFamily="18" charset="0"/>
              </a:rPr>
              <a:pPr eaLnBrk="1" hangingPunct="1"/>
              <a:t>57</a:t>
            </a:fld>
            <a:endParaRPr lang="en-US" sz="1400" b="0">
              <a:latin typeface="Times New Roman" pitchFamily="18" charset="0"/>
            </a:endParaRPr>
          </a:p>
        </p:txBody>
      </p:sp>
      <p:sp>
        <p:nvSpPr>
          <p:cNvPr id="7475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475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491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5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491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5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491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5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491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491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491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4762"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4763"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4764"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4765"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4766"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4767"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4768"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9"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0"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1"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2"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3" name="Rectangle 20"/>
          <p:cNvSpPr>
            <a:spLocks noChangeArrowheads="1"/>
          </p:cNvSpPr>
          <p:nvPr/>
        </p:nvSpPr>
        <p:spPr bwMode="auto">
          <a:xfrm>
            <a:off x="2286000" y="3733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4774"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4775"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4776"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4777"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4778"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4779"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4780"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4781"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4782"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4783"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4784"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125984" name="Oval 32"/>
          <p:cNvSpPr>
            <a:spLocks noChangeArrowheads="1"/>
          </p:cNvSpPr>
          <p:nvPr/>
        </p:nvSpPr>
        <p:spPr bwMode="auto">
          <a:xfrm>
            <a:off x="1143000" y="1371600"/>
            <a:ext cx="3200400" cy="34290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85" name="Text Box 33"/>
          <p:cNvSpPr txBox="1">
            <a:spLocks noChangeArrowheads="1"/>
          </p:cNvSpPr>
          <p:nvPr/>
        </p:nvSpPr>
        <p:spPr bwMode="auto">
          <a:xfrm>
            <a:off x="3124200" y="1905000"/>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RTS</a:t>
            </a:r>
          </a:p>
        </p:txBody>
      </p:sp>
      <p:sp>
        <p:nvSpPr>
          <p:cNvPr id="125986" name="Text Box 34"/>
          <p:cNvSpPr txBox="1">
            <a:spLocks noChangeArrowheads="1"/>
          </p:cNvSpPr>
          <p:nvPr/>
        </p:nvSpPr>
        <p:spPr bwMode="auto">
          <a:xfrm>
            <a:off x="4114800" y="19050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CTS</a:t>
            </a:r>
          </a:p>
        </p:txBody>
      </p:sp>
      <p:sp>
        <p:nvSpPr>
          <p:cNvPr id="125987" name="Oval 35"/>
          <p:cNvSpPr>
            <a:spLocks noChangeArrowheads="1"/>
          </p:cNvSpPr>
          <p:nvPr/>
        </p:nvSpPr>
        <p:spPr bwMode="auto">
          <a:xfrm>
            <a:off x="2209800" y="1676400"/>
            <a:ext cx="3581400" cy="3657600"/>
          </a:xfrm>
          <a:prstGeom prst="ellipse">
            <a:avLst/>
          </a:prstGeom>
          <a:noFill/>
          <a:ln w="9525">
            <a:solidFill>
              <a:srgbClr val="13B92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8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598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5987"/>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5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4" grpId="0" animBg="1"/>
      <p:bldP spid="125985" grpId="0" autoUpdateAnimBg="0"/>
      <p:bldP spid="125986" grpId="0" autoUpdateAnimBg="0"/>
      <p:bldP spid="12598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EFC7763-FFC3-421C-9029-3412A1080A16}" type="slidenum">
              <a:rPr lang="en-US" sz="1400" b="0">
                <a:latin typeface="Times New Roman" pitchFamily="18" charset="0"/>
              </a:rPr>
              <a:pPr eaLnBrk="1" hangingPunct="1"/>
              <a:t>58</a:t>
            </a:fld>
            <a:endParaRPr lang="en-US" sz="1400" b="0">
              <a:latin typeface="Times New Roman" pitchFamily="18" charset="0"/>
            </a:endParaRPr>
          </a:p>
        </p:txBody>
      </p:sp>
      <p:sp>
        <p:nvSpPr>
          <p:cNvPr id="7577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578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593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578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593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578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593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578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593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578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593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578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593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5786"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5787"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5788"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5789"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5790"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5791"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5792"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3"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4"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5"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6"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7" name="Rectangle 20"/>
          <p:cNvSpPr>
            <a:spLocks noChangeArrowheads="1"/>
          </p:cNvSpPr>
          <p:nvPr/>
        </p:nvSpPr>
        <p:spPr bwMode="auto">
          <a:xfrm>
            <a:off x="2971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5798"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5799"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5800"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5801"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5802"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5803"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5804"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5805"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5806"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5807"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5808"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52A96C0-1B46-4A9A-89B1-E980B05F61FA}" type="slidenum">
              <a:rPr lang="en-US" sz="1400" b="0">
                <a:latin typeface="Times New Roman" pitchFamily="18" charset="0"/>
              </a:rPr>
              <a:pPr eaLnBrk="1" hangingPunct="1"/>
              <a:t>59</a:t>
            </a:fld>
            <a:endParaRPr lang="en-US" sz="1400" b="0">
              <a:latin typeface="Times New Roman" pitchFamily="18" charset="0"/>
            </a:endParaRPr>
          </a:p>
        </p:txBody>
      </p:sp>
      <p:sp>
        <p:nvSpPr>
          <p:cNvPr id="7680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680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695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680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695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680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696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680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696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680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696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680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696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6810"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6811"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6812"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6813"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6814"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6815"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6816"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7"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9"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0"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1" name="Rectangle 20"/>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6822"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6823"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6824"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6825"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6826"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6827"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6828"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6829"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6830"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6831"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6832"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AD3E78B-82C5-481D-AA07-A69D5B3E0E0A}" type="slidenum">
              <a:rPr lang="en-US" sz="1400" b="0">
                <a:latin typeface="Times New Roman" pitchFamily="18" charset="0"/>
              </a:rPr>
              <a:pPr eaLnBrk="1" hangingPunct="1"/>
              <a:t>6</a:t>
            </a:fld>
            <a:endParaRPr lang="en-US" sz="1400" b="0">
              <a:latin typeface="Times New Roman" pitchFamily="18" charset="0"/>
            </a:endParaRPr>
          </a:p>
        </p:txBody>
      </p:sp>
      <p:pic>
        <p:nvPicPr>
          <p:cNvPr id="8195" name="Picture 2" descr="http://2.bp.blogspot.com/-9CW_O9cmEug/TmWHuuwj7qI/AAAAAAAAAA4/54bVve3BcNg/s1600/ScreenShot049.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74663"/>
            <a:ext cx="12268200" cy="656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2"/>
          <p:cNvSpPr>
            <a:spLocks noChangeArrowheads="1"/>
          </p:cNvSpPr>
          <p:nvPr/>
        </p:nvSpPr>
        <p:spPr bwMode="auto">
          <a:xfrm>
            <a:off x="596900" y="152400"/>
            <a:ext cx="8166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800"/>
              <a:t>Modern art?</a:t>
            </a:r>
            <a:br>
              <a:rPr lang="en-US" sz="2800"/>
            </a:br>
            <a:endParaRPr lang="en-US" sz="280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737C890-2A25-408C-A5C1-3EC4C5B50CED}" type="slidenum">
              <a:rPr lang="en-US" sz="1400" b="0">
                <a:latin typeface="Times New Roman" pitchFamily="18" charset="0"/>
              </a:rPr>
              <a:pPr eaLnBrk="1" hangingPunct="1"/>
              <a:t>60</a:t>
            </a:fld>
            <a:endParaRPr lang="en-US" sz="1400" b="0">
              <a:latin typeface="Times New Roman" pitchFamily="18" charset="0"/>
            </a:endParaRPr>
          </a:p>
        </p:txBody>
      </p:sp>
      <p:sp>
        <p:nvSpPr>
          <p:cNvPr id="7782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782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7982"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782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7983"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783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7984"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783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7985"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783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7986"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783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7987"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834"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7835"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7836"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7837"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7838"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7839"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7840"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1"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2"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3"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4"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5" name="Rectangle 20"/>
          <p:cNvSpPr>
            <a:spLocks noChangeArrowheads="1"/>
          </p:cNvSpPr>
          <p:nvPr/>
        </p:nvSpPr>
        <p:spPr bwMode="auto">
          <a:xfrm>
            <a:off x="6019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7846" name="Rectangle 21"/>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7847"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7848"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7849"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7850"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7851"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7852"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7853"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7854"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7855"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7856"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01E7DDFA-1B90-4666-94FE-521263F8D36E}" type="slidenum">
              <a:rPr lang="en-US" sz="1400" b="0">
                <a:latin typeface="Times New Roman" pitchFamily="18" charset="0"/>
              </a:rPr>
              <a:pPr eaLnBrk="1" hangingPunct="1"/>
              <a:t>61</a:t>
            </a:fld>
            <a:endParaRPr lang="en-US" sz="1400" b="0">
              <a:latin typeface="Times New Roman" pitchFamily="18" charset="0"/>
            </a:endParaRPr>
          </a:p>
        </p:txBody>
      </p:sp>
      <p:sp>
        <p:nvSpPr>
          <p:cNvPr id="7885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885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7900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7900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7900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7900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7901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7901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8858"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8859"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8860"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8861"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8862"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8863"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8864"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5"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6"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7"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8"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9" name="Rectangle 20"/>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8870" name="Rectangle 21"/>
          <p:cNvSpPr>
            <a:spLocks noChangeArrowheads="1"/>
          </p:cNvSpPr>
          <p:nvPr/>
        </p:nvSpPr>
        <p:spPr bwMode="auto">
          <a:xfrm>
            <a:off x="28956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8871"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8872"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8873"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8874"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8875"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8876"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8877"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8878"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8879"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8880"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BFC8625E-DD1F-4914-8A18-655059C927D3}" type="slidenum">
              <a:rPr lang="en-US" sz="1400" b="0">
                <a:latin typeface="Times New Roman" pitchFamily="18" charset="0"/>
              </a:rPr>
              <a:pPr eaLnBrk="1" hangingPunct="1"/>
              <a:t>62</a:t>
            </a:fld>
            <a:endParaRPr lang="en-US" sz="1400" b="0">
              <a:latin typeface="Times New Roman" pitchFamily="18" charset="0"/>
            </a:endParaRPr>
          </a:p>
        </p:txBody>
      </p:sp>
      <p:sp>
        <p:nvSpPr>
          <p:cNvPr id="7987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7987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003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987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003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987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003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987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003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988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003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988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003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9882"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79883"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79884"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79885"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79886"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79887"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79888"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0"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2"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3"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79894" name="Rectangle 21"/>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79895"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79896"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79897"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79898"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79899"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79900"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79901"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79902"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79903"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79904"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0F13A23-A2AB-45FE-9886-35F442B9590C}" type="slidenum">
              <a:rPr lang="en-US" sz="1400" b="0">
                <a:latin typeface="Times New Roman" pitchFamily="18" charset="0"/>
              </a:rPr>
              <a:pPr eaLnBrk="1" hangingPunct="1"/>
              <a:t>63</a:t>
            </a:fld>
            <a:endParaRPr lang="en-US" sz="1400" b="0">
              <a:latin typeface="Times New Roman" pitchFamily="18" charset="0"/>
            </a:endParaRPr>
          </a:p>
        </p:txBody>
      </p:sp>
      <p:sp>
        <p:nvSpPr>
          <p:cNvPr id="8089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090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105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090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105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090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105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090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105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090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105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090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105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0906"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0907"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0908"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0909"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0910"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0911"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0912"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4"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5"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6"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7"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0918" name="Rectangle 21"/>
          <p:cNvSpPr>
            <a:spLocks noChangeArrowheads="1"/>
          </p:cNvSpPr>
          <p:nvPr/>
        </p:nvSpPr>
        <p:spPr bwMode="auto">
          <a:xfrm>
            <a:off x="59436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0919" name="Rectangle 22"/>
          <p:cNvSpPr>
            <a:spLocks noChangeArrowheads="1"/>
          </p:cNvSpPr>
          <p:nvPr/>
        </p:nvSpPr>
        <p:spPr bwMode="auto">
          <a:xfrm>
            <a:off x="17526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0920"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0921"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0922"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0923"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0924"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0925"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0926"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0927"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0928"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245F18F7-C11C-4BA3-8492-521EA65E73BF}" type="slidenum">
              <a:rPr lang="en-US" sz="1400" b="0">
                <a:latin typeface="Times New Roman" pitchFamily="18" charset="0"/>
              </a:rPr>
              <a:pPr eaLnBrk="1" hangingPunct="1"/>
              <a:t>64</a:t>
            </a:fld>
            <a:endParaRPr lang="en-US" sz="1400" b="0">
              <a:latin typeface="Times New Roman" pitchFamily="18" charset="0"/>
            </a:endParaRPr>
          </a:p>
        </p:txBody>
      </p:sp>
      <p:sp>
        <p:nvSpPr>
          <p:cNvPr id="8192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192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207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192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207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192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208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192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208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192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208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192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208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1930"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1931"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1932"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1933"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1934"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1935"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1936"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7"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8"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9"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0"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1"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1942" name="Rectangle 21"/>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1943" name="Rectangle 22"/>
          <p:cNvSpPr>
            <a:spLocks noChangeArrowheads="1"/>
          </p:cNvSpPr>
          <p:nvPr/>
        </p:nvSpPr>
        <p:spPr bwMode="auto">
          <a:xfrm>
            <a:off x="28956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1944"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1945"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1946"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1947"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1948"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1949"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1950"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1951"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1952"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8E689AB-D0EA-433E-9D0B-928A75070FB2}" type="slidenum">
              <a:rPr lang="en-US" sz="1400" b="0">
                <a:latin typeface="Times New Roman" pitchFamily="18" charset="0"/>
              </a:rPr>
              <a:pPr eaLnBrk="1" hangingPunct="1"/>
              <a:t>65</a:t>
            </a:fld>
            <a:endParaRPr lang="en-US" sz="1400" b="0">
              <a:latin typeface="Times New Roman" pitchFamily="18" charset="0"/>
            </a:endParaRPr>
          </a:p>
        </p:txBody>
      </p:sp>
      <p:sp>
        <p:nvSpPr>
          <p:cNvPr id="8294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294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3102"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294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3103"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295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3104"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295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3105"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295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3106"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295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3107"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2954"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2955"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2956"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2957"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2958"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2959"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2960"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1"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2"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3"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4"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5"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2966" name="Rectangle 21"/>
          <p:cNvSpPr>
            <a:spLocks noChangeArrowheads="1"/>
          </p:cNvSpPr>
          <p:nvPr/>
        </p:nvSpPr>
        <p:spPr bwMode="auto">
          <a:xfrm>
            <a:off x="84582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2967" name="Rectangle 22"/>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2968"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2969"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2970"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2971"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2972"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2973"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2974"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2975"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2976"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E54ACF7-CA1E-46C6-93EE-78175A2D5EC6}" type="slidenum">
              <a:rPr lang="en-US" sz="1400" b="0">
                <a:latin typeface="Times New Roman" pitchFamily="18" charset="0"/>
              </a:rPr>
              <a:pPr eaLnBrk="1" hangingPunct="1"/>
              <a:t>66</a:t>
            </a:fld>
            <a:endParaRPr lang="en-US" sz="1400" b="0">
              <a:latin typeface="Times New Roman" pitchFamily="18" charset="0"/>
            </a:endParaRPr>
          </a:p>
        </p:txBody>
      </p:sp>
      <p:sp>
        <p:nvSpPr>
          <p:cNvPr id="8397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397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412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397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412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397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412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397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412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397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413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397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413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3978"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3979"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3980"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3981"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3982"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3983"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3984"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5"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6"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7"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8"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9"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3990" name="Rectangle 21"/>
          <p:cNvSpPr>
            <a:spLocks noChangeArrowheads="1"/>
          </p:cNvSpPr>
          <p:nvPr/>
        </p:nvSpPr>
        <p:spPr bwMode="auto">
          <a:xfrm>
            <a:off x="84582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3991" name="Rectangle 22"/>
          <p:cNvSpPr>
            <a:spLocks noChangeArrowheads="1"/>
          </p:cNvSpPr>
          <p:nvPr/>
        </p:nvSpPr>
        <p:spPr bwMode="auto">
          <a:xfrm>
            <a:off x="6019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3992" name="Rectangle 23"/>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3993"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3994"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3995"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3996"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3997"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3998"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3999"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4000"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882012E-1BE2-4612-A5BF-64C3C15ABBF3}" type="slidenum">
              <a:rPr lang="en-US" sz="1400" b="0">
                <a:latin typeface="Times New Roman" pitchFamily="18" charset="0"/>
              </a:rPr>
              <a:pPr eaLnBrk="1" hangingPunct="1"/>
              <a:t>67</a:t>
            </a:fld>
            <a:endParaRPr lang="en-US" sz="1400" b="0">
              <a:latin typeface="Times New Roman" pitchFamily="18" charset="0"/>
            </a:endParaRPr>
          </a:p>
        </p:txBody>
      </p:sp>
      <p:sp>
        <p:nvSpPr>
          <p:cNvPr id="8499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499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515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499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515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499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515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499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515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500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515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500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515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5002"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5003"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5004"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5005"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5006"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5007"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5008"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9"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0"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1"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3"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5014" name="Rectangle 21"/>
          <p:cNvSpPr>
            <a:spLocks noChangeArrowheads="1"/>
          </p:cNvSpPr>
          <p:nvPr/>
        </p:nvSpPr>
        <p:spPr bwMode="auto">
          <a:xfrm>
            <a:off x="84582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5015" name="Rectangle 22"/>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5016" name="Rectangle 23"/>
          <p:cNvSpPr>
            <a:spLocks noChangeArrowheads="1"/>
          </p:cNvSpPr>
          <p:nvPr/>
        </p:nvSpPr>
        <p:spPr bwMode="auto">
          <a:xfrm>
            <a:off x="28956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5017"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5018"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5019"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5020"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5021"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5022"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5023"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5024"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84E534B-7143-4F7D-A96D-0BA3E899F14F}" type="slidenum">
              <a:rPr lang="en-US" sz="1400" b="0">
                <a:latin typeface="Times New Roman" pitchFamily="18" charset="0"/>
              </a:rPr>
              <a:pPr eaLnBrk="1" hangingPunct="1"/>
              <a:t>68</a:t>
            </a:fld>
            <a:endParaRPr lang="en-US" sz="1400" b="0">
              <a:latin typeface="Times New Roman" pitchFamily="18" charset="0"/>
            </a:endParaRPr>
          </a:p>
        </p:txBody>
      </p:sp>
      <p:sp>
        <p:nvSpPr>
          <p:cNvPr id="8601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602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617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602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617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602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617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602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617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602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617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602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617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6026"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6027"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6028"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6029"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6030"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6031"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6032"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3"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4"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5"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7"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6038" name="Rectangle 21"/>
          <p:cNvSpPr>
            <a:spLocks noChangeArrowheads="1"/>
          </p:cNvSpPr>
          <p:nvPr/>
        </p:nvSpPr>
        <p:spPr bwMode="auto">
          <a:xfrm>
            <a:off x="84582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6039" name="Rectangle 22"/>
          <p:cNvSpPr>
            <a:spLocks noChangeArrowheads="1"/>
          </p:cNvSpPr>
          <p:nvPr/>
        </p:nvSpPr>
        <p:spPr bwMode="auto">
          <a:xfrm>
            <a:off x="8458200" y="4876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6040" name="Rectangle 23"/>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6041"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6042"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6043"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6044"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6045"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6046"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6047"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6048"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BB0071E-9C3A-4488-8F4D-68EF07AC89B6}" type="slidenum">
              <a:rPr lang="en-US" sz="1400" b="0">
                <a:latin typeface="Times New Roman" pitchFamily="18" charset="0"/>
              </a:rPr>
              <a:pPr eaLnBrk="1" hangingPunct="1"/>
              <a:t>69</a:t>
            </a:fld>
            <a:endParaRPr lang="en-US" sz="1400" b="0">
              <a:latin typeface="Times New Roman" pitchFamily="18" charset="0"/>
            </a:endParaRPr>
          </a:p>
        </p:txBody>
      </p:sp>
      <p:sp>
        <p:nvSpPr>
          <p:cNvPr id="8704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704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7199"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704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7200"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704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7201"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704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7202"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704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7203"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704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7204"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7050" name="Text Box 9"/>
          <p:cNvSpPr txBox="1">
            <a:spLocks noChangeArrowheads="1"/>
          </p:cNvSpPr>
          <p:nvPr/>
        </p:nvSpPr>
        <p:spPr bwMode="auto">
          <a:xfrm>
            <a:off x="1160463" y="23622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7051" name="Text Box 10"/>
          <p:cNvSpPr txBox="1">
            <a:spLocks noChangeArrowheads="1"/>
          </p:cNvSpPr>
          <p:nvPr/>
        </p:nvSpPr>
        <p:spPr bwMode="auto">
          <a:xfrm>
            <a:off x="7945438" y="52149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7052" name="Text Box 11"/>
          <p:cNvSpPr txBox="1">
            <a:spLocks noChangeArrowheads="1"/>
          </p:cNvSpPr>
          <p:nvPr/>
        </p:nvSpPr>
        <p:spPr bwMode="auto">
          <a:xfrm>
            <a:off x="1935163" y="3581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7053" name="Text Box 12"/>
          <p:cNvSpPr txBox="1">
            <a:spLocks noChangeArrowheads="1"/>
          </p:cNvSpPr>
          <p:nvPr/>
        </p:nvSpPr>
        <p:spPr bwMode="auto">
          <a:xfrm>
            <a:off x="3592513" y="3843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7054" name="Text Box 13"/>
          <p:cNvSpPr txBox="1">
            <a:spLocks noChangeArrowheads="1"/>
          </p:cNvSpPr>
          <p:nvPr/>
        </p:nvSpPr>
        <p:spPr bwMode="auto">
          <a:xfrm>
            <a:off x="5119688" y="36147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7055" name="Text Box 14"/>
          <p:cNvSpPr txBox="1">
            <a:spLocks noChangeArrowheads="1"/>
          </p:cNvSpPr>
          <p:nvPr/>
        </p:nvSpPr>
        <p:spPr bwMode="auto">
          <a:xfrm>
            <a:off x="6667500" y="42243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7056"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57"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58"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59"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60"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61" name="Rectangle 20"/>
          <p:cNvSpPr>
            <a:spLocks noChangeArrowheads="1"/>
          </p:cNvSpPr>
          <p:nvPr/>
        </p:nvSpPr>
        <p:spPr bwMode="auto">
          <a:xfrm>
            <a:off x="685800" y="1828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7062"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7063"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7064"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7065"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7066"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7067"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7068"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7069"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7070"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7071"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7072"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3055649" name="Text Box 32"/>
          <p:cNvSpPr txBox="1">
            <a:spLocks noChangeArrowheads="1"/>
          </p:cNvSpPr>
          <p:nvPr/>
        </p:nvSpPr>
        <p:spPr bwMode="auto">
          <a:xfrm>
            <a:off x="3810000" y="1600200"/>
            <a:ext cx="4581525" cy="1311275"/>
          </a:xfrm>
          <a:prstGeom prst="rect">
            <a:avLst/>
          </a:prstGeom>
          <a:noFill/>
          <a:ln w="9525">
            <a:noFill/>
            <a:miter lim="800000"/>
            <a:headEnd/>
            <a:tailEnd/>
          </a:ln>
        </p:spPr>
        <p:txBody>
          <a:bodyPr>
            <a:spAutoFit/>
          </a:bodyPr>
          <a:lstStyle/>
          <a:p>
            <a:pPr algn="l">
              <a:defRPr/>
            </a:pPr>
            <a:r>
              <a:rPr lang="en-US" dirty="0">
                <a:latin typeface="+mn-lt"/>
                <a:ea typeface="Arial" charset="0"/>
              </a:rPr>
              <a:t>Problem 4: TCP uses ACKS to </a:t>
            </a:r>
          </a:p>
          <a:p>
            <a:pPr algn="l">
              <a:defRPr/>
            </a:pPr>
            <a:r>
              <a:rPr lang="en-US" dirty="0">
                <a:latin typeface="+mn-lt"/>
                <a:ea typeface="Arial" charset="0"/>
              </a:rPr>
              <a:t>indicate reliable data delivery</a:t>
            </a:r>
          </a:p>
          <a:p>
            <a:pPr algn="l">
              <a:defRPr/>
            </a:pPr>
            <a:r>
              <a:rPr lang="en-US" dirty="0">
                <a:latin typeface="+mn-lt"/>
                <a:ea typeface="Arial" charset="0"/>
              </a:rPr>
              <a:t> - bidirectional traffic (DATA, ACKS)</a:t>
            </a:r>
          </a:p>
          <a:p>
            <a:pPr algn="l">
              <a:defRPr/>
            </a:pPr>
            <a:r>
              <a:rPr lang="en-US" dirty="0">
                <a:latin typeface="+mn-lt"/>
                <a:ea typeface="Arial" charset="0"/>
              </a:rPr>
              <a:t> - </a:t>
            </a:r>
            <a:r>
              <a:rPr lang="en-US" i="1" dirty="0">
                <a:latin typeface="+mn-lt"/>
                <a:ea typeface="Arial" charset="0"/>
              </a:rPr>
              <a:t>even more contention</a:t>
            </a:r>
            <a:r>
              <a:rPr lang="en-US" dirty="0">
                <a:latin typeface="+mn-lt"/>
                <a:ea typeface="Arial" charset="0"/>
              </a:rPr>
              <a: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304800" y="381000"/>
            <a:ext cx="8610600" cy="685800"/>
          </a:xfrm>
        </p:spPr>
        <p:txBody>
          <a:bodyPr/>
          <a:lstStyle/>
          <a:p>
            <a:r>
              <a:rPr lang="en-US" dirty="0" smtClean="0"/>
              <a:t>Wireless Communication Standards </a:t>
            </a:r>
          </a:p>
        </p:txBody>
      </p:sp>
      <p:sp>
        <p:nvSpPr>
          <p:cNvPr id="3" name="Content Placeholder 2"/>
          <p:cNvSpPr>
            <a:spLocks noGrp="1"/>
          </p:cNvSpPr>
          <p:nvPr>
            <p:ph idx="4294967295"/>
          </p:nvPr>
        </p:nvSpPr>
        <p:spPr>
          <a:xfrm>
            <a:off x="457200" y="1219200"/>
            <a:ext cx="8686800" cy="4411663"/>
          </a:xfrm>
        </p:spPr>
        <p:txBody>
          <a:bodyPr/>
          <a:lstStyle/>
          <a:p>
            <a:r>
              <a:rPr lang="en-US" sz="2400" smtClean="0"/>
              <a:t>Cellular (</a:t>
            </a:r>
            <a:r>
              <a:rPr lang="en-US" sz="2400" smtClean="0">
                <a:solidFill>
                  <a:srgbClr val="FF3300"/>
                </a:solidFill>
              </a:rPr>
              <a:t>800/900/</a:t>
            </a:r>
            <a:r>
              <a:rPr lang="en-US" sz="2400" i="1" smtClean="0">
                <a:solidFill>
                  <a:srgbClr val="FF3300"/>
                </a:solidFill>
                <a:latin typeface="Adobe Ming Std L" pitchFamily="18" charset="-128"/>
                <a:ea typeface="Adobe Ming Std L" pitchFamily="18" charset="-128"/>
              </a:rPr>
              <a:t>1700</a:t>
            </a:r>
            <a:r>
              <a:rPr lang="en-US" sz="2400" smtClean="0">
                <a:solidFill>
                  <a:srgbClr val="FF3300"/>
                </a:solidFill>
              </a:rPr>
              <a:t>/1800/1900Mhz</a:t>
            </a:r>
            <a:r>
              <a:rPr lang="en-US" sz="2400" smtClean="0"/>
              <a:t>):</a:t>
            </a:r>
          </a:p>
          <a:p>
            <a:pPr lvl="1"/>
            <a:r>
              <a:rPr lang="en-US" smtClean="0"/>
              <a:t>2G: GSM / CDMA / GPRS /EDGE</a:t>
            </a:r>
          </a:p>
          <a:p>
            <a:pPr lvl="1"/>
            <a:r>
              <a:rPr lang="en-US" smtClean="0"/>
              <a:t>3G: CDMA2000/UMTS/HSDPA/EVDO </a:t>
            </a:r>
          </a:p>
          <a:p>
            <a:pPr lvl="1"/>
            <a:r>
              <a:rPr lang="en-US" smtClean="0"/>
              <a:t>4G: LTE, WiMax</a:t>
            </a:r>
          </a:p>
          <a:p>
            <a:r>
              <a:rPr lang="en-US" sz="2400" smtClean="0"/>
              <a:t>IEEE 802.11 (aka WiFi):</a:t>
            </a:r>
          </a:p>
          <a:p>
            <a:pPr lvl="1"/>
            <a:r>
              <a:rPr lang="en-US" smtClean="0"/>
              <a:t>b:  </a:t>
            </a:r>
            <a:r>
              <a:rPr lang="en-US" smtClean="0">
                <a:solidFill>
                  <a:srgbClr val="00B050"/>
                </a:solidFill>
              </a:rPr>
              <a:t>2.4Ghz</a:t>
            </a:r>
            <a:r>
              <a:rPr lang="en-US" smtClean="0"/>
              <a:t> band, 11Mbps (~</a:t>
            </a:r>
            <a:r>
              <a:rPr lang="en-US" i="1" smtClean="0"/>
              <a:t>4.5 Mbps operating rate</a:t>
            </a:r>
            <a:r>
              <a:rPr lang="en-US" smtClean="0"/>
              <a:t>)</a:t>
            </a:r>
          </a:p>
          <a:p>
            <a:pPr lvl="1"/>
            <a:r>
              <a:rPr lang="en-US" smtClean="0"/>
              <a:t>g:  </a:t>
            </a:r>
            <a:r>
              <a:rPr lang="en-US" smtClean="0">
                <a:solidFill>
                  <a:srgbClr val="00B050"/>
                </a:solidFill>
              </a:rPr>
              <a:t>2.4Ghz</a:t>
            </a:r>
            <a:r>
              <a:rPr lang="en-US" smtClean="0"/>
              <a:t>, 54-108Mbps (~</a:t>
            </a:r>
            <a:r>
              <a:rPr lang="en-US" i="1" smtClean="0"/>
              <a:t>19 Mbps operating rate</a:t>
            </a:r>
            <a:r>
              <a:rPr lang="en-US" smtClean="0"/>
              <a:t>)</a:t>
            </a:r>
          </a:p>
          <a:p>
            <a:pPr lvl="1"/>
            <a:r>
              <a:rPr lang="en-US" smtClean="0"/>
              <a:t>a:  </a:t>
            </a:r>
            <a:r>
              <a:rPr lang="en-US" smtClean="0">
                <a:solidFill>
                  <a:srgbClr val="00B050"/>
                </a:solidFill>
              </a:rPr>
              <a:t>5.0Ghz</a:t>
            </a:r>
            <a:r>
              <a:rPr lang="en-US" smtClean="0"/>
              <a:t> band, 54-108Mbps (~</a:t>
            </a:r>
            <a:r>
              <a:rPr lang="en-US" i="1" smtClean="0"/>
              <a:t>25 Mbps operating rate</a:t>
            </a:r>
            <a:r>
              <a:rPr lang="en-US" smtClean="0"/>
              <a:t>)</a:t>
            </a:r>
          </a:p>
          <a:p>
            <a:pPr lvl="1"/>
            <a:r>
              <a:rPr lang="en-US" smtClean="0"/>
              <a:t>n:  </a:t>
            </a:r>
            <a:r>
              <a:rPr lang="en-US" smtClean="0">
                <a:solidFill>
                  <a:srgbClr val="00B050"/>
                </a:solidFill>
              </a:rPr>
              <a:t>2.4/5Ghz</a:t>
            </a:r>
            <a:r>
              <a:rPr lang="en-US" smtClean="0"/>
              <a:t>, 150-600Mbps (4x4 mimo).</a:t>
            </a:r>
          </a:p>
          <a:p>
            <a:r>
              <a:rPr lang="en-US" sz="2400" smtClean="0"/>
              <a:t>IEEE 802.15 – lower power wireless:</a:t>
            </a:r>
          </a:p>
          <a:p>
            <a:pPr lvl="1"/>
            <a:r>
              <a:rPr lang="en-US" smtClean="0"/>
              <a:t>802.15.1:  </a:t>
            </a:r>
            <a:r>
              <a:rPr lang="en-US" smtClean="0">
                <a:solidFill>
                  <a:srgbClr val="00B050"/>
                </a:solidFill>
              </a:rPr>
              <a:t>2.4Ghz</a:t>
            </a:r>
            <a:r>
              <a:rPr lang="en-US" smtClean="0"/>
              <a:t>, 2.1 Mbps (Bluetooth)</a:t>
            </a:r>
          </a:p>
          <a:p>
            <a:pPr lvl="1"/>
            <a:r>
              <a:rPr lang="en-US" smtClean="0"/>
              <a:t>802.15.4:  </a:t>
            </a:r>
            <a:r>
              <a:rPr lang="en-US" smtClean="0">
                <a:solidFill>
                  <a:srgbClr val="00B050"/>
                </a:solidFill>
              </a:rPr>
              <a:t>2.4Ghz</a:t>
            </a:r>
            <a:r>
              <a:rPr lang="en-US" smtClean="0"/>
              <a:t>, 250 Kbps (Sensor Networks)</a:t>
            </a:r>
          </a:p>
        </p:txBody>
      </p:sp>
      <p:sp>
        <p:nvSpPr>
          <p:cNvPr id="11268"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B0994010-475D-470C-8BB6-48D1038EA7BB}" type="slidenum">
              <a:rPr lang="en-US" sz="1400" b="0">
                <a:latin typeface="Times New Roman" pitchFamily="18" charset="0"/>
              </a:rPr>
              <a:pPr eaLnBrk="1" hangingPunct="1"/>
              <a:t>7</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426A6869-1265-4C24-A514-B4E8B156CE20}" type="slidenum">
              <a:rPr lang="en-US" sz="1400" b="0">
                <a:latin typeface="Times New Roman" pitchFamily="18" charset="0"/>
              </a:rPr>
              <a:pPr eaLnBrk="1" hangingPunct="1"/>
              <a:t>70</a:t>
            </a:fld>
            <a:endParaRPr lang="en-US" sz="1400" b="0">
              <a:latin typeface="Times New Roman" pitchFamily="18" charset="0"/>
            </a:endParaRPr>
          </a:p>
        </p:txBody>
      </p:sp>
      <p:sp>
        <p:nvSpPr>
          <p:cNvPr id="8806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806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8222"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806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8223"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807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8224"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807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8225"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807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8226"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807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8227"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8074"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8075"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8076"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8077"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8078"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8079"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8080"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1"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2"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3"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4"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5" name="Rectangle 20"/>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8086"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8087"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8088"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8089"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8090"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8091"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8092"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8093"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8094"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8095"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8096"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19CDD3F-39C7-4C4A-B0BA-3FB5FC6CA653}" type="slidenum">
              <a:rPr lang="en-US" sz="1400" b="0">
                <a:latin typeface="Times New Roman" pitchFamily="18" charset="0"/>
              </a:rPr>
              <a:pPr eaLnBrk="1" hangingPunct="1"/>
              <a:t>71</a:t>
            </a:fld>
            <a:endParaRPr lang="en-US" sz="1400" b="0">
              <a:latin typeface="Times New Roman" pitchFamily="18" charset="0"/>
            </a:endParaRPr>
          </a:p>
        </p:txBody>
      </p:sp>
      <p:sp>
        <p:nvSpPr>
          <p:cNvPr id="8909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8909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89246"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89247"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89248"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89249"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89250"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89251"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9098"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89099"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89100"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89101"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89102"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89103"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89104"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5"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6"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7"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8"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9" name="Rectangle 20"/>
          <p:cNvSpPr>
            <a:spLocks noChangeArrowheads="1"/>
          </p:cNvSpPr>
          <p:nvPr/>
        </p:nvSpPr>
        <p:spPr bwMode="auto">
          <a:xfrm>
            <a:off x="2971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89110"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89111"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89112"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89113"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89114"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89115"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89116"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89117"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89118"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89119"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89120"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A01F9572-3E9E-4F75-A5CB-7F0D7E2E13AB}" type="slidenum">
              <a:rPr lang="en-US" sz="1400" b="0">
                <a:latin typeface="Times New Roman" pitchFamily="18" charset="0"/>
              </a:rPr>
              <a:pPr eaLnBrk="1" hangingPunct="1"/>
              <a:t>72</a:t>
            </a:fld>
            <a:endParaRPr lang="en-US" sz="1400" b="0">
              <a:latin typeface="Times New Roman" pitchFamily="18" charset="0"/>
            </a:endParaRPr>
          </a:p>
        </p:txBody>
      </p:sp>
      <p:sp>
        <p:nvSpPr>
          <p:cNvPr id="9011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011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0270"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011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0271"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011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0272"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011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0273"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012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0274"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012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0275"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0122"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0123"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0124"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0125"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0126"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0127"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0128"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9"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0"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1"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2"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3" name="Rectangle 20"/>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0134" name="Rectangle 21"/>
          <p:cNvSpPr>
            <a:spLocks noChangeArrowheads="1"/>
          </p:cNvSpPr>
          <p:nvPr/>
        </p:nvSpPr>
        <p:spPr bwMode="auto">
          <a:xfrm>
            <a:off x="685800" y="1981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90135"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0136"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0137"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0138"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0139"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0140"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0141"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0142"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0143"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0144"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36682C2-B053-4BB5-80BC-67F10F564AAE}" type="slidenum">
              <a:rPr lang="en-US" sz="1400" b="0">
                <a:latin typeface="Times New Roman" pitchFamily="18" charset="0"/>
              </a:rPr>
              <a:pPr eaLnBrk="1" hangingPunct="1"/>
              <a:t>73</a:t>
            </a:fld>
            <a:endParaRPr lang="en-US" sz="1400" b="0">
              <a:latin typeface="Times New Roman" pitchFamily="18" charset="0"/>
            </a:endParaRPr>
          </a:p>
        </p:txBody>
      </p:sp>
      <p:sp>
        <p:nvSpPr>
          <p:cNvPr id="9113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114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1294"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114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1295"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114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1296"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114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1297"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114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1298"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114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1299"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1146"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1147"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1148"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1149"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1150"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1151"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1152"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3"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4"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5"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6"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7" name="Rectangle 20"/>
          <p:cNvSpPr>
            <a:spLocks noChangeArrowheads="1"/>
          </p:cNvSpPr>
          <p:nvPr/>
        </p:nvSpPr>
        <p:spPr bwMode="auto">
          <a:xfrm>
            <a:off x="6019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1158" name="Rectangle 21"/>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91159"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1160"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1161"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1162"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1163"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1164"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1165"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1166"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1167"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1168"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28C27606-B8FF-434A-A324-D9AA9365ECF4}" type="slidenum">
              <a:rPr lang="en-US" sz="1400" b="0">
                <a:latin typeface="Times New Roman" pitchFamily="18" charset="0"/>
              </a:rPr>
              <a:pPr eaLnBrk="1" hangingPunct="1"/>
              <a:t>74</a:t>
            </a:fld>
            <a:endParaRPr lang="en-US" sz="1400" b="0">
              <a:latin typeface="Times New Roman" pitchFamily="18" charset="0"/>
            </a:endParaRPr>
          </a:p>
        </p:txBody>
      </p:sp>
      <p:sp>
        <p:nvSpPr>
          <p:cNvPr id="9216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216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231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216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231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216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232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216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232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216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232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216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232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2170"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2171"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2172"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2173"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2174"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2175"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2176"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7"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8"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9"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80"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81" name="Rectangle 20"/>
          <p:cNvSpPr>
            <a:spLocks noChangeArrowheads="1"/>
          </p:cNvSpPr>
          <p:nvPr/>
        </p:nvSpPr>
        <p:spPr bwMode="auto">
          <a:xfrm>
            <a:off x="73152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2182" name="Rectangle 21"/>
          <p:cNvSpPr>
            <a:spLocks noChangeArrowheads="1"/>
          </p:cNvSpPr>
          <p:nvPr/>
        </p:nvSpPr>
        <p:spPr bwMode="auto">
          <a:xfrm>
            <a:off x="28956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92183"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2184"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2185"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2186"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2187"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2188"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2189"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2190"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2191"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2192"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2DB53A6-01CC-4E53-8014-A34B4FCDD40E}" type="slidenum">
              <a:rPr lang="en-US" sz="1400" b="0">
                <a:latin typeface="Times New Roman" pitchFamily="18" charset="0"/>
              </a:rPr>
              <a:pPr eaLnBrk="1" hangingPunct="1"/>
              <a:t>75</a:t>
            </a:fld>
            <a:endParaRPr lang="en-US" sz="1400" b="0">
              <a:latin typeface="Times New Roman" pitchFamily="18" charset="0"/>
            </a:endParaRPr>
          </a:p>
        </p:txBody>
      </p:sp>
      <p:sp>
        <p:nvSpPr>
          <p:cNvPr id="9318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318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3348"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318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3349"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319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3350"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319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3351"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319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3352"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319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3353"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3194"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3195"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3196"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3197"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3198"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3199"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3200"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01"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02"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03"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04"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05"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3206" name="Rectangle 21"/>
          <p:cNvSpPr>
            <a:spLocks noChangeArrowheads="1"/>
          </p:cNvSpPr>
          <p:nvPr/>
        </p:nvSpPr>
        <p:spPr bwMode="auto">
          <a:xfrm>
            <a:off x="3886200" y="3962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93207" name="Rectangle 22"/>
          <p:cNvSpPr>
            <a:spLocks noChangeArrowheads="1"/>
          </p:cNvSpPr>
          <p:nvPr/>
        </p:nvSpPr>
        <p:spPr bwMode="auto">
          <a:xfrm>
            <a:off x="685800" y="2133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3208"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3209"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3210"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3211"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3212"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3213"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3214"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3215"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3216"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143394" name="Oval 34"/>
          <p:cNvSpPr>
            <a:spLocks noChangeArrowheads="1"/>
          </p:cNvSpPr>
          <p:nvPr/>
        </p:nvSpPr>
        <p:spPr bwMode="auto">
          <a:xfrm>
            <a:off x="7924800" y="43434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143395" name="Oval 35"/>
          <p:cNvSpPr>
            <a:spLocks noChangeArrowheads="1"/>
          </p:cNvSpPr>
          <p:nvPr/>
        </p:nvSpPr>
        <p:spPr bwMode="auto">
          <a:xfrm>
            <a:off x="7467600" y="41910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143396" name="Oval 36"/>
          <p:cNvSpPr>
            <a:spLocks noChangeArrowheads="1"/>
          </p:cNvSpPr>
          <p:nvPr/>
        </p:nvSpPr>
        <p:spPr bwMode="auto">
          <a:xfrm>
            <a:off x="6934200" y="34290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143397" name="Rectangle 37"/>
          <p:cNvSpPr>
            <a:spLocks noChangeArrowheads="1"/>
          </p:cNvSpPr>
          <p:nvPr/>
        </p:nvSpPr>
        <p:spPr bwMode="auto">
          <a:xfrm>
            <a:off x="4495800" y="3429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143398" name="Rectangle 38"/>
          <p:cNvSpPr>
            <a:spLocks noChangeArrowheads="1"/>
          </p:cNvSpPr>
          <p:nvPr/>
        </p:nvSpPr>
        <p:spPr bwMode="auto">
          <a:xfrm>
            <a:off x="5410200" y="2819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143400" name="Rectangle 40"/>
          <p:cNvSpPr>
            <a:spLocks noChangeArrowheads="1"/>
          </p:cNvSpPr>
          <p:nvPr/>
        </p:nvSpPr>
        <p:spPr bwMode="auto">
          <a:xfrm>
            <a:off x="3886200" y="3962400"/>
            <a:ext cx="4572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4"/>
                                        </p:tgtEl>
                                        <p:attrNameLst>
                                          <p:attrName>style.visibility</p:attrName>
                                        </p:attrNameLst>
                                      </p:cBhvr>
                                      <p:to>
                                        <p:strVal val="visible"/>
                                      </p:to>
                                    </p:set>
                                  </p:childTnLst>
                                  <p:subTnLst>
                                    <p:set>
                                      <p:cBhvr override="childStyle">
                                        <p:cTn dur="1" fill="hold" display="0" masterRel="nextClick" afterEffect="1"/>
                                        <p:tgtEl>
                                          <p:spTgt spid="14339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5"/>
                                        </p:tgtEl>
                                        <p:attrNameLst>
                                          <p:attrName>style.visibility</p:attrName>
                                        </p:attrNameLst>
                                      </p:cBhvr>
                                      <p:to>
                                        <p:strVal val="visible"/>
                                      </p:to>
                                    </p:set>
                                  </p:childTnLst>
                                  <p:subTnLst>
                                    <p:set>
                                      <p:cBhvr override="childStyle">
                                        <p:cTn dur="1" fill="hold" display="0" masterRel="nextClick" afterEffect="1"/>
                                        <p:tgtEl>
                                          <p:spTgt spid="14339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00"/>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143397"/>
                                        </p:tgtEl>
                                        <p:attrNameLst>
                                          <p:attrName>style.visibility</p:attrName>
                                        </p:attrNameLst>
                                      </p:cBhvr>
                                      <p:to>
                                        <p:strVal val="visible"/>
                                      </p:to>
                                    </p:set>
                                  </p:childTnLst>
                                  <p:subTnLst>
                                    <p:set>
                                      <p:cBhvr override="childStyle">
                                        <p:cTn dur="1" fill="hold" display="0" masterRel="nextClick" afterEffect="1"/>
                                        <p:tgtEl>
                                          <p:spTgt spid="14339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3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4" grpId="0" animBg="1" autoUpdateAnimBg="0"/>
      <p:bldP spid="143395" grpId="0" animBg="1" autoUpdateAnimBg="0"/>
      <p:bldP spid="143396" grpId="0" animBg="1" autoUpdateAnimBg="0"/>
      <p:bldP spid="143397" grpId="0" animBg="1" autoUpdateAnimBg="0"/>
      <p:bldP spid="143398" grpId="0" animBg="1" autoUpdateAnimBg="0"/>
      <p:bldP spid="14340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B918249-4B13-4CB8-B928-D382119D17FF}" type="slidenum">
              <a:rPr lang="en-US" sz="1400" b="0">
                <a:latin typeface="Times New Roman" pitchFamily="18" charset="0"/>
              </a:rPr>
              <a:pPr eaLnBrk="1" hangingPunct="1"/>
              <a:t>76</a:t>
            </a:fld>
            <a:endParaRPr lang="en-US" sz="1400" b="0">
              <a:latin typeface="Times New Roman" pitchFamily="18" charset="0"/>
            </a:endParaRPr>
          </a:p>
        </p:txBody>
      </p:sp>
      <p:sp>
        <p:nvSpPr>
          <p:cNvPr id="9421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421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4367"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421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4368"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421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4369"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421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4370"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421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4371"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421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4372"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4218"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4219"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4220"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4221"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4222"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4223"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4224"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5"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6"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7"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8"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9"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4230" name="Rectangle 22"/>
          <p:cNvSpPr>
            <a:spLocks noChangeArrowheads="1"/>
          </p:cNvSpPr>
          <p:nvPr/>
        </p:nvSpPr>
        <p:spPr bwMode="auto">
          <a:xfrm>
            <a:off x="1828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4231" name="Rectangle 23"/>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4232" name="Rectangle 24"/>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4233" name="Rectangle 25"/>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4234" name="Rectangle 26"/>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4235" name="Rectangle 27"/>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4236" name="Rectangle 28"/>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4237" name="Rectangle 29"/>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4238" name="Rectangle 30"/>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4239" name="Rectangle 31"/>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94240" name="Oval 35"/>
          <p:cNvSpPr>
            <a:spLocks noChangeArrowheads="1"/>
          </p:cNvSpPr>
          <p:nvPr/>
        </p:nvSpPr>
        <p:spPr bwMode="auto">
          <a:xfrm>
            <a:off x="6934200" y="34290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94241" name="Rectangle 37"/>
          <p:cNvSpPr>
            <a:spLocks noChangeArrowheads="1"/>
          </p:cNvSpPr>
          <p:nvPr/>
        </p:nvSpPr>
        <p:spPr bwMode="auto">
          <a:xfrm>
            <a:off x="6019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403A32D-5109-4698-A109-5AFD6CD8444C}" type="slidenum">
              <a:rPr lang="en-US" sz="1400" b="0">
                <a:latin typeface="Times New Roman" pitchFamily="18" charset="0"/>
              </a:rPr>
              <a:pPr eaLnBrk="1" hangingPunct="1"/>
              <a:t>77</a:t>
            </a:fld>
            <a:endParaRPr lang="en-US" sz="1400" b="0">
              <a:latin typeface="Times New Roman" pitchFamily="18" charset="0"/>
            </a:endParaRPr>
          </a:p>
        </p:txBody>
      </p:sp>
      <p:sp>
        <p:nvSpPr>
          <p:cNvPr id="95235"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5236"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5391"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5237"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5392"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5238"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5393"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5239"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5394"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5240"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5395"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5241"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5396"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5242"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5243"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5244"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5245"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5246"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5247"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5248"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49"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0"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1"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2"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3"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5254" name="Rectangle 21"/>
          <p:cNvSpPr>
            <a:spLocks noChangeArrowheads="1"/>
          </p:cNvSpPr>
          <p:nvPr/>
        </p:nvSpPr>
        <p:spPr bwMode="auto">
          <a:xfrm>
            <a:off x="2362200" y="3733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5255" name="Rectangle 22"/>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5256" name="Rectangle 23"/>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5257" name="Rectangle 24"/>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5258" name="Rectangle 25"/>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5259" name="Rectangle 26"/>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5260" name="Rectangle 27"/>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5261" name="Rectangle 28"/>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5262" name="Rectangle 29"/>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5263" name="Rectangle 30"/>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95264" name="Oval 31"/>
          <p:cNvSpPr>
            <a:spLocks noChangeArrowheads="1"/>
          </p:cNvSpPr>
          <p:nvPr/>
        </p:nvSpPr>
        <p:spPr bwMode="auto">
          <a:xfrm>
            <a:off x="6934200" y="34290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95265" name="Rectangle 32"/>
          <p:cNvSpPr>
            <a:spLocks noChangeArrowheads="1"/>
          </p:cNvSpPr>
          <p:nvPr/>
        </p:nvSpPr>
        <p:spPr bwMode="auto">
          <a:xfrm>
            <a:off x="6934200" y="4343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1E7AD2C-9F7A-49FC-9717-59EC035BB8DE}" type="slidenum">
              <a:rPr lang="en-US" sz="1400" b="0">
                <a:latin typeface="Times New Roman" pitchFamily="18" charset="0"/>
              </a:rPr>
              <a:pPr eaLnBrk="1" hangingPunct="1"/>
              <a:t>78</a:t>
            </a:fld>
            <a:endParaRPr lang="en-US" sz="1400" b="0">
              <a:latin typeface="Times New Roman" pitchFamily="18" charset="0"/>
            </a:endParaRPr>
          </a:p>
        </p:txBody>
      </p:sp>
      <p:sp>
        <p:nvSpPr>
          <p:cNvPr id="96259"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6260"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6415"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6261"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6416"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6262"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6417"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6263"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6418"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6264"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6419"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6265"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6420"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6266"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6267"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6268"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6269"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6270"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6271"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6272"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3"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4"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5"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6"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7"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6278" name="Rectangle 21"/>
          <p:cNvSpPr>
            <a:spLocks noChangeArrowheads="1"/>
          </p:cNvSpPr>
          <p:nvPr/>
        </p:nvSpPr>
        <p:spPr bwMode="auto">
          <a:xfrm>
            <a:off x="2362200" y="3733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6279" name="Rectangle 22"/>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6280" name="Rectangle 23"/>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6281" name="Rectangle 24"/>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6282" name="Rectangle 25"/>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6283" name="Rectangle 26"/>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6284" name="Rectangle 27"/>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6285" name="Rectangle 28"/>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6286" name="Rectangle 29"/>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6287" name="Rectangle 30"/>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96288" name="Oval 31"/>
          <p:cNvSpPr>
            <a:spLocks noChangeArrowheads="1"/>
          </p:cNvSpPr>
          <p:nvPr/>
        </p:nvSpPr>
        <p:spPr bwMode="auto">
          <a:xfrm>
            <a:off x="6096000" y="35052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96289" name="Rectangle 32"/>
          <p:cNvSpPr>
            <a:spLocks noChangeArrowheads="1"/>
          </p:cNvSpPr>
          <p:nvPr/>
        </p:nvSpPr>
        <p:spPr bwMode="auto">
          <a:xfrm>
            <a:off x="6934200" y="4343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0B899CB-9C45-4884-84A1-631461BC4350}" type="slidenum">
              <a:rPr lang="en-US" sz="1400" b="0">
                <a:latin typeface="Times New Roman" pitchFamily="18" charset="0"/>
              </a:rPr>
              <a:pPr eaLnBrk="1" hangingPunct="1"/>
              <a:t>79</a:t>
            </a:fld>
            <a:endParaRPr lang="en-US" sz="1400" b="0">
              <a:latin typeface="Times New Roman" pitchFamily="18" charset="0"/>
            </a:endParaRPr>
          </a:p>
        </p:txBody>
      </p:sp>
      <p:sp>
        <p:nvSpPr>
          <p:cNvPr id="97283"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7284"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7439"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7285"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7440"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7286"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7441"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7287"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7442"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7288"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7443"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7289"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7444"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7290"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7291"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7292"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7293"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7294"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7295"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7296"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7"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8"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9"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0"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1"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7302" name="Rectangle 21"/>
          <p:cNvSpPr>
            <a:spLocks noChangeArrowheads="1"/>
          </p:cNvSpPr>
          <p:nvPr/>
        </p:nvSpPr>
        <p:spPr bwMode="auto">
          <a:xfrm>
            <a:off x="2362200" y="3733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7303" name="Rectangle 22"/>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7304" name="Rectangle 23"/>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7305" name="Rectangle 24"/>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7306" name="Rectangle 25"/>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7307" name="Rectangle 26"/>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7308" name="Rectangle 27"/>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7309" name="Rectangle 28"/>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7310" name="Rectangle 29"/>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7311" name="Rectangle 30"/>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97312" name="Oval 31"/>
          <p:cNvSpPr>
            <a:spLocks noChangeArrowheads="1"/>
          </p:cNvSpPr>
          <p:nvPr/>
        </p:nvSpPr>
        <p:spPr bwMode="auto">
          <a:xfrm>
            <a:off x="5410200" y="28956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97313" name="Rectangle 32"/>
          <p:cNvSpPr>
            <a:spLocks noChangeArrowheads="1"/>
          </p:cNvSpPr>
          <p:nvPr/>
        </p:nvSpPr>
        <p:spPr bwMode="auto">
          <a:xfrm>
            <a:off x="6934200" y="4343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2" descr="http://www.flaviostechnotalk.com/wp-content/uploads/2011/05/WRT54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19300"/>
            <a:ext cx="22479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smtClean="0"/>
              <a:t>Antennas / Aerials</a:t>
            </a:r>
          </a:p>
        </p:txBody>
      </p:sp>
      <p:sp>
        <p:nvSpPr>
          <p:cNvPr id="14340" name="Content Placeholder 2"/>
          <p:cNvSpPr>
            <a:spLocks noGrp="1"/>
          </p:cNvSpPr>
          <p:nvPr>
            <p:ph idx="1"/>
          </p:nvPr>
        </p:nvSpPr>
        <p:spPr>
          <a:xfrm>
            <a:off x="371475" y="1143000"/>
            <a:ext cx="8458200" cy="5486400"/>
          </a:xfrm>
        </p:spPr>
        <p:txBody>
          <a:bodyPr/>
          <a:lstStyle/>
          <a:p>
            <a:r>
              <a:rPr lang="en-US" smtClean="0"/>
              <a:t>An electrical device which converts electric</a:t>
            </a:r>
            <a:r>
              <a:rPr lang="en-US" smtClean="0">
                <a:hlinkClick r:id="rId4" tooltip="Electric current"/>
              </a:rPr>
              <a:t> </a:t>
            </a:r>
            <a:r>
              <a:rPr lang="en-US" smtClean="0"/>
              <a:t>currents into radio waves, and vice versa.</a:t>
            </a:r>
          </a:p>
          <a:p>
            <a:endParaRPr lang="en-US" smtClean="0"/>
          </a:p>
        </p:txBody>
      </p:sp>
      <p:sp>
        <p:nvSpPr>
          <p:cNvPr id="143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F668DAD-B5EE-416C-87C7-2062466A7FB1}" type="slidenum">
              <a:rPr lang="en-US" sz="1400" b="0">
                <a:latin typeface="Times New Roman" pitchFamily="18" charset="0"/>
              </a:rPr>
              <a:pPr eaLnBrk="1" hangingPunct="1"/>
              <a:t>8</a:t>
            </a:fld>
            <a:endParaRPr lang="en-US" sz="1400" b="0">
              <a:latin typeface="Times New Roman" pitchFamily="18" charset="0"/>
            </a:endParaRPr>
          </a:p>
        </p:txBody>
      </p:sp>
      <p:pic>
        <p:nvPicPr>
          <p:cNvPr id="14342" name="Picture 6" descr="http://t3.gstatic.com/images?q=tbn:ANd9GcQryRVS6v9Jp2FNjErKQiCvdXVbUisOp1KHTlp9IiPfVm4P1IU&amp;t=1&amp;usg=__NLpQsBB8bMhCUiXmMxFMaqQEuQ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202565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descr="http://t0.gstatic.com/images?q=tbn:ANd9GcQlDyv7JgMTccnAeuRqm_kMognKoScD89dnR1hDd6tqX2012Bw&amp;t=1&amp;usg=__6HJU2VOdNs4r84qc5Wus8XZcoX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0351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263775"/>
            <a:ext cx="1898650"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57175" y="4495800"/>
            <a:ext cx="8801100" cy="2246769"/>
          </a:xfrm>
          <a:prstGeom prst="rect">
            <a:avLst/>
          </a:prstGeom>
        </p:spPr>
        <p:txBody>
          <a:bodyPr>
            <a:spAutoFit/>
          </a:bodyPr>
          <a:lstStyle/>
          <a:p>
            <a:pPr marL="342900" indent="-342900" algn="l">
              <a:buFont typeface="Arial"/>
              <a:buChar char="•"/>
              <a:defRPr/>
            </a:pPr>
            <a:r>
              <a:rPr lang="en-US" b="0" dirty="0" smtClean="0">
                <a:latin typeface="+mn-lt"/>
              </a:rPr>
              <a:t>Antennas </a:t>
            </a:r>
            <a:r>
              <a:rPr lang="en-US" b="0" dirty="0">
                <a:latin typeface="+mn-lt"/>
              </a:rPr>
              <a:t>are passive devices </a:t>
            </a:r>
            <a:r>
              <a:rPr lang="en-US" b="0" dirty="0" smtClean="0">
                <a:latin typeface="+mn-lt"/>
              </a:rPr>
              <a:t>more </a:t>
            </a:r>
            <a:r>
              <a:rPr lang="en-US" b="0" dirty="0">
                <a:latin typeface="+mn-lt"/>
              </a:rPr>
              <a:t>gain means focused and more directional</a:t>
            </a:r>
            <a:r>
              <a:rPr lang="en-US" b="0" dirty="0" smtClean="0">
                <a:latin typeface="+mn-lt"/>
              </a:rPr>
              <a:t>.</a:t>
            </a:r>
          </a:p>
          <a:p>
            <a:pPr marL="342900" indent="-342900" algn="l">
              <a:buFont typeface="Arial"/>
              <a:buChar char="•"/>
              <a:defRPr/>
            </a:pPr>
            <a:endParaRPr lang="en-US" b="0" dirty="0">
              <a:latin typeface="+mn-lt"/>
            </a:endParaRPr>
          </a:p>
          <a:p>
            <a:pPr marL="342900" indent="-342900" algn="l">
              <a:buFont typeface="Arial"/>
              <a:buChar char="•"/>
              <a:defRPr/>
            </a:pPr>
            <a:r>
              <a:rPr lang="en-US" b="0" dirty="0">
                <a:latin typeface="+mn-lt"/>
              </a:rPr>
              <a:t>Directionality means more energy gets to where it needs to go and less</a:t>
            </a:r>
            <a:br>
              <a:rPr lang="en-US" b="0" dirty="0">
                <a:latin typeface="+mn-lt"/>
              </a:rPr>
            </a:br>
            <a:r>
              <a:rPr lang="en-US" b="0" dirty="0">
                <a:latin typeface="+mn-lt"/>
              </a:rPr>
              <a:t>   interference everywhere.</a:t>
            </a:r>
            <a:br>
              <a:rPr lang="en-US" b="0" dirty="0">
                <a:latin typeface="+mn-lt"/>
              </a:rPr>
            </a:br>
            <a:endParaRPr lang="en-US" b="0" dirty="0">
              <a:latin typeface="+mn-lt"/>
            </a:endParaRPr>
          </a:p>
          <a:p>
            <a:pPr marL="342900" indent="-342900" algn="l">
              <a:buFont typeface="Arial"/>
              <a:buChar char="•"/>
              <a:defRPr/>
            </a:pPr>
            <a:r>
              <a:rPr lang="en-US" b="0" dirty="0">
                <a:latin typeface="+mn-lt"/>
              </a:rPr>
              <a:t>What are </a:t>
            </a:r>
            <a:r>
              <a:rPr lang="en-US" b="0" dirty="0" err="1">
                <a:latin typeface="+mn-lt"/>
              </a:rPr>
              <a:t>omni</a:t>
            </a:r>
            <a:r>
              <a:rPr lang="en-US" b="0" dirty="0">
                <a:latin typeface="+mn-lt"/>
              </a:rPr>
              <a:t>-directional antennas?</a:t>
            </a:r>
          </a:p>
        </p:txBody>
      </p:sp>
      <p:sp>
        <p:nvSpPr>
          <p:cNvPr id="14346" name="AutoShape 2" descr="https://3drivers.com/upload/iblock/c55/phone_c_0000.jpg"/>
          <p:cNvSpPr>
            <a:spLocks noChangeAspect="1" noChangeArrowheads="1"/>
          </p:cNvSpPr>
          <p:nvPr/>
        </p:nvSpPr>
        <p:spPr bwMode="auto">
          <a:xfrm>
            <a:off x="875506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7" name="AutoShape 4" descr="https://3drivers.com/upload/iblock/c55/phone_c_0000.jpg"/>
          <p:cNvSpPr>
            <a:spLocks noChangeAspect="1" noChangeArrowheads="1"/>
          </p:cNvSpPr>
          <p:nvPr/>
        </p:nvSpPr>
        <p:spPr bwMode="auto">
          <a:xfrm>
            <a:off x="8907463"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8" name="AutoShape 6" descr="https://3drivers.com/upload/iblock/c55/phone_c_0000.jpg"/>
          <p:cNvSpPr>
            <a:spLocks noChangeAspect="1" noChangeArrowheads="1"/>
          </p:cNvSpPr>
          <p:nvPr/>
        </p:nvSpPr>
        <p:spPr bwMode="auto">
          <a:xfrm>
            <a:off x="905986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9" name="AutoShape 8" descr="https://3drivers.com/upload/iblock/c55/phone_c_0000.jpg"/>
          <p:cNvSpPr>
            <a:spLocks noChangeAspect="1" noChangeArrowheads="1"/>
          </p:cNvSpPr>
          <p:nvPr/>
        </p:nvSpPr>
        <p:spPr bwMode="auto">
          <a:xfrm>
            <a:off x="9212263" y="30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0" name="AutoShape 10" descr="https://3drivers.com/upload/iblock/c55/phone_c_0000.jpg"/>
          <p:cNvSpPr>
            <a:spLocks noChangeAspect="1" noChangeArrowheads="1"/>
          </p:cNvSpPr>
          <p:nvPr/>
        </p:nvSpPr>
        <p:spPr bwMode="auto">
          <a:xfrm>
            <a:off x="9364663" y="457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1" name="Rectangle 15"/>
          <p:cNvSpPr>
            <a:spLocks noChangeArrowheads="1"/>
          </p:cNvSpPr>
          <p:nvPr/>
        </p:nvSpPr>
        <p:spPr bwMode="auto">
          <a:xfrm>
            <a:off x="76200" y="4094163"/>
            <a:ext cx="8982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2-3dB        8-12dB        15-18dB      28-34dB</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1E859D2A-0306-44F3-B02C-A00B3092A7E0}" type="slidenum">
              <a:rPr lang="en-US" sz="1400" b="0">
                <a:latin typeface="Times New Roman" pitchFamily="18" charset="0"/>
              </a:rPr>
              <a:pPr eaLnBrk="1" hangingPunct="1"/>
              <a:t>80</a:t>
            </a:fld>
            <a:endParaRPr lang="en-US" sz="1400" b="0">
              <a:latin typeface="Times New Roman" pitchFamily="18" charset="0"/>
            </a:endParaRPr>
          </a:p>
        </p:txBody>
      </p:sp>
      <p:sp>
        <p:nvSpPr>
          <p:cNvPr id="98307"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8308"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8463"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8309"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8464"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8310"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8465"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8311"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8466"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8312"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8467"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8313"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8468"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8314"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8315"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8316"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8317"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8318"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8319"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8320"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1"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2"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3"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4"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5"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8326" name="Rectangle 21"/>
          <p:cNvSpPr>
            <a:spLocks noChangeArrowheads="1"/>
          </p:cNvSpPr>
          <p:nvPr/>
        </p:nvSpPr>
        <p:spPr bwMode="auto">
          <a:xfrm>
            <a:off x="2971800" y="3581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8327" name="Rectangle 22"/>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8328" name="Rectangle 23"/>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8329" name="Rectangle 24"/>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8330" name="Rectangle 25"/>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8331" name="Rectangle 26"/>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8332" name="Rectangle 27"/>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8333" name="Rectangle 28"/>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8334" name="Rectangle 29"/>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8335" name="Rectangle 30"/>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98336" name="Oval 31"/>
          <p:cNvSpPr>
            <a:spLocks noChangeArrowheads="1"/>
          </p:cNvSpPr>
          <p:nvPr/>
        </p:nvSpPr>
        <p:spPr bwMode="auto">
          <a:xfrm>
            <a:off x="5410200" y="28956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98337" name="Rectangle 32"/>
          <p:cNvSpPr>
            <a:spLocks noChangeArrowheads="1"/>
          </p:cNvSpPr>
          <p:nvPr/>
        </p:nvSpPr>
        <p:spPr bwMode="auto">
          <a:xfrm>
            <a:off x="7391400" y="4267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80848D44-913D-4BA2-8513-5E95DFB39476}" type="slidenum">
              <a:rPr lang="en-US" sz="1400" b="0">
                <a:latin typeface="Times New Roman" pitchFamily="18" charset="0"/>
              </a:rPr>
              <a:pPr eaLnBrk="1" hangingPunct="1"/>
              <a:t>81</a:t>
            </a:fld>
            <a:endParaRPr lang="en-US" sz="1400" b="0">
              <a:latin typeface="Times New Roman" pitchFamily="18" charset="0"/>
            </a:endParaRPr>
          </a:p>
        </p:txBody>
      </p:sp>
      <p:sp>
        <p:nvSpPr>
          <p:cNvPr id="99331" name="Rectangle 2"/>
          <p:cNvSpPr>
            <a:spLocks noGrp="1" noChangeArrowheads="1"/>
          </p:cNvSpPr>
          <p:nvPr>
            <p:ph type="title" idx="4294967295"/>
          </p:nvPr>
        </p:nvSpPr>
        <p:spPr>
          <a:xfrm>
            <a:off x="228600" y="304800"/>
            <a:ext cx="8610600" cy="762000"/>
          </a:xfrm>
        </p:spPr>
        <p:txBody>
          <a:bodyPr/>
          <a:lstStyle/>
          <a:p>
            <a:r>
              <a:rPr lang="en-US" smtClean="0"/>
              <a:t>Multi-Hop Wireless Ad Hoc Networks</a:t>
            </a:r>
          </a:p>
        </p:txBody>
      </p:sp>
      <p:graphicFrame>
        <p:nvGraphicFramePr>
          <p:cNvPr id="99332" name="Object 2"/>
          <p:cNvGraphicFramePr>
            <a:graphicFrameLocks noChangeAspect="1"/>
          </p:cNvGraphicFramePr>
          <p:nvPr/>
        </p:nvGraphicFramePr>
        <p:xfrm>
          <a:off x="6705600" y="3657600"/>
          <a:ext cx="609600" cy="609600"/>
        </p:xfrm>
        <a:graphic>
          <a:graphicData uri="http://schemas.openxmlformats.org/presentationml/2006/ole">
            <mc:AlternateContent xmlns:mc="http://schemas.openxmlformats.org/markup-compatibility/2006">
              <mc:Choice xmlns:v="urn:schemas-microsoft-com:vml" Requires="v">
                <p:oleObj spid="_x0000_s99489" name="Bitmap Image" r:id="rId4" imgW="1448002" imgH="1457143" progId="">
                  <p:embed/>
                </p:oleObj>
              </mc:Choice>
              <mc:Fallback>
                <p:oleObj name="Bitmap Image" r:id="rId4" imgW="1448002" imgH="145714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6576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9333" name="Object 3"/>
          <p:cNvGraphicFramePr>
            <a:graphicFrameLocks noChangeAspect="1"/>
          </p:cNvGraphicFramePr>
          <p:nvPr/>
        </p:nvGraphicFramePr>
        <p:xfrm>
          <a:off x="7620000" y="4572000"/>
          <a:ext cx="609600" cy="609600"/>
        </p:xfrm>
        <a:graphic>
          <a:graphicData uri="http://schemas.openxmlformats.org/presentationml/2006/ole">
            <mc:AlternateContent xmlns:mc="http://schemas.openxmlformats.org/markup-compatibility/2006">
              <mc:Choice xmlns:v="urn:schemas-microsoft-com:vml" Requires="v">
                <p:oleObj spid="_x0000_s99490" name="Bitmap Image" r:id="rId6" imgW="1448002" imgH="1457143" progId="">
                  <p:embed/>
                </p:oleObj>
              </mc:Choice>
              <mc:Fallback>
                <p:oleObj name="Bitmap Image" r:id="rId6" imgW="1448002" imgH="145714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9334" name="Object 4"/>
          <p:cNvGraphicFramePr>
            <a:graphicFrameLocks noChangeAspect="1"/>
          </p:cNvGraphicFramePr>
          <p:nvPr/>
        </p:nvGraphicFramePr>
        <p:xfrm>
          <a:off x="3657600" y="3352800"/>
          <a:ext cx="609600" cy="609600"/>
        </p:xfrm>
        <a:graphic>
          <a:graphicData uri="http://schemas.openxmlformats.org/presentationml/2006/ole">
            <mc:AlternateContent xmlns:mc="http://schemas.openxmlformats.org/markup-compatibility/2006">
              <mc:Choice xmlns:v="urn:schemas-microsoft-com:vml" Requires="v">
                <p:oleObj spid="_x0000_s99491" name="Bitmap Image" r:id="rId7" imgW="1448002" imgH="1457143" progId="">
                  <p:embed/>
                </p:oleObj>
              </mc:Choice>
              <mc:Fallback>
                <p:oleObj name="Bitmap Image" r:id="rId7" imgW="1448002" imgH="1457143"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352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9335" name="Object 5"/>
          <p:cNvGraphicFramePr>
            <a:graphicFrameLocks noChangeAspect="1"/>
          </p:cNvGraphicFramePr>
          <p:nvPr/>
        </p:nvGraphicFramePr>
        <p:xfrm>
          <a:off x="2133600" y="3048000"/>
          <a:ext cx="609600" cy="609600"/>
        </p:xfrm>
        <a:graphic>
          <a:graphicData uri="http://schemas.openxmlformats.org/presentationml/2006/ole">
            <mc:AlternateContent xmlns:mc="http://schemas.openxmlformats.org/markup-compatibility/2006">
              <mc:Choice xmlns:v="urn:schemas-microsoft-com:vml" Requires="v">
                <p:oleObj spid="_x0000_s99492" name="Bitmap Image" r:id="rId8" imgW="1448002" imgH="1457143" progId="">
                  <p:embed/>
                </p:oleObj>
              </mc:Choice>
              <mc:Fallback>
                <p:oleObj name="Bitmap Image" r:id="rId8" imgW="1448002" imgH="1457143"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9336" name="Object 6"/>
          <p:cNvGraphicFramePr>
            <a:graphicFrameLocks noChangeAspect="1"/>
          </p:cNvGraphicFramePr>
          <p:nvPr/>
        </p:nvGraphicFramePr>
        <p:xfrm>
          <a:off x="1219200" y="1828800"/>
          <a:ext cx="609600" cy="609600"/>
        </p:xfrm>
        <a:graphic>
          <a:graphicData uri="http://schemas.openxmlformats.org/presentationml/2006/ole">
            <mc:AlternateContent xmlns:mc="http://schemas.openxmlformats.org/markup-compatibility/2006">
              <mc:Choice xmlns:v="urn:schemas-microsoft-com:vml" Requires="v">
                <p:oleObj spid="_x0000_s99493" name="Bitmap Image" r:id="rId9" imgW="1448002" imgH="1457143" progId="">
                  <p:embed/>
                </p:oleObj>
              </mc:Choice>
              <mc:Fallback>
                <p:oleObj name="Bitmap Image" r:id="rId9" imgW="1448002" imgH="1457143"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9337" name="Object 7"/>
          <p:cNvGraphicFramePr>
            <a:graphicFrameLocks noChangeAspect="1"/>
          </p:cNvGraphicFramePr>
          <p:nvPr/>
        </p:nvGraphicFramePr>
        <p:xfrm>
          <a:off x="5181600" y="3048000"/>
          <a:ext cx="609600" cy="609600"/>
        </p:xfrm>
        <a:graphic>
          <a:graphicData uri="http://schemas.openxmlformats.org/presentationml/2006/ole">
            <mc:AlternateContent xmlns:mc="http://schemas.openxmlformats.org/markup-compatibility/2006">
              <mc:Choice xmlns:v="urn:schemas-microsoft-com:vml" Requires="v">
                <p:oleObj spid="_x0000_s99494" name="Bitmap Image" r:id="rId10" imgW="1448002" imgH="1457143" progId="">
                  <p:embed/>
                </p:oleObj>
              </mc:Choice>
              <mc:Fallback>
                <p:oleObj name="Bitmap Image" r:id="rId10" imgW="1448002" imgH="1457143"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9338" name="Text Box 9"/>
          <p:cNvSpPr txBox="1">
            <a:spLocks noChangeArrowheads="1"/>
          </p:cNvSpPr>
          <p:nvPr/>
        </p:nvSpPr>
        <p:spPr bwMode="auto">
          <a:xfrm>
            <a:off x="1143000"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S</a:t>
            </a:r>
          </a:p>
        </p:txBody>
      </p:sp>
      <p:sp>
        <p:nvSpPr>
          <p:cNvPr id="99339" name="Text Box 10"/>
          <p:cNvSpPr txBox="1">
            <a:spLocks noChangeArrowheads="1"/>
          </p:cNvSpPr>
          <p:nvPr/>
        </p:nvSpPr>
        <p:spPr bwMode="auto">
          <a:xfrm>
            <a:off x="7908925" y="5214938"/>
            <a:ext cx="37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R</a:t>
            </a:r>
          </a:p>
        </p:txBody>
      </p:sp>
      <p:sp>
        <p:nvSpPr>
          <p:cNvPr id="99340" name="Text Box 11"/>
          <p:cNvSpPr txBox="1">
            <a:spLocks noChangeArrowheads="1"/>
          </p:cNvSpPr>
          <p:nvPr/>
        </p:nvSpPr>
        <p:spPr bwMode="auto">
          <a:xfrm>
            <a:off x="1905000" y="3581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A</a:t>
            </a:r>
          </a:p>
        </p:txBody>
      </p:sp>
      <p:sp>
        <p:nvSpPr>
          <p:cNvPr id="99341" name="Text Box 12"/>
          <p:cNvSpPr txBox="1">
            <a:spLocks noChangeArrowheads="1"/>
          </p:cNvSpPr>
          <p:nvPr/>
        </p:nvSpPr>
        <p:spPr bwMode="auto">
          <a:xfrm>
            <a:off x="3565525" y="3843338"/>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B</a:t>
            </a:r>
          </a:p>
        </p:txBody>
      </p:sp>
      <p:sp>
        <p:nvSpPr>
          <p:cNvPr id="99342" name="Text Box 13"/>
          <p:cNvSpPr txBox="1">
            <a:spLocks noChangeArrowheads="1"/>
          </p:cNvSpPr>
          <p:nvPr/>
        </p:nvSpPr>
        <p:spPr bwMode="auto">
          <a:xfrm>
            <a:off x="5089525" y="3614738"/>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C</a:t>
            </a:r>
          </a:p>
        </p:txBody>
      </p:sp>
      <p:sp>
        <p:nvSpPr>
          <p:cNvPr id="99343" name="Text Box 14"/>
          <p:cNvSpPr txBox="1">
            <a:spLocks noChangeArrowheads="1"/>
          </p:cNvSpPr>
          <p:nvPr/>
        </p:nvSpPr>
        <p:spPr bwMode="auto">
          <a:xfrm>
            <a:off x="6613525" y="422433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t>D</a:t>
            </a:r>
          </a:p>
        </p:txBody>
      </p:sp>
      <p:sp>
        <p:nvSpPr>
          <p:cNvPr id="99344" name="Line 15"/>
          <p:cNvSpPr>
            <a:spLocks noChangeShapeType="1"/>
          </p:cNvSpPr>
          <p:nvPr/>
        </p:nvSpPr>
        <p:spPr bwMode="auto">
          <a:xfrm>
            <a:off x="1828800" y="2438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16"/>
          <p:cNvSpPr>
            <a:spLocks noChangeShapeType="1"/>
          </p:cNvSpPr>
          <p:nvPr/>
        </p:nvSpPr>
        <p:spPr bwMode="auto">
          <a:xfrm>
            <a:off x="2743200" y="3581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17"/>
          <p:cNvSpPr>
            <a:spLocks noChangeShapeType="1"/>
          </p:cNvSpPr>
          <p:nvPr/>
        </p:nvSpPr>
        <p:spPr bwMode="auto">
          <a:xfrm flipV="1">
            <a:off x="4267200" y="33528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Line 18"/>
          <p:cNvSpPr>
            <a:spLocks noChangeShapeType="1"/>
          </p:cNvSpPr>
          <p:nvPr/>
        </p:nvSpPr>
        <p:spPr bwMode="auto">
          <a:xfrm>
            <a:off x="5791200" y="3429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8" name="Line 19"/>
          <p:cNvSpPr>
            <a:spLocks noChangeShapeType="1"/>
          </p:cNvSpPr>
          <p:nvPr/>
        </p:nvSpPr>
        <p:spPr bwMode="auto">
          <a:xfrm>
            <a:off x="7315200" y="4267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9" name="Rectangle 20"/>
          <p:cNvSpPr>
            <a:spLocks noChangeArrowheads="1"/>
          </p:cNvSpPr>
          <p:nvPr/>
        </p:nvSpPr>
        <p:spPr bwMode="auto">
          <a:xfrm>
            <a:off x="8458200" y="4572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a:t>
            </a:r>
          </a:p>
        </p:txBody>
      </p:sp>
      <p:sp>
        <p:nvSpPr>
          <p:cNvPr id="99350" name="Rectangle 21"/>
          <p:cNvSpPr>
            <a:spLocks noChangeArrowheads="1"/>
          </p:cNvSpPr>
          <p:nvPr/>
        </p:nvSpPr>
        <p:spPr bwMode="auto">
          <a:xfrm>
            <a:off x="3962400" y="3962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3</a:t>
            </a:r>
          </a:p>
        </p:txBody>
      </p:sp>
      <p:sp>
        <p:nvSpPr>
          <p:cNvPr id="99351" name="Rectangle 22"/>
          <p:cNvSpPr>
            <a:spLocks noChangeArrowheads="1"/>
          </p:cNvSpPr>
          <p:nvPr/>
        </p:nvSpPr>
        <p:spPr bwMode="auto">
          <a:xfrm>
            <a:off x="685800" y="2286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4</a:t>
            </a:r>
          </a:p>
        </p:txBody>
      </p:sp>
      <p:sp>
        <p:nvSpPr>
          <p:cNvPr id="99352" name="Rectangle 23"/>
          <p:cNvSpPr>
            <a:spLocks noChangeArrowheads="1"/>
          </p:cNvSpPr>
          <p:nvPr/>
        </p:nvSpPr>
        <p:spPr bwMode="auto">
          <a:xfrm>
            <a:off x="685800" y="2438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5</a:t>
            </a:r>
          </a:p>
        </p:txBody>
      </p:sp>
      <p:sp>
        <p:nvSpPr>
          <p:cNvPr id="99353" name="Rectangle 24"/>
          <p:cNvSpPr>
            <a:spLocks noChangeArrowheads="1"/>
          </p:cNvSpPr>
          <p:nvPr/>
        </p:nvSpPr>
        <p:spPr bwMode="auto">
          <a:xfrm>
            <a:off x="685800" y="2590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6</a:t>
            </a:r>
          </a:p>
        </p:txBody>
      </p:sp>
      <p:sp>
        <p:nvSpPr>
          <p:cNvPr id="99354" name="Rectangle 25"/>
          <p:cNvSpPr>
            <a:spLocks noChangeArrowheads="1"/>
          </p:cNvSpPr>
          <p:nvPr/>
        </p:nvSpPr>
        <p:spPr bwMode="auto">
          <a:xfrm>
            <a:off x="685800" y="2743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7</a:t>
            </a:r>
          </a:p>
        </p:txBody>
      </p:sp>
      <p:sp>
        <p:nvSpPr>
          <p:cNvPr id="99355" name="Rectangle 26"/>
          <p:cNvSpPr>
            <a:spLocks noChangeArrowheads="1"/>
          </p:cNvSpPr>
          <p:nvPr/>
        </p:nvSpPr>
        <p:spPr bwMode="auto">
          <a:xfrm>
            <a:off x="685800" y="28956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8</a:t>
            </a:r>
          </a:p>
        </p:txBody>
      </p:sp>
      <p:sp>
        <p:nvSpPr>
          <p:cNvPr id="99356" name="Rectangle 27"/>
          <p:cNvSpPr>
            <a:spLocks noChangeArrowheads="1"/>
          </p:cNvSpPr>
          <p:nvPr/>
        </p:nvSpPr>
        <p:spPr bwMode="auto">
          <a:xfrm>
            <a:off x="685800" y="30480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9</a:t>
            </a:r>
          </a:p>
        </p:txBody>
      </p:sp>
      <p:sp>
        <p:nvSpPr>
          <p:cNvPr id="99357" name="Rectangle 28"/>
          <p:cNvSpPr>
            <a:spLocks noChangeArrowheads="1"/>
          </p:cNvSpPr>
          <p:nvPr/>
        </p:nvSpPr>
        <p:spPr bwMode="auto">
          <a:xfrm>
            <a:off x="685800" y="3200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10</a:t>
            </a:r>
          </a:p>
        </p:txBody>
      </p:sp>
      <p:sp>
        <p:nvSpPr>
          <p:cNvPr id="99358" name="Rectangle 29"/>
          <p:cNvSpPr>
            <a:spLocks noChangeArrowheads="1"/>
          </p:cNvSpPr>
          <p:nvPr/>
        </p:nvSpPr>
        <p:spPr bwMode="auto">
          <a:xfrm>
            <a:off x="685800" y="33528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11</a:t>
            </a:r>
          </a:p>
        </p:txBody>
      </p:sp>
      <p:sp>
        <p:nvSpPr>
          <p:cNvPr id="99359" name="Rectangle 30"/>
          <p:cNvSpPr>
            <a:spLocks noChangeArrowheads="1"/>
          </p:cNvSpPr>
          <p:nvPr/>
        </p:nvSpPr>
        <p:spPr bwMode="auto">
          <a:xfrm>
            <a:off x="685800" y="35052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12</a:t>
            </a:r>
          </a:p>
        </p:txBody>
      </p:sp>
      <p:sp>
        <p:nvSpPr>
          <p:cNvPr id="99360" name="Oval 31"/>
          <p:cNvSpPr>
            <a:spLocks noChangeArrowheads="1"/>
          </p:cNvSpPr>
          <p:nvPr/>
        </p:nvSpPr>
        <p:spPr bwMode="auto">
          <a:xfrm>
            <a:off x="5410200" y="28956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1</a:t>
            </a:r>
          </a:p>
        </p:txBody>
      </p:sp>
      <p:sp>
        <p:nvSpPr>
          <p:cNvPr id="99361" name="Rectangle 32"/>
          <p:cNvSpPr>
            <a:spLocks noChangeArrowheads="1"/>
          </p:cNvSpPr>
          <p:nvPr/>
        </p:nvSpPr>
        <p:spPr bwMode="auto">
          <a:xfrm>
            <a:off x="8458200" y="4724400"/>
            <a:ext cx="381000" cy="152400"/>
          </a:xfrm>
          <a:prstGeom prst="rect">
            <a:avLst/>
          </a:prstGeom>
          <a:solidFill>
            <a:schemeClr val="bg2"/>
          </a:solidFill>
          <a:ln w="9525">
            <a:solidFill>
              <a:schemeClr val="tx1"/>
            </a:solidFill>
            <a:miter lim="800000"/>
            <a:headEnd/>
            <a:tailEnd/>
          </a:ln>
        </p:spPr>
        <p:txBody>
          <a:bodyPr wrap="none" anchor="ctr"/>
          <a:lstStyle/>
          <a:p>
            <a:pPr algn="ctr"/>
            <a:r>
              <a:rPr lang="en-US" sz="1400"/>
              <a:t>2</a:t>
            </a:r>
          </a:p>
        </p:txBody>
      </p:sp>
      <p:sp>
        <p:nvSpPr>
          <p:cNvPr id="99362" name="Oval 33"/>
          <p:cNvSpPr>
            <a:spLocks noChangeArrowheads="1"/>
          </p:cNvSpPr>
          <p:nvPr/>
        </p:nvSpPr>
        <p:spPr bwMode="auto">
          <a:xfrm>
            <a:off x="7848600" y="4343400"/>
            <a:ext cx="152400" cy="152400"/>
          </a:xfrm>
          <a:prstGeom prst="ellipse">
            <a:avLst/>
          </a:prstGeom>
          <a:solidFill>
            <a:schemeClr val="accent1"/>
          </a:solidFill>
          <a:ln w="9525">
            <a:solidFill>
              <a:schemeClr val="tx1"/>
            </a:solidFill>
            <a:round/>
            <a:headEnd/>
            <a:tailEnd/>
          </a:ln>
        </p:spPr>
        <p:txBody>
          <a:bodyPr wrap="none" anchor="ctr"/>
          <a:lstStyle/>
          <a:p>
            <a:pPr algn="ctr"/>
            <a:r>
              <a:rPr lang="en-US" sz="1400"/>
              <a:t>2</a:t>
            </a:r>
          </a:p>
        </p:txBody>
      </p:sp>
      <p:sp>
        <p:nvSpPr>
          <p:cNvPr id="152610" name="Oval 34"/>
          <p:cNvSpPr>
            <a:spLocks noChangeArrowheads="1"/>
          </p:cNvSpPr>
          <p:nvPr/>
        </p:nvSpPr>
        <p:spPr bwMode="auto">
          <a:xfrm rot="-475640">
            <a:off x="3048000" y="2667000"/>
            <a:ext cx="3429000" cy="16764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2610"/>
                                        </p:tgtEl>
                                        <p:attrNameLst>
                                          <p:attrName>style.visibility</p:attrName>
                                        </p:attrNameLst>
                                      </p:cBhvr>
                                      <p:to>
                                        <p:strVal val="visible"/>
                                      </p:to>
                                    </p:set>
                                    <p:anim calcmode="lin" valueType="num">
                                      <p:cBhvr>
                                        <p:cTn id="7" dur="500" fill="hold"/>
                                        <p:tgtEl>
                                          <p:spTgt spid="152610"/>
                                        </p:tgtEl>
                                        <p:attrNameLst>
                                          <p:attrName>ppt_w</p:attrName>
                                        </p:attrNameLst>
                                      </p:cBhvr>
                                      <p:tavLst>
                                        <p:tav tm="0">
                                          <p:val>
                                            <p:fltVal val="0"/>
                                          </p:val>
                                        </p:tav>
                                        <p:tav tm="100000">
                                          <p:val>
                                            <p:strVal val="#ppt_w"/>
                                          </p:val>
                                        </p:tav>
                                      </p:tavLst>
                                    </p:anim>
                                    <p:anim calcmode="lin" valueType="num">
                                      <p:cBhvr>
                                        <p:cTn id="8" dur="500" fill="hold"/>
                                        <p:tgtEl>
                                          <p:spTgt spid="152610"/>
                                        </p:tgtEl>
                                        <p:attrNameLst>
                                          <p:attrName>ppt_h</p:attrName>
                                        </p:attrNameLst>
                                      </p:cBhvr>
                                      <p:tavLst>
                                        <p:tav tm="0">
                                          <p:val>
                                            <p:fltVal val="0"/>
                                          </p:val>
                                        </p:tav>
                                        <p:tav tm="100000">
                                          <p:val>
                                            <p:strVal val="#ppt_h"/>
                                          </p:val>
                                        </p:tav>
                                      </p:tavLst>
                                    </p:anim>
                                    <p:anim calcmode="lin" valueType="num">
                                      <p:cBhvr>
                                        <p:cTn id="9" dur="500" fill="hold"/>
                                        <p:tgtEl>
                                          <p:spTgt spid="152610"/>
                                        </p:tgtEl>
                                        <p:attrNameLst>
                                          <p:attrName>ppt_x</p:attrName>
                                        </p:attrNameLst>
                                      </p:cBhvr>
                                      <p:tavLst>
                                        <p:tav tm="0">
                                          <p:val>
                                            <p:fltVal val="0.5"/>
                                          </p:val>
                                        </p:tav>
                                        <p:tav tm="100000">
                                          <p:val>
                                            <p:strVal val="#ppt_x"/>
                                          </p:val>
                                        </p:tav>
                                      </p:tavLst>
                                    </p:anim>
                                    <p:anim calcmode="lin" valueType="num">
                                      <p:cBhvr>
                                        <p:cTn id="10" dur="500" fill="hold"/>
                                        <p:tgtEl>
                                          <p:spTgt spid="1526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mtClean="0"/>
              <a:t>Lesson</a:t>
            </a:r>
          </a:p>
        </p:txBody>
      </p:sp>
      <p:sp>
        <p:nvSpPr>
          <p:cNvPr id="173058" name="Content Placeholder 2"/>
          <p:cNvSpPr>
            <a:spLocks noGrp="1"/>
          </p:cNvSpPr>
          <p:nvPr>
            <p:ph idx="1"/>
          </p:nvPr>
        </p:nvSpPr>
        <p:spPr/>
        <p:txBody>
          <a:bodyPr/>
          <a:lstStyle/>
          <a:p>
            <a:pPr>
              <a:defRPr/>
            </a:pPr>
            <a:r>
              <a:rPr lang="en-US" dirty="0" err="1" smtClean="0"/>
              <a:t>Multihop</a:t>
            </a:r>
            <a:r>
              <a:rPr lang="en-US" dirty="0" smtClean="0"/>
              <a:t> wireless is hard to make efficient</a:t>
            </a:r>
          </a:p>
          <a:p>
            <a:pPr>
              <a:defRPr/>
            </a:pPr>
            <a:r>
              <a:rPr lang="en-US" dirty="0" smtClean="0"/>
              <a:t>Store and forward (over a single channel)</a:t>
            </a:r>
          </a:p>
          <a:p>
            <a:pPr marL="0" indent="0">
              <a:buFontTx/>
              <a:buNone/>
              <a:defRPr/>
            </a:pPr>
            <a:r>
              <a:rPr lang="en-US" dirty="0" smtClean="0"/>
              <a:t>	Halves the bandwidth for every hop.</a:t>
            </a:r>
          </a:p>
          <a:p>
            <a:pPr marL="0" indent="0">
              <a:buFontTx/>
              <a:buNone/>
              <a:defRPr/>
            </a:pPr>
            <a:r>
              <a:rPr lang="en-US" dirty="0" smtClean="0"/>
              <a:t>	Doubles the latency for every hop</a:t>
            </a:r>
          </a:p>
          <a:p>
            <a:pPr marL="0" indent="0">
              <a:buFontTx/>
              <a:buNone/>
              <a:defRPr/>
            </a:pPr>
            <a:r>
              <a:rPr lang="en-US" dirty="0" smtClean="0"/>
              <a:t>	Increases Interference  (internal and external). </a:t>
            </a:r>
          </a:p>
          <a:p>
            <a:pPr>
              <a:defRPr/>
            </a:pPr>
            <a:endParaRPr lang="en-US" dirty="0" smtClean="0"/>
          </a:p>
          <a:p>
            <a:pPr>
              <a:defRPr/>
            </a:pPr>
            <a:r>
              <a:rPr lang="en-US" dirty="0" smtClean="0"/>
              <a:t>Horrible idea for Internet access.</a:t>
            </a:r>
          </a:p>
          <a:p>
            <a:pPr>
              <a:defRPr/>
            </a:pPr>
            <a:r>
              <a:rPr lang="en-US" dirty="0" smtClean="0"/>
              <a:t>Even worse for interactive applications</a:t>
            </a:r>
            <a:br>
              <a:rPr lang="en-US" dirty="0" smtClean="0"/>
            </a:br>
            <a:r>
              <a:rPr lang="en-US" dirty="0" smtClean="0"/>
              <a:t> (such as video-conferencing).</a:t>
            </a:r>
          </a:p>
          <a:p>
            <a:pPr>
              <a:defRPr/>
            </a:pPr>
            <a:endParaRPr lang="en-US" dirty="0" smtClean="0"/>
          </a:p>
        </p:txBody>
      </p:sp>
      <p:sp>
        <p:nvSpPr>
          <p:cNvPr id="1003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3BBE590-2D1C-4554-AAB0-7460B9C083F5}" type="slidenum">
              <a:rPr lang="en-US" sz="1400" b="0">
                <a:latin typeface="Times New Roman" pitchFamily="18" charset="0"/>
              </a:rPr>
              <a:pPr eaLnBrk="1" hangingPunct="1"/>
              <a:t>82</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smtClean="0"/>
              <a:t>Summary</a:t>
            </a:r>
          </a:p>
        </p:txBody>
      </p:sp>
      <p:sp>
        <p:nvSpPr>
          <p:cNvPr id="101379" name="Content Placeholder 2"/>
          <p:cNvSpPr>
            <a:spLocks noGrp="1"/>
          </p:cNvSpPr>
          <p:nvPr>
            <p:ph idx="1"/>
          </p:nvPr>
        </p:nvSpPr>
        <p:spPr/>
        <p:txBody>
          <a:bodyPr/>
          <a:lstStyle/>
          <a:p>
            <a:r>
              <a:rPr lang="en-US" dirty="0" smtClean="0"/>
              <a:t>Wireless is a tricky</a:t>
            </a:r>
          </a:p>
          <a:p>
            <a:pPr lvl="1"/>
            <a:r>
              <a:rPr lang="en-US" dirty="0" smtClean="0"/>
              <a:t>Distributed multiple access problem</a:t>
            </a:r>
          </a:p>
          <a:p>
            <a:pPr lvl="1"/>
            <a:r>
              <a:rPr lang="en-US" dirty="0" smtClean="0"/>
              <a:t>Hidden terminals</a:t>
            </a:r>
          </a:p>
          <a:p>
            <a:pPr lvl="1"/>
            <a:r>
              <a:rPr lang="en-US" dirty="0" smtClean="0"/>
              <a:t>Exposed terminals</a:t>
            </a:r>
          </a:p>
          <a:p>
            <a:pPr lvl="1"/>
            <a:r>
              <a:rPr lang="en-US" dirty="0" smtClean="0"/>
              <a:t>Current protocols sufficient, given overprovisioning</a:t>
            </a:r>
          </a:p>
          <a:p>
            <a:r>
              <a:rPr lang="en-US" dirty="0" err="1" smtClean="0"/>
              <a:t>Multihop</a:t>
            </a:r>
            <a:r>
              <a:rPr lang="en-US" dirty="0" smtClean="0"/>
              <a:t> and </a:t>
            </a:r>
            <a:r>
              <a:rPr lang="en-US" dirty="0" err="1" smtClean="0"/>
              <a:t>adhoc</a:t>
            </a:r>
            <a:r>
              <a:rPr lang="en-US" dirty="0" smtClean="0"/>
              <a:t> routing</a:t>
            </a:r>
          </a:p>
          <a:p>
            <a:pPr lvl="1"/>
            <a:r>
              <a:rPr lang="en-US" dirty="0" smtClean="0"/>
              <a:t>Several </a:t>
            </a:r>
            <a:r>
              <a:rPr lang="en-US" smtClean="0"/>
              <a:t>practical challenges </a:t>
            </a:r>
            <a:endParaRPr lang="en-US" dirty="0" smtClean="0"/>
          </a:p>
        </p:txBody>
      </p:sp>
      <p:sp>
        <p:nvSpPr>
          <p:cNvPr id="1013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6B73A79E-C751-4C12-8E49-24F0EA6E9B0F}" type="slidenum">
              <a:rPr lang="en-US" sz="1400" b="0">
                <a:latin typeface="Times New Roman" pitchFamily="18" charset="0"/>
              </a:rPr>
              <a:pPr eaLnBrk="1" hangingPunct="1"/>
              <a:t>83</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fin.ro/uploads/modules/news/57036/sams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143000"/>
            <a:ext cx="74326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p:cNvSpPr>
            <a:spLocks noGrp="1"/>
          </p:cNvSpPr>
          <p:nvPr>
            <p:ph type="title"/>
          </p:nvPr>
        </p:nvSpPr>
        <p:spPr/>
        <p:txBody>
          <a:bodyPr/>
          <a:lstStyle/>
          <a:p>
            <a:r>
              <a:rPr lang="en-US" smtClean="0"/>
              <a:t>How many radios/antennas ?</a:t>
            </a:r>
          </a:p>
        </p:txBody>
      </p:sp>
      <p:sp>
        <p:nvSpPr>
          <p:cNvPr id="3" name="Content Placeholder 2"/>
          <p:cNvSpPr>
            <a:spLocks noGrp="1"/>
          </p:cNvSpPr>
          <p:nvPr>
            <p:ph idx="1"/>
          </p:nvPr>
        </p:nvSpPr>
        <p:spPr>
          <a:xfrm>
            <a:off x="3124200" y="1219200"/>
            <a:ext cx="5867400" cy="5486400"/>
          </a:xfrm>
        </p:spPr>
        <p:txBody>
          <a:bodyPr/>
          <a:lstStyle/>
          <a:p>
            <a:r>
              <a:rPr lang="en-US" dirty="0" err="1" smtClean="0"/>
              <a:t>WiFi</a:t>
            </a:r>
            <a:r>
              <a:rPr lang="en-US" dirty="0" smtClean="0"/>
              <a:t> 802.11n (maybe </a:t>
            </a:r>
            <a:r>
              <a:rPr lang="en-US" dirty="0" err="1" smtClean="0"/>
              <a:t>MiMo</a:t>
            </a:r>
            <a:r>
              <a:rPr lang="en-US" dirty="0" smtClean="0"/>
              <a:t>?)</a:t>
            </a:r>
          </a:p>
          <a:p>
            <a:r>
              <a:rPr lang="en-US" dirty="0" smtClean="0"/>
              <a:t>2G - GSM</a:t>
            </a:r>
          </a:p>
          <a:p>
            <a:r>
              <a:rPr lang="en-US" dirty="0" smtClean="0"/>
              <a:t>3G – HSDPA+</a:t>
            </a:r>
          </a:p>
          <a:p>
            <a:r>
              <a:rPr lang="en-US" dirty="0" smtClean="0"/>
              <a:t>4G – LTE</a:t>
            </a:r>
          </a:p>
          <a:p>
            <a:r>
              <a:rPr lang="en-US" dirty="0" smtClean="0"/>
              <a:t>Bluetooth (4.0)</a:t>
            </a:r>
          </a:p>
          <a:p>
            <a:r>
              <a:rPr lang="en-US" dirty="0" smtClean="0"/>
              <a:t>GPS </a:t>
            </a:r>
            <a:r>
              <a:rPr lang="en-US" dirty="0" smtClean="0"/>
              <a:t>Receiver</a:t>
            </a:r>
          </a:p>
          <a:p>
            <a:r>
              <a:rPr lang="en-US" dirty="0" smtClean="0"/>
              <a:t>FM-Radio receiver</a:t>
            </a:r>
            <a:br>
              <a:rPr lang="en-US" dirty="0" smtClean="0"/>
            </a:br>
            <a:r>
              <a:rPr lang="en-US" sz="2400" dirty="0" smtClean="0"/>
              <a:t>(antenna is the headphones cable)</a:t>
            </a:r>
            <a:endParaRPr lang="en-US" dirty="0" smtClean="0"/>
          </a:p>
          <a:p>
            <a:endParaRPr lang="en-US" dirty="0" smtClean="0"/>
          </a:p>
        </p:txBody>
      </p:sp>
      <p:sp>
        <p:nvSpPr>
          <p:cNvPr id="1638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49" charset="0"/>
                <a:ea typeface="MS PGothic" pitchFamily="34" charset="-128"/>
              </a:defRPr>
            </a:lvl1pPr>
            <a:lvl2pPr marL="742950" indent="-285750" eaLnBrk="0" hangingPunct="0">
              <a:defRPr sz="2000" b="1">
                <a:solidFill>
                  <a:schemeClr val="tx1"/>
                </a:solidFill>
                <a:latin typeface="Courier New" pitchFamily="49" charset="0"/>
                <a:ea typeface="MS PGothic" pitchFamily="34" charset="-128"/>
              </a:defRPr>
            </a:lvl2pPr>
            <a:lvl3pPr marL="1143000" indent="-228600" eaLnBrk="0" hangingPunct="0">
              <a:defRPr sz="2000" b="1">
                <a:solidFill>
                  <a:schemeClr val="tx1"/>
                </a:solidFill>
                <a:latin typeface="Courier New" pitchFamily="49" charset="0"/>
                <a:ea typeface="MS PGothic" pitchFamily="34" charset="-128"/>
              </a:defRPr>
            </a:lvl3pPr>
            <a:lvl4pPr marL="1600200" indent="-228600" eaLnBrk="0" hangingPunct="0">
              <a:defRPr sz="2000" b="1">
                <a:solidFill>
                  <a:schemeClr val="tx1"/>
                </a:solidFill>
                <a:latin typeface="Courier New" pitchFamily="49" charset="0"/>
                <a:ea typeface="MS PGothic" pitchFamily="34" charset="-128"/>
              </a:defRPr>
            </a:lvl4pPr>
            <a:lvl5pPr marL="2057400" indent="-228600"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934012C-815B-49ED-86D8-81EB7BEB18D6}" type="slidenum">
              <a:rPr lang="en-US" sz="1400" b="0">
                <a:latin typeface="Times New Roman" pitchFamily="18" charset="0"/>
              </a:rPr>
              <a:pPr eaLnBrk="1" hangingPunct="1"/>
              <a:t>9</a:t>
            </a:fld>
            <a:endParaRPr lang="en-US" sz="1400" b="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426">
  <a:themeElements>
    <a:clrScheme name="">
      <a:dk1>
        <a:srgbClr val="000000"/>
      </a:dk1>
      <a:lt1>
        <a:srgbClr val="FFFFFF"/>
      </a:lt1>
      <a:dk2>
        <a:srgbClr val="000000"/>
      </a:dk2>
      <a:lt2>
        <a:srgbClr val="777777"/>
      </a:lt2>
      <a:accent1>
        <a:srgbClr val="F47A00"/>
      </a:accent1>
      <a:accent2>
        <a:srgbClr val="000066"/>
      </a:accent2>
      <a:accent3>
        <a:srgbClr val="FFFFFF"/>
      </a:accent3>
      <a:accent4>
        <a:srgbClr val="000000"/>
      </a:accent4>
      <a:accent5>
        <a:srgbClr val="F8BEAA"/>
      </a:accent5>
      <a:accent6>
        <a:srgbClr val="00005C"/>
      </a:accent6>
      <a:hlink>
        <a:srgbClr val="A50021"/>
      </a:hlink>
      <a:folHlink>
        <a:srgbClr val="008000"/>
      </a:folHlink>
    </a:clrScheme>
    <a:fontScheme name="cs426">
      <a:majorFont>
        <a:latin typeface="Helvetica"/>
        <a:ea typeface=""/>
        <a:cs typeface=""/>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cs42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42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42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42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42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42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42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22971</TotalTime>
  <Words>2923</Words>
  <Application>Microsoft Macintosh PowerPoint</Application>
  <PresentationFormat>On-screen Show (4:3)</PresentationFormat>
  <Paragraphs>1450</Paragraphs>
  <Slides>83</Slides>
  <Notes>75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cs426</vt:lpstr>
      <vt:lpstr>Bitmap Image</vt:lpstr>
      <vt:lpstr>CS 353  Getting Connected Reliable Transport, Ethernet, Wireless</vt:lpstr>
      <vt:lpstr>PowerPoint Presentation</vt:lpstr>
      <vt:lpstr>PowerPoint Presentation</vt:lpstr>
      <vt:lpstr>PowerPoint Presentation</vt:lpstr>
      <vt:lpstr>PowerPoint Presentation</vt:lpstr>
      <vt:lpstr>PowerPoint Presentation</vt:lpstr>
      <vt:lpstr>Wireless Communication Standards </vt:lpstr>
      <vt:lpstr>Antennas / Aerials</vt:lpstr>
      <vt:lpstr>How many radios/antennas ?</vt:lpstr>
      <vt:lpstr>What Makes Wireless Different?</vt:lpstr>
      <vt:lpstr>Path Loss / Path Attenuation</vt:lpstr>
      <vt:lpstr>Multipath Effects</vt:lpstr>
      <vt:lpstr>Ideal Radios (courtesy of Gilman Tolle and Jonathan Hui, ArchRock)</vt:lpstr>
      <vt:lpstr>Real Radios (courtesy of Gilman Tolle and Jonathan Hui, ArchRock)</vt:lpstr>
      <vt:lpstr>The Amoeboed “cell” (courtesy of David Culler, UCB)</vt:lpstr>
      <vt:lpstr>Wireless Bit Errors</vt:lpstr>
      <vt:lpstr>802.11</vt:lpstr>
      <vt:lpstr>802.11 Architecture</vt:lpstr>
      <vt:lpstr>Wireless Multiple Access Technique?</vt:lpstr>
      <vt:lpstr>Hidden Terminals</vt:lpstr>
      <vt:lpstr>Exposed Terminals</vt:lpstr>
      <vt:lpstr>Key Points</vt:lpstr>
      <vt:lpstr>Basic Collision Avoidance</vt:lpstr>
      <vt:lpstr>CSMA/CA -MA with Collision Avoidance</vt:lpstr>
      <vt:lpstr>CSMA/CA, con’t</vt:lpstr>
      <vt:lpstr>CSMA/CA, con’t</vt:lpstr>
      <vt:lpstr>RTS / CTS Protocols (CSMA/CA)</vt:lpstr>
      <vt:lpstr>Preventing Collisions Altogether</vt:lpstr>
      <vt:lpstr>Multi-Hop Wireless Ad Hoc Networks  (Courtesy of Tianbo Kuang and Carey Williamson University of Calgary)</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Wireless Multihop Networks</vt:lpstr>
      <vt:lpstr>The end of ISPs and telephone companies?</vt:lpstr>
      <vt:lpstr>Multi-Hop Wireless Ad Hoc Networks  (Courtesy of Tianbo Kuang and Carey Williamson University of Calgary)</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Multi-Hop Wireless Ad Hoc Networks</vt:lpstr>
      <vt:lpstr>Lesson</vt:lpstr>
      <vt:lpstr>Summary</vt:lpstr>
    </vt:vector>
  </TitlesOfParts>
  <Company>ICSI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122: Computer Networks</dc:title>
  <dc:creator>ybd</dc:creator>
  <cp:lastModifiedBy>Alefiya Hussain</cp:lastModifiedBy>
  <cp:revision>269</cp:revision>
  <cp:lastPrinted>2010-11-15T16:29:35Z</cp:lastPrinted>
  <dcterms:created xsi:type="dcterms:W3CDTF">2010-11-16T20:10:37Z</dcterms:created>
  <dcterms:modified xsi:type="dcterms:W3CDTF">2016-02-09T17:24:18Z</dcterms:modified>
</cp:coreProperties>
</file>