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 id="214748368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embeddedFontLst>
    <p:embeddedFont>
      <p:font typeface="Roboto"/>
      <p:regular r:id="rId21"/>
      <p:bold r:id="rId22"/>
      <p:italic r:id="rId23"/>
      <p:boldItalic r:id="rId24"/>
    </p:embeddedFont>
    <p:embeddedFont>
      <p:font typeface="Oswald Light"/>
      <p:regular r:id="rId25"/>
      <p:bold r:id="rId26"/>
    </p:embeddedFont>
    <p:embeddedFont>
      <p:font typeface="Work Sans Medium"/>
      <p:regular r:id="rId27"/>
      <p:bold r:id="rId28"/>
      <p:italic r:id="rId29"/>
      <p:boldItalic r:id="rId30"/>
    </p:embeddedFont>
    <p:embeddedFont>
      <p:font typeface="Work Sans"/>
      <p:regular r:id="rId31"/>
      <p:bold r:id="rId32"/>
      <p:italic r:id="rId33"/>
      <p:boldItalic r:id="rId34"/>
    </p:embeddedFont>
    <p:embeddedFont>
      <p:font typeface="Oswal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OswaldLight-bold.fntdata"/><Relationship Id="rId25" Type="http://schemas.openxmlformats.org/officeDocument/2006/relationships/font" Target="fonts/OswaldLight-regular.fntdata"/><Relationship Id="rId28" Type="http://schemas.openxmlformats.org/officeDocument/2006/relationships/font" Target="fonts/WorkSansMedium-bold.fntdata"/><Relationship Id="rId27" Type="http://schemas.openxmlformats.org/officeDocument/2006/relationships/font" Target="fonts/WorkSansMedium-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WorkSansMedium-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WorkSans-regular.fntdata"/><Relationship Id="rId30" Type="http://schemas.openxmlformats.org/officeDocument/2006/relationships/font" Target="fonts/WorkSansMedium-boldItalic.fntdata"/><Relationship Id="rId11" Type="http://schemas.openxmlformats.org/officeDocument/2006/relationships/slide" Target="slides/slide4.xml"/><Relationship Id="rId33" Type="http://schemas.openxmlformats.org/officeDocument/2006/relationships/font" Target="fonts/WorkSans-italic.fntdata"/><Relationship Id="rId10" Type="http://schemas.openxmlformats.org/officeDocument/2006/relationships/slide" Target="slides/slide3.xml"/><Relationship Id="rId32" Type="http://schemas.openxmlformats.org/officeDocument/2006/relationships/font" Target="fonts/WorkSans-bold.fntdata"/><Relationship Id="rId13" Type="http://schemas.openxmlformats.org/officeDocument/2006/relationships/slide" Target="slides/slide6.xml"/><Relationship Id="rId35" Type="http://schemas.openxmlformats.org/officeDocument/2006/relationships/font" Target="fonts/Oswald-regular.fntdata"/><Relationship Id="rId12" Type="http://schemas.openxmlformats.org/officeDocument/2006/relationships/slide" Target="slides/slide5.xml"/><Relationship Id="rId34" Type="http://schemas.openxmlformats.org/officeDocument/2006/relationships/font" Target="fonts/WorkSans-boldItalic.fntdata"/><Relationship Id="rId15" Type="http://schemas.openxmlformats.org/officeDocument/2006/relationships/slide" Target="slides/slide8.xml"/><Relationship Id="rId14" Type="http://schemas.openxmlformats.org/officeDocument/2006/relationships/slide" Target="slides/slide7.xml"/><Relationship Id="rId36" Type="http://schemas.openxmlformats.org/officeDocument/2006/relationships/font" Target="fonts/Oswald-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d684616c75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Today, we're here to talk about </a:t>
            </a:r>
            <a:r>
              <a:rPr b="1" lang="en">
                <a:solidFill>
                  <a:schemeClr val="dk1"/>
                </a:solidFill>
              </a:rPr>
              <a:t>AdaBoost, For our final project, we used different types of feature, such as </a:t>
            </a:r>
            <a:r>
              <a:rPr lang="en" sz="1400">
                <a:solidFill>
                  <a:srgbClr val="1B1B1B"/>
                </a:solidFill>
                <a:highlight>
                  <a:srgbClr val="FFFFFF"/>
                </a:highlight>
                <a:latin typeface="Times New Roman"/>
                <a:ea typeface="Times New Roman"/>
                <a:cs typeface="Times New Roman"/>
                <a:sym typeface="Times New Roman"/>
              </a:rPr>
              <a:t>the number of pages and the duration that the visitor visits or stays in the online shopping site. </a:t>
            </a:r>
            <a:r>
              <a:rPr b="1" lang="en">
                <a:solidFill>
                  <a:schemeClr val="dk1"/>
                </a:solidFill>
              </a:rPr>
              <a:t>to perform Binary classification using Adaboost </a:t>
            </a:r>
            <a:r>
              <a:rPr lang="en" sz="1200">
                <a:solidFill>
                  <a:srgbClr val="32414D"/>
                </a:solidFill>
                <a:highlight>
                  <a:srgbClr val="FFFFFF"/>
                </a:highlight>
                <a:latin typeface="Roboto"/>
                <a:ea typeface="Roboto"/>
                <a:cs typeface="Roboto"/>
                <a:sym typeface="Roboto"/>
              </a:rPr>
              <a:t>to predict the purchasing intentions of online shoppers </a:t>
            </a:r>
            <a:endParaRPr sz="1200">
              <a:solidFill>
                <a:srgbClr val="32414D"/>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32414D"/>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a:solidFill>
                  <a:schemeClr val="dk1"/>
                </a:solidFill>
              </a:rPr>
              <a:t>At its core, AdaBoost is a strong predictive model combined by multiple weak learners. </a:t>
            </a:r>
            <a:endParaRPr b="1">
              <a:solidFill>
                <a:schemeClr val="dk1"/>
              </a:solidFill>
            </a:endParaRPr>
          </a:p>
        </p:txBody>
      </p:sp>
      <p:sp>
        <p:nvSpPr>
          <p:cNvPr id="311" name="Google Shape;311;g2d684616c75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1d0f093e09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g31d0f093e09_2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d68528f23d_4_1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2d68528f23d_4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050">
                <a:solidFill>
                  <a:schemeClr val="dk1"/>
                </a:solidFill>
              </a:rPr>
              <a:t>Let’s rub up and talk about the interesting things we found about AdaBoost.</a:t>
            </a:r>
            <a:endParaRPr sz="1050">
              <a:solidFill>
                <a:schemeClr val="dk1"/>
              </a:solidFill>
            </a:endParaRPr>
          </a:p>
          <a:p>
            <a:pPr indent="0" lvl="0" marL="0" rtl="0" algn="l">
              <a:lnSpc>
                <a:spcPct val="115000"/>
              </a:lnSpc>
              <a:spcBef>
                <a:spcPts val="0"/>
              </a:spcBef>
              <a:spcAft>
                <a:spcPts val="0"/>
              </a:spcAft>
              <a:buSzPts val="1100"/>
              <a:buNone/>
            </a:pPr>
            <a:r>
              <a:rPr lang="en" sz="1050">
                <a:solidFill>
                  <a:schemeClr val="dk1"/>
                </a:solidFill>
              </a:rPr>
              <a:t>First, AdaBoost is error focusing and adaptive. It prioritizes correcting mistakes by iteratively updating weights for misclassified samples. This means the model focus on hard-to-classify points, making the model highly adaptive and robust. This allows the model to handle the imbalanced nature of the real-world dataset.</a:t>
            </a:r>
            <a:endParaRPr sz="1050">
              <a:solidFill>
                <a:schemeClr val="dk1"/>
              </a:solidFill>
            </a:endParaRPr>
          </a:p>
          <a:p>
            <a:pPr indent="0" lvl="0" marL="0" rtl="0" algn="l">
              <a:lnSpc>
                <a:spcPct val="115000"/>
              </a:lnSpc>
              <a:spcBef>
                <a:spcPts val="0"/>
              </a:spcBef>
              <a:spcAft>
                <a:spcPts val="0"/>
              </a:spcAft>
              <a:buSzPts val="1100"/>
              <a:buNone/>
            </a:pPr>
            <a:r>
              <a:rPr lang="en" sz="1050">
                <a:solidFill>
                  <a:schemeClr val="dk1"/>
                </a:solidFill>
              </a:rPr>
              <a:t>Second, AdaBoost is simple in concept but powerful in application. It combines weak learners, such as decision stumps, into a strong ensemble to achieve impressive results. It’s easy to implement and works effectively for both classification and regression problems. This has made AdaBoost perform well in our predicting task, even when using a relatively small number of estimators</a:t>
            </a:r>
            <a:endParaRPr sz="1050">
              <a:solidFill>
                <a:schemeClr val="dk1"/>
              </a:solidFill>
            </a:endParaRPr>
          </a:p>
          <a:p>
            <a:pPr indent="0" lvl="0" marL="0" rtl="0" algn="l">
              <a:lnSpc>
                <a:spcPct val="115000"/>
              </a:lnSpc>
              <a:spcBef>
                <a:spcPts val="0"/>
              </a:spcBef>
              <a:spcAft>
                <a:spcPts val="0"/>
              </a:spcAft>
              <a:buSzPts val="1100"/>
              <a:buNone/>
            </a:pPr>
            <a:r>
              <a:rPr lang="en" sz="1050">
                <a:solidFill>
                  <a:schemeClr val="dk1"/>
                </a:solidFill>
              </a:rPr>
              <a:t>Finally, AdaBoost is great at balancing bias and variance. In the early stages, when bias is high, the model focuses on reducing it by giving more weight to misclassified examples. As the model improves, this focus shifts toward balancing bias reduction with variance control, leading to a highly accurate classifier. This well-balanced nature helped mitigate overfitting while still capturing complex patterns in user behavior.</a:t>
            </a:r>
            <a:endParaRPr sz="1050">
              <a:solidFill>
                <a:schemeClr val="dk1"/>
              </a:solidFill>
            </a:endParaRPr>
          </a:p>
          <a:p>
            <a:pPr indent="0" lvl="0" marL="0" rtl="0" algn="l">
              <a:lnSpc>
                <a:spcPct val="115000"/>
              </a:lnSpc>
              <a:spcBef>
                <a:spcPts val="0"/>
              </a:spcBef>
              <a:spcAft>
                <a:spcPts val="0"/>
              </a:spcAft>
              <a:buSzPts val="1100"/>
              <a:buNone/>
            </a:pPr>
            <a:r>
              <a:rPr lang="en" sz="1050">
                <a:solidFill>
                  <a:schemeClr val="dk1"/>
                </a:solidFill>
              </a:rPr>
              <a:t>So, these make it an elegant and effective algorithm.</a:t>
            </a:r>
            <a:endParaRPr sz="105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d68528f23d_4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050">
                <a:solidFill>
                  <a:schemeClr val="dk1"/>
                </a:solidFill>
              </a:rPr>
              <a:t>However, implementing AdaBoost also comes with some challenges. Let’s take a closer look at these.</a:t>
            </a:r>
            <a:endParaRPr sz="105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50">
                <a:solidFill>
                  <a:schemeClr val="dk1"/>
                </a:solidFill>
              </a:rPr>
              <a:t>The first challenge is sensitivity to noise.</a:t>
            </a:r>
            <a:br>
              <a:rPr lang="en" sz="1050">
                <a:solidFill>
                  <a:schemeClr val="dk1"/>
                </a:solidFill>
              </a:rPr>
            </a:br>
            <a:r>
              <a:rPr lang="en" sz="1050">
                <a:solidFill>
                  <a:schemeClr val="dk1"/>
                </a:solidFill>
              </a:rPr>
              <a:t>Misclassified samples are given higher weights. If these misclassified samples are noise or outliers, their influence can overly affect the model and lead to poor performance. To mitigate this, it’s essential for us to carefully preprocess the data.</a:t>
            </a:r>
            <a:endParaRPr sz="105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50">
                <a:solidFill>
                  <a:schemeClr val="dk1"/>
                </a:solidFill>
              </a:rPr>
              <a:t>The second challenge is computational intensity.</a:t>
            </a:r>
            <a:br>
              <a:rPr lang="en" sz="1050">
                <a:solidFill>
                  <a:schemeClr val="dk1"/>
                </a:solidFill>
              </a:rPr>
            </a:br>
            <a:r>
              <a:rPr lang="en" sz="1050">
                <a:solidFill>
                  <a:schemeClr val="dk1"/>
                </a:solidFill>
              </a:rPr>
              <a:t>AdaBoost requires sequential training of multiple weak learners, which can be slow when dealing with large datasets or complex base learners. This sequential nature also makes it less parallelizable than other ensemble methods.</a:t>
            </a:r>
            <a:endParaRPr sz="105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1050">
                <a:solidFill>
                  <a:schemeClr val="dk1"/>
                </a:solidFill>
              </a:rPr>
              <a:t>Finally,parameter tuning can be tricky.</a:t>
            </a:r>
            <a:br>
              <a:rPr lang="en" sz="1050">
                <a:solidFill>
                  <a:schemeClr val="dk1"/>
                </a:solidFill>
              </a:rPr>
            </a:br>
            <a:r>
              <a:rPr lang="en" sz="1050">
                <a:solidFill>
                  <a:schemeClr val="dk1"/>
                </a:solidFill>
              </a:rPr>
              <a:t>It requires careful tuning of hyperparameters, such as the number of iterations and learning rate. If the number of iterations is too low, the model underfits, failing to capture the data's patterns. On the other hand, too many iterations can lead to overfitting, especially when weak learners are overly complex. Therefore, extensive testing and validation are required to strike the right balance.</a:t>
            </a:r>
            <a:endParaRPr sz="1050">
              <a:solidFill>
                <a:schemeClr val="dk1"/>
              </a:solidFill>
            </a:endParaRPr>
          </a:p>
          <a:p>
            <a:pPr indent="0" lvl="0" marL="0" rtl="0" algn="just">
              <a:lnSpc>
                <a:spcPct val="115000"/>
              </a:lnSpc>
              <a:spcBef>
                <a:spcPts val="0"/>
              </a:spcBef>
              <a:spcAft>
                <a:spcPts val="0"/>
              </a:spcAft>
              <a:buSzPts val="1100"/>
              <a:buNone/>
            </a:pPr>
            <a:r>
              <a:rPr lang="en" sz="1050">
                <a:solidFill>
                  <a:schemeClr val="dk1"/>
                </a:solidFill>
              </a:rPr>
              <a:t>In conclusion, while AdaBoost is powerful, these challenges highlight the importance of thoughtful implementation.</a:t>
            </a:r>
            <a:endParaRPr/>
          </a:p>
        </p:txBody>
      </p:sp>
      <p:sp>
        <p:nvSpPr>
          <p:cNvPr id="518" name="Google Shape;518;g2d68528f23d_4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1e63deed8c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31e63deed8c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1ccc0246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1ccc0246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So How Does AdaBoost Work?</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break it down step by step. first All samples are initialized with equal weights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AdaBoost starts by training a weak learner, in our case, the decision stump. which is just a very basic</a:t>
            </a:r>
            <a:r>
              <a:rPr b="1" lang="en">
                <a:solidFill>
                  <a:schemeClr val="dk1"/>
                </a:solidFill>
              </a:rPr>
              <a:t> decision tree</a:t>
            </a:r>
            <a:r>
              <a:rPr lang="en">
                <a:solidFill>
                  <a:schemeClr val="dk1"/>
                </a:solidFill>
              </a:rPr>
              <a:t> with a single decision boundary. While these learners are individually weak, they form the foundation of iterative improvement process.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Once the weak learner is trained, it assigns the </a:t>
            </a:r>
            <a:r>
              <a:rPr b="1" lang="en">
                <a:solidFill>
                  <a:schemeClr val="dk1"/>
                </a:solidFill>
              </a:rPr>
              <a:t>weight</a:t>
            </a:r>
            <a:r>
              <a:rPr lang="en">
                <a:solidFill>
                  <a:schemeClr val="dk1"/>
                </a:solidFill>
              </a:rPr>
              <a:t> based on its accuracy. Learners with smaller errors get larger weights, emphasizing their contribution to the overall model. This weighting mechanism allows AdaBoost to focus on the strengths of each learner while minimizing their individual weaknesses.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Next, AdaBoost shifts its attention to the </a:t>
            </a:r>
            <a:r>
              <a:rPr b="1" lang="en">
                <a:solidFill>
                  <a:schemeClr val="dk1"/>
                </a:solidFill>
              </a:rPr>
              <a:t>misclassified samples and update the weights accordingly</a:t>
            </a:r>
            <a:r>
              <a:rPr lang="en">
                <a:solidFill>
                  <a:schemeClr val="dk1"/>
                </a:solidFill>
              </a:rPr>
              <a:t>. It increases the weights of these difficult examples so that the next weak learner will pay more attention to them. This process ensures that each new learner improves on the weaknesses of the previous ones to refine the model.</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Finally, all the weak learners are combined into a single, strong model. Each weak learner contributes to the final prediction, weighted by its performance. This weighted combination creates a complex decision boundary, enabling AdaBoost to handle challenging, non-linear datasets.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AdaBoost, the </a:t>
            </a:r>
            <a:r>
              <a:rPr b="1" lang="en">
                <a:solidFill>
                  <a:schemeClr val="dk1"/>
                </a:solidFill>
              </a:rPr>
              <a:t>number of iteration </a:t>
            </a:r>
            <a:r>
              <a:rPr lang="en">
                <a:solidFill>
                  <a:schemeClr val="dk1"/>
                </a:solidFill>
              </a:rPr>
              <a:t>is crucial for managing the bias-variance tradeoff:</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If TT is </a:t>
            </a:r>
            <a:r>
              <a:rPr b="1" lang="en">
                <a:solidFill>
                  <a:schemeClr val="dk1"/>
                </a:solidFill>
              </a:rPr>
              <a:t>too low</a:t>
            </a:r>
            <a:r>
              <a:rPr lang="en">
                <a:solidFill>
                  <a:schemeClr val="dk1"/>
                </a:solidFill>
              </a:rPr>
              <a:t>, the model will have high bias and underfit the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TT is </a:t>
            </a:r>
            <a:r>
              <a:rPr b="1" lang="en">
                <a:solidFill>
                  <a:schemeClr val="dk1"/>
                </a:solidFill>
              </a:rPr>
              <a:t>too high</a:t>
            </a:r>
            <a:r>
              <a:rPr lang="en">
                <a:solidFill>
                  <a:schemeClr val="dk1"/>
                </a:solidFill>
              </a:rPr>
              <a:t>, the model will have high variance and overfit.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1ccc0246c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1ccc0246c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that we’ve covered the process, let’s talk about what makes AdaBoost so powerful:</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Simplicity and Flexibility</a:t>
            </a:r>
            <a:br>
              <a:rPr b="1" lang="en">
                <a:solidFill>
                  <a:schemeClr val="dk1"/>
                </a:solidFill>
              </a:rPr>
            </a:br>
            <a:r>
              <a:rPr lang="en">
                <a:solidFill>
                  <a:schemeClr val="dk1"/>
                </a:solidFill>
              </a:rPr>
              <a:t>AdaBoost is simple to implement and highly flexible. It can work with various weak learners,and decision stumps are a popular choice.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Second</a:t>
            </a:r>
            <a:br>
              <a:rPr b="1" lang="en">
                <a:solidFill>
                  <a:schemeClr val="dk1"/>
                </a:solidFill>
              </a:rPr>
            </a:br>
            <a:r>
              <a:rPr lang="en">
                <a:solidFill>
                  <a:schemeClr val="dk1"/>
                </a:solidFill>
              </a:rPr>
              <a:t>By combining multiple simple learners, AdaBoost can effectively create complex decision boundaries, allowing it to handle non-linear problems that other algorithms might struggle with.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Most importantly, </a:t>
            </a:r>
            <a:br>
              <a:rPr b="1" lang="en">
                <a:solidFill>
                  <a:schemeClr val="dk1"/>
                </a:solidFill>
              </a:rPr>
            </a:br>
            <a:r>
              <a:rPr lang="en">
                <a:solidFill>
                  <a:schemeClr val="dk1"/>
                </a:solidFill>
              </a:rPr>
              <a:t>When properly tuned, AdaBoost can avoid overfitting, by balance through the </a:t>
            </a:r>
            <a:r>
              <a:rPr b="1" lang="en">
                <a:solidFill>
                  <a:schemeClr val="dk1"/>
                </a:solidFill>
              </a:rPr>
              <a:t>bias-variance tradeoff</a:t>
            </a:r>
            <a:r>
              <a:rPr lang="en">
                <a:solidFill>
                  <a:schemeClr val="dk1"/>
                </a:solidFill>
              </a:rPr>
              <a:t>, gradually increasing complexity with each boosting round.</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However, like any algorithm, AdaBoost has its limitations: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First,</a:t>
            </a:r>
            <a:br>
              <a:rPr b="1" lang="en">
                <a:solidFill>
                  <a:schemeClr val="dk1"/>
                </a:solidFill>
              </a:rPr>
            </a:br>
            <a:r>
              <a:rPr lang="en">
                <a:solidFill>
                  <a:schemeClr val="dk1"/>
                </a:solidFill>
              </a:rPr>
              <a:t>AdaBoost’s weighting mechanism makes it sensitive to noisy data. If misclassified samples are actually outliers, they may </a:t>
            </a:r>
            <a:r>
              <a:rPr b="1" lang="en">
                <a:solidFill>
                  <a:schemeClr val="dk1"/>
                </a:solidFill>
              </a:rPr>
              <a:t>disproportionately influence</a:t>
            </a:r>
            <a:r>
              <a:rPr lang="en">
                <a:solidFill>
                  <a:schemeClr val="dk1"/>
                </a:solidFill>
              </a:rPr>
              <a:t> the model, reducing its overall performance.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it is also computationally </a:t>
            </a:r>
            <a:r>
              <a:rPr lang="en">
                <a:solidFill>
                  <a:schemeClr val="dk1"/>
                </a:solidFill>
              </a:rPr>
              <a:t>expensive</a:t>
            </a:r>
            <a:r>
              <a:rPr b="1" lang="en">
                <a:solidFill>
                  <a:schemeClr val="dk1"/>
                </a:solidFill>
              </a:rPr>
              <a:t> because of its </a:t>
            </a:r>
            <a:r>
              <a:rPr lang="en">
                <a:solidFill>
                  <a:schemeClr val="dk1"/>
                </a:solidFill>
              </a:rPr>
              <a:t> iterative nature, especially for large datasets or complex weak learners.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Lastly, </a:t>
            </a:r>
            <a:r>
              <a:rPr lang="en">
                <a:solidFill>
                  <a:schemeClr val="dk1"/>
                </a:solidFill>
              </a:rPr>
              <a:t>The effectiveness of AdaBoost depends heavily on the quality of the weak learners. If the weak learners are too simple, the model may fail to perform well. On the other hand, overly complex weak learners can lead to overfitting.</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68528f23d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g2d68528f23d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68528f23d_4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Representation:</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 AdaBoost uses simple, weak models called Decision Stumps as the building blocks.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 The final AdaBoost model is a weighted sum of the predictions from all the weak Stumps.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 Stumps with smaller errors get higher weights, contributing more to the final prediction.</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Loss Function:</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 AdaBoost uses the Exponential Loss function, which places more emphasis on large mistakes than small errors.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SzPts val="1100"/>
              <a:buNone/>
            </a:pPr>
            <a:r>
              <a:rPr lang="en" sz="1200">
                <a:solidFill>
                  <a:schemeClr val="dk1"/>
                </a:solidFill>
                <a:highlight>
                  <a:schemeClr val="lt1"/>
                </a:highlight>
                <a:latin typeface="Roboto"/>
                <a:ea typeface="Roboto"/>
                <a:cs typeface="Roboto"/>
                <a:sym typeface="Roboto"/>
              </a:rPr>
              <a:t>- Minimizing this loss encourages the model to focus on correcting the significant errors made by the weak learners.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SzPts val="1100"/>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SzPts val="1100"/>
              <a:buNone/>
            </a:pPr>
            <a:r>
              <a:rPr lang="en" sz="1200">
                <a:solidFill>
                  <a:schemeClr val="dk1"/>
                </a:solidFill>
                <a:highlight>
                  <a:schemeClr val="lt1"/>
                </a:highlight>
                <a:latin typeface="Courier New"/>
                <a:ea typeface="Courier New"/>
                <a:cs typeface="Courier New"/>
                <a:sym typeface="Courier New"/>
              </a:rPr>
              <a:t>Mathematically, the Exponential Loss is defined as L(H) = Σ_i exp(-y_i * H(x_i)), where y_i is the true label and H(x_i) is the predicted label for the i-th training example. The exponential term ensures that examples that are misclassified by a large margin contribute much more to the overall loss than those that are classified correctly or have small errors.</a:t>
            </a:r>
            <a:endParaRPr sz="12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SzPts val="1100"/>
              <a:buNone/>
            </a:pPr>
            <a:r>
              <a:t/>
            </a:r>
            <a:endParaRPr sz="1200">
              <a:solidFill>
                <a:schemeClr val="dk1"/>
              </a:solidFill>
              <a:highlight>
                <a:schemeClr val="lt1"/>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Courier New"/>
                <a:ea typeface="Courier New"/>
                <a:cs typeface="Courier New"/>
                <a:sym typeface="Courier New"/>
              </a:rPr>
              <a:t>By minimizing this Exponential Loss, AdaBoost encourages the model to focus on correcting those large mistakes made by the weak learners.</a:t>
            </a:r>
            <a:endParaRPr sz="14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Optimizer:</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 The Optimizer adjusts the weights of the weak classifiers and training samples to minimize the overall error.</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 For weak classifiers, higher weights are assigned to those with smaller errors.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 For training samples, higher weights are given to those consistently misclassified by the weak learners.</a:t>
            </a:r>
            <a:endParaRPr sz="12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highlight>
                  <a:schemeClr val="lt1"/>
                </a:highlight>
                <a:latin typeface="Roboto"/>
                <a:ea typeface="Roboto"/>
                <a:cs typeface="Roboto"/>
                <a:sym typeface="Roboto"/>
              </a:rPr>
              <a:t>- The key idea is the "binding normalization factor (Z_t)", which ensures the weights are properly normalized.</a:t>
            </a:r>
            <a:endParaRPr sz="12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Equations:</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1. The input data is represented as x ∈ ℝ^d, and the labels are y ∈ {1, -1}.</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2. The final AdaBoost model is H(x) = sign(Σ_m w_m * h_m(x)), where w_m is the weight of the m-th weak learner.</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3. The weight w_m is calculated as 1/2 * ln((1-ε_m)/ε_m), where ε_m is the error rate of the m-th weak learner.</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200">
                <a:solidFill>
                  <a:schemeClr val="dk1"/>
                </a:solidFill>
                <a:highlight>
                  <a:schemeClr val="lt1"/>
                </a:highlight>
                <a:latin typeface="Roboto"/>
                <a:ea typeface="Roboto"/>
                <a:cs typeface="Roboto"/>
                <a:sym typeface="Roboto"/>
              </a:rPr>
              <a:t>4. The overall loss function is L(H) = Σ_i exp(-y_i * H(x_i)).</a:t>
            </a:r>
            <a:endParaRPr sz="12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00">
              <a:solidFill>
                <a:schemeClr val="dk1"/>
              </a:solidFill>
              <a:highlight>
                <a:schemeClr val="lt1"/>
              </a:highlight>
              <a:latin typeface="Courier New"/>
              <a:ea typeface="Courier New"/>
              <a:cs typeface="Courier New"/>
              <a:sym typeface="Courier New"/>
            </a:endParaRPr>
          </a:p>
        </p:txBody>
      </p:sp>
      <p:sp>
        <p:nvSpPr>
          <p:cNvPr id="356" name="Google Shape;356;g2d68528f23d_4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d68528f23d_4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highlight>
                  <a:schemeClr val="lt1"/>
                </a:highlight>
                <a:latin typeface="Roboto"/>
                <a:ea typeface="Roboto"/>
                <a:cs typeface="Roboto"/>
                <a:sym typeface="Roboto"/>
              </a:rPr>
              <a:t>Normalization of Weights:</a:t>
            </a:r>
            <a:endParaRPr sz="13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1"/>
                </a:highlight>
                <a:latin typeface="Roboto"/>
                <a:ea typeface="Roboto"/>
                <a:cs typeface="Roboto"/>
                <a:sym typeface="Roboto"/>
              </a:rPr>
              <a:t>- This step ensures the weight updates are correctly scaled and prevents the weights from growing too large.</a:t>
            </a:r>
            <a:endParaRPr sz="1300">
              <a:solidFill>
                <a:schemeClr val="dk1"/>
              </a:solidFill>
              <a:highlight>
                <a:schemeClr val="lt1"/>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300">
                <a:solidFill>
                  <a:schemeClr val="dk1"/>
                </a:solidFill>
                <a:highlight>
                  <a:schemeClr val="lt1"/>
                </a:highlight>
                <a:latin typeface="Roboto"/>
                <a:ea typeface="Roboto"/>
                <a:cs typeface="Roboto"/>
                <a:sym typeface="Roboto"/>
              </a:rPr>
              <a:t>- The normalization factor is Z_t = 1/m * Σ_i e^(-y_i * f_t(x_i)), where m is the number of samples, y_i is the true label, and f_t(x_i) is the prediction of the t-th weak classifier.</a:t>
            </a:r>
            <a:endParaRPr sz="13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00">
                <a:solidFill>
                  <a:schemeClr val="dk1"/>
                </a:solidFill>
                <a:highlight>
                  <a:schemeClr val="lt1"/>
                </a:highlight>
                <a:latin typeface="Roboto"/>
                <a:ea typeface="Roboto"/>
                <a:cs typeface="Roboto"/>
                <a:sym typeface="Roboto"/>
              </a:rPr>
              <a:t>- Normalizing the weights helps the AdaBoost algorithm converge and maintain numerical stability</a:t>
            </a:r>
            <a:endParaRPr sz="13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200">
                <a:solidFill>
                  <a:schemeClr val="dk1"/>
                </a:solidFill>
                <a:highlight>
                  <a:schemeClr val="lt1"/>
                </a:highlight>
                <a:latin typeface="Courier New"/>
                <a:ea typeface="Courier New"/>
                <a:cs typeface="Courier New"/>
                <a:sym typeface="Courier New"/>
              </a:rPr>
              <a:t>This normalization step serves two key purposes:</a:t>
            </a:r>
            <a:endParaRPr sz="12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t/>
            </a:r>
            <a:endParaRPr sz="12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solidFill>
                  <a:schemeClr val="dk1"/>
                </a:solidFill>
                <a:highlight>
                  <a:schemeClr val="lt1"/>
                </a:highlight>
                <a:latin typeface="Courier New"/>
                <a:ea typeface="Courier New"/>
                <a:cs typeface="Courier New"/>
                <a:sym typeface="Courier New"/>
              </a:rPr>
              <a:t>1. Ensuring the Weights are Properly Scaled: After the Optimizer adjusts the weights, the normalization step ensures that the weight updates are correctly scaled. This prevents underflow or overflow errors that could arise from using extremely large or small weight values.</a:t>
            </a:r>
            <a:endParaRPr sz="1200">
              <a:solidFill>
                <a:schemeClr val="dk1"/>
              </a:solidFill>
              <a:highlight>
                <a:schemeClr val="lt1"/>
              </a:highlight>
              <a:latin typeface="Courier New"/>
              <a:ea typeface="Courier New"/>
              <a:cs typeface="Courier New"/>
              <a:sym typeface="Courier New"/>
            </a:endParaRPr>
          </a:p>
          <a:p>
            <a:pPr indent="0" lvl="0" marL="0" rtl="0" algn="l">
              <a:lnSpc>
                <a:spcPct val="100000"/>
              </a:lnSpc>
              <a:spcBef>
                <a:spcPts val="0"/>
              </a:spcBef>
              <a:spcAft>
                <a:spcPts val="0"/>
              </a:spcAft>
              <a:buSzPts val="1100"/>
              <a:buNone/>
            </a:pPr>
            <a:r>
              <a:rPr lang="en" sz="1200">
                <a:solidFill>
                  <a:schemeClr val="dk1"/>
                </a:solidFill>
                <a:highlight>
                  <a:schemeClr val="lt1"/>
                </a:highlight>
                <a:latin typeface="Courier New"/>
                <a:ea typeface="Courier New"/>
                <a:cs typeface="Courier New"/>
                <a:sym typeface="Courier New"/>
              </a:rPr>
              <a:t>2. Preventing the Weights from Growing Too Large: Without normalization, the weights could continue to grow larger and larger with each iteration, leading to numerical instability in the overall model. The normalization step helps keep the weights within a reasonable range, maintaining the stability of the AdaBoost algorithm</a:t>
            </a:r>
            <a:r>
              <a:rPr lang="en" sz="1400">
                <a:solidFill>
                  <a:schemeClr val="dk1"/>
                </a:solidFill>
                <a:highlight>
                  <a:schemeClr val="lt1"/>
                </a:highlight>
                <a:latin typeface="Roboto"/>
                <a:ea typeface="Roboto"/>
                <a:cs typeface="Roboto"/>
                <a:sym typeface="Roboto"/>
              </a:rPr>
              <a:t>.</a:t>
            </a:r>
            <a:endParaRPr sz="14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00">
              <a:solidFill>
                <a:schemeClr val="dk1"/>
              </a:solidFill>
              <a:highlight>
                <a:schemeClr val="lt1"/>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00">
              <a:solidFill>
                <a:schemeClr val="dk1"/>
              </a:solidFill>
              <a:highlight>
                <a:schemeClr val="lt1"/>
              </a:highlight>
              <a:latin typeface="Roboto"/>
              <a:ea typeface="Roboto"/>
              <a:cs typeface="Roboto"/>
              <a:sym typeface="Roboto"/>
            </a:endParaRPr>
          </a:p>
        </p:txBody>
      </p:sp>
      <p:sp>
        <p:nvSpPr>
          <p:cNvPr id="380" name="Google Shape;380;g2d68528f23d_4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1d0f093e09_2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g31d0f093e09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d0f093e09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g31d0f093e09_2_1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d69a027c33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2" name="Google Shape;482;g2d69a027c33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idx="1" type="subTitle"/>
          </p:nvPr>
        </p:nvSpPr>
        <p:spPr>
          <a:xfrm>
            <a:off x="1206304" y="3384282"/>
            <a:ext cx="6479700" cy="6750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Clr>
                <a:schemeClr val="dk1"/>
              </a:buClr>
              <a:buSzPts val="1400"/>
              <a:buNone/>
              <a:defRPr sz="1400"/>
            </a:lvl1pPr>
            <a:lvl2pPr lvl="1" algn="ctr">
              <a:lnSpc>
                <a:spcPct val="120000"/>
              </a:lnSpc>
              <a:spcBef>
                <a:spcPts val="400"/>
              </a:spcBef>
              <a:spcAft>
                <a:spcPts val="0"/>
              </a:spcAft>
              <a:buClr>
                <a:schemeClr val="dk1"/>
              </a:buClr>
              <a:buSzPts val="1500"/>
              <a:buNone/>
              <a:defRPr sz="1500"/>
            </a:lvl2pPr>
            <a:lvl3pPr lvl="2" algn="ctr">
              <a:lnSpc>
                <a:spcPct val="120000"/>
              </a:lnSpc>
              <a:spcBef>
                <a:spcPts val="400"/>
              </a:spcBef>
              <a:spcAft>
                <a:spcPts val="0"/>
              </a:spcAft>
              <a:buClr>
                <a:schemeClr val="dk1"/>
              </a:buClr>
              <a:buSzPts val="1400"/>
              <a:buNone/>
              <a:defRPr sz="1400"/>
            </a:lvl3pPr>
            <a:lvl4pPr lvl="3" algn="ctr">
              <a:lnSpc>
                <a:spcPct val="120000"/>
              </a:lnSpc>
              <a:spcBef>
                <a:spcPts val="400"/>
              </a:spcBef>
              <a:spcAft>
                <a:spcPts val="0"/>
              </a:spcAft>
              <a:buClr>
                <a:schemeClr val="dk1"/>
              </a:buClr>
              <a:buSzPts val="1200"/>
              <a:buNone/>
              <a:defRPr sz="1200"/>
            </a:lvl4pPr>
            <a:lvl5pPr lvl="4" algn="ctr">
              <a:lnSpc>
                <a:spcPct val="12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 name="Google Shape;14;p2"/>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 name="Google Shape;15;p2"/>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 name="Google Shape;16;p2"/>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txBox="1"/>
          <p:nvPr>
            <p:ph type="ctrTitle"/>
          </p:nvPr>
        </p:nvSpPr>
        <p:spPr>
          <a:xfrm>
            <a:off x="1206304" y="1290663"/>
            <a:ext cx="6479700" cy="205110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2400"/>
              <a:buFont typeface="Oswal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1218254" y="941379"/>
            <a:ext cx="6972900" cy="78810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1"/>
          <p:cNvSpPr txBox="1"/>
          <p:nvPr>
            <p:ph idx="1" type="body"/>
          </p:nvPr>
        </p:nvSpPr>
        <p:spPr>
          <a:xfrm rot="5400000">
            <a:off x="3484413" y="-451449"/>
            <a:ext cx="2440800" cy="69729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6" name="Google Shape;76;p11"/>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1"/>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1"/>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5988902" y="1916847"/>
            <a:ext cx="3075600" cy="136320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2"/>
          <p:cNvSpPr txBox="1"/>
          <p:nvPr>
            <p:ph idx="1" type="body"/>
          </p:nvPr>
        </p:nvSpPr>
        <p:spPr>
          <a:xfrm rot="5400000">
            <a:off x="2389621" y="-319353"/>
            <a:ext cx="3075600" cy="58356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2"/>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2"/>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2"/>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CUSTOM_1">
    <p:bg>
      <p:bgPr>
        <a:solidFill>
          <a:schemeClr val="accent1"/>
        </a:solidFill>
      </p:bgPr>
    </p:bg>
    <p:spTree>
      <p:nvGrpSpPr>
        <p:cNvPr id="85" name="Shape 85"/>
        <p:cNvGrpSpPr/>
        <p:nvPr/>
      </p:nvGrpSpPr>
      <p:grpSpPr>
        <a:xfrm>
          <a:off x="0" y="0"/>
          <a:ext cx="0" cy="0"/>
          <a:chOff x="0" y="0"/>
          <a:chExt cx="0" cy="0"/>
        </a:xfrm>
      </p:grpSpPr>
      <p:grpSp>
        <p:nvGrpSpPr>
          <p:cNvPr id="86" name="Google Shape;86;p13"/>
          <p:cNvGrpSpPr/>
          <p:nvPr/>
        </p:nvGrpSpPr>
        <p:grpSpPr>
          <a:xfrm>
            <a:off x="4999086" y="314238"/>
            <a:ext cx="3867278" cy="5117184"/>
            <a:chOff x="4999086" y="314238"/>
            <a:chExt cx="3867278" cy="5117184"/>
          </a:xfrm>
        </p:grpSpPr>
        <p:sp>
          <p:nvSpPr>
            <p:cNvPr id="87" name="Google Shape;87;p13"/>
            <p:cNvSpPr/>
            <p:nvPr/>
          </p:nvSpPr>
          <p:spPr>
            <a:xfrm rot="-2279872">
              <a:off x="5390488" y="3101850"/>
              <a:ext cx="1938496" cy="1938444"/>
            </a:xfrm>
            <a:prstGeom prst="star4">
              <a:avLst>
                <a:gd fmla="val 2731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88" name="Google Shape;88;p13"/>
            <p:cNvSpPr/>
            <p:nvPr/>
          </p:nvSpPr>
          <p:spPr>
            <a:xfrm rot="-9001516">
              <a:off x="6992089" y="433587"/>
              <a:ext cx="1242950" cy="2861501"/>
            </a:xfrm>
            <a:prstGeom prst="trapezoid">
              <a:avLst>
                <a:gd fmla="val 16489"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grpSp>
      <p:sp>
        <p:nvSpPr>
          <p:cNvPr id="89" name="Google Shape;89;p13"/>
          <p:cNvSpPr txBox="1"/>
          <p:nvPr>
            <p:ph type="title"/>
          </p:nvPr>
        </p:nvSpPr>
        <p:spPr>
          <a:xfrm>
            <a:off x="328350" y="991800"/>
            <a:ext cx="8487300" cy="3159900"/>
          </a:xfrm>
          <a:prstGeom prst="rect">
            <a:avLst/>
          </a:prstGeom>
        </p:spPr>
        <p:txBody>
          <a:bodyPr anchorCtr="0" anchor="ctr" bIns="34275" lIns="68575" spcFirstLastPara="1" rIns="68575" wrap="square" tIns="34275">
            <a:normAutofit/>
          </a:bodyPr>
          <a:lstStyle>
            <a:lvl1pPr lvl="0" algn="ctr">
              <a:spcBef>
                <a:spcPts val="0"/>
              </a:spcBef>
              <a:spcAft>
                <a:spcPts val="0"/>
              </a:spcAft>
              <a:buSzPts val="2100"/>
              <a:buNone/>
              <a:defRPr/>
            </a:lvl1pPr>
            <a:lvl2pPr lvl="1" algn="ctr">
              <a:spcBef>
                <a:spcPts val="0"/>
              </a:spcBef>
              <a:spcAft>
                <a:spcPts val="0"/>
              </a:spcAft>
              <a:buSzPts val="1100"/>
              <a:buNone/>
              <a:defRPr/>
            </a:lvl2pPr>
            <a:lvl3pPr lvl="2" algn="ctr">
              <a:spcBef>
                <a:spcPts val="0"/>
              </a:spcBef>
              <a:spcAft>
                <a:spcPts val="0"/>
              </a:spcAft>
              <a:buSzPts val="1100"/>
              <a:buNone/>
              <a:defRPr/>
            </a:lvl3pPr>
            <a:lvl4pPr lvl="3" algn="ctr">
              <a:spcBef>
                <a:spcPts val="0"/>
              </a:spcBef>
              <a:spcAft>
                <a:spcPts val="0"/>
              </a:spcAft>
              <a:buSzPts val="1100"/>
              <a:buNone/>
              <a:defRPr/>
            </a:lvl4pPr>
            <a:lvl5pPr lvl="4" algn="ctr">
              <a:spcBef>
                <a:spcPts val="0"/>
              </a:spcBef>
              <a:spcAft>
                <a:spcPts val="0"/>
              </a:spcAft>
              <a:buSzPts val="1100"/>
              <a:buNone/>
              <a:defRPr/>
            </a:lvl5pPr>
            <a:lvl6pPr lvl="5" algn="ctr">
              <a:spcBef>
                <a:spcPts val="0"/>
              </a:spcBef>
              <a:spcAft>
                <a:spcPts val="0"/>
              </a:spcAft>
              <a:buSzPts val="1100"/>
              <a:buNone/>
              <a:defRPr/>
            </a:lvl6pPr>
            <a:lvl7pPr lvl="6" algn="ctr">
              <a:spcBef>
                <a:spcPts val="0"/>
              </a:spcBef>
              <a:spcAft>
                <a:spcPts val="0"/>
              </a:spcAft>
              <a:buSzPts val="1100"/>
              <a:buNone/>
              <a:defRPr/>
            </a:lvl7pPr>
            <a:lvl8pPr lvl="7" algn="ctr">
              <a:spcBef>
                <a:spcPts val="0"/>
              </a:spcBef>
              <a:spcAft>
                <a:spcPts val="0"/>
              </a:spcAft>
              <a:buSzPts val="1100"/>
              <a:buNone/>
              <a:defRPr/>
            </a:lvl8pPr>
            <a:lvl9pPr lvl="8" algn="ctr">
              <a:spcBef>
                <a:spcPts val="0"/>
              </a:spcBef>
              <a:spcAft>
                <a:spcPts val="0"/>
              </a:spcAft>
              <a:buSzPts val="1100"/>
              <a:buNone/>
              <a:defRPr/>
            </a:lvl9pPr>
          </a:lstStyle>
          <a:p/>
        </p:txBody>
      </p:sp>
      <p:sp>
        <p:nvSpPr>
          <p:cNvPr id="90" name="Google Shape;90;p13"/>
          <p:cNvSpPr txBox="1"/>
          <p:nvPr>
            <p:ph idx="1" type="subTitle"/>
          </p:nvPr>
        </p:nvSpPr>
        <p:spPr>
          <a:xfrm>
            <a:off x="1568850" y="3519600"/>
            <a:ext cx="6006300" cy="503100"/>
          </a:xfrm>
          <a:prstGeom prst="rect">
            <a:avLst/>
          </a:prstGeom>
        </p:spPr>
        <p:txBody>
          <a:bodyPr anchorCtr="0" anchor="t" bIns="34275" lIns="68575" spcFirstLastPara="1" rIns="68575" wrap="square" tIns="34275">
            <a:normAutofit/>
          </a:bodyPr>
          <a:lstStyle>
            <a:lvl1pPr lvl="0" algn="ctr">
              <a:spcBef>
                <a:spcPts val="800"/>
              </a:spcBef>
              <a:spcAft>
                <a:spcPts val="0"/>
              </a:spcAft>
              <a:buSzPts val="2800"/>
              <a:buFont typeface="Work Sans"/>
              <a:buNone/>
              <a:defRPr sz="2800">
                <a:latin typeface="Work Sans"/>
                <a:ea typeface="Work Sans"/>
                <a:cs typeface="Work Sans"/>
                <a:sym typeface="Work Sans"/>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91" name="Google Shape;91;p13"/>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txBox="1"/>
          <p:nvPr>
            <p:ph idx="2" type="subTitle"/>
          </p:nvPr>
        </p:nvSpPr>
        <p:spPr>
          <a:xfrm rot="5400000">
            <a:off x="-635125" y="716225"/>
            <a:ext cx="1616400" cy="348000"/>
          </a:xfrm>
          <a:prstGeom prst="rect">
            <a:avLst/>
          </a:prstGeom>
        </p:spPr>
        <p:txBody>
          <a:bodyPr anchorCtr="0" anchor="ctr" bIns="34275" lIns="68575" spcFirstLastPara="1" rIns="68575" wrap="square" tIns="34275">
            <a:normAutofit/>
          </a:bodyPr>
          <a:lstStyle>
            <a:lvl1pPr lvl="0">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93" name="Google Shape;93;p13"/>
          <p:cNvSpPr txBox="1"/>
          <p:nvPr>
            <p:ph idx="3" type="subTitle"/>
          </p:nvPr>
        </p:nvSpPr>
        <p:spPr>
          <a:xfrm rot="5400000">
            <a:off x="-591025" y="4140400"/>
            <a:ext cx="1529100" cy="347100"/>
          </a:xfrm>
          <a:prstGeom prst="rect">
            <a:avLst/>
          </a:prstGeom>
        </p:spPr>
        <p:txBody>
          <a:bodyPr anchorCtr="0" anchor="ctr" bIns="34275" lIns="68575" spcFirstLastPara="1" rIns="68575" wrap="square" tIns="34275">
            <a:normAutofit/>
          </a:bodyPr>
          <a:lstStyle>
            <a:lvl1pPr lvl="0" algn="r">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94" name="Google Shape;94;p13"/>
          <p:cNvSpPr txBox="1"/>
          <p:nvPr>
            <p:ph idx="4" type="subTitle"/>
          </p:nvPr>
        </p:nvSpPr>
        <p:spPr>
          <a:xfrm rot="5400000">
            <a:off x="-578575" y="2397750"/>
            <a:ext cx="1503300" cy="348000"/>
          </a:xfrm>
          <a:prstGeom prst="rect">
            <a:avLst/>
          </a:prstGeom>
        </p:spPr>
        <p:txBody>
          <a:bodyPr anchorCtr="0" anchor="ctr" bIns="34275" lIns="68575" spcFirstLastPara="1" rIns="68575" wrap="square" tIns="34275">
            <a:normAutofit/>
          </a:bodyPr>
          <a:lstStyle>
            <a:lvl1pPr lvl="0" algn="ctr">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hoto">
  <p:cSld name="CUSTOM_8">
    <p:spTree>
      <p:nvGrpSpPr>
        <p:cNvPr id="95" name="Shape 95"/>
        <p:cNvGrpSpPr/>
        <p:nvPr/>
      </p:nvGrpSpPr>
      <p:grpSpPr>
        <a:xfrm>
          <a:off x="0" y="0"/>
          <a:ext cx="0" cy="0"/>
          <a:chOff x="0" y="0"/>
          <a:chExt cx="0" cy="0"/>
        </a:xfrm>
      </p:grpSpPr>
      <p:sp>
        <p:nvSpPr>
          <p:cNvPr id="96" name="Google Shape;96;p14"/>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ph idx="1" type="subTitle"/>
          </p:nvPr>
        </p:nvSpPr>
        <p:spPr>
          <a:xfrm rot="5400000">
            <a:off x="-635125" y="716225"/>
            <a:ext cx="1616400" cy="348000"/>
          </a:xfrm>
          <a:prstGeom prst="rect">
            <a:avLst/>
          </a:prstGeom>
        </p:spPr>
        <p:txBody>
          <a:bodyPr anchorCtr="0" anchor="ctr" bIns="34275" lIns="68575" spcFirstLastPara="1" rIns="68575" wrap="square" tIns="34275">
            <a:normAutofit/>
          </a:bodyPr>
          <a:lstStyle>
            <a:lvl1pPr lvl="0">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98" name="Google Shape;98;p14"/>
          <p:cNvSpPr txBox="1"/>
          <p:nvPr>
            <p:ph idx="2" type="subTitle"/>
          </p:nvPr>
        </p:nvSpPr>
        <p:spPr>
          <a:xfrm rot="5400000">
            <a:off x="-591025" y="4140400"/>
            <a:ext cx="1529100" cy="347100"/>
          </a:xfrm>
          <a:prstGeom prst="rect">
            <a:avLst/>
          </a:prstGeom>
        </p:spPr>
        <p:txBody>
          <a:bodyPr anchorCtr="0" anchor="ctr" bIns="34275" lIns="68575" spcFirstLastPara="1" rIns="68575" wrap="square" tIns="34275">
            <a:normAutofit/>
          </a:bodyPr>
          <a:lstStyle>
            <a:lvl1pPr lvl="0" algn="r">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99" name="Google Shape;99;p14"/>
          <p:cNvSpPr txBox="1"/>
          <p:nvPr>
            <p:ph idx="3" type="subTitle"/>
          </p:nvPr>
        </p:nvSpPr>
        <p:spPr>
          <a:xfrm rot="5400000">
            <a:off x="-578575" y="2397750"/>
            <a:ext cx="1503300" cy="348000"/>
          </a:xfrm>
          <a:prstGeom prst="rect">
            <a:avLst/>
          </a:prstGeom>
        </p:spPr>
        <p:txBody>
          <a:bodyPr anchorCtr="0" anchor="ctr" bIns="34275" lIns="68575" spcFirstLastPara="1" rIns="68575" wrap="square" tIns="34275">
            <a:normAutofit/>
          </a:bodyPr>
          <a:lstStyle>
            <a:lvl1pPr lvl="0" algn="ctr">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00" name="Google Shape;100;p14"/>
          <p:cNvSpPr txBox="1"/>
          <p:nvPr>
            <p:ph idx="4" type="subTitle"/>
          </p:nvPr>
        </p:nvSpPr>
        <p:spPr>
          <a:xfrm>
            <a:off x="942150" y="315025"/>
            <a:ext cx="2263500" cy="824700"/>
          </a:xfrm>
          <a:prstGeom prst="rect">
            <a:avLst/>
          </a:prstGeom>
        </p:spPr>
        <p:txBody>
          <a:bodyPr anchorCtr="0" anchor="t" bIns="34275" lIns="68575" spcFirstLastPara="1" rIns="68575" wrap="square" tIns="34275">
            <a:normAutofit/>
          </a:bodyPr>
          <a:lstStyle>
            <a:lvl1pPr lvl="0">
              <a:spcBef>
                <a:spcPts val="800"/>
              </a:spcBef>
              <a:spcAft>
                <a:spcPts val="0"/>
              </a:spcAft>
              <a:buClr>
                <a:schemeClr val="lt1"/>
              </a:buClr>
              <a:buSzPts val="1400"/>
              <a:buNone/>
              <a:defRPr>
                <a:solidFill>
                  <a:schemeClr val="lt1"/>
                </a:solidFill>
              </a:defRPr>
            </a:lvl1pPr>
            <a:lvl2pPr lvl="1">
              <a:spcBef>
                <a:spcPts val="400"/>
              </a:spcBef>
              <a:spcAft>
                <a:spcPts val="0"/>
              </a:spcAft>
              <a:buClr>
                <a:schemeClr val="lt1"/>
              </a:buClr>
              <a:buSzPts val="1200"/>
              <a:buNone/>
              <a:defRPr>
                <a:solidFill>
                  <a:schemeClr val="lt1"/>
                </a:solidFill>
              </a:defRPr>
            </a:lvl2pPr>
            <a:lvl3pPr lvl="2">
              <a:spcBef>
                <a:spcPts val="400"/>
              </a:spcBef>
              <a:spcAft>
                <a:spcPts val="0"/>
              </a:spcAft>
              <a:buClr>
                <a:schemeClr val="lt1"/>
              </a:buClr>
              <a:buSzPts val="1100"/>
              <a:buNone/>
              <a:defRPr>
                <a:solidFill>
                  <a:schemeClr val="lt1"/>
                </a:solidFill>
              </a:defRPr>
            </a:lvl3pPr>
            <a:lvl4pPr lvl="3">
              <a:spcBef>
                <a:spcPts val="400"/>
              </a:spcBef>
              <a:spcAft>
                <a:spcPts val="0"/>
              </a:spcAft>
              <a:buClr>
                <a:schemeClr val="lt1"/>
              </a:buClr>
              <a:buSzPts val="900"/>
              <a:buNone/>
              <a:defRPr>
                <a:solidFill>
                  <a:schemeClr val="lt1"/>
                </a:solidFill>
              </a:defRPr>
            </a:lvl4pPr>
            <a:lvl5pPr lvl="4">
              <a:spcBef>
                <a:spcPts val="400"/>
              </a:spcBef>
              <a:spcAft>
                <a:spcPts val="0"/>
              </a:spcAft>
              <a:buClr>
                <a:schemeClr val="lt1"/>
              </a:buClr>
              <a:buSzPts val="900"/>
              <a:buNone/>
              <a:defRPr>
                <a:solidFill>
                  <a:schemeClr val="lt1"/>
                </a:solidFill>
              </a:defRPr>
            </a:lvl5pPr>
            <a:lvl6pPr lvl="5">
              <a:spcBef>
                <a:spcPts val="400"/>
              </a:spcBef>
              <a:spcAft>
                <a:spcPts val="0"/>
              </a:spcAft>
              <a:buClr>
                <a:schemeClr val="lt1"/>
              </a:buClr>
              <a:buSzPts val="1400"/>
              <a:buNone/>
              <a:defRPr>
                <a:solidFill>
                  <a:schemeClr val="lt1"/>
                </a:solidFill>
              </a:defRPr>
            </a:lvl6pPr>
            <a:lvl7pPr lvl="6">
              <a:spcBef>
                <a:spcPts val="400"/>
              </a:spcBef>
              <a:spcAft>
                <a:spcPts val="0"/>
              </a:spcAft>
              <a:buClr>
                <a:schemeClr val="lt1"/>
              </a:buClr>
              <a:buSzPts val="1400"/>
              <a:buNone/>
              <a:defRPr>
                <a:solidFill>
                  <a:schemeClr val="lt1"/>
                </a:solidFill>
              </a:defRPr>
            </a:lvl7pPr>
            <a:lvl8pPr lvl="7">
              <a:spcBef>
                <a:spcPts val="400"/>
              </a:spcBef>
              <a:spcAft>
                <a:spcPts val="0"/>
              </a:spcAft>
              <a:buClr>
                <a:schemeClr val="lt1"/>
              </a:buClr>
              <a:buSzPts val="1400"/>
              <a:buNone/>
              <a:defRPr>
                <a:solidFill>
                  <a:schemeClr val="lt1"/>
                </a:solidFill>
              </a:defRPr>
            </a:lvl8pPr>
            <a:lvl9pPr lvl="8">
              <a:spcBef>
                <a:spcPts val="400"/>
              </a:spcBef>
              <a:spcAft>
                <a:spcPts val="0"/>
              </a:spcAft>
              <a:buClr>
                <a:schemeClr val="lt1"/>
              </a:buClr>
              <a:buSzPts val="1400"/>
              <a:buNone/>
              <a:defRPr>
                <a:solidFill>
                  <a:schemeClr val="lt1"/>
                </a:solidFill>
              </a:defRPr>
            </a:lvl9pPr>
          </a:lstStyle>
          <a:p/>
        </p:txBody>
      </p:sp>
      <p:sp>
        <p:nvSpPr>
          <p:cNvPr id="101" name="Google Shape;101;p14"/>
          <p:cNvSpPr txBox="1"/>
          <p:nvPr>
            <p:ph idx="5" type="body"/>
          </p:nvPr>
        </p:nvSpPr>
        <p:spPr>
          <a:xfrm>
            <a:off x="942150" y="883725"/>
            <a:ext cx="2263500" cy="1616400"/>
          </a:xfrm>
          <a:prstGeom prst="rect">
            <a:avLst/>
          </a:prstGeom>
        </p:spPr>
        <p:txBody>
          <a:bodyPr anchorCtr="0" anchor="t" bIns="34275" lIns="68575" spcFirstLastPara="1" rIns="68575" wrap="square" tIns="34275">
            <a:normAutofit/>
          </a:bodyPr>
          <a:lstStyle>
            <a:lvl1pPr indent="-317500" lvl="0" marL="457200">
              <a:spcBef>
                <a:spcPts val="800"/>
              </a:spcBef>
              <a:spcAft>
                <a:spcPts val="0"/>
              </a:spcAft>
              <a:buSzPts val="1400"/>
              <a:buChar char="•"/>
              <a:defRPr/>
            </a:lvl1pPr>
            <a:lvl2pPr indent="-304800" lvl="1" marL="914400">
              <a:spcBef>
                <a:spcPts val="400"/>
              </a:spcBef>
              <a:spcAft>
                <a:spcPts val="0"/>
              </a:spcAft>
              <a:buSzPts val="1200"/>
              <a:buChar char="•"/>
              <a:defRPr/>
            </a:lvl2pPr>
            <a:lvl3pPr indent="-298450" lvl="2" marL="1371600">
              <a:spcBef>
                <a:spcPts val="400"/>
              </a:spcBef>
              <a:spcAft>
                <a:spcPts val="0"/>
              </a:spcAft>
              <a:buSzPts val="1100"/>
              <a:buChar char="•"/>
              <a:defRPr/>
            </a:lvl3pPr>
            <a:lvl4pPr indent="-285750" lvl="3" marL="1828800">
              <a:spcBef>
                <a:spcPts val="400"/>
              </a:spcBef>
              <a:spcAft>
                <a:spcPts val="0"/>
              </a:spcAft>
              <a:buSzPts val="900"/>
              <a:buChar char="•"/>
              <a:defRPr/>
            </a:lvl4pPr>
            <a:lvl5pPr indent="-285750" lvl="4" marL="2286000">
              <a:spcBef>
                <a:spcPts val="400"/>
              </a:spcBef>
              <a:spcAft>
                <a:spcPts val="0"/>
              </a:spcAft>
              <a:buSzPts val="900"/>
              <a:buChar char="•"/>
              <a:defRPr/>
            </a:lvl5pPr>
            <a:lvl6pPr indent="-317500" lvl="5" marL="2743200">
              <a:spcBef>
                <a:spcPts val="400"/>
              </a:spcBef>
              <a:spcAft>
                <a:spcPts val="0"/>
              </a:spcAft>
              <a:buSzPts val="1400"/>
              <a:buChar char="•"/>
              <a:defRPr/>
            </a:lvl6pPr>
            <a:lvl7pPr indent="-317500" lvl="6" marL="3200400">
              <a:spcBef>
                <a:spcPts val="400"/>
              </a:spcBef>
              <a:spcAft>
                <a:spcPts val="0"/>
              </a:spcAft>
              <a:buSzPts val="1400"/>
              <a:buChar char="•"/>
              <a:defRPr/>
            </a:lvl7pPr>
            <a:lvl8pPr indent="-317500" lvl="7" marL="3657600">
              <a:spcBef>
                <a:spcPts val="400"/>
              </a:spcBef>
              <a:spcAft>
                <a:spcPts val="0"/>
              </a:spcAft>
              <a:buSzPts val="1400"/>
              <a:buChar char="•"/>
              <a:defRPr/>
            </a:lvl8pPr>
            <a:lvl9pPr indent="-317500" lvl="8" marL="4114800">
              <a:spcBef>
                <a:spcPts val="400"/>
              </a:spcBef>
              <a:spcAft>
                <a:spcPts val="0"/>
              </a:spcAft>
              <a:buSzPts val="1400"/>
              <a:buChar char="•"/>
              <a:defRPr/>
            </a:lvl9pPr>
          </a:lstStyle>
          <a:p/>
        </p:txBody>
      </p:sp>
      <p:sp>
        <p:nvSpPr>
          <p:cNvPr id="102" name="Google Shape;102;p14"/>
          <p:cNvSpPr/>
          <p:nvPr/>
        </p:nvSpPr>
        <p:spPr>
          <a:xfrm>
            <a:off x="1062075" y="2488750"/>
            <a:ext cx="2510100" cy="2447100"/>
          </a:xfrm>
          <a:prstGeom prst="heptagon">
            <a:avLst>
              <a:gd fmla="val 102572" name="hf"/>
              <a:gd fmla="val 10521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4"/>
          <p:cNvSpPr/>
          <p:nvPr>
            <p:ph idx="6" type="pic"/>
          </p:nvPr>
        </p:nvSpPr>
        <p:spPr>
          <a:xfrm rot="150">
            <a:off x="3334012" y="-655978"/>
            <a:ext cx="6888300" cy="4695900"/>
          </a:xfrm>
          <a:prstGeom prst="ellipse">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hop benefits">
  <p:cSld name="CUSTOM_2_1_1">
    <p:spTree>
      <p:nvGrpSpPr>
        <p:cNvPr id="104" name="Shape 104"/>
        <p:cNvGrpSpPr/>
        <p:nvPr/>
      </p:nvGrpSpPr>
      <p:grpSpPr>
        <a:xfrm>
          <a:off x="0" y="0"/>
          <a:ext cx="0" cy="0"/>
          <a:chOff x="0" y="0"/>
          <a:chExt cx="0" cy="0"/>
        </a:xfrm>
      </p:grpSpPr>
      <p:sp>
        <p:nvSpPr>
          <p:cNvPr id="105" name="Google Shape;105;p15"/>
          <p:cNvSpPr/>
          <p:nvPr/>
        </p:nvSpPr>
        <p:spPr>
          <a:xfrm>
            <a:off x="100" y="-10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06" name="Google Shape;106;p15"/>
          <p:cNvSpPr txBox="1"/>
          <p:nvPr>
            <p:ph type="title"/>
          </p:nvPr>
        </p:nvSpPr>
        <p:spPr>
          <a:xfrm>
            <a:off x="519750" y="145550"/>
            <a:ext cx="3908100" cy="2897400"/>
          </a:xfrm>
          <a:prstGeom prst="rect">
            <a:avLst/>
          </a:prstGeom>
        </p:spPr>
        <p:txBody>
          <a:bodyPr anchorCtr="0" anchor="b" bIns="34275" lIns="68575" spcFirstLastPara="1" rIns="68575" wrap="square" tIns="34275">
            <a:normAutofit/>
          </a:bodyPr>
          <a:lstStyle>
            <a:lvl1pPr lvl="0">
              <a:spcBef>
                <a:spcPts val="0"/>
              </a:spcBef>
              <a:spcAft>
                <a:spcPts val="0"/>
              </a:spcAft>
              <a:buSzPts val="3600"/>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7" name="Google Shape;107;p15"/>
          <p:cNvSpPr txBox="1"/>
          <p:nvPr>
            <p:ph idx="1" type="body"/>
          </p:nvPr>
        </p:nvSpPr>
        <p:spPr>
          <a:xfrm>
            <a:off x="519750" y="2142625"/>
            <a:ext cx="3622800" cy="1988400"/>
          </a:xfrm>
          <a:prstGeom prst="rect">
            <a:avLst/>
          </a:prstGeom>
        </p:spPr>
        <p:txBody>
          <a:bodyPr anchorCtr="0" anchor="t" bIns="34275" lIns="68575" spcFirstLastPara="1" rIns="68575" wrap="square" tIns="34275">
            <a:normAutofit/>
          </a:bodyPr>
          <a:lstStyle>
            <a:lvl1pPr indent="-317500" lvl="0" marL="457200">
              <a:spcBef>
                <a:spcPts val="800"/>
              </a:spcBef>
              <a:spcAft>
                <a:spcPts val="0"/>
              </a:spcAft>
              <a:buSzPts val="1400"/>
              <a:buChar char="•"/>
              <a:defRPr/>
            </a:lvl1pPr>
            <a:lvl2pPr indent="-304800" lvl="1" marL="914400">
              <a:spcBef>
                <a:spcPts val="400"/>
              </a:spcBef>
              <a:spcAft>
                <a:spcPts val="0"/>
              </a:spcAft>
              <a:buSzPts val="1200"/>
              <a:buChar char="•"/>
              <a:defRPr/>
            </a:lvl2pPr>
            <a:lvl3pPr indent="-298450" lvl="2" marL="1371600">
              <a:spcBef>
                <a:spcPts val="400"/>
              </a:spcBef>
              <a:spcAft>
                <a:spcPts val="0"/>
              </a:spcAft>
              <a:buSzPts val="1100"/>
              <a:buChar char="•"/>
              <a:defRPr/>
            </a:lvl3pPr>
            <a:lvl4pPr indent="-285750" lvl="3" marL="1828800">
              <a:spcBef>
                <a:spcPts val="400"/>
              </a:spcBef>
              <a:spcAft>
                <a:spcPts val="0"/>
              </a:spcAft>
              <a:buSzPts val="900"/>
              <a:buChar char="•"/>
              <a:defRPr/>
            </a:lvl4pPr>
            <a:lvl5pPr indent="-285750" lvl="4" marL="2286000">
              <a:spcBef>
                <a:spcPts val="400"/>
              </a:spcBef>
              <a:spcAft>
                <a:spcPts val="0"/>
              </a:spcAft>
              <a:buSzPts val="900"/>
              <a:buChar char="•"/>
              <a:defRPr/>
            </a:lvl5pPr>
            <a:lvl6pPr indent="-317500" lvl="5" marL="2743200">
              <a:spcBef>
                <a:spcPts val="400"/>
              </a:spcBef>
              <a:spcAft>
                <a:spcPts val="0"/>
              </a:spcAft>
              <a:buSzPts val="1400"/>
              <a:buChar char="•"/>
              <a:defRPr/>
            </a:lvl6pPr>
            <a:lvl7pPr indent="-317500" lvl="6" marL="3200400">
              <a:spcBef>
                <a:spcPts val="400"/>
              </a:spcBef>
              <a:spcAft>
                <a:spcPts val="0"/>
              </a:spcAft>
              <a:buSzPts val="1400"/>
              <a:buChar char="•"/>
              <a:defRPr/>
            </a:lvl7pPr>
            <a:lvl8pPr indent="-317500" lvl="7" marL="3657600">
              <a:spcBef>
                <a:spcPts val="400"/>
              </a:spcBef>
              <a:spcAft>
                <a:spcPts val="0"/>
              </a:spcAft>
              <a:buSzPts val="1400"/>
              <a:buChar char="•"/>
              <a:defRPr/>
            </a:lvl8pPr>
            <a:lvl9pPr indent="-317500" lvl="8" marL="4114800">
              <a:spcBef>
                <a:spcPts val="400"/>
              </a:spcBef>
              <a:spcAft>
                <a:spcPts val="0"/>
              </a:spcAft>
              <a:buSzPts val="1400"/>
              <a:buChar char="•"/>
              <a:defRPr/>
            </a:lvl9pPr>
          </a:lstStyle>
          <a:p/>
        </p:txBody>
      </p:sp>
      <p:sp>
        <p:nvSpPr>
          <p:cNvPr id="108" name="Google Shape;108;p15"/>
          <p:cNvSpPr txBox="1"/>
          <p:nvPr>
            <p:ph idx="2" type="subTitle"/>
          </p:nvPr>
        </p:nvSpPr>
        <p:spPr>
          <a:xfrm>
            <a:off x="5473534" y="724424"/>
            <a:ext cx="37101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1400"/>
              <a:buNone/>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09" name="Google Shape;109;p15"/>
          <p:cNvSpPr txBox="1"/>
          <p:nvPr>
            <p:ph idx="3" type="subTitle"/>
          </p:nvPr>
        </p:nvSpPr>
        <p:spPr>
          <a:xfrm>
            <a:off x="5473534" y="1009125"/>
            <a:ext cx="36228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900"/>
              <a:buFont typeface="Work Sans"/>
              <a:buNone/>
              <a:defRPr sz="900">
                <a:latin typeface="Work Sans"/>
                <a:ea typeface="Work Sans"/>
                <a:cs typeface="Work Sans"/>
                <a:sym typeface="Work Sans"/>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10" name="Google Shape;110;p15"/>
          <p:cNvSpPr txBox="1"/>
          <p:nvPr>
            <p:ph idx="4" type="subTitle"/>
          </p:nvPr>
        </p:nvSpPr>
        <p:spPr>
          <a:xfrm>
            <a:off x="5473534" y="1512224"/>
            <a:ext cx="37101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1400"/>
              <a:buNone/>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11" name="Google Shape;111;p15"/>
          <p:cNvSpPr txBox="1"/>
          <p:nvPr>
            <p:ph idx="5" type="subTitle"/>
          </p:nvPr>
        </p:nvSpPr>
        <p:spPr>
          <a:xfrm>
            <a:off x="5473534" y="1796925"/>
            <a:ext cx="36228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900"/>
              <a:buFont typeface="Work Sans"/>
              <a:buNone/>
              <a:defRPr sz="900">
                <a:latin typeface="Work Sans"/>
                <a:ea typeface="Work Sans"/>
                <a:cs typeface="Work Sans"/>
                <a:sym typeface="Work Sans"/>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12" name="Google Shape;112;p15"/>
          <p:cNvSpPr txBox="1"/>
          <p:nvPr>
            <p:ph idx="6" type="subTitle"/>
          </p:nvPr>
        </p:nvSpPr>
        <p:spPr>
          <a:xfrm>
            <a:off x="5473534" y="2300024"/>
            <a:ext cx="37101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1400"/>
              <a:buNone/>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13" name="Google Shape;113;p15"/>
          <p:cNvSpPr txBox="1"/>
          <p:nvPr>
            <p:ph idx="7" type="subTitle"/>
          </p:nvPr>
        </p:nvSpPr>
        <p:spPr>
          <a:xfrm>
            <a:off x="5473534" y="2584725"/>
            <a:ext cx="36228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900"/>
              <a:buFont typeface="Work Sans"/>
              <a:buNone/>
              <a:defRPr sz="900">
                <a:latin typeface="Work Sans"/>
                <a:ea typeface="Work Sans"/>
                <a:cs typeface="Work Sans"/>
                <a:sym typeface="Work Sans"/>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14" name="Google Shape;114;p15"/>
          <p:cNvSpPr txBox="1"/>
          <p:nvPr>
            <p:ph idx="8" type="subTitle"/>
          </p:nvPr>
        </p:nvSpPr>
        <p:spPr>
          <a:xfrm>
            <a:off x="5473534" y="3087824"/>
            <a:ext cx="37101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1400"/>
              <a:buNone/>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15" name="Google Shape;115;p15"/>
          <p:cNvSpPr txBox="1"/>
          <p:nvPr>
            <p:ph idx="9" type="subTitle"/>
          </p:nvPr>
        </p:nvSpPr>
        <p:spPr>
          <a:xfrm>
            <a:off x="5473534" y="3372525"/>
            <a:ext cx="36228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900"/>
              <a:buFont typeface="Work Sans"/>
              <a:buNone/>
              <a:defRPr sz="900">
                <a:latin typeface="Work Sans"/>
                <a:ea typeface="Work Sans"/>
                <a:cs typeface="Work Sans"/>
                <a:sym typeface="Work Sans"/>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16" name="Google Shape;116;p15"/>
          <p:cNvSpPr txBox="1"/>
          <p:nvPr>
            <p:ph idx="13" type="subTitle"/>
          </p:nvPr>
        </p:nvSpPr>
        <p:spPr>
          <a:xfrm>
            <a:off x="5473534" y="3875624"/>
            <a:ext cx="37101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1400"/>
              <a:buNone/>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17" name="Google Shape;117;p15"/>
          <p:cNvSpPr txBox="1"/>
          <p:nvPr>
            <p:ph idx="14" type="subTitle"/>
          </p:nvPr>
        </p:nvSpPr>
        <p:spPr>
          <a:xfrm>
            <a:off x="5473534" y="4160325"/>
            <a:ext cx="3622800" cy="503100"/>
          </a:xfrm>
          <a:prstGeom prst="rect">
            <a:avLst/>
          </a:prstGeom>
        </p:spPr>
        <p:txBody>
          <a:bodyPr anchorCtr="0" anchor="t" bIns="34275" lIns="68575" spcFirstLastPara="1" rIns="68575" wrap="square" tIns="34275">
            <a:normAutofit/>
          </a:bodyPr>
          <a:lstStyle>
            <a:lvl1pPr lvl="0">
              <a:spcBef>
                <a:spcPts val="800"/>
              </a:spcBef>
              <a:spcAft>
                <a:spcPts val="0"/>
              </a:spcAft>
              <a:buSzPts val="900"/>
              <a:buFont typeface="Work Sans"/>
              <a:buNone/>
              <a:defRPr sz="900">
                <a:latin typeface="Work Sans"/>
                <a:ea typeface="Work Sans"/>
                <a:cs typeface="Work Sans"/>
                <a:sym typeface="Work Sans"/>
              </a:defRPr>
            </a:lvl1pPr>
            <a:lvl2pPr lvl="1">
              <a:spcBef>
                <a:spcPts val="400"/>
              </a:spcBef>
              <a:spcAft>
                <a:spcPts val="0"/>
              </a:spcAft>
              <a:buSzPts val="1200"/>
              <a:buNone/>
              <a:defRPr/>
            </a:lvl2pPr>
            <a:lvl3pPr lvl="2">
              <a:spcBef>
                <a:spcPts val="400"/>
              </a:spcBef>
              <a:spcAft>
                <a:spcPts val="0"/>
              </a:spcAft>
              <a:buSzPts val="1100"/>
              <a:buNone/>
              <a:defRPr/>
            </a:lvl3pPr>
            <a:lvl4pPr lvl="3">
              <a:spcBef>
                <a:spcPts val="400"/>
              </a:spcBef>
              <a:spcAft>
                <a:spcPts val="0"/>
              </a:spcAft>
              <a:buSzPts val="900"/>
              <a:buNone/>
              <a:defRPr/>
            </a:lvl4pPr>
            <a:lvl5pPr lvl="4">
              <a:spcBef>
                <a:spcPts val="400"/>
              </a:spcBef>
              <a:spcAft>
                <a:spcPts val="0"/>
              </a:spcAft>
              <a:buSzPts val="900"/>
              <a:buNone/>
              <a:defRPr/>
            </a:lvl5pPr>
            <a:lvl6pPr lvl="5">
              <a:spcBef>
                <a:spcPts val="400"/>
              </a:spcBef>
              <a:spcAft>
                <a:spcPts val="0"/>
              </a:spcAft>
              <a:buSzPts val="1400"/>
              <a:buNone/>
              <a:defRPr/>
            </a:lvl6pPr>
            <a:lvl7pPr lvl="6">
              <a:spcBef>
                <a:spcPts val="400"/>
              </a:spcBef>
              <a:spcAft>
                <a:spcPts val="0"/>
              </a:spcAft>
              <a:buSzPts val="1400"/>
              <a:buNone/>
              <a:defRPr/>
            </a:lvl7pPr>
            <a:lvl8pPr lvl="7">
              <a:spcBef>
                <a:spcPts val="400"/>
              </a:spcBef>
              <a:spcAft>
                <a:spcPts val="0"/>
              </a:spcAft>
              <a:buSzPts val="1400"/>
              <a:buNone/>
              <a:defRPr/>
            </a:lvl8pPr>
            <a:lvl9pPr lvl="8">
              <a:spcBef>
                <a:spcPts val="400"/>
              </a:spcBef>
              <a:spcAft>
                <a:spcPts val="0"/>
              </a:spcAft>
              <a:buSzPts val="1400"/>
              <a:buNone/>
              <a:defRPr/>
            </a:lvl9pPr>
          </a:lstStyle>
          <a:p/>
        </p:txBody>
      </p:sp>
      <p:sp>
        <p:nvSpPr>
          <p:cNvPr id="118" name="Google Shape;118;p15"/>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txBox="1"/>
          <p:nvPr>
            <p:ph idx="15" type="subTitle"/>
          </p:nvPr>
        </p:nvSpPr>
        <p:spPr>
          <a:xfrm rot="5400000">
            <a:off x="-635125" y="716225"/>
            <a:ext cx="1616400" cy="348000"/>
          </a:xfrm>
          <a:prstGeom prst="rect">
            <a:avLst/>
          </a:prstGeom>
        </p:spPr>
        <p:txBody>
          <a:bodyPr anchorCtr="0" anchor="ctr" bIns="34275" lIns="68575" spcFirstLastPara="1" rIns="68575" wrap="square" tIns="34275">
            <a:normAutofit/>
          </a:bodyPr>
          <a:lstStyle>
            <a:lvl1pPr lvl="0">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20" name="Google Shape;120;p15"/>
          <p:cNvSpPr txBox="1"/>
          <p:nvPr>
            <p:ph idx="16" type="subTitle"/>
          </p:nvPr>
        </p:nvSpPr>
        <p:spPr>
          <a:xfrm rot="5400000">
            <a:off x="-591025" y="4140400"/>
            <a:ext cx="1529100" cy="347100"/>
          </a:xfrm>
          <a:prstGeom prst="rect">
            <a:avLst/>
          </a:prstGeom>
        </p:spPr>
        <p:txBody>
          <a:bodyPr anchorCtr="0" anchor="ctr" bIns="34275" lIns="68575" spcFirstLastPara="1" rIns="68575" wrap="square" tIns="34275">
            <a:normAutofit/>
          </a:bodyPr>
          <a:lstStyle>
            <a:lvl1pPr lvl="0" algn="r">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r">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r">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r">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r">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r">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r">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r">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r">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121" name="Google Shape;121;p15"/>
          <p:cNvSpPr txBox="1"/>
          <p:nvPr>
            <p:ph idx="17" type="subTitle"/>
          </p:nvPr>
        </p:nvSpPr>
        <p:spPr>
          <a:xfrm rot="5400000">
            <a:off x="-578575" y="2397750"/>
            <a:ext cx="1503300" cy="348000"/>
          </a:xfrm>
          <a:prstGeom prst="rect">
            <a:avLst/>
          </a:prstGeom>
        </p:spPr>
        <p:txBody>
          <a:bodyPr anchorCtr="0" anchor="ctr" bIns="34275" lIns="68575" spcFirstLastPara="1" rIns="68575" wrap="square" tIns="34275">
            <a:normAutofit/>
          </a:bodyPr>
          <a:lstStyle>
            <a:lvl1pPr lvl="0" algn="ctr">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ctr">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ctr">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ctr">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ctr">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ctr">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ctr">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ctr">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ctr">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9" name="Shape 129"/>
        <p:cNvGrpSpPr/>
        <p:nvPr/>
      </p:nvGrpSpPr>
      <p:grpSpPr>
        <a:xfrm>
          <a:off x="0" y="0"/>
          <a:ext cx="0" cy="0"/>
          <a:chOff x="0" y="0"/>
          <a:chExt cx="0" cy="0"/>
        </a:xfrm>
      </p:grpSpPr>
      <p:sp>
        <p:nvSpPr>
          <p:cNvPr id="130" name="Google Shape;130;p17"/>
          <p:cNvSpPr txBox="1"/>
          <p:nvPr>
            <p:ph idx="1" type="subTitle"/>
          </p:nvPr>
        </p:nvSpPr>
        <p:spPr>
          <a:xfrm>
            <a:off x="1206304" y="3384282"/>
            <a:ext cx="6479832" cy="675143"/>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Clr>
                <a:schemeClr val="dk1"/>
              </a:buClr>
              <a:buSzPts val="1400"/>
              <a:buNone/>
              <a:defRPr sz="1400"/>
            </a:lvl1pPr>
            <a:lvl2pPr lvl="1" algn="ctr">
              <a:lnSpc>
                <a:spcPct val="120000"/>
              </a:lnSpc>
              <a:spcBef>
                <a:spcPts val="400"/>
              </a:spcBef>
              <a:spcAft>
                <a:spcPts val="0"/>
              </a:spcAft>
              <a:buClr>
                <a:schemeClr val="dk1"/>
              </a:buClr>
              <a:buSzPts val="1500"/>
              <a:buNone/>
              <a:defRPr sz="1500"/>
            </a:lvl2pPr>
            <a:lvl3pPr lvl="2" algn="ctr">
              <a:lnSpc>
                <a:spcPct val="120000"/>
              </a:lnSpc>
              <a:spcBef>
                <a:spcPts val="400"/>
              </a:spcBef>
              <a:spcAft>
                <a:spcPts val="0"/>
              </a:spcAft>
              <a:buClr>
                <a:schemeClr val="dk1"/>
              </a:buClr>
              <a:buSzPts val="1400"/>
              <a:buNone/>
              <a:defRPr sz="1400"/>
            </a:lvl3pPr>
            <a:lvl4pPr lvl="3" algn="ctr">
              <a:lnSpc>
                <a:spcPct val="120000"/>
              </a:lnSpc>
              <a:spcBef>
                <a:spcPts val="400"/>
              </a:spcBef>
              <a:spcAft>
                <a:spcPts val="0"/>
              </a:spcAft>
              <a:buClr>
                <a:schemeClr val="dk1"/>
              </a:buClr>
              <a:buSzPts val="1200"/>
              <a:buNone/>
              <a:defRPr sz="1200"/>
            </a:lvl4pPr>
            <a:lvl5pPr lvl="4" algn="ctr">
              <a:lnSpc>
                <a:spcPct val="12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31" name="Google Shape;131;p17"/>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17"/>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17"/>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
        <p:nvSpPr>
          <p:cNvPr id="134" name="Google Shape;134;p17"/>
          <p:cNvSpPr txBox="1"/>
          <p:nvPr>
            <p:ph type="ctrTitle"/>
          </p:nvPr>
        </p:nvSpPr>
        <p:spPr>
          <a:xfrm>
            <a:off x="1206304" y="1290663"/>
            <a:ext cx="6479831" cy="205102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2400"/>
              <a:buFont typeface="Oswal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5" name="Shape 135"/>
        <p:cNvGrpSpPr/>
        <p:nvPr/>
      </p:nvGrpSpPr>
      <p:grpSpPr>
        <a:xfrm>
          <a:off x="0" y="0"/>
          <a:ext cx="0" cy="0"/>
          <a:chOff x="0" y="0"/>
          <a:chExt cx="0" cy="0"/>
        </a:xfrm>
      </p:grpSpPr>
      <p:sp>
        <p:nvSpPr>
          <p:cNvPr id="136" name="Google Shape;136;p18"/>
          <p:cNvSpPr txBox="1"/>
          <p:nvPr>
            <p:ph type="title"/>
          </p:nvPr>
        </p:nvSpPr>
        <p:spPr>
          <a:xfrm>
            <a:off x="1215332" y="924899"/>
            <a:ext cx="6733133" cy="805369"/>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18"/>
          <p:cNvSpPr txBox="1"/>
          <p:nvPr>
            <p:ph idx="1" type="body"/>
          </p:nvPr>
        </p:nvSpPr>
        <p:spPr>
          <a:xfrm>
            <a:off x="1215333" y="1814729"/>
            <a:ext cx="6733132" cy="2356339"/>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8" name="Google Shape;138;p18"/>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18"/>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18"/>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sp>
        <p:nvSpPr>
          <p:cNvPr id="142" name="Google Shape;142;p19"/>
          <p:cNvSpPr txBox="1"/>
          <p:nvPr>
            <p:ph type="title"/>
          </p:nvPr>
        </p:nvSpPr>
        <p:spPr>
          <a:xfrm>
            <a:off x="1216856" y="1810341"/>
            <a:ext cx="6063837" cy="2053141"/>
          </a:xfrm>
          <a:prstGeom prst="rect">
            <a:avLst/>
          </a:prstGeom>
          <a:noFill/>
          <a:ln>
            <a:noFill/>
          </a:ln>
        </p:spPr>
        <p:txBody>
          <a:bodyPr anchorCtr="0" anchor="t" bIns="34275" lIns="68575" spcFirstLastPara="1" rIns="68575" wrap="square" tIns="34275">
            <a:normAutofit/>
          </a:bodyPr>
          <a:lstStyle>
            <a:lvl1pPr lvl="0" algn="l">
              <a:lnSpc>
                <a:spcPct val="120000"/>
              </a:lnSpc>
              <a:spcBef>
                <a:spcPts val="0"/>
              </a:spcBef>
              <a:spcAft>
                <a:spcPts val="0"/>
              </a:spcAft>
              <a:buClr>
                <a:schemeClr val="dk1"/>
              </a:buClr>
              <a:buSzPts val="2400"/>
              <a:buFont typeface="Oswal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19"/>
          <p:cNvSpPr txBox="1"/>
          <p:nvPr>
            <p:ph idx="1" type="body"/>
          </p:nvPr>
        </p:nvSpPr>
        <p:spPr>
          <a:xfrm>
            <a:off x="1216856" y="1013791"/>
            <a:ext cx="6063838" cy="745435"/>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400"/>
              <a:buNone/>
              <a:defRPr sz="1400">
                <a:solidFill>
                  <a:schemeClr val="dk1"/>
                </a:solidFill>
              </a:defRPr>
            </a:lvl1pPr>
            <a:lvl2pPr indent="-228600" lvl="1" marL="914400" algn="l">
              <a:lnSpc>
                <a:spcPct val="120000"/>
              </a:lnSpc>
              <a:spcBef>
                <a:spcPts val="400"/>
              </a:spcBef>
              <a:spcAft>
                <a:spcPts val="0"/>
              </a:spcAft>
              <a:buClr>
                <a:srgbClr val="888888"/>
              </a:buClr>
              <a:buSzPts val="1500"/>
              <a:buNone/>
              <a:defRPr sz="1500">
                <a:solidFill>
                  <a:srgbClr val="888888"/>
                </a:solidFill>
              </a:defRPr>
            </a:lvl2pPr>
            <a:lvl3pPr indent="-228600" lvl="2" marL="1371600" algn="l">
              <a:lnSpc>
                <a:spcPct val="120000"/>
              </a:lnSpc>
              <a:spcBef>
                <a:spcPts val="400"/>
              </a:spcBef>
              <a:spcAft>
                <a:spcPts val="0"/>
              </a:spcAft>
              <a:buClr>
                <a:srgbClr val="888888"/>
              </a:buClr>
              <a:buSzPts val="1400"/>
              <a:buNone/>
              <a:defRPr sz="1400">
                <a:solidFill>
                  <a:srgbClr val="888888"/>
                </a:solidFill>
              </a:defRPr>
            </a:lvl3pPr>
            <a:lvl4pPr indent="-228600" lvl="3" marL="1828800" algn="l">
              <a:lnSpc>
                <a:spcPct val="120000"/>
              </a:lnSpc>
              <a:spcBef>
                <a:spcPts val="400"/>
              </a:spcBef>
              <a:spcAft>
                <a:spcPts val="0"/>
              </a:spcAft>
              <a:buClr>
                <a:srgbClr val="888888"/>
              </a:buClr>
              <a:buSzPts val="1200"/>
              <a:buNone/>
              <a:defRPr sz="1200">
                <a:solidFill>
                  <a:srgbClr val="888888"/>
                </a:solidFill>
              </a:defRPr>
            </a:lvl4pPr>
            <a:lvl5pPr indent="-228600" lvl="4" marL="2286000" algn="l">
              <a:lnSpc>
                <a:spcPct val="12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44" name="Google Shape;144;p19"/>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19"/>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19"/>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7" name="Shape 147"/>
        <p:cNvGrpSpPr/>
        <p:nvPr/>
      </p:nvGrpSpPr>
      <p:grpSpPr>
        <a:xfrm>
          <a:off x="0" y="0"/>
          <a:ext cx="0" cy="0"/>
          <a:chOff x="0" y="0"/>
          <a:chExt cx="0" cy="0"/>
        </a:xfrm>
      </p:grpSpPr>
      <p:sp>
        <p:nvSpPr>
          <p:cNvPr id="148" name="Google Shape;148;p20"/>
          <p:cNvSpPr txBox="1"/>
          <p:nvPr>
            <p:ph type="title"/>
          </p:nvPr>
        </p:nvSpPr>
        <p:spPr>
          <a:xfrm>
            <a:off x="1211863" y="954157"/>
            <a:ext cx="6873544" cy="775253"/>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0"/>
          <p:cNvSpPr txBox="1"/>
          <p:nvPr>
            <p:ph idx="1" type="body"/>
          </p:nvPr>
        </p:nvSpPr>
        <p:spPr>
          <a:xfrm>
            <a:off x="1211863" y="1818861"/>
            <a:ext cx="3141476" cy="2370482"/>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0" name="Google Shape;150;p20"/>
          <p:cNvSpPr txBox="1"/>
          <p:nvPr>
            <p:ph idx="2" type="body"/>
          </p:nvPr>
        </p:nvSpPr>
        <p:spPr>
          <a:xfrm>
            <a:off x="4778516" y="1818861"/>
            <a:ext cx="3141476" cy="2370483"/>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1" name="Google Shape;151;p20"/>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0"/>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0"/>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154" name="Shape 154"/>
        <p:cNvGrpSpPr/>
        <p:nvPr/>
      </p:nvGrpSpPr>
      <p:grpSpPr>
        <a:xfrm>
          <a:off x="0" y="0"/>
          <a:ext cx="0" cy="0"/>
          <a:chOff x="0" y="0"/>
          <a:chExt cx="0" cy="0"/>
        </a:xfrm>
      </p:grpSpPr>
      <p:sp>
        <p:nvSpPr>
          <p:cNvPr id="155" name="Google Shape;155;p21"/>
          <p:cNvSpPr txBox="1"/>
          <p:nvPr>
            <p:ph type="title"/>
          </p:nvPr>
        </p:nvSpPr>
        <p:spPr>
          <a:xfrm>
            <a:off x="763082" y="450613"/>
            <a:ext cx="7559623" cy="87653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1"/>
          <p:cNvSpPr txBox="1"/>
          <p:nvPr>
            <p:ph idx="1" type="body"/>
          </p:nvPr>
        </p:nvSpPr>
        <p:spPr>
          <a:xfrm>
            <a:off x="763081" y="1348866"/>
            <a:ext cx="3449690" cy="501369"/>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800"/>
              <a:buNone/>
              <a:defRPr b="0" sz="1800">
                <a:latin typeface="Oswald"/>
                <a:ea typeface="Oswald"/>
                <a:cs typeface="Oswald"/>
                <a:sym typeface="Oswald"/>
              </a:defRPr>
            </a:lvl1pPr>
            <a:lvl2pPr indent="-228600" lvl="1" marL="914400" algn="l">
              <a:lnSpc>
                <a:spcPct val="120000"/>
              </a:lnSpc>
              <a:spcBef>
                <a:spcPts val="400"/>
              </a:spcBef>
              <a:spcAft>
                <a:spcPts val="0"/>
              </a:spcAft>
              <a:buClr>
                <a:schemeClr val="dk1"/>
              </a:buClr>
              <a:buSzPts val="1500"/>
              <a:buNone/>
              <a:defRPr b="1" sz="1500"/>
            </a:lvl2pPr>
            <a:lvl3pPr indent="-228600" lvl="2" marL="1371600" algn="l">
              <a:lnSpc>
                <a:spcPct val="120000"/>
              </a:lnSpc>
              <a:spcBef>
                <a:spcPts val="400"/>
              </a:spcBef>
              <a:spcAft>
                <a:spcPts val="0"/>
              </a:spcAft>
              <a:buClr>
                <a:schemeClr val="dk1"/>
              </a:buClr>
              <a:buSzPts val="1400"/>
              <a:buNone/>
              <a:defRPr b="1" sz="1400"/>
            </a:lvl3pPr>
            <a:lvl4pPr indent="-228600" lvl="3" marL="1828800" algn="l">
              <a:lnSpc>
                <a:spcPct val="120000"/>
              </a:lnSpc>
              <a:spcBef>
                <a:spcPts val="400"/>
              </a:spcBef>
              <a:spcAft>
                <a:spcPts val="0"/>
              </a:spcAft>
              <a:buClr>
                <a:schemeClr val="dk1"/>
              </a:buClr>
              <a:buSzPts val="1200"/>
              <a:buNone/>
              <a:defRPr b="1" sz="1200"/>
            </a:lvl4pPr>
            <a:lvl5pPr indent="-228600" lvl="4" marL="2286000" algn="l">
              <a:lnSpc>
                <a:spcPct val="12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7" name="Google Shape;157;p21"/>
          <p:cNvSpPr txBox="1"/>
          <p:nvPr>
            <p:ph idx="2" type="body"/>
          </p:nvPr>
        </p:nvSpPr>
        <p:spPr>
          <a:xfrm>
            <a:off x="763081" y="2082959"/>
            <a:ext cx="3449690" cy="24577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8" name="Google Shape;158;p21"/>
          <p:cNvSpPr txBox="1"/>
          <p:nvPr>
            <p:ph idx="3" type="body"/>
          </p:nvPr>
        </p:nvSpPr>
        <p:spPr>
          <a:xfrm>
            <a:off x="4873014" y="1348866"/>
            <a:ext cx="3449691" cy="501369"/>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800"/>
              <a:buNone/>
              <a:defRPr b="0" sz="1800">
                <a:latin typeface="Oswald"/>
                <a:ea typeface="Oswald"/>
                <a:cs typeface="Oswald"/>
                <a:sym typeface="Oswald"/>
              </a:defRPr>
            </a:lvl1pPr>
            <a:lvl2pPr indent="-228600" lvl="1" marL="914400" algn="l">
              <a:lnSpc>
                <a:spcPct val="120000"/>
              </a:lnSpc>
              <a:spcBef>
                <a:spcPts val="400"/>
              </a:spcBef>
              <a:spcAft>
                <a:spcPts val="0"/>
              </a:spcAft>
              <a:buClr>
                <a:schemeClr val="dk1"/>
              </a:buClr>
              <a:buSzPts val="1500"/>
              <a:buNone/>
              <a:defRPr b="1" sz="1500"/>
            </a:lvl2pPr>
            <a:lvl3pPr indent="-228600" lvl="2" marL="1371600" algn="l">
              <a:lnSpc>
                <a:spcPct val="120000"/>
              </a:lnSpc>
              <a:spcBef>
                <a:spcPts val="400"/>
              </a:spcBef>
              <a:spcAft>
                <a:spcPts val="0"/>
              </a:spcAft>
              <a:buClr>
                <a:schemeClr val="dk1"/>
              </a:buClr>
              <a:buSzPts val="1400"/>
              <a:buNone/>
              <a:defRPr b="1" sz="1400"/>
            </a:lvl3pPr>
            <a:lvl4pPr indent="-228600" lvl="3" marL="1828800" algn="l">
              <a:lnSpc>
                <a:spcPct val="120000"/>
              </a:lnSpc>
              <a:spcBef>
                <a:spcPts val="400"/>
              </a:spcBef>
              <a:spcAft>
                <a:spcPts val="0"/>
              </a:spcAft>
              <a:buClr>
                <a:schemeClr val="dk1"/>
              </a:buClr>
              <a:buSzPts val="1200"/>
              <a:buNone/>
              <a:defRPr b="1" sz="1200"/>
            </a:lvl4pPr>
            <a:lvl5pPr indent="-228600" lvl="4" marL="2286000" algn="l">
              <a:lnSpc>
                <a:spcPct val="12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59" name="Google Shape;159;p21"/>
          <p:cNvSpPr txBox="1"/>
          <p:nvPr>
            <p:ph idx="4" type="body"/>
          </p:nvPr>
        </p:nvSpPr>
        <p:spPr>
          <a:xfrm>
            <a:off x="4873014" y="2082959"/>
            <a:ext cx="3449691" cy="24577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0" name="Google Shape;160;p21"/>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21"/>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21"/>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cxnSp>
        <p:nvCxnSpPr>
          <p:cNvPr id="163" name="Google Shape;163;p21"/>
          <p:cNvCxnSpPr/>
          <p:nvPr/>
        </p:nvCxnSpPr>
        <p:spPr>
          <a:xfrm>
            <a:off x="4928389" y="1945193"/>
            <a:ext cx="3394316" cy="0"/>
          </a:xfrm>
          <a:prstGeom prst="straightConnector1">
            <a:avLst/>
          </a:prstGeom>
          <a:noFill/>
          <a:ln cap="flat" cmpd="sng" w="38100">
            <a:solidFill>
              <a:srgbClr val="E6B6C0"/>
            </a:solidFill>
            <a:prstDash val="solid"/>
            <a:miter lim="800000"/>
            <a:headEnd len="sm" w="sm" type="none"/>
            <a:tailEnd len="sm" w="sm" type="none"/>
          </a:ln>
        </p:spPr>
      </p:cxnSp>
      <p:cxnSp>
        <p:nvCxnSpPr>
          <p:cNvPr id="164" name="Google Shape;164;p21"/>
          <p:cNvCxnSpPr/>
          <p:nvPr/>
        </p:nvCxnSpPr>
        <p:spPr>
          <a:xfrm>
            <a:off x="830627" y="1945193"/>
            <a:ext cx="3382145" cy="0"/>
          </a:xfrm>
          <a:prstGeom prst="straightConnector1">
            <a:avLst/>
          </a:prstGeom>
          <a:noFill/>
          <a:ln cap="flat" cmpd="sng" w="38100">
            <a:solidFill>
              <a:srgbClr val="E6B6C0"/>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1215332" y="924899"/>
            <a:ext cx="6733200" cy="80550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0" name="Google Shape;20;p3"/>
          <p:cNvSpPr txBox="1"/>
          <p:nvPr>
            <p:ph idx="1" type="body"/>
          </p:nvPr>
        </p:nvSpPr>
        <p:spPr>
          <a:xfrm>
            <a:off x="1215333" y="1814729"/>
            <a:ext cx="6733200" cy="23562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1" name="Google Shape;21;p3"/>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 name="Google Shape;22;p3"/>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 name="Google Shape;23;p3"/>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22"/>
          <p:cNvSpPr txBox="1"/>
          <p:nvPr>
            <p:ph type="title"/>
          </p:nvPr>
        </p:nvSpPr>
        <p:spPr>
          <a:xfrm>
            <a:off x="1215332" y="924899"/>
            <a:ext cx="6733133" cy="805369"/>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7" name="Google Shape;167;p22"/>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22"/>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22"/>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70" name="Shape 170"/>
        <p:cNvGrpSpPr/>
        <p:nvPr/>
      </p:nvGrpSpPr>
      <p:grpSpPr>
        <a:xfrm>
          <a:off x="0" y="0"/>
          <a:ext cx="0" cy="0"/>
          <a:chOff x="0" y="0"/>
          <a:chExt cx="0" cy="0"/>
        </a:xfrm>
      </p:grpSpPr>
      <p:sp>
        <p:nvSpPr>
          <p:cNvPr id="171" name="Google Shape;171;p23"/>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23"/>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23"/>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74" name="Shape 174"/>
        <p:cNvGrpSpPr/>
        <p:nvPr/>
      </p:nvGrpSpPr>
      <p:grpSpPr>
        <a:xfrm>
          <a:off x="0" y="0"/>
          <a:ext cx="0" cy="0"/>
          <a:chOff x="0" y="0"/>
          <a:chExt cx="0" cy="0"/>
        </a:xfrm>
      </p:grpSpPr>
      <p:sp>
        <p:nvSpPr>
          <p:cNvPr id="175" name="Google Shape;175;p24"/>
          <p:cNvSpPr txBox="1"/>
          <p:nvPr>
            <p:ph type="title"/>
          </p:nvPr>
        </p:nvSpPr>
        <p:spPr>
          <a:xfrm>
            <a:off x="1035091" y="1043609"/>
            <a:ext cx="2466324" cy="146356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0"/>
              </a:spcBef>
              <a:spcAft>
                <a:spcPts val="0"/>
              </a:spcAft>
              <a:buClr>
                <a:schemeClr val="dk1"/>
              </a:buClr>
              <a:buSzPts val="1800"/>
              <a:buFont typeface="Oswald"/>
              <a:buNone/>
              <a:defRPr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24"/>
          <p:cNvSpPr txBox="1"/>
          <p:nvPr>
            <p:ph idx="1" type="body"/>
          </p:nvPr>
        </p:nvSpPr>
        <p:spPr>
          <a:xfrm>
            <a:off x="4502426" y="690060"/>
            <a:ext cx="3984350" cy="3769770"/>
          </a:xfrm>
          <a:prstGeom prst="rect">
            <a:avLst/>
          </a:prstGeom>
          <a:noFill/>
          <a:ln>
            <a:noFill/>
          </a:ln>
        </p:spPr>
        <p:txBody>
          <a:bodyPr anchorCtr="0" anchor="t" bIns="34275" lIns="68575" spcFirstLastPara="1" rIns="68575" wrap="square" tIns="34275">
            <a:normAutofit/>
          </a:bodyPr>
          <a:lstStyle>
            <a:lvl1pPr indent="-361950" lvl="0" marL="457200" algn="l">
              <a:lnSpc>
                <a:spcPct val="120000"/>
              </a:lnSpc>
              <a:spcBef>
                <a:spcPts val="800"/>
              </a:spcBef>
              <a:spcAft>
                <a:spcPts val="0"/>
              </a:spcAft>
              <a:buClr>
                <a:schemeClr val="dk1"/>
              </a:buClr>
              <a:buSzPts val="2100"/>
              <a:buChar char="•"/>
              <a:defRPr sz="2100"/>
            </a:lvl1pPr>
            <a:lvl2pPr indent="-342900" lvl="1" marL="914400" algn="l">
              <a:lnSpc>
                <a:spcPct val="120000"/>
              </a:lnSpc>
              <a:spcBef>
                <a:spcPts val="400"/>
              </a:spcBef>
              <a:spcAft>
                <a:spcPts val="0"/>
              </a:spcAft>
              <a:buClr>
                <a:schemeClr val="dk1"/>
              </a:buClr>
              <a:buSzPts val="1800"/>
              <a:buChar char="•"/>
              <a:defRPr sz="1800"/>
            </a:lvl2pPr>
            <a:lvl3pPr indent="-323850" lvl="2" marL="1371600" algn="l">
              <a:lnSpc>
                <a:spcPct val="120000"/>
              </a:lnSpc>
              <a:spcBef>
                <a:spcPts val="400"/>
              </a:spcBef>
              <a:spcAft>
                <a:spcPts val="0"/>
              </a:spcAft>
              <a:buClr>
                <a:schemeClr val="dk1"/>
              </a:buClr>
              <a:buSzPts val="1500"/>
              <a:buChar char="•"/>
              <a:defRPr sz="1500"/>
            </a:lvl3pPr>
            <a:lvl4pPr indent="-317500" lvl="3" marL="1828800" algn="l">
              <a:lnSpc>
                <a:spcPct val="120000"/>
              </a:lnSpc>
              <a:spcBef>
                <a:spcPts val="400"/>
              </a:spcBef>
              <a:spcAft>
                <a:spcPts val="0"/>
              </a:spcAft>
              <a:buClr>
                <a:schemeClr val="dk1"/>
              </a:buClr>
              <a:buSzPts val="1400"/>
              <a:buChar char="•"/>
              <a:defRPr sz="1400"/>
            </a:lvl4pPr>
            <a:lvl5pPr indent="-317500" lvl="4" marL="2286000" algn="l">
              <a:lnSpc>
                <a:spcPct val="120000"/>
              </a:lnSpc>
              <a:spcBef>
                <a:spcPts val="400"/>
              </a:spcBef>
              <a:spcAft>
                <a:spcPts val="0"/>
              </a:spcAft>
              <a:buClr>
                <a:schemeClr val="dk1"/>
              </a:buClr>
              <a:buSzPts val="1400"/>
              <a:buChar char="•"/>
              <a:defRPr sz="14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77" name="Google Shape;177;p24"/>
          <p:cNvSpPr txBox="1"/>
          <p:nvPr>
            <p:ph idx="2" type="body"/>
          </p:nvPr>
        </p:nvSpPr>
        <p:spPr>
          <a:xfrm>
            <a:off x="1035091" y="2675045"/>
            <a:ext cx="2466324" cy="1324744"/>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400"/>
              <a:buNone/>
              <a:defRPr sz="1400"/>
            </a:lvl1pPr>
            <a:lvl2pPr indent="-228600" lvl="1" marL="914400" algn="l">
              <a:lnSpc>
                <a:spcPct val="120000"/>
              </a:lnSpc>
              <a:spcBef>
                <a:spcPts val="400"/>
              </a:spcBef>
              <a:spcAft>
                <a:spcPts val="0"/>
              </a:spcAft>
              <a:buClr>
                <a:schemeClr val="dk1"/>
              </a:buClr>
              <a:buSzPts val="1100"/>
              <a:buNone/>
              <a:defRPr sz="1100"/>
            </a:lvl2pPr>
            <a:lvl3pPr indent="-228600" lvl="2" marL="1371600" algn="l">
              <a:lnSpc>
                <a:spcPct val="120000"/>
              </a:lnSpc>
              <a:spcBef>
                <a:spcPts val="400"/>
              </a:spcBef>
              <a:spcAft>
                <a:spcPts val="0"/>
              </a:spcAft>
              <a:buClr>
                <a:schemeClr val="dk1"/>
              </a:buClr>
              <a:buSzPts val="900"/>
              <a:buNone/>
              <a:defRPr sz="900"/>
            </a:lvl3pPr>
            <a:lvl4pPr indent="-228600" lvl="3" marL="1828800" algn="l">
              <a:lnSpc>
                <a:spcPct val="120000"/>
              </a:lnSpc>
              <a:spcBef>
                <a:spcPts val="400"/>
              </a:spcBef>
              <a:spcAft>
                <a:spcPts val="0"/>
              </a:spcAft>
              <a:buClr>
                <a:schemeClr val="dk1"/>
              </a:buClr>
              <a:buSzPts val="800"/>
              <a:buNone/>
              <a:defRPr sz="800"/>
            </a:lvl4pPr>
            <a:lvl5pPr indent="-228600" lvl="4" marL="2286000" algn="l">
              <a:lnSpc>
                <a:spcPct val="12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78" name="Google Shape;178;p24"/>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24"/>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4"/>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
        <p:nvSpPr>
          <p:cNvPr id="181" name="Google Shape;181;p24"/>
          <p:cNvSpPr/>
          <p:nvPr/>
        </p:nvSpPr>
        <p:spPr>
          <a:xfrm>
            <a:off x="699899" y="698893"/>
            <a:ext cx="3229142" cy="3747227"/>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82" name="Shape 182"/>
        <p:cNvGrpSpPr/>
        <p:nvPr/>
      </p:nvGrpSpPr>
      <p:grpSpPr>
        <a:xfrm>
          <a:off x="0" y="0"/>
          <a:ext cx="0" cy="0"/>
          <a:chOff x="0" y="0"/>
          <a:chExt cx="0" cy="0"/>
        </a:xfrm>
      </p:grpSpPr>
      <p:sp>
        <p:nvSpPr>
          <p:cNvPr id="183" name="Google Shape;183;p25"/>
          <p:cNvSpPr txBox="1"/>
          <p:nvPr>
            <p:ph type="title"/>
          </p:nvPr>
        </p:nvSpPr>
        <p:spPr>
          <a:xfrm>
            <a:off x="1035090" y="1043609"/>
            <a:ext cx="2491882" cy="1528142"/>
          </a:xfrm>
          <a:prstGeom prst="rect">
            <a:avLst/>
          </a:prstGeom>
          <a:noFill/>
          <a:ln>
            <a:noFill/>
          </a:ln>
        </p:spPr>
        <p:txBody>
          <a:bodyPr anchorCtr="0" anchor="t" bIns="34275" lIns="68575" spcFirstLastPara="1" rIns="68575" wrap="square" tIns="34275">
            <a:normAutofit/>
          </a:bodyPr>
          <a:lstStyle>
            <a:lvl1pPr lvl="0" algn="l">
              <a:lnSpc>
                <a:spcPct val="120000"/>
              </a:lnSpc>
              <a:spcBef>
                <a:spcPts val="0"/>
              </a:spcBef>
              <a:spcAft>
                <a:spcPts val="0"/>
              </a:spcAft>
              <a:buClr>
                <a:schemeClr val="dk1"/>
              </a:buClr>
              <a:buSzPts val="1800"/>
              <a:buFont typeface="Oswald"/>
              <a:buNone/>
              <a:defRPr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4" name="Google Shape;184;p25"/>
          <p:cNvSpPr/>
          <p:nvPr>
            <p:ph idx="2" type="pic"/>
          </p:nvPr>
        </p:nvSpPr>
        <p:spPr>
          <a:xfrm>
            <a:off x="4430357" y="698893"/>
            <a:ext cx="4013744" cy="3747227"/>
          </a:xfrm>
          <a:prstGeom prst="rect">
            <a:avLst/>
          </a:prstGeom>
          <a:solidFill>
            <a:schemeClr val="lt2"/>
          </a:solidFill>
          <a:ln>
            <a:noFill/>
          </a:ln>
        </p:spPr>
      </p:sp>
      <p:sp>
        <p:nvSpPr>
          <p:cNvPr id="185" name="Google Shape;185;p25"/>
          <p:cNvSpPr txBox="1"/>
          <p:nvPr>
            <p:ph idx="1" type="body"/>
          </p:nvPr>
        </p:nvSpPr>
        <p:spPr>
          <a:xfrm>
            <a:off x="1035090" y="2807094"/>
            <a:ext cx="2491882" cy="1192696"/>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400"/>
              <a:buNone/>
              <a:defRPr sz="1400"/>
            </a:lvl1pPr>
            <a:lvl2pPr indent="-228600" lvl="1" marL="914400" algn="l">
              <a:lnSpc>
                <a:spcPct val="120000"/>
              </a:lnSpc>
              <a:spcBef>
                <a:spcPts val="400"/>
              </a:spcBef>
              <a:spcAft>
                <a:spcPts val="0"/>
              </a:spcAft>
              <a:buClr>
                <a:schemeClr val="dk1"/>
              </a:buClr>
              <a:buSzPts val="1100"/>
              <a:buNone/>
              <a:defRPr sz="1100"/>
            </a:lvl2pPr>
            <a:lvl3pPr indent="-228600" lvl="2" marL="1371600" algn="l">
              <a:lnSpc>
                <a:spcPct val="120000"/>
              </a:lnSpc>
              <a:spcBef>
                <a:spcPts val="400"/>
              </a:spcBef>
              <a:spcAft>
                <a:spcPts val="0"/>
              </a:spcAft>
              <a:buClr>
                <a:schemeClr val="dk1"/>
              </a:buClr>
              <a:buSzPts val="900"/>
              <a:buNone/>
              <a:defRPr sz="900"/>
            </a:lvl3pPr>
            <a:lvl4pPr indent="-228600" lvl="3" marL="1828800" algn="l">
              <a:lnSpc>
                <a:spcPct val="120000"/>
              </a:lnSpc>
              <a:spcBef>
                <a:spcPts val="400"/>
              </a:spcBef>
              <a:spcAft>
                <a:spcPts val="0"/>
              </a:spcAft>
              <a:buClr>
                <a:schemeClr val="dk1"/>
              </a:buClr>
              <a:buSzPts val="800"/>
              <a:buNone/>
              <a:defRPr sz="800"/>
            </a:lvl4pPr>
            <a:lvl5pPr indent="-228600" lvl="4" marL="2286000" algn="l">
              <a:lnSpc>
                <a:spcPct val="12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6" name="Google Shape;186;p25"/>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25"/>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8" name="Google Shape;188;p25"/>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
        <p:nvSpPr>
          <p:cNvPr id="189" name="Google Shape;189;p25"/>
          <p:cNvSpPr/>
          <p:nvPr/>
        </p:nvSpPr>
        <p:spPr>
          <a:xfrm>
            <a:off x="699899" y="698893"/>
            <a:ext cx="3229142" cy="3747227"/>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0" name="Shape 190"/>
        <p:cNvGrpSpPr/>
        <p:nvPr/>
      </p:nvGrpSpPr>
      <p:grpSpPr>
        <a:xfrm>
          <a:off x="0" y="0"/>
          <a:ext cx="0" cy="0"/>
          <a:chOff x="0" y="0"/>
          <a:chExt cx="0" cy="0"/>
        </a:xfrm>
      </p:grpSpPr>
      <p:sp>
        <p:nvSpPr>
          <p:cNvPr id="191" name="Google Shape;191;p26"/>
          <p:cNvSpPr txBox="1"/>
          <p:nvPr>
            <p:ph type="title"/>
          </p:nvPr>
        </p:nvSpPr>
        <p:spPr>
          <a:xfrm>
            <a:off x="1218254" y="941379"/>
            <a:ext cx="6973010" cy="78803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26"/>
          <p:cNvSpPr txBox="1"/>
          <p:nvPr>
            <p:ph idx="1" type="body"/>
          </p:nvPr>
        </p:nvSpPr>
        <p:spPr>
          <a:xfrm rot="5400000">
            <a:off x="3484375" y="-451520"/>
            <a:ext cx="2440767" cy="697301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3" name="Google Shape;193;p26"/>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4" name="Google Shape;194;p26"/>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26"/>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6" name="Shape 196"/>
        <p:cNvGrpSpPr/>
        <p:nvPr/>
      </p:nvGrpSpPr>
      <p:grpSpPr>
        <a:xfrm>
          <a:off x="0" y="0"/>
          <a:ext cx="0" cy="0"/>
          <a:chOff x="0" y="0"/>
          <a:chExt cx="0" cy="0"/>
        </a:xfrm>
      </p:grpSpPr>
      <p:sp>
        <p:nvSpPr>
          <p:cNvPr id="197" name="Google Shape;197;p27"/>
          <p:cNvSpPr txBox="1"/>
          <p:nvPr>
            <p:ph type="title"/>
          </p:nvPr>
        </p:nvSpPr>
        <p:spPr>
          <a:xfrm rot="5400000">
            <a:off x="5989035" y="1916832"/>
            <a:ext cx="3075451" cy="1363081"/>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27"/>
          <p:cNvSpPr txBox="1"/>
          <p:nvPr>
            <p:ph idx="1" type="body"/>
          </p:nvPr>
        </p:nvSpPr>
        <p:spPr>
          <a:xfrm rot="5400000">
            <a:off x="2389650" y="-319472"/>
            <a:ext cx="3075451" cy="5835689"/>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9" name="Google Shape;199;p27"/>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0" name="Google Shape;200;p27"/>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1" name="Google Shape;201;p27"/>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hoto">
  <p:cSld name="CUSTOM_8">
    <p:spTree>
      <p:nvGrpSpPr>
        <p:cNvPr id="202" name="Shape 202"/>
        <p:cNvGrpSpPr/>
        <p:nvPr/>
      </p:nvGrpSpPr>
      <p:grpSpPr>
        <a:xfrm>
          <a:off x="0" y="0"/>
          <a:ext cx="0" cy="0"/>
          <a:chOff x="0" y="0"/>
          <a:chExt cx="0" cy="0"/>
        </a:xfrm>
      </p:grpSpPr>
      <p:sp>
        <p:nvSpPr>
          <p:cNvPr id="203" name="Google Shape;203;p28"/>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8"/>
          <p:cNvSpPr txBox="1"/>
          <p:nvPr>
            <p:ph idx="1" type="subTitle"/>
          </p:nvPr>
        </p:nvSpPr>
        <p:spPr>
          <a:xfrm rot="5400000">
            <a:off x="-635125" y="716225"/>
            <a:ext cx="1616400" cy="348000"/>
          </a:xfrm>
          <a:prstGeom prst="rect">
            <a:avLst/>
          </a:prstGeom>
          <a:noFill/>
          <a:ln>
            <a:noFill/>
          </a:ln>
        </p:spPr>
        <p:txBody>
          <a:bodyPr anchorCtr="0" anchor="ctr" bIns="34275" lIns="68575" spcFirstLastPara="1" rIns="68575" wrap="square" tIns="34275">
            <a:normAutofit/>
          </a:bodyPr>
          <a:lstStyle>
            <a:lvl1pPr lvl="0" algn="l">
              <a:lnSpc>
                <a:spcPct val="120000"/>
              </a:lnSpc>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l">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l">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l">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l">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l">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l">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l">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l">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05" name="Google Shape;205;p28"/>
          <p:cNvSpPr txBox="1"/>
          <p:nvPr>
            <p:ph idx="2" type="subTitle"/>
          </p:nvPr>
        </p:nvSpPr>
        <p:spPr>
          <a:xfrm rot="5400000">
            <a:off x="-591025" y="4140400"/>
            <a:ext cx="1529100" cy="347100"/>
          </a:xfrm>
          <a:prstGeom prst="rect">
            <a:avLst/>
          </a:prstGeom>
          <a:noFill/>
          <a:ln>
            <a:noFill/>
          </a:ln>
        </p:spPr>
        <p:txBody>
          <a:bodyPr anchorCtr="0" anchor="ctr" bIns="34275" lIns="68575" spcFirstLastPara="1" rIns="68575" wrap="square" tIns="34275">
            <a:normAutofit/>
          </a:bodyPr>
          <a:lstStyle>
            <a:lvl1pPr lvl="0" algn="r">
              <a:lnSpc>
                <a:spcPct val="120000"/>
              </a:lnSpc>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06" name="Google Shape;206;p28"/>
          <p:cNvSpPr txBox="1"/>
          <p:nvPr>
            <p:ph idx="3" type="subTitle"/>
          </p:nvPr>
        </p:nvSpPr>
        <p:spPr>
          <a:xfrm rot="5400000">
            <a:off x="-578575" y="2397750"/>
            <a:ext cx="1503300" cy="348000"/>
          </a:xfrm>
          <a:prstGeom prst="rect">
            <a:avLst/>
          </a:prstGeom>
          <a:noFill/>
          <a:ln>
            <a:noFill/>
          </a:ln>
        </p:spPr>
        <p:txBody>
          <a:bodyPr anchorCtr="0" anchor="ctr" bIns="34275" lIns="68575" spcFirstLastPara="1" rIns="68575" wrap="square" tIns="34275">
            <a:normAutofit/>
          </a:bodyPr>
          <a:lstStyle>
            <a:lvl1pPr lvl="0" algn="ctr">
              <a:lnSpc>
                <a:spcPct val="120000"/>
              </a:lnSpc>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ct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ct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ct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ct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ct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ct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ct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ct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07" name="Google Shape;207;p28"/>
          <p:cNvSpPr txBox="1"/>
          <p:nvPr>
            <p:ph idx="4" type="subTitle"/>
          </p:nvPr>
        </p:nvSpPr>
        <p:spPr>
          <a:xfrm>
            <a:off x="942150" y="315025"/>
            <a:ext cx="2263500" cy="8247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Clr>
                <a:schemeClr val="lt1"/>
              </a:buClr>
              <a:buSzPts val="1400"/>
              <a:buNone/>
              <a:defRPr>
                <a:solidFill>
                  <a:schemeClr val="lt1"/>
                </a:solidFill>
              </a:defRPr>
            </a:lvl1pPr>
            <a:lvl2pPr lvl="1" algn="l">
              <a:lnSpc>
                <a:spcPct val="120000"/>
              </a:lnSpc>
              <a:spcBef>
                <a:spcPts val="400"/>
              </a:spcBef>
              <a:spcAft>
                <a:spcPts val="0"/>
              </a:spcAft>
              <a:buClr>
                <a:schemeClr val="lt1"/>
              </a:buClr>
              <a:buSzPts val="1200"/>
              <a:buNone/>
              <a:defRPr>
                <a:solidFill>
                  <a:schemeClr val="lt1"/>
                </a:solidFill>
              </a:defRPr>
            </a:lvl2pPr>
            <a:lvl3pPr lvl="2" algn="l">
              <a:lnSpc>
                <a:spcPct val="120000"/>
              </a:lnSpc>
              <a:spcBef>
                <a:spcPts val="400"/>
              </a:spcBef>
              <a:spcAft>
                <a:spcPts val="0"/>
              </a:spcAft>
              <a:buClr>
                <a:schemeClr val="lt1"/>
              </a:buClr>
              <a:buSzPts val="1100"/>
              <a:buNone/>
              <a:defRPr>
                <a:solidFill>
                  <a:schemeClr val="lt1"/>
                </a:solidFill>
              </a:defRPr>
            </a:lvl3pPr>
            <a:lvl4pPr lvl="3" algn="l">
              <a:lnSpc>
                <a:spcPct val="120000"/>
              </a:lnSpc>
              <a:spcBef>
                <a:spcPts val="400"/>
              </a:spcBef>
              <a:spcAft>
                <a:spcPts val="0"/>
              </a:spcAft>
              <a:buClr>
                <a:schemeClr val="lt1"/>
              </a:buClr>
              <a:buSzPts val="900"/>
              <a:buNone/>
              <a:defRPr>
                <a:solidFill>
                  <a:schemeClr val="lt1"/>
                </a:solidFill>
              </a:defRPr>
            </a:lvl4pPr>
            <a:lvl5pPr lvl="4" algn="l">
              <a:lnSpc>
                <a:spcPct val="120000"/>
              </a:lnSpc>
              <a:spcBef>
                <a:spcPts val="400"/>
              </a:spcBef>
              <a:spcAft>
                <a:spcPts val="0"/>
              </a:spcAft>
              <a:buClr>
                <a:schemeClr val="lt1"/>
              </a:buClr>
              <a:buSzPts val="900"/>
              <a:buNone/>
              <a:defRPr>
                <a:solidFill>
                  <a:schemeClr val="lt1"/>
                </a:solidFill>
              </a:defRPr>
            </a:lvl5pPr>
            <a:lvl6pPr lvl="5" algn="l">
              <a:lnSpc>
                <a:spcPct val="90000"/>
              </a:lnSpc>
              <a:spcBef>
                <a:spcPts val="400"/>
              </a:spcBef>
              <a:spcAft>
                <a:spcPts val="0"/>
              </a:spcAft>
              <a:buClr>
                <a:schemeClr val="lt1"/>
              </a:buClr>
              <a:buSzPts val="1400"/>
              <a:buNone/>
              <a:defRPr>
                <a:solidFill>
                  <a:schemeClr val="lt1"/>
                </a:solidFill>
              </a:defRPr>
            </a:lvl6pPr>
            <a:lvl7pPr lvl="6" algn="l">
              <a:lnSpc>
                <a:spcPct val="90000"/>
              </a:lnSpc>
              <a:spcBef>
                <a:spcPts val="400"/>
              </a:spcBef>
              <a:spcAft>
                <a:spcPts val="0"/>
              </a:spcAft>
              <a:buClr>
                <a:schemeClr val="lt1"/>
              </a:buClr>
              <a:buSzPts val="1400"/>
              <a:buNone/>
              <a:defRPr>
                <a:solidFill>
                  <a:schemeClr val="lt1"/>
                </a:solidFill>
              </a:defRPr>
            </a:lvl7pPr>
            <a:lvl8pPr lvl="7" algn="l">
              <a:lnSpc>
                <a:spcPct val="90000"/>
              </a:lnSpc>
              <a:spcBef>
                <a:spcPts val="400"/>
              </a:spcBef>
              <a:spcAft>
                <a:spcPts val="0"/>
              </a:spcAft>
              <a:buClr>
                <a:schemeClr val="lt1"/>
              </a:buClr>
              <a:buSzPts val="1400"/>
              <a:buNone/>
              <a:defRPr>
                <a:solidFill>
                  <a:schemeClr val="lt1"/>
                </a:solidFill>
              </a:defRPr>
            </a:lvl8pPr>
            <a:lvl9pPr lvl="8" algn="l">
              <a:lnSpc>
                <a:spcPct val="90000"/>
              </a:lnSpc>
              <a:spcBef>
                <a:spcPts val="400"/>
              </a:spcBef>
              <a:spcAft>
                <a:spcPts val="0"/>
              </a:spcAft>
              <a:buClr>
                <a:schemeClr val="lt1"/>
              </a:buClr>
              <a:buSzPts val="1400"/>
              <a:buNone/>
              <a:defRPr>
                <a:solidFill>
                  <a:schemeClr val="lt1"/>
                </a:solidFill>
              </a:defRPr>
            </a:lvl9pPr>
          </a:lstStyle>
          <a:p/>
        </p:txBody>
      </p:sp>
      <p:sp>
        <p:nvSpPr>
          <p:cNvPr id="208" name="Google Shape;208;p28"/>
          <p:cNvSpPr txBox="1"/>
          <p:nvPr>
            <p:ph idx="5" type="body"/>
          </p:nvPr>
        </p:nvSpPr>
        <p:spPr>
          <a:xfrm>
            <a:off x="942150" y="883725"/>
            <a:ext cx="2263500" cy="16164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04800" lvl="1" marL="914400" algn="l">
              <a:lnSpc>
                <a:spcPct val="120000"/>
              </a:lnSpc>
              <a:spcBef>
                <a:spcPts val="400"/>
              </a:spcBef>
              <a:spcAft>
                <a:spcPts val="0"/>
              </a:spcAft>
              <a:buSzPts val="1200"/>
              <a:buChar char="•"/>
              <a:defRPr/>
            </a:lvl2pPr>
            <a:lvl3pPr indent="-298450" lvl="2" marL="1371600" algn="l">
              <a:lnSpc>
                <a:spcPct val="120000"/>
              </a:lnSpc>
              <a:spcBef>
                <a:spcPts val="400"/>
              </a:spcBef>
              <a:spcAft>
                <a:spcPts val="0"/>
              </a:spcAft>
              <a:buSzPts val="1100"/>
              <a:buChar char="•"/>
              <a:defRPr/>
            </a:lvl3pPr>
            <a:lvl4pPr indent="-285750" lvl="3" marL="1828800" algn="l">
              <a:lnSpc>
                <a:spcPct val="120000"/>
              </a:lnSpc>
              <a:spcBef>
                <a:spcPts val="400"/>
              </a:spcBef>
              <a:spcAft>
                <a:spcPts val="0"/>
              </a:spcAft>
              <a:buSzPts val="900"/>
              <a:buChar char="•"/>
              <a:defRPr/>
            </a:lvl4pPr>
            <a:lvl5pPr indent="-285750" lvl="4" marL="2286000" algn="l">
              <a:lnSpc>
                <a:spcPct val="120000"/>
              </a:lnSpc>
              <a:spcBef>
                <a:spcPts val="400"/>
              </a:spcBef>
              <a:spcAft>
                <a:spcPts val="0"/>
              </a:spcAft>
              <a:buSzPts val="900"/>
              <a:buChar char="•"/>
              <a:defRPr/>
            </a:lvl5pPr>
            <a:lvl6pPr indent="-317500" lvl="5" marL="2743200" algn="l">
              <a:lnSpc>
                <a:spcPct val="90000"/>
              </a:lnSpc>
              <a:spcBef>
                <a:spcPts val="400"/>
              </a:spcBef>
              <a:spcAft>
                <a:spcPts val="0"/>
              </a:spcAft>
              <a:buSzPts val="1400"/>
              <a:buChar char="•"/>
              <a:defRPr/>
            </a:lvl6pPr>
            <a:lvl7pPr indent="-317500" lvl="6" marL="3200400" algn="l">
              <a:lnSpc>
                <a:spcPct val="90000"/>
              </a:lnSpc>
              <a:spcBef>
                <a:spcPts val="400"/>
              </a:spcBef>
              <a:spcAft>
                <a:spcPts val="0"/>
              </a:spcAft>
              <a:buSzPts val="1400"/>
              <a:buChar char="•"/>
              <a:defRPr/>
            </a:lvl7pPr>
            <a:lvl8pPr indent="-317500" lvl="7" marL="3657600" algn="l">
              <a:lnSpc>
                <a:spcPct val="90000"/>
              </a:lnSpc>
              <a:spcBef>
                <a:spcPts val="400"/>
              </a:spcBef>
              <a:spcAft>
                <a:spcPts val="0"/>
              </a:spcAft>
              <a:buSzPts val="1400"/>
              <a:buChar char="•"/>
              <a:defRPr/>
            </a:lvl8pPr>
            <a:lvl9pPr indent="-317500" lvl="8" marL="4114800" algn="l">
              <a:lnSpc>
                <a:spcPct val="90000"/>
              </a:lnSpc>
              <a:spcBef>
                <a:spcPts val="400"/>
              </a:spcBef>
              <a:spcAft>
                <a:spcPts val="0"/>
              </a:spcAft>
              <a:buSzPts val="1400"/>
              <a:buChar char="•"/>
              <a:defRPr/>
            </a:lvl9pPr>
          </a:lstStyle>
          <a:p/>
        </p:txBody>
      </p:sp>
      <p:sp>
        <p:nvSpPr>
          <p:cNvPr id="209" name="Google Shape;209;p28"/>
          <p:cNvSpPr/>
          <p:nvPr/>
        </p:nvSpPr>
        <p:spPr>
          <a:xfrm>
            <a:off x="1062075" y="2488750"/>
            <a:ext cx="2510100" cy="2447100"/>
          </a:xfrm>
          <a:prstGeom prst="heptagon">
            <a:avLst>
              <a:gd fmla="val 102572" name="hf"/>
              <a:gd fmla="val 105210" name="vf"/>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8"/>
          <p:cNvSpPr/>
          <p:nvPr>
            <p:ph idx="6" type="pic"/>
          </p:nvPr>
        </p:nvSpPr>
        <p:spPr>
          <a:xfrm rot="150">
            <a:off x="3334012" y="-655978"/>
            <a:ext cx="6888300" cy="4695900"/>
          </a:xfrm>
          <a:prstGeom prst="ellipse">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orkshop benefits">
  <p:cSld name="CUSTOM_2_1_1">
    <p:spTree>
      <p:nvGrpSpPr>
        <p:cNvPr id="211" name="Shape 211"/>
        <p:cNvGrpSpPr/>
        <p:nvPr/>
      </p:nvGrpSpPr>
      <p:grpSpPr>
        <a:xfrm>
          <a:off x="0" y="0"/>
          <a:ext cx="0" cy="0"/>
          <a:chOff x="0" y="0"/>
          <a:chExt cx="0" cy="0"/>
        </a:xfrm>
      </p:grpSpPr>
      <p:sp>
        <p:nvSpPr>
          <p:cNvPr id="212" name="Google Shape;212;p29"/>
          <p:cNvSpPr/>
          <p:nvPr/>
        </p:nvSpPr>
        <p:spPr>
          <a:xfrm>
            <a:off x="100" y="-100"/>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213" name="Google Shape;213;p29"/>
          <p:cNvSpPr txBox="1"/>
          <p:nvPr>
            <p:ph type="title"/>
          </p:nvPr>
        </p:nvSpPr>
        <p:spPr>
          <a:xfrm>
            <a:off x="519750" y="145550"/>
            <a:ext cx="3908100" cy="289740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SzPts val="3600"/>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4" name="Google Shape;214;p29"/>
          <p:cNvSpPr txBox="1"/>
          <p:nvPr>
            <p:ph idx="1" type="body"/>
          </p:nvPr>
        </p:nvSpPr>
        <p:spPr>
          <a:xfrm>
            <a:off x="519750" y="2142625"/>
            <a:ext cx="3622800" cy="19884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SzPts val="1400"/>
              <a:buChar char="•"/>
              <a:defRPr/>
            </a:lvl1pPr>
            <a:lvl2pPr indent="-304800" lvl="1" marL="914400" algn="l">
              <a:lnSpc>
                <a:spcPct val="120000"/>
              </a:lnSpc>
              <a:spcBef>
                <a:spcPts val="400"/>
              </a:spcBef>
              <a:spcAft>
                <a:spcPts val="0"/>
              </a:spcAft>
              <a:buSzPts val="1200"/>
              <a:buChar char="•"/>
              <a:defRPr/>
            </a:lvl2pPr>
            <a:lvl3pPr indent="-298450" lvl="2" marL="1371600" algn="l">
              <a:lnSpc>
                <a:spcPct val="120000"/>
              </a:lnSpc>
              <a:spcBef>
                <a:spcPts val="400"/>
              </a:spcBef>
              <a:spcAft>
                <a:spcPts val="0"/>
              </a:spcAft>
              <a:buSzPts val="1100"/>
              <a:buChar char="•"/>
              <a:defRPr/>
            </a:lvl3pPr>
            <a:lvl4pPr indent="-285750" lvl="3" marL="1828800" algn="l">
              <a:lnSpc>
                <a:spcPct val="120000"/>
              </a:lnSpc>
              <a:spcBef>
                <a:spcPts val="400"/>
              </a:spcBef>
              <a:spcAft>
                <a:spcPts val="0"/>
              </a:spcAft>
              <a:buSzPts val="900"/>
              <a:buChar char="•"/>
              <a:defRPr/>
            </a:lvl4pPr>
            <a:lvl5pPr indent="-285750" lvl="4" marL="2286000" algn="l">
              <a:lnSpc>
                <a:spcPct val="120000"/>
              </a:lnSpc>
              <a:spcBef>
                <a:spcPts val="400"/>
              </a:spcBef>
              <a:spcAft>
                <a:spcPts val="0"/>
              </a:spcAft>
              <a:buSzPts val="900"/>
              <a:buChar char="•"/>
              <a:defRPr/>
            </a:lvl5pPr>
            <a:lvl6pPr indent="-317500" lvl="5" marL="2743200" algn="l">
              <a:lnSpc>
                <a:spcPct val="90000"/>
              </a:lnSpc>
              <a:spcBef>
                <a:spcPts val="400"/>
              </a:spcBef>
              <a:spcAft>
                <a:spcPts val="0"/>
              </a:spcAft>
              <a:buSzPts val="1400"/>
              <a:buChar char="•"/>
              <a:defRPr/>
            </a:lvl6pPr>
            <a:lvl7pPr indent="-317500" lvl="6" marL="3200400" algn="l">
              <a:lnSpc>
                <a:spcPct val="90000"/>
              </a:lnSpc>
              <a:spcBef>
                <a:spcPts val="400"/>
              </a:spcBef>
              <a:spcAft>
                <a:spcPts val="0"/>
              </a:spcAft>
              <a:buSzPts val="1400"/>
              <a:buChar char="•"/>
              <a:defRPr/>
            </a:lvl7pPr>
            <a:lvl8pPr indent="-317500" lvl="7" marL="3657600" algn="l">
              <a:lnSpc>
                <a:spcPct val="90000"/>
              </a:lnSpc>
              <a:spcBef>
                <a:spcPts val="400"/>
              </a:spcBef>
              <a:spcAft>
                <a:spcPts val="0"/>
              </a:spcAft>
              <a:buSzPts val="1400"/>
              <a:buChar char="•"/>
              <a:defRPr/>
            </a:lvl8pPr>
            <a:lvl9pPr indent="-317500" lvl="8" marL="4114800" algn="l">
              <a:lnSpc>
                <a:spcPct val="90000"/>
              </a:lnSpc>
              <a:spcBef>
                <a:spcPts val="400"/>
              </a:spcBef>
              <a:spcAft>
                <a:spcPts val="0"/>
              </a:spcAft>
              <a:buSzPts val="1400"/>
              <a:buChar char="•"/>
              <a:defRPr/>
            </a:lvl9pPr>
          </a:lstStyle>
          <a:p/>
        </p:txBody>
      </p:sp>
      <p:sp>
        <p:nvSpPr>
          <p:cNvPr id="215" name="Google Shape;215;p29"/>
          <p:cNvSpPr txBox="1"/>
          <p:nvPr>
            <p:ph idx="2" type="subTitle"/>
          </p:nvPr>
        </p:nvSpPr>
        <p:spPr>
          <a:xfrm>
            <a:off x="5473534" y="724424"/>
            <a:ext cx="37101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1400"/>
              <a:buNone/>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16" name="Google Shape;216;p29"/>
          <p:cNvSpPr txBox="1"/>
          <p:nvPr>
            <p:ph idx="3" type="subTitle"/>
          </p:nvPr>
        </p:nvSpPr>
        <p:spPr>
          <a:xfrm>
            <a:off x="5473534" y="1009125"/>
            <a:ext cx="36228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900"/>
              <a:buFont typeface="Work Sans"/>
              <a:buNone/>
              <a:defRPr sz="900">
                <a:latin typeface="Work Sans"/>
                <a:ea typeface="Work Sans"/>
                <a:cs typeface="Work Sans"/>
                <a:sym typeface="Work Sans"/>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17" name="Google Shape;217;p29"/>
          <p:cNvSpPr txBox="1"/>
          <p:nvPr>
            <p:ph idx="4" type="subTitle"/>
          </p:nvPr>
        </p:nvSpPr>
        <p:spPr>
          <a:xfrm>
            <a:off x="5473534" y="1512224"/>
            <a:ext cx="37101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1400"/>
              <a:buNone/>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18" name="Google Shape;218;p29"/>
          <p:cNvSpPr txBox="1"/>
          <p:nvPr>
            <p:ph idx="5" type="subTitle"/>
          </p:nvPr>
        </p:nvSpPr>
        <p:spPr>
          <a:xfrm>
            <a:off x="5473534" y="1796925"/>
            <a:ext cx="36228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900"/>
              <a:buFont typeface="Work Sans"/>
              <a:buNone/>
              <a:defRPr sz="900">
                <a:latin typeface="Work Sans"/>
                <a:ea typeface="Work Sans"/>
                <a:cs typeface="Work Sans"/>
                <a:sym typeface="Work Sans"/>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19" name="Google Shape;219;p29"/>
          <p:cNvSpPr txBox="1"/>
          <p:nvPr>
            <p:ph idx="6" type="subTitle"/>
          </p:nvPr>
        </p:nvSpPr>
        <p:spPr>
          <a:xfrm>
            <a:off x="5473534" y="2300024"/>
            <a:ext cx="37101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1400"/>
              <a:buNone/>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20" name="Google Shape;220;p29"/>
          <p:cNvSpPr txBox="1"/>
          <p:nvPr>
            <p:ph idx="7" type="subTitle"/>
          </p:nvPr>
        </p:nvSpPr>
        <p:spPr>
          <a:xfrm>
            <a:off x="5473534" y="2584725"/>
            <a:ext cx="36228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900"/>
              <a:buFont typeface="Work Sans"/>
              <a:buNone/>
              <a:defRPr sz="900">
                <a:latin typeface="Work Sans"/>
                <a:ea typeface="Work Sans"/>
                <a:cs typeface="Work Sans"/>
                <a:sym typeface="Work Sans"/>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21" name="Google Shape;221;p29"/>
          <p:cNvSpPr txBox="1"/>
          <p:nvPr>
            <p:ph idx="8" type="subTitle"/>
          </p:nvPr>
        </p:nvSpPr>
        <p:spPr>
          <a:xfrm>
            <a:off x="5473534" y="3087824"/>
            <a:ext cx="37101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1400"/>
              <a:buNone/>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22" name="Google Shape;222;p29"/>
          <p:cNvSpPr txBox="1"/>
          <p:nvPr>
            <p:ph idx="9" type="subTitle"/>
          </p:nvPr>
        </p:nvSpPr>
        <p:spPr>
          <a:xfrm>
            <a:off x="5473534" y="3372525"/>
            <a:ext cx="36228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900"/>
              <a:buFont typeface="Work Sans"/>
              <a:buNone/>
              <a:defRPr sz="900">
                <a:latin typeface="Work Sans"/>
                <a:ea typeface="Work Sans"/>
                <a:cs typeface="Work Sans"/>
                <a:sym typeface="Work Sans"/>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23" name="Google Shape;223;p29"/>
          <p:cNvSpPr txBox="1"/>
          <p:nvPr>
            <p:ph idx="13" type="subTitle"/>
          </p:nvPr>
        </p:nvSpPr>
        <p:spPr>
          <a:xfrm>
            <a:off x="5473534" y="3875624"/>
            <a:ext cx="37101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1400"/>
              <a:buNone/>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24" name="Google Shape;224;p29"/>
          <p:cNvSpPr txBox="1"/>
          <p:nvPr>
            <p:ph idx="14" type="subTitle"/>
          </p:nvPr>
        </p:nvSpPr>
        <p:spPr>
          <a:xfrm>
            <a:off x="5473534" y="4160325"/>
            <a:ext cx="3622800" cy="5031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SzPts val="900"/>
              <a:buFont typeface="Work Sans"/>
              <a:buNone/>
              <a:defRPr sz="900">
                <a:latin typeface="Work Sans"/>
                <a:ea typeface="Work Sans"/>
                <a:cs typeface="Work Sans"/>
                <a:sym typeface="Work Sans"/>
              </a:defRPr>
            </a:lvl1pPr>
            <a:lvl2pPr lvl="1" algn="l">
              <a:lnSpc>
                <a:spcPct val="120000"/>
              </a:lnSpc>
              <a:spcBef>
                <a:spcPts val="400"/>
              </a:spcBef>
              <a:spcAft>
                <a:spcPts val="0"/>
              </a:spcAft>
              <a:buSzPts val="1200"/>
              <a:buNone/>
              <a:defRPr/>
            </a:lvl2pPr>
            <a:lvl3pPr lvl="2" algn="l">
              <a:lnSpc>
                <a:spcPct val="120000"/>
              </a:lnSpc>
              <a:spcBef>
                <a:spcPts val="400"/>
              </a:spcBef>
              <a:spcAft>
                <a:spcPts val="0"/>
              </a:spcAft>
              <a:buSzPts val="1100"/>
              <a:buNone/>
              <a:defRPr/>
            </a:lvl3pPr>
            <a:lvl4pPr lvl="3" algn="l">
              <a:lnSpc>
                <a:spcPct val="120000"/>
              </a:lnSpc>
              <a:spcBef>
                <a:spcPts val="400"/>
              </a:spcBef>
              <a:spcAft>
                <a:spcPts val="0"/>
              </a:spcAft>
              <a:buSzPts val="900"/>
              <a:buNone/>
              <a:defRPr/>
            </a:lvl4pPr>
            <a:lvl5pPr lvl="4" algn="l">
              <a:lnSpc>
                <a:spcPct val="120000"/>
              </a:lnSpc>
              <a:spcBef>
                <a:spcPts val="400"/>
              </a:spcBef>
              <a:spcAft>
                <a:spcPts val="0"/>
              </a:spcAft>
              <a:buSzPts val="900"/>
              <a:buNone/>
              <a:defRPr/>
            </a:lvl5pPr>
            <a:lvl6pPr lvl="5" algn="l">
              <a:lnSpc>
                <a:spcPct val="90000"/>
              </a:lnSpc>
              <a:spcBef>
                <a:spcPts val="400"/>
              </a:spcBef>
              <a:spcAft>
                <a:spcPts val="0"/>
              </a:spcAft>
              <a:buSzPts val="1400"/>
              <a:buNone/>
              <a:defRPr/>
            </a:lvl6pPr>
            <a:lvl7pPr lvl="6" algn="l">
              <a:lnSpc>
                <a:spcPct val="90000"/>
              </a:lnSpc>
              <a:spcBef>
                <a:spcPts val="400"/>
              </a:spcBef>
              <a:spcAft>
                <a:spcPts val="0"/>
              </a:spcAft>
              <a:buSzPts val="1400"/>
              <a:buNone/>
              <a:defRPr/>
            </a:lvl7pPr>
            <a:lvl8pPr lvl="7" algn="l">
              <a:lnSpc>
                <a:spcPct val="90000"/>
              </a:lnSpc>
              <a:spcBef>
                <a:spcPts val="400"/>
              </a:spcBef>
              <a:spcAft>
                <a:spcPts val="0"/>
              </a:spcAft>
              <a:buSzPts val="1400"/>
              <a:buNone/>
              <a:defRPr/>
            </a:lvl8pPr>
            <a:lvl9pPr lvl="8" algn="l">
              <a:lnSpc>
                <a:spcPct val="90000"/>
              </a:lnSpc>
              <a:spcBef>
                <a:spcPts val="400"/>
              </a:spcBef>
              <a:spcAft>
                <a:spcPts val="0"/>
              </a:spcAft>
              <a:buSzPts val="1400"/>
              <a:buNone/>
              <a:defRPr/>
            </a:lvl9pPr>
          </a:lstStyle>
          <a:p/>
        </p:txBody>
      </p:sp>
      <p:sp>
        <p:nvSpPr>
          <p:cNvPr id="225" name="Google Shape;225;p29"/>
          <p:cNvSpPr/>
          <p:nvPr/>
        </p:nvSpPr>
        <p:spPr>
          <a:xfrm>
            <a:off x="100" y="0"/>
            <a:ext cx="347400" cy="51435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9"/>
          <p:cNvSpPr txBox="1"/>
          <p:nvPr>
            <p:ph idx="15" type="subTitle"/>
          </p:nvPr>
        </p:nvSpPr>
        <p:spPr>
          <a:xfrm rot="5400000">
            <a:off x="-635125" y="716225"/>
            <a:ext cx="1616400" cy="348000"/>
          </a:xfrm>
          <a:prstGeom prst="rect">
            <a:avLst/>
          </a:prstGeom>
          <a:noFill/>
          <a:ln>
            <a:noFill/>
          </a:ln>
        </p:spPr>
        <p:txBody>
          <a:bodyPr anchorCtr="0" anchor="ctr" bIns="34275" lIns="68575" spcFirstLastPara="1" rIns="68575" wrap="square" tIns="34275">
            <a:normAutofit/>
          </a:bodyPr>
          <a:lstStyle>
            <a:lvl1pPr lvl="0" algn="l">
              <a:lnSpc>
                <a:spcPct val="120000"/>
              </a:lnSpc>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l">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l">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l">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l">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l">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l">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l">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l">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27" name="Google Shape;227;p29"/>
          <p:cNvSpPr txBox="1"/>
          <p:nvPr>
            <p:ph idx="16" type="subTitle"/>
          </p:nvPr>
        </p:nvSpPr>
        <p:spPr>
          <a:xfrm rot="5400000">
            <a:off x="-591025" y="4140400"/>
            <a:ext cx="1529100" cy="347100"/>
          </a:xfrm>
          <a:prstGeom prst="rect">
            <a:avLst/>
          </a:prstGeom>
          <a:noFill/>
          <a:ln>
            <a:noFill/>
          </a:ln>
        </p:spPr>
        <p:txBody>
          <a:bodyPr anchorCtr="0" anchor="ctr" bIns="34275" lIns="68575" spcFirstLastPara="1" rIns="68575" wrap="square" tIns="34275">
            <a:normAutofit/>
          </a:bodyPr>
          <a:lstStyle>
            <a:lvl1pPr lvl="0" algn="r">
              <a:lnSpc>
                <a:spcPct val="120000"/>
              </a:lnSpc>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
        <p:nvSpPr>
          <p:cNvPr id="228" name="Google Shape;228;p29"/>
          <p:cNvSpPr txBox="1"/>
          <p:nvPr>
            <p:ph idx="17" type="subTitle"/>
          </p:nvPr>
        </p:nvSpPr>
        <p:spPr>
          <a:xfrm rot="5400000">
            <a:off x="-578575" y="2397750"/>
            <a:ext cx="1503300" cy="348000"/>
          </a:xfrm>
          <a:prstGeom prst="rect">
            <a:avLst/>
          </a:prstGeom>
          <a:noFill/>
          <a:ln>
            <a:noFill/>
          </a:ln>
        </p:spPr>
        <p:txBody>
          <a:bodyPr anchorCtr="0" anchor="ctr" bIns="34275" lIns="68575" spcFirstLastPara="1" rIns="68575" wrap="square" tIns="34275">
            <a:normAutofit/>
          </a:bodyPr>
          <a:lstStyle>
            <a:lvl1pPr lvl="0" algn="ctr">
              <a:lnSpc>
                <a:spcPct val="120000"/>
              </a:lnSpc>
              <a:spcBef>
                <a:spcPts val="800"/>
              </a:spcBef>
              <a:spcAft>
                <a:spcPts val="0"/>
              </a:spcAft>
              <a:buSzPts val="900"/>
              <a:buFont typeface="Work Sans Medium"/>
              <a:buNone/>
              <a:defRPr sz="900">
                <a:latin typeface="Work Sans Medium"/>
                <a:ea typeface="Work Sans Medium"/>
                <a:cs typeface="Work Sans Medium"/>
                <a:sym typeface="Work Sans Medium"/>
              </a:defRPr>
            </a:lvl1pPr>
            <a:lvl2pPr lvl="1" algn="ct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2pPr>
            <a:lvl3pPr lvl="2" algn="ct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3pPr>
            <a:lvl4pPr lvl="3" algn="ct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4pPr>
            <a:lvl5pPr lvl="4" algn="ctr">
              <a:lnSpc>
                <a:spcPct val="120000"/>
              </a:lnSpc>
              <a:spcBef>
                <a:spcPts val="400"/>
              </a:spcBef>
              <a:spcAft>
                <a:spcPts val="0"/>
              </a:spcAft>
              <a:buSzPts val="900"/>
              <a:buFont typeface="Work Sans Medium"/>
              <a:buNone/>
              <a:defRPr sz="900">
                <a:latin typeface="Work Sans Medium"/>
                <a:ea typeface="Work Sans Medium"/>
                <a:cs typeface="Work Sans Medium"/>
                <a:sym typeface="Work Sans Medium"/>
              </a:defRPr>
            </a:lvl5pPr>
            <a:lvl6pPr lvl="5" algn="ct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6pPr>
            <a:lvl7pPr lvl="6" algn="ct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7pPr>
            <a:lvl8pPr lvl="7" algn="ct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8pPr>
            <a:lvl9pPr lvl="8" algn="ctr">
              <a:lnSpc>
                <a:spcPct val="90000"/>
              </a:lnSpc>
              <a:spcBef>
                <a:spcPts val="400"/>
              </a:spcBef>
              <a:spcAft>
                <a:spcPts val="0"/>
              </a:spcAft>
              <a:buSzPts val="900"/>
              <a:buFont typeface="Work Sans Medium"/>
              <a:buNone/>
              <a:defRPr sz="900">
                <a:latin typeface="Work Sans Medium"/>
                <a:ea typeface="Work Sans Medium"/>
                <a:cs typeface="Work Sans Medium"/>
                <a:sym typeface="Work Sans Medium"/>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6" name="Shape 236"/>
        <p:cNvGrpSpPr/>
        <p:nvPr/>
      </p:nvGrpSpPr>
      <p:grpSpPr>
        <a:xfrm>
          <a:off x="0" y="0"/>
          <a:ext cx="0" cy="0"/>
          <a:chOff x="0" y="0"/>
          <a:chExt cx="0" cy="0"/>
        </a:xfrm>
      </p:grpSpPr>
      <p:sp>
        <p:nvSpPr>
          <p:cNvPr id="237" name="Google Shape;237;p31"/>
          <p:cNvSpPr txBox="1"/>
          <p:nvPr>
            <p:ph idx="1" type="subTitle"/>
          </p:nvPr>
        </p:nvSpPr>
        <p:spPr>
          <a:xfrm>
            <a:off x="1206304" y="3384282"/>
            <a:ext cx="6479832" cy="675143"/>
          </a:xfrm>
          <a:prstGeom prst="rect">
            <a:avLst/>
          </a:prstGeom>
          <a:noFill/>
          <a:ln>
            <a:noFill/>
          </a:ln>
        </p:spPr>
        <p:txBody>
          <a:bodyPr anchorCtr="0" anchor="t" bIns="34275" lIns="68575" spcFirstLastPara="1" rIns="68575" wrap="square" tIns="34275">
            <a:normAutofit/>
          </a:bodyPr>
          <a:lstStyle>
            <a:lvl1pPr lvl="0" algn="l">
              <a:lnSpc>
                <a:spcPct val="120000"/>
              </a:lnSpc>
              <a:spcBef>
                <a:spcPts val="800"/>
              </a:spcBef>
              <a:spcAft>
                <a:spcPts val="0"/>
              </a:spcAft>
              <a:buClr>
                <a:schemeClr val="dk1"/>
              </a:buClr>
              <a:buSzPts val="1400"/>
              <a:buNone/>
              <a:defRPr sz="1400"/>
            </a:lvl1pPr>
            <a:lvl2pPr lvl="1" algn="ctr">
              <a:lnSpc>
                <a:spcPct val="120000"/>
              </a:lnSpc>
              <a:spcBef>
                <a:spcPts val="400"/>
              </a:spcBef>
              <a:spcAft>
                <a:spcPts val="0"/>
              </a:spcAft>
              <a:buClr>
                <a:schemeClr val="dk1"/>
              </a:buClr>
              <a:buSzPts val="1500"/>
              <a:buNone/>
              <a:defRPr sz="1500"/>
            </a:lvl2pPr>
            <a:lvl3pPr lvl="2" algn="ctr">
              <a:lnSpc>
                <a:spcPct val="120000"/>
              </a:lnSpc>
              <a:spcBef>
                <a:spcPts val="400"/>
              </a:spcBef>
              <a:spcAft>
                <a:spcPts val="0"/>
              </a:spcAft>
              <a:buClr>
                <a:schemeClr val="dk1"/>
              </a:buClr>
              <a:buSzPts val="1400"/>
              <a:buNone/>
              <a:defRPr sz="1400"/>
            </a:lvl3pPr>
            <a:lvl4pPr lvl="3" algn="ctr">
              <a:lnSpc>
                <a:spcPct val="120000"/>
              </a:lnSpc>
              <a:spcBef>
                <a:spcPts val="400"/>
              </a:spcBef>
              <a:spcAft>
                <a:spcPts val="0"/>
              </a:spcAft>
              <a:buClr>
                <a:schemeClr val="dk1"/>
              </a:buClr>
              <a:buSzPts val="1200"/>
              <a:buNone/>
              <a:defRPr sz="1200"/>
            </a:lvl4pPr>
            <a:lvl5pPr lvl="4" algn="ctr">
              <a:lnSpc>
                <a:spcPct val="12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38" name="Google Shape;238;p31"/>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9" name="Google Shape;239;p31"/>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0" name="Google Shape;240;p31"/>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31"/>
          <p:cNvSpPr txBox="1"/>
          <p:nvPr>
            <p:ph type="ctrTitle"/>
          </p:nvPr>
        </p:nvSpPr>
        <p:spPr>
          <a:xfrm>
            <a:off x="1206304" y="1290663"/>
            <a:ext cx="6479831" cy="205102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2400"/>
              <a:buFont typeface="Oswal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2" name="Shape 242"/>
        <p:cNvGrpSpPr/>
        <p:nvPr/>
      </p:nvGrpSpPr>
      <p:grpSpPr>
        <a:xfrm>
          <a:off x="0" y="0"/>
          <a:ext cx="0" cy="0"/>
          <a:chOff x="0" y="0"/>
          <a:chExt cx="0" cy="0"/>
        </a:xfrm>
      </p:grpSpPr>
      <p:sp>
        <p:nvSpPr>
          <p:cNvPr id="243" name="Google Shape;243;p32"/>
          <p:cNvSpPr txBox="1"/>
          <p:nvPr>
            <p:ph type="title"/>
          </p:nvPr>
        </p:nvSpPr>
        <p:spPr>
          <a:xfrm>
            <a:off x="1215332" y="924899"/>
            <a:ext cx="6733133" cy="805369"/>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4" name="Google Shape;244;p32"/>
          <p:cNvSpPr txBox="1"/>
          <p:nvPr>
            <p:ph idx="1" type="body"/>
          </p:nvPr>
        </p:nvSpPr>
        <p:spPr>
          <a:xfrm>
            <a:off x="1215333" y="1814729"/>
            <a:ext cx="6733132" cy="2356339"/>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5" name="Google Shape;245;p32"/>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6" name="Google Shape;246;p32"/>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7" name="Google Shape;247;p32"/>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1216856" y="1810341"/>
            <a:ext cx="6063900" cy="20532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0"/>
              </a:spcBef>
              <a:spcAft>
                <a:spcPts val="0"/>
              </a:spcAft>
              <a:buClr>
                <a:schemeClr val="dk1"/>
              </a:buClr>
              <a:buSzPts val="2400"/>
              <a:buFont typeface="Oswald"/>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6" name="Google Shape;26;p4"/>
          <p:cNvSpPr txBox="1"/>
          <p:nvPr>
            <p:ph idx="1" type="body"/>
          </p:nvPr>
        </p:nvSpPr>
        <p:spPr>
          <a:xfrm>
            <a:off x="1216856" y="1013791"/>
            <a:ext cx="6063900" cy="745500"/>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400"/>
              <a:buNone/>
              <a:defRPr sz="1400">
                <a:solidFill>
                  <a:schemeClr val="dk1"/>
                </a:solidFill>
              </a:defRPr>
            </a:lvl1pPr>
            <a:lvl2pPr indent="-228600" lvl="1" marL="914400" algn="l">
              <a:lnSpc>
                <a:spcPct val="120000"/>
              </a:lnSpc>
              <a:spcBef>
                <a:spcPts val="400"/>
              </a:spcBef>
              <a:spcAft>
                <a:spcPts val="0"/>
              </a:spcAft>
              <a:buClr>
                <a:srgbClr val="888888"/>
              </a:buClr>
              <a:buSzPts val="1500"/>
              <a:buNone/>
              <a:defRPr sz="1500">
                <a:solidFill>
                  <a:srgbClr val="888888"/>
                </a:solidFill>
              </a:defRPr>
            </a:lvl2pPr>
            <a:lvl3pPr indent="-228600" lvl="2" marL="1371600" algn="l">
              <a:lnSpc>
                <a:spcPct val="120000"/>
              </a:lnSpc>
              <a:spcBef>
                <a:spcPts val="400"/>
              </a:spcBef>
              <a:spcAft>
                <a:spcPts val="0"/>
              </a:spcAft>
              <a:buClr>
                <a:srgbClr val="888888"/>
              </a:buClr>
              <a:buSzPts val="1400"/>
              <a:buNone/>
              <a:defRPr sz="1400">
                <a:solidFill>
                  <a:srgbClr val="888888"/>
                </a:solidFill>
              </a:defRPr>
            </a:lvl3pPr>
            <a:lvl4pPr indent="-228600" lvl="3" marL="1828800" algn="l">
              <a:lnSpc>
                <a:spcPct val="120000"/>
              </a:lnSpc>
              <a:spcBef>
                <a:spcPts val="400"/>
              </a:spcBef>
              <a:spcAft>
                <a:spcPts val="0"/>
              </a:spcAft>
              <a:buClr>
                <a:srgbClr val="888888"/>
              </a:buClr>
              <a:buSzPts val="1200"/>
              <a:buNone/>
              <a:defRPr sz="1200">
                <a:solidFill>
                  <a:srgbClr val="888888"/>
                </a:solidFill>
              </a:defRPr>
            </a:lvl4pPr>
            <a:lvl5pPr indent="-228600" lvl="4" marL="2286000" algn="l">
              <a:lnSpc>
                <a:spcPct val="12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7" name="Google Shape;27;p4"/>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 name="Google Shape;29;p4"/>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8" name="Shape 248"/>
        <p:cNvGrpSpPr/>
        <p:nvPr/>
      </p:nvGrpSpPr>
      <p:grpSpPr>
        <a:xfrm>
          <a:off x="0" y="0"/>
          <a:ext cx="0" cy="0"/>
          <a:chOff x="0" y="0"/>
          <a:chExt cx="0" cy="0"/>
        </a:xfrm>
      </p:grpSpPr>
      <p:sp>
        <p:nvSpPr>
          <p:cNvPr id="249" name="Google Shape;249;p33"/>
          <p:cNvSpPr txBox="1"/>
          <p:nvPr>
            <p:ph type="title"/>
          </p:nvPr>
        </p:nvSpPr>
        <p:spPr>
          <a:xfrm>
            <a:off x="1216856" y="1810341"/>
            <a:ext cx="6063837" cy="2053141"/>
          </a:xfrm>
          <a:prstGeom prst="rect">
            <a:avLst/>
          </a:prstGeom>
          <a:noFill/>
          <a:ln>
            <a:noFill/>
          </a:ln>
        </p:spPr>
        <p:txBody>
          <a:bodyPr anchorCtr="0" anchor="t" bIns="34275" lIns="68575" spcFirstLastPara="1" rIns="68575" wrap="square" tIns="34275">
            <a:normAutofit/>
          </a:bodyPr>
          <a:lstStyle>
            <a:lvl1pPr lvl="0" algn="l">
              <a:lnSpc>
                <a:spcPct val="120000"/>
              </a:lnSpc>
              <a:spcBef>
                <a:spcPts val="0"/>
              </a:spcBef>
              <a:spcAft>
                <a:spcPts val="0"/>
              </a:spcAft>
              <a:buClr>
                <a:schemeClr val="dk1"/>
              </a:buClr>
              <a:buSzPts val="2400"/>
              <a:buFont typeface="Oswald"/>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0" name="Google Shape;250;p33"/>
          <p:cNvSpPr txBox="1"/>
          <p:nvPr>
            <p:ph idx="1" type="body"/>
          </p:nvPr>
        </p:nvSpPr>
        <p:spPr>
          <a:xfrm>
            <a:off x="1216856" y="1013791"/>
            <a:ext cx="6063838" cy="745435"/>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400"/>
              <a:buNone/>
              <a:defRPr sz="1400">
                <a:solidFill>
                  <a:schemeClr val="dk1"/>
                </a:solidFill>
              </a:defRPr>
            </a:lvl1pPr>
            <a:lvl2pPr indent="-228600" lvl="1" marL="914400" algn="l">
              <a:lnSpc>
                <a:spcPct val="120000"/>
              </a:lnSpc>
              <a:spcBef>
                <a:spcPts val="400"/>
              </a:spcBef>
              <a:spcAft>
                <a:spcPts val="0"/>
              </a:spcAft>
              <a:buClr>
                <a:srgbClr val="888888"/>
              </a:buClr>
              <a:buSzPts val="1500"/>
              <a:buNone/>
              <a:defRPr sz="1500">
                <a:solidFill>
                  <a:srgbClr val="888888"/>
                </a:solidFill>
              </a:defRPr>
            </a:lvl2pPr>
            <a:lvl3pPr indent="-228600" lvl="2" marL="1371600" algn="l">
              <a:lnSpc>
                <a:spcPct val="120000"/>
              </a:lnSpc>
              <a:spcBef>
                <a:spcPts val="400"/>
              </a:spcBef>
              <a:spcAft>
                <a:spcPts val="0"/>
              </a:spcAft>
              <a:buClr>
                <a:srgbClr val="888888"/>
              </a:buClr>
              <a:buSzPts val="1400"/>
              <a:buNone/>
              <a:defRPr sz="1400">
                <a:solidFill>
                  <a:srgbClr val="888888"/>
                </a:solidFill>
              </a:defRPr>
            </a:lvl3pPr>
            <a:lvl4pPr indent="-228600" lvl="3" marL="1828800" algn="l">
              <a:lnSpc>
                <a:spcPct val="120000"/>
              </a:lnSpc>
              <a:spcBef>
                <a:spcPts val="400"/>
              </a:spcBef>
              <a:spcAft>
                <a:spcPts val="0"/>
              </a:spcAft>
              <a:buClr>
                <a:srgbClr val="888888"/>
              </a:buClr>
              <a:buSzPts val="1200"/>
              <a:buNone/>
              <a:defRPr sz="1200">
                <a:solidFill>
                  <a:srgbClr val="888888"/>
                </a:solidFill>
              </a:defRPr>
            </a:lvl4pPr>
            <a:lvl5pPr indent="-228600" lvl="4" marL="2286000" algn="l">
              <a:lnSpc>
                <a:spcPct val="12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251" name="Google Shape;251;p33"/>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2" name="Google Shape;252;p33"/>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3" name="Google Shape;253;p33"/>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4" name="Shape 254"/>
        <p:cNvGrpSpPr/>
        <p:nvPr/>
      </p:nvGrpSpPr>
      <p:grpSpPr>
        <a:xfrm>
          <a:off x="0" y="0"/>
          <a:ext cx="0" cy="0"/>
          <a:chOff x="0" y="0"/>
          <a:chExt cx="0" cy="0"/>
        </a:xfrm>
      </p:grpSpPr>
      <p:sp>
        <p:nvSpPr>
          <p:cNvPr id="255" name="Google Shape;255;p34"/>
          <p:cNvSpPr txBox="1"/>
          <p:nvPr>
            <p:ph type="title"/>
          </p:nvPr>
        </p:nvSpPr>
        <p:spPr>
          <a:xfrm>
            <a:off x="1211863" y="954157"/>
            <a:ext cx="6873544" cy="775253"/>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6" name="Google Shape;256;p34"/>
          <p:cNvSpPr txBox="1"/>
          <p:nvPr>
            <p:ph idx="1" type="body"/>
          </p:nvPr>
        </p:nvSpPr>
        <p:spPr>
          <a:xfrm>
            <a:off x="1211863" y="1818861"/>
            <a:ext cx="3141476" cy="2370482"/>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7" name="Google Shape;257;p34"/>
          <p:cNvSpPr txBox="1"/>
          <p:nvPr>
            <p:ph idx="2" type="body"/>
          </p:nvPr>
        </p:nvSpPr>
        <p:spPr>
          <a:xfrm>
            <a:off x="4778516" y="1818861"/>
            <a:ext cx="3141476" cy="2370483"/>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8" name="Google Shape;258;p34"/>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9" name="Google Shape;259;p34"/>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0" name="Google Shape;260;p34"/>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261" name="Shape 261"/>
        <p:cNvGrpSpPr/>
        <p:nvPr/>
      </p:nvGrpSpPr>
      <p:grpSpPr>
        <a:xfrm>
          <a:off x="0" y="0"/>
          <a:ext cx="0" cy="0"/>
          <a:chOff x="0" y="0"/>
          <a:chExt cx="0" cy="0"/>
        </a:xfrm>
      </p:grpSpPr>
      <p:sp>
        <p:nvSpPr>
          <p:cNvPr id="262" name="Google Shape;262;p35"/>
          <p:cNvSpPr txBox="1"/>
          <p:nvPr>
            <p:ph type="title"/>
          </p:nvPr>
        </p:nvSpPr>
        <p:spPr>
          <a:xfrm>
            <a:off x="763082" y="450613"/>
            <a:ext cx="7559623" cy="87653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3" name="Google Shape;263;p35"/>
          <p:cNvSpPr txBox="1"/>
          <p:nvPr>
            <p:ph idx="1" type="body"/>
          </p:nvPr>
        </p:nvSpPr>
        <p:spPr>
          <a:xfrm>
            <a:off x="763081" y="1348866"/>
            <a:ext cx="3449690" cy="501369"/>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800"/>
              <a:buNone/>
              <a:defRPr b="0" sz="1800">
                <a:latin typeface="Oswald"/>
                <a:ea typeface="Oswald"/>
                <a:cs typeface="Oswald"/>
                <a:sym typeface="Oswald"/>
              </a:defRPr>
            </a:lvl1pPr>
            <a:lvl2pPr indent="-228600" lvl="1" marL="914400" algn="l">
              <a:lnSpc>
                <a:spcPct val="120000"/>
              </a:lnSpc>
              <a:spcBef>
                <a:spcPts val="400"/>
              </a:spcBef>
              <a:spcAft>
                <a:spcPts val="0"/>
              </a:spcAft>
              <a:buClr>
                <a:schemeClr val="dk1"/>
              </a:buClr>
              <a:buSzPts val="1500"/>
              <a:buNone/>
              <a:defRPr b="1" sz="1500"/>
            </a:lvl2pPr>
            <a:lvl3pPr indent="-228600" lvl="2" marL="1371600" algn="l">
              <a:lnSpc>
                <a:spcPct val="120000"/>
              </a:lnSpc>
              <a:spcBef>
                <a:spcPts val="400"/>
              </a:spcBef>
              <a:spcAft>
                <a:spcPts val="0"/>
              </a:spcAft>
              <a:buClr>
                <a:schemeClr val="dk1"/>
              </a:buClr>
              <a:buSzPts val="1400"/>
              <a:buNone/>
              <a:defRPr b="1" sz="1400"/>
            </a:lvl3pPr>
            <a:lvl4pPr indent="-228600" lvl="3" marL="1828800" algn="l">
              <a:lnSpc>
                <a:spcPct val="120000"/>
              </a:lnSpc>
              <a:spcBef>
                <a:spcPts val="400"/>
              </a:spcBef>
              <a:spcAft>
                <a:spcPts val="0"/>
              </a:spcAft>
              <a:buClr>
                <a:schemeClr val="dk1"/>
              </a:buClr>
              <a:buSzPts val="1200"/>
              <a:buNone/>
              <a:defRPr b="1" sz="1200"/>
            </a:lvl4pPr>
            <a:lvl5pPr indent="-228600" lvl="4" marL="2286000" algn="l">
              <a:lnSpc>
                <a:spcPct val="12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64" name="Google Shape;264;p35"/>
          <p:cNvSpPr txBox="1"/>
          <p:nvPr>
            <p:ph idx="2" type="body"/>
          </p:nvPr>
        </p:nvSpPr>
        <p:spPr>
          <a:xfrm>
            <a:off x="763081" y="2082959"/>
            <a:ext cx="3449690" cy="24577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5" name="Google Shape;265;p35"/>
          <p:cNvSpPr txBox="1"/>
          <p:nvPr>
            <p:ph idx="3" type="body"/>
          </p:nvPr>
        </p:nvSpPr>
        <p:spPr>
          <a:xfrm>
            <a:off x="4873014" y="1348866"/>
            <a:ext cx="3449691" cy="501369"/>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800"/>
              <a:buNone/>
              <a:defRPr b="0" sz="1800">
                <a:latin typeface="Oswald"/>
                <a:ea typeface="Oswald"/>
                <a:cs typeface="Oswald"/>
                <a:sym typeface="Oswald"/>
              </a:defRPr>
            </a:lvl1pPr>
            <a:lvl2pPr indent="-228600" lvl="1" marL="914400" algn="l">
              <a:lnSpc>
                <a:spcPct val="120000"/>
              </a:lnSpc>
              <a:spcBef>
                <a:spcPts val="400"/>
              </a:spcBef>
              <a:spcAft>
                <a:spcPts val="0"/>
              </a:spcAft>
              <a:buClr>
                <a:schemeClr val="dk1"/>
              </a:buClr>
              <a:buSzPts val="1500"/>
              <a:buNone/>
              <a:defRPr b="1" sz="1500"/>
            </a:lvl2pPr>
            <a:lvl3pPr indent="-228600" lvl="2" marL="1371600" algn="l">
              <a:lnSpc>
                <a:spcPct val="120000"/>
              </a:lnSpc>
              <a:spcBef>
                <a:spcPts val="400"/>
              </a:spcBef>
              <a:spcAft>
                <a:spcPts val="0"/>
              </a:spcAft>
              <a:buClr>
                <a:schemeClr val="dk1"/>
              </a:buClr>
              <a:buSzPts val="1400"/>
              <a:buNone/>
              <a:defRPr b="1" sz="1400"/>
            </a:lvl3pPr>
            <a:lvl4pPr indent="-228600" lvl="3" marL="1828800" algn="l">
              <a:lnSpc>
                <a:spcPct val="120000"/>
              </a:lnSpc>
              <a:spcBef>
                <a:spcPts val="400"/>
              </a:spcBef>
              <a:spcAft>
                <a:spcPts val="0"/>
              </a:spcAft>
              <a:buClr>
                <a:schemeClr val="dk1"/>
              </a:buClr>
              <a:buSzPts val="1200"/>
              <a:buNone/>
              <a:defRPr b="1" sz="1200"/>
            </a:lvl4pPr>
            <a:lvl5pPr indent="-228600" lvl="4" marL="2286000" algn="l">
              <a:lnSpc>
                <a:spcPct val="12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266" name="Google Shape;266;p35"/>
          <p:cNvSpPr txBox="1"/>
          <p:nvPr>
            <p:ph idx="4" type="body"/>
          </p:nvPr>
        </p:nvSpPr>
        <p:spPr>
          <a:xfrm>
            <a:off x="4873014" y="2082959"/>
            <a:ext cx="3449691" cy="24577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67" name="Google Shape;267;p35"/>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8" name="Google Shape;268;p35"/>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9" name="Google Shape;269;p35"/>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cxnSp>
        <p:nvCxnSpPr>
          <p:cNvPr id="270" name="Google Shape;270;p35"/>
          <p:cNvCxnSpPr/>
          <p:nvPr/>
        </p:nvCxnSpPr>
        <p:spPr>
          <a:xfrm>
            <a:off x="4928389" y="1945193"/>
            <a:ext cx="3394316" cy="0"/>
          </a:xfrm>
          <a:prstGeom prst="straightConnector1">
            <a:avLst/>
          </a:prstGeom>
          <a:noFill/>
          <a:ln cap="flat" cmpd="sng" w="38100">
            <a:solidFill>
              <a:srgbClr val="E6B6C0"/>
            </a:solidFill>
            <a:prstDash val="solid"/>
            <a:miter lim="800000"/>
            <a:headEnd len="sm" w="sm" type="none"/>
            <a:tailEnd len="sm" w="sm" type="none"/>
          </a:ln>
        </p:spPr>
      </p:cxnSp>
      <p:cxnSp>
        <p:nvCxnSpPr>
          <p:cNvPr id="271" name="Google Shape;271;p35"/>
          <p:cNvCxnSpPr/>
          <p:nvPr/>
        </p:nvCxnSpPr>
        <p:spPr>
          <a:xfrm>
            <a:off x="830627" y="1945193"/>
            <a:ext cx="3382145" cy="0"/>
          </a:xfrm>
          <a:prstGeom prst="straightConnector1">
            <a:avLst/>
          </a:prstGeom>
          <a:noFill/>
          <a:ln cap="flat" cmpd="sng" w="38100">
            <a:solidFill>
              <a:srgbClr val="E6B6C0"/>
            </a:solidFill>
            <a:prstDash val="solid"/>
            <a:miter lim="800000"/>
            <a:headEnd len="sm" w="sm" type="none"/>
            <a:tailEnd len="sm" w="sm"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2" name="Shape 272"/>
        <p:cNvGrpSpPr/>
        <p:nvPr/>
      </p:nvGrpSpPr>
      <p:grpSpPr>
        <a:xfrm>
          <a:off x="0" y="0"/>
          <a:ext cx="0" cy="0"/>
          <a:chOff x="0" y="0"/>
          <a:chExt cx="0" cy="0"/>
        </a:xfrm>
      </p:grpSpPr>
      <p:sp>
        <p:nvSpPr>
          <p:cNvPr id="273" name="Google Shape;273;p36"/>
          <p:cNvSpPr txBox="1"/>
          <p:nvPr>
            <p:ph type="title"/>
          </p:nvPr>
        </p:nvSpPr>
        <p:spPr>
          <a:xfrm>
            <a:off x="1215332" y="924899"/>
            <a:ext cx="6733133" cy="805369"/>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4" name="Google Shape;274;p36"/>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5" name="Google Shape;275;p36"/>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6" name="Google Shape;276;p36"/>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77" name="Shape 277"/>
        <p:cNvGrpSpPr/>
        <p:nvPr/>
      </p:nvGrpSpPr>
      <p:grpSpPr>
        <a:xfrm>
          <a:off x="0" y="0"/>
          <a:ext cx="0" cy="0"/>
          <a:chOff x="0" y="0"/>
          <a:chExt cx="0" cy="0"/>
        </a:xfrm>
      </p:grpSpPr>
      <p:sp>
        <p:nvSpPr>
          <p:cNvPr id="278" name="Google Shape;278;p37"/>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9" name="Google Shape;279;p37"/>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0" name="Google Shape;280;p37"/>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281" name="Shape 281"/>
        <p:cNvGrpSpPr/>
        <p:nvPr/>
      </p:nvGrpSpPr>
      <p:grpSpPr>
        <a:xfrm>
          <a:off x="0" y="0"/>
          <a:ext cx="0" cy="0"/>
          <a:chOff x="0" y="0"/>
          <a:chExt cx="0" cy="0"/>
        </a:xfrm>
      </p:grpSpPr>
      <p:sp>
        <p:nvSpPr>
          <p:cNvPr id="282" name="Google Shape;282;p38"/>
          <p:cNvSpPr txBox="1"/>
          <p:nvPr>
            <p:ph type="title"/>
          </p:nvPr>
        </p:nvSpPr>
        <p:spPr>
          <a:xfrm>
            <a:off x="1035091" y="1043609"/>
            <a:ext cx="2466324" cy="146356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0"/>
              </a:spcBef>
              <a:spcAft>
                <a:spcPts val="0"/>
              </a:spcAft>
              <a:buClr>
                <a:schemeClr val="dk1"/>
              </a:buClr>
              <a:buSzPts val="1800"/>
              <a:buFont typeface="Oswald"/>
              <a:buNone/>
              <a:defRPr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3" name="Google Shape;283;p38"/>
          <p:cNvSpPr txBox="1"/>
          <p:nvPr>
            <p:ph idx="1" type="body"/>
          </p:nvPr>
        </p:nvSpPr>
        <p:spPr>
          <a:xfrm>
            <a:off x="4502426" y="690060"/>
            <a:ext cx="3984350" cy="3769770"/>
          </a:xfrm>
          <a:prstGeom prst="rect">
            <a:avLst/>
          </a:prstGeom>
          <a:noFill/>
          <a:ln>
            <a:noFill/>
          </a:ln>
        </p:spPr>
        <p:txBody>
          <a:bodyPr anchorCtr="0" anchor="t" bIns="34275" lIns="68575" spcFirstLastPara="1" rIns="68575" wrap="square" tIns="34275">
            <a:normAutofit/>
          </a:bodyPr>
          <a:lstStyle>
            <a:lvl1pPr indent="-361950" lvl="0" marL="457200" algn="l">
              <a:lnSpc>
                <a:spcPct val="120000"/>
              </a:lnSpc>
              <a:spcBef>
                <a:spcPts val="800"/>
              </a:spcBef>
              <a:spcAft>
                <a:spcPts val="0"/>
              </a:spcAft>
              <a:buClr>
                <a:schemeClr val="dk1"/>
              </a:buClr>
              <a:buSzPts val="2100"/>
              <a:buChar char="•"/>
              <a:defRPr sz="2100"/>
            </a:lvl1pPr>
            <a:lvl2pPr indent="-342900" lvl="1" marL="914400" algn="l">
              <a:lnSpc>
                <a:spcPct val="120000"/>
              </a:lnSpc>
              <a:spcBef>
                <a:spcPts val="400"/>
              </a:spcBef>
              <a:spcAft>
                <a:spcPts val="0"/>
              </a:spcAft>
              <a:buClr>
                <a:schemeClr val="dk1"/>
              </a:buClr>
              <a:buSzPts val="1800"/>
              <a:buChar char="•"/>
              <a:defRPr sz="1800"/>
            </a:lvl2pPr>
            <a:lvl3pPr indent="-323850" lvl="2" marL="1371600" algn="l">
              <a:lnSpc>
                <a:spcPct val="120000"/>
              </a:lnSpc>
              <a:spcBef>
                <a:spcPts val="400"/>
              </a:spcBef>
              <a:spcAft>
                <a:spcPts val="0"/>
              </a:spcAft>
              <a:buClr>
                <a:schemeClr val="dk1"/>
              </a:buClr>
              <a:buSzPts val="1500"/>
              <a:buChar char="•"/>
              <a:defRPr sz="1500"/>
            </a:lvl3pPr>
            <a:lvl4pPr indent="-317500" lvl="3" marL="1828800" algn="l">
              <a:lnSpc>
                <a:spcPct val="120000"/>
              </a:lnSpc>
              <a:spcBef>
                <a:spcPts val="400"/>
              </a:spcBef>
              <a:spcAft>
                <a:spcPts val="0"/>
              </a:spcAft>
              <a:buClr>
                <a:schemeClr val="dk1"/>
              </a:buClr>
              <a:buSzPts val="1400"/>
              <a:buChar char="•"/>
              <a:defRPr sz="1400"/>
            </a:lvl4pPr>
            <a:lvl5pPr indent="-317500" lvl="4" marL="2286000" algn="l">
              <a:lnSpc>
                <a:spcPct val="120000"/>
              </a:lnSpc>
              <a:spcBef>
                <a:spcPts val="400"/>
              </a:spcBef>
              <a:spcAft>
                <a:spcPts val="0"/>
              </a:spcAft>
              <a:buClr>
                <a:schemeClr val="dk1"/>
              </a:buClr>
              <a:buSzPts val="1400"/>
              <a:buChar char="•"/>
              <a:defRPr sz="14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284" name="Google Shape;284;p38"/>
          <p:cNvSpPr txBox="1"/>
          <p:nvPr>
            <p:ph idx="2" type="body"/>
          </p:nvPr>
        </p:nvSpPr>
        <p:spPr>
          <a:xfrm>
            <a:off x="1035091" y="2675045"/>
            <a:ext cx="2466324" cy="1324744"/>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400"/>
              <a:buNone/>
              <a:defRPr sz="1400"/>
            </a:lvl1pPr>
            <a:lvl2pPr indent="-228600" lvl="1" marL="914400" algn="l">
              <a:lnSpc>
                <a:spcPct val="120000"/>
              </a:lnSpc>
              <a:spcBef>
                <a:spcPts val="400"/>
              </a:spcBef>
              <a:spcAft>
                <a:spcPts val="0"/>
              </a:spcAft>
              <a:buClr>
                <a:schemeClr val="dk1"/>
              </a:buClr>
              <a:buSzPts val="1100"/>
              <a:buNone/>
              <a:defRPr sz="1100"/>
            </a:lvl2pPr>
            <a:lvl3pPr indent="-228600" lvl="2" marL="1371600" algn="l">
              <a:lnSpc>
                <a:spcPct val="120000"/>
              </a:lnSpc>
              <a:spcBef>
                <a:spcPts val="400"/>
              </a:spcBef>
              <a:spcAft>
                <a:spcPts val="0"/>
              </a:spcAft>
              <a:buClr>
                <a:schemeClr val="dk1"/>
              </a:buClr>
              <a:buSzPts val="900"/>
              <a:buNone/>
              <a:defRPr sz="900"/>
            </a:lvl3pPr>
            <a:lvl4pPr indent="-228600" lvl="3" marL="1828800" algn="l">
              <a:lnSpc>
                <a:spcPct val="120000"/>
              </a:lnSpc>
              <a:spcBef>
                <a:spcPts val="400"/>
              </a:spcBef>
              <a:spcAft>
                <a:spcPts val="0"/>
              </a:spcAft>
              <a:buClr>
                <a:schemeClr val="dk1"/>
              </a:buClr>
              <a:buSzPts val="800"/>
              <a:buNone/>
              <a:defRPr sz="800"/>
            </a:lvl4pPr>
            <a:lvl5pPr indent="-228600" lvl="4" marL="2286000" algn="l">
              <a:lnSpc>
                <a:spcPct val="12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85" name="Google Shape;285;p38"/>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6" name="Google Shape;286;p38"/>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7" name="Google Shape;287;p38"/>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
        <p:nvSpPr>
          <p:cNvPr id="288" name="Google Shape;288;p38"/>
          <p:cNvSpPr/>
          <p:nvPr/>
        </p:nvSpPr>
        <p:spPr>
          <a:xfrm>
            <a:off x="699899" y="698893"/>
            <a:ext cx="3229142" cy="3747227"/>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89" name="Shape 289"/>
        <p:cNvGrpSpPr/>
        <p:nvPr/>
      </p:nvGrpSpPr>
      <p:grpSpPr>
        <a:xfrm>
          <a:off x="0" y="0"/>
          <a:ext cx="0" cy="0"/>
          <a:chOff x="0" y="0"/>
          <a:chExt cx="0" cy="0"/>
        </a:xfrm>
      </p:grpSpPr>
      <p:sp>
        <p:nvSpPr>
          <p:cNvPr id="290" name="Google Shape;290;p39"/>
          <p:cNvSpPr txBox="1"/>
          <p:nvPr>
            <p:ph type="title"/>
          </p:nvPr>
        </p:nvSpPr>
        <p:spPr>
          <a:xfrm>
            <a:off x="1035090" y="1043609"/>
            <a:ext cx="2491882" cy="1528142"/>
          </a:xfrm>
          <a:prstGeom prst="rect">
            <a:avLst/>
          </a:prstGeom>
          <a:noFill/>
          <a:ln>
            <a:noFill/>
          </a:ln>
        </p:spPr>
        <p:txBody>
          <a:bodyPr anchorCtr="0" anchor="t" bIns="34275" lIns="68575" spcFirstLastPara="1" rIns="68575" wrap="square" tIns="34275">
            <a:normAutofit/>
          </a:bodyPr>
          <a:lstStyle>
            <a:lvl1pPr lvl="0" algn="l">
              <a:lnSpc>
                <a:spcPct val="120000"/>
              </a:lnSpc>
              <a:spcBef>
                <a:spcPts val="0"/>
              </a:spcBef>
              <a:spcAft>
                <a:spcPts val="0"/>
              </a:spcAft>
              <a:buClr>
                <a:schemeClr val="dk1"/>
              </a:buClr>
              <a:buSzPts val="1800"/>
              <a:buFont typeface="Oswald"/>
              <a:buNone/>
              <a:defRPr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1" name="Google Shape;291;p39"/>
          <p:cNvSpPr/>
          <p:nvPr>
            <p:ph idx="2" type="pic"/>
          </p:nvPr>
        </p:nvSpPr>
        <p:spPr>
          <a:xfrm>
            <a:off x="4430357" y="698893"/>
            <a:ext cx="4013744" cy="3747227"/>
          </a:xfrm>
          <a:prstGeom prst="rect">
            <a:avLst/>
          </a:prstGeom>
          <a:solidFill>
            <a:schemeClr val="lt2"/>
          </a:solidFill>
          <a:ln>
            <a:noFill/>
          </a:ln>
        </p:spPr>
      </p:sp>
      <p:sp>
        <p:nvSpPr>
          <p:cNvPr id="292" name="Google Shape;292;p39"/>
          <p:cNvSpPr txBox="1"/>
          <p:nvPr>
            <p:ph idx="1" type="body"/>
          </p:nvPr>
        </p:nvSpPr>
        <p:spPr>
          <a:xfrm>
            <a:off x="1035090" y="2807094"/>
            <a:ext cx="2491882" cy="1192696"/>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400"/>
              <a:buNone/>
              <a:defRPr sz="1400"/>
            </a:lvl1pPr>
            <a:lvl2pPr indent="-228600" lvl="1" marL="914400" algn="l">
              <a:lnSpc>
                <a:spcPct val="120000"/>
              </a:lnSpc>
              <a:spcBef>
                <a:spcPts val="400"/>
              </a:spcBef>
              <a:spcAft>
                <a:spcPts val="0"/>
              </a:spcAft>
              <a:buClr>
                <a:schemeClr val="dk1"/>
              </a:buClr>
              <a:buSzPts val="1100"/>
              <a:buNone/>
              <a:defRPr sz="1100"/>
            </a:lvl2pPr>
            <a:lvl3pPr indent="-228600" lvl="2" marL="1371600" algn="l">
              <a:lnSpc>
                <a:spcPct val="120000"/>
              </a:lnSpc>
              <a:spcBef>
                <a:spcPts val="400"/>
              </a:spcBef>
              <a:spcAft>
                <a:spcPts val="0"/>
              </a:spcAft>
              <a:buClr>
                <a:schemeClr val="dk1"/>
              </a:buClr>
              <a:buSzPts val="900"/>
              <a:buNone/>
              <a:defRPr sz="900"/>
            </a:lvl3pPr>
            <a:lvl4pPr indent="-228600" lvl="3" marL="1828800" algn="l">
              <a:lnSpc>
                <a:spcPct val="120000"/>
              </a:lnSpc>
              <a:spcBef>
                <a:spcPts val="400"/>
              </a:spcBef>
              <a:spcAft>
                <a:spcPts val="0"/>
              </a:spcAft>
              <a:buClr>
                <a:schemeClr val="dk1"/>
              </a:buClr>
              <a:buSzPts val="800"/>
              <a:buNone/>
              <a:defRPr sz="800"/>
            </a:lvl4pPr>
            <a:lvl5pPr indent="-228600" lvl="4" marL="2286000" algn="l">
              <a:lnSpc>
                <a:spcPct val="12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293" name="Google Shape;293;p39"/>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4" name="Google Shape;294;p39"/>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5" name="Google Shape;295;p39"/>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
        <p:nvSpPr>
          <p:cNvPr id="296" name="Google Shape;296;p39"/>
          <p:cNvSpPr/>
          <p:nvPr/>
        </p:nvSpPr>
        <p:spPr>
          <a:xfrm>
            <a:off x="699899" y="698893"/>
            <a:ext cx="3229142" cy="3747227"/>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7" name="Shape 297"/>
        <p:cNvGrpSpPr/>
        <p:nvPr/>
      </p:nvGrpSpPr>
      <p:grpSpPr>
        <a:xfrm>
          <a:off x="0" y="0"/>
          <a:ext cx="0" cy="0"/>
          <a:chOff x="0" y="0"/>
          <a:chExt cx="0" cy="0"/>
        </a:xfrm>
      </p:grpSpPr>
      <p:sp>
        <p:nvSpPr>
          <p:cNvPr id="298" name="Google Shape;298;p40"/>
          <p:cNvSpPr txBox="1"/>
          <p:nvPr>
            <p:ph type="title"/>
          </p:nvPr>
        </p:nvSpPr>
        <p:spPr>
          <a:xfrm>
            <a:off x="1218254" y="941379"/>
            <a:ext cx="6973010" cy="78803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9" name="Google Shape;299;p40"/>
          <p:cNvSpPr txBox="1"/>
          <p:nvPr>
            <p:ph idx="1" type="body"/>
          </p:nvPr>
        </p:nvSpPr>
        <p:spPr>
          <a:xfrm rot="5400000">
            <a:off x="3484375" y="-451520"/>
            <a:ext cx="2440767" cy="697301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0" name="Google Shape;300;p40"/>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1" name="Google Shape;301;p40"/>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2" name="Google Shape;302;p40"/>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3" name="Shape 303"/>
        <p:cNvGrpSpPr/>
        <p:nvPr/>
      </p:nvGrpSpPr>
      <p:grpSpPr>
        <a:xfrm>
          <a:off x="0" y="0"/>
          <a:ext cx="0" cy="0"/>
          <a:chOff x="0" y="0"/>
          <a:chExt cx="0" cy="0"/>
        </a:xfrm>
      </p:grpSpPr>
      <p:sp>
        <p:nvSpPr>
          <p:cNvPr id="304" name="Google Shape;304;p41"/>
          <p:cNvSpPr txBox="1"/>
          <p:nvPr>
            <p:ph type="title"/>
          </p:nvPr>
        </p:nvSpPr>
        <p:spPr>
          <a:xfrm rot="5400000">
            <a:off x="5989035" y="1916832"/>
            <a:ext cx="3075451" cy="1363081"/>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5" name="Google Shape;305;p41"/>
          <p:cNvSpPr txBox="1"/>
          <p:nvPr>
            <p:ph idx="1" type="body"/>
          </p:nvPr>
        </p:nvSpPr>
        <p:spPr>
          <a:xfrm rot="5400000">
            <a:off x="2389650" y="-319472"/>
            <a:ext cx="3075451" cy="5835689"/>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6" name="Google Shape;306;p41"/>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7" name="Google Shape;307;p41"/>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8" name="Google Shape;308;p41"/>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1211863" y="954157"/>
            <a:ext cx="6873600" cy="77520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2" name="Google Shape;32;p5"/>
          <p:cNvSpPr txBox="1"/>
          <p:nvPr>
            <p:ph idx="1" type="body"/>
          </p:nvPr>
        </p:nvSpPr>
        <p:spPr>
          <a:xfrm>
            <a:off x="1211863" y="1818861"/>
            <a:ext cx="3141600" cy="23706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p5"/>
          <p:cNvSpPr txBox="1"/>
          <p:nvPr>
            <p:ph idx="2" type="body"/>
          </p:nvPr>
        </p:nvSpPr>
        <p:spPr>
          <a:xfrm>
            <a:off x="4778516" y="1818861"/>
            <a:ext cx="3141600" cy="23706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p5"/>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5" name="Google Shape;35;p5"/>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6" name="Google Shape;36;p5"/>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763082" y="450613"/>
            <a:ext cx="7559700" cy="87660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9" name="Google Shape;39;p6"/>
          <p:cNvSpPr txBox="1"/>
          <p:nvPr>
            <p:ph idx="1" type="body"/>
          </p:nvPr>
        </p:nvSpPr>
        <p:spPr>
          <a:xfrm>
            <a:off x="763081" y="1348866"/>
            <a:ext cx="3449700" cy="501300"/>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800"/>
              <a:buNone/>
              <a:defRPr b="0" sz="1800">
                <a:latin typeface="Oswald"/>
                <a:ea typeface="Oswald"/>
                <a:cs typeface="Oswald"/>
                <a:sym typeface="Oswald"/>
              </a:defRPr>
            </a:lvl1pPr>
            <a:lvl2pPr indent="-228600" lvl="1" marL="914400" algn="l">
              <a:lnSpc>
                <a:spcPct val="120000"/>
              </a:lnSpc>
              <a:spcBef>
                <a:spcPts val="400"/>
              </a:spcBef>
              <a:spcAft>
                <a:spcPts val="0"/>
              </a:spcAft>
              <a:buClr>
                <a:schemeClr val="dk1"/>
              </a:buClr>
              <a:buSzPts val="1500"/>
              <a:buNone/>
              <a:defRPr b="1" sz="1500"/>
            </a:lvl2pPr>
            <a:lvl3pPr indent="-228600" lvl="2" marL="1371600" algn="l">
              <a:lnSpc>
                <a:spcPct val="120000"/>
              </a:lnSpc>
              <a:spcBef>
                <a:spcPts val="400"/>
              </a:spcBef>
              <a:spcAft>
                <a:spcPts val="0"/>
              </a:spcAft>
              <a:buClr>
                <a:schemeClr val="dk1"/>
              </a:buClr>
              <a:buSzPts val="1400"/>
              <a:buNone/>
              <a:defRPr b="1" sz="1400"/>
            </a:lvl3pPr>
            <a:lvl4pPr indent="-228600" lvl="3" marL="1828800" algn="l">
              <a:lnSpc>
                <a:spcPct val="120000"/>
              </a:lnSpc>
              <a:spcBef>
                <a:spcPts val="400"/>
              </a:spcBef>
              <a:spcAft>
                <a:spcPts val="0"/>
              </a:spcAft>
              <a:buClr>
                <a:schemeClr val="dk1"/>
              </a:buClr>
              <a:buSzPts val="1200"/>
              <a:buNone/>
              <a:defRPr b="1" sz="1200"/>
            </a:lvl4pPr>
            <a:lvl5pPr indent="-228600" lvl="4" marL="2286000" algn="l">
              <a:lnSpc>
                <a:spcPct val="12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0" name="Google Shape;40;p6"/>
          <p:cNvSpPr txBox="1"/>
          <p:nvPr>
            <p:ph idx="2" type="body"/>
          </p:nvPr>
        </p:nvSpPr>
        <p:spPr>
          <a:xfrm>
            <a:off x="763081" y="2082959"/>
            <a:ext cx="3449700" cy="24576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1" name="Google Shape;41;p6"/>
          <p:cNvSpPr txBox="1"/>
          <p:nvPr>
            <p:ph idx="3" type="body"/>
          </p:nvPr>
        </p:nvSpPr>
        <p:spPr>
          <a:xfrm>
            <a:off x="4873014" y="1348866"/>
            <a:ext cx="3449700" cy="501300"/>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800"/>
              <a:buNone/>
              <a:defRPr b="0" sz="1800">
                <a:latin typeface="Oswald"/>
                <a:ea typeface="Oswald"/>
                <a:cs typeface="Oswald"/>
                <a:sym typeface="Oswald"/>
              </a:defRPr>
            </a:lvl1pPr>
            <a:lvl2pPr indent="-228600" lvl="1" marL="914400" algn="l">
              <a:lnSpc>
                <a:spcPct val="120000"/>
              </a:lnSpc>
              <a:spcBef>
                <a:spcPts val="400"/>
              </a:spcBef>
              <a:spcAft>
                <a:spcPts val="0"/>
              </a:spcAft>
              <a:buClr>
                <a:schemeClr val="dk1"/>
              </a:buClr>
              <a:buSzPts val="1500"/>
              <a:buNone/>
              <a:defRPr b="1" sz="1500"/>
            </a:lvl2pPr>
            <a:lvl3pPr indent="-228600" lvl="2" marL="1371600" algn="l">
              <a:lnSpc>
                <a:spcPct val="120000"/>
              </a:lnSpc>
              <a:spcBef>
                <a:spcPts val="400"/>
              </a:spcBef>
              <a:spcAft>
                <a:spcPts val="0"/>
              </a:spcAft>
              <a:buClr>
                <a:schemeClr val="dk1"/>
              </a:buClr>
              <a:buSzPts val="1400"/>
              <a:buNone/>
              <a:defRPr b="1" sz="1400"/>
            </a:lvl3pPr>
            <a:lvl4pPr indent="-228600" lvl="3" marL="1828800" algn="l">
              <a:lnSpc>
                <a:spcPct val="120000"/>
              </a:lnSpc>
              <a:spcBef>
                <a:spcPts val="400"/>
              </a:spcBef>
              <a:spcAft>
                <a:spcPts val="0"/>
              </a:spcAft>
              <a:buClr>
                <a:schemeClr val="dk1"/>
              </a:buClr>
              <a:buSzPts val="1200"/>
              <a:buNone/>
              <a:defRPr b="1" sz="1200"/>
            </a:lvl4pPr>
            <a:lvl5pPr indent="-228600" lvl="4" marL="2286000" algn="l">
              <a:lnSpc>
                <a:spcPct val="12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42" name="Google Shape;42;p6"/>
          <p:cNvSpPr txBox="1"/>
          <p:nvPr>
            <p:ph idx="4" type="body"/>
          </p:nvPr>
        </p:nvSpPr>
        <p:spPr>
          <a:xfrm>
            <a:off x="4873014" y="2082959"/>
            <a:ext cx="3449700" cy="2457600"/>
          </a:xfrm>
          <a:prstGeom prst="rect">
            <a:avLst/>
          </a:prstGeom>
          <a:noFill/>
          <a:ln>
            <a:noFill/>
          </a:ln>
        </p:spPr>
        <p:txBody>
          <a:bodyPr anchorCtr="0" anchor="t" bIns="34275" lIns="68575" spcFirstLastPara="1" rIns="68575" wrap="square" tIns="34275">
            <a:normAutofit/>
          </a:bodyPr>
          <a:lstStyle>
            <a:lvl1pPr indent="-317500" lvl="0" marL="457200" algn="l">
              <a:lnSpc>
                <a:spcPct val="120000"/>
              </a:lnSpc>
              <a:spcBef>
                <a:spcPts val="800"/>
              </a:spcBef>
              <a:spcAft>
                <a:spcPts val="0"/>
              </a:spcAft>
              <a:buClr>
                <a:schemeClr val="dk1"/>
              </a:buClr>
              <a:buSzPts val="1400"/>
              <a:buChar char="•"/>
              <a:defRPr/>
            </a:lvl1pPr>
            <a:lvl2pPr indent="-317500" lvl="1" marL="914400" algn="l">
              <a:lnSpc>
                <a:spcPct val="120000"/>
              </a:lnSpc>
              <a:spcBef>
                <a:spcPts val="400"/>
              </a:spcBef>
              <a:spcAft>
                <a:spcPts val="0"/>
              </a:spcAft>
              <a:buClr>
                <a:schemeClr val="dk1"/>
              </a:buClr>
              <a:buSzPts val="1400"/>
              <a:buChar char="•"/>
              <a:defRPr/>
            </a:lvl2pPr>
            <a:lvl3pPr indent="-317500" lvl="2" marL="1371600" algn="l">
              <a:lnSpc>
                <a:spcPct val="120000"/>
              </a:lnSpc>
              <a:spcBef>
                <a:spcPts val="400"/>
              </a:spcBef>
              <a:spcAft>
                <a:spcPts val="0"/>
              </a:spcAft>
              <a:buClr>
                <a:schemeClr val="dk1"/>
              </a:buClr>
              <a:buSzPts val="1400"/>
              <a:buChar char="•"/>
              <a:defRPr/>
            </a:lvl3pPr>
            <a:lvl4pPr indent="-317500" lvl="3" marL="1828800" algn="l">
              <a:lnSpc>
                <a:spcPct val="120000"/>
              </a:lnSpc>
              <a:spcBef>
                <a:spcPts val="400"/>
              </a:spcBef>
              <a:spcAft>
                <a:spcPts val="0"/>
              </a:spcAft>
              <a:buClr>
                <a:schemeClr val="dk1"/>
              </a:buClr>
              <a:buSzPts val="1400"/>
              <a:buChar char="•"/>
              <a:defRPr/>
            </a:lvl4pPr>
            <a:lvl5pPr indent="-317500" lvl="4" marL="2286000" algn="l">
              <a:lnSpc>
                <a:spcPct val="12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3" name="Google Shape;43;p6"/>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4" name="Google Shape;44;p6"/>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5" name="Google Shape;45;p6"/>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46" name="Google Shape;46;p6"/>
          <p:cNvCxnSpPr/>
          <p:nvPr/>
        </p:nvCxnSpPr>
        <p:spPr>
          <a:xfrm>
            <a:off x="4928389" y="1945193"/>
            <a:ext cx="3394200" cy="0"/>
          </a:xfrm>
          <a:prstGeom prst="straightConnector1">
            <a:avLst/>
          </a:prstGeom>
          <a:noFill/>
          <a:ln cap="flat" cmpd="sng" w="38100">
            <a:solidFill>
              <a:srgbClr val="E6B6C0"/>
            </a:solidFill>
            <a:prstDash val="solid"/>
            <a:miter lim="800000"/>
            <a:headEnd len="sm" w="sm" type="none"/>
            <a:tailEnd len="sm" w="sm" type="none"/>
          </a:ln>
        </p:spPr>
      </p:cxnSp>
      <p:cxnSp>
        <p:nvCxnSpPr>
          <p:cNvPr id="47" name="Google Shape;47;p6"/>
          <p:cNvCxnSpPr/>
          <p:nvPr/>
        </p:nvCxnSpPr>
        <p:spPr>
          <a:xfrm>
            <a:off x="830627" y="1945193"/>
            <a:ext cx="3382200" cy="0"/>
          </a:xfrm>
          <a:prstGeom prst="straightConnector1">
            <a:avLst/>
          </a:prstGeom>
          <a:noFill/>
          <a:ln cap="flat" cmpd="sng" w="38100">
            <a:solidFill>
              <a:srgbClr val="E6B6C0"/>
            </a:solidFill>
            <a:prstDash val="solid"/>
            <a:miter lim="800000"/>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1215332" y="924899"/>
            <a:ext cx="6733200" cy="805500"/>
          </a:xfrm>
          <a:prstGeom prst="rect">
            <a:avLst/>
          </a:prstGeom>
          <a:noFill/>
          <a:ln>
            <a:noFill/>
          </a:ln>
        </p:spPr>
        <p:txBody>
          <a:bodyPr anchorCtr="0" anchor="b" bIns="34275" lIns="68575" spcFirstLastPara="1" rIns="68575" wrap="square" tIns="34275">
            <a:normAutofit/>
          </a:bodyPr>
          <a:lstStyle>
            <a:lvl1pPr lvl="0" algn="l">
              <a:lnSpc>
                <a:spcPct val="12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0" name="Google Shape;50;p7"/>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1" name="Google Shape;51;p7"/>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5" name="Google Shape;55;p8"/>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6" name="Google Shape;56;p8"/>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1035091" y="1043609"/>
            <a:ext cx="2466300" cy="14637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0"/>
              </a:spcBef>
              <a:spcAft>
                <a:spcPts val="0"/>
              </a:spcAft>
              <a:buClr>
                <a:schemeClr val="dk1"/>
              </a:buClr>
              <a:buSzPts val="1800"/>
              <a:buFont typeface="Oswald"/>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9" name="Google Shape;59;p9"/>
          <p:cNvSpPr txBox="1"/>
          <p:nvPr>
            <p:ph idx="1" type="body"/>
          </p:nvPr>
        </p:nvSpPr>
        <p:spPr>
          <a:xfrm>
            <a:off x="4502426" y="690060"/>
            <a:ext cx="3984300" cy="3769800"/>
          </a:xfrm>
          <a:prstGeom prst="rect">
            <a:avLst/>
          </a:prstGeom>
          <a:noFill/>
          <a:ln>
            <a:noFill/>
          </a:ln>
        </p:spPr>
        <p:txBody>
          <a:bodyPr anchorCtr="0" anchor="t" bIns="34275" lIns="68575" spcFirstLastPara="1" rIns="68575" wrap="square" tIns="34275">
            <a:normAutofit/>
          </a:bodyPr>
          <a:lstStyle>
            <a:lvl1pPr indent="-361950" lvl="0" marL="457200" algn="l">
              <a:lnSpc>
                <a:spcPct val="120000"/>
              </a:lnSpc>
              <a:spcBef>
                <a:spcPts val="800"/>
              </a:spcBef>
              <a:spcAft>
                <a:spcPts val="0"/>
              </a:spcAft>
              <a:buClr>
                <a:schemeClr val="dk1"/>
              </a:buClr>
              <a:buSzPts val="2100"/>
              <a:buChar char="•"/>
              <a:defRPr sz="2100"/>
            </a:lvl1pPr>
            <a:lvl2pPr indent="-342900" lvl="1" marL="914400" algn="l">
              <a:lnSpc>
                <a:spcPct val="120000"/>
              </a:lnSpc>
              <a:spcBef>
                <a:spcPts val="400"/>
              </a:spcBef>
              <a:spcAft>
                <a:spcPts val="0"/>
              </a:spcAft>
              <a:buClr>
                <a:schemeClr val="dk1"/>
              </a:buClr>
              <a:buSzPts val="1800"/>
              <a:buChar char="•"/>
              <a:defRPr sz="1800"/>
            </a:lvl2pPr>
            <a:lvl3pPr indent="-323850" lvl="2" marL="1371600" algn="l">
              <a:lnSpc>
                <a:spcPct val="120000"/>
              </a:lnSpc>
              <a:spcBef>
                <a:spcPts val="400"/>
              </a:spcBef>
              <a:spcAft>
                <a:spcPts val="0"/>
              </a:spcAft>
              <a:buClr>
                <a:schemeClr val="dk1"/>
              </a:buClr>
              <a:buSzPts val="1500"/>
              <a:buChar char="•"/>
              <a:defRPr sz="1500"/>
            </a:lvl3pPr>
            <a:lvl4pPr indent="-317500" lvl="3" marL="1828800" algn="l">
              <a:lnSpc>
                <a:spcPct val="120000"/>
              </a:lnSpc>
              <a:spcBef>
                <a:spcPts val="400"/>
              </a:spcBef>
              <a:spcAft>
                <a:spcPts val="0"/>
              </a:spcAft>
              <a:buClr>
                <a:schemeClr val="dk1"/>
              </a:buClr>
              <a:buSzPts val="1400"/>
              <a:buChar char="•"/>
              <a:defRPr sz="1400"/>
            </a:lvl4pPr>
            <a:lvl5pPr indent="-317500" lvl="4" marL="2286000" algn="l">
              <a:lnSpc>
                <a:spcPct val="120000"/>
              </a:lnSpc>
              <a:spcBef>
                <a:spcPts val="400"/>
              </a:spcBef>
              <a:spcAft>
                <a:spcPts val="0"/>
              </a:spcAft>
              <a:buClr>
                <a:schemeClr val="dk1"/>
              </a:buClr>
              <a:buSzPts val="1400"/>
              <a:buChar char="•"/>
              <a:defRPr sz="14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0" name="Google Shape;60;p9"/>
          <p:cNvSpPr txBox="1"/>
          <p:nvPr>
            <p:ph idx="2" type="body"/>
          </p:nvPr>
        </p:nvSpPr>
        <p:spPr>
          <a:xfrm>
            <a:off x="1035091" y="2675045"/>
            <a:ext cx="2466300" cy="1324800"/>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400"/>
              <a:buNone/>
              <a:defRPr sz="1400"/>
            </a:lvl1pPr>
            <a:lvl2pPr indent="-228600" lvl="1" marL="914400" algn="l">
              <a:lnSpc>
                <a:spcPct val="120000"/>
              </a:lnSpc>
              <a:spcBef>
                <a:spcPts val="400"/>
              </a:spcBef>
              <a:spcAft>
                <a:spcPts val="0"/>
              </a:spcAft>
              <a:buClr>
                <a:schemeClr val="dk1"/>
              </a:buClr>
              <a:buSzPts val="1100"/>
              <a:buNone/>
              <a:defRPr sz="1100"/>
            </a:lvl2pPr>
            <a:lvl3pPr indent="-228600" lvl="2" marL="1371600" algn="l">
              <a:lnSpc>
                <a:spcPct val="120000"/>
              </a:lnSpc>
              <a:spcBef>
                <a:spcPts val="400"/>
              </a:spcBef>
              <a:spcAft>
                <a:spcPts val="0"/>
              </a:spcAft>
              <a:buClr>
                <a:schemeClr val="dk1"/>
              </a:buClr>
              <a:buSzPts val="900"/>
              <a:buNone/>
              <a:defRPr sz="900"/>
            </a:lvl3pPr>
            <a:lvl4pPr indent="-228600" lvl="3" marL="1828800" algn="l">
              <a:lnSpc>
                <a:spcPct val="120000"/>
              </a:lnSpc>
              <a:spcBef>
                <a:spcPts val="400"/>
              </a:spcBef>
              <a:spcAft>
                <a:spcPts val="0"/>
              </a:spcAft>
              <a:buClr>
                <a:schemeClr val="dk1"/>
              </a:buClr>
              <a:buSzPts val="800"/>
              <a:buNone/>
              <a:defRPr sz="800"/>
            </a:lvl4pPr>
            <a:lvl5pPr indent="-228600" lvl="4" marL="2286000" algn="l">
              <a:lnSpc>
                <a:spcPct val="12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1" name="Google Shape;61;p9"/>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9"/>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9"/>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9"/>
          <p:cNvSpPr/>
          <p:nvPr/>
        </p:nvSpPr>
        <p:spPr>
          <a:xfrm>
            <a:off x="699899" y="698893"/>
            <a:ext cx="3229200" cy="3747300"/>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035090" y="1043609"/>
            <a:ext cx="2491800" cy="1528200"/>
          </a:xfrm>
          <a:prstGeom prst="rect">
            <a:avLst/>
          </a:prstGeom>
          <a:noFill/>
          <a:ln>
            <a:noFill/>
          </a:ln>
        </p:spPr>
        <p:txBody>
          <a:bodyPr anchorCtr="0" anchor="t" bIns="34275" lIns="68575" spcFirstLastPara="1" rIns="68575" wrap="square" tIns="34275">
            <a:normAutofit/>
          </a:bodyPr>
          <a:lstStyle>
            <a:lvl1pPr lvl="0" algn="l">
              <a:lnSpc>
                <a:spcPct val="120000"/>
              </a:lnSpc>
              <a:spcBef>
                <a:spcPts val="0"/>
              </a:spcBef>
              <a:spcAft>
                <a:spcPts val="0"/>
              </a:spcAft>
              <a:buClr>
                <a:schemeClr val="dk1"/>
              </a:buClr>
              <a:buSzPts val="1800"/>
              <a:buFont typeface="Oswald"/>
              <a:buNone/>
              <a:defRPr sz="18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0"/>
          <p:cNvSpPr/>
          <p:nvPr>
            <p:ph idx="2" type="pic"/>
          </p:nvPr>
        </p:nvSpPr>
        <p:spPr>
          <a:xfrm>
            <a:off x="4430357" y="698893"/>
            <a:ext cx="4013700" cy="3747300"/>
          </a:xfrm>
          <a:prstGeom prst="rect">
            <a:avLst/>
          </a:prstGeom>
          <a:solidFill>
            <a:schemeClr val="lt2"/>
          </a:solidFill>
          <a:ln>
            <a:noFill/>
          </a:ln>
        </p:spPr>
      </p:sp>
      <p:sp>
        <p:nvSpPr>
          <p:cNvPr id="68" name="Google Shape;68;p10"/>
          <p:cNvSpPr txBox="1"/>
          <p:nvPr>
            <p:ph idx="1" type="body"/>
          </p:nvPr>
        </p:nvSpPr>
        <p:spPr>
          <a:xfrm>
            <a:off x="1035090" y="2807094"/>
            <a:ext cx="2491800" cy="1192800"/>
          </a:xfrm>
          <a:prstGeom prst="rect">
            <a:avLst/>
          </a:prstGeom>
          <a:noFill/>
          <a:ln>
            <a:noFill/>
          </a:ln>
        </p:spPr>
        <p:txBody>
          <a:bodyPr anchorCtr="0" anchor="b" bIns="34275" lIns="68575" spcFirstLastPara="1" rIns="68575" wrap="square" tIns="34275">
            <a:normAutofit/>
          </a:bodyPr>
          <a:lstStyle>
            <a:lvl1pPr indent="-228600" lvl="0" marL="457200" algn="l">
              <a:lnSpc>
                <a:spcPct val="120000"/>
              </a:lnSpc>
              <a:spcBef>
                <a:spcPts val="800"/>
              </a:spcBef>
              <a:spcAft>
                <a:spcPts val="0"/>
              </a:spcAft>
              <a:buClr>
                <a:schemeClr val="dk1"/>
              </a:buClr>
              <a:buSzPts val="1400"/>
              <a:buNone/>
              <a:defRPr sz="1400"/>
            </a:lvl1pPr>
            <a:lvl2pPr indent="-228600" lvl="1" marL="914400" algn="l">
              <a:lnSpc>
                <a:spcPct val="120000"/>
              </a:lnSpc>
              <a:spcBef>
                <a:spcPts val="400"/>
              </a:spcBef>
              <a:spcAft>
                <a:spcPts val="0"/>
              </a:spcAft>
              <a:buClr>
                <a:schemeClr val="dk1"/>
              </a:buClr>
              <a:buSzPts val="1100"/>
              <a:buNone/>
              <a:defRPr sz="1100"/>
            </a:lvl2pPr>
            <a:lvl3pPr indent="-228600" lvl="2" marL="1371600" algn="l">
              <a:lnSpc>
                <a:spcPct val="120000"/>
              </a:lnSpc>
              <a:spcBef>
                <a:spcPts val="400"/>
              </a:spcBef>
              <a:spcAft>
                <a:spcPts val="0"/>
              </a:spcAft>
              <a:buClr>
                <a:schemeClr val="dk1"/>
              </a:buClr>
              <a:buSzPts val="900"/>
              <a:buNone/>
              <a:defRPr sz="900"/>
            </a:lvl3pPr>
            <a:lvl4pPr indent="-228600" lvl="3" marL="1828800" algn="l">
              <a:lnSpc>
                <a:spcPct val="120000"/>
              </a:lnSpc>
              <a:spcBef>
                <a:spcPts val="400"/>
              </a:spcBef>
              <a:spcAft>
                <a:spcPts val="0"/>
              </a:spcAft>
              <a:buClr>
                <a:schemeClr val="dk1"/>
              </a:buClr>
              <a:buSzPts val="800"/>
              <a:buNone/>
              <a:defRPr sz="800"/>
            </a:lvl4pPr>
            <a:lvl5pPr indent="-228600" lvl="4" marL="2286000" algn="l">
              <a:lnSpc>
                <a:spcPct val="12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9" name="Google Shape;69;p10"/>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0"/>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0"/>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0"/>
          <p:cNvSpPr/>
          <p:nvPr/>
        </p:nvSpPr>
        <p:spPr>
          <a:xfrm>
            <a:off x="699899" y="698893"/>
            <a:ext cx="3229200" cy="3747300"/>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swald Light"/>
              <a:ea typeface="Oswald Light"/>
              <a:cs typeface="Oswald Light"/>
              <a:sym typeface="Oswald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4.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8.xml"/><Relationship Id="rId10" Type="http://schemas.openxmlformats.org/officeDocument/2006/relationships/slideLayout" Target="../slideLayouts/slideLayout37.xml"/><Relationship Id="rId12" Type="http://schemas.openxmlformats.org/officeDocument/2006/relationships/theme" Target="../theme/theme2.xml"/><Relationship Id="rId1" Type="http://schemas.openxmlformats.org/officeDocument/2006/relationships/slideLayout" Target="../slideLayouts/slideLayout28.xml"/><Relationship Id="rId2" Type="http://schemas.openxmlformats.org/officeDocument/2006/relationships/slideLayout" Target="../slideLayouts/slideLayout29.xml"/><Relationship Id="rId3" Type="http://schemas.openxmlformats.org/officeDocument/2006/relationships/slideLayout" Target="../slideLayouts/slideLayout30.xml"/><Relationship Id="rId4" Type="http://schemas.openxmlformats.org/officeDocument/2006/relationships/slideLayout" Target="../slideLayouts/slideLayout31.xml"/><Relationship Id="rId9" Type="http://schemas.openxmlformats.org/officeDocument/2006/relationships/slideLayout" Target="../slideLayouts/slideLayout36.xml"/><Relationship Id="rId5" Type="http://schemas.openxmlformats.org/officeDocument/2006/relationships/slideLayout" Target="../slideLayouts/slideLayout32.xml"/><Relationship Id="rId6" Type="http://schemas.openxmlformats.org/officeDocument/2006/relationships/slideLayout" Target="../slideLayouts/slideLayout33.xml"/><Relationship Id="rId7" Type="http://schemas.openxmlformats.org/officeDocument/2006/relationships/slideLayout" Target="../slideLayouts/slideLayout34.xml"/><Relationship Id="rId8"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15332" y="924899"/>
            <a:ext cx="6733200" cy="805500"/>
          </a:xfrm>
          <a:prstGeom prst="rect">
            <a:avLst/>
          </a:prstGeom>
          <a:noFill/>
          <a:ln>
            <a:noFill/>
          </a:ln>
        </p:spPr>
        <p:txBody>
          <a:bodyPr anchorCtr="0" anchor="b" bIns="34275" lIns="68575" spcFirstLastPara="1" rIns="68575" wrap="square" tIns="34275">
            <a:normAutofit/>
          </a:bodyPr>
          <a:lstStyle>
            <a:lvl1pPr lvl="0" marR="0" rtl="0" algn="l">
              <a:lnSpc>
                <a:spcPct val="120000"/>
              </a:lnSpc>
              <a:spcBef>
                <a:spcPts val="0"/>
              </a:spcBef>
              <a:spcAft>
                <a:spcPts val="0"/>
              </a:spcAft>
              <a:buClr>
                <a:schemeClr val="dk1"/>
              </a:buClr>
              <a:buSzPts val="2100"/>
              <a:buFont typeface="Oswald"/>
              <a:buNone/>
              <a:defRPr b="1" i="0" sz="2100" u="none" cap="none" strike="noStrike">
                <a:solidFill>
                  <a:schemeClr val="dk1"/>
                </a:solidFill>
                <a:latin typeface="Oswald"/>
                <a:ea typeface="Oswald"/>
                <a:cs typeface="Oswald"/>
                <a:sym typeface="Oswald"/>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1215333" y="1814729"/>
            <a:ext cx="6733200" cy="2356200"/>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20000"/>
              </a:lnSpc>
              <a:spcBef>
                <a:spcPts val="8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1pPr>
            <a:lvl2pPr indent="-304800" lvl="1" marL="914400" marR="0" rtl="0" algn="l">
              <a:lnSpc>
                <a:spcPct val="120000"/>
              </a:lnSpc>
              <a:spcBef>
                <a:spcPts val="400"/>
              </a:spcBef>
              <a:spcAft>
                <a:spcPts val="0"/>
              </a:spcAft>
              <a:buClr>
                <a:schemeClr val="dk1"/>
              </a:buClr>
              <a:buSzPts val="1200"/>
              <a:buFont typeface="Arial"/>
              <a:buChar char="•"/>
              <a:defRPr b="0" i="0" sz="1200" u="none" cap="none" strike="noStrike">
                <a:solidFill>
                  <a:schemeClr val="dk1"/>
                </a:solidFill>
                <a:latin typeface="Oswald Light"/>
                <a:ea typeface="Oswald Light"/>
                <a:cs typeface="Oswald Light"/>
                <a:sym typeface="Oswald Light"/>
              </a:defRPr>
            </a:lvl2pPr>
            <a:lvl3pPr indent="-298450" lvl="2" marL="13716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Oswald Light"/>
                <a:ea typeface="Oswald Light"/>
                <a:cs typeface="Oswald Light"/>
                <a:sym typeface="Oswald Light"/>
              </a:defRPr>
            </a:lvl3pPr>
            <a:lvl4pPr indent="-285750" lvl="3" marL="1828800" marR="0" rtl="0" algn="l">
              <a:lnSpc>
                <a:spcPct val="120000"/>
              </a:lnSpc>
              <a:spcBef>
                <a:spcPts val="400"/>
              </a:spcBef>
              <a:spcAft>
                <a:spcPts val="0"/>
              </a:spcAft>
              <a:buClr>
                <a:schemeClr val="dk1"/>
              </a:buClr>
              <a:buSzPts val="900"/>
              <a:buFont typeface="Arial"/>
              <a:buChar char="•"/>
              <a:defRPr b="0" i="0" sz="900" u="none" cap="none" strike="noStrike">
                <a:solidFill>
                  <a:schemeClr val="dk1"/>
                </a:solidFill>
                <a:latin typeface="Oswald Light"/>
                <a:ea typeface="Oswald Light"/>
                <a:cs typeface="Oswald Light"/>
                <a:sym typeface="Oswald Light"/>
              </a:defRPr>
            </a:lvl4pPr>
            <a:lvl5pPr indent="-285750" lvl="4" marL="2286000" marR="0" rtl="0" algn="l">
              <a:lnSpc>
                <a:spcPct val="120000"/>
              </a:lnSpc>
              <a:spcBef>
                <a:spcPts val="400"/>
              </a:spcBef>
              <a:spcAft>
                <a:spcPts val="0"/>
              </a:spcAft>
              <a:buClr>
                <a:schemeClr val="dk1"/>
              </a:buClr>
              <a:buSzPts val="900"/>
              <a:buFont typeface="Arial"/>
              <a:buChar char="•"/>
              <a:defRPr b="0" i="0" sz="900" u="none" cap="none" strike="noStrike">
                <a:solidFill>
                  <a:schemeClr val="dk1"/>
                </a:solidFill>
                <a:latin typeface="Oswald Light"/>
                <a:ea typeface="Oswald Light"/>
                <a:cs typeface="Oswald Light"/>
                <a:sym typeface="Oswald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9pPr>
          </a:lstStyle>
          <a:p/>
        </p:txBody>
      </p:sp>
      <p:sp>
        <p:nvSpPr>
          <p:cNvPr id="8" name="Google Shape;8;p1"/>
          <p:cNvSpPr txBox="1"/>
          <p:nvPr>
            <p:ph idx="10" type="dt"/>
          </p:nvPr>
        </p:nvSpPr>
        <p:spPr>
          <a:xfrm>
            <a:off x="635795" y="4649391"/>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9pPr>
          </a:lstStyle>
          <a:p/>
        </p:txBody>
      </p:sp>
      <p:sp>
        <p:nvSpPr>
          <p:cNvPr id="9" name="Google Shape;9;p1"/>
          <p:cNvSpPr txBox="1"/>
          <p:nvPr>
            <p:ph idx="11" type="ftr"/>
          </p:nvPr>
        </p:nvSpPr>
        <p:spPr>
          <a:xfrm>
            <a:off x="5464969" y="4649391"/>
            <a:ext cx="25575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800" u="none" cap="none" strike="noStrike">
                <a:solidFill>
                  <a:schemeClr val="dk1"/>
                </a:solidFill>
                <a:latin typeface="Oswald Light"/>
                <a:ea typeface="Oswald Light"/>
                <a:cs typeface="Oswald Light"/>
                <a:sym typeface="Oswald Light"/>
              </a:defRPr>
            </a:lvl1pPr>
            <a:lvl2pPr lvl="1"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2pPr>
            <a:lvl3pPr lvl="2"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3pPr>
            <a:lvl4pPr lvl="3"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4pPr>
            <a:lvl5pPr lvl="4"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5pPr>
            <a:lvl6pPr lvl="5"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6pPr>
            <a:lvl7pPr lvl="6"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7pPr>
            <a:lvl8pPr lvl="7"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8pPr>
            <a:lvl9pPr lvl="8" marR="0" rtl="0" algn="l">
              <a:spcBef>
                <a:spcPts val="0"/>
              </a:spcBef>
              <a:spcAft>
                <a:spcPts val="0"/>
              </a:spcAft>
              <a:buSzPts val="1100"/>
              <a:buNone/>
              <a:defRPr b="0" i="0" sz="1400" u="none" cap="none" strike="noStrike">
                <a:solidFill>
                  <a:schemeClr val="dk1"/>
                </a:solidFill>
                <a:latin typeface="Oswald Light"/>
                <a:ea typeface="Oswald Light"/>
                <a:cs typeface="Oswald Light"/>
                <a:sym typeface="Oswald Light"/>
              </a:defRPr>
            </a:lvl9pPr>
          </a:lstStyle>
          <a:p/>
        </p:txBody>
      </p:sp>
      <p:sp>
        <p:nvSpPr>
          <p:cNvPr id="10" name="Google Shape;10;p1"/>
          <p:cNvSpPr txBox="1"/>
          <p:nvPr>
            <p:ph idx="12" type="sldNum"/>
          </p:nvPr>
        </p:nvSpPr>
        <p:spPr>
          <a:xfrm>
            <a:off x="8022433" y="4649391"/>
            <a:ext cx="464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chemeClr val="dk1"/>
                </a:solidFill>
                <a:latin typeface="Oswald Light"/>
                <a:ea typeface="Oswald Light"/>
                <a:cs typeface="Oswald Light"/>
                <a:sym typeface="Oswald Light"/>
              </a:defRPr>
            </a:lvl1pPr>
            <a:lvl2pPr indent="0" lvl="1" marL="0" marR="0" rtl="0" algn="r">
              <a:spcBef>
                <a:spcPts val="0"/>
              </a:spcBef>
              <a:buNone/>
              <a:defRPr b="0" i="0" sz="800" u="none" cap="none" strike="noStrike">
                <a:solidFill>
                  <a:schemeClr val="dk1"/>
                </a:solidFill>
                <a:latin typeface="Oswald Light"/>
                <a:ea typeface="Oswald Light"/>
                <a:cs typeface="Oswald Light"/>
                <a:sym typeface="Oswald Light"/>
              </a:defRPr>
            </a:lvl2pPr>
            <a:lvl3pPr indent="0" lvl="2" marL="0" marR="0" rtl="0" algn="r">
              <a:spcBef>
                <a:spcPts val="0"/>
              </a:spcBef>
              <a:buNone/>
              <a:defRPr b="0" i="0" sz="800" u="none" cap="none" strike="noStrike">
                <a:solidFill>
                  <a:schemeClr val="dk1"/>
                </a:solidFill>
                <a:latin typeface="Oswald Light"/>
                <a:ea typeface="Oswald Light"/>
                <a:cs typeface="Oswald Light"/>
                <a:sym typeface="Oswald Light"/>
              </a:defRPr>
            </a:lvl3pPr>
            <a:lvl4pPr indent="0" lvl="3" marL="0" marR="0" rtl="0" algn="r">
              <a:spcBef>
                <a:spcPts val="0"/>
              </a:spcBef>
              <a:buNone/>
              <a:defRPr b="0" i="0" sz="800" u="none" cap="none" strike="noStrike">
                <a:solidFill>
                  <a:schemeClr val="dk1"/>
                </a:solidFill>
                <a:latin typeface="Oswald Light"/>
                <a:ea typeface="Oswald Light"/>
                <a:cs typeface="Oswald Light"/>
                <a:sym typeface="Oswald Light"/>
              </a:defRPr>
            </a:lvl4pPr>
            <a:lvl5pPr indent="0" lvl="4" marL="0" marR="0" rtl="0" algn="r">
              <a:spcBef>
                <a:spcPts val="0"/>
              </a:spcBef>
              <a:buNone/>
              <a:defRPr b="0" i="0" sz="800" u="none" cap="none" strike="noStrike">
                <a:solidFill>
                  <a:schemeClr val="dk1"/>
                </a:solidFill>
                <a:latin typeface="Oswald Light"/>
                <a:ea typeface="Oswald Light"/>
                <a:cs typeface="Oswald Light"/>
                <a:sym typeface="Oswald Light"/>
              </a:defRPr>
            </a:lvl5pPr>
            <a:lvl6pPr indent="0" lvl="5" marL="0" marR="0" rtl="0" algn="r">
              <a:spcBef>
                <a:spcPts val="0"/>
              </a:spcBef>
              <a:buNone/>
              <a:defRPr b="0" i="0" sz="800" u="none" cap="none" strike="noStrike">
                <a:solidFill>
                  <a:schemeClr val="dk1"/>
                </a:solidFill>
                <a:latin typeface="Oswald Light"/>
                <a:ea typeface="Oswald Light"/>
                <a:cs typeface="Oswald Light"/>
                <a:sym typeface="Oswald Light"/>
              </a:defRPr>
            </a:lvl6pPr>
            <a:lvl7pPr indent="0" lvl="6" marL="0" marR="0" rtl="0" algn="r">
              <a:spcBef>
                <a:spcPts val="0"/>
              </a:spcBef>
              <a:buNone/>
              <a:defRPr b="0" i="0" sz="800" u="none" cap="none" strike="noStrike">
                <a:solidFill>
                  <a:schemeClr val="dk1"/>
                </a:solidFill>
                <a:latin typeface="Oswald Light"/>
                <a:ea typeface="Oswald Light"/>
                <a:cs typeface="Oswald Light"/>
                <a:sym typeface="Oswald Light"/>
              </a:defRPr>
            </a:lvl7pPr>
            <a:lvl8pPr indent="0" lvl="7" marL="0" marR="0" rtl="0" algn="r">
              <a:spcBef>
                <a:spcPts val="0"/>
              </a:spcBef>
              <a:buNone/>
              <a:defRPr b="0" i="0" sz="800" u="none" cap="none" strike="noStrike">
                <a:solidFill>
                  <a:schemeClr val="dk1"/>
                </a:solidFill>
                <a:latin typeface="Oswald Light"/>
                <a:ea typeface="Oswald Light"/>
                <a:cs typeface="Oswald Light"/>
                <a:sym typeface="Oswald Light"/>
              </a:defRPr>
            </a:lvl8pPr>
            <a:lvl9pPr indent="0" lvl="8" marL="0" marR="0" rtl="0" algn="r">
              <a:spcBef>
                <a:spcPts val="0"/>
              </a:spcBef>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1"/>
          <p:cNvSpPr/>
          <p:nvPr/>
        </p:nvSpPr>
        <p:spPr>
          <a:xfrm>
            <a:off x="699899" y="698893"/>
            <a:ext cx="7745100" cy="3747300"/>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Oswald Light"/>
              <a:ea typeface="Oswald Light"/>
              <a:cs typeface="Oswald Light"/>
              <a:sym typeface="Oswald Light"/>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2" name="Shape 122"/>
        <p:cNvGrpSpPr/>
        <p:nvPr/>
      </p:nvGrpSpPr>
      <p:grpSpPr>
        <a:xfrm>
          <a:off x="0" y="0"/>
          <a:ext cx="0" cy="0"/>
          <a:chOff x="0" y="0"/>
          <a:chExt cx="0" cy="0"/>
        </a:xfrm>
      </p:grpSpPr>
      <p:sp>
        <p:nvSpPr>
          <p:cNvPr id="123" name="Google Shape;123;p16"/>
          <p:cNvSpPr txBox="1"/>
          <p:nvPr>
            <p:ph type="title"/>
          </p:nvPr>
        </p:nvSpPr>
        <p:spPr>
          <a:xfrm>
            <a:off x="1215332" y="924899"/>
            <a:ext cx="6733133" cy="805369"/>
          </a:xfrm>
          <a:prstGeom prst="rect">
            <a:avLst/>
          </a:prstGeom>
          <a:noFill/>
          <a:ln>
            <a:noFill/>
          </a:ln>
        </p:spPr>
        <p:txBody>
          <a:bodyPr anchorCtr="0" anchor="b" bIns="34275" lIns="68575" spcFirstLastPara="1" rIns="68575" wrap="square" tIns="34275">
            <a:normAutofit/>
          </a:bodyPr>
          <a:lstStyle>
            <a:lvl1pPr lvl="0" marR="0" rtl="0" algn="l">
              <a:lnSpc>
                <a:spcPct val="120000"/>
              </a:lnSpc>
              <a:spcBef>
                <a:spcPts val="0"/>
              </a:spcBef>
              <a:spcAft>
                <a:spcPts val="0"/>
              </a:spcAft>
              <a:buClr>
                <a:schemeClr val="dk1"/>
              </a:buClr>
              <a:buSzPts val="2100"/>
              <a:buFont typeface="Oswald"/>
              <a:buNone/>
              <a:defRPr b="1" i="0" sz="21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4" name="Google Shape;124;p16"/>
          <p:cNvSpPr txBox="1"/>
          <p:nvPr>
            <p:ph idx="1" type="body"/>
          </p:nvPr>
        </p:nvSpPr>
        <p:spPr>
          <a:xfrm>
            <a:off x="1215333" y="1814729"/>
            <a:ext cx="6733132" cy="2356339"/>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20000"/>
              </a:lnSpc>
              <a:spcBef>
                <a:spcPts val="8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1pPr>
            <a:lvl2pPr indent="-304800" lvl="1" marL="914400" marR="0" rtl="0" algn="l">
              <a:lnSpc>
                <a:spcPct val="120000"/>
              </a:lnSpc>
              <a:spcBef>
                <a:spcPts val="400"/>
              </a:spcBef>
              <a:spcAft>
                <a:spcPts val="0"/>
              </a:spcAft>
              <a:buClr>
                <a:schemeClr val="dk1"/>
              </a:buClr>
              <a:buSzPts val="1200"/>
              <a:buFont typeface="Arial"/>
              <a:buChar char="•"/>
              <a:defRPr b="0" i="0" sz="1200" u="none" cap="none" strike="noStrike">
                <a:solidFill>
                  <a:schemeClr val="dk1"/>
                </a:solidFill>
                <a:latin typeface="Oswald Light"/>
                <a:ea typeface="Oswald Light"/>
                <a:cs typeface="Oswald Light"/>
                <a:sym typeface="Oswald Light"/>
              </a:defRPr>
            </a:lvl2pPr>
            <a:lvl3pPr indent="-298450" lvl="2" marL="13716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Oswald Light"/>
                <a:ea typeface="Oswald Light"/>
                <a:cs typeface="Oswald Light"/>
                <a:sym typeface="Oswald Light"/>
              </a:defRPr>
            </a:lvl3pPr>
            <a:lvl4pPr indent="-285750" lvl="3" marL="1828800" marR="0" rtl="0" algn="l">
              <a:lnSpc>
                <a:spcPct val="120000"/>
              </a:lnSpc>
              <a:spcBef>
                <a:spcPts val="400"/>
              </a:spcBef>
              <a:spcAft>
                <a:spcPts val="0"/>
              </a:spcAft>
              <a:buClr>
                <a:schemeClr val="dk1"/>
              </a:buClr>
              <a:buSzPts val="900"/>
              <a:buFont typeface="Arial"/>
              <a:buChar char="•"/>
              <a:defRPr b="0" i="0" sz="900" u="none" cap="none" strike="noStrike">
                <a:solidFill>
                  <a:schemeClr val="dk1"/>
                </a:solidFill>
                <a:latin typeface="Oswald Light"/>
                <a:ea typeface="Oswald Light"/>
                <a:cs typeface="Oswald Light"/>
                <a:sym typeface="Oswald Light"/>
              </a:defRPr>
            </a:lvl4pPr>
            <a:lvl5pPr indent="-285750" lvl="4" marL="2286000" marR="0" rtl="0" algn="l">
              <a:lnSpc>
                <a:spcPct val="120000"/>
              </a:lnSpc>
              <a:spcBef>
                <a:spcPts val="400"/>
              </a:spcBef>
              <a:spcAft>
                <a:spcPts val="0"/>
              </a:spcAft>
              <a:buClr>
                <a:schemeClr val="dk1"/>
              </a:buClr>
              <a:buSzPts val="900"/>
              <a:buFont typeface="Arial"/>
              <a:buChar char="•"/>
              <a:defRPr b="0" i="0" sz="900" u="none" cap="none" strike="noStrike">
                <a:solidFill>
                  <a:schemeClr val="dk1"/>
                </a:solidFill>
                <a:latin typeface="Oswald Light"/>
                <a:ea typeface="Oswald Light"/>
                <a:cs typeface="Oswald Light"/>
                <a:sym typeface="Oswald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9pPr>
          </a:lstStyle>
          <a:p/>
        </p:txBody>
      </p:sp>
      <p:sp>
        <p:nvSpPr>
          <p:cNvPr id="125" name="Google Shape;125;p16"/>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dk1"/>
                </a:solidFill>
                <a:latin typeface="Oswald Light"/>
                <a:ea typeface="Oswald Light"/>
                <a:cs typeface="Oswald Light"/>
                <a:sym typeface="Oswald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9pPr>
          </a:lstStyle>
          <a:p/>
        </p:txBody>
      </p:sp>
      <p:sp>
        <p:nvSpPr>
          <p:cNvPr id="126" name="Google Shape;126;p16"/>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chemeClr val="dk1"/>
                </a:solidFill>
                <a:latin typeface="Oswald Light"/>
                <a:ea typeface="Oswald Light"/>
                <a:cs typeface="Oswald Light"/>
                <a:sym typeface="Oswald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9pPr>
          </a:lstStyle>
          <a:p/>
        </p:txBody>
      </p:sp>
      <p:sp>
        <p:nvSpPr>
          <p:cNvPr id="127" name="Google Shape;127;p16"/>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16"/>
          <p:cNvSpPr/>
          <p:nvPr/>
        </p:nvSpPr>
        <p:spPr>
          <a:xfrm>
            <a:off x="699899" y="698893"/>
            <a:ext cx="7745210" cy="3747227"/>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9" name="Shape 229"/>
        <p:cNvGrpSpPr/>
        <p:nvPr/>
      </p:nvGrpSpPr>
      <p:grpSpPr>
        <a:xfrm>
          <a:off x="0" y="0"/>
          <a:ext cx="0" cy="0"/>
          <a:chOff x="0" y="0"/>
          <a:chExt cx="0" cy="0"/>
        </a:xfrm>
      </p:grpSpPr>
      <p:sp>
        <p:nvSpPr>
          <p:cNvPr id="230" name="Google Shape;230;p30"/>
          <p:cNvSpPr txBox="1"/>
          <p:nvPr>
            <p:ph type="title"/>
          </p:nvPr>
        </p:nvSpPr>
        <p:spPr>
          <a:xfrm>
            <a:off x="1215332" y="924899"/>
            <a:ext cx="6733133" cy="805369"/>
          </a:xfrm>
          <a:prstGeom prst="rect">
            <a:avLst/>
          </a:prstGeom>
          <a:noFill/>
          <a:ln>
            <a:noFill/>
          </a:ln>
        </p:spPr>
        <p:txBody>
          <a:bodyPr anchorCtr="0" anchor="b" bIns="34275" lIns="68575" spcFirstLastPara="1" rIns="68575" wrap="square" tIns="34275">
            <a:normAutofit/>
          </a:bodyPr>
          <a:lstStyle>
            <a:lvl1pPr lvl="0" marR="0" rtl="0" algn="l">
              <a:lnSpc>
                <a:spcPct val="120000"/>
              </a:lnSpc>
              <a:spcBef>
                <a:spcPts val="0"/>
              </a:spcBef>
              <a:spcAft>
                <a:spcPts val="0"/>
              </a:spcAft>
              <a:buClr>
                <a:schemeClr val="dk1"/>
              </a:buClr>
              <a:buSzPts val="2100"/>
              <a:buFont typeface="Oswald"/>
              <a:buNone/>
              <a:defRPr b="1" i="0" sz="21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231" name="Google Shape;231;p30"/>
          <p:cNvSpPr txBox="1"/>
          <p:nvPr>
            <p:ph idx="1" type="body"/>
          </p:nvPr>
        </p:nvSpPr>
        <p:spPr>
          <a:xfrm>
            <a:off x="1215333" y="1814729"/>
            <a:ext cx="6733132" cy="2356339"/>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20000"/>
              </a:lnSpc>
              <a:spcBef>
                <a:spcPts val="8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1pPr>
            <a:lvl2pPr indent="-304800" lvl="1" marL="914400" marR="0" rtl="0" algn="l">
              <a:lnSpc>
                <a:spcPct val="120000"/>
              </a:lnSpc>
              <a:spcBef>
                <a:spcPts val="400"/>
              </a:spcBef>
              <a:spcAft>
                <a:spcPts val="0"/>
              </a:spcAft>
              <a:buClr>
                <a:schemeClr val="dk1"/>
              </a:buClr>
              <a:buSzPts val="1200"/>
              <a:buFont typeface="Arial"/>
              <a:buChar char="•"/>
              <a:defRPr b="0" i="0" sz="1200" u="none" cap="none" strike="noStrike">
                <a:solidFill>
                  <a:schemeClr val="dk1"/>
                </a:solidFill>
                <a:latin typeface="Oswald Light"/>
                <a:ea typeface="Oswald Light"/>
                <a:cs typeface="Oswald Light"/>
                <a:sym typeface="Oswald Light"/>
              </a:defRPr>
            </a:lvl2pPr>
            <a:lvl3pPr indent="-298450" lvl="2" marL="1371600" marR="0" rtl="0" algn="l">
              <a:lnSpc>
                <a:spcPct val="120000"/>
              </a:lnSpc>
              <a:spcBef>
                <a:spcPts val="400"/>
              </a:spcBef>
              <a:spcAft>
                <a:spcPts val="0"/>
              </a:spcAft>
              <a:buClr>
                <a:schemeClr val="dk1"/>
              </a:buClr>
              <a:buSzPts val="1100"/>
              <a:buFont typeface="Arial"/>
              <a:buChar char="•"/>
              <a:defRPr b="0" i="0" sz="1100" u="none" cap="none" strike="noStrike">
                <a:solidFill>
                  <a:schemeClr val="dk1"/>
                </a:solidFill>
                <a:latin typeface="Oswald Light"/>
                <a:ea typeface="Oswald Light"/>
                <a:cs typeface="Oswald Light"/>
                <a:sym typeface="Oswald Light"/>
              </a:defRPr>
            </a:lvl3pPr>
            <a:lvl4pPr indent="-285750" lvl="3" marL="1828800" marR="0" rtl="0" algn="l">
              <a:lnSpc>
                <a:spcPct val="120000"/>
              </a:lnSpc>
              <a:spcBef>
                <a:spcPts val="400"/>
              </a:spcBef>
              <a:spcAft>
                <a:spcPts val="0"/>
              </a:spcAft>
              <a:buClr>
                <a:schemeClr val="dk1"/>
              </a:buClr>
              <a:buSzPts val="900"/>
              <a:buFont typeface="Arial"/>
              <a:buChar char="•"/>
              <a:defRPr b="0" i="0" sz="900" u="none" cap="none" strike="noStrike">
                <a:solidFill>
                  <a:schemeClr val="dk1"/>
                </a:solidFill>
                <a:latin typeface="Oswald Light"/>
                <a:ea typeface="Oswald Light"/>
                <a:cs typeface="Oswald Light"/>
                <a:sym typeface="Oswald Light"/>
              </a:defRPr>
            </a:lvl4pPr>
            <a:lvl5pPr indent="-285750" lvl="4" marL="2286000" marR="0" rtl="0" algn="l">
              <a:lnSpc>
                <a:spcPct val="120000"/>
              </a:lnSpc>
              <a:spcBef>
                <a:spcPts val="400"/>
              </a:spcBef>
              <a:spcAft>
                <a:spcPts val="0"/>
              </a:spcAft>
              <a:buClr>
                <a:schemeClr val="dk1"/>
              </a:buClr>
              <a:buSzPts val="900"/>
              <a:buFont typeface="Arial"/>
              <a:buChar char="•"/>
              <a:defRPr b="0" i="0" sz="900" u="none" cap="none" strike="noStrike">
                <a:solidFill>
                  <a:schemeClr val="dk1"/>
                </a:solidFill>
                <a:latin typeface="Oswald Light"/>
                <a:ea typeface="Oswald Light"/>
                <a:cs typeface="Oswald Light"/>
                <a:sym typeface="Oswald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swald Light"/>
                <a:ea typeface="Oswald Light"/>
                <a:cs typeface="Oswald Light"/>
                <a:sym typeface="Oswald Light"/>
              </a:defRPr>
            </a:lvl9pPr>
          </a:lstStyle>
          <a:p/>
        </p:txBody>
      </p:sp>
      <p:sp>
        <p:nvSpPr>
          <p:cNvPr id="232" name="Google Shape;232;p30"/>
          <p:cNvSpPr txBox="1"/>
          <p:nvPr>
            <p:ph idx="10" type="dt"/>
          </p:nvPr>
        </p:nvSpPr>
        <p:spPr>
          <a:xfrm>
            <a:off x="635795" y="4649391"/>
            <a:ext cx="20574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dk1"/>
                </a:solidFill>
                <a:latin typeface="Oswald Light"/>
                <a:ea typeface="Oswald Light"/>
                <a:cs typeface="Oswald Light"/>
                <a:sym typeface="Oswald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9pPr>
          </a:lstStyle>
          <a:p/>
        </p:txBody>
      </p:sp>
      <p:sp>
        <p:nvSpPr>
          <p:cNvPr id="233" name="Google Shape;233;p30"/>
          <p:cNvSpPr txBox="1"/>
          <p:nvPr>
            <p:ph idx="11" type="ftr"/>
          </p:nvPr>
        </p:nvSpPr>
        <p:spPr>
          <a:xfrm>
            <a:off x="5464969" y="4649391"/>
            <a:ext cx="2557463"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chemeClr val="dk1"/>
                </a:solidFill>
                <a:latin typeface="Oswald Light"/>
                <a:ea typeface="Oswald Light"/>
                <a:cs typeface="Oswald Light"/>
                <a:sym typeface="Oswald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swald Light"/>
                <a:ea typeface="Oswald Light"/>
                <a:cs typeface="Oswald Light"/>
                <a:sym typeface="Oswald Light"/>
              </a:defRPr>
            </a:lvl9pPr>
          </a:lstStyle>
          <a:p/>
        </p:txBody>
      </p:sp>
      <p:sp>
        <p:nvSpPr>
          <p:cNvPr id="234" name="Google Shape;234;p30"/>
          <p:cNvSpPr txBox="1"/>
          <p:nvPr>
            <p:ph idx="12" type="sldNum"/>
          </p:nvPr>
        </p:nvSpPr>
        <p:spPr>
          <a:xfrm>
            <a:off x="8022433" y="4649391"/>
            <a:ext cx="464344"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dk1"/>
                </a:solidFill>
                <a:latin typeface="Oswald Light"/>
                <a:ea typeface="Oswald Light"/>
                <a:cs typeface="Oswald Light"/>
                <a:sym typeface="Oswald Light"/>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30"/>
          <p:cNvSpPr/>
          <p:nvPr/>
        </p:nvSpPr>
        <p:spPr>
          <a:xfrm>
            <a:off x="699899" y="698893"/>
            <a:ext cx="7745210" cy="3747227"/>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11.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2" name="Shape 312"/>
        <p:cNvGrpSpPr/>
        <p:nvPr/>
      </p:nvGrpSpPr>
      <p:grpSpPr>
        <a:xfrm>
          <a:off x="0" y="0"/>
          <a:ext cx="0" cy="0"/>
          <a:chOff x="0" y="0"/>
          <a:chExt cx="0" cy="0"/>
        </a:xfrm>
      </p:grpSpPr>
      <p:sp>
        <p:nvSpPr>
          <p:cNvPr id="313" name="Google Shape;313;p42"/>
          <p:cNvSpPr/>
          <p:nvPr/>
        </p:nvSpPr>
        <p:spPr>
          <a:xfrm>
            <a:off x="0" y="237392"/>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pic>
        <p:nvPicPr>
          <p:cNvPr descr="Pink and blue cubes" id="314" name="Google Shape;314;p42"/>
          <p:cNvPicPr preferRelativeResize="0"/>
          <p:nvPr/>
        </p:nvPicPr>
        <p:blipFill rotWithShape="1">
          <a:blip r:embed="rId3">
            <a:alphaModFix/>
          </a:blip>
          <a:srcRect b="-1" l="54759" r="-1" t="0"/>
          <a:stretch/>
        </p:blipFill>
        <p:spPr>
          <a:xfrm>
            <a:off x="5657850" y="8"/>
            <a:ext cx="3486152" cy="5143493"/>
          </a:xfrm>
          <a:prstGeom prst="rect">
            <a:avLst/>
          </a:prstGeom>
          <a:noFill/>
          <a:ln>
            <a:noFill/>
          </a:ln>
        </p:spPr>
      </p:pic>
      <p:sp>
        <p:nvSpPr>
          <p:cNvPr id="315" name="Google Shape;315;p42"/>
          <p:cNvSpPr/>
          <p:nvPr/>
        </p:nvSpPr>
        <p:spPr>
          <a:xfrm>
            <a:off x="701914" y="700906"/>
            <a:ext cx="4234938" cy="3743199"/>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
        <p:nvSpPr>
          <p:cNvPr id="316" name="Google Shape;316;p42"/>
          <p:cNvSpPr txBox="1"/>
          <p:nvPr>
            <p:ph idx="1" type="subTitle"/>
          </p:nvPr>
        </p:nvSpPr>
        <p:spPr>
          <a:xfrm>
            <a:off x="1061378" y="1560634"/>
            <a:ext cx="3704054" cy="1011116"/>
          </a:xfrm>
          <a:prstGeom prst="rect">
            <a:avLst/>
          </a:prstGeom>
          <a:noFill/>
          <a:ln>
            <a:noFill/>
          </a:ln>
        </p:spPr>
        <p:txBody>
          <a:bodyPr anchorCtr="0" anchor="t" bIns="34275" lIns="68575" spcFirstLastPara="1" rIns="68575" wrap="square" tIns="34275">
            <a:noAutofit/>
          </a:bodyPr>
          <a:lstStyle/>
          <a:p>
            <a:pPr indent="0" lvl="0" marL="0" rtl="0" algn="l">
              <a:lnSpc>
                <a:spcPct val="120000"/>
              </a:lnSpc>
              <a:spcBef>
                <a:spcPts val="0"/>
              </a:spcBef>
              <a:spcAft>
                <a:spcPts val="0"/>
              </a:spcAft>
              <a:buClr>
                <a:schemeClr val="dk1"/>
              </a:buClr>
              <a:buSzPts val="1400"/>
              <a:buNone/>
            </a:pPr>
            <a:r>
              <a:rPr lang="en" sz="2000"/>
              <a:t>Implementing </a:t>
            </a:r>
            <a:r>
              <a:rPr lang="en" sz="2000"/>
              <a:t>AdaBoost for Predicting </a:t>
            </a:r>
            <a:endParaRPr/>
          </a:p>
          <a:p>
            <a:pPr indent="0" lvl="0" marL="0" rtl="0" algn="l">
              <a:lnSpc>
                <a:spcPct val="120000"/>
              </a:lnSpc>
              <a:spcBef>
                <a:spcPts val="0"/>
              </a:spcBef>
              <a:spcAft>
                <a:spcPts val="0"/>
              </a:spcAft>
              <a:buClr>
                <a:schemeClr val="dk1"/>
              </a:buClr>
              <a:buSzPts val="1400"/>
              <a:buNone/>
            </a:pPr>
            <a:r>
              <a:rPr lang="en" sz="2000"/>
              <a:t>Online Shoppers' Purchase Intentions</a:t>
            </a:r>
            <a:endParaRPr sz="2000"/>
          </a:p>
        </p:txBody>
      </p:sp>
      <p:sp>
        <p:nvSpPr>
          <p:cNvPr id="317" name="Google Shape;317;p42"/>
          <p:cNvSpPr txBox="1"/>
          <p:nvPr/>
        </p:nvSpPr>
        <p:spPr>
          <a:xfrm>
            <a:off x="967356" y="2684132"/>
            <a:ext cx="3704054" cy="1011116"/>
          </a:xfrm>
          <a:prstGeom prst="rect">
            <a:avLst/>
          </a:prstGeom>
          <a:noFill/>
          <a:ln>
            <a:noFill/>
          </a:ln>
        </p:spPr>
        <p:txBody>
          <a:bodyPr anchorCtr="0" anchor="t" bIns="34275" lIns="68575" spcFirstLastPara="1" rIns="68575" wrap="square" tIns="34275">
            <a:noAutofit/>
          </a:bodyPr>
          <a:lstStyle/>
          <a:p>
            <a:pPr indent="-317500" lvl="0" marL="457200" marR="0" rtl="0" algn="ctr">
              <a:lnSpc>
                <a:spcPct val="120000"/>
              </a:lnSpc>
              <a:spcBef>
                <a:spcPts val="800"/>
              </a:spcBef>
              <a:spcAft>
                <a:spcPts val="0"/>
              </a:spcAft>
              <a:buClr>
                <a:schemeClr val="dk1"/>
              </a:buClr>
              <a:buSzPts val="1400"/>
              <a:buFont typeface="Arial"/>
              <a:buNone/>
            </a:pPr>
            <a:r>
              <a:rPr b="0" i="0" lang="en" sz="1400" u="none" cap="none" strike="noStrike">
                <a:solidFill>
                  <a:schemeClr val="dk1"/>
                </a:solidFill>
                <a:latin typeface="Oswald Light"/>
                <a:ea typeface="Oswald Light"/>
                <a:cs typeface="Oswald Light"/>
                <a:sym typeface="Oswald Light"/>
              </a:rPr>
              <a:t>Team: 404 Not Found</a:t>
            </a:r>
            <a:endParaRPr/>
          </a:p>
          <a:p>
            <a:pPr indent="-317500" lvl="0" marL="457200" marR="0" rtl="0" algn="ctr">
              <a:lnSpc>
                <a:spcPct val="120000"/>
              </a:lnSpc>
              <a:spcBef>
                <a:spcPts val="800"/>
              </a:spcBef>
              <a:spcAft>
                <a:spcPts val="0"/>
              </a:spcAft>
              <a:buClr>
                <a:schemeClr val="dk1"/>
              </a:buClr>
              <a:buSzPts val="1400"/>
              <a:buFont typeface="Arial"/>
              <a:buNone/>
            </a:pPr>
            <a:r>
              <a:rPr b="0" i="0" lang="en" sz="1400" u="none" cap="none" strike="noStrike">
                <a:solidFill>
                  <a:schemeClr val="dk1"/>
                </a:solidFill>
                <a:latin typeface="Oswald Light"/>
                <a:ea typeface="Oswald Light"/>
                <a:cs typeface="Oswald Light"/>
                <a:sym typeface="Oswald Light"/>
              </a:rPr>
              <a:t>Diksha Krishnan, Xinyu Zhou, Shen Yu, Dongyan Sun </a:t>
            </a:r>
            <a:endParaRPr/>
          </a:p>
          <a:p>
            <a:pPr indent="-317500" lvl="0" marL="457200" marR="0" rtl="0" algn="ctr">
              <a:lnSpc>
                <a:spcPct val="120000"/>
              </a:lnSpc>
              <a:spcBef>
                <a:spcPts val="800"/>
              </a:spcBef>
              <a:spcAft>
                <a:spcPts val="0"/>
              </a:spcAft>
              <a:buClr>
                <a:schemeClr val="dk1"/>
              </a:buClr>
              <a:buSzPts val="1400"/>
              <a:buFont typeface="Arial"/>
              <a:buNone/>
            </a:pPr>
            <a:r>
              <a:rPr b="0" i="0" lang="en" sz="1400" u="none" cap="none" strike="noStrike">
                <a:solidFill>
                  <a:schemeClr val="dk1"/>
                </a:solidFill>
                <a:latin typeface="Oswald Light"/>
                <a:ea typeface="Oswald Light"/>
                <a:cs typeface="Oswald Light"/>
                <a:sym typeface="Oswald Light"/>
              </a:rPr>
              <a:t>December 9,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1"/>
          <p:cNvSpPr/>
          <p:nvPr/>
        </p:nvSpPr>
        <p:spPr>
          <a:xfrm>
            <a:off x="0" y="281355"/>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
        <p:nvSpPr>
          <p:cNvPr id="494" name="Google Shape;494;p51"/>
          <p:cNvSpPr/>
          <p:nvPr/>
        </p:nvSpPr>
        <p:spPr>
          <a:xfrm>
            <a:off x="5123905" y="702704"/>
            <a:ext cx="3320956" cy="3738093"/>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pic>
        <p:nvPicPr>
          <p:cNvPr descr="A graph of a number of estimators&#10;&#10;Description automatically generated" id="495" name="Google Shape;495;p51"/>
          <p:cNvPicPr preferRelativeResize="0"/>
          <p:nvPr/>
        </p:nvPicPr>
        <p:blipFill rotWithShape="1">
          <a:blip r:embed="rId3">
            <a:alphaModFix/>
          </a:blip>
          <a:srcRect b="0" l="0" r="0" t="0"/>
          <a:stretch/>
        </p:blipFill>
        <p:spPr>
          <a:xfrm>
            <a:off x="746941" y="702703"/>
            <a:ext cx="4121898" cy="3738093"/>
          </a:xfrm>
          <a:prstGeom prst="rect">
            <a:avLst/>
          </a:prstGeom>
          <a:noFill/>
          <a:ln>
            <a:noFill/>
          </a:ln>
        </p:spPr>
      </p:pic>
      <p:sp>
        <p:nvSpPr>
          <p:cNvPr id="496" name="Google Shape;496;p51"/>
          <p:cNvSpPr txBox="1"/>
          <p:nvPr/>
        </p:nvSpPr>
        <p:spPr>
          <a:xfrm>
            <a:off x="5458724" y="1327206"/>
            <a:ext cx="2812696" cy="2737606"/>
          </a:xfrm>
          <a:prstGeom prst="rect">
            <a:avLst/>
          </a:prstGeom>
          <a:noFill/>
          <a:ln>
            <a:noFill/>
          </a:ln>
        </p:spPr>
        <p:txBody>
          <a:bodyPr anchorCtr="0" anchor="b" bIns="34275" lIns="68575" spcFirstLastPara="1" rIns="68575" wrap="square" tIns="34275">
            <a:normAutofit fontScale="97500"/>
          </a:bodyPr>
          <a:lstStyle/>
          <a:p>
            <a:pPr indent="0" lvl="0" marL="0" marR="0" rtl="0" algn="l">
              <a:lnSpc>
                <a:spcPct val="120000"/>
              </a:lnSpc>
              <a:spcBef>
                <a:spcPts val="0"/>
              </a:spcBef>
              <a:spcAft>
                <a:spcPts val="0"/>
              </a:spcAft>
              <a:buClr>
                <a:schemeClr val="dk1"/>
              </a:buClr>
              <a:buSzPct val="175824"/>
              <a:buFont typeface="Oswald"/>
              <a:buNone/>
            </a:pPr>
            <a:r>
              <a:rPr b="1" i="0" lang="en" sz="1400" u="none" cap="none" strike="noStrike">
                <a:solidFill>
                  <a:schemeClr val="dk1"/>
                </a:solidFill>
                <a:latin typeface="Oswald"/>
                <a:ea typeface="Oswald"/>
                <a:cs typeface="Oswald"/>
                <a:sym typeface="Oswald"/>
              </a:rPr>
              <a:t>Tune the Number of Estimators</a:t>
            </a:r>
            <a:endParaRPr/>
          </a:p>
          <a:p>
            <a:pPr indent="0" lvl="0" marL="0" marR="0" rtl="0" algn="l">
              <a:lnSpc>
                <a:spcPct val="120000"/>
              </a:lnSpc>
              <a:spcBef>
                <a:spcPts val="0"/>
              </a:spcBef>
              <a:spcAft>
                <a:spcPts val="0"/>
              </a:spcAft>
              <a:buClr>
                <a:schemeClr val="dk1"/>
              </a:buClr>
              <a:buSzPct val="175824"/>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75824"/>
              <a:buFont typeface="Oswald"/>
              <a:buNone/>
            </a:pPr>
            <a:r>
              <a:rPr b="1" i="0" lang="en" sz="1400" u="none" cap="none" strike="noStrike">
                <a:solidFill>
                  <a:schemeClr val="dk1"/>
                </a:solidFill>
                <a:latin typeface="Oswald"/>
                <a:ea typeface="Oswald"/>
                <a:cs typeface="Oswald"/>
                <a:sym typeface="Oswald"/>
              </a:rPr>
              <a:t>150:  Best Performance</a:t>
            </a:r>
            <a:br>
              <a:rPr b="1" i="0" lang="en" sz="1400" u="none" cap="none" strike="noStrike">
                <a:solidFill>
                  <a:schemeClr val="dk1"/>
                </a:solidFill>
                <a:latin typeface="Oswald"/>
                <a:ea typeface="Oswald"/>
                <a:cs typeface="Oswald"/>
                <a:sym typeface="Oswald"/>
              </a:rPr>
            </a:br>
            <a:br>
              <a:rPr b="1" i="0" lang="en" sz="1400" u="none" cap="none" strike="noStrike">
                <a:solidFill>
                  <a:schemeClr val="dk1"/>
                </a:solidFill>
                <a:latin typeface="Oswald"/>
                <a:ea typeface="Oswald"/>
                <a:cs typeface="Oswald"/>
                <a:sym typeface="Oswald"/>
              </a:rPr>
            </a:br>
            <a:r>
              <a:rPr b="1" i="0" lang="en" sz="1400" u="none" cap="none" strike="noStrike">
                <a:solidFill>
                  <a:schemeClr val="dk1"/>
                </a:solidFill>
                <a:latin typeface="Oswald"/>
                <a:ea typeface="Oswald"/>
                <a:cs typeface="Oswald"/>
                <a:sym typeface="Oswald"/>
              </a:rPr>
              <a:t>Above 200: Overfitting</a:t>
            </a:r>
            <a:endParaRPr/>
          </a:p>
          <a:p>
            <a:pPr indent="0" lvl="0" marL="0" marR="0" rtl="0" algn="l">
              <a:lnSpc>
                <a:spcPct val="120000"/>
              </a:lnSpc>
              <a:spcBef>
                <a:spcPts val="0"/>
              </a:spcBef>
              <a:spcAft>
                <a:spcPts val="0"/>
              </a:spcAft>
              <a:buClr>
                <a:schemeClr val="dk1"/>
              </a:buClr>
              <a:buSzPct val="175824"/>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75824"/>
              <a:buFont typeface="Oswald"/>
              <a:buNone/>
            </a:pPr>
            <a:r>
              <a:rPr b="1" i="0" lang="en" sz="1400" u="none" cap="none" strike="noStrike">
                <a:solidFill>
                  <a:schemeClr val="dk1"/>
                </a:solidFill>
                <a:latin typeface="Oswald"/>
                <a:ea typeface="Oswald"/>
                <a:cs typeface="Oswald"/>
                <a:sym typeface="Oswald"/>
              </a:rPr>
              <a:t>Trade-off between Bias and Variance</a:t>
            </a:r>
            <a:endParaRPr/>
          </a:p>
          <a:p>
            <a:pPr indent="0" lvl="0" marL="0" marR="0" rtl="0" algn="l">
              <a:lnSpc>
                <a:spcPct val="120000"/>
              </a:lnSpc>
              <a:spcBef>
                <a:spcPts val="0"/>
              </a:spcBef>
              <a:spcAft>
                <a:spcPts val="0"/>
              </a:spcAft>
              <a:buClr>
                <a:schemeClr val="dk1"/>
              </a:buClr>
              <a:buSzPct val="175824"/>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75824"/>
              <a:buFont typeface="Oswald"/>
              <a:buNone/>
            </a:pPr>
            <a:r>
              <a:t/>
            </a:r>
            <a:endParaRPr b="1" i="0" sz="1400" u="none" cap="none" strike="noStrike">
              <a:solidFill>
                <a:schemeClr val="dk1"/>
              </a:solidFill>
              <a:latin typeface="Oswald"/>
              <a:ea typeface="Oswald"/>
              <a:cs typeface="Oswald"/>
              <a:sym typeface="Oswald"/>
            </a:endParaRPr>
          </a:p>
        </p:txBody>
      </p:sp>
      <p:sp>
        <p:nvSpPr>
          <p:cNvPr id="497" name="Google Shape;497;p51"/>
          <p:cNvSpPr txBox="1"/>
          <p:nvPr/>
        </p:nvSpPr>
        <p:spPr>
          <a:xfrm>
            <a:off x="6303675" y="821792"/>
            <a:ext cx="961416" cy="505414"/>
          </a:xfrm>
          <a:prstGeom prst="rect">
            <a:avLst/>
          </a:prstGeom>
          <a:noFill/>
          <a:ln>
            <a:noFill/>
          </a:ln>
        </p:spPr>
        <p:txBody>
          <a:bodyPr anchorCtr="0" anchor="b" bIns="34275" lIns="68575" spcFirstLastPara="1" rIns="68575" wrap="square" tIns="34275">
            <a:normAutofit fontScale="97500"/>
          </a:bodyPr>
          <a:lstStyle/>
          <a:p>
            <a:pPr indent="0" lvl="0" marL="0" marR="0" rtl="0" algn="l">
              <a:lnSpc>
                <a:spcPct val="120000"/>
              </a:lnSpc>
              <a:spcBef>
                <a:spcPts val="0"/>
              </a:spcBef>
              <a:spcAft>
                <a:spcPts val="0"/>
              </a:spcAft>
              <a:buClr>
                <a:schemeClr val="dk1"/>
              </a:buClr>
              <a:buSzPct val="89743"/>
              <a:buFont typeface="Oswald"/>
              <a:buNone/>
            </a:pPr>
            <a:r>
              <a:rPr b="1" i="0" lang="en" sz="2400" u="none" cap="none" strike="noStrike">
                <a:solidFill>
                  <a:schemeClr val="dk1"/>
                </a:solidFill>
                <a:latin typeface="Oswald"/>
                <a:ea typeface="Oswald"/>
                <a:cs typeface="Oswald"/>
                <a:sym typeface="Oswald"/>
              </a:rPr>
              <a:t>Result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2"/>
          <p:cNvSpPr txBox="1"/>
          <p:nvPr>
            <p:ph idx="1" type="subTitle"/>
          </p:nvPr>
        </p:nvSpPr>
        <p:spPr>
          <a:xfrm>
            <a:off x="733650" y="1154425"/>
            <a:ext cx="2157000" cy="21099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800"/>
              </a:spcBef>
              <a:spcAft>
                <a:spcPts val="0"/>
              </a:spcAft>
              <a:buSzPts val="1400"/>
              <a:buNone/>
            </a:pPr>
            <a:r>
              <a:rPr lang="en"/>
              <a:t>1. </a:t>
            </a:r>
            <a:r>
              <a:rPr lang="en"/>
              <a:t>prioritizes correcting mistakes made by earlier weak learners</a:t>
            </a:r>
            <a:endParaRPr/>
          </a:p>
          <a:p>
            <a:pPr indent="0" lvl="0" marL="0" rtl="0" algn="l">
              <a:lnSpc>
                <a:spcPct val="120000"/>
              </a:lnSpc>
              <a:spcBef>
                <a:spcPts val="800"/>
              </a:spcBef>
              <a:spcAft>
                <a:spcPts val="0"/>
              </a:spcAft>
              <a:buSzPts val="1400"/>
              <a:buNone/>
            </a:pPr>
            <a:r>
              <a:rPr lang="en"/>
              <a:t>2. </a:t>
            </a:r>
            <a:r>
              <a:rPr lang="en"/>
              <a:t>iteratively updating weights for misclassified samples</a:t>
            </a:r>
            <a:endParaRPr/>
          </a:p>
          <a:p>
            <a:pPr indent="0" lvl="0" marL="0" rtl="0" algn="l">
              <a:lnSpc>
                <a:spcPct val="120000"/>
              </a:lnSpc>
              <a:spcBef>
                <a:spcPts val="800"/>
              </a:spcBef>
              <a:spcAft>
                <a:spcPts val="0"/>
              </a:spcAft>
              <a:buSzPts val="1400"/>
              <a:buNone/>
            </a:pPr>
            <a:r>
              <a:rPr lang="en"/>
              <a:t>3. focus on hard-to-classify </a:t>
            </a:r>
            <a:r>
              <a:rPr lang="en"/>
              <a:t>points</a:t>
            </a:r>
            <a:r>
              <a:rPr lang="en"/>
              <a:t>, making the model highly adaptive</a:t>
            </a:r>
            <a:endParaRPr/>
          </a:p>
        </p:txBody>
      </p:sp>
      <p:grpSp>
        <p:nvGrpSpPr>
          <p:cNvPr id="503" name="Google Shape;503;p52"/>
          <p:cNvGrpSpPr/>
          <p:nvPr/>
        </p:nvGrpSpPr>
        <p:grpSpPr>
          <a:xfrm>
            <a:off x="2583203" y="592581"/>
            <a:ext cx="3977593" cy="3958121"/>
            <a:chOff x="1059203" y="52831"/>
            <a:chExt cx="3977593" cy="3958121"/>
          </a:xfrm>
        </p:grpSpPr>
        <p:sp>
          <p:nvSpPr>
            <p:cNvPr id="504" name="Google Shape;504;p52"/>
            <p:cNvSpPr/>
            <p:nvPr/>
          </p:nvSpPr>
          <p:spPr>
            <a:xfrm>
              <a:off x="1411427" y="264160"/>
              <a:ext cx="3413759" cy="3413759"/>
            </a:xfrm>
            <a:prstGeom prst="pie">
              <a:avLst>
                <a:gd fmla="val 16200000" name="adj1"/>
                <a:gd fmla="val 1800000" name="adj2"/>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52"/>
            <p:cNvSpPr txBox="1"/>
            <p:nvPr/>
          </p:nvSpPr>
          <p:spPr>
            <a:xfrm>
              <a:off x="3210560" y="987552"/>
              <a:ext cx="1219200" cy="1016000"/>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Simple but Powerful</a:t>
              </a:r>
              <a:endParaRPr/>
            </a:p>
          </p:txBody>
        </p:sp>
        <p:sp>
          <p:nvSpPr>
            <p:cNvPr id="506" name="Google Shape;506;p52"/>
            <p:cNvSpPr/>
            <p:nvPr/>
          </p:nvSpPr>
          <p:spPr>
            <a:xfrm>
              <a:off x="1341120" y="386080"/>
              <a:ext cx="3413759" cy="3413759"/>
            </a:xfrm>
            <a:prstGeom prst="pie">
              <a:avLst>
                <a:gd fmla="val 1800000" name="adj1"/>
                <a:gd fmla="val 9000000" name="adj2"/>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2"/>
            <p:cNvSpPr txBox="1"/>
            <p:nvPr/>
          </p:nvSpPr>
          <p:spPr>
            <a:xfrm>
              <a:off x="2153920" y="2600960"/>
              <a:ext cx="1828800" cy="894080"/>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Balancing Bias and Variance</a:t>
              </a:r>
              <a:endParaRPr/>
            </a:p>
          </p:txBody>
        </p:sp>
        <p:sp>
          <p:nvSpPr>
            <p:cNvPr id="508" name="Google Shape;508;p52"/>
            <p:cNvSpPr/>
            <p:nvPr/>
          </p:nvSpPr>
          <p:spPr>
            <a:xfrm>
              <a:off x="1270812" y="264160"/>
              <a:ext cx="3413759" cy="3413759"/>
            </a:xfrm>
            <a:prstGeom prst="pie">
              <a:avLst>
                <a:gd fmla="val 9000000" name="adj1"/>
                <a:gd fmla="val 16200000" name="adj2"/>
              </a:avLst>
            </a:prstGeom>
            <a:solidFill>
              <a:schemeClr val="accent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2"/>
            <p:cNvSpPr txBox="1"/>
            <p:nvPr/>
          </p:nvSpPr>
          <p:spPr>
            <a:xfrm>
              <a:off x="1666240" y="987552"/>
              <a:ext cx="1219200" cy="1016000"/>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Error Focusing and Adaptive</a:t>
              </a:r>
              <a:endParaRPr/>
            </a:p>
          </p:txBody>
        </p:sp>
        <p:sp>
          <p:nvSpPr>
            <p:cNvPr id="510" name="Google Shape;510;p52"/>
            <p:cNvSpPr/>
            <p:nvPr/>
          </p:nvSpPr>
          <p:spPr>
            <a:xfrm>
              <a:off x="1200380" y="52831"/>
              <a:ext cx="3836416" cy="3836416"/>
            </a:xfrm>
            <a:custGeom>
              <a:rect b="b" l="l" r="r" t="t"/>
              <a:pathLst>
                <a:path extrusionOk="0" h="120000" w="120000">
                  <a:moveTo>
                    <a:pt x="59991" y="4067"/>
                  </a:moveTo>
                  <a:lnTo>
                    <a:pt x="59991" y="4067"/>
                  </a:lnTo>
                  <a:cubicBezTo>
                    <a:pt x="79078" y="4064"/>
                    <a:pt x="96849" y="13795"/>
                    <a:pt x="107129" y="29878"/>
                  </a:cubicBezTo>
                  <a:cubicBezTo>
                    <a:pt x="117408" y="45960"/>
                    <a:pt x="118776" y="66175"/>
                    <a:pt x="110758" y="83496"/>
                  </a:cubicBezTo>
                  <a:lnTo>
                    <a:pt x="114269" y="85523"/>
                  </a:lnTo>
                  <a:lnTo>
                    <a:pt x="105797" y="86441"/>
                  </a:lnTo>
                  <a:lnTo>
                    <a:pt x="101940" y="78405"/>
                  </a:lnTo>
                  <a:lnTo>
                    <a:pt x="105449" y="80431"/>
                  </a:lnTo>
                  <a:cubicBezTo>
                    <a:pt x="112382" y="65011"/>
                    <a:pt x="111022" y="47127"/>
                    <a:pt x="101838" y="32932"/>
                  </a:cubicBezTo>
                  <a:cubicBezTo>
                    <a:pt x="92654" y="18737"/>
                    <a:pt x="76899" y="10167"/>
                    <a:pt x="59992" y="10169"/>
                  </a:cubicBezTo>
                  <a:close/>
                </a:path>
              </a:pathLst>
            </a:custGeom>
            <a:solidFill>
              <a:srgbClr val="E7C2C9"/>
            </a:solidFill>
            <a:ln cap="flat" cmpd="sng" w="9525">
              <a:solidFill>
                <a:srgbClr val="E7C2C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2"/>
            <p:cNvSpPr/>
            <p:nvPr/>
          </p:nvSpPr>
          <p:spPr>
            <a:xfrm>
              <a:off x="1129792" y="174536"/>
              <a:ext cx="3836416" cy="3836416"/>
            </a:xfrm>
            <a:custGeom>
              <a:rect b="b" l="l" r="r" t="t"/>
              <a:pathLst>
                <a:path extrusionOk="0" h="120000" w="120000">
                  <a:moveTo>
                    <a:pt x="108435" y="87973"/>
                  </a:moveTo>
                  <a:cubicBezTo>
                    <a:pt x="98891" y="104498"/>
                    <a:pt x="81581" y="115017"/>
                    <a:pt x="62518" y="115876"/>
                  </a:cubicBezTo>
                  <a:cubicBezTo>
                    <a:pt x="43454" y="116735"/>
                    <a:pt x="25269" y="107816"/>
                    <a:pt x="14277" y="92216"/>
                  </a:cubicBezTo>
                  <a:lnTo>
                    <a:pt x="10766" y="94244"/>
                  </a:lnTo>
                  <a:lnTo>
                    <a:pt x="14207" y="86447"/>
                  </a:lnTo>
                  <a:lnTo>
                    <a:pt x="23095" y="87124"/>
                  </a:lnTo>
                  <a:lnTo>
                    <a:pt x="19585" y="89151"/>
                  </a:lnTo>
                  <a:cubicBezTo>
                    <a:pt x="29474" y="102860"/>
                    <a:pt x="45637" y="110621"/>
                    <a:pt x="62519" y="109767"/>
                  </a:cubicBezTo>
                  <a:cubicBezTo>
                    <a:pt x="79400" y="108913"/>
                    <a:pt x="94697" y="99559"/>
                    <a:pt x="103151" y="84922"/>
                  </a:cubicBezTo>
                  <a:close/>
                </a:path>
              </a:pathLst>
            </a:custGeom>
            <a:solidFill>
              <a:srgbClr val="E7C2C9"/>
            </a:solidFill>
            <a:ln cap="flat" cmpd="sng" w="9525">
              <a:solidFill>
                <a:srgbClr val="E7C2C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2"/>
            <p:cNvSpPr/>
            <p:nvPr/>
          </p:nvSpPr>
          <p:spPr>
            <a:xfrm>
              <a:off x="1059203" y="52831"/>
              <a:ext cx="3836416" cy="3836416"/>
            </a:xfrm>
            <a:custGeom>
              <a:rect b="b" l="l" r="r" t="t"/>
              <a:pathLst>
                <a:path extrusionOk="0" h="120000" w="120000">
                  <a:moveTo>
                    <a:pt x="11561" y="87966"/>
                  </a:moveTo>
                  <a:cubicBezTo>
                    <a:pt x="2017" y="71436"/>
                    <a:pt x="1562" y="51181"/>
                    <a:pt x="10353" y="34238"/>
                  </a:cubicBezTo>
                  <a:cubicBezTo>
                    <a:pt x="19144" y="17296"/>
                    <a:pt x="35968" y="6007"/>
                    <a:pt x="54979" y="4293"/>
                  </a:cubicBezTo>
                  <a:lnTo>
                    <a:pt x="54979" y="239"/>
                  </a:lnTo>
                  <a:lnTo>
                    <a:pt x="60009" y="7118"/>
                  </a:lnTo>
                  <a:lnTo>
                    <a:pt x="54977" y="14476"/>
                  </a:lnTo>
                  <a:lnTo>
                    <a:pt x="54978" y="10423"/>
                  </a:lnTo>
                  <a:cubicBezTo>
                    <a:pt x="38157" y="12127"/>
                    <a:pt x="23347" y="22244"/>
                    <a:pt x="15643" y="37294"/>
                  </a:cubicBezTo>
                  <a:cubicBezTo>
                    <a:pt x="7939" y="52344"/>
                    <a:pt x="8392" y="70273"/>
                    <a:pt x="16845" y="84915"/>
                  </a:cubicBezTo>
                  <a:close/>
                </a:path>
              </a:pathLst>
            </a:custGeom>
            <a:solidFill>
              <a:srgbClr val="E7C2C9"/>
            </a:solidFill>
            <a:ln cap="flat" cmpd="sng" w="9525">
              <a:solidFill>
                <a:srgbClr val="E7C2C9"/>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3" name="Google Shape;513;p52"/>
          <p:cNvSpPr txBox="1"/>
          <p:nvPr/>
        </p:nvSpPr>
        <p:spPr>
          <a:xfrm>
            <a:off x="6105487" y="628171"/>
            <a:ext cx="2841300" cy="2109900"/>
          </a:xfrm>
          <a:prstGeom prst="rect">
            <a:avLst/>
          </a:prstGeom>
          <a:noFill/>
          <a:ln>
            <a:noFill/>
          </a:ln>
        </p:spPr>
        <p:txBody>
          <a:bodyPr anchorCtr="0" anchor="t" bIns="34275" lIns="68575" spcFirstLastPara="1" rIns="68575" wrap="square" tIns="34275">
            <a:normAutofit/>
          </a:bodyPr>
          <a:lstStyle/>
          <a:p>
            <a:pPr indent="-342900" lvl="0" marL="342900" marR="0" rtl="0" algn="l">
              <a:lnSpc>
                <a:spcPct val="120000"/>
              </a:lnSpc>
              <a:spcBef>
                <a:spcPts val="800"/>
              </a:spcBef>
              <a:spcAft>
                <a:spcPts val="0"/>
              </a:spcAft>
              <a:buClr>
                <a:schemeClr val="dk1"/>
              </a:buClr>
              <a:buSzPts val="1400"/>
              <a:buFont typeface="Arial"/>
              <a:buAutoNum type="arabicPeriod"/>
            </a:pPr>
            <a:r>
              <a:rPr b="0" i="0" lang="en" sz="1400" u="none" cap="none" strike="noStrike">
                <a:solidFill>
                  <a:schemeClr val="dk1"/>
                </a:solidFill>
                <a:latin typeface="Oswald Light"/>
                <a:ea typeface="Oswald Light"/>
                <a:cs typeface="Oswald Light"/>
                <a:sym typeface="Oswald Light"/>
              </a:rPr>
              <a:t>combines weak learners (like decision stumps) into a strong ensemble</a:t>
            </a:r>
            <a:endParaRPr/>
          </a:p>
          <a:p>
            <a:pPr indent="-342900" lvl="0" marL="342900" marR="0" rtl="0" algn="l">
              <a:lnSpc>
                <a:spcPct val="120000"/>
              </a:lnSpc>
              <a:spcBef>
                <a:spcPts val="800"/>
              </a:spcBef>
              <a:spcAft>
                <a:spcPts val="0"/>
              </a:spcAft>
              <a:buClr>
                <a:schemeClr val="dk1"/>
              </a:buClr>
              <a:buSzPts val="1400"/>
              <a:buFont typeface="Arial"/>
              <a:buAutoNum type="arabicPeriod"/>
            </a:pPr>
            <a:r>
              <a:rPr lang="en">
                <a:solidFill>
                  <a:schemeClr val="dk1"/>
                </a:solidFill>
                <a:latin typeface="Oswald Light"/>
                <a:ea typeface="Oswald Light"/>
                <a:cs typeface="Oswald Light"/>
                <a:sym typeface="Oswald Light"/>
              </a:rPr>
              <a:t>easy to implement</a:t>
            </a:r>
            <a:endParaRPr/>
          </a:p>
          <a:p>
            <a:pPr indent="-342900" lvl="0" marL="342900" marR="0" rtl="0" algn="l">
              <a:lnSpc>
                <a:spcPct val="120000"/>
              </a:lnSpc>
              <a:spcBef>
                <a:spcPts val="800"/>
              </a:spcBef>
              <a:spcAft>
                <a:spcPts val="0"/>
              </a:spcAft>
              <a:buClr>
                <a:schemeClr val="dk1"/>
              </a:buClr>
              <a:buSzPts val="1400"/>
              <a:buFont typeface="Arial"/>
              <a:buAutoNum type="arabicPeriod"/>
            </a:pPr>
            <a:r>
              <a:rPr b="0" i="0" lang="en" sz="1400" u="none" cap="none" strike="noStrike">
                <a:solidFill>
                  <a:schemeClr val="dk1"/>
                </a:solidFill>
                <a:latin typeface="Oswald Light"/>
                <a:ea typeface="Oswald Light"/>
                <a:cs typeface="Oswald Light"/>
                <a:sym typeface="Oswald Light"/>
              </a:rPr>
              <a:t>works effectively for both classification and regression problems</a:t>
            </a:r>
            <a:endParaRPr/>
          </a:p>
        </p:txBody>
      </p:sp>
      <p:sp>
        <p:nvSpPr>
          <p:cNvPr id="514" name="Google Shape;514;p52"/>
          <p:cNvSpPr txBox="1"/>
          <p:nvPr/>
        </p:nvSpPr>
        <p:spPr>
          <a:xfrm>
            <a:off x="6293312" y="2737932"/>
            <a:ext cx="2653376" cy="2109761"/>
          </a:xfrm>
          <a:prstGeom prst="rect">
            <a:avLst/>
          </a:prstGeom>
          <a:noFill/>
          <a:ln>
            <a:noFill/>
          </a:ln>
        </p:spPr>
        <p:txBody>
          <a:bodyPr anchorCtr="0" anchor="t" bIns="34275" lIns="68575" spcFirstLastPara="1" rIns="68575" wrap="square" tIns="34275">
            <a:normAutofit/>
          </a:bodyPr>
          <a:lstStyle/>
          <a:p>
            <a:pPr indent="-342900" lvl="0" marL="342900" marR="0" rtl="0" algn="l">
              <a:lnSpc>
                <a:spcPct val="120000"/>
              </a:lnSpc>
              <a:spcBef>
                <a:spcPts val="800"/>
              </a:spcBef>
              <a:spcAft>
                <a:spcPts val="0"/>
              </a:spcAft>
              <a:buClr>
                <a:schemeClr val="dk1"/>
              </a:buClr>
              <a:buSzPts val="1400"/>
              <a:buFont typeface="Arial"/>
              <a:buAutoNum type="arabicPeriod"/>
            </a:pPr>
            <a:r>
              <a:rPr b="0" i="0" lang="en" sz="1400" u="none" cap="none" strike="noStrike">
                <a:solidFill>
                  <a:schemeClr val="dk1"/>
                </a:solidFill>
                <a:latin typeface="Oswald Light"/>
                <a:ea typeface="Oswald Light"/>
                <a:cs typeface="Oswald Light"/>
                <a:sym typeface="Oswald Light"/>
              </a:rPr>
              <a:t>in the early stages, when bias is high,  it focuses on improving the model by giving more weight to the misclassified examples</a:t>
            </a:r>
            <a:endParaRPr/>
          </a:p>
          <a:p>
            <a:pPr indent="-342900" lvl="0" marL="342900" marR="0" rtl="0" algn="l">
              <a:lnSpc>
                <a:spcPct val="120000"/>
              </a:lnSpc>
              <a:spcBef>
                <a:spcPts val="800"/>
              </a:spcBef>
              <a:spcAft>
                <a:spcPts val="0"/>
              </a:spcAft>
              <a:buClr>
                <a:schemeClr val="dk1"/>
              </a:buClr>
              <a:buSzPts val="1400"/>
              <a:buFont typeface="Arial"/>
              <a:buAutoNum type="arabicPeriod"/>
            </a:pPr>
            <a:r>
              <a:rPr b="0" i="0" lang="en" sz="1400" u="none" cap="none" strike="noStrike">
                <a:solidFill>
                  <a:schemeClr val="dk1"/>
                </a:solidFill>
                <a:latin typeface="Oswald Light"/>
                <a:ea typeface="Oswald Light"/>
                <a:cs typeface="Oswald Light"/>
                <a:sym typeface="Oswald Light"/>
              </a:rPr>
              <a:t>as the model improves, focus shifts</a:t>
            </a:r>
            <a:r>
              <a:rPr lang="en">
                <a:solidFill>
                  <a:schemeClr val="dk1"/>
                </a:solidFill>
                <a:latin typeface="Oswald Light"/>
                <a:ea typeface="Oswald Light"/>
                <a:cs typeface="Oswald Light"/>
                <a:sym typeface="Oswald Light"/>
              </a:rPr>
              <a:t> toward </a:t>
            </a:r>
            <a:r>
              <a:rPr b="0" i="0" lang="en" sz="1400" u="none" cap="none" strike="noStrike">
                <a:solidFill>
                  <a:schemeClr val="dk1"/>
                </a:solidFill>
                <a:latin typeface="Oswald Light"/>
                <a:ea typeface="Oswald Light"/>
                <a:cs typeface="Oswald Light"/>
                <a:sym typeface="Oswald Light"/>
              </a:rPr>
              <a:t>balancing bias reduction with variance control</a:t>
            </a:r>
            <a:endParaRPr/>
          </a:p>
        </p:txBody>
      </p:sp>
      <p:sp>
        <p:nvSpPr>
          <p:cNvPr id="515" name="Google Shape;515;p52"/>
          <p:cNvSpPr txBox="1"/>
          <p:nvPr>
            <p:ph type="ctrTitle"/>
          </p:nvPr>
        </p:nvSpPr>
        <p:spPr>
          <a:xfrm>
            <a:off x="733646" y="246461"/>
            <a:ext cx="6479700" cy="675000"/>
          </a:xfrm>
          <a:prstGeom prst="rect">
            <a:avLst/>
          </a:prstGeom>
          <a:noFill/>
          <a:ln>
            <a:noFill/>
          </a:ln>
        </p:spPr>
        <p:txBody>
          <a:bodyPr anchorCtr="0" anchor="b" bIns="34275" lIns="68575" spcFirstLastPara="1" rIns="68575" wrap="square" tIns="34275">
            <a:normAutofit/>
          </a:bodyPr>
          <a:lstStyle/>
          <a:p>
            <a:pPr indent="0" lvl="0" marL="0" rtl="0" algn="l">
              <a:lnSpc>
                <a:spcPct val="120000"/>
              </a:lnSpc>
              <a:spcBef>
                <a:spcPts val="0"/>
              </a:spcBef>
              <a:spcAft>
                <a:spcPts val="0"/>
              </a:spcAft>
              <a:buSzPts val="2400"/>
              <a:buNone/>
            </a:pPr>
            <a:r>
              <a:rPr lang="en" sz="2400">
                <a:solidFill>
                  <a:schemeClr val="dk1"/>
                </a:solidFill>
              </a:rPr>
              <a:t>Interesting Things about AdaBoost</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19" name="Shape 519"/>
        <p:cNvGrpSpPr/>
        <p:nvPr/>
      </p:nvGrpSpPr>
      <p:grpSpPr>
        <a:xfrm>
          <a:off x="0" y="0"/>
          <a:ext cx="0" cy="0"/>
          <a:chOff x="0" y="0"/>
          <a:chExt cx="0" cy="0"/>
        </a:xfrm>
      </p:grpSpPr>
      <p:sp>
        <p:nvSpPr>
          <p:cNvPr id="520" name="Google Shape;520;p53"/>
          <p:cNvSpPr/>
          <p:nvPr/>
        </p:nvSpPr>
        <p:spPr>
          <a:xfrm>
            <a:off x="0" y="209729"/>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
        <p:nvSpPr>
          <p:cNvPr id="521" name="Google Shape;521;p53"/>
          <p:cNvSpPr/>
          <p:nvPr/>
        </p:nvSpPr>
        <p:spPr>
          <a:xfrm>
            <a:off x="5123905" y="702704"/>
            <a:ext cx="3321000" cy="3738000"/>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
        <p:nvSpPr>
          <p:cNvPr id="522" name="Google Shape;522;p53"/>
          <p:cNvSpPr txBox="1"/>
          <p:nvPr>
            <p:ph idx="1" type="subTitle"/>
          </p:nvPr>
        </p:nvSpPr>
        <p:spPr>
          <a:xfrm>
            <a:off x="2892129" y="630800"/>
            <a:ext cx="6066600" cy="883800"/>
          </a:xfrm>
          <a:prstGeom prst="rect">
            <a:avLst/>
          </a:prstGeom>
          <a:noFill/>
          <a:ln>
            <a:noFill/>
          </a:ln>
        </p:spPr>
        <p:txBody>
          <a:bodyPr anchorCtr="0" anchor="b" bIns="34275" lIns="68575" spcFirstLastPara="1" rIns="68575" wrap="square" tIns="34275">
            <a:normAutofit/>
          </a:bodyPr>
          <a:lstStyle/>
          <a:p>
            <a:pPr indent="-342900" lvl="0" marL="342900" rtl="0" algn="l">
              <a:lnSpc>
                <a:spcPct val="120000"/>
              </a:lnSpc>
              <a:spcBef>
                <a:spcPts val="0"/>
              </a:spcBef>
              <a:spcAft>
                <a:spcPts val="0"/>
              </a:spcAft>
              <a:buClr>
                <a:schemeClr val="dk1"/>
              </a:buClr>
              <a:buSzPts val="1400"/>
              <a:buAutoNum type="arabicPeriod"/>
            </a:pPr>
            <a:r>
              <a:rPr lang="en"/>
              <a:t>misclassified samples are given higher weights </a:t>
            </a:r>
            <a:endParaRPr/>
          </a:p>
          <a:p>
            <a:pPr indent="-342900" lvl="0" marL="342900" rtl="0" algn="l">
              <a:lnSpc>
                <a:spcPct val="120000"/>
              </a:lnSpc>
              <a:spcBef>
                <a:spcPts val="0"/>
              </a:spcBef>
              <a:spcAft>
                <a:spcPts val="0"/>
              </a:spcAft>
              <a:buClr>
                <a:schemeClr val="dk1"/>
              </a:buClr>
              <a:buSzPts val="1400"/>
              <a:buAutoNum type="arabicPeriod"/>
            </a:pPr>
            <a:r>
              <a:rPr lang="en"/>
              <a:t>if the misclassified samples are just noises or outliers, it can lead to poor performance</a:t>
            </a:r>
            <a:endParaRPr/>
          </a:p>
          <a:p>
            <a:pPr indent="-342900" lvl="0" marL="342900" rtl="0" algn="l">
              <a:lnSpc>
                <a:spcPct val="120000"/>
              </a:lnSpc>
              <a:spcBef>
                <a:spcPts val="0"/>
              </a:spcBef>
              <a:spcAft>
                <a:spcPts val="0"/>
              </a:spcAft>
              <a:buSzPts val="1400"/>
              <a:buAutoNum type="arabicPeriod"/>
            </a:pPr>
            <a:r>
              <a:rPr lang="en"/>
              <a:t>carefully preprocess the data</a:t>
            </a:r>
            <a:endParaRPr/>
          </a:p>
        </p:txBody>
      </p:sp>
      <p:sp>
        <p:nvSpPr>
          <p:cNvPr id="523" name="Google Shape;523;p53"/>
          <p:cNvSpPr txBox="1"/>
          <p:nvPr>
            <p:ph type="ctrTitle"/>
          </p:nvPr>
        </p:nvSpPr>
        <p:spPr>
          <a:xfrm>
            <a:off x="488898" y="2213702"/>
            <a:ext cx="1940538" cy="1117624"/>
          </a:xfrm>
          <a:prstGeom prst="rect">
            <a:avLst/>
          </a:prstGeom>
          <a:noFill/>
          <a:ln>
            <a:noFill/>
          </a:ln>
        </p:spPr>
        <p:txBody>
          <a:bodyPr anchorCtr="0" anchor="ctr" bIns="34275" lIns="68575" spcFirstLastPara="1" rIns="68575" wrap="square" tIns="34275">
            <a:normAutofit fontScale="90000"/>
          </a:bodyPr>
          <a:lstStyle/>
          <a:p>
            <a:pPr indent="0" lvl="0" marL="0" rtl="0" algn="l">
              <a:lnSpc>
                <a:spcPct val="120000"/>
              </a:lnSpc>
              <a:spcBef>
                <a:spcPts val="0"/>
              </a:spcBef>
              <a:spcAft>
                <a:spcPts val="0"/>
              </a:spcAft>
              <a:buClr>
                <a:schemeClr val="dk1"/>
              </a:buClr>
              <a:buSzPct val="111111"/>
              <a:buFont typeface="Oswald"/>
              <a:buNone/>
            </a:pPr>
            <a:r>
              <a:rPr lang="en" sz="2400">
                <a:solidFill>
                  <a:schemeClr val="dk1"/>
                </a:solidFill>
              </a:rPr>
              <a:t>Challenges when implemented</a:t>
            </a:r>
            <a:br>
              <a:rPr lang="en" sz="2400">
                <a:solidFill>
                  <a:schemeClr val="dk1"/>
                </a:solidFill>
              </a:rPr>
            </a:br>
            <a:r>
              <a:rPr lang="en" sz="2400">
                <a:solidFill>
                  <a:schemeClr val="dk1"/>
                </a:solidFill>
              </a:rPr>
              <a:t>AdaBoost</a:t>
            </a:r>
            <a:endParaRPr/>
          </a:p>
        </p:txBody>
      </p:sp>
      <p:grpSp>
        <p:nvGrpSpPr>
          <p:cNvPr id="524" name="Google Shape;524;p53"/>
          <p:cNvGrpSpPr/>
          <p:nvPr/>
        </p:nvGrpSpPr>
        <p:grpSpPr>
          <a:xfrm>
            <a:off x="447587" y="649841"/>
            <a:ext cx="5411628" cy="3949786"/>
            <a:chOff x="342185" y="0"/>
            <a:chExt cx="5411628" cy="3949786"/>
          </a:xfrm>
        </p:grpSpPr>
        <p:sp>
          <p:nvSpPr>
            <p:cNvPr id="525" name="Google Shape;525;p53"/>
            <p:cNvSpPr/>
            <p:nvPr/>
          </p:nvSpPr>
          <p:spPr>
            <a:xfrm rot="4215356">
              <a:off x="963753" y="629943"/>
              <a:ext cx="3209484" cy="2705062"/>
            </a:xfrm>
            <a:custGeom>
              <a:rect b="b" l="l" r="r" t="t"/>
              <a:pathLst>
                <a:path extrusionOk="0" h="120000" w="120000">
                  <a:moveTo>
                    <a:pt x="0" y="120000"/>
                  </a:moveTo>
                  <a:quadBezTo>
                    <a:pt x="20000" y="40000"/>
                    <a:pt x="88272" y="15000"/>
                  </a:quadBezTo>
                  <a:lnTo>
                    <a:pt x="86848" y="0"/>
                  </a:lnTo>
                  <a:lnTo>
                    <a:pt x="120000" y="18786"/>
                  </a:lnTo>
                  <a:lnTo>
                    <a:pt x="91555" y="49572"/>
                  </a:lnTo>
                  <a:lnTo>
                    <a:pt x="90131" y="34572"/>
                  </a:lnTo>
                  <a:quadBezTo>
                    <a:pt x="30000" y="44572"/>
                    <a:pt x="0" y="120000"/>
                  </a:quadBezTo>
                  <a:close/>
                </a:path>
              </a:pathLst>
            </a:cu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
            <p:cNvSpPr/>
            <p:nvPr/>
          </p:nvSpPr>
          <p:spPr>
            <a:xfrm>
              <a:off x="2705931" y="1495822"/>
              <a:ext cx="83978" cy="83978"/>
            </a:xfrm>
            <a:prstGeom prst="ellipse">
              <a:avLst/>
            </a:prstGeom>
            <a:solidFill>
              <a:srgbClr val="E7C2C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3"/>
            <p:cNvSpPr/>
            <p:nvPr/>
          </p:nvSpPr>
          <p:spPr>
            <a:xfrm>
              <a:off x="342185" y="0"/>
              <a:ext cx="2326624" cy="616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3"/>
            <p:cNvSpPr txBox="1"/>
            <p:nvPr/>
          </p:nvSpPr>
          <p:spPr>
            <a:xfrm>
              <a:off x="342185" y="0"/>
              <a:ext cx="2326624" cy="616357"/>
            </a:xfrm>
            <a:prstGeom prst="rect">
              <a:avLst/>
            </a:prstGeom>
            <a:noFill/>
            <a:ln>
              <a:noFill/>
            </a:ln>
          </p:spPr>
          <p:txBody>
            <a:bodyPr anchorCtr="0" anchor="b" bIns="26650" lIns="26650" spcFirstLastPara="1" rIns="266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Sensitiv</a:t>
              </a:r>
              <a:r>
                <a:rPr lang="en" sz="2100"/>
                <a:t>ity</a:t>
              </a:r>
              <a:r>
                <a:rPr b="0" i="0" lang="en" sz="2100" u="none" cap="none" strike="noStrike">
                  <a:solidFill>
                    <a:srgbClr val="000000"/>
                  </a:solidFill>
                  <a:latin typeface="Arial"/>
                  <a:ea typeface="Arial"/>
                  <a:cs typeface="Arial"/>
                  <a:sym typeface="Arial"/>
                </a:rPr>
                <a:t> to Noise</a:t>
              </a:r>
              <a:endParaRPr/>
            </a:p>
          </p:txBody>
        </p:sp>
        <p:sp>
          <p:nvSpPr>
            <p:cNvPr id="529" name="Google Shape;529;p53"/>
            <p:cNvSpPr/>
            <p:nvPr/>
          </p:nvSpPr>
          <p:spPr>
            <a:xfrm>
              <a:off x="2324038" y="1229633"/>
              <a:ext cx="3405493" cy="616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53"/>
            <p:cNvSpPr txBox="1"/>
            <p:nvPr/>
          </p:nvSpPr>
          <p:spPr>
            <a:xfrm>
              <a:off x="2095438" y="1229633"/>
              <a:ext cx="3405600" cy="616500"/>
            </a:xfrm>
            <a:prstGeom prst="rect">
              <a:avLst/>
            </a:prstGeom>
            <a:noFill/>
            <a:ln>
              <a:noFill/>
            </a:ln>
          </p:spPr>
          <p:txBody>
            <a:bodyPr anchorCtr="0" anchor="ctr" bIns="26650" lIns="26650" spcFirstLastPara="1" rIns="26650" wrap="square" tIns="26650">
              <a:noAutofit/>
            </a:bodyPr>
            <a:lstStyle/>
            <a:p>
              <a:pPr indent="0" lvl="0" marL="0" marR="0" rtl="0" algn="l">
                <a:lnSpc>
                  <a:spcPct val="9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Computation</a:t>
              </a:r>
              <a:r>
                <a:rPr lang="en" sz="2100"/>
                <a:t>al</a:t>
              </a:r>
              <a:r>
                <a:rPr b="0" i="0" lang="en" sz="2100" u="none" cap="none" strike="noStrike">
                  <a:solidFill>
                    <a:srgbClr val="000000"/>
                  </a:solidFill>
                  <a:latin typeface="Arial"/>
                  <a:ea typeface="Arial"/>
                  <a:cs typeface="Arial"/>
                  <a:sym typeface="Arial"/>
                </a:rPr>
                <a:t> Intensi</a:t>
              </a:r>
              <a:r>
                <a:rPr lang="en" sz="2100"/>
                <a:t>ty</a:t>
              </a:r>
              <a:endParaRPr/>
            </a:p>
          </p:txBody>
        </p:sp>
        <p:sp>
          <p:nvSpPr>
            <p:cNvPr id="531" name="Google Shape;531;p53"/>
            <p:cNvSpPr/>
            <p:nvPr/>
          </p:nvSpPr>
          <p:spPr>
            <a:xfrm>
              <a:off x="2045509" y="3235876"/>
              <a:ext cx="3708304" cy="61635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53"/>
            <p:cNvSpPr txBox="1"/>
            <p:nvPr/>
          </p:nvSpPr>
          <p:spPr>
            <a:xfrm>
              <a:off x="1969309" y="3235876"/>
              <a:ext cx="3708300" cy="616500"/>
            </a:xfrm>
            <a:prstGeom prst="rect">
              <a:avLst/>
            </a:prstGeom>
            <a:noFill/>
            <a:ln>
              <a:noFill/>
            </a:ln>
          </p:spPr>
          <p:txBody>
            <a:bodyPr anchorCtr="0" anchor="t" bIns="26650" lIns="26650" spcFirstLastPara="1" rIns="26650" wrap="square" tIns="26650">
              <a:noAutofit/>
            </a:bodyPr>
            <a:lstStyle/>
            <a:p>
              <a:pPr indent="0" lvl="0" marL="0" marR="0" rtl="0" algn="ctr">
                <a:lnSpc>
                  <a:spcPct val="90000"/>
                </a:lnSpc>
                <a:spcBef>
                  <a:spcPts val="0"/>
                </a:spcBef>
                <a:spcAft>
                  <a:spcPts val="0"/>
                </a:spcAft>
                <a:buClr>
                  <a:srgbClr val="000000"/>
                </a:buClr>
                <a:buSzPts val="2100"/>
                <a:buFont typeface="Arial"/>
                <a:buNone/>
              </a:pPr>
              <a:r>
                <a:rPr b="0" i="0" lang="en" sz="2100" u="none" cap="none" strike="noStrike">
                  <a:solidFill>
                    <a:srgbClr val="000000"/>
                  </a:solidFill>
                  <a:latin typeface="Arial"/>
                  <a:ea typeface="Arial"/>
                  <a:cs typeface="Arial"/>
                  <a:sym typeface="Arial"/>
                </a:rPr>
                <a:t>Complex Parameter Tuning</a:t>
              </a:r>
              <a:endParaRPr/>
            </a:p>
          </p:txBody>
        </p:sp>
      </p:grpSp>
      <p:sp>
        <p:nvSpPr>
          <p:cNvPr id="533" name="Google Shape;533;p53"/>
          <p:cNvSpPr txBox="1"/>
          <p:nvPr/>
        </p:nvSpPr>
        <p:spPr>
          <a:xfrm>
            <a:off x="5349500" y="1486775"/>
            <a:ext cx="3794400" cy="1416000"/>
          </a:xfrm>
          <a:prstGeom prst="rect">
            <a:avLst/>
          </a:prstGeom>
          <a:noFill/>
          <a:ln>
            <a:noFill/>
          </a:ln>
        </p:spPr>
        <p:txBody>
          <a:bodyPr anchorCtr="0" anchor="b" bIns="34275" lIns="68575" spcFirstLastPara="1" rIns="68575" wrap="square" tIns="34275">
            <a:normAutofit/>
          </a:bodyPr>
          <a:lstStyle/>
          <a:p>
            <a:pPr indent="-342900" lvl="0" marL="342900" marR="0" rtl="0" algn="l">
              <a:lnSpc>
                <a:spcPct val="12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Oswald Light"/>
                <a:ea typeface="Oswald Light"/>
                <a:cs typeface="Oswald Light"/>
                <a:sym typeface="Oswald Light"/>
              </a:rPr>
              <a:t>requires sequential training of multiple weak learners</a:t>
            </a:r>
            <a:endParaRPr/>
          </a:p>
          <a:p>
            <a:pPr indent="-342900" lvl="0" marL="342900" marR="0" rtl="0" algn="l">
              <a:lnSpc>
                <a:spcPct val="12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Oswald Light"/>
                <a:ea typeface="Oswald Light"/>
                <a:cs typeface="Oswald Light"/>
                <a:sym typeface="Oswald Light"/>
              </a:rPr>
              <a:t>slow when dea</a:t>
            </a:r>
            <a:r>
              <a:rPr lang="en">
                <a:solidFill>
                  <a:schemeClr val="dk1"/>
                </a:solidFill>
                <a:latin typeface="Oswald Light"/>
                <a:ea typeface="Oswald Light"/>
                <a:cs typeface="Oswald Light"/>
                <a:sym typeface="Oswald Light"/>
              </a:rPr>
              <a:t>ling with large datasets or </a:t>
            </a:r>
            <a:r>
              <a:rPr b="0" i="0" lang="en" sz="1400" u="none" cap="none" strike="noStrike">
                <a:solidFill>
                  <a:schemeClr val="dk1"/>
                </a:solidFill>
                <a:latin typeface="Oswald Light"/>
                <a:ea typeface="Oswald Light"/>
                <a:cs typeface="Oswald Light"/>
                <a:sym typeface="Oswald Light"/>
              </a:rPr>
              <a:t>complex base learners</a:t>
            </a:r>
            <a:endParaRPr>
              <a:solidFill>
                <a:schemeClr val="dk1"/>
              </a:solidFill>
              <a:latin typeface="Oswald Light"/>
              <a:ea typeface="Oswald Light"/>
              <a:cs typeface="Oswald Light"/>
              <a:sym typeface="Oswald Light"/>
            </a:endParaRPr>
          </a:p>
          <a:p>
            <a:pPr indent="-342900" lvl="0" marL="342900" marR="0" rtl="0" algn="l">
              <a:lnSpc>
                <a:spcPct val="120000"/>
              </a:lnSpc>
              <a:spcBef>
                <a:spcPts val="0"/>
              </a:spcBef>
              <a:spcAft>
                <a:spcPts val="0"/>
              </a:spcAft>
              <a:buClr>
                <a:schemeClr val="dk1"/>
              </a:buClr>
              <a:buSzPts val="1400"/>
              <a:buFont typeface="Arial"/>
              <a:buAutoNum type="arabicPeriod"/>
            </a:pPr>
            <a:r>
              <a:rPr lang="en">
                <a:solidFill>
                  <a:schemeClr val="dk1"/>
                </a:solidFill>
                <a:latin typeface="Oswald Light"/>
                <a:ea typeface="Oswald Light"/>
                <a:cs typeface="Oswald Light"/>
                <a:sym typeface="Oswald Light"/>
              </a:rPr>
              <a:t>this sequential nature also makes it less parallelizable</a:t>
            </a:r>
            <a:endParaRPr>
              <a:solidFill>
                <a:schemeClr val="dk1"/>
              </a:solidFill>
              <a:latin typeface="Oswald Light"/>
              <a:ea typeface="Oswald Light"/>
              <a:cs typeface="Oswald Light"/>
              <a:sym typeface="Oswald Light"/>
            </a:endParaRPr>
          </a:p>
        </p:txBody>
      </p:sp>
      <p:sp>
        <p:nvSpPr>
          <p:cNvPr id="534" name="Google Shape;534;p53"/>
          <p:cNvSpPr txBox="1"/>
          <p:nvPr/>
        </p:nvSpPr>
        <p:spPr>
          <a:xfrm>
            <a:off x="5721300" y="3543950"/>
            <a:ext cx="3422700" cy="1416000"/>
          </a:xfrm>
          <a:prstGeom prst="rect">
            <a:avLst/>
          </a:prstGeom>
          <a:noFill/>
          <a:ln>
            <a:noFill/>
          </a:ln>
        </p:spPr>
        <p:txBody>
          <a:bodyPr anchorCtr="0" anchor="b" bIns="34275" lIns="68575" spcFirstLastPara="1" rIns="68575" wrap="square" tIns="34275">
            <a:normAutofit lnSpcReduction="20000"/>
          </a:bodyPr>
          <a:lstStyle/>
          <a:p>
            <a:pPr indent="-350108" lvl="0" marL="342900" marR="0" rtl="0" algn="l">
              <a:lnSpc>
                <a:spcPct val="120000"/>
              </a:lnSpc>
              <a:spcBef>
                <a:spcPts val="0"/>
              </a:spcBef>
              <a:spcAft>
                <a:spcPts val="0"/>
              </a:spcAft>
              <a:buClr>
                <a:schemeClr val="dk1"/>
              </a:buClr>
              <a:buSzPts val="1514"/>
              <a:buFont typeface="Arial"/>
              <a:buAutoNum type="arabicPeriod"/>
            </a:pPr>
            <a:r>
              <a:rPr b="0" i="0" lang="en" sz="1400" u="none" cap="none" strike="noStrike">
                <a:solidFill>
                  <a:schemeClr val="dk1"/>
                </a:solidFill>
                <a:latin typeface="Oswald Light"/>
                <a:ea typeface="Oswald Light"/>
                <a:cs typeface="Oswald Light"/>
                <a:sym typeface="Oswald Light"/>
              </a:rPr>
              <a:t>requires careful tuning of hyperparameters, </a:t>
            </a:r>
            <a:r>
              <a:rPr lang="en">
                <a:solidFill>
                  <a:schemeClr val="dk1"/>
                </a:solidFill>
                <a:latin typeface="Oswald Light"/>
                <a:ea typeface="Oswald Light"/>
                <a:cs typeface="Oswald Light"/>
                <a:sym typeface="Oswald Light"/>
              </a:rPr>
              <a:t>such as the number of iterations and learning rate</a:t>
            </a:r>
            <a:endParaRPr/>
          </a:p>
          <a:p>
            <a:pPr indent="-350107" lvl="0" marL="342900" marR="0" rtl="0" algn="l">
              <a:lnSpc>
                <a:spcPct val="120000"/>
              </a:lnSpc>
              <a:spcBef>
                <a:spcPts val="0"/>
              </a:spcBef>
              <a:spcAft>
                <a:spcPts val="0"/>
              </a:spcAft>
              <a:buClr>
                <a:schemeClr val="dk1"/>
              </a:buClr>
              <a:buSzPts val="1514"/>
              <a:buFont typeface="Arial"/>
              <a:buAutoNum type="arabicPeriod"/>
            </a:pPr>
            <a:r>
              <a:rPr lang="en">
                <a:solidFill>
                  <a:schemeClr val="dk1"/>
                </a:solidFill>
                <a:latin typeface="Oswald Light"/>
                <a:ea typeface="Oswald Light"/>
                <a:cs typeface="Oswald Light"/>
                <a:sym typeface="Oswald Light"/>
              </a:rPr>
              <a:t>incorrect tuning may lead to underfitting or overfitting</a:t>
            </a:r>
            <a:endParaRPr>
              <a:solidFill>
                <a:schemeClr val="dk1"/>
              </a:solidFill>
              <a:latin typeface="Oswald Light"/>
              <a:ea typeface="Oswald Light"/>
              <a:cs typeface="Oswald Light"/>
              <a:sym typeface="Oswald Light"/>
            </a:endParaRPr>
          </a:p>
          <a:p>
            <a:pPr indent="-350107" lvl="0" marL="342900" marR="0" rtl="0" algn="l">
              <a:lnSpc>
                <a:spcPct val="120000"/>
              </a:lnSpc>
              <a:spcBef>
                <a:spcPts val="0"/>
              </a:spcBef>
              <a:spcAft>
                <a:spcPts val="0"/>
              </a:spcAft>
              <a:buClr>
                <a:schemeClr val="dk1"/>
              </a:buClr>
              <a:buSzPts val="1514"/>
              <a:buFont typeface="Arial"/>
              <a:buAutoNum type="arabicPeriod"/>
            </a:pPr>
            <a:r>
              <a:rPr lang="en">
                <a:solidFill>
                  <a:schemeClr val="dk1"/>
                </a:solidFill>
                <a:latin typeface="Oswald Light"/>
                <a:ea typeface="Oswald Light"/>
                <a:cs typeface="Oswald Light"/>
                <a:sym typeface="Oswald Light"/>
              </a:rPr>
              <a:t>if the weak learners are too complex, the model may overfit the training data</a:t>
            </a:r>
            <a:endParaRPr>
              <a:solidFill>
                <a:schemeClr val="dk1"/>
              </a:solidFill>
              <a:latin typeface="Oswald Light"/>
              <a:ea typeface="Oswald Light"/>
              <a:cs typeface="Oswald Light"/>
              <a:sym typeface="Oswal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4"/>
          <p:cNvSpPr txBox="1"/>
          <p:nvPr>
            <p:ph type="ctrTitle"/>
          </p:nvPr>
        </p:nvSpPr>
        <p:spPr>
          <a:xfrm>
            <a:off x="1206304" y="888023"/>
            <a:ext cx="6479700" cy="675000"/>
          </a:xfrm>
          <a:prstGeom prst="rect">
            <a:avLst/>
          </a:prstGeom>
          <a:noFill/>
          <a:ln>
            <a:noFill/>
          </a:ln>
        </p:spPr>
        <p:txBody>
          <a:bodyPr anchorCtr="0" anchor="b" bIns="34275" lIns="68575" spcFirstLastPara="1" rIns="68575" wrap="square" tIns="34275">
            <a:normAutofit/>
          </a:bodyPr>
          <a:lstStyle/>
          <a:p>
            <a:pPr indent="0" lvl="0" marL="0" rtl="0" algn="ctr">
              <a:lnSpc>
                <a:spcPct val="120000"/>
              </a:lnSpc>
              <a:spcBef>
                <a:spcPts val="0"/>
              </a:spcBef>
              <a:spcAft>
                <a:spcPts val="0"/>
              </a:spcAft>
              <a:buSzPts val="2400"/>
              <a:buNone/>
            </a:pPr>
            <a:r>
              <a:rPr lang="en">
                <a:solidFill>
                  <a:schemeClr val="dk1"/>
                </a:solidFill>
              </a:rPr>
              <a:t>Q&amp;A</a:t>
            </a:r>
            <a:endParaRPr>
              <a:solidFill>
                <a:schemeClr val="dk1"/>
              </a:solidFill>
            </a:endParaRPr>
          </a:p>
        </p:txBody>
      </p:sp>
      <p:sp>
        <p:nvSpPr>
          <p:cNvPr id="540" name="Google Shape;540;p54"/>
          <p:cNvSpPr txBox="1"/>
          <p:nvPr>
            <p:ph idx="1" type="subTitle"/>
          </p:nvPr>
        </p:nvSpPr>
        <p:spPr>
          <a:xfrm>
            <a:off x="1206304" y="1899138"/>
            <a:ext cx="6479700" cy="2356339"/>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120000"/>
              </a:lnSpc>
              <a:spcBef>
                <a:spcPts val="800"/>
              </a:spcBef>
              <a:spcAft>
                <a:spcPts val="0"/>
              </a:spcAft>
              <a:buSzPct val="129032"/>
              <a:buNone/>
            </a:pPr>
            <a:r>
              <a:rPr lang="en"/>
              <a:t>References:</a:t>
            </a:r>
            <a:endParaRPr/>
          </a:p>
          <a:p>
            <a:pPr indent="0" lvl="0" marL="0" rtl="0" algn="l">
              <a:lnSpc>
                <a:spcPct val="120000"/>
              </a:lnSpc>
              <a:spcBef>
                <a:spcPts val="800"/>
              </a:spcBef>
              <a:spcAft>
                <a:spcPts val="0"/>
              </a:spcAft>
              <a:buSzPct val="129032"/>
              <a:buNone/>
            </a:pPr>
            <a:r>
              <a:rPr lang="en"/>
              <a:t>1. Shalev-Shwartz, S. and Ben-David, S. (2014) Understanding Machine Learning: From Theory to Algorithms. Cambridge: Cambridge University Press.</a:t>
            </a:r>
            <a:endParaRPr/>
          </a:p>
          <a:p>
            <a:pPr indent="0" lvl="0" marL="0" rtl="0" algn="l">
              <a:lnSpc>
                <a:spcPct val="120000"/>
              </a:lnSpc>
              <a:spcBef>
                <a:spcPts val="800"/>
              </a:spcBef>
              <a:spcAft>
                <a:spcPts val="0"/>
              </a:spcAft>
              <a:buSzPct val="129032"/>
              <a:buNone/>
            </a:pPr>
            <a:r>
              <a:rPr lang="en"/>
              <a:t>2. Swetha, T., R, R., Sajitha, T., B, V., Sravani, J. and Praveen, B. (2024) 'Forecasting Online Shoppers Purchase Intentions with Cat Boost Classifier', 2024 International Conference on Distributed Computing and Optimization Techniques (ICDCOT), Bengaluru, India, 2024, pp. 1-6. doi: 10.1109/ICDCOT61034.2024.10515309.</a:t>
            </a:r>
            <a:endParaRPr/>
          </a:p>
          <a:p>
            <a:pPr indent="0" lvl="0" marL="0" rtl="0" algn="l">
              <a:lnSpc>
                <a:spcPct val="120000"/>
              </a:lnSpc>
              <a:spcBef>
                <a:spcPts val="800"/>
              </a:spcBef>
              <a:spcAft>
                <a:spcPts val="0"/>
              </a:spcAft>
              <a:buSzPct val="129032"/>
              <a:buNone/>
            </a:pPr>
            <a:r>
              <a:rPr lang="en"/>
              <a:t>3. Sakar, C. &amp; Kastro, Y. (2018). Online Shoppers Purchasing Intention Dataset [Dataset]. UCI Machine Learning Repository. https://doi.org/10.24432/C5F88Q.</a:t>
            </a:r>
            <a:endParaRPr/>
          </a:p>
          <a:p>
            <a:pPr indent="0" lvl="0" marL="0" rtl="0" algn="l">
              <a:lnSpc>
                <a:spcPct val="120000"/>
              </a:lnSpc>
              <a:spcBef>
                <a:spcPts val="800"/>
              </a:spcBef>
              <a:spcAft>
                <a:spcPts val="0"/>
              </a:spcAft>
              <a:buSzPct val="129032"/>
              <a:buNone/>
            </a:pPr>
            <a:r>
              <a:rPr lang="en"/>
              <a:t>Githubs:</a:t>
            </a:r>
            <a:endParaRPr/>
          </a:p>
          <a:p>
            <a:pPr indent="0" lvl="0" marL="0" rtl="0" algn="l">
              <a:lnSpc>
                <a:spcPct val="120000"/>
              </a:lnSpc>
              <a:spcBef>
                <a:spcPts val="800"/>
              </a:spcBef>
              <a:spcAft>
                <a:spcPts val="0"/>
              </a:spcAft>
              <a:buSzPct val="129032"/>
              <a:buNone/>
            </a:pPr>
            <a:r>
              <a:rPr lang="en"/>
              <a:t>https://github.com/delio05/AdaBoost</a:t>
            </a:r>
            <a:endParaRPr/>
          </a:p>
          <a:p>
            <a:pPr indent="0" lvl="0" marL="0" rtl="0" algn="l">
              <a:lnSpc>
                <a:spcPct val="120000"/>
              </a:lnSpc>
              <a:spcBef>
                <a:spcPts val="800"/>
              </a:spcBef>
              <a:spcAft>
                <a:spcPts val="0"/>
              </a:spcAft>
              <a:buSzPct val="129032"/>
              <a:buNone/>
            </a:pPr>
            <a:r>
              <a:t/>
            </a:r>
            <a:endParaRPr/>
          </a:p>
          <a:p>
            <a:pPr indent="0" lvl="0" marL="0" rtl="0" algn="l">
              <a:lnSpc>
                <a:spcPct val="120000"/>
              </a:lnSpc>
              <a:spcBef>
                <a:spcPts val="800"/>
              </a:spcBef>
              <a:spcAft>
                <a:spcPts val="0"/>
              </a:spcAft>
              <a:buSzPct val="129032"/>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1215332" y="924899"/>
            <a:ext cx="6733200" cy="8055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sz="3100"/>
              <a:t>How does it work?</a:t>
            </a:r>
            <a:endParaRPr sz="3100"/>
          </a:p>
        </p:txBody>
      </p:sp>
      <p:sp>
        <p:nvSpPr>
          <p:cNvPr id="323" name="Google Shape;323;p43"/>
          <p:cNvSpPr txBox="1"/>
          <p:nvPr>
            <p:ph idx="1" type="body"/>
          </p:nvPr>
        </p:nvSpPr>
        <p:spPr>
          <a:xfrm>
            <a:off x="1215325" y="1928225"/>
            <a:ext cx="6733200" cy="2242800"/>
          </a:xfrm>
          <a:prstGeom prst="rect">
            <a:avLst/>
          </a:prstGeom>
        </p:spPr>
        <p:txBody>
          <a:bodyPr anchorCtr="0" anchor="t" bIns="34275" lIns="68575" spcFirstLastPara="1" rIns="68575" wrap="square" tIns="34275">
            <a:normAutofit/>
          </a:bodyPr>
          <a:lstStyle/>
          <a:p>
            <a:pPr indent="-349250" lvl="0" marL="457200" rtl="0" algn="l">
              <a:spcBef>
                <a:spcPts val="800"/>
              </a:spcBef>
              <a:spcAft>
                <a:spcPts val="0"/>
              </a:spcAft>
              <a:buSzPts val="1900"/>
              <a:buChar char="•"/>
            </a:pPr>
            <a:r>
              <a:rPr lang="en" sz="1900"/>
              <a:t>Weak Learners</a:t>
            </a:r>
            <a:endParaRPr sz="1900"/>
          </a:p>
          <a:p>
            <a:pPr indent="-349250" lvl="0" marL="457200" rtl="0" algn="l">
              <a:spcBef>
                <a:spcPts val="0"/>
              </a:spcBef>
              <a:spcAft>
                <a:spcPts val="0"/>
              </a:spcAft>
              <a:buSzPts val="1900"/>
              <a:buChar char="•"/>
            </a:pPr>
            <a:r>
              <a:rPr lang="en" sz="1900"/>
              <a:t>Weighting</a:t>
            </a:r>
            <a:endParaRPr sz="1900"/>
          </a:p>
          <a:p>
            <a:pPr indent="-349250" lvl="0" marL="457200" rtl="0" algn="l">
              <a:spcBef>
                <a:spcPts val="0"/>
              </a:spcBef>
              <a:spcAft>
                <a:spcPts val="0"/>
              </a:spcAft>
              <a:buSzPts val="1900"/>
              <a:buChar char="•"/>
            </a:pPr>
            <a:r>
              <a:rPr lang="en" sz="1900"/>
              <a:t>Iteration T</a:t>
            </a:r>
            <a:endParaRPr sz="1900"/>
          </a:p>
          <a:p>
            <a:pPr indent="-349250" lvl="0" marL="457200" rtl="0" algn="l">
              <a:spcBef>
                <a:spcPts val="0"/>
              </a:spcBef>
              <a:spcAft>
                <a:spcPts val="0"/>
              </a:spcAft>
              <a:buSzPts val="1900"/>
              <a:buChar char="•"/>
            </a:pPr>
            <a:r>
              <a:rPr lang="en" sz="1900"/>
              <a:t>Prediction</a:t>
            </a:r>
            <a:endParaRPr sz="1900"/>
          </a:p>
          <a:p>
            <a:pPr indent="0" lvl="0" marL="457200" rtl="0" algn="l">
              <a:spcBef>
                <a:spcPts val="800"/>
              </a:spcBef>
              <a:spcAft>
                <a:spcPts val="0"/>
              </a:spcAft>
              <a:buNone/>
            </a:pPr>
            <a:r>
              <a:t/>
            </a:r>
            <a:endParaRPr sz="1900"/>
          </a:p>
        </p:txBody>
      </p:sp>
      <p:pic>
        <p:nvPicPr>
          <p:cNvPr descr="A screenshot of a computer code&#10;&#10;Description automatically generated" id="324" name="Google Shape;324;p43"/>
          <p:cNvPicPr preferRelativeResize="0"/>
          <p:nvPr/>
        </p:nvPicPr>
        <p:blipFill rotWithShape="1">
          <a:blip r:embed="rId3">
            <a:alphaModFix/>
          </a:blip>
          <a:srcRect b="0" l="0" r="0" t="0"/>
          <a:stretch/>
        </p:blipFill>
        <p:spPr>
          <a:xfrm>
            <a:off x="4626723" y="700574"/>
            <a:ext cx="3428150" cy="3742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idx="1" type="body"/>
          </p:nvPr>
        </p:nvSpPr>
        <p:spPr>
          <a:xfrm>
            <a:off x="792181" y="1102991"/>
            <a:ext cx="3449700" cy="5013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en"/>
              <a:t>Advantages</a:t>
            </a:r>
            <a:endParaRPr/>
          </a:p>
        </p:txBody>
      </p:sp>
      <p:sp>
        <p:nvSpPr>
          <p:cNvPr id="330" name="Google Shape;330;p44"/>
          <p:cNvSpPr txBox="1"/>
          <p:nvPr>
            <p:ph idx="2" type="body"/>
          </p:nvPr>
        </p:nvSpPr>
        <p:spPr>
          <a:xfrm>
            <a:off x="792181" y="1837084"/>
            <a:ext cx="3449700" cy="245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317500" lvl="0" marL="457200" rtl="0" algn="l">
              <a:spcBef>
                <a:spcPts val="800"/>
              </a:spcBef>
              <a:spcAft>
                <a:spcPts val="0"/>
              </a:spcAft>
              <a:buSzPts val="1400"/>
              <a:buChar char="•"/>
            </a:pPr>
            <a:r>
              <a:rPr lang="en"/>
              <a:t>Simplicity and Flexibility</a:t>
            </a:r>
            <a:endParaRPr/>
          </a:p>
          <a:p>
            <a:pPr indent="-317500" lvl="0" marL="457200" rtl="0" algn="l">
              <a:spcBef>
                <a:spcPts val="0"/>
              </a:spcBef>
              <a:spcAft>
                <a:spcPts val="0"/>
              </a:spcAft>
              <a:buSzPts val="1400"/>
              <a:buChar char="•"/>
            </a:pPr>
            <a:r>
              <a:rPr lang="en"/>
              <a:t>Non-Linear Problems</a:t>
            </a:r>
            <a:endParaRPr/>
          </a:p>
          <a:p>
            <a:pPr indent="-317500" lvl="0" marL="457200" rtl="0" algn="l">
              <a:spcBef>
                <a:spcPts val="0"/>
              </a:spcBef>
              <a:spcAft>
                <a:spcPts val="0"/>
              </a:spcAft>
              <a:buSzPts val="1400"/>
              <a:buChar char="•"/>
            </a:pPr>
            <a:r>
              <a:rPr lang="en"/>
              <a:t>Resistant to Overfitting</a:t>
            </a:r>
            <a:endParaRPr/>
          </a:p>
        </p:txBody>
      </p:sp>
      <p:sp>
        <p:nvSpPr>
          <p:cNvPr id="331" name="Google Shape;331;p44"/>
          <p:cNvSpPr txBox="1"/>
          <p:nvPr>
            <p:ph idx="3" type="body"/>
          </p:nvPr>
        </p:nvSpPr>
        <p:spPr>
          <a:xfrm>
            <a:off x="4902114" y="1102991"/>
            <a:ext cx="3449700" cy="501300"/>
          </a:xfrm>
          <a:prstGeom prst="rect">
            <a:avLst/>
          </a:prstGeom>
        </p:spPr>
        <p:txBody>
          <a:bodyPr anchorCtr="0" anchor="b" bIns="34275" lIns="68575" spcFirstLastPara="1" rIns="68575" wrap="square" tIns="34275">
            <a:normAutofit/>
          </a:bodyPr>
          <a:lstStyle/>
          <a:p>
            <a:pPr indent="0" lvl="0" marL="0" rtl="0" algn="l">
              <a:spcBef>
                <a:spcPts val="800"/>
              </a:spcBef>
              <a:spcAft>
                <a:spcPts val="0"/>
              </a:spcAft>
              <a:buNone/>
            </a:pPr>
            <a:r>
              <a:rPr lang="en"/>
              <a:t>Disadvantages</a:t>
            </a:r>
            <a:endParaRPr/>
          </a:p>
        </p:txBody>
      </p:sp>
      <p:sp>
        <p:nvSpPr>
          <p:cNvPr id="332" name="Google Shape;332;p44"/>
          <p:cNvSpPr txBox="1"/>
          <p:nvPr>
            <p:ph idx="4" type="body"/>
          </p:nvPr>
        </p:nvSpPr>
        <p:spPr>
          <a:xfrm>
            <a:off x="4902114" y="1837084"/>
            <a:ext cx="3449700" cy="245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317500" lvl="0" marL="457200" rtl="0" algn="l">
              <a:spcBef>
                <a:spcPts val="800"/>
              </a:spcBef>
              <a:spcAft>
                <a:spcPts val="0"/>
              </a:spcAft>
              <a:buSzPts val="1400"/>
              <a:buChar char="•"/>
            </a:pPr>
            <a:r>
              <a:rPr lang="en"/>
              <a:t>Sensitive</a:t>
            </a:r>
            <a:endParaRPr/>
          </a:p>
          <a:p>
            <a:pPr indent="-317500" lvl="0" marL="457200" rtl="0" algn="l">
              <a:spcBef>
                <a:spcPts val="0"/>
              </a:spcBef>
              <a:spcAft>
                <a:spcPts val="0"/>
              </a:spcAft>
              <a:buSzPts val="1400"/>
              <a:buChar char="•"/>
            </a:pPr>
            <a:r>
              <a:rPr lang="en"/>
              <a:t>Computational Complexity</a:t>
            </a:r>
            <a:endParaRPr/>
          </a:p>
          <a:p>
            <a:pPr indent="-317500" lvl="0" marL="457200" rtl="0" algn="l">
              <a:spcBef>
                <a:spcPts val="0"/>
              </a:spcBef>
              <a:spcAft>
                <a:spcPts val="0"/>
              </a:spcAft>
              <a:buSzPts val="1400"/>
              <a:buChar char="•"/>
            </a:pPr>
            <a:r>
              <a:rPr lang="en"/>
              <a:t>Dependence on Weak Learners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1376160" y="96997"/>
            <a:ext cx="3441728" cy="805369"/>
          </a:xfrm>
          <a:prstGeom prst="rect">
            <a:avLst/>
          </a:prstGeom>
          <a:noFill/>
          <a:ln>
            <a:noFill/>
          </a:ln>
        </p:spPr>
        <p:txBody>
          <a:bodyPr anchorCtr="0" anchor="b" bIns="34275" lIns="68575" spcFirstLastPara="1" rIns="68575" wrap="square" tIns="34275">
            <a:normAutofit/>
          </a:bodyPr>
          <a:lstStyle/>
          <a:p>
            <a:pPr indent="0" lvl="0" marL="0" rtl="0" algn="l">
              <a:lnSpc>
                <a:spcPct val="120000"/>
              </a:lnSpc>
              <a:spcBef>
                <a:spcPts val="0"/>
              </a:spcBef>
              <a:spcAft>
                <a:spcPts val="0"/>
              </a:spcAft>
              <a:buClr>
                <a:schemeClr val="dk1"/>
              </a:buClr>
              <a:buSzPts val="2100"/>
              <a:buFont typeface="Oswald"/>
              <a:buNone/>
            </a:pPr>
            <a:r>
              <a:rPr lang="en" sz="2000">
                <a:solidFill>
                  <a:schemeClr val="dk1"/>
                </a:solidFill>
                <a:latin typeface="Arial"/>
                <a:ea typeface="Arial"/>
                <a:cs typeface="Arial"/>
                <a:sym typeface="Arial"/>
              </a:rPr>
              <a:t>Math Behind AdaBoost</a:t>
            </a:r>
            <a:endParaRPr sz="2000">
              <a:solidFill>
                <a:schemeClr val="dk1"/>
              </a:solidFill>
            </a:endParaRPr>
          </a:p>
        </p:txBody>
      </p:sp>
      <p:grpSp>
        <p:nvGrpSpPr>
          <p:cNvPr id="338" name="Google Shape;338;p45"/>
          <p:cNvGrpSpPr/>
          <p:nvPr/>
        </p:nvGrpSpPr>
        <p:grpSpPr>
          <a:xfrm>
            <a:off x="150431" y="1213237"/>
            <a:ext cx="3860488" cy="3790120"/>
            <a:chOff x="-805196" y="247183"/>
            <a:chExt cx="3860488" cy="3790120"/>
          </a:xfrm>
        </p:grpSpPr>
        <p:sp>
          <p:nvSpPr>
            <p:cNvPr id="339" name="Google Shape;339;p45"/>
            <p:cNvSpPr/>
            <p:nvPr/>
          </p:nvSpPr>
          <p:spPr>
            <a:xfrm rot="6123617">
              <a:off x="-338364" y="539232"/>
              <a:ext cx="2477524" cy="2958839"/>
            </a:xfrm>
            <a:custGeom>
              <a:rect b="b" l="l" r="r" t="t"/>
              <a:pathLst>
                <a:path extrusionOk="0" h="120000" w="120000">
                  <a:moveTo>
                    <a:pt x="0" y="120000"/>
                  </a:moveTo>
                  <a:quadBezTo>
                    <a:pt x="20000" y="40000"/>
                    <a:pt x="82356" y="12560"/>
                  </a:quadBezTo>
                  <a:lnTo>
                    <a:pt x="80666" y="0"/>
                  </a:lnTo>
                  <a:lnTo>
                    <a:pt x="120000" y="16346"/>
                  </a:lnTo>
                  <a:lnTo>
                    <a:pt x="86680" y="44692"/>
                  </a:lnTo>
                  <a:lnTo>
                    <a:pt x="84990" y="32132"/>
                  </a:lnTo>
                  <a:quadBezTo>
                    <a:pt x="30000" y="42132"/>
                    <a:pt x="0" y="120000"/>
                  </a:quadBezTo>
                  <a:close/>
                </a:path>
              </a:pathLst>
            </a:custGeom>
            <a:solidFill>
              <a:srgbClr val="E6B6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5"/>
            <p:cNvSpPr/>
            <p:nvPr/>
          </p:nvSpPr>
          <p:spPr>
            <a:xfrm>
              <a:off x="1564407" y="1658499"/>
              <a:ext cx="70289" cy="70289"/>
            </a:xfrm>
            <a:prstGeom prst="ellipse">
              <a:avLst/>
            </a:prstGeom>
            <a:solidFill>
              <a:srgbClr val="E7C2C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5"/>
            <p:cNvSpPr/>
            <p:nvPr/>
          </p:nvSpPr>
          <p:spPr>
            <a:xfrm>
              <a:off x="225646" y="247183"/>
              <a:ext cx="1485807" cy="4571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5"/>
            <p:cNvSpPr txBox="1"/>
            <p:nvPr/>
          </p:nvSpPr>
          <p:spPr>
            <a:xfrm>
              <a:off x="225646" y="247183"/>
              <a:ext cx="1485807" cy="45717"/>
            </a:xfrm>
            <a:prstGeom prst="rect">
              <a:avLst/>
            </a:prstGeom>
            <a:noFill/>
            <a:ln>
              <a:noFill/>
            </a:ln>
          </p:spPr>
          <p:txBody>
            <a:bodyPr anchorCtr="0" anchor="b"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Representation</a:t>
              </a:r>
              <a:endParaRPr/>
            </a:p>
          </p:txBody>
        </p:sp>
        <p:sp>
          <p:nvSpPr>
            <p:cNvPr id="343" name="Google Shape;343;p45"/>
            <p:cNvSpPr/>
            <p:nvPr/>
          </p:nvSpPr>
          <p:spPr>
            <a:xfrm>
              <a:off x="420536" y="1434460"/>
              <a:ext cx="1458837" cy="57209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5"/>
            <p:cNvSpPr txBox="1"/>
            <p:nvPr/>
          </p:nvSpPr>
          <p:spPr>
            <a:xfrm>
              <a:off x="420536" y="1434460"/>
              <a:ext cx="1458837" cy="572091"/>
            </a:xfrm>
            <a:prstGeom prst="rect">
              <a:avLst/>
            </a:prstGeom>
            <a:noFill/>
            <a:ln>
              <a:noFill/>
            </a:ln>
          </p:spPr>
          <p:txBody>
            <a:bodyPr anchorCtr="0" anchor="ctr" bIns="17775" lIns="17775" spcFirstLastPara="1" rIns="17775" wrap="square" tIns="17775">
              <a:noAutofit/>
            </a:bodyPr>
            <a:lstStyle/>
            <a:p>
              <a:pPr indent="0" lvl="0" marL="0" marR="0" rtl="0" algn="l">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Loss Function</a:t>
              </a:r>
              <a:endParaRPr/>
            </a:p>
          </p:txBody>
        </p:sp>
        <p:sp>
          <p:nvSpPr>
            <p:cNvPr id="345" name="Google Shape;345;p45"/>
            <p:cNvSpPr/>
            <p:nvPr/>
          </p:nvSpPr>
          <p:spPr>
            <a:xfrm>
              <a:off x="505861" y="3521418"/>
              <a:ext cx="2549431" cy="51588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5"/>
            <p:cNvSpPr txBox="1"/>
            <p:nvPr/>
          </p:nvSpPr>
          <p:spPr>
            <a:xfrm>
              <a:off x="505861" y="3521418"/>
              <a:ext cx="2549431" cy="515885"/>
            </a:xfrm>
            <a:prstGeom prst="rect">
              <a:avLst/>
            </a:prstGeom>
            <a:noFill/>
            <a:ln>
              <a:noFill/>
            </a:ln>
          </p:spPr>
          <p:txBody>
            <a:bodyPr anchorCtr="0" anchor="t" bIns="17775" lIns="17775" spcFirstLastPara="1" rIns="17775" wrap="square" tIns="1777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Optimizer</a:t>
              </a:r>
              <a:endParaRPr/>
            </a:p>
          </p:txBody>
        </p:sp>
      </p:grpSp>
      <p:sp>
        <p:nvSpPr>
          <p:cNvPr id="347" name="Google Shape;347;p45"/>
          <p:cNvSpPr txBox="1"/>
          <p:nvPr/>
        </p:nvSpPr>
        <p:spPr>
          <a:xfrm>
            <a:off x="2932612" y="2575484"/>
            <a:ext cx="2402542" cy="1312798"/>
          </a:xfrm>
          <a:prstGeom prst="rect">
            <a:avLst/>
          </a:prstGeom>
          <a:noFill/>
          <a:ln>
            <a:noFill/>
          </a:ln>
        </p:spPr>
        <p:txBody>
          <a:bodyPr anchorCtr="0" anchor="t" bIns="34275" lIns="68575" spcFirstLastPara="1" rIns="68575" wrap="square" tIns="34275">
            <a:normAutofit fontScale="70000" lnSpcReduction="20000"/>
          </a:bodyPr>
          <a:lstStyle/>
          <a:p>
            <a:pPr indent="-88900" lvl="0" marL="177800" marR="0" rtl="0" algn="l">
              <a:lnSpc>
                <a:spcPct val="120000"/>
              </a:lnSpc>
              <a:spcBef>
                <a:spcPts val="0"/>
              </a:spcBef>
              <a:spcAft>
                <a:spcPts val="0"/>
              </a:spcAft>
              <a:buClr>
                <a:schemeClr val="dk1"/>
              </a:buClr>
              <a:buSzPct val="125000"/>
              <a:buFont typeface="Arial"/>
              <a:buNone/>
            </a:pPr>
            <a:r>
              <a:rPr b="0" i="0" lang="en" sz="1600" u="none" cap="none" strike="noStrike">
                <a:solidFill>
                  <a:schemeClr val="dk1"/>
                </a:solidFill>
                <a:latin typeface="Arial"/>
                <a:ea typeface="Arial"/>
                <a:cs typeface="Arial"/>
                <a:sym typeface="Arial"/>
              </a:rPr>
              <a:t>1.  </a:t>
            </a:r>
            <a:r>
              <a:rPr lang="en" sz="1600">
                <a:solidFill>
                  <a:schemeClr val="dk1"/>
                </a:solidFill>
              </a:rPr>
              <a:t>M</a:t>
            </a:r>
            <a:r>
              <a:rPr b="0" i="0" lang="en" sz="1600" u="none" cap="none" strike="noStrike">
                <a:solidFill>
                  <a:schemeClr val="dk1"/>
                </a:solidFill>
                <a:latin typeface="Arial"/>
                <a:ea typeface="Arial"/>
                <a:cs typeface="Arial"/>
                <a:sym typeface="Arial"/>
              </a:rPr>
              <a:t>inimizes an exponential loss function which ensures that large errors (misclassified points) contribute more significantly to the loss</a:t>
            </a:r>
            <a:endParaRPr/>
          </a:p>
          <a:p>
            <a:pPr indent="-88900" lvl="0" marL="177800" marR="0" rtl="0" algn="l">
              <a:lnSpc>
                <a:spcPct val="120000"/>
              </a:lnSpc>
              <a:spcBef>
                <a:spcPts val="0"/>
              </a:spcBef>
              <a:spcAft>
                <a:spcPts val="0"/>
              </a:spcAft>
              <a:buClr>
                <a:schemeClr val="dk1"/>
              </a:buClr>
              <a:buSzPct val="125000"/>
              <a:buFont typeface="Arial"/>
              <a:buNone/>
            </a:pPr>
            <a:r>
              <a:rPr b="0" i="0" lang="en" sz="1600" u="none" cap="none" strike="noStrike">
                <a:solidFill>
                  <a:schemeClr val="dk1"/>
                </a:solidFill>
                <a:latin typeface="Arial"/>
                <a:ea typeface="Arial"/>
                <a:cs typeface="Arial"/>
                <a:sym typeface="Arial"/>
              </a:rPr>
              <a:t>2.  </a:t>
            </a:r>
            <a:r>
              <a:rPr lang="en" sz="1600">
                <a:solidFill>
                  <a:schemeClr val="dk1"/>
                </a:solidFill>
              </a:rPr>
              <a:t>E</a:t>
            </a:r>
            <a:r>
              <a:rPr b="0" i="0" lang="en" sz="1600" u="none" cap="none" strike="noStrike">
                <a:solidFill>
                  <a:schemeClr val="dk1"/>
                </a:solidFill>
                <a:latin typeface="Arial"/>
                <a:ea typeface="Arial"/>
                <a:cs typeface="Arial"/>
                <a:sym typeface="Arial"/>
              </a:rPr>
              <a:t>ncouraging the model to focus on correcting them</a:t>
            </a:r>
            <a:endParaRPr b="0" i="0" sz="1200" u="none" cap="none" strike="noStrike">
              <a:solidFill>
                <a:schemeClr val="dk1"/>
              </a:solidFill>
              <a:latin typeface="Arial"/>
              <a:ea typeface="Arial"/>
              <a:cs typeface="Arial"/>
              <a:sym typeface="Arial"/>
            </a:endParaRPr>
          </a:p>
        </p:txBody>
      </p:sp>
      <p:pic>
        <p:nvPicPr>
          <p:cNvPr descr="A black and white text&#10;&#10;Description automatically generated" id="348" name="Google Shape;348;p45"/>
          <p:cNvPicPr preferRelativeResize="0"/>
          <p:nvPr/>
        </p:nvPicPr>
        <p:blipFill rotWithShape="1">
          <a:blip r:embed="rId3">
            <a:alphaModFix/>
          </a:blip>
          <a:srcRect b="0" l="0" r="0" t="0"/>
          <a:stretch/>
        </p:blipFill>
        <p:spPr>
          <a:xfrm>
            <a:off x="5802913" y="977577"/>
            <a:ext cx="2064010" cy="416976"/>
          </a:xfrm>
          <a:prstGeom prst="rect">
            <a:avLst/>
          </a:prstGeom>
          <a:noFill/>
          <a:ln>
            <a:noFill/>
          </a:ln>
        </p:spPr>
      </p:pic>
      <p:sp>
        <p:nvSpPr>
          <p:cNvPr id="349" name="Google Shape;349;p45"/>
          <p:cNvSpPr txBox="1"/>
          <p:nvPr/>
        </p:nvSpPr>
        <p:spPr>
          <a:xfrm>
            <a:off x="5511479" y="306439"/>
            <a:ext cx="3683977" cy="737596"/>
          </a:xfrm>
          <a:prstGeom prst="rect">
            <a:avLst/>
          </a:prstGeom>
          <a:noFill/>
          <a:ln>
            <a:noFill/>
          </a:ln>
        </p:spPr>
        <p:txBody>
          <a:bodyPr anchorCtr="0" anchor="ctr" bIns="34275" lIns="68575" spcFirstLastPara="1" rIns="68575" wrap="square" tIns="34275">
            <a:normAutofit/>
          </a:bodyPr>
          <a:lstStyle/>
          <a:p>
            <a:pPr indent="0" lvl="0" marL="0" marR="0" rtl="0" algn="l">
              <a:lnSpc>
                <a:spcPct val="120000"/>
              </a:lnSpc>
              <a:spcBef>
                <a:spcPts val="0"/>
              </a:spcBef>
              <a:spcAft>
                <a:spcPts val="0"/>
              </a:spcAft>
              <a:buClr>
                <a:schemeClr val="dk1"/>
              </a:buClr>
              <a:buSzPts val="2400"/>
              <a:buFont typeface="Oswald"/>
              <a:buNone/>
            </a:pPr>
            <a:r>
              <a:rPr b="1" i="0" lang="en" sz="2000" u="none" cap="none" strike="noStrike">
                <a:solidFill>
                  <a:schemeClr val="dk1"/>
                </a:solidFill>
                <a:latin typeface="Arial"/>
                <a:ea typeface="Arial"/>
                <a:cs typeface="Arial"/>
                <a:sym typeface="Arial"/>
              </a:rPr>
              <a:t>Equations of AdaBoost</a:t>
            </a:r>
            <a:endParaRPr b="1" i="0" sz="2000" u="none" cap="none" strike="noStrike">
              <a:solidFill>
                <a:schemeClr val="dk1"/>
              </a:solidFill>
              <a:latin typeface="Oswald"/>
              <a:ea typeface="Oswald"/>
              <a:cs typeface="Oswald"/>
              <a:sym typeface="Oswald"/>
            </a:endParaRPr>
          </a:p>
        </p:txBody>
      </p:sp>
      <p:pic>
        <p:nvPicPr>
          <p:cNvPr descr="A mathematical equation with numbers&#10;&#10;Description automatically generated" id="350" name="Google Shape;350;p45"/>
          <p:cNvPicPr preferRelativeResize="0"/>
          <p:nvPr/>
        </p:nvPicPr>
        <p:blipFill rotWithShape="1">
          <a:blip r:embed="rId4">
            <a:alphaModFix/>
          </a:blip>
          <a:srcRect b="0" l="0" r="0" t="0"/>
          <a:stretch/>
        </p:blipFill>
        <p:spPr>
          <a:xfrm>
            <a:off x="5802913" y="2348380"/>
            <a:ext cx="1790235" cy="624227"/>
          </a:xfrm>
          <a:prstGeom prst="rect">
            <a:avLst/>
          </a:prstGeom>
          <a:noFill/>
          <a:ln>
            <a:noFill/>
          </a:ln>
        </p:spPr>
      </p:pic>
      <p:pic>
        <p:nvPicPr>
          <p:cNvPr descr="A black and white math formula&#10;&#10;Description automatically generated with medium confidence" id="351" name="Google Shape;351;p45"/>
          <p:cNvPicPr preferRelativeResize="0"/>
          <p:nvPr/>
        </p:nvPicPr>
        <p:blipFill rotWithShape="1">
          <a:blip r:embed="rId5">
            <a:alphaModFix/>
          </a:blip>
          <a:srcRect b="0" l="0" r="0" t="0"/>
          <a:stretch/>
        </p:blipFill>
        <p:spPr>
          <a:xfrm>
            <a:off x="5802913" y="1573016"/>
            <a:ext cx="2592390" cy="596900"/>
          </a:xfrm>
          <a:prstGeom prst="rect">
            <a:avLst/>
          </a:prstGeom>
          <a:noFill/>
          <a:ln>
            <a:noFill/>
          </a:ln>
        </p:spPr>
      </p:pic>
      <p:pic>
        <p:nvPicPr>
          <p:cNvPr descr="A black text with black letters&#10;&#10;Description automatically generated" id="352" name="Google Shape;352;p45"/>
          <p:cNvPicPr preferRelativeResize="0"/>
          <p:nvPr/>
        </p:nvPicPr>
        <p:blipFill rotWithShape="1">
          <a:blip r:embed="rId6">
            <a:alphaModFix/>
          </a:blip>
          <a:srcRect b="0" l="0" r="0" t="0"/>
          <a:stretch/>
        </p:blipFill>
        <p:spPr>
          <a:xfrm>
            <a:off x="5802913" y="3231882"/>
            <a:ext cx="2592390" cy="596900"/>
          </a:xfrm>
          <a:prstGeom prst="rect">
            <a:avLst/>
          </a:prstGeom>
          <a:noFill/>
          <a:ln>
            <a:noFill/>
          </a:ln>
        </p:spPr>
      </p:pic>
      <p:sp>
        <p:nvSpPr>
          <p:cNvPr id="353" name="Google Shape;353;p45"/>
          <p:cNvSpPr txBox="1"/>
          <p:nvPr>
            <p:ph idx="1" type="body"/>
          </p:nvPr>
        </p:nvSpPr>
        <p:spPr>
          <a:xfrm>
            <a:off x="2876288" y="1037223"/>
            <a:ext cx="2689678" cy="1188721"/>
          </a:xfrm>
          <a:prstGeom prst="rect">
            <a:avLst/>
          </a:prstGeom>
          <a:noFill/>
          <a:ln>
            <a:noFill/>
          </a:ln>
        </p:spPr>
        <p:txBody>
          <a:bodyPr anchorCtr="0" anchor="t" bIns="34275" lIns="68575" spcFirstLastPara="1" rIns="68575" wrap="square" tIns="34275">
            <a:normAutofit fontScale="62500" lnSpcReduction="20000"/>
          </a:bodyPr>
          <a:lstStyle/>
          <a:p>
            <a:pPr indent="-88900" lvl="0" marL="177800" rtl="0" algn="l">
              <a:lnSpc>
                <a:spcPct val="120000"/>
              </a:lnSpc>
              <a:spcBef>
                <a:spcPts val="0"/>
              </a:spcBef>
              <a:spcAft>
                <a:spcPts val="0"/>
              </a:spcAft>
              <a:buClr>
                <a:schemeClr val="dk1"/>
              </a:buClr>
              <a:buSzPct val="117894"/>
              <a:buNone/>
            </a:pPr>
            <a:r>
              <a:rPr lang="en" sz="1900">
                <a:latin typeface="Arial"/>
                <a:ea typeface="Arial"/>
                <a:cs typeface="Arial"/>
                <a:sym typeface="Arial"/>
              </a:rPr>
              <a:t>1.  The weak </a:t>
            </a:r>
            <a:r>
              <a:rPr lang="en" sz="1900">
                <a:latin typeface="Arial"/>
                <a:ea typeface="Arial"/>
                <a:cs typeface="Arial"/>
                <a:sym typeface="Arial"/>
              </a:rPr>
              <a:t>learner</a:t>
            </a:r>
            <a:r>
              <a:rPr lang="en" sz="1900">
                <a:latin typeface="Arial"/>
                <a:ea typeface="Arial"/>
                <a:cs typeface="Arial"/>
                <a:sym typeface="Arial"/>
              </a:rPr>
              <a:t> is </a:t>
            </a:r>
            <a:r>
              <a:rPr lang="en" sz="1900">
                <a:latin typeface="Arial"/>
                <a:ea typeface="Arial"/>
                <a:cs typeface="Arial"/>
                <a:sym typeface="Arial"/>
              </a:rPr>
              <a:t>Decision</a:t>
            </a:r>
            <a:r>
              <a:rPr lang="en" sz="1900">
                <a:latin typeface="Arial"/>
                <a:ea typeface="Arial"/>
                <a:cs typeface="Arial"/>
                <a:sym typeface="Arial"/>
              </a:rPr>
              <a:t> Stumps</a:t>
            </a:r>
            <a:endParaRPr/>
          </a:p>
          <a:p>
            <a:pPr indent="-88900" lvl="0" marL="177800" rtl="0" algn="l">
              <a:lnSpc>
                <a:spcPct val="120000"/>
              </a:lnSpc>
              <a:spcBef>
                <a:spcPts val="0"/>
              </a:spcBef>
              <a:spcAft>
                <a:spcPts val="0"/>
              </a:spcAft>
              <a:buSzPct val="117894"/>
              <a:buNone/>
            </a:pPr>
            <a:r>
              <a:rPr b="0" i="0" lang="en" sz="1900">
                <a:latin typeface="Arial"/>
                <a:ea typeface="Arial"/>
                <a:cs typeface="Arial"/>
                <a:sym typeface="Arial"/>
              </a:rPr>
              <a:t>2.  </a:t>
            </a:r>
            <a:r>
              <a:rPr lang="en" sz="1900">
                <a:latin typeface="Arial"/>
                <a:ea typeface="Arial"/>
                <a:cs typeface="Arial"/>
                <a:sym typeface="Arial"/>
              </a:rPr>
              <a:t>A</a:t>
            </a:r>
            <a:r>
              <a:rPr b="0" i="0" lang="en" sz="1900">
                <a:latin typeface="Arial"/>
                <a:ea typeface="Arial"/>
                <a:cs typeface="Arial"/>
                <a:sym typeface="Arial"/>
              </a:rPr>
              <a:t> weighted sum of the predictions from all weak learners</a:t>
            </a:r>
            <a:endParaRPr/>
          </a:p>
          <a:p>
            <a:pPr indent="-88900" lvl="0" marL="177800" rtl="0" algn="l">
              <a:lnSpc>
                <a:spcPct val="120000"/>
              </a:lnSpc>
              <a:spcBef>
                <a:spcPts val="0"/>
              </a:spcBef>
              <a:spcAft>
                <a:spcPts val="0"/>
              </a:spcAft>
              <a:buSzPct val="117894"/>
              <a:buNone/>
            </a:pPr>
            <a:r>
              <a:rPr lang="en" sz="1900">
                <a:latin typeface="Arial"/>
                <a:ea typeface="Arial"/>
                <a:cs typeface="Arial"/>
                <a:sym typeface="Arial"/>
              </a:rPr>
              <a:t>3.  S</a:t>
            </a:r>
            <a:r>
              <a:rPr b="0" i="0" lang="en" sz="1900">
                <a:latin typeface="Arial"/>
                <a:ea typeface="Arial"/>
                <a:cs typeface="Arial"/>
                <a:sym typeface="Arial"/>
              </a:rPr>
              <a:t>maller</a:t>
            </a:r>
            <a:r>
              <a:rPr lang="en" sz="1900">
                <a:latin typeface="Arial"/>
                <a:ea typeface="Arial"/>
                <a:cs typeface="Arial"/>
                <a:sym typeface="Arial"/>
              </a:rPr>
              <a:t> </a:t>
            </a:r>
            <a:r>
              <a:rPr b="0" i="0" lang="en" sz="1900">
                <a:latin typeface="Arial"/>
                <a:ea typeface="Arial"/>
                <a:cs typeface="Arial"/>
                <a:sym typeface="Arial"/>
              </a:rPr>
              <a:t>error leads to a larger weight, indicating a better learner</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57" name="Shape 357"/>
        <p:cNvGrpSpPr/>
        <p:nvPr/>
      </p:nvGrpSpPr>
      <p:grpSpPr>
        <a:xfrm>
          <a:off x="0" y="0"/>
          <a:ext cx="0" cy="0"/>
          <a:chOff x="0" y="0"/>
          <a:chExt cx="0" cy="0"/>
        </a:xfrm>
      </p:grpSpPr>
      <p:sp>
        <p:nvSpPr>
          <p:cNvPr id="358" name="Google Shape;358;p46"/>
          <p:cNvSpPr/>
          <p:nvPr/>
        </p:nvSpPr>
        <p:spPr>
          <a:xfrm>
            <a:off x="0" y="0"/>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
        <p:nvSpPr>
          <p:cNvPr id="359" name="Google Shape;359;p46"/>
          <p:cNvSpPr/>
          <p:nvPr/>
        </p:nvSpPr>
        <p:spPr>
          <a:xfrm>
            <a:off x="1730988" y="714375"/>
            <a:ext cx="2841012" cy="3271177"/>
          </a:xfrm>
          <a:prstGeom prst="rect">
            <a:avLst/>
          </a:prstGeom>
          <a:noFill/>
          <a:ln cap="flat" cmpd="sng" w="38100">
            <a:solidFill>
              <a:srgbClr val="E6B6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sp>
        <p:nvSpPr>
          <p:cNvPr id="360" name="Google Shape;360;p46"/>
          <p:cNvSpPr txBox="1"/>
          <p:nvPr/>
        </p:nvSpPr>
        <p:spPr>
          <a:xfrm>
            <a:off x="2932304" y="-90991"/>
            <a:ext cx="3441600" cy="805500"/>
          </a:xfrm>
          <a:prstGeom prst="rect">
            <a:avLst/>
          </a:prstGeom>
          <a:noFill/>
          <a:ln>
            <a:noFill/>
          </a:ln>
        </p:spPr>
        <p:txBody>
          <a:bodyPr anchorCtr="0" anchor="b" bIns="34275" lIns="68575" spcFirstLastPara="1" rIns="68575" wrap="square" tIns="34275">
            <a:normAutofit/>
          </a:bodyPr>
          <a:lstStyle/>
          <a:p>
            <a:pPr indent="0" lvl="0" marL="0" marR="0" rtl="0" algn="l">
              <a:lnSpc>
                <a:spcPct val="120000"/>
              </a:lnSpc>
              <a:spcBef>
                <a:spcPts val="0"/>
              </a:spcBef>
              <a:spcAft>
                <a:spcPts val="0"/>
              </a:spcAft>
              <a:buClr>
                <a:schemeClr val="dk1"/>
              </a:buClr>
              <a:buSzPts val="2100"/>
              <a:buFont typeface="Oswald"/>
              <a:buNone/>
            </a:pPr>
            <a:r>
              <a:rPr b="1" i="0" lang="en" sz="2000" u="none" cap="none" strike="noStrike">
                <a:solidFill>
                  <a:schemeClr val="dk1"/>
                </a:solidFill>
                <a:latin typeface="Arial"/>
                <a:ea typeface="Arial"/>
                <a:cs typeface="Arial"/>
                <a:sym typeface="Arial"/>
              </a:rPr>
              <a:t>Math Behind AdaBoost</a:t>
            </a:r>
            <a:endParaRPr b="1" i="0" sz="2000" u="none" cap="none" strike="noStrike">
              <a:solidFill>
                <a:schemeClr val="dk1"/>
              </a:solidFill>
              <a:latin typeface="Oswald"/>
              <a:ea typeface="Oswald"/>
              <a:cs typeface="Oswald"/>
              <a:sym typeface="Oswald"/>
            </a:endParaRPr>
          </a:p>
        </p:txBody>
      </p:sp>
      <p:grpSp>
        <p:nvGrpSpPr>
          <p:cNvPr id="361" name="Google Shape;361;p46"/>
          <p:cNvGrpSpPr/>
          <p:nvPr/>
        </p:nvGrpSpPr>
        <p:grpSpPr>
          <a:xfrm>
            <a:off x="966425" y="624211"/>
            <a:ext cx="6301411" cy="4430835"/>
            <a:chOff x="3202" y="522596"/>
            <a:chExt cx="4093154" cy="3007218"/>
          </a:xfrm>
        </p:grpSpPr>
        <p:sp>
          <p:nvSpPr>
            <p:cNvPr id="362" name="Google Shape;362;p46"/>
            <p:cNvSpPr/>
            <p:nvPr/>
          </p:nvSpPr>
          <p:spPr>
            <a:xfrm>
              <a:off x="23054" y="522596"/>
              <a:ext cx="1097283" cy="1026131"/>
            </a:xfrm>
            <a:prstGeom prst="ellipse">
              <a:avLst/>
            </a:pr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6"/>
            <p:cNvSpPr txBox="1"/>
            <p:nvPr/>
          </p:nvSpPr>
          <p:spPr>
            <a:xfrm>
              <a:off x="183747" y="672869"/>
              <a:ext cx="775897" cy="725585"/>
            </a:xfrm>
            <a:prstGeom prst="rect">
              <a:avLst/>
            </a:prstGeom>
            <a:noFill/>
            <a:ln>
              <a:noFill/>
            </a:ln>
          </p:spPr>
          <p:txBody>
            <a:bodyPr anchorCtr="0" anchor="ctr" bIns="10150" lIns="10150" spcFirstLastPara="1" rIns="10150" wrap="square" tIns="10150">
              <a:noAutofit/>
            </a:bodyPr>
            <a:lstStyle/>
            <a:p>
              <a:pPr indent="0" lvl="0" marL="0" marR="0" rtl="0" algn="ctr">
                <a:lnSpc>
                  <a:spcPct val="90000"/>
                </a:lnSpc>
                <a:spcBef>
                  <a:spcPts val="0"/>
                </a:spcBef>
                <a:spcAft>
                  <a:spcPts val="0"/>
                </a:spcAft>
                <a:buClr>
                  <a:srgbClr val="000000"/>
                </a:buClr>
                <a:buSzPts val="800"/>
                <a:buFont typeface="Arial"/>
                <a:buNone/>
              </a:pPr>
              <a:r>
                <a:rPr b="0" i="0" lang="en" sz="1300" u="none" cap="none" strike="noStrike">
                  <a:solidFill>
                    <a:schemeClr val="dk1"/>
                  </a:solidFill>
                  <a:latin typeface="Arial"/>
                  <a:ea typeface="Arial"/>
                  <a:cs typeface="Arial"/>
                  <a:sym typeface="Arial"/>
                </a:rPr>
                <a:t>Representation</a:t>
              </a:r>
              <a:endParaRPr sz="1900"/>
            </a:p>
          </p:txBody>
        </p:sp>
        <p:sp>
          <p:nvSpPr>
            <p:cNvPr id="364" name="Google Shape;364;p46"/>
            <p:cNvSpPr/>
            <p:nvPr/>
          </p:nvSpPr>
          <p:spPr>
            <a:xfrm>
              <a:off x="241970" y="1641051"/>
              <a:ext cx="659452" cy="659452"/>
            </a:xfrm>
            <a:prstGeom prst="mathPlus">
              <a:avLst>
                <a:gd fmla="val 23520" name="adj1"/>
              </a:avLst>
            </a:prstGeom>
            <a:solidFill>
              <a:srgbClr val="D2C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6"/>
            <p:cNvSpPr txBox="1"/>
            <p:nvPr/>
          </p:nvSpPr>
          <p:spPr>
            <a:xfrm>
              <a:off x="329380" y="1893225"/>
              <a:ext cx="484632" cy="15510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366" name="Google Shape;366;p46"/>
            <p:cNvSpPr/>
            <p:nvPr/>
          </p:nvSpPr>
          <p:spPr>
            <a:xfrm>
              <a:off x="3202" y="2392827"/>
              <a:ext cx="1136987" cy="1136987"/>
            </a:xfrm>
            <a:prstGeom prst="ellipse">
              <a:avLst/>
            </a:pr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6"/>
            <p:cNvSpPr txBox="1"/>
            <p:nvPr/>
          </p:nvSpPr>
          <p:spPr>
            <a:xfrm>
              <a:off x="169710" y="2559335"/>
              <a:ext cx="803971" cy="803971"/>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Loss </a:t>
              </a:r>
              <a:endParaRPr/>
            </a:p>
          </p:txBody>
        </p:sp>
        <p:sp>
          <p:nvSpPr>
            <p:cNvPr id="368" name="Google Shape;368;p46"/>
            <p:cNvSpPr/>
            <p:nvPr/>
          </p:nvSpPr>
          <p:spPr>
            <a:xfrm>
              <a:off x="1310738" y="1814725"/>
              <a:ext cx="361561" cy="422959"/>
            </a:xfrm>
            <a:prstGeom prst="rightArrow">
              <a:avLst>
                <a:gd fmla="val 60000" name="adj1"/>
                <a:gd fmla="val 50000" name="adj2"/>
              </a:avLst>
            </a:prstGeom>
            <a:solidFill>
              <a:srgbClr val="D2C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
            <p:cNvSpPr txBox="1"/>
            <p:nvPr/>
          </p:nvSpPr>
          <p:spPr>
            <a:xfrm>
              <a:off x="1310738" y="1899317"/>
              <a:ext cx="253093" cy="253775"/>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370" name="Google Shape;370;p46"/>
            <p:cNvSpPr/>
            <p:nvPr/>
          </p:nvSpPr>
          <p:spPr>
            <a:xfrm>
              <a:off x="1822382" y="889218"/>
              <a:ext cx="2273974" cy="2273974"/>
            </a:xfrm>
            <a:prstGeom prst="ellipse">
              <a:avLst/>
            </a:pr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6"/>
            <p:cNvSpPr txBox="1"/>
            <p:nvPr/>
          </p:nvSpPr>
          <p:spPr>
            <a:xfrm>
              <a:off x="2155398" y="1222234"/>
              <a:ext cx="1607942" cy="1607942"/>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Clr>
                  <a:srgbClr val="000000"/>
                </a:buClr>
                <a:buSzPts val="2000"/>
                <a:buFont typeface="Arial"/>
                <a:buNone/>
              </a:pPr>
              <a:r>
                <a:rPr b="0" i="0" lang="en" sz="2000" u="none" cap="none" strike="noStrike">
                  <a:solidFill>
                    <a:schemeClr val="dk1"/>
                  </a:solidFill>
                  <a:latin typeface="Arial"/>
                  <a:ea typeface="Arial"/>
                  <a:cs typeface="Arial"/>
                  <a:sym typeface="Arial"/>
                </a:rPr>
                <a:t>Optimizer</a:t>
              </a:r>
              <a:endParaRPr/>
            </a:p>
          </p:txBody>
        </p:sp>
      </p:grpSp>
      <p:pic>
        <p:nvPicPr>
          <p:cNvPr descr="A mathematical equation with numbers&#10;&#10;Description automatically generated" id="372" name="Google Shape;372;p46"/>
          <p:cNvPicPr preferRelativeResize="0"/>
          <p:nvPr/>
        </p:nvPicPr>
        <p:blipFill rotWithShape="1">
          <a:blip r:embed="rId3">
            <a:alphaModFix/>
          </a:blip>
          <a:srcRect b="0" l="0" r="0" t="0"/>
          <a:stretch/>
        </p:blipFill>
        <p:spPr>
          <a:xfrm>
            <a:off x="6516063" y="3642905"/>
            <a:ext cx="1790235" cy="624227"/>
          </a:xfrm>
          <a:prstGeom prst="rect">
            <a:avLst/>
          </a:prstGeom>
          <a:noFill/>
          <a:ln>
            <a:noFill/>
          </a:ln>
        </p:spPr>
      </p:pic>
      <p:pic>
        <p:nvPicPr>
          <p:cNvPr id="373" name="Google Shape;373;p46"/>
          <p:cNvPicPr preferRelativeResize="0"/>
          <p:nvPr/>
        </p:nvPicPr>
        <p:blipFill>
          <a:blip r:embed="rId4">
            <a:alphaModFix/>
          </a:blip>
          <a:stretch>
            <a:fillRect/>
          </a:stretch>
        </p:blipFill>
        <p:spPr>
          <a:xfrm>
            <a:off x="6516075" y="2504763"/>
            <a:ext cx="1790225" cy="669724"/>
          </a:xfrm>
          <a:prstGeom prst="rect">
            <a:avLst/>
          </a:prstGeom>
          <a:solidFill>
            <a:schemeClr val="lt2"/>
          </a:solidFill>
          <a:ln>
            <a:noFill/>
          </a:ln>
        </p:spPr>
      </p:pic>
      <p:pic>
        <p:nvPicPr>
          <p:cNvPr descr="A black text with black letters&#10;&#10;Description automatically generated" id="374" name="Google Shape;374;p46"/>
          <p:cNvPicPr preferRelativeResize="0"/>
          <p:nvPr/>
        </p:nvPicPr>
        <p:blipFill rotWithShape="1">
          <a:blip r:embed="rId5">
            <a:alphaModFix/>
          </a:blip>
          <a:srcRect b="0" l="0" r="0" t="0"/>
          <a:stretch/>
        </p:blipFill>
        <p:spPr>
          <a:xfrm>
            <a:off x="2297213" y="4369107"/>
            <a:ext cx="2592389" cy="596900"/>
          </a:xfrm>
          <a:prstGeom prst="rect">
            <a:avLst/>
          </a:prstGeom>
          <a:noFill/>
          <a:ln>
            <a:noFill/>
          </a:ln>
        </p:spPr>
      </p:pic>
      <p:pic>
        <p:nvPicPr>
          <p:cNvPr descr="A black and white text&#10;&#10;Description automatically generated" id="375" name="Google Shape;375;p46"/>
          <p:cNvPicPr preferRelativeResize="0"/>
          <p:nvPr/>
        </p:nvPicPr>
        <p:blipFill rotWithShape="1">
          <a:blip r:embed="rId6">
            <a:alphaModFix/>
          </a:blip>
          <a:srcRect b="0" l="0" r="0" t="0"/>
          <a:stretch/>
        </p:blipFill>
        <p:spPr>
          <a:xfrm>
            <a:off x="1731000" y="1803727"/>
            <a:ext cx="2064010" cy="416976"/>
          </a:xfrm>
          <a:prstGeom prst="rect">
            <a:avLst/>
          </a:prstGeom>
          <a:noFill/>
          <a:ln>
            <a:noFill/>
          </a:ln>
        </p:spPr>
      </p:pic>
      <p:pic>
        <p:nvPicPr>
          <p:cNvPr descr="A black and white math formula&#10;&#10;Description automatically generated with medium confidence" id="376" name="Google Shape;376;p46"/>
          <p:cNvPicPr preferRelativeResize="0"/>
          <p:nvPr/>
        </p:nvPicPr>
        <p:blipFill rotWithShape="1">
          <a:blip r:embed="rId7">
            <a:alphaModFix/>
          </a:blip>
          <a:srcRect b="-25596" l="-12798" r="-12798" t="0"/>
          <a:stretch/>
        </p:blipFill>
        <p:spPr>
          <a:xfrm>
            <a:off x="-134437" y="624191"/>
            <a:ext cx="2592390" cy="596900"/>
          </a:xfrm>
          <a:prstGeom prst="rect">
            <a:avLst/>
          </a:prstGeom>
          <a:noFill/>
          <a:ln>
            <a:noFill/>
          </a:ln>
        </p:spPr>
      </p:pic>
      <p:pic>
        <p:nvPicPr>
          <p:cNvPr descr="A close-up of a number&#10;&#10;Description automatically generated" id="377" name="Google Shape;377;p46"/>
          <p:cNvPicPr preferRelativeResize="0"/>
          <p:nvPr/>
        </p:nvPicPr>
        <p:blipFill rotWithShape="1">
          <a:blip r:embed="rId8">
            <a:alphaModFix/>
          </a:blip>
          <a:srcRect b="0" l="0" r="0" t="0"/>
          <a:stretch/>
        </p:blipFill>
        <p:spPr>
          <a:xfrm>
            <a:off x="6516063" y="1619373"/>
            <a:ext cx="2232838" cy="416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7"/>
          <p:cNvSpPr txBox="1"/>
          <p:nvPr>
            <p:ph type="title"/>
          </p:nvPr>
        </p:nvSpPr>
        <p:spPr>
          <a:xfrm>
            <a:off x="641174" y="137065"/>
            <a:ext cx="6733133" cy="805369"/>
          </a:xfrm>
          <a:prstGeom prst="rect">
            <a:avLst/>
          </a:prstGeom>
          <a:noFill/>
          <a:ln>
            <a:noFill/>
          </a:ln>
        </p:spPr>
        <p:txBody>
          <a:bodyPr anchorCtr="0" anchor="b" bIns="34275" lIns="68575" spcFirstLastPara="1" rIns="68575" wrap="square" tIns="34275">
            <a:normAutofit/>
          </a:bodyPr>
          <a:lstStyle/>
          <a:p>
            <a:pPr indent="0" lvl="0" marL="0" rtl="0" algn="l">
              <a:lnSpc>
                <a:spcPct val="120000"/>
              </a:lnSpc>
              <a:spcBef>
                <a:spcPts val="0"/>
              </a:spcBef>
              <a:spcAft>
                <a:spcPts val="0"/>
              </a:spcAft>
              <a:buClr>
                <a:schemeClr val="dk1"/>
              </a:buClr>
              <a:buSzPts val="2100"/>
              <a:buFont typeface="Oswald"/>
              <a:buNone/>
            </a:pPr>
            <a:r>
              <a:rPr lang="en" sz="2400"/>
              <a:t>Numerical Techniques </a:t>
            </a:r>
            <a:endParaRPr/>
          </a:p>
        </p:txBody>
      </p:sp>
      <p:sp>
        <p:nvSpPr>
          <p:cNvPr id="383" name="Google Shape;383;p47"/>
          <p:cNvSpPr txBox="1"/>
          <p:nvPr>
            <p:ph idx="1" type="body"/>
          </p:nvPr>
        </p:nvSpPr>
        <p:spPr>
          <a:xfrm>
            <a:off x="6159061" y="695085"/>
            <a:ext cx="2430491" cy="1385338"/>
          </a:xfrm>
          <a:prstGeom prst="rect">
            <a:avLst/>
          </a:prstGeom>
          <a:noFill/>
          <a:ln>
            <a:noFill/>
          </a:ln>
        </p:spPr>
        <p:txBody>
          <a:bodyPr anchorCtr="0" anchor="t" bIns="34275" lIns="68575" spcFirstLastPara="1" rIns="68575" wrap="square" tIns="34275">
            <a:normAutofit/>
          </a:bodyPr>
          <a:lstStyle/>
          <a:p>
            <a:pPr indent="-88900" lvl="0" marL="177800" rtl="0" algn="l">
              <a:lnSpc>
                <a:spcPct val="120000"/>
              </a:lnSpc>
              <a:spcBef>
                <a:spcPts val="0"/>
              </a:spcBef>
              <a:spcAft>
                <a:spcPts val="0"/>
              </a:spcAft>
              <a:buClr>
                <a:schemeClr val="dk1"/>
              </a:buClr>
              <a:buSzPts val="1400"/>
              <a:buNone/>
            </a:pPr>
            <a:r>
              <a:rPr lang="en"/>
              <a:t>1. ensures that the weight updates are correctly scaled</a:t>
            </a:r>
            <a:endParaRPr/>
          </a:p>
          <a:p>
            <a:pPr indent="-88900" lvl="0" marL="177800" rtl="0" algn="l">
              <a:lnSpc>
                <a:spcPct val="120000"/>
              </a:lnSpc>
              <a:spcBef>
                <a:spcPts val="0"/>
              </a:spcBef>
              <a:spcAft>
                <a:spcPts val="0"/>
              </a:spcAft>
              <a:buClr>
                <a:schemeClr val="dk1"/>
              </a:buClr>
              <a:buSzPts val="1400"/>
              <a:buNone/>
            </a:pPr>
            <a:r>
              <a:rPr lang="en"/>
              <a:t>2. prevent underflow or overflow errors</a:t>
            </a:r>
            <a:endParaRPr/>
          </a:p>
        </p:txBody>
      </p:sp>
      <p:grpSp>
        <p:nvGrpSpPr>
          <p:cNvPr id="384" name="Google Shape;384;p47"/>
          <p:cNvGrpSpPr/>
          <p:nvPr/>
        </p:nvGrpSpPr>
        <p:grpSpPr>
          <a:xfrm>
            <a:off x="2472944" y="590550"/>
            <a:ext cx="4198112" cy="3962400"/>
            <a:chOff x="948944" y="50800"/>
            <a:chExt cx="4198112" cy="3962400"/>
          </a:xfrm>
        </p:grpSpPr>
        <p:sp>
          <p:nvSpPr>
            <p:cNvPr id="385" name="Google Shape;385;p47"/>
            <p:cNvSpPr/>
            <p:nvPr/>
          </p:nvSpPr>
          <p:spPr>
            <a:xfrm>
              <a:off x="1828800" y="50800"/>
              <a:ext cx="2438400" cy="2438400"/>
            </a:xfrm>
            <a:prstGeom prst="ellipse">
              <a:avLst/>
            </a:prstGeom>
            <a:solidFill>
              <a:schemeClr val="accent1">
                <a:alpha val="4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7"/>
            <p:cNvSpPr txBox="1"/>
            <p:nvPr/>
          </p:nvSpPr>
          <p:spPr>
            <a:xfrm>
              <a:off x="2153920" y="477520"/>
              <a:ext cx="1788160" cy="10972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Exponentiation of Weight Updates </a:t>
              </a:r>
              <a:endParaRPr/>
            </a:p>
          </p:txBody>
        </p:sp>
        <p:sp>
          <p:nvSpPr>
            <p:cNvPr id="387" name="Google Shape;387;p47"/>
            <p:cNvSpPr/>
            <p:nvPr/>
          </p:nvSpPr>
          <p:spPr>
            <a:xfrm>
              <a:off x="2708656" y="1574800"/>
              <a:ext cx="2438400" cy="2438400"/>
            </a:xfrm>
            <a:prstGeom prst="ellipse">
              <a:avLst/>
            </a:prstGeom>
            <a:solidFill>
              <a:schemeClr val="accent1">
                <a:alpha val="4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7"/>
            <p:cNvSpPr txBox="1"/>
            <p:nvPr/>
          </p:nvSpPr>
          <p:spPr>
            <a:xfrm>
              <a:off x="3454400" y="2204720"/>
              <a:ext cx="1463040" cy="13411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rial"/>
                <a:buNone/>
              </a:pPr>
              <a:r>
                <a:rPr b="0" i="0" lang="en" sz="1800" u="none" cap="none" strike="noStrike">
                  <a:solidFill>
                    <a:schemeClr val="dk1"/>
                  </a:solidFill>
                  <a:latin typeface="Arial"/>
                  <a:ea typeface="Arial"/>
                  <a:cs typeface="Arial"/>
                  <a:sym typeface="Arial"/>
                </a:rPr>
                <a:t>Normalization of Weights</a:t>
              </a:r>
              <a:endParaRPr b="0" i="0" sz="1800" u="none" cap="none" strike="noStrike">
                <a:solidFill>
                  <a:schemeClr val="dk1"/>
                </a:solidFill>
                <a:latin typeface="Arial"/>
                <a:ea typeface="Arial"/>
                <a:cs typeface="Arial"/>
                <a:sym typeface="Arial"/>
              </a:endParaRPr>
            </a:p>
          </p:txBody>
        </p:sp>
        <p:sp>
          <p:nvSpPr>
            <p:cNvPr id="389" name="Google Shape;389;p47"/>
            <p:cNvSpPr/>
            <p:nvPr/>
          </p:nvSpPr>
          <p:spPr>
            <a:xfrm>
              <a:off x="948944" y="1574800"/>
              <a:ext cx="2438400" cy="2438400"/>
            </a:xfrm>
            <a:prstGeom prst="ellipse">
              <a:avLst/>
            </a:prstGeom>
            <a:solidFill>
              <a:schemeClr val="accent1">
                <a:alpha val="4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7"/>
            <p:cNvSpPr txBox="1"/>
            <p:nvPr/>
          </p:nvSpPr>
          <p:spPr>
            <a:xfrm>
              <a:off x="1178560" y="2204720"/>
              <a:ext cx="1463040" cy="134112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Arial"/>
                <a:buNone/>
              </a:pPr>
              <a:r>
                <a:rPr b="0" i="0" lang="en" sz="1800" u="none" cap="none" strike="noStrike">
                  <a:solidFill>
                    <a:schemeClr val="dk1"/>
                  </a:solidFill>
                  <a:latin typeface="Arial"/>
                  <a:ea typeface="Arial"/>
                  <a:cs typeface="Arial"/>
                  <a:sym typeface="Arial"/>
                </a:rPr>
                <a:t>Logarithm of Alpha Computation</a:t>
              </a:r>
              <a:endParaRPr/>
            </a:p>
          </p:txBody>
        </p:sp>
      </p:grpSp>
      <p:sp>
        <p:nvSpPr>
          <p:cNvPr id="391" name="Google Shape;391;p47"/>
          <p:cNvSpPr txBox="1"/>
          <p:nvPr/>
        </p:nvSpPr>
        <p:spPr>
          <a:xfrm>
            <a:off x="6598540" y="3065999"/>
            <a:ext cx="2430491" cy="1385338"/>
          </a:xfrm>
          <a:prstGeom prst="rect">
            <a:avLst/>
          </a:prstGeom>
          <a:noFill/>
          <a:ln>
            <a:noFill/>
          </a:ln>
        </p:spPr>
        <p:txBody>
          <a:bodyPr anchorCtr="0" anchor="t" bIns="34275" lIns="68575" spcFirstLastPara="1" rIns="68575" wrap="square" tIns="34275">
            <a:normAutofit/>
          </a:bodyPr>
          <a:lstStyle/>
          <a:p>
            <a:pPr indent="-342900" lvl="0" marL="431800" marR="0" rtl="0" algn="l">
              <a:lnSpc>
                <a:spcPct val="12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Oswald Light"/>
                <a:ea typeface="Oswald Light"/>
                <a:cs typeface="Oswald Light"/>
                <a:sym typeface="Oswald Light"/>
              </a:rPr>
              <a:t>after updating the weights, they are normalized </a:t>
            </a:r>
            <a:endParaRPr/>
          </a:p>
          <a:p>
            <a:pPr indent="-342900" lvl="0" marL="431800" marR="0" rtl="0" algn="l">
              <a:lnSpc>
                <a:spcPct val="120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Oswald Light"/>
                <a:ea typeface="Oswald Light"/>
                <a:cs typeface="Oswald Light"/>
                <a:sym typeface="Oswald Light"/>
              </a:rPr>
              <a:t>prevent the weights from growing too large, which could lead to numerical instability</a:t>
            </a:r>
            <a:endParaRPr/>
          </a:p>
        </p:txBody>
      </p:sp>
      <p:sp>
        <p:nvSpPr>
          <p:cNvPr id="392" name="Google Shape;392;p47"/>
          <p:cNvSpPr txBox="1"/>
          <p:nvPr/>
        </p:nvSpPr>
        <p:spPr>
          <a:xfrm>
            <a:off x="125236" y="2080423"/>
            <a:ext cx="2430491" cy="2140542"/>
          </a:xfrm>
          <a:prstGeom prst="rect">
            <a:avLst/>
          </a:prstGeom>
          <a:noFill/>
          <a:ln>
            <a:noFill/>
          </a:ln>
        </p:spPr>
        <p:txBody>
          <a:bodyPr anchorCtr="0" anchor="t" bIns="34275" lIns="68575" spcFirstLastPara="1" rIns="68575" wrap="square" tIns="34275">
            <a:normAutofit/>
          </a:bodyPr>
          <a:lstStyle/>
          <a:p>
            <a:pPr indent="-317500" lvl="0" marL="457200" marR="0" rtl="0" algn="l">
              <a:lnSpc>
                <a:spcPct val="120000"/>
              </a:lnSpc>
              <a:spcBef>
                <a:spcPts val="800"/>
              </a:spcBef>
              <a:spcAft>
                <a:spcPts val="0"/>
              </a:spcAft>
              <a:buClr>
                <a:schemeClr val="dk1"/>
              </a:buClr>
              <a:buSzPts val="1400"/>
              <a:buFont typeface="Arial"/>
              <a:buChar char="•"/>
            </a:pPr>
            <a:r>
              <a:rPr b="0" i="0" lang="en" sz="1400" u="none" cap="none" strike="noStrike">
                <a:solidFill>
                  <a:schemeClr val="dk1"/>
                </a:solidFill>
                <a:latin typeface="Oswald Light"/>
                <a:ea typeface="Oswald Light"/>
                <a:cs typeface="Oswald Light"/>
                <a:sym typeface="Oswald Light"/>
              </a:rPr>
              <a:t>ensures weak classifiers with low error receive higher weights</a:t>
            </a:r>
            <a:endParaRPr/>
          </a:p>
          <a:p>
            <a:pPr indent="-317500" lvl="0" marL="457200" marR="0" rtl="0" algn="l">
              <a:lnSpc>
                <a:spcPct val="120000"/>
              </a:lnSpc>
              <a:spcBef>
                <a:spcPts val="800"/>
              </a:spcBef>
              <a:spcAft>
                <a:spcPts val="0"/>
              </a:spcAft>
              <a:buClr>
                <a:schemeClr val="dk1"/>
              </a:buClr>
              <a:buSzPts val="1400"/>
              <a:buFont typeface="Arial"/>
              <a:buChar char="•"/>
            </a:pPr>
            <a:r>
              <a:rPr b="0" i="0" lang="en" sz="1400" u="none" cap="none" strike="noStrike">
                <a:solidFill>
                  <a:schemeClr val="dk1"/>
                </a:solidFill>
                <a:latin typeface="Oswald Light"/>
                <a:ea typeface="Oswald Light"/>
                <a:cs typeface="Oswald Light"/>
                <a:sym typeface="Oswald Light"/>
              </a:rPr>
              <a:t>introduces stability, by avoiding extremely large or small values of alpha​</a:t>
            </a:r>
            <a:endParaRPr/>
          </a:p>
        </p:txBody>
      </p:sp>
      <p:pic>
        <p:nvPicPr>
          <p:cNvPr descr="A close-up of a number&#10;&#10;Description automatically generated" id="393" name="Google Shape;393;p47"/>
          <p:cNvPicPr preferRelativeResize="0"/>
          <p:nvPr/>
        </p:nvPicPr>
        <p:blipFill rotWithShape="1">
          <a:blip r:embed="rId3">
            <a:alphaModFix/>
          </a:blip>
          <a:srcRect b="0" l="0" r="0" t="0"/>
          <a:stretch/>
        </p:blipFill>
        <p:spPr>
          <a:xfrm>
            <a:off x="6305062" y="1869013"/>
            <a:ext cx="2232838" cy="416976"/>
          </a:xfrm>
          <a:prstGeom prst="rect">
            <a:avLst/>
          </a:prstGeom>
          <a:noFill/>
          <a:ln>
            <a:noFill/>
          </a:ln>
        </p:spPr>
      </p:pic>
      <p:pic>
        <p:nvPicPr>
          <p:cNvPr descr="A mathematical equation with numbers&#10;&#10;Description automatically generated" id="394" name="Google Shape;394;p47"/>
          <p:cNvPicPr preferRelativeResize="0"/>
          <p:nvPr/>
        </p:nvPicPr>
        <p:blipFill rotWithShape="1">
          <a:blip r:embed="rId4">
            <a:alphaModFix/>
          </a:blip>
          <a:srcRect b="0" l="0" r="0" t="0"/>
          <a:stretch/>
        </p:blipFill>
        <p:spPr>
          <a:xfrm>
            <a:off x="554448" y="1254853"/>
            <a:ext cx="1790235" cy="62422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8"/>
          <p:cNvSpPr txBox="1"/>
          <p:nvPr>
            <p:ph type="title"/>
          </p:nvPr>
        </p:nvSpPr>
        <p:spPr>
          <a:xfrm>
            <a:off x="763214" y="443586"/>
            <a:ext cx="6284506" cy="505414"/>
          </a:xfrm>
          <a:prstGeom prst="rect">
            <a:avLst/>
          </a:prstGeom>
          <a:noFill/>
          <a:ln>
            <a:noFill/>
          </a:ln>
        </p:spPr>
        <p:txBody>
          <a:bodyPr anchorCtr="0" anchor="b" bIns="34275" lIns="68575" spcFirstLastPara="1" rIns="68575" wrap="square" tIns="34275">
            <a:normAutofit fontScale="90000"/>
          </a:bodyPr>
          <a:lstStyle/>
          <a:p>
            <a:pPr indent="0" lvl="0" marL="0" rtl="0" algn="l">
              <a:lnSpc>
                <a:spcPct val="120000"/>
              </a:lnSpc>
              <a:spcBef>
                <a:spcPts val="0"/>
              </a:spcBef>
              <a:spcAft>
                <a:spcPts val="0"/>
              </a:spcAft>
              <a:buClr>
                <a:schemeClr val="dk1"/>
              </a:buClr>
              <a:buSzPct val="97222"/>
              <a:buFont typeface="Oswald"/>
              <a:buNone/>
            </a:pPr>
            <a:br>
              <a:rPr lang="en" sz="2400"/>
            </a:br>
            <a:r>
              <a:rPr lang="en" sz="2400"/>
              <a:t>Previous Work We Reproduced </a:t>
            </a:r>
            <a:endParaRPr/>
          </a:p>
        </p:txBody>
      </p:sp>
      <p:grpSp>
        <p:nvGrpSpPr>
          <p:cNvPr id="400" name="Google Shape;400;p48"/>
          <p:cNvGrpSpPr/>
          <p:nvPr/>
        </p:nvGrpSpPr>
        <p:grpSpPr>
          <a:xfrm>
            <a:off x="655438" y="1113296"/>
            <a:ext cx="7795712" cy="562318"/>
            <a:chOff x="700" y="0"/>
            <a:chExt cx="7795712" cy="562318"/>
          </a:xfrm>
        </p:grpSpPr>
        <p:sp>
          <p:nvSpPr>
            <p:cNvPr id="401" name="Google Shape;401;p48"/>
            <p:cNvSpPr/>
            <p:nvPr/>
          </p:nvSpPr>
          <p:spPr>
            <a:xfrm>
              <a:off x="700" y="0"/>
              <a:ext cx="1206922" cy="562318"/>
            </a:xfrm>
            <a:prstGeom prst="homePlate">
              <a:avLst>
                <a:gd fmla="val 50000" name="adj"/>
              </a:avLst>
            </a:prstGeom>
            <a:solidFill>
              <a:srgbClr val="E6B6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8"/>
            <p:cNvSpPr txBox="1"/>
            <p:nvPr/>
          </p:nvSpPr>
          <p:spPr>
            <a:xfrm>
              <a:off x="700" y="0"/>
              <a:ext cx="1066343" cy="562318"/>
            </a:xfrm>
            <a:prstGeom prst="rect">
              <a:avLst/>
            </a:prstGeom>
            <a:noFill/>
            <a:ln>
              <a:noFill/>
            </a:ln>
          </p:spPr>
          <p:txBody>
            <a:bodyPr anchorCtr="0" anchor="ctr" bIns="37325" lIns="74675"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Target Variable </a:t>
              </a:r>
              <a:endParaRPr/>
            </a:p>
          </p:txBody>
        </p:sp>
        <p:sp>
          <p:nvSpPr>
            <p:cNvPr id="403" name="Google Shape;403;p48"/>
            <p:cNvSpPr/>
            <p:nvPr/>
          </p:nvSpPr>
          <p:spPr>
            <a:xfrm>
              <a:off x="868813" y="0"/>
              <a:ext cx="4600703" cy="562318"/>
            </a:xfrm>
            <a:prstGeom prst="chevron">
              <a:avLst>
                <a:gd fmla="val 50000" name="adj"/>
              </a:avLst>
            </a:prstGeom>
            <a:solidFill>
              <a:srgbClr val="E6B6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8"/>
            <p:cNvSpPr txBox="1"/>
            <p:nvPr/>
          </p:nvSpPr>
          <p:spPr>
            <a:xfrm>
              <a:off x="1149972" y="0"/>
              <a:ext cx="4038385" cy="562318"/>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Y: which online shoppers will end with shopping</a:t>
              </a:r>
              <a:endParaRPr/>
            </a:p>
          </p:txBody>
        </p:sp>
        <p:sp>
          <p:nvSpPr>
            <p:cNvPr id="405" name="Google Shape;405;p48"/>
            <p:cNvSpPr/>
            <p:nvPr/>
          </p:nvSpPr>
          <p:spPr>
            <a:xfrm>
              <a:off x="5130708" y="0"/>
              <a:ext cx="1309767" cy="562318"/>
            </a:xfrm>
            <a:prstGeom prst="chevron">
              <a:avLst>
                <a:gd fmla="val 50000" name="adj"/>
              </a:avLst>
            </a:prstGeom>
            <a:solidFill>
              <a:srgbClr val="E6B6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8"/>
            <p:cNvSpPr txBox="1"/>
            <p:nvPr/>
          </p:nvSpPr>
          <p:spPr>
            <a:xfrm>
              <a:off x="5411867" y="0"/>
              <a:ext cx="747449" cy="562318"/>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 -1}</a:t>
              </a:r>
              <a:endParaRPr/>
            </a:p>
          </p:txBody>
        </p:sp>
        <p:sp>
          <p:nvSpPr>
            <p:cNvPr id="407" name="Google Shape;407;p48"/>
            <p:cNvSpPr/>
            <p:nvPr/>
          </p:nvSpPr>
          <p:spPr>
            <a:xfrm>
              <a:off x="6102368" y="0"/>
              <a:ext cx="1694044" cy="562318"/>
            </a:xfrm>
            <a:prstGeom prst="chevron">
              <a:avLst>
                <a:gd fmla="val 50000" name="adj"/>
              </a:avLst>
            </a:prstGeom>
            <a:solidFill>
              <a:srgbClr val="E6B6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8"/>
            <p:cNvSpPr txBox="1"/>
            <p:nvPr/>
          </p:nvSpPr>
          <p:spPr>
            <a:xfrm>
              <a:off x="6383527" y="0"/>
              <a:ext cx="1131726" cy="562318"/>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Binary Classification</a:t>
              </a:r>
              <a:endParaRPr/>
            </a:p>
          </p:txBody>
        </p:sp>
      </p:grpSp>
      <p:grpSp>
        <p:nvGrpSpPr>
          <p:cNvPr id="409" name="Google Shape;409;p48"/>
          <p:cNvGrpSpPr/>
          <p:nvPr/>
        </p:nvGrpSpPr>
        <p:grpSpPr>
          <a:xfrm>
            <a:off x="655692" y="1891571"/>
            <a:ext cx="7794505" cy="564873"/>
            <a:chOff x="953" y="0"/>
            <a:chExt cx="7794505" cy="564873"/>
          </a:xfrm>
        </p:grpSpPr>
        <p:sp>
          <p:nvSpPr>
            <p:cNvPr id="410" name="Google Shape;410;p48"/>
            <p:cNvSpPr/>
            <p:nvPr/>
          </p:nvSpPr>
          <p:spPr>
            <a:xfrm>
              <a:off x="953" y="0"/>
              <a:ext cx="1622935" cy="564873"/>
            </a:xfrm>
            <a:prstGeom prst="homePlate">
              <a:avLst>
                <a:gd fmla="val 50000" name="adj"/>
              </a:avLst>
            </a:prstGeom>
            <a:solidFill>
              <a:srgbClr val="E1A5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8"/>
            <p:cNvSpPr txBox="1"/>
            <p:nvPr/>
          </p:nvSpPr>
          <p:spPr>
            <a:xfrm>
              <a:off x="953" y="0"/>
              <a:ext cx="1481717" cy="564873"/>
            </a:xfrm>
            <a:prstGeom prst="rect">
              <a:avLst/>
            </a:prstGeom>
            <a:noFill/>
            <a:ln>
              <a:noFill/>
            </a:ln>
          </p:spPr>
          <p:txBody>
            <a:bodyPr anchorCtr="0" anchor="ctr" bIns="37325" lIns="74675"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Feature</a:t>
              </a:r>
              <a:endParaRPr b="0" i="0" sz="1400" u="none" cap="none" strike="noStrike">
                <a:solidFill>
                  <a:schemeClr val="dk1"/>
                </a:solidFill>
                <a:latin typeface="Arial"/>
                <a:ea typeface="Arial"/>
                <a:cs typeface="Arial"/>
                <a:sym typeface="Arial"/>
              </a:endParaRPr>
            </a:p>
          </p:txBody>
        </p:sp>
        <p:sp>
          <p:nvSpPr>
            <p:cNvPr id="412" name="Google Shape;412;p48"/>
            <p:cNvSpPr/>
            <p:nvPr/>
          </p:nvSpPr>
          <p:spPr>
            <a:xfrm>
              <a:off x="1258141" y="0"/>
              <a:ext cx="3996937" cy="564873"/>
            </a:xfrm>
            <a:prstGeom prst="chevron">
              <a:avLst>
                <a:gd fmla="val 50000" name="adj"/>
              </a:avLst>
            </a:prstGeom>
            <a:solidFill>
              <a:srgbClr val="E1A5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8"/>
            <p:cNvSpPr txBox="1"/>
            <p:nvPr/>
          </p:nvSpPr>
          <p:spPr>
            <a:xfrm>
              <a:off x="1540578" y="0"/>
              <a:ext cx="3432064" cy="564873"/>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X: URL information of the pages visited</a:t>
              </a:r>
              <a:endParaRPr/>
            </a:p>
          </p:txBody>
        </p:sp>
        <p:sp>
          <p:nvSpPr>
            <p:cNvPr id="414" name="Google Shape;414;p48"/>
            <p:cNvSpPr/>
            <p:nvPr/>
          </p:nvSpPr>
          <p:spPr>
            <a:xfrm>
              <a:off x="4956151" y="0"/>
              <a:ext cx="1661686" cy="564873"/>
            </a:xfrm>
            <a:prstGeom prst="chevron">
              <a:avLst>
                <a:gd fmla="val 50000" name="adj"/>
              </a:avLst>
            </a:prstGeom>
            <a:solidFill>
              <a:srgbClr val="E1A5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8"/>
            <p:cNvSpPr txBox="1"/>
            <p:nvPr/>
          </p:nvSpPr>
          <p:spPr>
            <a:xfrm>
              <a:off x="5238588" y="0"/>
              <a:ext cx="1096813" cy="564873"/>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10 continuous</a:t>
              </a:r>
              <a:endParaRPr/>
            </a:p>
          </p:txBody>
        </p:sp>
        <p:sp>
          <p:nvSpPr>
            <p:cNvPr id="416" name="Google Shape;416;p48"/>
            <p:cNvSpPr/>
            <p:nvPr/>
          </p:nvSpPr>
          <p:spPr>
            <a:xfrm>
              <a:off x="6285501" y="0"/>
              <a:ext cx="1509957" cy="564873"/>
            </a:xfrm>
            <a:prstGeom prst="chevron">
              <a:avLst>
                <a:gd fmla="val 50000" name="adj"/>
              </a:avLst>
            </a:prstGeom>
            <a:solidFill>
              <a:srgbClr val="E1A5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8"/>
            <p:cNvSpPr txBox="1"/>
            <p:nvPr/>
          </p:nvSpPr>
          <p:spPr>
            <a:xfrm>
              <a:off x="6567938" y="0"/>
              <a:ext cx="945084" cy="564873"/>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7 categorical</a:t>
              </a:r>
              <a:endParaRPr/>
            </a:p>
          </p:txBody>
        </p:sp>
      </p:grpSp>
      <p:grpSp>
        <p:nvGrpSpPr>
          <p:cNvPr id="418" name="Google Shape;418;p48"/>
          <p:cNvGrpSpPr/>
          <p:nvPr/>
        </p:nvGrpSpPr>
        <p:grpSpPr>
          <a:xfrm>
            <a:off x="683315" y="2631756"/>
            <a:ext cx="7773947" cy="497947"/>
            <a:chOff x="0" y="0"/>
            <a:chExt cx="7773947" cy="497947"/>
          </a:xfrm>
        </p:grpSpPr>
        <p:sp>
          <p:nvSpPr>
            <p:cNvPr id="419" name="Google Shape;419;p48"/>
            <p:cNvSpPr/>
            <p:nvPr/>
          </p:nvSpPr>
          <p:spPr>
            <a:xfrm>
              <a:off x="0" y="0"/>
              <a:ext cx="2988665" cy="497947"/>
            </a:xfrm>
            <a:prstGeom prst="homePlate">
              <a:avLst>
                <a:gd fmla="val 50000" name="adj"/>
              </a:avLst>
            </a:prstGeom>
            <a:solidFill>
              <a:srgbClr val="E6B6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8"/>
            <p:cNvSpPr txBox="1"/>
            <p:nvPr/>
          </p:nvSpPr>
          <p:spPr>
            <a:xfrm>
              <a:off x="0" y="0"/>
              <a:ext cx="2864178" cy="497947"/>
            </a:xfrm>
            <a:prstGeom prst="rect">
              <a:avLst/>
            </a:prstGeom>
            <a:noFill/>
            <a:ln>
              <a:noFill/>
            </a:ln>
          </p:spPr>
          <p:txBody>
            <a:bodyPr anchorCtr="0" anchor="ctr" bIns="37325" lIns="74675"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Preprocess</a:t>
              </a:r>
              <a:endParaRPr/>
            </a:p>
          </p:txBody>
        </p:sp>
        <p:sp>
          <p:nvSpPr>
            <p:cNvPr id="421" name="Google Shape;421;p48"/>
            <p:cNvSpPr/>
            <p:nvPr/>
          </p:nvSpPr>
          <p:spPr>
            <a:xfrm>
              <a:off x="2394343" y="0"/>
              <a:ext cx="2988665" cy="497947"/>
            </a:xfrm>
            <a:prstGeom prst="chevron">
              <a:avLst>
                <a:gd fmla="val 50000" name="adj"/>
              </a:avLst>
            </a:prstGeom>
            <a:solidFill>
              <a:srgbClr val="E6B6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8"/>
            <p:cNvSpPr txBox="1"/>
            <p:nvPr/>
          </p:nvSpPr>
          <p:spPr>
            <a:xfrm>
              <a:off x="2643317" y="0"/>
              <a:ext cx="2490718" cy="497947"/>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 One Hot Encoder </a:t>
              </a:r>
              <a:endParaRPr/>
            </a:p>
          </p:txBody>
        </p:sp>
        <p:sp>
          <p:nvSpPr>
            <p:cNvPr id="423" name="Google Shape;423;p48"/>
            <p:cNvSpPr/>
            <p:nvPr/>
          </p:nvSpPr>
          <p:spPr>
            <a:xfrm>
              <a:off x="4785282" y="0"/>
              <a:ext cx="2988665" cy="497947"/>
            </a:xfrm>
            <a:prstGeom prst="chevron">
              <a:avLst>
                <a:gd fmla="val 50000" name="adj"/>
              </a:avLst>
            </a:prstGeom>
            <a:solidFill>
              <a:srgbClr val="E6B6C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8"/>
            <p:cNvSpPr txBox="1"/>
            <p:nvPr/>
          </p:nvSpPr>
          <p:spPr>
            <a:xfrm>
              <a:off x="5034256" y="0"/>
              <a:ext cx="2490718" cy="497947"/>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Standard Scaler </a:t>
              </a:r>
              <a:endParaRPr/>
            </a:p>
          </p:txBody>
        </p:sp>
      </p:grpSp>
      <p:grpSp>
        <p:nvGrpSpPr>
          <p:cNvPr id="425" name="Google Shape;425;p48"/>
          <p:cNvGrpSpPr/>
          <p:nvPr/>
        </p:nvGrpSpPr>
        <p:grpSpPr>
          <a:xfrm>
            <a:off x="665212" y="3305015"/>
            <a:ext cx="7775466" cy="497947"/>
            <a:chOff x="949" y="0"/>
            <a:chExt cx="7775466" cy="497947"/>
          </a:xfrm>
        </p:grpSpPr>
        <p:sp>
          <p:nvSpPr>
            <p:cNvPr id="426" name="Google Shape;426;p48"/>
            <p:cNvSpPr/>
            <p:nvPr/>
          </p:nvSpPr>
          <p:spPr>
            <a:xfrm>
              <a:off x="949" y="0"/>
              <a:ext cx="1851301" cy="497947"/>
            </a:xfrm>
            <a:prstGeom prst="homePlate">
              <a:avLst>
                <a:gd fmla="val 50000" name="adj"/>
              </a:avLst>
            </a:prstGeom>
            <a:solidFill>
              <a:srgbClr val="E1A5CA"/>
            </a:solid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8"/>
            <p:cNvSpPr txBox="1"/>
            <p:nvPr/>
          </p:nvSpPr>
          <p:spPr>
            <a:xfrm>
              <a:off x="949" y="0"/>
              <a:ext cx="1726814" cy="497947"/>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Imbalance</a:t>
              </a:r>
              <a:endParaRPr/>
            </a:p>
          </p:txBody>
        </p:sp>
        <p:sp>
          <p:nvSpPr>
            <p:cNvPr id="428" name="Google Shape;428;p48"/>
            <p:cNvSpPr/>
            <p:nvPr/>
          </p:nvSpPr>
          <p:spPr>
            <a:xfrm>
              <a:off x="1464721" y="0"/>
              <a:ext cx="1851301" cy="497947"/>
            </a:xfrm>
            <a:prstGeom prst="chevron">
              <a:avLst>
                <a:gd fmla="val 50000" name="adj"/>
              </a:avLst>
            </a:prstGeom>
            <a:solidFill>
              <a:srgbClr val="E1A5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8"/>
            <p:cNvSpPr txBox="1"/>
            <p:nvPr/>
          </p:nvSpPr>
          <p:spPr>
            <a:xfrm>
              <a:off x="1713695" y="0"/>
              <a:ext cx="1353354" cy="497947"/>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Stratified Split</a:t>
              </a:r>
              <a:endParaRPr/>
            </a:p>
          </p:txBody>
        </p:sp>
        <p:sp>
          <p:nvSpPr>
            <p:cNvPr id="430" name="Google Shape;430;p48"/>
            <p:cNvSpPr/>
            <p:nvPr/>
          </p:nvSpPr>
          <p:spPr>
            <a:xfrm>
              <a:off x="2963031" y="0"/>
              <a:ext cx="1851301" cy="497947"/>
            </a:xfrm>
            <a:prstGeom prst="chevron">
              <a:avLst>
                <a:gd fmla="val 50000" name="adj"/>
              </a:avLst>
            </a:prstGeom>
            <a:solidFill>
              <a:srgbClr val="E1A5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8"/>
            <p:cNvSpPr txBox="1"/>
            <p:nvPr/>
          </p:nvSpPr>
          <p:spPr>
            <a:xfrm>
              <a:off x="3212005" y="0"/>
              <a:ext cx="1353354" cy="497947"/>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60% Train</a:t>
              </a:r>
              <a:endParaRPr/>
            </a:p>
          </p:txBody>
        </p:sp>
        <p:sp>
          <p:nvSpPr>
            <p:cNvPr id="432" name="Google Shape;432;p48"/>
            <p:cNvSpPr/>
            <p:nvPr/>
          </p:nvSpPr>
          <p:spPr>
            <a:xfrm>
              <a:off x="4444072" y="0"/>
              <a:ext cx="1851301" cy="497947"/>
            </a:xfrm>
            <a:prstGeom prst="chevron">
              <a:avLst>
                <a:gd fmla="val 50000" name="adj"/>
              </a:avLst>
            </a:prstGeom>
            <a:solidFill>
              <a:srgbClr val="E1A5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8"/>
            <p:cNvSpPr txBox="1"/>
            <p:nvPr/>
          </p:nvSpPr>
          <p:spPr>
            <a:xfrm>
              <a:off x="4693046" y="0"/>
              <a:ext cx="1353354" cy="497947"/>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20% Validation</a:t>
              </a:r>
              <a:endParaRPr/>
            </a:p>
          </p:txBody>
        </p:sp>
        <p:sp>
          <p:nvSpPr>
            <p:cNvPr id="434" name="Google Shape;434;p48"/>
            <p:cNvSpPr/>
            <p:nvPr/>
          </p:nvSpPr>
          <p:spPr>
            <a:xfrm>
              <a:off x="5925114" y="0"/>
              <a:ext cx="1851301" cy="497947"/>
            </a:xfrm>
            <a:prstGeom prst="chevron">
              <a:avLst>
                <a:gd fmla="val 50000" name="adj"/>
              </a:avLst>
            </a:prstGeom>
            <a:solidFill>
              <a:srgbClr val="E1A5C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8"/>
            <p:cNvSpPr txBox="1"/>
            <p:nvPr/>
          </p:nvSpPr>
          <p:spPr>
            <a:xfrm>
              <a:off x="6174088" y="0"/>
              <a:ext cx="1353354" cy="497947"/>
            </a:xfrm>
            <a:prstGeom prst="rect">
              <a:avLst/>
            </a:prstGeom>
            <a:noFill/>
            <a:ln>
              <a:noFill/>
            </a:ln>
          </p:spPr>
          <p:txBody>
            <a:bodyPr anchorCtr="0" anchor="ctr" bIns="37325" lIns="56000" spcFirstLastPara="1" rIns="18650" wrap="square" tIns="37325">
              <a:noAutofit/>
            </a:bodyPr>
            <a:lstStyle/>
            <a:p>
              <a:pPr indent="0" lvl="0" marL="0" marR="0" rtl="0" algn="ctr">
                <a:lnSpc>
                  <a:spcPct val="9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20% Test</a:t>
              </a:r>
              <a:endParaRPr/>
            </a:p>
          </p:txBody>
        </p:sp>
      </p:grpSp>
      <p:grpSp>
        <p:nvGrpSpPr>
          <p:cNvPr id="436" name="Google Shape;436;p48"/>
          <p:cNvGrpSpPr/>
          <p:nvPr/>
        </p:nvGrpSpPr>
        <p:grpSpPr>
          <a:xfrm>
            <a:off x="673790" y="3978274"/>
            <a:ext cx="7777297" cy="497947"/>
            <a:chOff x="0" y="0"/>
            <a:chExt cx="7777297" cy="497947"/>
          </a:xfrm>
        </p:grpSpPr>
        <p:sp>
          <p:nvSpPr>
            <p:cNvPr id="437" name="Google Shape;437;p48"/>
            <p:cNvSpPr/>
            <p:nvPr/>
          </p:nvSpPr>
          <p:spPr>
            <a:xfrm>
              <a:off x="0" y="0"/>
              <a:ext cx="2407747" cy="497947"/>
            </a:xfrm>
            <a:prstGeom prst="homePlate">
              <a:avLst>
                <a:gd fmla="val 50000" name="adj"/>
              </a:avLst>
            </a:pr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8"/>
            <p:cNvSpPr txBox="1"/>
            <p:nvPr/>
          </p:nvSpPr>
          <p:spPr>
            <a:xfrm>
              <a:off x="0" y="0"/>
              <a:ext cx="2283260" cy="497947"/>
            </a:xfrm>
            <a:prstGeom prst="rect">
              <a:avLst/>
            </a:prstGeom>
            <a:noFill/>
            <a:ln>
              <a:noFill/>
            </a:ln>
          </p:spPr>
          <p:txBody>
            <a:bodyPr anchorCtr="0" anchor="ctr" bIns="32000" lIns="64000" spcFirstLastPara="1" rIns="16000" wrap="square" tIns="320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Main Function to Combine All</a:t>
              </a:r>
              <a:endParaRPr/>
            </a:p>
          </p:txBody>
        </p:sp>
        <p:sp>
          <p:nvSpPr>
            <p:cNvPr id="439" name="Google Shape;439;p48"/>
            <p:cNvSpPr/>
            <p:nvPr/>
          </p:nvSpPr>
          <p:spPr>
            <a:xfrm>
              <a:off x="2055400" y="0"/>
              <a:ext cx="1625305" cy="497947"/>
            </a:xfrm>
            <a:prstGeom prst="chevron">
              <a:avLst>
                <a:gd fmla="val 50000" name="adj"/>
              </a:avLst>
            </a:pr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8"/>
            <p:cNvSpPr txBox="1"/>
            <p:nvPr/>
          </p:nvSpPr>
          <p:spPr>
            <a:xfrm>
              <a:off x="2304374" y="0"/>
              <a:ext cx="1127358" cy="497947"/>
            </a:xfrm>
            <a:prstGeom prst="rect">
              <a:avLst/>
            </a:prstGeom>
            <a:noFill/>
            <a:ln>
              <a:noFill/>
            </a:ln>
          </p:spPr>
          <p:txBody>
            <a:bodyPr anchorCtr="0" anchor="ctr" bIns="32000" lIns="48000" spcFirstLastPara="1" rIns="16000" wrap="square" tIns="320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Preprocess</a:t>
              </a:r>
              <a:endParaRPr/>
            </a:p>
            <a:p>
              <a:pPr indent="0" lvl="0" marL="0" marR="0" rtl="0" algn="ctr">
                <a:lnSpc>
                  <a:spcPct val="90000"/>
                </a:lnSpc>
                <a:spcBef>
                  <a:spcPts val="42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  Split</a:t>
              </a:r>
              <a:endParaRPr/>
            </a:p>
          </p:txBody>
        </p:sp>
        <p:sp>
          <p:nvSpPr>
            <p:cNvPr id="441" name="Google Shape;441;p48"/>
            <p:cNvSpPr/>
            <p:nvPr/>
          </p:nvSpPr>
          <p:spPr>
            <a:xfrm>
              <a:off x="3379365" y="0"/>
              <a:ext cx="1405946" cy="497947"/>
            </a:xfrm>
            <a:prstGeom prst="chevron">
              <a:avLst>
                <a:gd fmla="val 50000" name="adj"/>
              </a:avLst>
            </a:pr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48"/>
            <p:cNvSpPr txBox="1"/>
            <p:nvPr/>
          </p:nvSpPr>
          <p:spPr>
            <a:xfrm>
              <a:off x="3628339" y="0"/>
              <a:ext cx="907999" cy="497947"/>
            </a:xfrm>
            <a:prstGeom prst="rect">
              <a:avLst/>
            </a:prstGeom>
            <a:noFill/>
            <a:ln>
              <a:noFill/>
            </a:ln>
          </p:spPr>
          <p:txBody>
            <a:bodyPr anchorCtr="0" anchor="ctr" bIns="32000" lIns="48000" spcFirstLastPara="1" rIns="16000" wrap="square" tIns="320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Initialize Function</a:t>
              </a:r>
              <a:endParaRPr/>
            </a:p>
          </p:txBody>
        </p:sp>
        <p:sp>
          <p:nvSpPr>
            <p:cNvPr id="443" name="Google Shape;443;p48"/>
            <p:cNvSpPr/>
            <p:nvPr/>
          </p:nvSpPr>
          <p:spPr>
            <a:xfrm>
              <a:off x="4381828" y="0"/>
              <a:ext cx="1762058" cy="497947"/>
            </a:xfrm>
            <a:prstGeom prst="chevron">
              <a:avLst>
                <a:gd fmla="val 50000" name="adj"/>
              </a:avLst>
            </a:pr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8"/>
            <p:cNvSpPr txBox="1"/>
            <p:nvPr/>
          </p:nvSpPr>
          <p:spPr>
            <a:xfrm>
              <a:off x="4630802" y="0"/>
              <a:ext cx="1264111" cy="497947"/>
            </a:xfrm>
            <a:prstGeom prst="rect">
              <a:avLst/>
            </a:prstGeom>
            <a:noFill/>
            <a:ln>
              <a:noFill/>
            </a:ln>
          </p:spPr>
          <p:txBody>
            <a:bodyPr anchorCtr="0" anchor="ctr" bIns="32000" lIns="48000" spcFirstLastPara="1" rIns="16000" wrap="square" tIns="320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Weak Classifier</a:t>
              </a:r>
              <a:endParaRPr/>
            </a:p>
            <a:p>
              <a:pPr indent="0" lvl="0" marL="0" marR="0" rtl="0" algn="ctr">
                <a:lnSpc>
                  <a:spcPct val="90000"/>
                </a:lnSpc>
                <a:spcBef>
                  <a:spcPts val="42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Function</a:t>
              </a:r>
              <a:endParaRPr b="0" i="0" sz="1200" u="none" cap="none" strike="noStrike">
                <a:solidFill>
                  <a:schemeClr val="dk1"/>
                </a:solidFill>
                <a:latin typeface="Arial"/>
                <a:ea typeface="Arial"/>
                <a:cs typeface="Arial"/>
                <a:sym typeface="Arial"/>
              </a:endParaRPr>
            </a:p>
          </p:txBody>
        </p:sp>
        <p:sp>
          <p:nvSpPr>
            <p:cNvPr id="445" name="Google Shape;445;p48"/>
            <p:cNvSpPr/>
            <p:nvPr/>
          </p:nvSpPr>
          <p:spPr>
            <a:xfrm>
              <a:off x="5791475" y="0"/>
              <a:ext cx="1210622" cy="497947"/>
            </a:xfrm>
            <a:prstGeom prst="chevron">
              <a:avLst>
                <a:gd fmla="val 50000" name="adj"/>
              </a:avLst>
            </a:pr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8"/>
            <p:cNvSpPr txBox="1"/>
            <p:nvPr/>
          </p:nvSpPr>
          <p:spPr>
            <a:xfrm>
              <a:off x="6040449" y="0"/>
              <a:ext cx="712675" cy="497947"/>
            </a:xfrm>
            <a:prstGeom prst="rect">
              <a:avLst/>
            </a:prstGeom>
            <a:noFill/>
            <a:ln>
              <a:noFill/>
            </a:ln>
          </p:spPr>
          <p:txBody>
            <a:bodyPr anchorCtr="0" anchor="ctr" bIns="32000" lIns="48000" spcFirstLastPara="1" rIns="16000" wrap="square" tIns="320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Train Function</a:t>
              </a:r>
              <a:endParaRPr b="0" i="0" sz="1200" u="none" cap="none" strike="noStrike">
                <a:solidFill>
                  <a:schemeClr val="dk1"/>
                </a:solidFill>
                <a:latin typeface="Arial"/>
                <a:ea typeface="Arial"/>
                <a:cs typeface="Arial"/>
                <a:sym typeface="Arial"/>
              </a:endParaRPr>
            </a:p>
          </p:txBody>
        </p:sp>
        <p:sp>
          <p:nvSpPr>
            <p:cNvPr id="447" name="Google Shape;447;p48"/>
            <p:cNvSpPr/>
            <p:nvPr/>
          </p:nvSpPr>
          <p:spPr>
            <a:xfrm>
              <a:off x="6649686" y="0"/>
              <a:ext cx="1127611" cy="497947"/>
            </a:xfrm>
            <a:prstGeom prst="chevron">
              <a:avLst>
                <a:gd fmla="val 50000" name="adj"/>
              </a:avLst>
            </a:prstGeom>
            <a:solidFill>
              <a:srgbClr val="D2CEEE"/>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8"/>
            <p:cNvSpPr txBox="1"/>
            <p:nvPr/>
          </p:nvSpPr>
          <p:spPr>
            <a:xfrm>
              <a:off x="6898660" y="0"/>
              <a:ext cx="629664" cy="497947"/>
            </a:xfrm>
            <a:prstGeom prst="rect">
              <a:avLst/>
            </a:prstGeom>
            <a:noFill/>
            <a:ln>
              <a:noFill/>
            </a:ln>
          </p:spPr>
          <p:txBody>
            <a:bodyPr anchorCtr="0" anchor="ctr" bIns="29325" lIns="44000" spcFirstLastPara="1" rIns="14650" wrap="square" tIns="29325">
              <a:noAutofit/>
            </a:bodyPr>
            <a:lstStyle/>
            <a:p>
              <a:pPr indent="0" lvl="0" marL="0" marR="0" rtl="0" algn="ctr">
                <a:lnSpc>
                  <a:spcPct val="9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Predict Function</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49"/>
          <p:cNvGrpSpPr/>
          <p:nvPr/>
        </p:nvGrpSpPr>
        <p:grpSpPr>
          <a:xfrm>
            <a:off x="186627" y="300425"/>
            <a:ext cx="4398182" cy="4096552"/>
            <a:chOff x="1001347" y="25130"/>
            <a:chExt cx="4637476" cy="4015440"/>
          </a:xfrm>
        </p:grpSpPr>
        <p:sp>
          <p:nvSpPr>
            <p:cNvPr id="454" name="Google Shape;454;p49"/>
            <p:cNvSpPr/>
            <p:nvPr/>
          </p:nvSpPr>
          <p:spPr>
            <a:xfrm rot="5400000">
              <a:off x="1165629" y="712499"/>
              <a:ext cx="620077" cy="705936"/>
            </a:xfrm>
            <a:prstGeom prst="bentUpArrow">
              <a:avLst>
                <a:gd fmla="val 32840" name="adj1"/>
                <a:gd fmla="val 25000" name="adj2"/>
                <a:gd fmla="val 35780" name="adj3"/>
              </a:avLst>
            </a:prstGeom>
            <a:solidFill>
              <a:srgbClr val="ECCD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9"/>
            <p:cNvSpPr/>
            <p:nvPr/>
          </p:nvSpPr>
          <p:spPr>
            <a:xfrm>
              <a:off x="1001347" y="25130"/>
              <a:ext cx="1043845" cy="730657"/>
            </a:xfrm>
            <a:prstGeom prst="roundRect">
              <a:avLst>
                <a:gd fmla="val 1667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9"/>
            <p:cNvSpPr txBox="1"/>
            <p:nvPr/>
          </p:nvSpPr>
          <p:spPr>
            <a:xfrm>
              <a:off x="1037021" y="60804"/>
              <a:ext cx="972497" cy="65930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lt1"/>
                  </a:solidFill>
                  <a:latin typeface="Arial"/>
                  <a:ea typeface="Arial"/>
                  <a:cs typeface="Arial"/>
                  <a:sym typeface="Arial"/>
                </a:rPr>
                <a:t>Initialize Function</a:t>
              </a:r>
              <a:endParaRPr/>
            </a:p>
          </p:txBody>
        </p:sp>
        <p:sp>
          <p:nvSpPr>
            <p:cNvPr id="457" name="Google Shape;457;p49"/>
            <p:cNvSpPr/>
            <p:nvPr/>
          </p:nvSpPr>
          <p:spPr>
            <a:xfrm>
              <a:off x="2045192" y="94815"/>
              <a:ext cx="759193" cy="5905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9"/>
            <p:cNvSpPr/>
            <p:nvPr/>
          </p:nvSpPr>
          <p:spPr>
            <a:xfrm rot="5400000">
              <a:off x="2031088" y="1533269"/>
              <a:ext cx="620077" cy="705936"/>
            </a:xfrm>
            <a:prstGeom prst="bentUpArrow">
              <a:avLst>
                <a:gd fmla="val 32840" name="adj1"/>
                <a:gd fmla="val 25000" name="adj2"/>
                <a:gd fmla="val 35780" name="adj3"/>
              </a:avLst>
            </a:prstGeom>
            <a:solidFill>
              <a:srgbClr val="D2C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9"/>
            <p:cNvSpPr/>
            <p:nvPr/>
          </p:nvSpPr>
          <p:spPr>
            <a:xfrm>
              <a:off x="1866805" y="873812"/>
              <a:ext cx="1043845" cy="730657"/>
            </a:xfrm>
            <a:prstGeom prst="roundRect">
              <a:avLst>
                <a:gd fmla="val 16670" name="adj"/>
              </a:avLst>
            </a:prstGeom>
            <a:solidFill>
              <a:srgbClr val="D2C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9"/>
            <p:cNvSpPr txBox="1"/>
            <p:nvPr/>
          </p:nvSpPr>
          <p:spPr>
            <a:xfrm>
              <a:off x="1902479" y="909486"/>
              <a:ext cx="972497" cy="65930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Weak Classifier</a:t>
              </a:r>
              <a:endParaRPr/>
            </a:p>
            <a:p>
              <a:pPr indent="0" lvl="0" marL="0" marR="0" rtl="0" algn="ctr">
                <a:lnSpc>
                  <a:spcPct val="90000"/>
                </a:lnSpc>
                <a:spcBef>
                  <a:spcPts val="42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Function</a:t>
              </a:r>
              <a:endParaRPr b="0" i="0" sz="1200" u="none" cap="none" strike="noStrike">
                <a:solidFill>
                  <a:schemeClr val="lt1"/>
                </a:solidFill>
                <a:latin typeface="Arial"/>
                <a:ea typeface="Arial"/>
                <a:cs typeface="Arial"/>
                <a:sym typeface="Arial"/>
              </a:endParaRPr>
            </a:p>
          </p:txBody>
        </p:sp>
        <p:sp>
          <p:nvSpPr>
            <p:cNvPr id="461" name="Google Shape;461;p49"/>
            <p:cNvSpPr/>
            <p:nvPr/>
          </p:nvSpPr>
          <p:spPr>
            <a:xfrm>
              <a:off x="2910651" y="915585"/>
              <a:ext cx="759193" cy="5905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9"/>
            <p:cNvSpPr/>
            <p:nvPr/>
          </p:nvSpPr>
          <p:spPr>
            <a:xfrm rot="5400000">
              <a:off x="2855299" y="2312713"/>
              <a:ext cx="702600" cy="705900"/>
            </a:xfrm>
            <a:prstGeom prst="bentUpArrow">
              <a:avLst>
                <a:gd fmla="val 32840" name="adj1"/>
                <a:gd fmla="val 25000" name="adj2"/>
                <a:gd fmla="val 35780" name="adj3"/>
              </a:avLst>
            </a:prstGeom>
            <a:solidFill>
              <a:srgbClr val="BCB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9"/>
            <p:cNvSpPr/>
            <p:nvPr/>
          </p:nvSpPr>
          <p:spPr>
            <a:xfrm>
              <a:off x="2812943" y="1622794"/>
              <a:ext cx="1043845" cy="730657"/>
            </a:xfrm>
            <a:prstGeom prst="roundRect">
              <a:avLst>
                <a:gd fmla="val 16670" name="adj"/>
              </a:avLst>
            </a:prstGeom>
            <a:solidFill>
              <a:srgbClr val="BCB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9"/>
            <p:cNvSpPr txBox="1"/>
            <p:nvPr/>
          </p:nvSpPr>
          <p:spPr>
            <a:xfrm>
              <a:off x="2848614" y="1658462"/>
              <a:ext cx="972600" cy="7308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Train Function</a:t>
              </a:r>
              <a:endParaRPr b="0" i="0" sz="1200" u="none" cap="none" strike="noStrike">
                <a:solidFill>
                  <a:schemeClr val="lt1"/>
                </a:solidFill>
                <a:latin typeface="Arial"/>
                <a:ea typeface="Arial"/>
                <a:cs typeface="Arial"/>
                <a:sym typeface="Arial"/>
              </a:endParaRPr>
            </a:p>
          </p:txBody>
        </p:sp>
        <p:sp>
          <p:nvSpPr>
            <p:cNvPr id="465" name="Google Shape;465;p49"/>
            <p:cNvSpPr/>
            <p:nvPr/>
          </p:nvSpPr>
          <p:spPr>
            <a:xfrm>
              <a:off x="3776110" y="1736355"/>
              <a:ext cx="759193" cy="5905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9"/>
            <p:cNvSpPr/>
            <p:nvPr/>
          </p:nvSpPr>
          <p:spPr>
            <a:xfrm rot="5400000">
              <a:off x="3762006" y="3174809"/>
              <a:ext cx="620077" cy="705936"/>
            </a:xfrm>
            <a:prstGeom prst="bentUpArrow">
              <a:avLst>
                <a:gd fmla="val 32840" name="adj1"/>
                <a:gd fmla="val 25000" name="adj2"/>
                <a:gd fmla="val 35780" name="adj3"/>
              </a:avLst>
            </a:prstGeom>
            <a:solidFill>
              <a:srgbClr val="D2C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9"/>
            <p:cNvSpPr/>
            <p:nvPr/>
          </p:nvSpPr>
          <p:spPr>
            <a:xfrm>
              <a:off x="3597723" y="2487441"/>
              <a:ext cx="1043845" cy="730657"/>
            </a:xfrm>
            <a:prstGeom prst="roundRect">
              <a:avLst>
                <a:gd fmla="val 16670" name="adj"/>
              </a:avLst>
            </a:prstGeom>
            <a:solidFill>
              <a:srgbClr val="D2C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9"/>
            <p:cNvSpPr txBox="1"/>
            <p:nvPr/>
          </p:nvSpPr>
          <p:spPr>
            <a:xfrm>
              <a:off x="3633397" y="2523115"/>
              <a:ext cx="972497" cy="65930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Predict Function</a:t>
              </a:r>
              <a:endParaRPr b="0" i="0" sz="1200" u="none" cap="none" strike="noStrike">
                <a:solidFill>
                  <a:schemeClr val="lt1"/>
                </a:solidFill>
                <a:latin typeface="Arial"/>
                <a:ea typeface="Arial"/>
                <a:cs typeface="Arial"/>
                <a:sym typeface="Arial"/>
              </a:endParaRPr>
            </a:p>
          </p:txBody>
        </p:sp>
        <p:sp>
          <p:nvSpPr>
            <p:cNvPr id="469" name="Google Shape;469;p49"/>
            <p:cNvSpPr/>
            <p:nvPr/>
          </p:nvSpPr>
          <p:spPr>
            <a:xfrm>
              <a:off x="4641569" y="2557125"/>
              <a:ext cx="759193" cy="5905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9"/>
            <p:cNvSpPr/>
            <p:nvPr/>
          </p:nvSpPr>
          <p:spPr>
            <a:xfrm>
              <a:off x="4594978" y="3309913"/>
              <a:ext cx="1043845" cy="730657"/>
            </a:xfrm>
            <a:prstGeom prst="roundRect">
              <a:avLst>
                <a:gd fmla="val 16670" name="adj"/>
              </a:avLst>
            </a:prstGeom>
            <a:solidFill>
              <a:srgbClr val="BCB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txBox="1"/>
            <p:nvPr/>
          </p:nvSpPr>
          <p:spPr>
            <a:xfrm>
              <a:off x="4630652" y="3345587"/>
              <a:ext cx="972497" cy="65930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Main Function</a:t>
              </a:r>
              <a:endParaRPr b="0" i="0" sz="1200" u="none" cap="none" strike="noStrike">
                <a:solidFill>
                  <a:schemeClr val="lt1"/>
                </a:solidFill>
                <a:latin typeface="Arial"/>
                <a:ea typeface="Arial"/>
                <a:cs typeface="Arial"/>
                <a:sym typeface="Arial"/>
              </a:endParaRPr>
            </a:p>
          </p:txBody>
        </p:sp>
      </p:grpSp>
      <p:sp>
        <p:nvSpPr>
          <p:cNvPr id="472" name="Google Shape;472;p49"/>
          <p:cNvSpPr txBox="1"/>
          <p:nvPr/>
        </p:nvSpPr>
        <p:spPr>
          <a:xfrm>
            <a:off x="4593103" y="300420"/>
            <a:ext cx="2682127" cy="1169551"/>
          </a:xfrm>
          <a:prstGeom prst="rect">
            <a:avLst/>
          </a:prstGeom>
          <a:noFill/>
          <a:ln cap="flat" cmpd="sng" w="9525">
            <a:solidFill>
              <a:srgbClr val="E6B6C0"/>
            </a:solidFill>
            <a:prstDash val="solid"/>
            <a:round/>
            <a:headEnd len="sm" w="sm" type="none"/>
            <a:tailEnd len="sm" w="sm" type="none"/>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1" i="0" lang="en" sz="1400" u="none" cap="none" strike="noStrike">
                <a:solidFill>
                  <a:srgbClr val="000000"/>
                </a:solidFill>
                <a:latin typeface="Arial"/>
                <a:ea typeface="Arial"/>
                <a:cs typeface="Arial"/>
                <a:sym typeface="Arial"/>
              </a:rPr>
              <a:t>Initialize Variables</a:t>
            </a:r>
            <a:r>
              <a:rPr b="0" i="0" lang="en" sz="1400" u="none" cap="none" strike="noStrike">
                <a:solidFill>
                  <a:srgbClr val="000000"/>
                </a:solidFill>
                <a:latin typeface="Arial"/>
                <a:ea typeface="Arial"/>
                <a:cs typeface="Arial"/>
                <a:sym typeface="Arial"/>
              </a:rPr>
              <a:t> </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 sz="1400" u="none" cap="none" strike="noStrike">
                <a:solidFill>
                  <a:srgbClr val="000000"/>
                </a:solidFill>
                <a:latin typeface="Arial"/>
                <a:ea typeface="Arial"/>
                <a:cs typeface="Arial"/>
                <a:sym typeface="Arial"/>
              </a:rPr>
              <a:t>Iterate Over Features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 sz="1400" u="none" cap="none" strike="noStrike">
                <a:solidFill>
                  <a:srgbClr val="000000"/>
                </a:solidFill>
                <a:latin typeface="Arial"/>
                <a:ea typeface="Arial"/>
                <a:cs typeface="Arial"/>
                <a:sym typeface="Arial"/>
              </a:rPr>
              <a:t>Evaluate Thresholds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 sz="1400" u="none" cap="none" strike="noStrike">
                <a:solidFill>
                  <a:srgbClr val="000000"/>
                </a:solidFill>
                <a:latin typeface="Arial"/>
                <a:ea typeface="Arial"/>
                <a:cs typeface="Arial"/>
                <a:sym typeface="Arial"/>
              </a:rPr>
              <a:t>Test Polarities</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 sz="1400" u="none" cap="none" strike="noStrike">
                <a:solidFill>
                  <a:srgbClr val="000000"/>
                </a:solidFill>
                <a:latin typeface="Arial"/>
                <a:ea typeface="Arial"/>
                <a:cs typeface="Arial"/>
                <a:sym typeface="Arial"/>
              </a:rPr>
              <a:t>Calculate Weighted Error</a:t>
            </a:r>
            <a:endParaRPr b="0" i="0" sz="1400" u="none" cap="none" strike="noStrike">
              <a:solidFill>
                <a:srgbClr val="000000"/>
              </a:solidFill>
              <a:latin typeface="Arial"/>
              <a:ea typeface="Arial"/>
              <a:cs typeface="Arial"/>
              <a:sym typeface="Arial"/>
            </a:endParaRPr>
          </a:p>
        </p:txBody>
      </p:sp>
      <p:sp>
        <p:nvSpPr>
          <p:cNvPr id="473" name="Google Shape;473;p49"/>
          <p:cNvSpPr txBox="1"/>
          <p:nvPr/>
        </p:nvSpPr>
        <p:spPr>
          <a:xfrm>
            <a:off x="5547100" y="1665818"/>
            <a:ext cx="2574925" cy="1169551"/>
          </a:xfrm>
          <a:prstGeom prst="rect">
            <a:avLst/>
          </a:prstGeom>
          <a:noFill/>
          <a:ln cap="flat" cmpd="sng" w="9525">
            <a:solidFill>
              <a:srgbClr val="E6B6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1.  Initialize Weights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2.  Build Weak Classifiers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3.  Calculate Alpha</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4.  Update Sample Weights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5.  Store Stump and Alpha</a:t>
            </a:r>
            <a:endParaRPr b="0" i="0" sz="1400" u="none" cap="none" strike="noStrike">
              <a:solidFill>
                <a:srgbClr val="000000"/>
              </a:solidFill>
              <a:latin typeface="Arial"/>
              <a:ea typeface="Arial"/>
              <a:cs typeface="Arial"/>
              <a:sym typeface="Arial"/>
            </a:endParaRPr>
          </a:p>
        </p:txBody>
      </p:sp>
      <p:sp>
        <p:nvSpPr>
          <p:cNvPr id="474" name="Google Shape;474;p49"/>
          <p:cNvSpPr txBox="1"/>
          <p:nvPr/>
        </p:nvSpPr>
        <p:spPr>
          <a:xfrm>
            <a:off x="5547100" y="3031216"/>
            <a:ext cx="3242097" cy="1169551"/>
          </a:xfrm>
          <a:prstGeom prst="rect">
            <a:avLst/>
          </a:prstGeom>
          <a:noFill/>
          <a:ln cap="flat" cmpd="sng" w="9525">
            <a:solidFill>
              <a:srgbClr val="E6B6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1.   Initialize Predictions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2.   Iterate Over Weak Classifiers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3.   Make Weak Predictions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4.   Aggregate Weighted Predictions</a:t>
            </a:r>
            <a:endParaRPr/>
          </a:p>
          <a:p>
            <a:pPr indent="0" lvl="0" marL="0" marR="0" rtl="0" algn="l">
              <a:lnSpc>
                <a:spcPct val="100000"/>
              </a:lnSpc>
              <a:spcBef>
                <a:spcPts val="0"/>
              </a:spcBef>
              <a:spcAft>
                <a:spcPts val="0"/>
              </a:spcAft>
              <a:buNone/>
            </a:pPr>
            <a:r>
              <a:rPr b="1" i="0" lang="en" sz="1400" u="none" cap="none" strike="noStrike">
                <a:solidFill>
                  <a:srgbClr val="000000"/>
                </a:solidFill>
                <a:latin typeface="Arial"/>
                <a:ea typeface="Arial"/>
                <a:cs typeface="Arial"/>
                <a:sym typeface="Arial"/>
              </a:rPr>
              <a:t>5.   Return Final Prediction</a:t>
            </a:r>
            <a:endParaRPr b="0" i="0" sz="1400" u="none" cap="none" strike="noStrike">
              <a:solidFill>
                <a:srgbClr val="000000"/>
              </a:solidFill>
              <a:latin typeface="Arial"/>
              <a:ea typeface="Arial"/>
              <a:cs typeface="Arial"/>
              <a:sym typeface="Arial"/>
            </a:endParaRPr>
          </a:p>
        </p:txBody>
      </p:sp>
      <p:sp>
        <p:nvSpPr>
          <p:cNvPr id="475" name="Google Shape;475;p49"/>
          <p:cNvSpPr txBox="1"/>
          <p:nvPr/>
        </p:nvSpPr>
        <p:spPr>
          <a:xfrm>
            <a:off x="2200045" y="4500178"/>
            <a:ext cx="350921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combine all steps and parameter tuning</a:t>
            </a:r>
            <a:endParaRPr/>
          </a:p>
        </p:txBody>
      </p:sp>
      <p:sp>
        <p:nvSpPr>
          <p:cNvPr id="476" name="Google Shape;476;p49"/>
          <p:cNvSpPr txBox="1"/>
          <p:nvPr/>
        </p:nvSpPr>
        <p:spPr>
          <a:xfrm>
            <a:off x="2179824" y="1190846"/>
            <a:ext cx="241748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identify best decision stump </a:t>
            </a:r>
            <a:endParaRPr b="0" i="0" sz="1400" u="none" cap="none" strike="noStrike">
              <a:solidFill>
                <a:srgbClr val="000000"/>
              </a:solidFill>
              <a:latin typeface="Arial"/>
              <a:ea typeface="Arial"/>
              <a:cs typeface="Arial"/>
              <a:sym typeface="Arial"/>
            </a:endParaRPr>
          </a:p>
        </p:txBody>
      </p:sp>
      <p:sp>
        <p:nvSpPr>
          <p:cNvPr id="477" name="Google Shape;477;p49"/>
          <p:cNvSpPr txBox="1"/>
          <p:nvPr/>
        </p:nvSpPr>
        <p:spPr>
          <a:xfrm>
            <a:off x="2897050" y="2166187"/>
            <a:ext cx="2682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 return combination of stumps</a:t>
            </a:r>
            <a:endParaRPr b="0" i="0" sz="1400" u="none" cap="none" strike="noStrike">
              <a:solidFill>
                <a:srgbClr val="000000"/>
              </a:solidFill>
              <a:latin typeface="Arial"/>
              <a:ea typeface="Arial"/>
              <a:cs typeface="Arial"/>
              <a:sym typeface="Arial"/>
            </a:endParaRPr>
          </a:p>
        </p:txBody>
      </p:sp>
      <p:sp>
        <p:nvSpPr>
          <p:cNvPr id="478" name="Google Shape;478;p49"/>
          <p:cNvSpPr txBox="1"/>
          <p:nvPr/>
        </p:nvSpPr>
        <p:spPr>
          <a:xfrm>
            <a:off x="3596901" y="3066472"/>
            <a:ext cx="202761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Arial"/>
                <a:ea typeface="Arial"/>
                <a:cs typeface="Arial"/>
                <a:sym typeface="Arial"/>
              </a:rPr>
              <a:t>return final prediction</a:t>
            </a:r>
            <a:endParaRPr b="0" i="0" sz="1400" u="none" cap="none" strike="noStrike">
              <a:solidFill>
                <a:srgbClr val="000000"/>
              </a:solidFill>
              <a:latin typeface="Arial"/>
              <a:ea typeface="Arial"/>
              <a:cs typeface="Arial"/>
              <a:sym typeface="Arial"/>
            </a:endParaRPr>
          </a:p>
        </p:txBody>
      </p:sp>
      <p:sp>
        <p:nvSpPr>
          <p:cNvPr id="479" name="Google Shape;479;p49"/>
          <p:cNvSpPr txBox="1"/>
          <p:nvPr>
            <p:ph type="title"/>
          </p:nvPr>
        </p:nvSpPr>
        <p:spPr>
          <a:xfrm>
            <a:off x="718859" y="3948060"/>
            <a:ext cx="1266126" cy="505414"/>
          </a:xfrm>
          <a:prstGeom prst="rect">
            <a:avLst/>
          </a:prstGeom>
          <a:noFill/>
          <a:ln>
            <a:noFill/>
          </a:ln>
        </p:spPr>
        <p:txBody>
          <a:bodyPr anchorCtr="0" anchor="b" bIns="34275" lIns="68575" spcFirstLastPara="1" rIns="68575" wrap="square" tIns="34275">
            <a:normAutofit/>
          </a:bodyPr>
          <a:lstStyle/>
          <a:p>
            <a:pPr indent="0" lvl="0" marL="0" rtl="0" algn="l">
              <a:lnSpc>
                <a:spcPct val="120000"/>
              </a:lnSpc>
              <a:spcBef>
                <a:spcPts val="0"/>
              </a:spcBef>
              <a:spcAft>
                <a:spcPts val="0"/>
              </a:spcAft>
              <a:buClr>
                <a:schemeClr val="dk1"/>
              </a:buClr>
              <a:buSzPts val="2100"/>
              <a:buFont typeface="Oswald"/>
              <a:buNone/>
            </a:pPr>
            <a:r>
              <a:rPr lang="en"/>
              <a:t>Functions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0"/>
          <p:cNvSpPr/>
          <p:nvPr/>
        </p:nvSpPr>
        <p:spPr>
          <a:xfrm>
            <a:off x="0" y="344855"/>
            <a:ext cx="9144000" cy="5143500"/>
          </a:xfrm>
          <a:prstGeom prst="rect">
            <a:avLst/>
          </a:prstGeom>
          <a:solidFill>
            <a:schemeClr val="l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swald Light"/>
              <a:ea typeface="Oswald Light"/>
              <a:cs typeface="Oswald Light"/>
              <a:sym typeface="Oswald Light"/>
            </a:endParaRPr>
          </a:p>
        </p:txBody>
      </p:sp>
      <p:pic>
        <p:nvPicPr>
          <p:cNvPr descr="A screenshot of a phone&#10;&#10;Description automatically generated" id="485" name="Google Shape;485;p50"/>
          <p:cNvPicPr preferRelativeResize="0"/>
          <p:nvPr/>
        </p:nvPicPr>
        <p:blipFill rotWithShape="1">
          <a:blip r:embed="rId3">
            <a:alphaModFix/>
          </a:blip>
          <a:srcRect b="0" l="0" r="0" t="0"/>
          <a:stretch/>
        </p:blipFill>
        <p:spPr>
          <a:xfrm>
            <a:off x="4020096" y="611615"/>
            <a:ext cx="4604454" cy="1445785"/>
          </a:xfrm>
          <a:prstGeom prst="rect">
            <a:avLst/>
          </a:prstGeom>
          <a:noFill/>
          <a:ln>
            <a:noFill/>
          </a:ln>
        </p:spPr>
      </p:pic>
      <p:sp>
        <p:nvSpPr>
          <p:cNvPr id="486" name="Google Shape;486;p50"/>
          <p:cNvSpPr txBox="1"/>
          <p:nvPr/>
        </p:nvSpPr>
        <p:spPr>
          <a:xfrm>
            <a:off x="850899" y="1117029"/>
            <a:ext cx="3774509" cy="3531172"/>
          </a:xfrm>
          <a:prstGeom prst="rect">
            <a:avLst/>
          </a:prstGeom>
          <a:noFill/>
          <a:ln>
            <a:noFill/>
          </a:ln>
        </p:spPr>
        <p:txBody>
          <a:bodyPr anchorCtr="0" anchor="b" bIns="34275" lIns="68575" spcFirstLastPara="1" rIns="68575" wrap="square" tIns="34275">
            <a:normAutofit fontScale="90000"/>
          </a:bodyPr>
          <a:lstStyle/>
          <a:p>
            <a:pPr indent="0" lvl="0" marL="0" marR="0" rtl="0" algn="l">
              <a:lnSpc>
                <a:spcPct val="120000"/>
              </a:lnSpc>
              <a:spcBef>
                <a:spcPts val="0"/>
              </a:spcBef>
              <a:spcAft>
                <a:spcPts val="0"/>
              </a:spcAft>
              <a:buClr>
                <a:schemeClr val="dk1"/>
              </a:buClr>
              <a:buSzPct val="190476"/>
              <a:buFont typeface="Oswald"/>
              <a:buNone/>
            </a:pPr>
            <a:r>
              <a:rPr b="1" i="0" lang="en" sz="1400" u="none" cap="none" strike="noStrike">
                <a:solidFill>
                  <a:schemeClr val="dk1"/>
                </a:solidFill>
                <a:latin typeface="Oswald"/>
                <a:ea typeface="Oswald"/>
                <a:cs typeface="Oswald"/>
                <a:sym typeface="Oswald"/>
              </a:rPr>
              <a:t>Slightly Higher Accuracy &amp; F1 Score</a:t>
            </a:r>
            <a:endParaRPr/>
          </a:p>
          <a:p>
            <a:pPr indent="0" lvl="0" marL="0" marR="0" rtl="0" algn="l">
              <a:lnSpc>
                <a:spcPct val="120000"/>
              </a:lnSpc>
              <a:spcBef>
                <a:spcPts val="0"/>
              </a:spcBef>
              <a:spcAft>
                <a:spcPts val="0"/>
              </a:spcAft>
              <a:buClr>
                <a:schemeClr val="dk1"/>
              </a:buClr>
              <a:buSzPct val="190476"/>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90476"/>
              <a:buFont typeface="Oswald"/>
              <a:buNone/>
            </a:pPr>
            <a:r>
              <a:rPr b="1" i="0" lang="en" sz="1400" u="none" cap="none" strike="noStrike">
                <a:solidFill>
                  <a:schemeClr val="dk1"/>
                </a:solidFill>
                <a:latin typeface="Oswald"/>
                <a:ea typeface="Oswald"/>
                <a:cs typeface="Oswald"/>
                <a:sym typeface="Oswald"/>
              </a:rPr>
              <a:t>Low Recall reduces Low F1 Score</a:t>
            </a:r>
            <a:endParaRPr/>
          </a:p>
          <a:p>
            <a:pPr indent="0" lvl="0" marL="0" marR="0" rtl="0" algn="l">
              <a:lnSpc>
                <a:spcPct val="120000"/>
              </a:lnSpc>
              <a:spcBef>
                <a:spcPts val="0"/>
              </a:spcBef>
              <a:spcAft>
                <a:spcPts val="0"/>
              </a:spcAft>
              <a:buClr>
                <a:schemeClr val="dk1"/>
              </a:buClr>
              <a:buSzPct val="190476"/>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90476"/>
              <a:buFont typeface="Oswald"/>
              <a:buNone/>
            </a:pPr>
            <a:r>
              <a:rPr b="1" i="0" lang="en" sz="1400" u="none" cap="none" strike="noStrike">
                <a:solidFill>
                  <a:schemeClr val="dk1"/>
                </a:solidFill>
                <a:latin typeface="Oswald"/>
                <a:ea typeface="Oswald"/>
                <a:cs typeface="Oswald"/>
                <a:sym typeface="Oswald"/>
              </a:rPr>
              <a:t>Poor to Capture True Positives</a:t>
            </a:r>
            <a:endParaRPr/>
          </a:p>
          <a:p>
            <a:pPr indent="0" lvl="0" marL="0" marR="0" rtl="0" algn="l">
              <a:lnSpc>
                <a:spcPct val="120000"/>
              </a:lnSpc>
              <a:spcBef>
                <a:spcPts val="0"/>
              </a:spcBef>
              <a:spcAft>
                <a:spcPts val="0"/>
              </a:spcAft>
              <a:buClr>
                <a:schemeClr val="dk1"/>
              </a:buClr>
              <a:buSzPct val="190476"/>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90476"/>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90476"/>
              <a:buFont typeface="Oswald"/>
              <a:buNone/>
            </a:pPr>
            <a:r>
              <a:rPr b="1" i="0" lang="en" sz="1400" u="none" cap="none" strike="noStrike">
                <a:solidFill>
                  <a:schemeClr val="dk1"/>
                </a:solidFill>
                <a:latin typeface="Oswald"/>
                <a:ea typeface="Oswald"/>
                <a:cs typeface="Oswald"/>
                <a:sym typeface="Oswald"/>
              </a:rPr>
              <a:t>Action 1: Oversampling or Undersampling </a:t>
            </a:r>
            <a:endParaRPr/>
          </a:p>
          <a:p>
            <a:pPr indent="0" lvl="0" marL="0" marR="0" rtl="0" algn="l">
              <a:lnSpc>
                <a:spcPct val="120000"/>
              </a:lnSpc>
              <a:spcBef>
                <a:spcPts val="0"/>
              </a:spcBef>
              <a:spcAft>
                <a:spcPts val="0"/>
              </a:spcAft>
              <a:buClr>
                <a:schemeClr val="dk1"/>
              </a:buClr>
              <a:buSzPct val="190476"/>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90476"/>
              <a:buFont typeface="Oswald"/>
              <a:buNone/>
            </a:pPr>
            <a:r>
              <a:rPr b="1" i="0" lang="en" sz="1400" u="none" cap="none" strike="noStrike">
                <a:solidFill>
                  <a:schemeClr val="dk1"/>
                </a:solidFill>
                <a:latin typeface="Oswald"/>
                <a:ea typeface="Oswald"/>
                <a:cs typeface="Oswald"/>
                <a:sym typeface="Oswald"/>
              </a:rPr>
              <a:t>Goal 1 : Improve Balance  </a:t>
            </a:r>
            <a:endParaRPr/>
          </a:p>
          <a:p>
            <a:pPr indent="0" lvl="0" marL="0" marR="0" rtl="0" algn="l">
              <a:lnSpc>
                <a:spcPct val="120000"/>
              </a:lnSpc>
              <a:spcBef>
                <a:spcPts val="0"/>
              </a:spcBef>
              <a:spcAft>
                <a:spcPts val="0"/>
              </a:spcAft>
              <a:buClr>
                <a:schemeClr val="dk1"/>
              </a:buClr>
              <a:buSzPct val="190476"/>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90476"/>
              <a:buFont typeface="Oswald"/>
              <a:buNone/>
            </a:pPr>
            <a:r>
              <a:rPr b="1" i="0" lang="en" sz="1400" u="none" cap="none" strike="noStrike">
                <a:solidFill>
                  <a:schemeClr val="dk1"/>
                </a:solidFill>
                <a:latin typeface="Oswald"/>
                <a:ea typeface="Oswald"/>
                <a:cs typeface="Oswald"/>
                <a:sym typeface="Oswald"/>
              </a:rPr>
              <a:t>Action 2: Replace Weak Classifier with Decision Tree </a:t>
            </a:r>
            <a:endParaRPr/>
          </a:p>
          <a:p>
            <a:pPr indent="0" lvl="0" marL="0" marR="0" rtl="0" algn="l">
              <a:lnSpc>
                <a:spcPct val="120000"/>
              </a:lnSpc>
              <a:spcBef>
                <a:spcPts val="0"/>
              </a:spcBef>
              <a:spcAft>
                <a:spcPts val="0"/>
              </a:spcAft>
              <a:buClr>
                <a:schemeClr val="dk1"/>
              </a:buClr>
              <a:buSzPct val="190476"/>
              <a:buFont typeface="Oswald"/>
              <a:buNone/>
            </a:pPr>
            <a:r>
              <a:t/>
            </a:r>
            <a:endParaRPr b="1" i="0" sz="1400" u="none" cap="none" strike="noStrike">
              <a:solidFill>
                <a:schemeClr val="dk1"/>
              </a:solidFill>
              <a:latin typeface="Oswald"/>
              <a:ea typeface="Oswald"/>
              <a:cs typeface="Oswald"/>
              <a:sym typeface="Oswald"/>
            </a:endParaRPr>
          </a:p>
          <a:p>
            <a:pPr indent="0" lvl="0" marL="0" marR="0" rtl="0" algn="l">
              <a:lnSpc>
                <a:spcPct val="120000"/>
              </a:lnSpc>
              <a:spcBef>
                <a:spcPts val="0"/>
              </a:spcBef>
              <a:spcAft>
                <a:spcPts val="0"/>
              </a:spcAft>
              <a:buClr>
                <a:schemeClr val="dk1"/>
              </a:buClr>
              <a:buSzPct val="190476"/>
              <a:buFont typeface="Oswald"/>
              <a:buNone/>
            </a:pPr>
            <a:r>
              <a:rPr b="1" i="0" lang="en" sz="1400" u="none" cap="none" strike="noStrike">
                <a:solidFill>
                  <a:schemeClr val="dk1"/>
                </a:solidFill>
                <a:latin typeface="Oswald"/>
                <a:ea typeface="Oswald"/>
                <a:cs typeface="Oswald"/>
                <a:sym typeface="Oswald"/>
              </a:rPr>
              <a:t>Goal 2: More Sensitive to Minority Class</a:t>
            </a:r>
            <a:endParaRPr/>
          </a:p>
        </p:txBody>
      </p:sp>
      <p:sp>
        <p:nvSpPr>
          <p:cNvPr id="487" name="Google Shape;487;p50"/>
          <p:cNvSpPr txBox="1"/>
          <p:nvPr/>
        </p:nvSpPr>
        <p:spPr>
          <a:xfrm>
            <a:off x="1600537" y="611615"/>
            <a:ext cx="961416" cy="505414"/>
          </a:xfrm>
          <a:prstGeom prst="rect">
            <a:avLst/>
          </a:prstGeom>
          <a:noFill/>
          <a:ln>
            <a:noFill/>
          </a:ln>
        </p:spPr>
        <p:txBody>
          <a:bodyPr anchorCtr="0" anchor="b" bIns="34275" lIns="68575" spcFirstLastPara="1" rIns="68575" wrap="square" tIns="34275">
            <a:normAutofit fontScale="97500"/>
          </a:bodyPr>
          <a:lstStyle/>
          <a:p>
            <a:pPr indent="0" lvl="0" marL="0" marR="0" rtl="0" algn="l">
              <a:lnSpc>
                <a:spcPct val="120000"/>
              </a:lnSpc>
              <a:spcBef>
                <a:spcPts val="0"/>
              </a:spcBef>
              <a:spcAft>
                <a:spcPts val="0"/>
              </a:spcAft>
              <a:buClr>
                <a:schemeClr val="dk1"/>
              </a:buClr>
              <a:buSzPct val="89743"/>
              <a:buFont typeface="Oswald"/>
              <a:buNone/>
            </a:pPr>
            <a:r>
              <a:rPr b="1" i="0" lang="en" sz="2400" u="none" cap="none" strike="noStrike">
                <a:solidFill>
                  <a:schemeClr val="dk1"/>
                </a:solidFill>
                <a:latin typeface="Oswald"/>
                <a:ea typeface="Oswald"/>
                <a:cs typeface="Oswald"/>
                <a:sym typeface="Oswald"/>
              </a:rPr>
              <a:t>Result</a:t>
            </a:r>
            <a:endParaRPr/>
          </a:p>
        </p:txBody>
      </p:sp>
      <p:pic>
        <p:nvPicPr>
          <p:cNvPr descr="A graph of confusion matrix&#10;&#10;Description automatically generated" id="488" name="Google Shape;488;p50"/>
          <p:cNvPicPr preferRelativeResize="0"/>
          <p:nvPr/>
        </p:nvPicPr>
        <p:blipFill rotWithShape="1">
          <a:blip r:embed="rId4">
            <a:alphaModFix/>
          </a:blip>
          <a:srcRect b="0" l="0" r="0" t="0"/>
          <a:stretch/>
        </p:blipFill>
        <p:spPr>
          <a:xfrm>
            <a:off x="4934300" y="2278968"/>
            <a:ext cx="2776070" cy="236923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imelightVTI">
  <a:themeElements>
    <a:clrScheme name="AnalogousFromLightSeedLeftStep">
      <a:dk1>
        <a:srgbClr val="000000"/>
      </a:dk1>
      <a:lt1>
        <a:srgbClr val="FFFFFF"/>
      </a:lt1>
      <a:dk2>
        <a:srgbClr val="3F2441"/>
      </a:dk2>
      <a:lt2>
        <a:srgbClr val="E2E8E7"/>
      </a:lt2>
      <a:accent1>
        <a:srgbClr val="D68797"/>
      </a:accent1>
      <a:accent2>
        <a:srgbClr val="CD6CA8"/>
      </a:accent2>
      <a:accent3>
        <a:srgbClr val="D387D6"/>
      </a:accent3>
      <a:accent4>
        <a:srgbClr val="A16CCD"/>
      </a:accent4>
      <a:accent5>
        <a:srgbClr val="9187D6"/>
      </a:accent5>
      <a:accent6>
        <a:srgbClr val="6C88CD"/>
      </a:accent6>
      <a:hlink>
        <a:srgbClr val="568E83"/>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imelightVTI">
  <a:themeElements>
    <a:clrScheme name="AnalogousFromLightSeedLeftStep">
      <a:dk1>
        <a:srgbClr val="000000"/>
      </a:dk1>
      <a:lt1>
        <a:srgbClr val="FFFFFF"/>
      </a:lt1>
      <a:dk2>
        <a:srgbClr val="3F2441"/>
      </a:dk2>
      <a:lt2>
        <a:srgbClr val="E2E8E7"/>
      </a:lt2>
      <a:accent1>
        <a:srgbClr val="D68797"/>
      </a:accent1>
      <a:accent2>
        <a:srgbClr val="CD6CA8"/>
      </a:accent2>
      <a:accent3>
        <a:srgbClr val="D387D6"/>
      </a:accent3>
      <a:accent4>
        <a:srgbClr val="A16CCD"/>
      </a:accent4>
      <a:accent5>
        <a:srgbClr val="9187D6"/>
      </a:accent5>
      <a:accent6>
        <a:srgbClr val="6C88CD"/>
      </a:accent6>
      <a:hlink>
        <a:srgbClr val="568E83"/>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imelightVTI">
  <a:themeElements>
    <a:clrScheme name="AnalogousFromLightSeedLeftStep">
      <a:dk1>
        <a:srgbClr val="000000"/>
      </a:dk1>
      <a:lt1>
        <a:srgbClr val="FFFFFF"/>
      </a:lt1>
      <a:dk2>
        <a:srgbClr val="3F2441"/>
      </a:dk2>
      <a:lt2>
        <a:srgbClr val="E2E8E7"/>
      </a:lt2>
      <a:accent1>
        <a:srgbClr val="D68797"/>
      </a:accent1>
      <a:accent2>
        <a:srgbClr val="CD6CA8"/>
      </a:accent2>
      <a:accent3>
        <a:srgbClr val="D387D6"/>
      </a:accent3>
      <a:accent4>
        <a:srgbClr val="A16CCD"/>
      </a:accent4>
      <a:accent5>
        <a:srgbClr val="9187D6"/>
      </a:accent5>
      <a:accent6>
        <a:srgbClr val="6C88CD"/>
      </a:accent6>
      <a:hlink>
        <a:srgbClr val="568E83"/>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