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4" r:id="rId7"/>
    <p:sldId id="260" r:id="rId8"/>
    <p:sldId id="261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8DE52-BF77-D54A-BF09-4985E18D7605}" v="308" dt="2023-10-13T03:19:5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952"/>
  </p:normalViewPr>
  <p:slideViewPr>
    <p:cSldViewPr snapToGrid="0">
      <p:cViewPr varScale="1">
        <p:scale>
          <a:sx n="111" d="100"/>
          <a:sy n="11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, Dongyan" userId="0bdeaa96-cb1e-4718-95e9-6778b5e8e10c" providerId="ADAL" clId="{BF78DE52-BF77-D54A-BF09-4985E18D7605}"/>
    <pc:docChg chg="undo custSel addSld modSld">
      <pc:chgData name="Sun, Dongyan" userId="0bdeaa96-cb1e-4718-95e9-6778b5e8e10c" providerId="ADAL" clId="{BF78DE52-BF77-D54A-BF09-4985E18D7605}" dt="2023-10-13T03:20:21.071" v="1922" actId="1076"/>
      <pc:docMkLst>
        <pc:docMk/>
      </pc:docMkLst>
      <pc:sldChg chg="addSp delSp modSp mod">
        <pc:chgData name="Sun, Dongyan" userId="0bdeaa96-cb1e-4718-95e9-6778b5e8e10c" providerId="ADAL" clId="{BF78DE52-BF77-D54A-BF09-4985E18D7605}" dt="2023-10-13T01:20:56.417" v="603" actId="1076"/>
        <pc:sldMkLst>
          <pc:docMk/>
          <pc:sldMk cId="1546319634" sldId="256"/>
        </pc:sldMkLst>
        <pc:spChg chg="del mod">
          <ac:chgData name="Sun, Dongyan" userId="0bdeaa96-cb1e-4718-95e9-6778b5e8e10c" providerId="ADAL" clId="{BF78DE52-BF77-D54A-BF09-4985E18D7605}" dt="2023-10-12T23:29:59.028" v="160" actId="478"/>
          <ac:spMkLst>
            <pc:docMk/>
            <pc:sldMk cId="1546319634" sldId="256"/>
            <ac:spMk id="2" creationId="{FBD330EB-D83B-9A5A-E6D9-FFA696C7B075}"/>
          </ac:spMkLst>
        </pc:spChg>
        <pc:spChg chg="mod">
          <ac:chgData name="Sun, Dongyan" userId="0bdeaa96-cb1e-4718-95e9-6778b5e8e10c" providerId="ADAL" clId="{BF78DE52-BF77-D54A-BF09-4985E18D7605}" dt="2023-10-12T23:41:16.919" v="329" actId="20577"/>
          <ac:spMkLst>
            <pc:docMk/>
            <pc:sldMk cId="1546319634" sldId="256"/>
            <ac:spMk id="3" creationId="{DB370746-10B7-31B0-706E-6768D020E449}"/>
          </ac:spMkLst>
        </pc:spChg>
        <pc:spChg chg="add del mod">
          <ac:chgData name="Sun, Dongyan" userId="0bdeaa96-cb1e-4718-95e9-6778b5e8e10c" providerId="ADAL" clId="{BF78DE52-BF77-D54A-BF09-4985E18D7605}" dt="2023-10-12T23:30:28.925" v="175" actId="478"/>
          <ac:spMkLst>
            <pc:docMk/>
            <pc:sldMk cId="1546319634" sldId="256"/>
            <ac:spMk id="5" creationId="{B42CEB3F-783F-9878-580D-2D658843118E}"/>
          </ac:spMkLst>
        </pc:spChg>
        <pc:spChg chg="add del mod">
          <ac:chgData name="Sun, Dongyan" userId="0bdeaa96-cb1e-4718-95e9-6778b5e8e10c" providerId="ADAL" clId="{BF78DE52-BF77-D54A-BF09-4985E18D7605}" dt="2023-10-12T23:34:36.790" v="230" actId="478"/>
          <ac:spMkLst>
            <pc:docMk/>
            <pc:sldMk cId="1546319634" sldId="256"/>
            <ac:spMk id="6" creationId="{586415C1-6F85-BD97-750E-5A9AEA2C7BBB}"/>
          </ac:spMkLst>
        </pc:spChg>
        <pc:spChg chg="add del mod">
          <ac:chgData name="Sun, Dongyan" userId="0bdeaa96-cb1e-4718-95e9-6778b5e8e10c" providerId="ADAL" clId="{BF78DE52-BF77-D54A-BF09-4985E18D7605}" dt="2023-10-12T23:31:34.493" v="220"/>
          <ac:spMkLst>
            <pc:docMk/>
            <pc:sldMk cId="1546319634" sldId="256"/>
            <ac:spMk id="7" creationId="{8BADF75D-0A81-9458-5EB9-F0D831AA499C}"/>
          </ac:spMkLst>
        </pc:spChg>
        <pc:spChg chg="add mod">
          <ac:chgData name="Sun, Dongyan" userId="0bdeaa96-cb1e-4718-95e9-6778b5e8e10c" providerId="ADAL" clId="{BF78DE52-BF77-D54A-BF09-4985E18D7605}" dt="2023-10-13T01:20:56.417" v="603" actId="1076"/>
          <ac:spMkLst>
            <pc:docMk/>
            <pc:sldMk cId="1546319634" sldId="256"/>
            <ac:spMk id="8" creationId="{0B25C166-7771-A99C-BE10-CED280EDA702}"/>
          </ac:spMkLst>
        </pc:spChg>
      </pc:sldChg>
      <pc:sldChg chg="addSp delSp modSp mod setBg">
        <pc:chgData name="Sun, Dongyan" userId="0bdeaa96-cb1e-4718-95e9-6778b5e8e10c" providerId="ADAL" clId="{BF78DE52-BF77-D54A-BF09-4985E18D7605}" dt="2023-10-13T02:01:52.949" v="1138" actId="14100"/>
        <pc:sldMkLst>
          <pc:docMk/>
          <pc:sldMk cId="128125240" sldId="257"/>
        </pc:sldMkLst>
        <pc:spChg chg="add del mod">
          <ac:chgData name="Sun, Dongyan" userId="0bdeaa96-cb1e-4718-95e9-6778b5e8e10c" providerId="ADAL" clId="{BF78DE52-BF77-D54A-BF09-4985E18D7605}" dt="2023-10-13T01:52:06.385" v="930" actId="14100"/>
          <ac:spMkLst>
            <pc:docMk/>
            <pc:sldMk cId="128125240" sldId="257"/>
            <ac:spMk id="2" creationId="{16C3292B-8DFA-0B4D-7935-48CFECCD3CCE}"/>
          </ac:spMkLst>
        </pc:spChg>
        <pc:spChg chg="del mod">
          <ac:chgData name="Sun, Dongyan" userId="0bdeaa96-cb1e-4718-95e9-6778b5e8e10c" providerId="ADAL" clId="{BF78DE52-BF77-D54A-BF09-4985E18D7605}" dt="2023-10-13T01:49:03.702" v="888" actId="12084"/>
          <ac:spMkLst>
            <pc:docMk/>
            <pc:sldMk cId="128125240" sldId="257"/>
            <ac:spMk id="3" creationId="{5C9838EB-0B6C-D2A6-5545-09BA0845E3CF}"/>
          </ac:spMkLst>
        </pc:spChg>
        <pc:spChg chg="add del mod">
          <ac:chgData name="Sun, Dongyan" userId="0bdeaa96-cb1e-4718-95e9-6778b5e8e10c" providerId="ADAL" clId="{BF78DE52-BF77-D54A-BF09-4985E18D7605}" dt="2023-10-13T01:53:38.140" v="945" actId="478"/>
          <ac:spMkLst>
            <pc:docMk/>
            <pc:sldMk cId="128125240" sldId="257"/>
            <ac:spMk id="7" creationId="{2EE2DD46-5BF6-7285-ACB0-2EF1CCC2D985}"/>
          </ac:spMkLst>
        </pc:spChg>
        <pc:spChg chg="add mod">
          <ac:chgData name="Sun, Dongyan" userId="0bdeaa96-cb1e-4718-95e9-6778b5e8e10c" providerId="ADAL" clId="{BF78DE52-BF77-D54A-BF09-4985E18D7605}" dt="2023-10-13T01:52:24.216" v="932"/>
          <ac:spMkLst>
            <pc:docMk/>
            <pc:sldMk cId="128125240" sldId="257"/>
            <ac:spMk id="9" creationId="{7904EC67-4764-4D50-1CB9-BDE4DD7BE01C}"/>
          </ac:spMkLst>
        </pc:spChg>
        <pc:spChg chg="add mod">
          <ac:chgData name="Sun, Dongyan" userId="0bdeaa96-cb1e-4718-95e9-6778b5e8e10c" providerId="ADAL" clId="{BF78DE52-BF77-D54A-BF09-4985E18D7605}" dt="2023-10-13T01:52:24.216" v="932"/>
          <ac:spMkLst>
            <pc:docMk/>
            <pc:sldMk cId="128125240" sldId="257"/>
            <ac:spMk id="10" creationId="{F9DA9F13-E23E-3921-25C0-4E7CB7795F21}"/>
          </ac:spMkLst>
        </pc:spChg>
        <pc:spChg chg="add del mod">
          <ac:chgData name="Sun, Dongyan" userId="0bdeaa96-cb1e-4718-95e9-6778b5e8e10c" providerId="ADAL" clId="{BF78DE52-BF77-D54A-BF09-4985E18D7605}" dt="2023-10-13T02:00:44.083" v="1109" actId="1076"/>
          <ac:spMkLst>
            <pc:docMk/>
            <pc:sldMk cId="128125240" sldId="257"/>
            <ac:spMk id="11" creationId="{C3BA1208-8753-B049-01DF-F527CB6A2C91}"/>
          </ac:spMkLst>
        </pc:spChg>
        <pc:spChg chg="add mod">
          <ac:chgData name="Sun, Dongyan" userId="0bdeaa96-cb1e-4718-95e9-6778b5e8e10c" providerId="ADAL" clId="{BF78DE52-BF77-D54A-BF09-4985E18D7605}" dt="2023-10-13T01:53:12.688" v="939"/>
          <ac:spMkLst>
            <pc:docMk/>
            <pc:sldMk cId="128125240" sldId="257"/>
            <ac:spMk id="14" creationId="{0A837CA9-FC70-D960-7FC2-A62C331C7662}"/>
          </ac:spMkLst>
        </pc:spChg>
        <pc:spChg chg="add mod">
          <ac:chgData name="Sun, Dongyan" userId="0bdeaa96-cb1e-4718-95e9-6778b5e8e10c" providerId="ADAL" clId="{BF78DE52-BF77-D54A-BF09-4985E18D7605}" dt="2023-10-13T01:53:12.688" v="939"/>
          <ac:spMkLst>
            <pc:docMk/>
            <pc:sldMk cId="128125240" sldId="257"/>
            <ac:spMk id="15" creationId="{7CC2601B-167F-34ED-D898-76259B57DBCA}"/>
          </ac:spMkLst>
        </pc:spChg>
        <pc:spChg chg="add mod">
          <ac:chgData name="Sun, Dongyan" userId="0bdeaa96-cb1e-4718-95e9-6778b5e8e10c" providerId="ADAL" clId="{BF78DE52-BF77-D54A-BF09-4985E18D7605}" dt="2023-10-13T01:53:12.688" v="939"/>
          <ac:spMkLst>
            <pc:docMk/>
            <pc:sldMk cId="128125240" sldId="257"/>
            <ac:spMk id="16" creationId="{470E3009-62EA-510E-11D6-95B59642D9E8}"/>
          </ac:spMkLst>
        </pc:spChg>
        <pc:spChg chg="add mod">
          <ac:chgData name="Sun, Dongyan" userId="0bdeaa96-cb1e-4718-95e9-6778b5e8e10c" providerId="ADAL" clId="{BF78DE52-BF77-D54A-BF09-4985E18D7605}" dt="2023-10-13T01:53:12.688" v="939"/>
          <ac:spMkLst>
            <pc:docMk/>
            <pc:sldMk cId="128125240" sldId="257"/>
            <ac:spMk id="17" creationId="{70729C9B-71F4-688F-D701-07824F9E8DCC}"/>
          </ac:spMkLst>
        </pc:spChg>
        <pc:spChg chg="add mod">
          <ac:chgData name="Sun, Dongyan" userId="0bdeaa96-cb1e-4718-95e9-6778b5e8e10c" providerId="ADAL" clId="{BF78DE52-BF77-D54A-BF09-4985E18D7605}" dt="2023-10-13T01:53:29.477" v="942"/>
          <ac:spMkLst>
            <pc:docMk/>
            <pc:sldMk cId="128125240" sldId="257"/>
            <ac:spMk id="20" creationId="{737E2F89-FA89-BC3A-D283-44C91B1BDE81}"/>
          </ac:spMkLst>
        </pc:spChg>
        <pc:spChg chg="add mod">
          <ac:chgData name="Sun, Dongyan" userId="0bdeaa96-cb1e-4718-95e9-6778b5e8e10c" providerId="ADAL" clId="{BF78DE52-BF77-D54A-BF09-4985E18D7605}" dt="2023-10-13T01:53:29.477" v="942"/>
          <ac:spMkLst>
            <pc:docMk/>
            <pc:sldMk cId="128125240" sldId="257"/>
            <ac:spMk id="21" creationId="{A13CF6D7-C13F-2CA5-6D2E-BB0CAC26D259}"/>
          </ac:spMkLst>
        </pc:spChg>
        <pc:spChg chg="add mod">
          <ac:chgData name="Sun, Dongyan" userId="0bdeaa96-cb1e-4718-95e9-6778b5e8e10c" providerId="ADAL" clId="{BF78DE52-BF77-D54A-BF09-4985E18D7605}" dt="2023-10-13T01:53:29.477" v="942"/>
          <ac:spMkLst>
            <pc:docMk/>
            <pc:sldMk cId="128125240" sldId="257"/>
            <ac:spMk id="22" creationId="{73CF9CDF-6349-7A6F-0242-40E31030777F}"/>
          </ac:spMkLst>
        </pc:spChg>
        <pc:spChg chg="add mod">
          <ac:chgData name="Sun, Dongyan" userId="0bdeaa96-cb1e-4718-95e9-6778b5e8e10c" providerId="ADAL" clId="{BF78DE52-BF77-D54A-BF09-4985E18D7605}" dt="2023-10-13T01:53:29.477" v="942"/>
          <ac:spMkLst>
            <pc:docMk/>
            <pc:sldMk cId="128125240" sldId="257"/>
            <ac:spMk id="23" creationId="{997503BF-C08B-352B-2710-BF102AFE7E64}"/>
          </ac:spMkLst>
        </pc:spChg>
        <pc:spChg chg="add mod">
          <ac:chgData name="Sun, Dongyan" userId="0bdeaa96-cb1e-4718-95e9-6778b5e8e10c" providerId="ADAL" clId="{BF78DE52-BF77-D54A-BF09-4985E18D7605}" dt="2023-10-13T02:01:52.949" v="1138" actId="14100"/>
          <ac:spMkLst>
            <pc:docMk/>
            <pc:sldMk cId="128125240" sldId="257"/>
            <ac:spMk id="25" creationId="{53DE21E7-1F0B-29A0-7663-80250EC3F609}"/>
          </ac:spMkLst>
        </pc:spChg>
        <pc:grpChg chg="add del mod">
          <ac:chgData name="Sun, Dongyan" userId="0bdeaa96-cb1e-4718-95e9-6778b5e8e10c" providerId="ADAL" clId="{BF78DE52-BF77-D54A-BF09-4985E18D7605}" dt="2023-10-13T01:52:27.024" v="933" actId="478"/>
          <ac:grpSpMkLst>
            <pc:docMk/>
            <pc:sldMk cId="128125240" sldId="257"/>
            <ac:grpSpMk id="8" creationId="{A367714A-1DBD-A3B4-BDE1-E586BFC5864D}"/>
          </ac:grpSpMkLst>
        </pc:grpChg>
        <pc:grpChg chg="add del mod">
          <ac:chgData name="Sun, Dongyan" userId="0bdeaa96-cb1e-4718-95e9-6778b5e8e10c" providerId="ADAL" clId="{BF78DE52-BF77-D54A-BF09-4985E18D7605}" dt="2023-10-13T01:53:17.412" v="940" actId="478"/>
          <ac:grpSpMkLst>
            <pc:docMk/>
            <pc:sldMk cId="128125240" sldId="257"/>
            <ac:grpSpMk id="12" creationId="{D06AE59B-094A-FD2B-AC40-0EECB874DF3B}"/>
          </ac:grpSpMkLst>
        </pc:grpChg>
        <pc:grpChg chg="add del mod">
          <ac:chgData name="Sun, Dongyan" userId="0bdeaa96-cb1e-4718-95e9-6778b5e8e10c" providerId="ADAL" clId="{BF78DE52-BF77-D54A-BF09-4985E18D7605}" dt="2023-10-13T01:53:17.412" v="940" actId="478"/>
          <ac:grpSpMkLst>
            <pc:docMk/>
            <pc:sldMk cId="128125240" sldId="257"/>
            <ac:grpSpMk id="13" creationId="{60212168-03E4-1307-0C78-FD92D7B68BEA}"/>
          </ac:grpSpMkLst>
        </pc:grpChg>
        <pc:grpChg chg="add del mod">
          <ac:chgData name="Sun, Dongyan" userId="0bdeaa96-cb1e-4718-95e9-6778b5e8e10c" providerId="ADAL" clId="{BF78DE52-BF77-D54A-BF09-4985E18D7605}" dt="2023-10-13T01:53:32.163" v="943" actId="478"/>
          <ac:grpSpMkLst>
            <pc:docMk/>
            <pc:sldMk cId="128125240" sldId="257"/>
            <ac:grpSpMk id="18" creationId="{CC5D6576-0EF0-A7E3-803F-AEFBEDE2179E}"/>
          </ac:grpSpMkLst>
        </pc:grpChg>
        <pc:grpChg chg="add del mod">
          <ac:chgData name="Sun, Dongyan" userId="0bdeaa96-cb1e-4718-95e9-6778b5e8e10c" providerId="ADAL" clId="{BF78DE52-BF77-D54A-BF09-4985E18D7605}" dt="2023-10-13T01:53:32.163" v="943" actId="478"/>
          <ac:grpSpMkLst>
            <pc:docMk/>
            <pc:sldMk cId="128125240" sldId="257"/>
            <ac:grpSpMk id="19" creationId="{8E4673CD-0294-1EBC-7E56-C0C4F6B1B6CC}"/>
          </ac:grpSpMkLst>
        </pc:grpChg>
        <pc:graphicFrameChg chg="add mod modGraphic">
          <ac:chgData name="Sun, Dongyan" userId="0bdeaa96-cb1e-4718-95e9-6778b5e8e10c" providerId="ADAL" clId="{BF78DE52-BF77-D54A-BF09-4985E18D7605}" dt="2023-10-13T01:57:29.937" v="1035" actId="1076"/>
          <ac:graphicFrameMkLst>
            <pc:docMk/>
            <pc:sldMk cId="128125240" sldId="257"/>
            <ac:graphicFrameMk id="5" creationId="{C6D24D67-D666-6629-867C-1E0FE5623F2B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1:51:49.543" v="923" actId="12084"/>
          <ac:graphicFrameMkLst>
            <pc:docMk/>
            <pc:sldMk cId="128125240" sldId="257"/>
            <ac:graphicFrameMk id="6" creationId="{7DB0D995-1D00-F47A-B4D4-9313016AA505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1:56:50.738" v="1026" actId="12084"/>
          <ac:graphicFrameMkLst>
            <pc:docMk/>
            <pc:sldMk cId="128125240" sldId="257"/>
            <ac:graphicFrameMk id="24" creationId="{7EABE7A1-38BB-14BF-DC50-F03A5FD048DF}"/>
          </ac:graphicFrameMkLst>
        </pc:graphicFrameChg>
        <pc:picChg chg="add del mod">
          <ac:chgData name="Sun, Dongyan" userId="0bdeaa96-cb1e-4718-95e9-6778b5e8e10c" providerId="ADAL" clId="{BF78DE52-BF77-D54A-BF09-4985E18D7605}" dt="2023-10-13T01:42:37.485" v="875" actId="21"/>
          <ac:picMkLst>
            <pc:docMk/>
            <pc:sldMk cId="128125240" sldId="257"/>
            <ac:picMk id="4" creationId="{8B0E7FBD-E959-98FF-CA0F-4A318C4757A1}"/>
          </ac:picMkLst>
        </pc:picChg>
        <pc:picChg chg="add del mod">
          <ac:chgData name="Sun, Dongyan" userId="0bdeaa96-cb1e-4718-95e9-6778b5e8e10c" providerId="ADAL" clId="{BF78DE52-BF77-D54A-BF09-4985E18D7605}" dt="2023-10-13T01:59:38.423" v="1102" actId="478"/>
          <ac:picMkLst>
            <pc:docMk/>
            <pc:sldMk cId="128125240" sldId="257"/>
            <ac:picMk id="27" creationId="{14DBBFF6-8C15-F5BE-0F73-3F483B0848E3}"/>
          </ac:picMkLst>
        </pc:picChg>
      </pc:sldChg>
      <pc:sldChg chg="addSp delSp modSp mod setBg">
        <pc:chgData name="Sun, Dongyan" userId="0bdeaa96-cb1e-4718-95e9-6778b5e8e10c" providerId="ADAL" clId="{BF78DE52-BF77-D54A-BF09-4985E18D7605}" dt="2023-10-13T03:20:21.071" v="1922" actId="1076"/>
        <pc:sldMkLst>
          <pc:docMk/>
          <pc:sldMk cId="1984807730" sldId="258"/>
        </pc:sldMkLst>
        <pc:spChg chg="del mod">
          <ac:chgData name="Sun, Dongyan" userId="0bdeaa96-cb1e-4718-95e9-6778b5e8e10c" providerId="ADAL" clId="{BF78DE52-BF77-D54A-BF09-4985E18D7605}" dt="2023-10-13T02:42:30.010" v="1718" actId="12084"/>
          <ac:spMkLst>
            <pc:docMk/>
            <pc:sldMk cId="1984807730" sldId="258"/>
            <ac:spMk id="3" creationId="{95B86CC6-0854-EF79-A53F-4735CD9E57C5}"/>
          </ac:spMkLst>
        </pc:spChg>
        <pc:spChg chg="mod">
          <ac:chgData name="Sun, Dongyan" userId="0bdeaa96-cb1e-4718-95e9-6778b5e8e10c" providerId="ADAL" clId="{BF78DE52-BF77-D54A-BF09-4985E18D7605}" dt="2023-10-13T02:26:20.224" v="1379" actId="27636"/>
          <ac:spMkLst>
            <pc:docMk/>
            <pc:sldMk cId="1984807730" sldId="258"/>
            <ac:spMk id="4" creationId="{9F3AF9D4-8871-C4A0-FDBC-CC0FD98794C1}"/>
          </ac:spMkLst>
        </pc:spChg>
        <pc:spChg chg="add del">
          <ac:chgData name="Sun, Dongyan" userId="0bdeaa96-cb1e-4718-95e9-6778b5e8e10c" providerId="ADAL" clId="{BF78DE52-BF77-D54A-BF09-4985E18D7605}" dt="2023-10-13T02:21:20.420" v="1367" actId="478"/>
          <ac:spMkLst>
            <pc:docMk/>
            <pc:sldMk cId="1984807730" sldId="258"/>
            <ac:spMk id="5" creationId="{6B2DA965-9A0A-8D2F-B14F-8DB7C14DCEFF}"/>
          </ac:spMkLst>
        </pc:spChg>
        <pc:spChg chg="add del mod">
          <ac:chgData name="Sun, Dongyan" userId="0bdeaa96-cb1e-4718-95e9-6778b5e8e10c" providerId="ADAL" clId="{BF78DE52-BF77-D54A-BF09-4985E18D7605}" dt="2023-10-13T02:34:16.364" v="1575" actId="12084"/>
          <ac:spMkLst>
            <pc:docMk/>
            <pc:sldMk cId="1984807730" sldId="258"/>
            <ac:spMk id="8" creationId="{B62332D6-1732-AA1E-D94E-39F468FC9BE0}"/>
          </ac:spMkLst>
        </pc:spChg>
        <pc:spChg chg="add">
          <ac:chgData name="Sun, Dongyan" userId="0bdeaa96-cb1e-4718-95e9-6778b5e8e10c" providerId="ADAL" clId="{BF78DE52-BF77-D54A-BF09-4985E18D7605}" dt="2023-10-13T02:24:24.578" v="1371" actId="26606"/>
          <ac:spMkLst>
            <pc:docMk/>
            <pc:sldMk cId="1984807730" sldId="258"/>
            <ac:spMk id="12" creationId="{B2993EF1-19E1-473A-8A3F-1D7B249519F5}"/>
          </ac:spMkLst>
        </pc:spChg>
        <pc:spChg chg="add">
          <ac:chgData name="Sun, Dongyan" userId="0bdeaa96-cb1e-4718-95e9-6778b5e8e10c" providerId="ADAL" clId="{BF78DE52-BF77-D54A-BF09-4985E18D7605}" dt="2023-10-13T02:24:24.578" v="1371" actId="26606"/>
          <ac:spMkLst>
            <pc:docMk/>
            <pc:sldMk cId="1984807730" sldId="258"/>
            <ac:spMk id="14" creationId="{F50C5101-CD9E-4E96-A827-ACA768C3113B}"/>
          </ac:spMkLst>
        </pc:spChg>
        <pc:spChg chg="add">
          <ac:chgData name="Sun, Dongyan" userId="0bdeaa96-cb1e-4718-95e9-6778b5e8e10c" providerId="ADAL" clId="{BF78DE52-BF77-D54A-BF09-4985E18D7605}" dt="2023-10-13T02:24:24.578" v="1371" actId="26606"/>
          <ac:spMkLst>
            <pc:docMk/>
            <pc:sldMk cId="1984807730" sldId="258"/>
            <ac:spMk id="16" creationId="{588FC0EF-FB5A-4AF3-A7C1-57F4582BFBC5}"/>
          </ac:spMkLst>
        </pc:spChg>
        <pc:spChg chg="add">
          <ac:chgData name="Sun, Dongyan" userId="0bdeaa96-cb1e-4718-95e9-6778b5e8e10c" providerId="ADAL" clId="{BF78DE52-BF77-D54A-BF09-4985E18D7605}" dt="2023-10-13T02:24:24.578" v="1371" actId="26606"/>
          <ac:spMkLst>
            <pc:docMk/>
            <pc:sldMk cId="1984807730" sldId="258"/>
            <ac:spMk id="18" creationId="{FDB19D2F-9F08-47D1-A104-0BE7E30113CF}"/>
          </ac:spMkLst>
        </pc:spChg>
        <pc:spChg chg="add">
          <ac:chgData name="Sun, Dongyan" userId="0bdeaa96-cb1e-4718-95e9-6778b5e8e10c" providerId="ADAL" clId="{BF78DE52-BF77-D54A-BF09-4985E18D7605}" dt="2023-10-13T02:24:24.578" v="1371" actId="26606"/>
          <ac:spMkLst>
            <pc:docMk/>
            <pc:sldMk cId="1984807730" sldId="258"/>
            <ac:spMk id="20" creationId="{EDDC619B-7F37-4A93-ADCA-7EAE09EE988D}"/>
          </ac:spMkLst>
        </pc:spChg>
        <pc:spChg chg="add del mod">
          <ac:chgData name="Sun, Dongyan" userId="0bdeaa96-cb1e-4718-95e9-6778b5e8e10c" providerId="ADAL" clId="{BF78DE52-BF77-D54A-BF09-4985E18D7605}" dt="2023-10-13T03:14:01.108" v="1851" actId="12084"/>
          <ac:spMkLst>
            <pc:docMk/>
            <pc:sldMk cId="1984807730" sldId="258"/>
            <ac:spMk id="21" creationId="{09C04075-050C-FB07-A74E-CE34F34EE9AF}"/>
          </ac:spMkLst>
        </pc:spChg>
        <pc:spChg chg="add del mod">
          <ac:chgData name="Sun, Dongyan" userId="0bdeaa96-cb1e-4718-95e9-6778b5e8e10c" providerId="ADAL" clId="{BF78DE52-BF77-D54A-BF09-4985E18D7605}" dt="2023-10-13T03:13:49.092" v="1849" actId="478"/>
          <ac:spMkLst>
            <pc:docMk/>
            <pc:sldMk cId="1984807730" sldId="258"/>
            <ac:spMk id="23" creationId="{7E1AD86C-7DC0-0C88-FAB4-1CDA657BFDF5}"/>
          </ac:spMkLst>
        </pc:spChg>
        <pc:graphicFrameChg chg="add mod">
          <ac:chgData name="Sun, Dongyan" userId="0bdeaa96-cb1e-4718-95e9-6778b5e8e10c" providerId="ADAL" clId="{BF78DE52-BF77-D54A-BF09-4985E18D7605}" dt="2023-10-13T02:40:21.404" v="1648"/>
          <ac:graphicFrameMkLst>
            <pc:docMk/>
            <pc:sldMk cId="1984807730" sldId="258"/>
            <ac:graphicFrameMk id="11" creationId="{CD2E64D2-FC37-BA5D-6155-C081392709AA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3:10:46.744" v="1817" actId="478"/>
          <ac:graphicFrameMkLst>
            <pc:docMk/>
            <pc:sldMk cId="1984807730" sldId="258"/>
            <ac:graphicFrameMk id="19" creationId="{C169D9AB-DA80-A3BF-0D4F-44FD1B9E2EB3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3:11:37.440" v="1825" actId="12084"/>
          <ac:graphicFrameMkLst>
            <pc:docMk/>
            <pc:sldMk cId="1984807730" sldId="258"/>
            <ac:graphicFrameMk id="24" creationId="{0A87B840-9951-ACD7-F515-B5B5E02709A9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3:12:15.631" v="1829" actId="12084"/>
          <ac:graphicFrameMkLst>
            <pc:docMk/>
            <pc:sldMk cId="1984807730" sldId="258"/>
            <ac:graphicFrameMk id="25" creationId="{40EF1430-96EF-6BF1-19CB-2C16DCCDD95F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3:12:46.038" v="1837" actId="12084"/>
          <ac:graphicFrameMkLst>
            <pc:docMk/>
            <pc:sldMk cId="1984807730" sldId="258"/>
            <ac:graphicFrameMk id="26" creationId="{633F9504-F008-0906-A161-11DE13EF12FE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3:13:36.902" v="1847" actId="12084"/>
          <ac:graphicFrameMkLst>
            <pc:docMk/>
            <pc:sldMk cId="1984807730" sldId="258"/>
            <ac:graphicFrameMk id="27" creationId="{98B3838D-8F1D-F2D3-942F-07E5466C8306}"/>
          </ac:graphicFrameMkLst>
        </pc:graphicFrameChg>
        <pc:graphicFrameChg chg="add del mod">
          <ac:chgData name="Sun, Dongyan" userId="0bdeaa96-cb1e-4718-95e9-6778b5e8e10c" providerId="ADAL" clId="{BF78DE52-BF77-D54A-BF09-4985E18D7605}" dt="2023-10-13T03:17:30.479" v="1885" actId="478"/>
          <ac:graphicFrameMkLst>
            <pc:docMk/>
            <pc:sldMk cId="1984807730" sldId="258"/>
            <ac:graphicFrameMk id="28" creationId="{11A70895-CC76-8ECF-CA47-FE586A63266D}"/>
          </ac:graphicFrameMkLst>
        </pc:graphicFrameChg>
        <pc:graphicFrameChg chg="add mod">
          <ac:chgData name="Sun, Dongyan" userId="0bdeaa96-cb1e-4718-95e9-6778b5e8e10c" providerId="ADAL" clId="{BF78DE52-BF77-D54A-BF09-4985E18D7605}" dt="2023-10-13T03:19:42.006" v="1915" actId="20577"/>
          <ac:graphicFrameMkLst>
            <pc:docMk/>
            <pc:sldMk cId="1984807730" sldId="258"/>
            <ac:graphicFrameMk id="29" creationId="{E4F91ED0-F9F2-F84E-6440-1B601664D7A8}"/>
          </ac:graphicFrameMkLst>
        </pc:graphicFrameChg>
        <pc:picChg chg="add mod ord">
          <ac:chgData name="Sun, Dongyan" userId="0bdeaa96-cb1e-4718-95e9-6778b5e8e10c" providerId="ADAL" clId="{BF78DE52-BF77-D54A-BF09-4985E18D7605}" dt="2023-10-13T02:27:37.766" v="1382" actId="14100"/>
          <ac:picMkLst>
            <pc:docMk/>
            <pc:sldMk cId="1984807730" sldId="258"/>
            <ac:picMk id="6" creationId="{9F01786D-BE57-5F68-CBF6-36D0BCE8D7CC}"/>
          </ac:picMkLst>
        </pc:picChg>
        <pc:picChg chg="add mod">
          <ac:chgData name="Sun, Dongyan" userId="0bdeaa96-cb1e-4718-95e9-6778b5e8e10c" providerId="ADAL" clId="{BF78DE52-BF77-D54A-BF09-4985E18D7605}" dt="2023-10-13T03:13:35.536" v="1845" actId="1076"/>
          <ac:picMkLst>
            <pc:docMk/>
            <pc:sldMk cId="1984807730" sldId="258"/>
            <ac:picMk id="7" creationId="{960A0874-A112-C77A-A1FE-AA258C5DFA4E}"/>
          </ac:picMkLst>
        </pc:picChg>
        <pc:picChg chg="add del mod">
          <ac:chgData name="Sun, Dongyan" userId="0bdeaa96-cb1e-4718-95e9-6778b5e8e10c" providerId="ADAL" clId="{BF78DE52-BF77-D54A-BF09-4985E18D7605}" dt="2023-10-13T02:31:28.395" v="1449" actId="478"/>
          <ac:picMkLst>
            <pc:docMk/>
            <pc:sldMk cId="1984807730" sldId="258"/>
            <ac:picMk id="10" creationId="{D14FEFE3-D889-981B-F8C5-5004F33DE296}"/>
          </ac:picMkLst>
        </pc:picChg>
        <pc:picChg chg="add mod">
          <ac:chgData name="Sun, Dongyan" userId="0bdeaa96-cb1e-4718-95e9-6778b5e8e10c" providerId="ADAL" clId="{BF78DE52-BF77-D54A-BF09-4985E18D7605}" dt="2023-10-13T02:40:31.542" v="1651" actId="1076"/>
          <ac:picMkLst>
            <pc:docMk/>
            <pc:sldMk cId="1984807730" sldId="258"/>
            <ac:picMk id="15" creationId="{85083650-2371-B7B2-034B-E38A78DC3864}"/>
          </ac:picMkLst>
        </pc:picChg>
        <pc:picChg chg="add mod">
          <ac:chgData name="Sun, Dongyan" userId="0bdeaa96-cb1e-4718-95e9-6778b5e8e10c" providerId="ADAL" clId="{BF78DE52-BF77-D54A-BF09-4985E18D7605}" dt="2023-10-13T02:40:35.520" v="1652" actId="1076"/>
          <ac:picMkLst>
            <pc:docMk/>
            <pc:sldMk cId="1984807730" sldId="258"/>
            <ac:picMk id="17" creationId="{6710F1D3-DE56-D2DB-BFB9-FC94A2396824}"/>
          </ac:picMkLst>
        </pc:picChg>
        <pc:picChg chg="add mod">
          <ac:chgData name="Sun, Dongyan" userId="0bdeaa96-cb1e-4718-95e9-6778b5e8e10c" providerId="ADAL" clId="{BF78DE52-BF77-D54A-BF09-4985E18D7605}" dt="2023-10-13T03:20:21.071" v="1922" actId="1076"/>
          <ac:picMkLst>
            <pc:docMk/>
            <pc:sldMk cId="1984807730" sldId="258"/>
            <ac:picMk id="30" creationId="{A6861025-AA03-1D3E-2038-6D4C7A11F865}"/>
          </ac:picMkLst>
        </pc:picChg>
      </pc:sldChg>
      <pc:sldChg chg="modSp mod">
        <pc:chgData name="Sun, Dongyan" userId="0bdeaa96-cb1e-4718-95e9-6778b5e8e10c" providerId="ADAL" clId="{BF78DE52-BF77-D54A-BF09-4985E18D7605}" dt="2023-10-12T23:31:17.315" v="218" actId="20577"/>
        <pc:sldMkLst>
          <pc:docMk/>
          <pc:sldMk cId="1933801392" sldId="259"/>
        </pc:sldMkLst>
        <pc:spChg chg="mod">
          <ac:chgData name="Sun, Dongyan" userId="0bdeaa96-cb1e-4718-95e9-6778b5e8e10c" providerId="ADAL" clId="{BF78DE52-BF77-D54A-BF09-4985E18D7605}" dt="2023-10-12T23:31:17.315" v="218" actId="20577"/>
          <ac:spMkLst>
            <pc:docMk/>
            <pc:sldMk cId="1933801392" sldId="259"/>
            <ac:spMk id="2" creationId="{0E95CF8D-0855-31DA-91D4-02B4ADDC980B}"/>
          </ac:spMkLst>
        </pc:spChg>
      </pc:sldChg>
      <pc:sldChg chg="modSp mod">
        <pc:chgData name="Sun, Dongyan" userId="0bdeaa96-cb1e-4718-95e9-6778b5e8e10c" providerId="ADAL" clId="{BF78DE52-BF77-D54A-BF09-4985E18D7605}" dt="2023-10-12T23:16:14.036" v="28" actId="20577"/>
        <pc:sldMkLst>
          <pc:docMk/>
          <pc:sldMk cId="1441466389" sldId="260"/>
        </pc:sldMkLst>
        <pc:spChg chg="mod">
          <ac:chgData name="Sun, Dongyan" userId="0bdeaa96-cb1e-4718-95e9-6778b5e8e10c" providerId="ADAL" clId="{BF78DE52-BF77-D54A-BF09-4985E18D7605}" dt="2023-10-12T23:16:14.036" v="28" actId="20577"/>
          <ac:spMkLst>
            <pc:docMk/>
            <pc:sldMk cId="1441466389" sldId="260"/>
            <ac:spMk id="3" creationId="{862C9670-8BED-48FC-8D7E-F31BF14F0ABB}"/>
          </ac:spMkLst>
        </pc:spChg>
      </pc:sldChg>
      <pc:sldChg chg="modSp mod">
        <pc:chgData name="Sun, Dongyan" userId="0bdeaa96-cb1e-4718-95e9-6778b5e8e10c" providerId="ADAL" clId="{BF78DE52-BF77-D54A-BF09-4985E18D7605}" dt="2023-10-12T23:18:40.781" v="57" actId="20577"/>
        <pc:sldMkLst>
          <pc:docMk/>
          <pc:sldMk cId="1315827011" sldId="261"/>
        </pc:sldMkLst>
        <pc:spChg chg="mod">
          <ac:chgData name="Sun, Dongyan" userId="0bdeaa96-cb1e-4718-95e9-6778b5e8e10c" providerId="ADAL" clId="{BF78DE52-BF77-D54A-BF09-4985E18D7605}" dt="2023-10-12T23:18:40.781" v="57" actId="20577"/>
          <ac:spMkLst>
            <pc:docMk/>
            <pc:sldMk cId="1315827011" sldId="261"/>
            <ac:spMk id="2" creationId="{5DE0C6DC-F3C0-4DA7-F2FB-1894B33EB382}"/>
          </ac:spMkLst>
        </pc:spChg>
        <pc:spChg chg="mod">
          <ac:chgData name="Sun, Dongyan" userId="0bdeaa96-cb1e-4718-95e9-6778b5e8e10c" providerId="ADAL" clId="{BF78DE52-BF77-D54A-BF09-4985E18D7605}" dt="2023-10-12T23:18:36.554" v="55"/>
          <ac:spMkLst>
            <pc:docMk/>
            <pc:sldMk cId="1315827011" sldId="261"/>
            <ac:spMk id="3" creationId="{0CDD1598-CD2D-E4AA-FBFB-93BF6EF3A1C0}"/>
          </ac:spMkLst>
        </pc:spChg>
      </pc:sldChg>
      <pc:sldChg chg="modSp new mod">
        <pc:chgData name="Sun, Dongyan" userId="0bdeaa96-cb1e-4718-95e9-6778b5e8e10c" providerId="ADAL" clId="{BF78DE52-BF77-D54A-BF09-4985E18D7605}" dt="2023-10-12T23:17:36.202" v="48" actId="20577"/>
        <pc:sldMkLst>
          <pc:docMk/>
          <pc:sldMk cId="2272262030" sldId="264"/>
        </pc:sldMkLst>
        <pc:spChg chg="mod">
          <ac:chgData name="Sun, Dongyan" userId="0bdeaa96-cb1e-4718-95e9-6778b5e8e10c" providerId="ADAL" clId="{BF78DE52-BF77-D54A-BF09-4985E18D7605}" dt="2023-10-12T23:17:36.202" v="48" actId="20577"/>
          <ac:spMkLst>
            <pc:docMk/>
            <pc:sldMk cId="2272262030" sldId="264"/>
            <ac:spMk id="3" creationId="{85DF7899-A5AE-9C4C-92FE-ADBA7025F6F7}"/>
          </ac:spMkLst>
        </pc:spChg>
      </pc:sldChg>
      <pc:sldChg chg="addSp delSp modSp new mod setBg">
        <pc:chgData name="Sun, Dongyan" userId="0bdeaa96-cb1e-4718-95e9-6778b5e8e10c" providerId="ADAL" clId="{BF78DE52-BF77-D54A-BF09-4985E18D7605}" dt="2023-10-13T03:05:33.820" v="1770" actId="1076"/>
        <pc:sldMkLst>
          <pc:docMk/>
          <pc:sldMk cId="443684045" sldId="265"/>
        </pc:sldMkLst>
        <pc:spChg chg="add del mod">
          <ac:chgData name="Sun, Dongyan" userId="0bdeaa96-cb1e-4718-95e9-6778b5e8e10c" providerId="ADAL" clId="{BF78DE52-BF77-D54A-BF09-4985E18D7605}" dt="2023-10-13T02:14:11.205" v="1325" actId="478"/>
          <ac:spMkLst>
            <pc:docMk/>
            <pc:sldMk cId="443684045" sldId="265"/>
            <ac:spMk id="2" creationId="{E7C0297A-E963-8B93-70FF-82529BC58345}"/>
          </ac:spMkLst>
        </pc:spChg>
        <pc:spChg chg="del">
          <ac:chgData name="Sun, Dongyan" userId="0bdeaa96-cb1e-4718-95e9-6778b5e8e10c" providerId="ADAL" clId="{BF78DE52-BF77-D54A-BF09-4985E18D7605}" dt="2023-10-13T01:42:24.549" v="873"/>
          <ac:spMkLst>
            <pc:docMk/>
            <pc:sldMk cId="443684045" sldId="265"/>
            <ac:spMk id="3" creationId="{94920C4B-D584-BED8-7DE3-959D2C4DBE5E}"/>
          </ac:spMkLst>
        </pc:spChg>
        <pc:spChg chg="add del">
          <ac:chgData name="Sun, Dongyan" userId="0bdeaa96-cb1e-4718-95e9-6778b5e8e10c" providerId="ADAL" clId="{BF78DE52-BF77-D54A-BF09-4985E18D7605}" dt="2023-10-13T02:04:35.762" v="1144" actId="478"/>
          <ac:spMkLst>
            <pc:docMk/>
            <pc:sldMk cId="443684045" sldId="265"/>
            <ac:spMk id="7" creationId="{44B878D2-4B78-36DE-A80F-832C4BE2E212}"/>
          </ac:spMkLst>
        </pc:spChg>
        <pc:spChg chg="add del">
          <ac:chgData name="Sun, Dongyan" userId="0bdeaa96-cb1e-4718-95e9-6778b5e8e10c" providerId="ADAL" clId="{BF78DE52-BF77-D54A-BF09-4985E18D7605}" dt="2023-10-13T01:42:40.747" v="876"/>
          <ac:spMkLst>
            <pc:docMk/>
            <pc:sldMk cId="443684045" sldId="265"/>
            <ac:spMk id="8" creationId="{BA258983-03DB-5C88-126F-A3F2D3C2FDCA}"/>
          </ac:spMkLst>
        </pc:spChg>
        <pc:spChg chg="add del">
          <ac:chgData name="Sun, Dongyan" userId="0bdeaa96-cb1e-4718-95e9-6778b5e8e10c" providerId="ADAL" clId="{BF78DE52-BF77-D54A-BF09-4985E18D7605}" dt="2023-10-13T02:05:04.541" v="1146" actId="478"/>
          <ac:spMkLst>
            <pc:docMk/>
            <pc:sldMk cId="443684045" sldId="265"/>
            <ac:spMk id="10" creationId="{07E9DC40-77E7-7DDA-3C00-EEBA7BB5F314}"/>
          </ac:spMkLst>
        </pc:spChg>
        <pc:spChg chg="add del mod">
          <ac:chgData name="Sun, Dongyan" userId="0bdeaa96-cb1e-4718-95e9-6778b5e8e10c" providerId="ADAL" clId="{BF78DE52-BF77-D54A-BF09-4985E18D7605}" dt="2023-10-13T02:05:23.662" v="1149" actId="478"/>
          <ac:spMkLst>
            <pc:docMk/>
            <pc:sldMk cId="443684045" sldId="265"/>
            <ac:spMk id="12" creationId="{D20F77A8-1A09-FC06-935D-48D4A69D62E9}"/>
          </ac:spMkLst>
        </pc:spChg>
        <pc:spChg chg="add del mod">
          <ac:chgData name="Sun, Dongyan" userId="0bdeaa96-cb1e-4718-95e9-6778b5e8e10c" providerId="ADAL" clId="{BF78DE52-BF77-D54A-BF09-4985E18D7605}" dt="2023-10-13T02:12:39.135" v="1310" actId="478"/>
          <ac:spMkLst>
            <pc:docMk/>
            <pc:sldMk cId="443684045" sldId="265"/>
            <ac:spMk id="15" creationId="{A407C1D2-06FD-1633-86E4-B72DF44D387F}"/>
          </ac:spMkLst>
        </pc:spChg>
        <pc:spChg chg="add del mod">
          <ac:chgData name="Sun, Dongyan" userId="0bdeaa96-cb1e-4718-95e9-6778b5e8e10c" providerId="ADAL" clId="{BF78DE52-BF77-D54A-BF09-4985E18D7605}" dt="2023-10-13T02:10:34.082" v="1215" actId="478"/>
          <ac:spMkLst>
            <pc:docMk/>
            <pc:sldMk cId="443684045" sldId="265"/>
            <ac:spMk id="18" creationId="{9009A277-429C-D56C-E9E2-2C4705EB02F5}"/>
          </ac:spMkLst>
        </pc:spChg>
        <pc:spChg chg="add del mod">
          <ac:chgData name="Sun, Dongyan" userId="0bdeaa96-cb1e-4718-95e9-6778b5e8e10c" providerId="ADAL" clId="{BF78DE52-BF77-D54A-BF09-4985E18D7605}" dt="2023-10-13T02:10:36.224" v="1219" actId="26606"/>
          <ac:spMkLst>
            <pc:docMk/>
            <pc:sldMk cId="443684045" sldId="265"/>
            <ac:spMk id="19" creationId="{33F516CC-8CFF-5158-7422-6B6F7AC74F06}"/>
          </ac:spMkLst>
        </pc:spChg>
        <pc:spChg chg="add mod ord">
          <ac:chgData name="Sun, Dongyan" userId="0bdeaa96-cb1e-4718-95e9-6778b5e8e10c" providerId="ADAL" clId="{BF78DE52-BF77-D54A-BF09-4985E18D7605}" dt="2023-10-13T02:15:58.106" v="1363" actId="14100"/>
          <ac:spMkLst>
            <pc:docMk/>
            <pc:sldMk cId="443684045" sldId="265"/>
            <ac:spMk id="20" creationId="{2D71945D-9AD0-172F-2A63-26F2D74297AE}"/>
          </ac:spMkLst>
        </pc:spChg>
        <pc:spChg chg="add del mod">
          <ac:chgData name="Sun, Dongyan" userId="0bdeaa96-cb1e-4718-95e9-6778b5e8e10c" providerId="ADAL" clId="{BF78DE52-BF77-D54A-BF09-4985E18D7605}" dt="2023-10-13T02:14:13.398" v="1326" actId="478"/>
          <ac:spMkLst>
            <pc:docMk/>
            <pc:sldMk cId="443684045" sldId="265"/>
            <ac:spMk id="22" creationId="{2738A8A5-1221-F5DD-84FE-77C0DAE60B0D}"/>
          </ac:spMkLst>
        </pc:spChg>
        <pc:graphicFrameChg chg="add del mod">
          <ac:chgData name="Sun, Dongyan" userId="0bdeaa96-cb1e-4718-95e9-6778b5e8e10c" providerId="ADAL" clId="{BF78DE52-BF77-D54A-BF09-4985E18D7605}" dt="2023-10-13T02:07:33.165" v="1157" actId="12084"/>
          <ac:graphicFrameMkLst>
            <pc:docMk/>
            <pc:sldMk cId="443684045" sldId="265"/>
            <ac:graphicFrameMk id="14" creationId="{8035173B-D8C0-C6D4-E50C-18980EE1F99A}"/>
          </ac:graphicFrameMkLst>
        </pc:graphicFrameChg>
        <pc:picChg chg="add mod">
          <ac:chgData name="Sun, Dongyan" userId="0bdeaa96-cb1e-4718-95e9-6778b5e8e10c" providerId="ADAL" clId="{BF78DE52-BF77-D54A-BF09-4985E18D7605}" dt="2023-10-13T02:15:28.857" v="1356" actId="14100"/>
          <ac:picMkLst>
            <pc:docMk/>
            <pc:sldMk cId="443684045" sldId="265"/>
            <ac:picMk id="4" creationId="{3EBCAC2F-8D01-5EE1-2318-CDF772D8A163}"/>
          </ac:picMkLst>
        </pc:picChg>
        <pc:picChg chg="add mod ord">
          <ac:chgData name="Sun, Dongyan" userId="0bdeaa96-cb1e-4718-95e9-6778b5e8e10c" providerId="ADAL" clId="{BF78DE52-BF77-D54A-BF09-4985E18D7605}" dt="2023-10-13T02:15:26.066" v="1355" actId="14100"/>
          <ac:picMkLst>
            <pc:docMk/>
            <pc:sldMk cId="443684045" sldId="265"/>
            <ac:picMk id="5" creationId="{115640C4-8E90-2AE9-09F4-E915858EE154}"/>
          </ac:picMkLst>
        </pc:picChg>
        <pc:picChg chg="add del mod">
          <ac:chgData name="Sun, Dongyan" userId="0bdeaa96-cb1e-4718-95e9-6778b5e8e10c" providerId="ADAL" clId="{BF78DE52-BF77-D54A-BF09-4985E18D7605}" dt="2023-10-13T03:05:21.647" v="1766" actId="478"/>
          <ac:picMkLst>
            <pc:docMk/>
            <pc:sldMk cId="443684045" sldId="265"/>
            <ac:picMk id="13" creationId="{30C517EE-55F2-7BC2-FF3D-CED3342025A7}"/>
          </ac:picMkLst>
        </pc:picChg>
        <pc:picChg chg="add del">
          <ac:chgData name="Sun, Dongyan" userId="0bdeaa96-cb1e-4718-95e9-6778b5e8e10c" providerId="ADAL" clId="{BF78DE52-BF77-D54A-BF09-4985E18D7605}" dt="2023-10-13T02:08:30.900" v="1189" actId="478"/>
          <ac:picMkLst>
            <pc:docMk/>
            <pc:sldMk cId="443684045" sldId="265"/>
            <ac:picMk id="16" creationId="{3FCF3CB3-9E19-A442-4E67-888288E43F59}"/>
          </ac:picMkLst>
        </pc:picChg>
        <pc:picChg chg="add mod">
          <ac:chgData name="Sun, Dongyan" userId="0bdeaa96-cb1e-4718-95e9-6778b5e8e10c" providerId="ADAL" clId="{BF78DE52-BF77-D54A-BF09-4985E18D7605}" dt="2023-10-13T03:05:33.820" v="1770" actId="1076"/>
          <ac:picMkLst>
            <pc:docMk/>
            <pc:sldMk cId="443684045" sldId="265"/>
            <ac:picMk id="23" creationId="{EC90564F-4068-335F-B17C-C235B3A1FCD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2E94B-1C07-A04D-B71B-0A17F51B40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02D63-1F10-C043-90E1-FA2CC5375204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Risk</a:t>
          </a:r>
          <a:r>
            <a:rPr lang="en-US" sz="2000" baseline="0" dirty="0">
              <a:solidFill>
                <a:schemeClr val="tx1"/>
              </a:solidFill>
            </a:rPr>
            <a:t> Analyst:</a:t>
          </a:r>
        </a:p>
        <a:p>
          <a:r>
            <a:rPr lang="en-US" sz="2000" dirty="0">
              <a:solidFill>
                <a:schemeClr val="tx1"/>
              </a:solidFill>
            </a:rPr>
            <a:t>Quantifying Credit</a:t>
          </a:r>
        </a:p>
      </dgm:t>
    </dgm:pt>
    <dgm:pt modelId="{0D3E1B39-9A1C-4843-AF6E-9E413B1EC3BE}" type="parTrans" cxnId="{1CB2E544-13AD-C44B-9BD0-8BE89AE282B8}">
      <dgm:prSet/>
      <dgm:spPr/>
      <dgm:t>
        <a:bodyPr/>
        <a:lstStyle/>
        <a:p>
          <a:endParaRPr lang="en-US"/>
        </a:p>
      </dgm:t>
    </dgm:pt>
    <dgm:pt modelId="{A4660D69-5BA8-FC49-8DCD-F4D5C544885E}" type="sibTrans" cxnId="{1CB2E544-13AD-C44B-9BD0-8BE89AE282B8}">
      <dgm:prSet/>
      <dgm:spPr/>
      <dgm:t>
        <a:bodyPr/>
        <a:lstStyle/>
        <a:p>
          <a:endParaRPr lang="en-US"/>
        </a:p>
      </dgm:t>
    </dgm:pt>
    <dgm:pt modelId="{68BC80DE-B7CC-9644-A62D-B3F4457693F9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solidFill>
                <a:schemeClr val="tx1"/>
              </a:solidFill>
            </a:rPr>
            <a:t>Financial Company: 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solidFill>
                <a:schemeClr val="tx1"/>
              </a:solidFill>
            </a:rPr>
            <a:t>Control Loss</a:t>
          </a:r>
        </a:p>
      </dgm:t>
    </dgm:pt>
    <dgm:pt modelId="{CC3B5E6A-A7C4-B340-A795-0FA9386B1CA2}" type="parTrans" cxnId="{C87255CE-115B-C943-B511-90789C265199}">
      <dgm:prSet/>
      <dgm:spPr/>
      <dgm:t>
        <a:bodyPr/>
        <a:lstStyle/>
        <a:p>
          <a:endParaRPr lang="en-US"/>
        </a:p>
      </dgm:t>
    </dgm:pt>
    <dgm:pt modelId="{BF98249F-CDB2-5B48-A67C-610F6540E54E}" type="sibTrans" cxnId="{C87255CE-115B-C943-B511-90789C265199}">
      <dgm:prSet/>
      <dgm:spPr/>
      <dgm:t>
        <a:bodyPr/>
        <a:lstStyle/>
        <a:p>
          <a:endParaRPr lang="en-US"/>
        </a:p>
      </dgm:t>
    </dgm:pt>
    <dgm:pt modelId="{06F9883B-0745-4645-8E39-FA9992AA9781}">
      <dgm:prSet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Credit-Worthy Client: </a:t>
          </a:r>
        </a:p>
        <a:p>
          <a:r>
            <a:rPr lang="en-US" sz="2000" dirty="0">
              <a:solidFill>
                <a:schemeClr val="tx1"/>
              </a:solidFill>
            </a:rPr>
            <a:t>Low Capital Cost</a:t>
          </a:r>
        </a:p>
      </dgm:t>
    </dgm:pt>
    <dgm:pt modelId="{90969DE0-5494-594B-863B-039329925AD7}" type="parTrans" cxnId="{D9C20296-2388-174A-8219-0663C66C23A4}">
      <dgm:prSet/>
      <dgm:spPr/>
      <dgm:t>
        <a:bodyPr/>
        <a:lstStyle/>
        <a:p>
          <a:endParaRPr lang="en-US"/>
        </a:p>
      </dgm:t>
    </dgm:pt>
    <dgm:pt modelId="{AF1C79AB-771D-BE42-8A31-A1C07BE03667}" type="sibTrans" cxnId="{D9C20296-2388-174A-8219-0663C66C23A4}">
      <dgm:prSet/>
      <dgm:spPr/>
      <dgm:t>
        <a:bodyPr/>
        <a:lstStyle/>
        <a:p>
          <a:endParaRPr lang="en-US"/>
        </a:p>
      </dgm:t>
    </dgm:pt>
    <dgm:pt modelId="{E833BF32-68E9-064A-8E88-18302AEC3F6B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Society:</a:t>
          </a:r>
        </a:p>
        <a:p>
          <a:r>
            <a:rPr lang="en-US" sz="2000" dirty="0">
              <a:solidFill>
                <a:schemeClr val="tx1"/>
              </a:solidFill>
            </a:rPr>
            <a:t>Capital Allocation</a:t>
          </a:r>
        </a:p>
      </dgm:t>
    </dgm:pt>
    <dgm:pt modelId="{208E6B02-056E-4641-ADFE-33FB8BBB5F66}" type="parTrans" cxnId="{AE21AE71-4028-094F-8197-9C6CD293FF30}">
      <dgm:prSet/>
      <dgm:spPr/>
      <dgm:t>
        <a:bodyPr/>
        <a:lstStyle/>
        <a:p>
          <a:endParaRPr lang="en-US"/>
        </a:p>
      </dgm:t>
    </dgm:pt>
    <dgm:pt modelId="{C1A76D09-0998-924A-A3F6-6D0A6B59A4D5}" type="sibTrans" cxnId="{AE21AE71-4028-094F-8197-9C6CD293FF30}">
      <dgm:prSet/>
      <dgm:spPr/>
      <dgm:t>
        <a:bodyPr/>
        <a:lstStyle/>
        <a:p>
          <a:endParaRPr lang="en-US"/>
        </a:p>
      </dgm:t>
    </dgm:pt>
    <dgm:pt modelId="{BE1AB161-9429-6647-9482-2B9FBBB0DA18}" type="pres">
      <dgm:prSet presAssocID="{5672E94B-1C07-A04D-B71B-0A17F51B40A6}" presName="Name0" presStyleCnt="0">
        <dgm:presLayoutVars>
          <dgm:dir/>
          <dgm:resizeHandles val="exact"/>
        </dgm:presLayoutVars>
      </dgm:prSet>
      <dgm:spPr/>
    </dgm:pt>
    <dgm:pt modelId="{34FDD53F-7091-7D40-90FC-CB7875FBED4D}" type="pres">
      <dgm:prSet presAssocID="{AE402D63-1F10-C043-90E1-FA2CC5375204}" presName="node" presStyleLbl="node1" presStyleIdx="0" presStyleCnt="4" custScaleX="125932">
        <dgm:presLayoutVars>
          <dgm:bulletEnabled val="1"/>
        </dgm:presLayoutVars>
      </dgm:prSet>
      <dgm:spPr/>
    </dgm:pt>
    <dgm:pt modelId="{A10D4DE4-5DBC-4D43-900E-0FE18D42BBC1}" type="pres">
      <dgm:prSet presAssocID="{A4660D69-5BA8-FC49-8DCD-F4D5C544885E}" presName="sibTrans" presStyleLbl="sibTrans2D1" presStyleIdx="0" presStyleCnt="3"/>
      <dgm:spPr/>
    </dgm:pt>
    <dgm:pt modelId="{FB6A7A8E-31AE-D143-8B2D-5A837ED4F3EA}" type="pres">
      <dgm:prSet presAssocID="{A4660D69-5BA8-FC49-8DCD-F4D5C544885E}" presName="connectorText" presStyleLbl="sibTrans2D1" presStyleIdx="0" presStyleCnt="3"/>
      <dgm:spPr/>
    </dgm:pt>
    <dgm:pt modelId="{884B0223-1147-AD49-93C4-CF17C1B8AE0C}" type="pres">
      <dgm:prSet presAssocID="{68BC80DE-B7CC-9644-A62D-B3F4457693F9}" presName="node" presStyleLbl="node1" presStyleIdx="1" presStyleCnt="4" custScaleX="125118">
        <dgm:presLayoutVars>
          <dgm:bulletEnabled val="1"/>
        </dgm:presLayoutVars>
      </dgm:prSet>
      <dgm:spPr/>
    </dgm:pt>
    <dgm:pt modelId="{8F04BC70-1736-4640-8977-00FC6CE8D9DA}" type="pres">
      <dgm:prSet presAssocID="{BF98249F-CDB2-5B48-A67C-610F6540E54E}" presName="sibTrans" presStyleLbl="sibTrans2D1" presStyleIdx="1" presStyleCnt="3"/>
      <dgm:spPr/>
    </dgm:pt>
    <dgm:pt modelId="{1C146B07-F681-F74A-AF2B-8E21CAFCFD20}" type="pres">
      <dgm:prSet presAssocID="{BF98249F-CDB2-5B48-A67C-610F6540E54E}" presName="connectorText" presStyleLbl="sibTrans2D1" presStyleIdx="1" presStyleCnt="3"/>
      <dgm:spPr/>
    </dgm:pt>
    <dgm:pt modelId="{B8D1B583-239A-374E-B70A-13861A2ABE61}" type="pres">
      <dgm:prSet presAssocID="{06F9883B-0745-4645-8E39-FA9992AA9781}" presName="node" presStyleLbl="node1" presStyleIdx="2" presStyleCnt="4" custScaleX="153812">
        <dgm:presLayoutVars>
          <dgm:bulletEnabled val="1"/>
        </dgm:presLayoutVars>
      </dgm:prSet>
      <dgm:spPr/>
    </dgm:pt>
    <dgm:pt modelId="{10021E8C-1B47-534D-9F02-D886208015C8}" type="pres">
      <dgm:prSet presAssocID="{AF1C79AB-771D-BE42-8A31-A1C07BE03667}" presName="sibTrans" presStyleLbl="sibTrans2D1" presStyleIdx="2" presStyleCnt="3"/>
      <dgm:spPr/>
    </dgm:pt>
    <dgm:pt modelId="{9F364FFA-297D-A144-88AB-222417C79CFF}" type="pres">
      <dgm:prSet presAssocID="{AF1C79AB-771D-BE42-8A31-A1C07BE03667}" presName="connectorText" presStyleLbl="sibTrans2D1" presStyleIdx="2" presStyleCnt="3"/>
      <dgm:spPr/>
    </dgm:pt>
    <dgm:pt modelId="{6F0BADBE-F674-1742-8731-211CFD7F4AC7}" type="pres">
      <dgm:prSet presAssocID="{E833BF32-68E9-064A-8E88-18302AEC3F6B}" presName="node" presStyleLbl="node1" presStyleIdx="3" presStyleCnt="4" custScaleX="140981">
        <dgm:presLayoutVars>
          <dgm:bulletEnabled val="1"/>
        </dgm:presLayoutVars>
      </dgm:prSet>
      <dgm:spPr/>
    </dgm:pt>
  </dgm:ptLst>
  <dgm:cxnLst>
    <dgm:cxn modelId="{AA4E4112-94F9-3141-9F70-B71F25AA2869}" type="presOf" srcId="{A4660D69-5BA8-FC49-8DCD-F4D5C544885E}" destId="{FB6A7A8E-31AE-D143-8B2D-5A837ED4F3EA}" srcOrd="1" destOrd="0" presId="urn:microsoft.com/office/officeart/2005/8/layout/process1"/>
    <dgm:cxn modelId="{8C4A0E15-848F-554B-AEDB-0EC7A792F267}" type="presOf" srcId="{BF98249F-CDB2-5B48-A67C-610F6540E54E}" destId="{1C146B07-F681-F74A-AF2B-8E21CAFCFD20}" srcOrd="1" destOrd="0" presId="urn:microsoft.com/office/officeart/2005/8/layout/process1"/>
    <dgm:cxn modelId="{05A01923-C748-8B4E-987D-7F9C46B1A829}" type="presOf" srcId="{A4660D69-5BA8-FC49-8DCD-F4D5C544885E}" destId="{A10D4DE4-5DBC-4D43-900E-0FE18D42BBC1}" srcOrd="0" destOrd="0" presId="urn:microsoft.com/office/officeart/2005/8/layout/process1"/>
    <dgm:cxn modelId="{4D9C0D2F-7ABC-9C40-8558-6FA21A0631AB}" type="presOf" srcId="{E833BF32-68E9-064A-8E88-18302AEC3F6B}" destId="{6F0BADBE-F674-1742-8731-211CFD7F4AC7}" srcOrd="0" destOrd="0" presId="urn:microsoft.com/office/officeart/2005/8/layout/process1"/>
    <dgm:cxn modelId="{1CB2E544-13AD-C44B-9BD0-8BE89AE282B8}" srcId="{5672E94B-1C07-A04D-B71B-0A17F51B40A6}" destId="{AE402D63-1F10-C043-90E1-FA2CC5375204}" srcOrd="0" destOrd="0" parTransId="{0D3E1B39-9A1C-4843-AF6E-9E413B1EC3BE}" sibTransId="{A4660D69-5BA8-FC49-8DCD-F4D5C544885E}"/>
    <dgm:cxn modelId="{6413C94E-2EBF-1343-831B-EDF65ACD9C1C}" type="presOf" srcId="{AE402D63-1F10-C043-90E1-FA2CC5375204}" destId="{34FDD53F-7091-7D40-90FC-CB7875FBED4D}" srcOrd="0" destOrd="0" presId="urn:microsoft.com/office/officeart/2005/8/layout/process1"/>
    <dgm:cxn modelId="{85BD5570-ADD9-B941-B13D-5CA63D45DFD9}" type="presOf" srcId="{BF98249F-CDB2-5B48-A67C-610F6540E54E}" destId="{8F04BC70-1736-4640-8977-00FC6CE8D9DA}" srcOrd="0" destOrd="0" presId="urn:microsoft.com/office/officeart/2005/8/layout/process1"/>
    <dgm:cxn modelId="{AE21AE71-4028-094F-8197-9C6CD293FF30}" srcId="{5672E94B-1C07-A04D-B71B-0A17F51B40A6}" destId="{E833BF32-68E9-064A-8E88-18302AEC3F6B}" srcOrd="3" destOrd="0" parTransId="{208E6B02-056E-4641-ADFE-33FB8BBB5F66}" sibTransId="{C1A76D09-0998-924A-A3F6-6D0A6B59A4D5}"/>
    <dgm:cxn modelId="{D9C20296-2388-174A-8219-0663C66C23A4}" srcId="{5672E94B-1C07-A04D-B71B-0A17F51B40A6}" destId="{06F9883B-0745-4645-8E39-FA9992AA9781}" srcOrd="2" destOrd="0" parTransId="{90969DE0-5494-594B-863B-039329925AD7}" sibTransId="{AF1C79AB-771D-BE42-8A31-A1C07BE03667}"/>
    <dgm:cxn modelId="{E2EDE5B1-11D6-9B46-B7E8-C2366E8A5F96}" type="presOf" srcId="{68BC80DE-B7CC-9644-A62D-B3F4457693F9}" destId="{884B0223-1147-AD49-93C4-CF17C1B8AE0C}" srcOrd="0" destOrd="0" presId="urn:microsoft.com/office/officeart/2005/8/layout/process1"/>
    <dgm:cxn modelId="{2BA184B4-1DD9-EB4C-A8A0-6428915ABF08}" type="presOf" srcId="{AF1C79AB-771D-BE42-8A31-A1C07BE03667}" destId="{10021E8C-1B47-534D-9F02-D886208015C8}" srcOrd="0" destOrd="0" presId="urn:microsoft.com/office/officeart/2005/8/layout/process1"/>
    <dgm:cxn modelId="{58E089BF-4AF5-BE40-A86B-2634FEB3E37B}" type="presOf" srcId="{5672E94B-1C07-A04D-B71B-0A17F51B40A6}" destId="{BE1AB161-9429-6647-9482-2B9FBBB0DA18}" srcOrd="0" destOrd="0" presId="urn:microsoft.com/office/officeart/2005/8/layout/process1"/>
    <dgm:cxn modelId="{BDF7FBC0-FB1A-0D43-8492-0A692EBA68D3}" type="presOf" srcId="{AF1C79AB-771D-BE42-8A31-A1C07BE03667}" destId="{9F364FFA-297D-A144-88AB-222417C79CFF}" srcOrd="1" destOrd="0" presId="urn:microsoft.com/office/officeart/2005/8/layout/process1"/>
    <dgm:cxn modelId="{C87255CE-115B-C943-B511-90789C265199}" srcId="{5672E94B-1C07-A04D-B71B-0A17F51B40A6}" destId="{68BC80DE-B7CC-9644-A62D-B3F4457693F9}" srcOrd="1" destOrd="0" parTransId="{CC3B5E6A-A7C4-B340-A795-0FA9386B1CA2}" sibTransId="{BF98249F-CDB2-5B48-A67C-610F6540E54E}"/>
    <dgm:cxn modelId="{39A0FAD4-BCC5-124E-B801-5A811C26D5EF}" type="presOf" srcId="{06F9883B-0745-4645-8E39-FA9992AA9781}" destId="{B8D1B583-239A-374E-B70A-13861A2ABE61}" srcOrd="0" destOrd="0" presId="urn:microsoft.com/office/officeart/2005/8/layout/process1"/>
    <dgm:cxn modelId="{6005360B-F576-C14D-81C6-761A7E4E960F}" type="presParOf" srcId="{BE1AB161-9429-6647-9482-2B9FBBB0DA18}" destId="{34FDD53F-7091-7D40-90FC-CB7875FBED4D}" srcOrd="0" destOrd="0" presId="urn:microsoft.com/office/officeart/2005/8/layout/process1"/>
    <dgm:cxn modelId="{037E16DA-EF96-B849-B960-29C45EDFDC02}" type="presParOf" srcId="{BE1AB161-9429-6647-9482-2B9FBBB0DA18}" destId="{A10D4DE4-5DBC-4D43-900E-0FE18D42BBC1}" srcOrd="1" destOrd="0" presId="urn:microsoft.com/office/officeart/2005/8/layout/process1"/>
    <dgm:cxn modelId="{3145E0D2-F53D-2A45-88B5-AA3DE318AD1D}" type="presParOf" srcId="{A10D4DE4-5DBC-4D43-900E-0FE18D42BBC1}" destId="{FB6A7A8E-31AE-D143-8B2D-5A837ED4F3EA}" srcOrd="0" destOrd="0" presId="urn:microsoft.com/office/officeart/2005/8/layout/process1"/>
    <dgm:cxn modelId="{18C29E0D-5DA2-EC45-9A9D-F9647B5B7314}" type="presParOf" srcId="{BE1AB161-9429-6647-9482-2B9FBBB0DA18}" destId="{884B0223-1147-AD49-93C4-CF17C1B8AE0C}" srcOrd="2" destOrd="0" presId="urn:microsoft.com/office/officeart/2005/8/layout/process1"/>
    <dgm:cxn modelId="{966A0048-BC36-344B-BDE2-92EB2E4D2A48}" type="presParOf" srcId="{BE1AB161-9429-6647-9482-2B9FBBB0DA18}" destId="{8F04BC70-1736-4640-8977-00FC6CE8D9DA}" srcOrd="3" destOrd="0" presId="urn:microsoft.com/office/officeart/2005/8/layout/process1"/>
    <dgm:cxn modelId="{58DE8227-AF8C-8E46-8BC6-074052C9D919}" type="presParOf" srcId="{8F04BC70-1736-4640-8977-00FC6CE8D9DA}" destId="{1C146B07-F681-F74A-AF2B-8E21CAFCFD20}" srcOrd="0" destOrd="0" presId="urn:microsoft.com/office/officeart/2005/8/layout/process1"/>
    <dgm:cxn modelId="{3990BD61-520D-6346-9C45-9AABEEB1C256}" type="presParOf" srcId="{BE1AB161-9429-6647-9482-2B9FBBB0DA18}" destId="{B8D1B583-239A-374E-B70A-13861A2ABE61}" srcOrd="4" destOrd="0" presId="urn:microsoft.com/office/officeart/2005/8/layout/process1"/>
    <dgm:cxn modelId="{57AD8EE4-47A5-6049-BAF4-06A2197005D2}" type="presParOf" srcId="{BE1AB161-9429-6647-9482-2B9FBBB0DA18}" destId="{10021E8C-1B47-534D-9F02-D886208015C8}" srcOrd="5" destOrd="0" presId="urn:microsoft.com/office/officeart/2005/8/layout/process1"/>
    <dgm:cxn modelId="{E61271D4-F07E-F740-A09A-1E227DBBE184}" type="presParOf" srcId="{10021E8C-1B47-534D-9F02-D886208015C8}" destId="{9F364FFA-297D-A144-88AB-222417C79CFF}" srcOrd="0" destOrd="0" presId="urn:microsoft.com/office/officeart/2005/8/layout/process1"/>
    <dgm:cxn modelId="{72669AFC-20CA-044C-B951-5A81FEBA25E1}" type="presParOf" srcId="{BE1AB161-9429-6647-9482-2B9FBBB0DA18}" destId="{6F0BADBE-F674-1742-8731-211CFD7F4AC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80AE7-8942-AD4E-816D-54F8F8E36D30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C12B472-BDA0-F049-9665-65280ED18DE7}">
      <dgm:prSet custT="1"/>
      <dgm:spPr/>
      <dgm:t>
        <a:bodyPr/>
        <a:lstStyle/>
        <a:p>
          <a:r>
            <a:rPr lang="en-US" sz="2400" baseline="0" dirty="0" err="1"/>
            <a:t>credit_card_default</a:t>
          </a:r>
          <a:endParaRPr lang="en-US" sz="2400" dirty="0"/>
        </a:p>
      </dgm:t>
    </dgm:pt>
    <dgm:pt modelId="{4A36CD24-45F9-EE44-BAC9-E85A7D0933AD}" type="parTrans" cxnId="{91DB3DF4-49FF-5A40-96F0-60774D136134}">
      <dgm:prSet/>
      <dgm:spPr/>
      <dgm:t>
        <a:bodyPr/>
        <a:lstStyle/>
        <a:p>
          <a:endParaRPr lang="en-US" sz="2400"/>
        </a:p>
      </dgm:t>
    </dgm:pt>
    <dgm:pt modelId="{D5D2B375-2D09-124C-9A97-A941DEDF3880}" type="sibTrans" cxnId="{91DB3DF4-49FF-5A40-96F0-60774D136134}">
      <dgm:prSet custT="1"/>
      <dgm:spPr/>
      <dgm:t>
        <a:bodyPr/>
        <a:lstStyle/>
        <a:p>
          <a:endParaRPr lang="en-US" sz="2400"/>
        </a:p>
      </dgm:t>
    </dgm:pt>
    <dgm:pt modelId="{D65545C3-1703-484A-B654-C5EEA3432444}">
      <dgm:prSet custT="1"/>
      <dgm:spPr/>
      <dgm:t>
        <a:bodyPr/>
        <a:lstStyle/>
        <a:p>
          <a:r>
            <a:rPr lang="en-US" sz="2400" dirty="0"/>
            <a:t>Past Due on Payment ( = 1 )</a:t>
          </a:r>
        </a:p>
        <a:p>
          <a:r>
            <a:rPr lang="en-US" sz="2400" dirty="0"/>
            <a:t>VS</a:t>
          </a:r>
        </a:p>
        <a:p>
          <a:r>
            <a:rPr lang="en-US" sz="2400" dirty="0"/>
            <a:t>Pay On Time( = 0 )</a:t>
          </a:r>
        </a:p>
      </dgm:t>
    </dgm:pt>
    <dgm:pt modelId="{9C32CAEE-E9A6-CC4A-9A9F-75EEB7A5E0A4}" type="parTrans" cxnId="{80817454-8DDF-7543-BD7D-AFD65335B93F}">
      <dgm:prSet/>
      <dgm:spPr/>
      <dgm:t>
        <a:bodyPr/>
        <a:lstStyle/>
        <a:p>
          <a:endParaRPr lang="en-US" sz="2400"/>
        </a:p>
      </dgm:t>
    </dgm:pt>
    <dgm:pt modelId="{BCA1274D-54EB-064B-8EDB-5C85050B593C}" type="sibTrans" cxnId="{80817454-8DDF-7543-BD7D-AFD65335B93F}">
      <dgm:prSet custT="1"/>
      <dgm:spPr/>
      <dgm:t>
        <a:bodyPr/>
        <a:lstStyle/>
        <a:p>
          <a:endParaRPr lang="en-US" sz="2400"/>
        </a:p>
      </dgm:t>
    </dgm:pt>
    <dgm:pt modelId="{1AE2ACA1-2183-484A-BE80-1A34F5B4C01A}">
      <dgm:prSet custT="1"/>
      <dgm:spPr/>
      <dgm:t>
        <a:bodyPr/>
        <a:lstStyle/>
        <a:p>
          <a:r>
            <a:rPr lang="en-US" sz="2400" baseline="0" dirty="0"/>
            <a:t>Categorical Feature</a:t>
          </a:r>
          <a:endParaRPr lang="en-US" sz="2400" dirty="0"/>
        </a:p>
      </dgm:t>
    </dgm:pt>
    <dgm:pt modelId="{B310AF6A-2083-5F49-A509-5178C499D03C}" type="parTrans" cxnId="{B77C123F-8A62-1349-8A03-203A4261942D}">
      <dgm:prSet/>
      <dgm:spPr/>
      <dgm:t>
        <a:bodyPr/>
        <a:lstStyle/>
        <a:p>
          <a:endParaRPr lang="en-US" sz="2400"/>
        </a:p>
      </dgm:t>
    </dgm:pt>
    <dgm:pt modelId="{40A009CE-311D-D947-ADC5-C240108E9485}" type="sibTrans" cxnId="{B77C123F-8A62-1349-8A03-203A4261942D}">
      <dgm:prSet custT="1"/>
      <dgm:spPr/>
      <dgm:t>
        <a:bodyPr/>
        <a:lstStyle/>
        <a:p>
          <a:endParaRPr lang="en-US" sz="2400"/>
        </a:p>
      </dgm:t>
    </dgm:pt>
    <dgm:pt modelId="{1F90BADD-EA14-BC44-9FE0-746217E5DED8}">
      <dgm:prSet custT="1"/>
      <dgm:spPr/>
      <dgm:t>
        <a:bodyPr/>
        <a:lstStyle/>
        <a:p>
          <a:r>
            <a:rPr lang="en-US" sz="2400" baseline="0" dirty="0"/>
            <a:t>Classification Problem</a:t>
          </a:r>
          <a:endParaRPr lang="en-US" sz="2400" dirty="0"/>
        </a:p>
      </dgm:t>
    </dgm:pt>
    <dgm:pt modelId="{930F125F-8696-F44A-9075-1279DD68E464}" type="parTrans" cxnId="{51015898-2152-3D41-A60D-3510B824A274}">
      <dgm:prSet/>
      <dgm:spPr/>
      <dgm:t>
        <a:bodyPr/>
        <a:lstStyle/>
        <a:p>
          <a:endParaRPr lang="en-US" sz="2400"/>
        </a:p>
      </dgm:t>
    </dgm:pt>
    <dgm:pt modelId="{D05620B9-A748-A342-9EF6-BC3073EC2F1D}" type="sibTrans" cxnId="{51015898-2152-3D41-A60D-3510B824A274}">
      <dgm:prSet/>
      <dgm:spPr/>
      <dgm:t>
        <a:bodyPr/>
        <a:lstStyle/>
        <a:p>
          <a:endParaRPr lang="en-US" sz="2400"/>
        </a:p>
      </dgm:t>
    </dgm:pt>
    <dgm:pt modelId="{E1DA30B4-210E-9048-BBD0-9AD5958A3B83}" type="pres">
      <dgm:prSet presAssocID="{62B80AE7-8942-AD4E-816D-54F8F8E36D30}" presName="linearFlow" presStyleCnt="0">
        <dgm:presLayoutVars>
          <dgm:resizeHandles val="exact"/>
        </dgm:presLayoutVars>
      </dgm:prSet>
      <dgm:spPr/>
    </dgm:pt>
    <dgm:pt modelId="{B5D97C11-0881-FB41-945C-F66FA9DAB065}" type="pres">
      <dgm:prSet presAssocID="{DC12B472-BDA0-F049-9665-65280ED18DE7}" presName="node" presStyleLbl="node1" presStyleIdx="0" presStyleCnt="4" custScaleX="126503" custScaleY="78915">
        <dgm:presLayoutVars>
          <dgm:bulletEnabled val="1"/>
        </dgm:presLayoutVars>
      </dgm:prSet>
      <dgm:spPr/>
    </dgm:pt>
    <dgm:pt modelId="{C2C0D5B2-0AF5-B44A-8106-8C80A0E97BD1}" type="pres">
      <dgm:prSet presAssocID="{D5D2B375-2D09-124C-9A97-A941DEDF3880}" presName="sibTrans" presStyleLbl="sibTrans2D1" presStyleIdx="0" presStyleCnt="3"/>
      <dgm:spPr/>
    </dgm:pt>
    <dgm:pt modelId="{40FF3715-63F4-E044-A641-138FD4F43926}" type="pres">
      <dgm:prSet presAssocID="{D5D2B375-2D09-124C-9A97-A941DEDF3880}" presName="connectorText" presStyleLbl="sibTrans2D1" presStyleIdx="0" presStyleCnt="3"/>
      <dgm:spPr/>
    </dgm:pt>
    <dgm:pt modelId="{990BE769-CA5E-2A49-8043-910A88E35D4F}" type="pres">
      <dgm:prSet presAssocID="{D65545C3-1703-484A-B654-C5EEA3432444}" presName="node" presStyleLbl="node1" presStyleIdx="1" presStyleCnt="4" custScaleX="120009" custScaleY="155882" custLinFactNeighborX="3247" custLinFactNeighborY="7445">
        <dgm:presLayoutVars>
          <dgm:bulletEnabled val="1"/>
        </dgm:presLayoutVars>
      </dgm:prSet>
      <dgm:spPr/>
    </dgm:pt>
    <dgm:pt modelId="{82BA2B78-3C3C-C34B-B71F-305128F7E8FE}" type="pres">
      <dgm:prSet presAssocID="{BCA1274D-54EB-064B-8EDB-5C85050B593C}" presName="sibTrans" presStyleLbl="sibTrans2D1" presStyleIdx="1" presStyleCnt="3"/>
      <dgm:spPr/>
    </dgm:pt>
    <dgm:pt modelId="{74F390F8-6711-D342-A8CE-DE966082088F}" type="pres">
      <dgm:prSet presAssocID="{BCA1274D-54EB-064B-8EDB-5C85050B593C}" presName="connectorText" presStyleLbl="sibTrans2D1" presStyleIdx="1" presStyleCnt="3"/>
      <dgm:spPr/>
    </dgm:pt>
    <dgm:pt modelId="{59569D0F-84AC-BB4B-B236-F6362F615040}" type="pres">
      <dgm:prSet presAssocID="{1AE2ACA1-2183-484A-BE80-1A34F5B4C01A}" presName="node" presStyleLbl="node1" presStyleIdx="2" presStyleCnt="4" custScaleX="123111">
        <dgm:presLayoutVars>
          <dgm:bulletEnabled val="1"/>
        </dgm:presLayoutVars>
      </dgm:prSet>
      <dgm:spPr/>
    </dgm:pt>
    <dgm:pt modelId="{C5621725-FE5A-6245-939A-12A83FD2B95B}" type="pres">
      <dgm:prSet presAssocID="{40A009CE-311D-D947-ADC5-C240108E9485}" presName="sibTrans" presStyleLbl="sibTrans2D1" presStyleIdx="2" presStyleCnt="3"/>
      <dgm:spPr/>
    </dgm:pt>
    <dgm:pt modelId="{AD8719FF-9EAB-CF40-B000-5F243F56E2BE}" type="pres">
      <dgm:prSet presAssocID="{40A009CE-311D-D947-ADC5-C240108E9485}" presName="connectorText" presStyleLbl="sibTrans2D1" presStyleIdx="2" presStyleCnt="3"/>
      <dgm:spPr/>
    </dgm:pt>
    <dgm:pt modelId="{AF6F868C-0274-2C42-812C-83B7A37A1F8D}" type="pres">
      <dgm:prSet presAssocID="{1F90BADD-EA14-BC44-9FE0-746217E5DED8}" presName="node" presStyleLbl="node1" presStyleIdx="3" presStyleCnt="4" custScaleX="126503">
        <dgm:presLayoutVars>
          <dgm:bulletEnabled val="1"/>
        </dgm:presLayoutVars>
      </dgm:prSet>
      <dgm:spPr/>
    </dgm:pt>
  </dgm:ptLst>
  <dgm:cxnLst>
    <dgm:cxn modelId="{3B7E4D07-79F9-4D42-8AB0-665DCF6F8E7C}" type="presOf" srcId="{1F90BADD-EA14-BC44-9FE0-746217E5DED8}" destId="{AF6F868C-0274-2C42-812C-83B7A37A1F8D}" srcOrd="0" destOrd="0" presId="urn:microsoft.com/office/officeart/2005/8/layout/process2"/>
    <dgm:cxn modelId="{5913810D-9F86-2E47-AD19-C659688CBD73}" type="presOf" srcId="{1AE2ACA1-2183-484A-BE80-1A34F5B4C01A}" destId="{59569D0F-84AC-BB4B-B236-F6362F615040}" srcOrd="0" destOrd="0" presId="urn:microsoft.com/office/officeart/2005/8/layout/process2"/>
    <dgm:cxn modelId="{CAA39E0E-4518-5A42-A245-D318C0F0EBC7}" type="presOf" srcId="{D5D2B375-2D09-124C-9A97-A941DEDF3880}" destId="{40FF3715-63F4-E044-A641-138FD4F43926}" srcOrd="1" destOrd="0" presId="urn:microsoft.com/office/officeart/2005/8/layout/process2"/>
    <dgm:cxn modelId="{B77C123F-8A62-1349-8A03-203A4261942D}" srcId="{62B80AE7-8942-AD4E-816D-54F8F8E36D30}" destId="{1AE2ACA1-2183-484A-BE80-1A34F5B4C01A}" srcOrd="2" destOrd="0" parTransId="{B310AF6A-2083-5F49-A509-5178C499D03C}" sibTransId="{40A009CE-311D-D947-ADC5-C240108E9485}"/>
    <dgm:cxn modelId="{80817454-8DDF-7543-BD7D-AFD65335B93F}" srcId="{62B80AE7-8942-AD4E-816D-54F8F8E36D30}" destId="{D65545C3-1703-484A-B654-C5EEA3432444}" srcOrd="1" destOrd="0" parTransId="{9C32CAEE-E9A6-CC4A-9A9F-75EEB7A5E0A4}" sibTransId="{BCA1274D-54EB-064B-8EDB-5C85050B593C}"/>
    <dgm:cxn modelId="{5E4E4B67-A9E2-BD49-AB6C-9795BA00B7E5}" type="presOf" srcId="{62B80AE7-8942-AD4E-816D-54F8F8E36D30}" destId="{E1DA30B4-210E-9048-BBD0-9AD5958A3B83}" srcOrd="0" destOrd="0" presId="urn:microsoft.com/office/officeart/2005/8/layout/process2"/>
    <dgm:cxn modelId="{E10E0995-7E17-4543-9A32-652C4797257B}" type="presOf" srcId="{40A009CE-311D-D947-ADC5-C240108E9485}" destId="{AD8719FF-9EAB-CF40-B000-5F243F56E2BE}" srcOrd="1" destOrd="0" presId="urn:microsoft.com/office/officeart/2005/8/layout/process2"/>
    <dgm:cxn modelId="{51015898-2152-3D41-A60D-3510B824A274}" srcId="{62B80AE7-8942-AD4E-816D-54F8F8E36D30}" destId="{1F90BADD-EA14-BC44-9FE0-746217E5DED8}" srcOrd="3" destOrd="0" parTransId="{930F125F-8696-F44A-9075-1279DD68E464}" sibTransId="{D05620B9-A748-A342-9EF6-BC3073EC2F1D}"/>
    <dgm:cxn modelId="{80085FBC-F23E-0D47-8D4B-5245272DB918}" type="presOf" srcId="{40A009CE-311D-D947-ADC5-C240108E9485}" destId="{C5621725-FE5A-6245-939A-12A83FD2B95B}" srcOrd="0" destOrd="0" presId="urn:microsoft.com/office/officeart/2005/8/layout/process2"/>
    <dgm:cxn modelId="{6B72B9CA-E273-654E-8FC1-CA1B07002CF5}" type="presOf" srcId="{D5D2B375-2D09-124C-9A97-A941DEDF3880}" destId="{C2C0D5B2-0AF5-B44A-8106-8C80A0E97BD1}" srcOrd="0" destOrd="0" presId="urn:microsoft.com/office/officeart/2005/8/layout/process2"/>
    <dgm:cxn modelId="{DB81C3D7-5E1A-4044-B544-F6003AC772EE}" type="presOf" srcId="{D65545C3-1703-484A-B654-C5EEA3432444}" destId="{990BE769-CA5E-2A49-8043-910A88E35D4F}" srcOrd="0" destOrd="0" presId="urn:microsoft.com/office/officeart/2005/8/layout/process2"/>
    <dgm:cxn modelId="{852F92D9-00C6-0F4A-BBAB-72448C03B2E2}" type="presOf" srcId="{DC12B472-BDA0-F049-9665-65280ED18DE7}" destId="{B5D97C11-0881-FB41-945C-F66FA9DAB065}" srcOrd="0" destOrd="0" presId="urn:microsoft.com/office/officeart/2005/8/layout/process2"/>
    <dgm:cxn modelId="{7AA192E5-6C9D-9740-828E-B2064B486BD5}" type="presOf" srcId="{BCA1274D-54EB-064B-8EDB-5C85050B593C}" destId="{82BA2B78-3C3C-C34B-B71F-305128F7E8FE}" srcOrd="0" destOrd="0" presId="urn:microsoft.com/office/officeart/2005/8/layout/process2"/>
    <dgm:cxn modelId="{D05CDBEB-2092-634D-A16A-C5D955A3F240}" type="presOf" srcId="{BCA1274D-54EB-064B-8EDB-5C85050B593C}" destId="{74F390F8-6711-D342-A8CE-DE966082088F}" srcOrd="1" destOrd="0" presId="urn:microsoft.com/office/officeart/2005/8/layout/process2"/>
    <dgm:cxn modelId="{91DB3DF4-49FF-5A40-96F0-60774D136134}" srcId="{62B80AE7-8942-AD4E-816D-54F8F8E36D30}" destId="{DC12B472-BDA0-F049-9665-65280ED18DE7}" srcOrd="0" destOrd="0" parTransId="{4A36CD24-45F9-EE44-BAC9-E85A7D0933AD}" sibTransId="{D5D2B375-2D09-124C-9A97-A941DEDF3880}"/>
    <dgm:cxn modelId="{E8636AA9-64FC-BE46-8AE4-5918ED5C8FA8}" type="presParOf" srcId="{E1DA30B4-210E-9048-BBD0-9AD5958A3B83}" destId="{B5D97C11-0881-FB41-945C-F66FA9DAB065}" srcOrd="0" destOrd="0" presId="urn:microsoft.com/office/officeart/2005/8/layout/process2"/>
    <dgm:cxn modelId="{E8BE24E6-0A0C-294C-99E5-474AF90F54D5}" type="presParOf" srcId="{E1DA30B4-210E-9048-BBD0-9AD5958A3B83}" destId="{C2C0D5B2-0AF5-B44A-8106-8C80A0E97BD1}" srcOrd="1" destOrd="0" presId="urn:microsoft.com/office/officeart/2005/8/layout/process2"/>
    <dgm:cxn modelId="{9838FB5B-6293-494A-85DF-80D3EA322A0E}" type="presParOf" srcId="{C2C0D5B2-0AF5-B44A-8106-8C80A0E97BD1}" destId="{40FF3715-63F4-E044-A641-138FD4F43926}" srcOrd="0" destOrd="0" presId="urn:microsoft.com/office/officeart/2005/8/layout/process2"/>
    <dgm:cxn modelId="{BF1D52E5-E00A-0143-BB3F-DB7727203203}" type="presParOf" srcId="{E1DA30B4-210E-9048-BBD0-9AD5958A3B83}" destId="{990BE769-CA5E-2A49-8043-910A88E35D4F}" srcOrd="2" destOrd="0" presId="urn:microsoft.com/office/officeart/2005/8/layout/process2"/>
    <dgm:cxn modelId="{70DB9992-56CD-AF42-8451-D12F4E285FF4}" type="presParOf" srcId="{E1DA30B4-210E-9048-BBD0-9AD5958A3B83}" destId="{82BA2B78-3C3C-C34B-B71F-305128F7E8FE}" srcOrd="3" destOrd="0" presId="urn:microsoft.com/office/officeart/2005/8/layout/process2"/>
    <dgm:cxn modelId="{BD8532B7-B8F8-A140-ADDF-0FB73746C690}" type="presParOf" srcId="{82BA2B78-3C3C-C34B-B71F-305128F7E8FE}" destId="{74F390F8-6711-D342-A8CE-DE966082088F}" srcOrd="0" destOrd="0" presId="urn:microsoft.com/office/officeart/2005/8/layout/process2"/>
    <dgm:cxn modelId="{EB4547C0-BEE2-4240-B611-D26C74B32A47}" type="presParOf" srcId="{E1DA30B4-210E-9048-BBD0-9AD5958A3B83}" destId="{59569D0F-84AC-BB4B-B236-F6362F615040}" srcOrd="4" destOrd="0" presId="urn:microsoft.com/office/officeart/2005/8/layout/process2"/>
    <dgm:cxn modelId="{116154B6-5C0E-4546-938B-6E144A0DDDFE}" type="presParOf" srcId="{E1DA30B4-210E-9048-BBD0-9AD5958A3B83}" destId="{C5621725-FE5A-6245-939A-12A83FD2B95B}" srcOrd="5" destOrd="0" presId="urn:microsoft.com/office/officeart/2005/8/layout/process2"/>
    <dgm:cxn modelId="{922D9A5E-A5FA-0146-A26A-28BAF2690380}" type="presParOf" srcId="{C5621725-FE5A-6245-939A-12A83FD2B95B}" destId="{AD8719FF-9EAB-CF40-B000-5F243F56E2BE}" srcOrd="0" destOrd="0" presId="urn:microsoft.com/office/officeart/2005/8/layout/process2"/>
    <dgm:cxn modelId="{3EC70F83-B288-934E-968F-A9427ECE1EA0}" type="presParOf" srcId="{E1DA30B4-210E-9048-BBD0-9AD5958A3B83}" destId="{AF6F868C-0274-2C42-812C-83B7A37A1F8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F70F3E-4A7F-6448-99B4-73CDEE8C9B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72C29-6AE8-7E40-8863-699DDAA97AA6}">
      <dgm:prSet custT="1"/>
      <dgm:spPr/>
      <dgm:t>
        <a:bodyPr/>
        <a:lstStyle/>
        <a:p>
          <a:r>
            <a:rPr lang="en-US" sz="2000" baseline="0" dirty="0"/>
            <a:t>use Credit Card Limit up to 65% -100%</a:t>
          </a:r>
          <a:endParaRPr lang="en-US" sz="2000" dirty="0"/>
        </a:p>
      </dgm:t>
    </dgm:pt>
    <dgm:pt modelId="{FD64318F-200F-434A-B4C0-8185F2C223FD}" type="parTrans" cxnId="{0BA18B07-111E-F24D-9022-D143BDCD5B9E}">
      <dgm:prSet/>
      <dgm:spPr/>
      <dgm:t>
        <a:bodyPr/>
        <a:lstStyle/>
        <a:p>
          <a:endParaRPr lang="en-US"/>
        </a:p>
      </dgm:t>
    </dgm:pt>
    <dgm:pt modelId="{DDAB02C6-D2F9-7B46-A3FE-74563CC145C1}" type="sibTrans" cxnId="{0BA18B07-111E-F24D-9022-D143BDCD5B9E}">
      <dgm:prSet/>
      <dgm:spPr/>
      <dgm:t>
        <a:bodyPr/>
        <a:lstStyle/>
        <a:p>
          <a:endParaRPr lang="en-US"/>
        </a:p>
      </dgm:t>
    </dgm:pt>
    <dgm:pt modelId="{549F8915-28A8-C346-A637-5E72A5640019}">
      <dgm:prSet custT="1"/>
      <dgm:spPr/>
      <dgm:t>
        <a:bodyPr/>
        <a:lstStyle/>
        <a:p>
          <a:r>
            <a:rPr lang="en-US" sz="2000" baseline="0" dirty="0"/>
            <a:t>Financial Crisis Hint</a:t>
          </a:r>
          <a:endParaRPr lang="en-US" sz="2000" dirty="0"/>
        </a:p>
      </dgm:t>
    </dgm:pt>
    <dgm:pt modelId="{026A7A17-6C89-314A-BF72-10B656349D48}" type="parTrans" cxnId="{671ABA05-911B-8642-94F9-15EC293AE6DC}">
      <dgm:prSet/>
      <dgm:spPr/>
      <dgm:t>
        <a:bodyPr/>
        <a:lstStyle/>
        <a:p>
          <a:endParaRPr lang="en-US"/>
        </a:p>
      </dgm:t>
    </dgm:pt>
    <dgm:pt modelId="{B0BB220F-6D03-9B4F-A5CF-DA408BCCA07D}" type="sibTrans" cxnId="{671ABA05-911B-8642-94F9-15EC293AE6DC}">
      <dgm:prSet/>
      <dgm:spPr/>
      <dgm:t>
        <a:bodyPr/>
        <a:lstStyle/>
        <a:p>
          <a:endParaRPr lang="en-US"/>
        </a:p>
      </dgm:t>
    </dgm:pt>
    <dgm:pt modelId="{3E3892D4-DE16-4D43-AEC8-28ED1D3A813E}">
      <dgm:prSet custT="1"/>
      <dgm:spPr/>
      <dgm:t>
        <a:bodyPr/>
        <a:lstStyle/>
        <a:p>
          <a:r>
            <a:rPr lang="en-US" sz="2000" dirty="0"/>
            <a:t>Greater Tendency to Default</a:t>
          </a:r>
        </a:p>
      </dgm:t>
    </dgm:pt>
    <dgm:pt modelId="{5EE124FE-B551-AE40-A06A-BB3DF22FD6D7}" type="parTrans" cxnId="{8BE4C07D-62C8-BA4C-A412-6E7C94B0088E}">
      <dgm:prSet/>
      <dgm:spPr/>
      <dgm:t>
        <a:bodyPr/>
        <a:lstStyle/>
        <a:p>
          <a:endParaRPr lang="en-US"/>
        </a:p>
      </dgm:t>
    </dgm:pt>
    <dgm:pt modelId="{4D2A0DEA-DEF5-C342-8643-033547791DDD}" type="sibTrans" cxnId="{8BE4C07D-62C8-BA4C-A412-6E7C94B0088E}">
      <dgm:prSet/>
      <dgm:spPr/>
      <dgm:t>
        <a:bodyPr/>
        <a:lstStyle/>
        <a:p>
          <a:endParaRPr lang="en-US"/>
        </a:p>
      </dgm:t>
    </dgm:pt>
    <dgm:pt modelId="{DE50B9DB-6EA5-8A4C-A68A-ED5DF2167E36}" type="pres">
      <dgm:prSet presAssocID="{79F70F3E-4A7F-6448-99B4-73CDEE8C9BE1}" presName="compositeShape" presStyleCnt="0">
        <dgm:presLayoutVars>
          <dgm:dir/>
          <dgm:resizeHandles/>
        </dgm:presLayoutVars>
      </dgm:prSet>
      <dgm:spPr/>
    </dgm:pt>
    <dgm:pt modelId="{93EE5F2A-FDF3-8346-9523-A77DD15FFED0}" type="pres">
      <dgm:prSet presAssocID="{79F70F3E-4A7F-6448-99B4-73CDEE8C9BE1}" presName="pyramid" presStyleLbl="node1" presStyleIdx="0" presStyleCnt="1" custScaleY="91401" custLinFactNeighborX="15817" custLinFactNeighborY="-1400"/>
      <dgm:spPr/>
    </dgm:pt>
    <dgm:pt modelId="{011E4943-2222-E144-9842-A3105A31C06C}" type="pres">
      <dgm:prSet presAssocID="{79F70F3E-4A7F-6448-99B4-73CDEE8C9BE1}" presName="theList" presStyleCnt="0"/>
      <dgm:spPr/>
    </dgm:pt>
    <dgm:pt modelId="{34C9AE6C-990E-9F48-A8FA-48C7D8B922A1}" type="pres">
      <dgm:prSet presAssocID="{58D72C29-6AE8-7E40-8863-699DDAA97AA6}" presName="aNode" presStyleLbl="fgAcc1" presStyleIdx="0" presStyleCnt="3" custScaleX="243632" custScaleY="30939" custLinFactY="72576" custLinFactNeighborX="-22237" custLinFactNeighborY="100000">
        <dgm:presLayoutVars>
          <dgm:bulletEnabled val="1"/>
        </dgm:presLayoutVars>
      </dgm:prSet>
      <dgm:spPr/>
    </dgm:pt>
    <dgm:pt modelId="{3FA59534-508F-4047-AD96-E9A09E387806}" type="pres">
      <dgm:prSet presAssocID="{58D72C29-6AE8-7E40-8863-699DDAA97AA6}" presName="aSpace" presStyleCnt="0"/>
      <dgm:spPr/>
    </dgm:pt>
    <dgm:pt modelId="{AD054B45-C94A-704D-BD97-53C00281CD2B}" type="pres">
      <dgm:prSet presAssocID="{549F8915-28A8-C346-A637-5E72A5640019}" presName="aNode" presStyleLbl="fgAcc1" presStyleIdx="1" presStyleCnt="3" custScaleX="117383" custScaleY="19512" custLinFactY="1714" custLinFactNeighborX="-26988" custLinFactNeighborY="100000">
        <dgm:presLayoutVars>
          <dgm:bulletEnabled val="1"/>
        </dgm:presLayoutVars>
      </dgm:prSet>
      <dgm:spPr/>
    </dgm:pt>
    <dgm:pt modelId="{3725C06E-523C-FF4D-A044-089606BCA737}" type="pres">
      <dgm:prSet presAssocID="{549F8915-28A8-C346-A637-5E72A5640019}" presName="aSpace" presStyleCnt="0"/>
      <dgm:spPr/>
    </dgm:pt>
    <dgm:pt modelId="{140CCFDE-A6AE-2B43-A90D-68E0396C35CD}" type="pres">
      <dgm:prSet presAssocID="{3E3892D4-DE16-4D43-AEC8-28ED1D3A813E}" presName="aNode" presStyleLbl="fgAcc1" presStyleIdx="2" presStyleCnt="3" custScaleX="175620" custScaleY="30469" custLinFactY="-48869" custLinFactNeighborX="-25667" custLinFactNeighborY="-100000">
        <dgm:presLayoutVars>
          <dgm:bulletEnabled val="1"/>
        </dgm:presLayoutVars>
      </dgm:prSet>
      <dgm:spPr/>
    </dgm:pt>
    <dgm:pt modelId="{A33B0983-A05F-734C-A477-237C49BD7FEE}" type="pres">
      <dgm:prSet presAssocID="{3E3892D4-DE16-4D43-AEC8-28ED1D3A813E}" presName="aSpace" presStyleCnt="0"/>
      <dgm:spPr/>
    </dgm:pt>
  </dgm:ptLst>
  <dgm:cxnLst>
    <dgm:cxn modelId="{671ABA05-911B-8642-94F9-15EC293AE6DC}" srcId="{79F70F3E-4A7F-6448-99B4-73CDEE8C9BE1}" destId="{549F8915-28A8-C346-A637-5E72A5640019}" srcOrd="1" destOrd="0" parTransId="{026A7A17-6C89-314A-BF72-10B656349D48}" sibTransId="{B0BB220F-6D03-9B4F-A5CF-DA408BCCA07D}"/>
    <dgm:cxn modelId="{0BA18B07-111E-F24D-9022-D143BDCD5B9E}" srcId="{79F70F3E-4A7F-6448-99B4-73CDEE8C9BE1}" destId="{58D72C29-6AE8-7E40-8863-699DDAA97AA6}" srcOrd="0" destOrd="0" parTransId="{FD64318F-200F-434A-B4C0-8185F2C223FD}" sibTransId="{DDAB02C6-D2F9-7B46-A3FE-74563CC145C1}"/>
    <dgm:cxn modelId="{DB19EB1E-575D-3645-B1E7-1263264010F0}" type="presOf" srcId="{549F8915-28A8-C346-A637-5E72A5640019}" destId="{AD054B45-C94A-704D-BD97-53C00281CD2B}" srcOrd="0" destOrd="0" presId="urn:microsoft.com/office/officeart/2005/8/layout/pyramid2"/>
    <dgm:cxn modelId="{4509D46D-8775-844B-B071-AC75FB045A72}" type="presOf" srcId="{3E3892D4-DE16-4D43-AEC8-28ED1D3A813E}" destId="{140CCFDE-A6AE-2B43-A90D-68E0396C35CD}" srcOrd="0" destOrd="0" presId="urn:microsoft.com/office/officeart/2005/8/layout/pyramid2"/>
    <dgm:cxn modelId="{A1CA1477-F924-804D-ACB3-2F1F4A8C5E4B}" type="presOf" srcId="{58D72C29-6AE8-7E40-8863-699DDAA97AA6}" destId="{34C9AE6C-990E-9F48-A8FA-48C7D8B922A1}" srcOrd="0" destOrd="0" presId="urn:microsoft.com/office/officeart/2005/8/layout/pyramid2"/>
    <dgm:cxn modelId="{8BE4C07D-62C8-BA4C-A412-6E7C94B0088E}" srcId="{79F70F3E-4A7F-6448-99B4-73CDEE8C9BE1}" destId="{3E3892D4-DE16-4D43-AEC8-28ED1D3A813E}" srcOrd="2" destOrd="0" parTransId="{5EE124FE-B551-AE40-A06A-BB3DF22FD6D7}" sibTransId="{4D2A0DEA-DEF5-C342-8643-033547791DDD}"/>
    <dgm:cxn modelId="{9393FAB0-122E-1443-A992-E0F1B5F4A73A}" type="presOf" srcId="{79F70F3E-4A7F-6448-99B4-73CDEE8C9BE1}" destId="{DE50B9DB-6EA5-8A4C-A68A-ED5DF2167E36}" srcOrd="0" destOrd="0" presId="urn:microsoft.com/office/officeart/2005/8/layout/pyramid2"/>
    <dgm:cxn modelId="{A0659628-2D73-2A46-AF0B-8FE961F99B56}" type="presParOf" srcId="{DE50B9DB-6EA5-8A4C-A68A-ED5DF2167E36}" destId="{93EE5F2A-FDF3-8346-9523-A77DD15FFED0}" srcOrd="0" destOrd="0" presId="urn:microsoft.com/office/officeart/2005/8/layout/pyramid2"/>
    <dgm:cxn modelId="{59168CB4-C783-E744-9DFE-2A62580FFD2A}" type="presParOf" srcId="{DE50B9DB-6EA5-8A4C-A68A-ED5DF2167E36}" destId="{011E4943-2222-E144-9842-A3105A31C06C}" srcOrd="1" destOrd="0" presId="urn:microsoft.com/office/officeart/2005/8/layout/pyramid2"/>
    <dgm:cxn modelId="{B5B67824-5B2D-E645-8913-068E14888B44}" type="presParOf" srcId="{011E4943-2222-E144-9842-A3105A31C06C}" destId="{34C9AE6C-990E-9F48-A8FA-48C7D8B922A1}" srcOrd="0" destOrd="0" presId="urn:microsoft.com/office/officeart/2005/8/layout/pyramid2"/>
    <dgm:cxn modelId="{770A1E0A-18C8-6A40-81FC-B2F04C9CE34D}" type="presParOf" srcId="{011E4943-2222-E144-9842-A3105A31C06C}" destId="{3FA59534-508F-4047-AD96-E9A09E387806}" srcOrd="1" destOrd="0" presId="urn:microsoft.com/office/officeart/2005/8/layout/pyramid2"/>
    <dgm:cxn modelId="{7061B019-3E4A-6C4C-B6D0-525A32AE6391}" type="presParOf" srcId="{011E4943-2222-E144-9842-A3105A31C06C}" destId="{AD054B45-C94A-704D-BD97-53C00281CD2B}" srcOrd="2" destOrd="0" presId="urn:microsoft.com/office/officeart/2005/8/layout/pyramid2"/>
    <dgm:cxn modelId="{81EBB0D4-3E84-8A4F-A775-F953F0AB98AF}" type="presParOf" srcId="{011E4943-2222-E144-9842-A3105A31C06C}" destId="{3725C06E-523C-FF4D-A044-089606BCA737}" srcOrd="3" destOrd="0" presId="urn:microsoft.com/office/officeart/2005/8/layout/pyramid2"/>
    <dgm:cxn modelId="{063DDFB9-EB9A-924D-9555-96D3BE03AD47}" type="presParOf" srcId="{011E4943-2222-E144-9842-A3105A31C06C}" destId="{140CCFDE-A6AE-2B43-A90D-68E0396C35CD}" srcOrd="4" destOrd="0" presId="urn:microsoft.com/office/officeart/2005/8/layout/pyramid2"/>
    <dgm:cxn modelId="{E4151EC2-16B4-6747-86DF-4A868CCF5E24}" type="presParOf" srcId="{011E4943-2222-E144-9842-A3105A31C06C}" destId="{A33B0983-A05F-734C-A477-237C49BD7FE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F70F3E-4A7F-6448-99B4-73CDEE8C9B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72C29-6AE8-7E40-8863-699DDAA97AA6}">
      <dgm:prSet custT="1"/>
      <dgm:spPr/>
      <dgm:t>
        <a:bodyPr/>
        <a:lstStyle/>
        <a:p>
          <a:pPr algn="l"/>
          <a:r>
            <a:rPr lang="en-US" sz="2000" dirty="0"/>
            <a:t>Super Rich</a:t>
          </a:r>
        </a:p>
      </dgm:t>
    </dgm:pt>
    <dgm:pt modelId="{FD64318F-200F-434A-B4C0-8185F2C223FD}" type="parTrans" cxnId="{0BA18B07-111E-F24D-9022-D143BDCD5B9E}">
      <dgm:prSet/>
      <dgm:spPr/>
      <dgm:t>
        <a:bodyPr/>
        <a:lstStyle/>
        <a:p>
          <a:endParaRPr lang="en-US"/>
        </a:p>
      </dgm:t>
    </dgm:pt>
    <dgm:pt modelId="{DDAB02C6-D2F9-7B46-A3FE-74563CC145C1}" type="sibTrans" cxnId="{0BA18B07-111E-F24D-9022-D143BDCD5B9E}">
      <dgm:prSet/>
      <dgm:spPr/>
      <dgm:t>
        <a:bodyPr/>
        <a:lstStyle/>
        <a:p>
          <a:endParaRPr lang="en-US"/>
        </a:p>
      </dgm:t>
    </dgm:pt>
    <dgm:pt modelId="{3E3892D4-DE16-4D43-AEC8-28ED1D3A813E}">
      <dgm:prSet custT="1"/>
      <dgm:spPr/>
      <dgm:t>
        <a:bodyPr/>
        <a:lstStyle/>
        <a:p>
          <a:r>
            <a:rPr lang="en-US" sz="2000" dirty="0"/>
            <a:t>Middle Income Group but Default</a:t>
          </a:r>
        </a:p>
      </dgm:t>
    </dgm:pt>
    <dgm:pt modelId="{5EE124FE-B551-AE40-A06A-BB3DF22FD6D7}" type="parTrans" cxnId="{8BE4C07D-62C8-BA4C-A412-6E7C94B0088E}">
      <dgm:prSet/>
      <dgm:spPr/>
      <dgm:t>
        <a:bodyPr/>
        <a:lstStyle/>
        <a:p>
          <a:endParaRPr lang="en-US"/>
        </a:p>
      </dgm:t>
    </dgm:pt>
    <dgm:pt modelId="{4D2A0DEA-DEF5-C342-8643-033547791DDD}" type="sibTrans" cxnId="{8BE4C07D-62C8-BA4C-A412-6E7C94B0088E}">
      <dgm:prSet/>
      <dgm:spPr/>
      <dgm:t>
        <a:bodyPr/>
        <a:lstStyle/>
        <a:p>
          <a:endParaRPr lang="en-US"/>
        </a:p>
      </dgm:t>
    </dgm:pt>
    <dgm:pt modelId="{DE50B9DB-6EA5-8A4C-A68A-ED5DF2167E36}" type="pres">
      <dgm:prSet presAssocID="{79F70F3E-4A7F-6448-99B4-73CDEE8C9BE1}" presName="compositeShape" presStyleCnt="0">
        <dgm:presLayoutVars>
          <dgm:dir/>
          <dgm:resizeHandles/>
        </dgm:presLayoutVars>
      </dgm:prSet>
      <dgm:spPr/>
    </dgm:pt>
    <dgm:pt modelId="{93EE5F2A-FDF3-8346-9523-A77DD15FFED0}" type="pres">
      <dgm:prSet presAssocID="{79F70F3E-4A7F-6448-99B4-73CDEE8C9BE1}" presName="pyramid" presStyleLbl="node1" presStyleIdx="0" presStyleCnt="1" custScaleY="91401" custLinFactNeighborX="15817" custLinFactNeighborY="-1400"/>
      <dgm:spPr/>
    </dgm:pt>
    <dgm:pt modelId="{011E4943-2222-E144-9842-A3105A31C06C}" type="pres">
      <dgm:prSet presAssocID="{79F70F3E-4A7F-6448-99B4-73CDEE8C9BE1}" presName="theList" presStyleCnt="0"/>
      <dgm:spPr/>
    </dgm:pt>
    <dgm:pt modelId="{34C9AE6C-990E-9F48-A8FA-48C7D8B922A1}" type="pres">
      <dgm:prSet presAssocID="{58D72C29-6AE8-7E40-8863-699DDAA97AA6}" presName="aNode" presStyleLbl="fgAcc1" presStyleIdx="0" presStyleCnt="2" custScaleX="166669" custScaleY="30939" custLinFactY="44532" custLinFactNeighborX="-29506" custLinFactNeighborY="100000">
        <dgm:presLayoutVars>
          <dgm:bulletEnabled val="1"/>
        </dgm:presLayoutVars>
      </dgm:prSet>
      <dgm:spPr/>
    </dgm:pt>
    <dgm:pt modelId="{3FA59534-508F-4047-AD96-E9A09E387806}" type="pres">
      <dgm:prSet presAssocID="{58D72C29-6AE8-7E40-8863-699DDAA97AA6}" presName="aSpace" presStyleCnt="0"/>
      <dgm:spPr/>
    </dgm:pt>
    <dgm:pt modelId="{140CCFDE-A6AE-2B43-A90D-68E0396C35CD}" type="pres">
      <dgm:prSet presAssocID="{3E3892D4-DE16-4D43-AEC8-28ED1D3A813E}" presName="aNode" presStyleLbl="fgAcc1" presStyleIdx="1" presStyleCnt="2" custScaleX="191217" custScaleY="30469" custLinFactY="-21024" custLinFactNeighborX="-31395" custLinFactNeighborY="-100000">
        <dgm:presLayoutVars>
          <dgm:bulletEnabled val="1"/>
        </dgm:presLayoutVars>
      </dgm:prSet>
      <dgm:spPr/>
    </dgm:pt>
    <dgm:pt modelId="{A33B0983-A05F-734C-A477-237C49BD7FEE}" type="pres">
      <dgm:prSet presAssocID="{3E3892D4-DE16-4D43-AEC8-28ED1D3A813E}" presName="aSpace" presStyleCnt="0"/>
      <dgm:spPr/>
    </dgm:pt>
  </dgm:ptLst>
  <dgm:cxnLst>
    <dgm:cxn modelId="{0BA18B07-111E-F24D-9022-D143BDCD5B9E}" srcId="{79F70F3E-4A7F-6448-99B4-73CDEE8C9BE1}" destId="{58D72C29-6AE8-7E40-8863-699DDAA97AA6}" srcOrd="0" destOrd="0" parTransId="{FD64318F-200F-434A-B4C0-8185F2C223FD}" sibTransId="{DDAB02C6-D2F9-7B46-A3FE-74563CC145C1}"/>
    <dgm:cxn modelId="{4509D46D-8775-844B-B071-AC75FB045A72}" type="presOf" srcId="{3E3892D4-DE16-4D43-AEC8-28ED1D3A813E}" destId="{140CCFDE-A6AE-2B43-A90D-68E0396C35CD}" srcOrd="0" destOrd="0" presId="urn:microsoft.com/office/officeart/2005/8/layout/pyramid2"/>
    <dgm:cxn modelId="{A1CA1477-F924-804D-ACB3-2F1F4A8C5E4B}" type="presOf" srcId="{58D72C29-6AE8-7E40-8863-699DDAA97AA6}" destId="{34C9AE6C-990E-9F48-A8FA-48C7D8B922A1}" srcOrd="0" destOrd="0" presId="urn:microsoft.com/office/officeart/2005/8/layout/pyramid2"/>
    <dgm:cxn modelId="{8BE4C07D-62C8-BA4C-A412-6E7C94B0088E}" srcId="{79F70F3E-4A7F-6448-99B4-73CDEE8C9BE1}" destId="{3E3892D4-DE16-4D43-AEC8-28ED1D3A813E}" srcOrd="1" destOrd="0" parTransId="{5EE124FE-B551-AE40-A06A-BB3DF22FD6D7}" sibTransId="{4D2A0DEA-DEF5-C342-8643-033547791DDD}"/>
    <dgm:cxn modelId="{9393FAB0-122E-1443-A992-E0F1B5F4A73A}" type="presOf" srcId="{79F70F3E-4A7F-6448-99B4-73CDEE8C9BE1}" destId="{DE50B9DB-6EA5-8A4C-A68A-ED5DF2167E36}" srcOrd="0" destOrd="0" presId="urn:microsoft.com/office/officeart/2005/8/layout/pyramid2"/>
    <dgm:cxn modelId="{A0659628-2D73-2A46-AF0B-8FE961F99B56}" type="presParOf" srcId="{DE50B9DB-6EA5-8A4C-A68A-ED5DF2167E36}" destId="{93EE5F2A-FDF3-8346-9523-A77DD15FFED0}" srcOrd="0" destOrd="0" presId="urn:microsoft.com/office/officeart/2005/8/layout/pyramid2"/>
    <dgm:cxn modelId="{59168CB4-C783-E744-9DFE-2A62580FFD2A}" type="presParOf" srcId="{DE50B9DB-6EA5-8A4C-A68A-ED5DF2167E36}" destId="{011E4943-2222-E144-9842-A3105A31C06C}" srcOrd="1" destOrd="0" presId="urn:microsoft.com/office/officeart/2005/8/layout/pyramid2"/>
    <dgm:cxn modelId="{B5B67824-5B2D-E645-8913-068E14888B44}" type="presParOf" srcId="{011E4943-2222-E144-9842-A3105A31C06C}" destId="{34C9AE6C-990E-9F48-A8FA-48C7D8B922A1}" srcOrd="0" destOrd="0" presId="urn:microsoft.com/office/officeart/2005/8/layout/pyramid2"/>
    <dgm:cxn modelId="{770A1E0A-18C8-6A40-81FC-B2F04C9CE34D}" type="presParOf" srcId="{011E4943-2222-E144-9842-A3105A31C06C}" destId="{3FA59534-508F-4047-AD96-E9A09E387806}" srcOrd="1" destOrd="0" presId="urn:microsoft.com/office/officeart/2005/8/layout/pyramid2"/>
    <dgm:cxn modelId="{063DDFB9-EB9A-924D-9555-96D3BE03AD47}" type="presParOf" srcId="{011E4943-2222-E144-9842-A3105A31C06C}" destId="{140CCFDE-A6AE-2B43-A90D-68E0396C35CD}" srcOrd="2" destOrd="0" presId="urn:microsoft.com/office/officeart/2005/8/layout/pyramid2"/>
    <dgm:cxn modelId="{E4151EC2-16B4-6747-86DF-4A868CCF5E24}" type="presParOf" srcId="{011E4943-2222-E144-9842-A3105A31C06C}" destId="{A33B0983-A05F-734C-A477-237C49BD7FEE}" srcOrd="3" destOrd="0" presId="urn:microsoft.com/office/officeart/2005/8/layout/pyramid2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58CA5-75E0-CE41-BB72-00303F11FA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CBBB3-8E13-BD4B-A476-DF8E35BF3F5E}">
      <dgm:prSet custT="1"/>
      <dgm:spPr/>
      <dgm:t>
        <a:bodyPr/>
        <a:lstStyle/>
        <a:p>
          <a:r>
            <a:rPr lang="en-US" sz="2800" dirty="0"/>
            <a:t>Imbalanced Data</a:t>
          </a:r>
        </a:p>
        <a:p>
          <a:r>
            <a:rPr lang="en-US" sz="2800" dirty="0"/>
            <a:t>( stratified </a:t>
          </a:r>
          <a:r>
            <a:rPr lang="en-US" sz="2800" dirty="0" err="1"/>
            <a:t>KFold</a:t>
          </a:r>
          <a:r>
            <a:rPr lang="en-US" sz="2800" dirty="0"/>
            <a:t> )  </a:t>
          </a:r>
        </a:p>
        <a:p>
          <a:endParaRPr lang="en-US" sz="2800" dirty="0"/>
        </a:p>
      </dgm:t>
    </dgm:pt>
    <dgm:pt modelId="{DD6933EC-727C-574C-BCD2-C54EB830F381}" type="parTrans" cxnId="{EBCB4184-2999-174C-B52A-9FE136D4B16A}">
      <dgm:prSet/>
      <dgm:spPr/>
      <dgm:t>
        <a:bodyPr/>
        <a:lstStyle/>
        <a:p>
          <a:endParaRPr lang="en-US"/>
        </a:p>
      </dgm:t>
    </dgm:pt>
    <dgm:pt modelId="{6F29796A-3F84-6042-8EA2-CCBD6939E6CC}" type="sibTrans" cxnId="{EBCB4184-2999-174C-B52A-9FE136D4B16A}">
      <dgm:prSet/>
      <dgm:spPr/>
      <dgm:t>
        <a:bodyPr/>
        <a:lstStyle/>
        <a:p>
          <a:endParaRPr lang="en-US"/>
        </a:p>
      </dgm:t>
    </dgm:pt>
    <dgm:pt modelId="{26E31AF3-F0E8-5540-A59E-E2A88E677296}">
      <dgm:prSet custT="1"/>
      <dgm:spPr/>
      <dgm:t>
        <a:bodyPr/>
        <a:lstStyle/>
        <a:p>
          <a:r>
            <a:rPr lang="en-US" sz="3200" dirty="0"/>
            <a:t>  </a:t>
          </a:r>
          <a:r>
            <a:rPr lang="en-US" sz="3200" dirty="0" err="1"/>
            <a:t>i.i.d</a:t>
          </a:r>
          <a:r>
            <a:rPr lang="en-US" sz="3200" dirty="0"/>
            <a:t> Data</a:t>
          </a:r>
        </a:p>
        <a:p>
          <a:r>
            <a:rPr lang="en-US" sz="1800" dirty="0"/>
            <a:t>(  no group structure )</a:t>
          </a:r>
        </a:p>
        <a:p>
          <a:r>
            <a:rPr lang="en-US" sz="1800" dirty="0"/>
            <a:t>(no time structure )</a:t>
          </a:r>
        </a:p>
      </dgm:t>
    </dgm:pt>
    <dgm:pt modelId="{EE8113A6-A639-3548-9E77-8BF4AC0C35B5}" type="parTrans" cxnId="{C8920E17-E57F-3541-AF44-A867DF98721C}">
      <dgm:prSet/>
      <dgm:spPr/>
      <dgm:t>
        <a:bodyPr/>
        <a:lstStyle/>
        <a:p>
          <a:endParaRPr lang="en-US"/>
        </a:p>
      </dgm:t>
    </dgm:pt>
    <dgm:pt modelId="{BDF2376A-8218-284E-AD1A-617322D8D909}" type="sibTrans" cxnId="{C8920E17-E57F-3541-AF44-A867DF98721C}">
      <dgm:prSet/>
      <dgm:spPr/>
      <dgm:t>
        <a:bodyPr/>
        <a:lstStyle/>
        <a:p>
          <a:endParaRPr lang="en-US"/>
        </a:p>
      </dgm:t>
    </dgm:pt>
    <dgm:pt modelId="{2C0431EC-17D8-654E-8C8A-7635C3E5E762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Small Data Set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400" dirty="0"/>
        </a:p>
        <a:p>
          <a:pPr marL="0" lvl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/>
            <a:t>(45528 rows)</a:t>
          </a:r>
        </a:p>
        <a:p>
          <a:pPr marL="0" lvl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dirty="0"/>
            <a:t>(60%,  20%,  20%)</a:t>
          </a:r>
        </a:p>
      </dgm:t>
    </dgm:pt>
    <dgm:pt modelId="{B4AD7098-5693-7648-A157-9CBFBFDEF55D}" type="parTrans" cxnId="{648CD567-FE2C-E646-AF22-2F8491C04128}">
      <dgm:prSet/>
      <dgm:spPr/>
      <dgm:t>
        <a:bodyPr/>
        <a:lstStyle/>
        <a:p>
          <a:endParaRPr lang="en-US"/>
        </a:p>
      </dgm:t>
    </dgm:pt>
    <dgm:pt modelId="{A8218C4A-D982-2E48-9D94-D6A2CF471C23}" type="sibTrans" cxnId="{648CD567-FE2C-E646-AF22-2F8491C04128}">
      <dgm:prSet/>
      <dgm:spPr/>
      <dgm:t>
        <a:bodyPr/>
        <a:lstStyle/>
        <a:p>
          <a:endParaRPr lang="en-US"/>
        </a:p>
      </dgm:t>
    </dgm:pt>
    <dgm:pt modelId="{F1E558B8-AA0B-FC42-BD13-A9B8D17857F4}" type="pres">
      <dgm:prSet presAssocID="{2F658CA5-75E0-CE41-BB72-00303F11FAB8}" presName="compositeShape" presStyleCnt="0">
        <dgm:presLayoutVars>
          <dgm:chMax val="7"/>
          <dgm:dir/>
          <dgm:resizeHandles val="exact"/>
        </dgm:presLayoutVars>
      </dgm:prSet>
      <dgm:spPr/>
    </dgm:pt>
    <dgm:pt modelId="{DF98D669-D4A7-AA47-AC3C-3945D8902D6F}" type="pres">
      <dgm:prSet presAssocID="{8AECBBB3-8E13-BD4B-A476-DF8E35BF3F5E}" presName="circ1" presStyleLbl="vennNode1" presStyleIdx="0" presStyleCnt="3" custScaleX="124454" custLinFactNeighborX="-1453" custLinFactNeighborY="207"/>
      <dgm:spPr/>
    </dgm:pt>
    <dgm:pt modelId="{9705FA57-6F77-7C41-9914-B829A8E38D79}" type="pres">
      <dgm:prSet presAssocID="{8AECBBB3-8E13-BD4B-A476-DF8E35BF3F5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F4F5853-183C-574A-9FE3-D2324CC34572}" type="pres">
      <dgm:prSet presAssocID="{26E31AF3-F0E8-5540-A59E-E2A88E677296}" presName="circ2" presStyleLbl="vennNode1" presStyleIdx="1" presStyleCnt="3" custScaleX="121317"/>
      <dgm:spPr/>
    </dgm:pt>
    <dgm:pt modelId="{0ADE88FA-E87D-DC40-93F6-BF9ECF8CEBD9}" type="pres">
      <dgm:prSet presAssocID="{26E31AF3-F0E8-5540-A59E-E2A88E67729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98320B-FA09-F744-BCAD-E578BB365D72}" type="pres">
      <dgm:prSet presAssocID="{2C0431EC-17D8-654E-8C8A-7635C3E5E762}" presName="circ3" presStyleLbl="vennNode1" presStyleIdx="2" presStyleCnt="3" custScaleX="122722"/>
      <dgm:spPr/>
    </dgm:pt>
    <dgm:pt modelId="{96FC27AC-AFCC-4D45-91E4-7CCCBD27A7DB}" type="pres">
      <dgm:prSet presAssocID="{2C0431EC-17D8-654E-8C8A-7635C3E5E76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08B420C-90A8-3444-BFF0-10349E3AA6C7}" type="presOf" srcId="{8AECBBB3-8E13-BD4B-A476-DF8E35BF3F5E}" destId="{DF98D669-D4A7-AA47-AC3C-3945D8902D6F}" srcOrd="0" destOrd="0" presId="urn:microsoft.com/office/officeart/2005/8/layout/venn1"/>
    <dgm:cxn modelId="{D4E48116-31E3-894A-A087-0D37615AC430}" type="presOf" srcId="{8AECBBB3-8E13-BD4B-A476-DF8E35BF3F5E}" destId="{9705FA57-6F77-7C41-9914-B829A8E38D79}" srcOrd="1" destOrd="0" presId="urn:microsoft.com/office/officeart/2005/8/layout/venn1"/>
    <dgm:cxn modelId="{C8920E17-E57F-3541-AF44-A867DF98721C}" srcId="{2F658CA5-75E0-CE41-BB72-00303F11FAB8}" destId="{26E31AF3-F0E8-5540-A59E-E2A88E677296}" srcOrd="1" destOrd="0" parTransId="{EE8113A6-A639-3548-9E77-8BF4AC0C35B5}" sibTransId="{BDF2376A-8218-284E-AD1A-617322D8D909}"/>
    <dgm:cxn modelId="{E6C67554-53D0-864F-ACE1-4A210B813D3C}" type="presOf" srcId="{2C0431EC-17D8-654E-8C8A-7635C3E5E762}" destId="{96FC27AC-AFCC-4D45-91E4-7CCCBD27A7DB}" srcOrd="1" destOrd="0" presId="urn:microsoft.com/office/officeart/2005/8/layout/venn1"/>
    <dgm:cxn modelId="{648CD567-FE2C-E646-AF22-2F8491C04128}" srcId="{2F658CA5-75E0-CE41-BB72-00303F11FAB8}" destId="{2C0431EC-17D8-654E-8C8A-7635C3E5E762}" srcOrd="2" destOrd="0" parTransId="{B4AD7098-5693-7648-A157-9CBFBFDEF55D}" sibTransId="{A8218C4A-D982-2E48-9D94-D6A2CF471C23}"/>
    <dgm:cxn modelId="{1615D56E-B05B-DD43-93D3-DED09F74DF20}" type="presOf" srcId="{2F658CA5-75E0-CE41-BB72-00303F11FAB8}" destId="{F1E558B8-AA0B-FC42-BD13-A9B8D17857F4}" srcOrd="0" destOrd="0" presId="urn:microsoft.com/office/officeart/2005/8/layout/venn1"/>
    <dgm:cxn modelId="{E9EB3174-C7B3-8144-8DC4-AF2AAB500B03}" type="presOf" srcId="{26E31AF3-F0E8-5540-A59E-E2A88E677296}" destId="{0ADE88FA-E87D-DC40-93F6-BF9ECF8CEBD9}" srcOrd="1" destOrd="0" presId="urn:microsoft.com/office/officeart/2005/8/layout/venn1"/>
    <dgm:cxn modelId="{EBCB4184-2999-174C-B52A-9FE136D4B16A}" srcId="{2F658CA5-75E0-CE41-BB72-00303F11FAB8}" destId="{8AECBBB3-8E13-BD4B-A476-DF8E35BF3F5E}" srcOrd="0" destOrd="0" parTransId="{DD6933EC-727C-574C-BCD2-C54EB830F381}" sibTransId="{6F29796A-3F84-6042-8EA2-CCBD6939E6CC}"/>
    <dgm:cxn modelId="{356803A5-23BE-9A44-94BC-CED5892BB91B}" type="presOf" srcId="{2C0431EC-17D8-654E-8C8A-7635C3E5E762}" destId="{D598320B-FA09-F744-BCAD-E578BB365D72}" srcOrd="0" destOrd="0" presId="urn:microsoft.com/office/officeart/2005/8/layout/venn1"/>
    <dgm:cxn modelId="{5AD226B1-8A4D-804E-A183-7A68F18F9D47}" type="presOf" srcId="{26E31AF3-F0E8-5540-A59E-E2A88E677296}" destId="{5F4F5853-183C-574A-9FE3-D2324CC34572}" srcOrd="0" destOrd="0" presId="urn:microsoft.com/office/officeart/2005/8/layout/venn1"/>
    <dgm:cxn modelId="{5962CE6C-8C63-224B-92CB-987FD0D57317}" type="presParOf" srcId="{F1E558B8-AA0B-FC42-BD13-A9B8D17857F4}" destId="{DF98D669-D4A7-AA47-AC3C-3945D8902D6F}" srcOrd="0" destOrd="0" presId="urn:microsoft.com/office/officeart/2005/8/layout/venn1"/>
    <dgm:cxn modelId="{E74DB3EC-ECA2-774B-B355-7F405006850D}" type="presParOf" srcId="{F1E558B8-AA0B-FC42-BD13-A9B8D17857F4}" destId="{9705FA57-6F77-7C41-9914-B829A8E38D79}" srcOrd="1" destOrd="0" presId="urn:microsoft.com/office/officeart/2005/8/layout/venn1"/>
    <dgm:cxn modelId="{1A7C8A43-BFA6-D847-9491-97AB0F01D4E1}" type="presParOf" srcId="{F1E558B8-AA0B-FC42-BD13-A9B8D17857F4}" destId="{5F4F5853-183C-574A-9FE3-D2324CC34572}" srcOrd="2" destOrd="0" presId="urn:microsoft.com/office/officeart/2005/8/layout/venn1"/>
    <dgm:cxn modelId="{99C93321-D892-C74B-AD7E-24268B4DE411}" type="presParOf" srcId="{F1E558B8-AA0B-FC42-BD13-A9B8D17857F4}" destId="{0ADE88FA-E87D-DC40-93F6-BF9ECF8CEBD9}" srcOrd="3" destOrd="0" presId="urn:microsoft.com/office/officeart/2005/8/layout/venn1"/>
    <dgm:cxn modelId="{F6D8C577-44A7-1D45-99E0-7E771AB03C45}" type="presParOf" srcId="{F1E558B8-AA0B-FC42-BD13-A9B8D17857F4}" destId="{D598320B-FA09-F744-BCAD-E578BB365D72}" srcOrd="4" destOrd="0" presId="urn:microsoft.com/office/officeart/2005/8/layout/venn1"/>
    <dgm:cxn modelId="{2ECF59B5-E02B-BB4A-90A1-8ED326D1A49A}" type="presParOf" srcId="{F1E558B8-AA0B-FC42-BD13-A9B8D17857F4}" destId="{96FC27AC-AFCC-4D45-91E4-7CCCBD27A7D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AF9642-5B6B-4C50-AA37-8B0CC530D1E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92796D-F9E2-47AB-B525-B60AA68FDA51}">
      <dgm:prSet custT="1"/>
      <dgm:spPr/>
      <dgm:t>
        <a:bodyPr/>
        <a:lstStyle/>
        <a:p>
          <a:r>
            <a:rPr lang="en-US" sz="2000" b="0" i="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OrdinalEncoder</a:t>
          </a:r>
          <a:endParaRPr lang="en-US" sz="2000" b="0" i="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FB392CA7-29CF-4AB4-8839-8FBB70F89A63}" type="parTrans" cxnId="{8C1F2DE5-5FC5-49A1-BCDE-4E69E1AABC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F256A1-31AC-46BF-B840-E7EA353ADD2A}" type="sibTrans" cxnId="{8C1F2DE5-5FC5-49A1-BCDE-4E69E1AABC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12EE10-6C3C-4BC9-A105-FCDD520C31C4}">
      <dgm:prSet custT="1"/>
      <dgm:spPr/>
      <dgm:t>
        <a:bodyPr/>
        <a:lstStyle/>
        <a:p>
          <a:pPr algn="ctr"/>
          <a:r>
            <a:rPr lang="en-US" sz="2000" b="0" i="0" dirty="0" err="1">
              <a:solidFill>
                <a:schemeClr val="tx1"/>
              </a:solidFill>
            </a:rPr>
            <a:t>OneHotEncoder</a:t>
          </a:r>
          <a:endParaRPr lang="en-US" sz="2000" b="0" i="0" dirty="0">
            <a:solidFill>
              <a:schemeClr val="tx1"/>
            </a:solidFill>
          </a:endParaRPr>
        </a:p>
        <a:p>
          <a:pPr algn="ctr"/>
          <a:endParaRPr lang="en-US" sz="2000" b="0" i="0" dirty="0">
            <a:solidFill>
              <a:schemeClr val="tx1"/>
            </a:solidFill>
          </a:endParaRPr>
        </a:p>
        <a:p>
          <a:pPr algn="l"/>
          <a:r>
            <a:rPr lang="en-US" sz="2000" b="0" i="0" dirty="0">
              <a:solidFill>
                <a:schemeClr val="tx1"/>
              </a:solidFill>
            </a:rPr>
            <a:t>gender</a:t>
          </a:r>
        </a:p>
        <a:p>
          <a:pPr algn="l"/>
          <a:r>
            <a:rPr lang="en-US" sz="2000" b="0" i="0" dirty="0" err="1">
              <a:solidFill>
                <a:schemeClr val="tx1"/>
              </a:solidFill>
            </a:rPr>
            <a:t>owns_car</a:t>
          </a:r>
          <a:endParaRPr lang="en-US" sz="2000" b="0" i="0" dirty="0">
            <a:solidFill>
              <a:schemeClr val="tx1"/>
            </a:solidFill>
          </a:endParaRPr>
        </a:p>
        <a:p>
          <a:pPr algn="l"/>
          <a:r>
            <a:rPr lang="en-US" sz="2000" b="0" i="0" dirty="0" err="1">
              <a:solidFill>
                <a:schemeClr val="tx1"/>
              </a:solidFill>
            </a:rPr>
            <a:t>owns_house</a:t>
          </a:r>
          <a:endParaRPr lang="en-US" sz="2000" b="0" i="0" dirty="0">
            <a:solidFill>
              <a:schemeClr val="tx1"/>
            </a:solidFill>
          </a:endParaRPr>
        </a:p>
        <a:p>
          <a:pPr algn="l"/>
          <a:r>
            <a:rPr lang="en-US" sz="2000" b="0" i="0" dirty="0" err="1">
              <a:solidFill>
                <a:schemeClr val="tx1"/>
              </a:solidFill>
            </a:rPr>
            <a:t>no_of_children</a:t>
          </a:r>
          <a:endParaRPr lang="en-US" sz="2000" b="0" i="0" dirty="0">
            <a:solidFill>
              <a:schemeClr val="tx1"/>
            </a:solidFill>
          </a:endParaRPr>
        </a:p>
        <a:p>
          <a:pPr algn="l"/>
          <a:r>
            <a:rPr lang="en-US" sz="2000" b="0" i="0" dirty="0" err="1">
              <a:solidFill>
                <a:schemeClr val="tx1"/>
              </a:solidFill>
            </a:rPr>
            <a:t>occupation_type</a:t>
          </a:r>
          <a:endParaRPr lang="en-US" sz="2000" b="0" i="0" dirty="0">
            <a:solidFill>
              <a:schemeClr val="tx1"/>
            </a:solidFill>
          </a:endParaRPr>
        </a:p>
        <a:p>
          <a:pPr algn="l"/>
          <a:r>
            <a:rPr lang="en-US" sz="2000" b="0" i="0" dirty="0" err="1">
              <a:solidFill>
                <a:schemeClr val="tx1"/>
              </a:solidFill>
            </a:rPr>
            <a:t>total_family_members</a:t>
          </a:r>
          <a:endParaRPr lang="en-US" sz="2000" b="0" i="0" dirty="0">
            <a:solidFill>
              <a:schemeClr val="tx1"/>
            </a:solidFill>
          </a:endParaRPr>
        </a:p>
        <a:p>
          <a:pPr algn="l"/>
          <a:r>
            <a:rPr lang="en-US" sz="2000" b="0" i="0" dirty="0" err="1">
              <a:solidFill>
                <a:schemeClr val="tx1"/>
              </a:solidFill>
            </a:rPr>
            <a:t>migrant_worker</a:t>
          </a:r>
          <a:endParaRPr lang="en-US" sz="900" dirty="0">
            <a:solidFill>
              <a:schemeClr val="tx1"/>
            </a:solidFill>
          </a:endParaRPr>
        </a:p>
      </dgm:t>
    </dgm:pt>
    <dgm:pt modelId="{190DB4DA-E827-42F4-93B3-6278B59E57F9}" type="parTrans" cxnId="{EFBD3EC1-7FDF-4384-93FB-D01C3F2EB4E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DEBE85-1A1E-4863-833C-80486DCBCEFB}" type="sibTrans" cxnId="{EFBD3EC1-7FDF-4384-93FB-D01C3F2EB4E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E317E5-2E8D-4837-8C3B-B3E404FACFEA}">
      <dgm:prSet custT="1"/>
      <dgm:spPr/>
      <dgm:t>
        <a:bodyPr/>
        <a:lstStyle/>
        <a:p>
          <a:pPr algn="ctr"/>
          <a:r>
            <a:rPr lang="en-US" sz="2000" dirty="0" err="1">
              <a:solidFill>
                <a:schemeClr val="tx1"/>
              </a:solidFill>
            </a:rPr>
            <a:t>MinMaxScaler</a:t>
          </a:r>
          <a:endParaRPr lang="en-US" sz="2000" dirty="0">
            <a:solidFill>
              <a:schemeClr val="tx1"/>
            </a:solidFill>
          </a:endParaRPr>
        </a:p>
        <a:p>
          <a:pPr algn="ctr"/>
          <a:endParaRPr lang="en-US" sz="2000" dirty="0">
            <a:solidFill>
              <a:schemeClr val="tx1"/>
            </a:solidFill>
          </a:endParaRPr>
        </a:p>
        <a:p>
          <a:pPr algn="l"/>
          <a:r>
            <a:rPr lang="en-US" sz="2000" dirty="0">
              <a:solidFill>
                <a:schemeClr val="tx1"/>
              </a:solidFill>
            </a:rPr>
            <a:t>age</a:t>
          </a:r>
        </a:p>
        <a:p>
          <a:pPr algn="l"/>
          <a:r>
            <a:rPr lang="en-US" sz="2000" dirty="0" err="1">
              <a:solidFill>
                <a:schemeClr val="tx1"/>
              </a:solidFill>
            </a:rPr>
            <a:t>credit_limit_used</a:t>
          </a:r>
          <a:r>
            <a:rPr lang="en-US" sz="2000" dirty="0">
              <a:solidFill>
                <a:schemeClr val="tx1"/>
              </a:solidFill>
            </a:rPr>
            <a:t>(%)</a:t>
          </a:r>
        </a:p>
        <a:p>
          <a:pPr algn="l"/>
          <a:r>
            <a:rPr lang="en-US" sz="2000" dirty="0" err="1">
              <a:solidFill>
                <a:schemeClr val="tx1"/>
              </a:solidFill>
            </a:rPr>
            <a:t>credit_score</a:t>
          </a:r>
          <a:endParaRPr lang="en-US" sz="2000" dirty="0">
            <a:solidFill>
              <a:schemeClr val="tx1"/>
            </a:solidFill>
          </a:endParaRPr>
        </a:p>
        <a:p>
          <a:pPr algn="l"/>
          <a:r>
            <a:rPr lang="en-US" sz="2000" dirty="0" err="1">
              <a:solidFill>
                <a:schemeClr val="tx1"/>
              </a:solidFill>
            </a:rPr>
            <a:t>prev_defaults</a:t>
          </a:r>
          <a:endParaRPr lang="en-US" sz="2000" dirty="0">
            <a:solidFill>
              <a:schemeClr val="tx1"/>
            </a:solidFill>
          </a:endParaRPr>
        </a:p>
        <a:p>
          <a:pPr algn="l"/>
          <a:r>
            <a:rPr lang="en-US" sz="2000" dirty="0">
              <a:solidFill>
                <a:schemeClr val="tx1"/>
              </a:solidFill>
            </a:rPr>
            <a:t>default_in_last_6months</a:t>
          </a:r>
        </a:p>
      </dgm:t>
    </dgm:pt>
    <dgm:pt modelId="{25423EF1-D035-48BA-AB21-426125B3A16B}" type="parTrans" cxnId="{2D164CBF-DF9B-4684-AF66-CD80EC67D3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68747F-B2A1-47A4-825C-9D83A0190FA7}" type="sibTrans" cxnId="{2D164CBF-DF9B-4684-AF66-CD80EC67D3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D3E934-740A-4874-85B1-F169F3C46CC8}">
      <dgm:prSet custT="1"/>
      <dgm:spPr/>
      <dgm:t>
        <a:bodyPr/>
        <a:lstStyle/>
        <a:p>
          <a:pPr algn="ctr"/>
          <a:r>
            <a:rPr lang="en-US" sz="2000" dirty="0" err="1">
              <a:solidFill>
                <a:schemeClr val="tx1"/>
              </a:solidFill>
            </a:rPr>
            <a:t>StandardScaler</a:t>
          </a:r>
          <a:endParaRPr lang="en-US" sz="2000" dirty="0">
            <a:solidFill>
              <a:schemeClr val="tx1"/>
            </a:solidFill>
          </a:endParaRPr>
        </a:p>
        <a:p>
          <a:pPr algn="ctr"/>
          <a:endParaRPr lang="en-US" sz="2000" dirty="0">
            <a:solidFill>
              <a:schemeClr val="tx1"/>
            </a:solidFill>
          </a:endParaRPr>
        </a:p>
        <a:p>
          <a:pPr algn="ctr"/>
          <a:endParaRPr lang="en-US" sz="2000" dirty="0">
            <a:solidFill>
              <a:schemeClr val="tx1"/>
            </a:solidFill>
          </a:endParaRPr>
        </a:p>
        <a:p>
          <a:pPr algn="l"/>
          <a:r>
            <a:rPr lang="en-US" sz="2000" dirty="0" err="1">
              <a:solidFill>
                <a:schemeClr val="tx1"/>
              </a:solidFill>
            </a:rPr>
            <a:t>net_yearly_income</a:t>
          </a:r>
          <a:endParaRPr lang="en-US" sz="2000" dirty="0">
            <a:solidFill>
              <a:schemeClr val="tx1"/>
            </a:solidFill>
          </a:endParaRPr>
        </a:p>
        <a:p>
          <a:pPr algn="l"/>
          <a:r>
            <a:rPr lang="en-US" sz="2000" dirty="0" err="1">
              <a:solidFill>
                <a:schemeClr val="tx1"/>
              </a:solidFill>
            </a:rPr>
            <a:t>no_of_days_employed</a:t>
          </a:r>
          <a:endParaRPr lang="en-US" sz="2000" dirty="0">
            <a:solidFill>
              <a:schemeClr val="tx1"/>
            </a:solidFill>
          </a:endParaRPr>
        </a:p>
        <a:p>
          <a:pPr algn="l"/>
          <a:r>
            <a:rPr lang="en-US" sz="2000" dirty="0" err="1">
              <a:solidFill>
                <a:schemeClr val="tx1"/>
              </a:solidFill>
            </a:rPr>
            <a:t>yearly_debt_payments</a:t>
          </a:r>
          <a:endParaRPr lang="en-US" sz="2000" dirty="0">
            <a:solidFill>
              <a:schemeClr val="tx1"/>
            </a:solidFill>
          </a:endParaRPr>
        </a:p>
        <a:p>
          <a:pPr algn="l"/>
          <a:r>
            <a:rPr lang="en-US" sz="2000" dirty="0" err="1">
              <a:solidFill>
                <a:schemeClr val="tx1"/>
              </a:solidFill>
            </a:rPr>
            <a:t>credit_limit</a:t>
          </a:r>
          <a:endParaRPr lang="en-US" sz="2000" dirty="0">
            <a:solidFill>
              <a:schemeClr val="tx1"/>
            </a:solidFill>
          </a:endParaRPr>
        </a:p>
      </dgm:t>
    </dgm:pt>
    <dgm:pt modelId="{F82B8127-2088-4A93-9C97-85492D1ADB51}" type="sibTrans" cxnId="{57885607-CD56-4412-B7C9-E623DB08D3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C624295-5EB4-4B65-A7E3-A9B9600EC36C}" type="parTrans" cxnId="{57885607-CD56-4412-B7C9-E623DB08D3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A16182-E6E1-B149-8D0B-E5D510C7BD57}" type="pres">
      <dgm:prSet presAssocID="{75AF9642-5B6B-4C50-AA37-8B0CC530D1EA}" presName="diagram" presStyleCnt="0">
        <dgm:presLayoutVars>
          <dgm:dir/>
          <dgm:resizeHandles val="exact"/>
        </dgm:presLayoutVars>
      </dgm:prSet>
      <dgm:spPr/>
    </dgm:pt>
    <dgm:pt modelId="{8D4A946F-FEF9-3040-A437-05FB42CDD7AE}" type="pres">
      <dgm:prSet presAssocID="{9492796D-F9E2-47AB-B525-B60AA68FDA51}" presName="node" presStyleLbl="node1" presStyleIdx="0" presStyleCnt="4" custScaleX="297564" custScaleY="191192" custLinFactX="51752" custLinFactY="-214228" custLinFactNeighborX="100000" custLinFactNeighborY="-300000">
        <dgm:presLayoutVars>
          <dgm:bulletEnabled val="1"/>
        </dgm:presLayoutVars>
      </dgm:prSet>
      <dgm:spPr/>
    </dgm:pt>
    <dgm:pt modelId="{C7D36BFF-FD63-CE49-9414-2E351FFF2C05}" type="pres">
      <dgm:prSet presAssocID="{D9F256A1-31AC-46BF-B840-E7EA353ADD2A}" presName="sibTrans" presStyleLbl="sibTrans2D1" presStyleIdx="0" presStyleCnt="3" custScaleY="605987"/>
      <dgm:spPr/>
    </dgm:pt>
    <dgm:pt modelId="{4A6DC7FE-EF4E-BA4D-AECE-26E7532C8169}" type="pres">
      <dgm:prSet presAssocID="{D9F256A1-31AC-46BF-B840-E7EA353ADD2A}" presName="connectorText" presStyleLbl="sibTrans2D1" presStyleIdx="0" presStyleCnt="3"/>
      <dgm:spPr/>
    </dgm:pt>
    <dgm:pt modelId="{946540D6-566A-D942-A817-23ECF3B60D5A}" type="pres">
      <dgm:prSet presAssocID="{9312EE10-6C3C-4BC9-A105-FCDD520C31C4}" presName="node" presStyleLbl="node1" presStyleIdx="1" presStyleCnt="4" custScaleX="436639" custScaleY="909031" custLinFactX="-100000" custLinFactY="100000" custLinFactNeighborX="-153642" custLinFactNeighborY="115209">
        <dgm:presLayoutVars>
          <dgm:bulletEnabled val="1"/>
        </dgm:presLayoutVars>
      </dgm:prSet>
      <dgm:spPr/>
    </dgm:pt>
    <dgm:pt modelId="{B23239B3-DE30-E74E-B2B2-D4EAABFE6807}" type="pres">
      <dgm:prSet presAssocID="{55DEBE85-1A1E-4863-833C-80486DCBCEFB}" presName="sibTrans" presStyleLbl="sibTrans2D1" presStyleIdx="1" presStyleCnt="3" custAng="335350" custScaleY="566619" custLinFactNeighborX="2185" custLinFactNeighborY="-89932"/>
      <dgm:spPr/>
    </dgm:pt>
    <dgm:pt modelId="{02605C3D-D3EC-1D40-96C1-D4F5A283E848}" type="pres">
      <dgm:prSet presAssocID="{55DEBE85-1A1E-4863-833C-80486DCBCEFB}" presName="connectorText" presStyleLbl="sibTrans2D1" presStyleIdx="1" presStyleCnt="3"/>
      <dgm:spPr/>
    </dgm:pt>
    <dgm:pt modelId="{5447E91F-403A-9F46-A6AD-4A5924E9E2F4}" type="pres">
      <dgm:prSet presAssocID="{BBE317E5-2E8D-4837-8C3B-B3E404FACFEA}" presName="node" presStyleLbl="node1" presStyleIdx="2" presStyleCnt="4" custScaleX="444147" custScaleY="711580" custLinFactX="-46169" custLinFactY="19328" custLinFactNeighborX="-100000" custLinFactNeighborY="100000">
        <dgm:presLayoutVars>
          <dgm:bulletEnabled val="1"/>
        </dgm:presLayoutVars>
      </dgm:prSet>
      <dgm:spPr/>
    </dgm:pt>
    <dgm:pt modelId="{B02A1AAA-3587-DD44-8CFB-309D5579E53D}" type="pres">
      <dgm:prSet presAssocID="{8A68747F-B2A1-47A4-825C-9D83A0190FA7}" presName="sibTrans" presStyleLbl="sibTrans2D1" presStyleIdx="2" presStyleCnt="3" custAng="21566832" custScaleY="599305"/>
      <dgm:spPr/>
    </dgm:pt>
    <dgm:pt modelId="{F7CFAE39-FC28-A443-BD3D-A3961DFE12D0}" type="pres">
      <dgm:prSet presAssocID="{8A68747F-B2A1-47A4-825C-9D83A0190FA7}" presName="connectorText" presStyleLbl="sibTrans2D1" presStyleIdx="2" presStyleCnt="3"/>
      <dgm:spPr/>
    </dgm:pt>
    <dgm:pt modelId="{C679B9A1-88F7-D344-96B5-7B84ADA6815C}" type="pres">
      <dgm:prSet presAssocID="{5FD3E934-740A-4874-85B1-F169F3C46CC8}" presName="node" presStyleLbl="node1" presStyleIdx="3" presStyleCnt="4" custScaleX="416210" custScaleY="717325" custLinFactY="28533" custLinFactNeighborX="-43929" custLinFactNeighborY="100000">
        <dgm:presLayoutVars>
          <dgm:bulletEnabled val="1"/>
        </dgm:presLayoutVars>
      </dgm:prSet>
      <dgm:spPr/>
    </dgm:pt>
  </dgm:ptLst>
  <dgm:cxnLst>
    <dgm:cxn modelId="{57885607-CD56-4412-B7C9-E623DB08D338}" srcId="{75AF9642-5B6B-4C50-AA37-8B0CC530D1EA}" destId="{5FD3E934-740A-4874-85B1-F169F3C46CC8}" srcOrd="3" destOrd="0" parTransId="{5C624295-5EB4-4B65-A7E3-A9B9600EC36C}" sibTransId="{F82B8127-2088-4A93-9C97-85492D1ADB51}"/>
    <dgm:cxn modelId="{A94E6808-3147-3842-BEB4-3FBB3CA6586A}" type="presOf" srcId="{55DEBE85-1A1E-4863-833C-80486DCBCEFB}" destId="{02605C3D-D3EC-1D40-96C1-D4F5A283E848}" srcOrd="1" destOrd="0" presId="urn:microsoft.com/office/officeart/2005/8/layout/process5"/>
    <dgm:cxn modelId="{DA19E415-CF46-A743-9094-50AAAF008A27}" type="presOf" srcId="{5FD3E934-740A-4874-85B1-F169F3C46CC8}" destId="{C679B9A1-88F7-D344-96B5-7B84ADA6815C}" srcOrd="0" destOrd="0" presId="urn:microsoft.com/office/officeart/2005/8/layout/process5"/>
    <dgm:cxn modelId="{8D470148-ECEB-1A4E-8923-230211C676D4}" type="presOf" srcId="{55DEBE85-1A1E-4863-833C-80486DCBCEFB}" destId="{B23239B3-DE30-E74E-B2B2-D4EAABFE6807}" srcOrd="0" destOrd="0" presId="urn:microsoft.com/office/officeart/2005/8/layout/process5"/>
    <dgm:cxn modelId="{4926CF66-0BFA-D941-BFF1-A3C2CA69BF48}" type="presOf" srcId="{8A68747F-B2A1-47A4-825C-9D83A0190FA7}" destId="{B02A1AAA-3587-DD44-8CFB-309D5579E53D}" srcOrd="0" destOrd="0" presId="urn:microsoft.com/office/officeart/2005/8/layout/process5"/>
    <dgm:cxn modelId="{39B34B70-A350-2245-ADDA-9DDCE192FBEF}" type="presOf" srcId="{9492796D-F9E2-47AB-B525-B60AA68FDA51}" destId="{8D4A946F-FEF9-3040-A437-05FB42CDD7AE}" srcOrd="0" destOrd="0" presId="urn:microsoft.com/office/officeart/2005/8/layout/process5"/>
    <dgm:cxn modelId="{0C635A7F-6A7C-6D4F-87AF-84F17DEE06C2}" type="presOf" srcId="{8A68747F-B2A1-47A4-825C-9D83A0190FA7}" destId="{F7CFAE39-FC28-A443-BD3D-A3961DFE12D0}" srcOrd="1" destOrd="0" presId="urn:microsoft.com/office/officeart/2005/8/layout/process5"/>
    <dgm:cxn modelId="{9AB6098D-5837-5940-A5E9-FD9B63C6CBA6}" type="presOf" srcId="{75AF9642-5B6B-4C50-AA37-8B0CC530D1EA}" destId="{E5A16182-E6E1-B149-8D0B-E5D510C7BD57}" srcOrd="0" destOrd="0" presId="urn:microsoft.com/office/officeart/2005/8/layout/process5"/>
    <dgm:cxn modelId="{B5F6A1AD-2958-CE4B-A10D-9698B9F596E8}" type="presOf" srcId="{9312EE10-6C3C-4BC9-A105-FCDD520C31C4}" destId="{946540D6-566A-D942-A817-23ECF3B60D5A}" srcOrd="0" destOrd="0" presId="urn:microsoft.com/office/officeart/2005/8/layout/process5"/>
    <dgm:cxn modelId="{CA69C7AF-6054-494F-AB3B-88AB4E52BD7E}" type="presOf" srcId="{D9F256A1-31AC-46BF-B840-E7EA353ADD2A}" destId="{4A6DC7FE-EF4E-BA4D-AECE-26E7532C8169}" srcOrd="1" destOrd="0" presId="urn:microsoft.com/office/officeart/2005/8/layout/process5"/>
    <dgm:cxn modelId="{67567BBB-A4AD-DA4A-A04B-F22FC2473776}" type="presOf" srcId="{D9F256A1-31AC-46BF-B840-E7EA353ADD2A}" destId="{C7D36BFF-FD63-CE49-9414-2E351FFF2C05}" srcOrd="0" destOrd="0" presId="urn:microsoft.com/office/officeart/2005/8/layout/process5"/>
    <dgm:cxn modelId="{2D164CBF-DF9B-4684-AF66-CD80EC67D3C7}" srcId="{75AF9642-5B6B-4C50-AA37-8B0CC530D1EA}" destId="{BBE317E5-2E8D-4837-8C3B-B3E404FACFEA}" srcOrd="2" destOrd="0" parTransId="{25423EF1-D035-48BA-AB21-426125B3A16B}" sibTransId="{8A68747F-B2A1-47A4-825C-9D83A0190FA7}"/>
    <dgm:cxn modelId="{EFBD3EC1-7FDF-4384-93FB-D01C3F2EB4E3}" srcId="{75AF9642-5B6B-4C50-AA37-8B0CC530D1EA}" destId="{9312EE10-6C3C-4BC9-A105-FCDD520C31C4}" srcOrd="1" destOrd="0" parTransId="{190DB4DA-E827-42F4-93B3-6278B59E57F9}" sibTransId="{55DEBE85-1A1E-4863-833C-80486DCBCEFB}"/>
    <dgm:cxn modelId="{BA9675DE-0F13-A94F-A6BF-2E3727C6D1DC}" type="presOf" srcId="{BBE317E5-2E8D-4837-8C3B-B3E404FACFEA}" destId="{5447E91F-403A-9F46-A6AD-4A5924E9E2F4}" srcOrd="0" destOrd="0" presId="urn:microsoft.com/office/officeart/2005/8/layout/process5"/>
    <dgm:cxn modelId="{8C1F2DE5-5FC5-49A1-BCDE-4E69E1AABC81}" srcId="{75AF9642-5B6B-4C50-AA37-8B0CC530D1EA}" destId="{9492796D-F9E2-47AB-B525-B60AA68FDA51}" srcOrd="0" destOrd="0" parTransId="{FB392CA7-29CF-4AB4-8839-8FBB70F89A63}" sibTransId="{D9F256A1-31AC-46BF-B840-E7EA353ADD2A}"/>
    <dgm:cxn modelId="{27EA8F18-96DB-6044-8782-1C7B0D103C76}" type="presParOf" srcId="{E5A16182-E6E1-B149-8D0B-E5D510C7BD57}" destId="{8D4A946F-FEF9-3040-A437-05FB42CDD7AE}" srcOrd="0" destOrd="0" presId="urn:microsoft.com/office/officeart/2005/8/layout/process5"/>
    <dgm:cxn modelId="{4B79E40C-415F-BF45-9820-48D8D968C738}" type="presParOf" srcId="{E5A16182-E6E1-B149-8D0B-E5D510C7BD57}" destId="{C7D36BFF-FD63-CE49-9414-2E351FFF2C05}" srcOrd="1" destOrd="0" presId="urn:microsoft.com/office/officeart/2005/8/layout/process5"/>
    <dgm:cxn modelId="{1C2AD66F-0EE1-CC49-826D-B2C8F2676014}" type="presParOf" srcId="{C7D36BFF-FD63-CE49-9414-2E351FFF2C05}" destId="{4A6DC7FE-EF4E-BA4D-AECE-26E7532C8169}" srcOrd="0" destOrd="0" presId="urn:microsoft.com/office/officeart/2005/8/layout/process5"/>
    <dgm:cxn modelId="{26A1C962-BE29-2343-9C3E-52B48F618423}" type="presParOf" srcId="{E5A16182-E6E1-B149-8D0B-E5D510C7BD57}" destId="{946540D6-566A-D942-A817-23ECF3B60D5A}" srcOrd="2" destOrd="0" presId="urn:microsoft.com/office/officeart/2005/8/layout/process5"/>
    <dgm:cxn modelId="{BBC30C9A-FF82-4642-8743-A1B28CE2207B}" type="presParOf" srcId="{E5A16182-E6E1-B149-8D0B-E5D510C7BD57}" destId="{B23239B3-DE30-E74E-B2B2-D4EAABFE6807}" srcOrd="3" destOrd="0" presId="urn:microsoft.com/office/officeart/2005/8/layout/process5"/>
    <dgm:cxn modelId="{996C5151-A485-DF48-8A57-775CD5B53E2E}" type="presParOf" srcId="{B23239B3-DE30-E74E-B2B2-D4EAABFE6807}" destId="{02605C3D-D3EC-1D40-96C1-D4F5A283E848}" srcOrd="0" destOrd="0" presId="urn:microsoft.com/office/officeart/2005/8/layout/process5"/>
    <dgm:cxn modelId="{8A5FA67C-890B-E84F-9CB0-A1E3798E6453}" type="presParOf" srcId="{E5A16182-E6E1-B149-8D0B-E5D510C7BD57}" destId="{5447E91F-403A-9F46-A6AD-4A5924E9E2F4}" srcOrd="4" destOrd="0" presId="urn:microsoft.com/office/officeart/2005/8/layout/process5"/>
    <dgm:cxn modelId="{BAFACC94-3E21-5446-B2C6-B105C8F93312}" type="presParOf" srcId="{E5A16182-E6E1-B149-8D0B-E5D510C7BD57}" destId="{B02A1AAA-3587-DD44-8CFB-309D5579E53D}" srcOrd="5" destOrd="0" presId="urn:microsoft.com/office/officeart/2005/8/layout/process5"/>
    <dgm:cxn modelId="{721A6F0C-E38F-C346-81AB-B2B904262D4A}" type="presParOf" srcId="{B02A1AAA-3587-DD44-8CFB-309D5579E53D}" destId="{F7CFAE39-FC28-A443-BD3D-A3961DFE12D0}" srcOrd="0" destOrd="0" presId="urn:microsoft.com/office/officeart/2005/8/layout/process5"/>
    <dgm:cxn modelId="{FCE40C5E-D84C-704D-B3F6-B84F23002D99}" type="presParOf" srcId="{E5A16182-E6E1-B149-8D0B-E5D510C7BD57}" destId="{C679B9A1-88F7-D344-96B5-7B84ADA6815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AF9642-5B6B-4C50-AA37-8B0CC530D1E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2EE10-6C3C-4BC9-A105-FCDD520C31C4}">
      <dgm:prSet custT="1"/>
      <dgm:spPr/>
      <dgm:t>
        <a:bodyPr/>
        <a:lstStyle/>
        <a:p>
          <a:r>
            <a:rPr lang="en-US" sz="2800" b="0" i="0" dirty="0" err="1">
              <a:solidFill>
                <a:schemeClr val="tx1"/>
              </a:solidFill>
            </a:rPr>
            <a:t>fit_transform</a:t>
          </a:r>
          <a:r>
            <a:rPr lang="en-US" sz="2800" b="0" i="0" dirty="0">
              <a:solidFill>
                <a:schemeClr val="tx1"/>
              </a:solidFill>
            </a:rPr>
            <a:t> </a:t>
          </a:r>
        </a:p>
        <a:p>
          <a:r>
            <a:rPr lang="en-US" sz="2800" b="0" i="0" dirty="0">
              <a:solidFill>
                <a:schemeClr val="tx1"/>
              </a:solidFill>
            </a:rPr>
            <a:t>VS</a:t>
          </a:r>
        </a:p>
        <a:p>
          <a:r>
            <a:rPr lang="en-US" sz="2800" b="0" i="0" dirty="0">
              <a:solidFill>
                <a:schemeClr val="tx1"/>
              </a:solidFill>
            </a:rPr>
            <a:t>transform </a:t>
          </a:r>
          <a:endParaRPr lang="en-US" sz="2800" dirty="0">
            <a:solidFill>
              <a:schemeClr val="tx1"/>
            </a:solidFill>
          </a:endParaRPr>
        </a:p>
      </dgm:t>
    </dgm:pt>
    <dgm:pt modelId="{190DB4DA-E827-42F4-93B3-6278B59E57F9}" type="parTrans" cxnId="{EFBD3EC1-7FDF-4384-93FB-D01C3F2EB4E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5DEBE85-1A1E-4863-833C-80486DCBCEFB}" type="sibTrans" cxnId="{EFBD3EC1-7FDF-4384-93FB-D01C3F2EB4E3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BE317E5-2E8D-4837-8C3B-B3E404FACFEA}">
      <dgm:prSet custT="1"/>
      <dgm:spPr/>
      <dgm:t>
        <a:bodyPr/>
        <a:lstStyle/>
        <a:p>
          <a:r>
            <a:rPr lang="en-US" sz="2400" b="0" i="0" u="none" dirty="0">
              <a:solidFill>
                <a:schemeClr val="tx1"/>
              </a:solidFill>
            </a:rPr>
            <a:t>scikit-learn pipeline </a:t>
          </a:r>
          <a:endParaRPr lang="en-US" sz="2400" dirty="0">
            <a:solidFill>
              <a:schemeClr val="tx1"/>
            </a:solidFill>
          </a:endParaRPr>
        </a:p>
      </dgm:t>
    </dgm:pt>
    <dgm:pt modelId="{25423EF1-D035-48BA-AB21-426125B3A16B}" type="parTrans" cxnId="{2D164CBF-DF9B-4684-AF66-CD80EC67D3C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A68747F-B2A1-47A4-825C-9D83A0190FA7}" type="sibTrans" cxnId="{2D164CBF-DF9B-4684-AF66-CD80EC67D3C7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FD3E934-740A-4874-85B1-F169F3C46CC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dirty="0">
              <a:solidFill>
                <a:schemeClr val="tx1"/>
              </a:solidFill>
            </a:rPr>
            <a:t>before preprocess</a:t>
          </a:r>
        </a:p>
        <a:p>
          <a:pPr>
            <a:lnSpc>
              <a:spcPct val="150000"/>
            </a:lnSpc>
          </a:pPr>
          <a:r>
            <a:rPr lang="en-US" sz="2400" dirty="0">
              <a:solidFill>
                <a:schemeClr val="tx1"/>
              </a:solidFill>
            </a:rPr>
            <a:t>VS</a:t>
          </a:r>
        </a:p>
        <a:p>
          <a:pPr>
            <a:lnSpc>
              <a:spcPct val="90000"/>
            </a:lnSpc>
          </a:pPr>
          <a:r>
            <a:rPr lang="en-US" sz="2400" dirty="0">
              <a:solidFill>
                <a:schemeClr val="tx1"/>
              </a:solidFill>
            </a:rPr>
            <a:t>after preprocess</a:t>
          </a:r>
        </a:p>
      </dgm:t>
    </dgm:pt>
    <dgm:pt modelId="{5C624295-5EB4-4B65-A7E3-A9B9600EC36C}" type="parTrans" cxnId="{57885607-CD56-4412-B7C9-E623DB08D33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82B8127-2088-4A93-9C97-85492D1ADB51}" type="sibTrans" cxnId="{57885607-CD56-4412-B7C9-E623DB08D338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FD2276F-6461-7C45-A80D-2A7D2DA19257}">
      <dgm:prSet custT="1"/>
      <dgm:spPr/>
      <dgm:t>
        <a:bodyPr/>
        <a:lstStyle/>
        <a:p>
          <a:r>
            <a:rPr lang="en-US" sz="2400" b="0" i="0" u="none" dirty="0">
              <a:solidFill>
                <a:schemeClr val="tx1"/>
              </a:solidFill>
            </a:rPr>
            <a:t>combine preprocessing steps</a:t>
          </a:r>
        </a:p>
      </dgm:t>
    </dgm:pt>
    <dgm:pt modelId="{2DCFE962-62DC-3949-B05D-AB3119F87809}" type="parTrans" cxnId="{C312FF5A-9F6D-9044-8A7F-4877B6561EF7}">
      <dgm:prSet/>
      <dgm:spPr/>
      <dgm:t>
        <a:bodyPr/>
        <a:lstStyle/>
        <a:p>
          <a:endParaRPr lang="en-US" sz="2400"/>
        </a:p>
      </dgm:t>
    </dgm:pt>
    <dgm:pt modelId="{FCB1FEA8-3F57-2A40-8A1D-260D34A69D2A}" type="sibTrans" cxnId="{C312FF5A-9F6D-9044-8A7F-4877B6561EF7}">
      <dgm:prSet custT="1"/>
      <dgm:spPr/>
      <dgm:t>
        <a:bodyPr/>
        <a:lstStyle/>
        <a:p>
          <a:endParaRPr lang="en-US" sz="2400"/>
        </a:p>
      </dgm:t>
    </dgm:pt>
    <dgm:pt modelId="{80DBDDF3-26D7-B04F-9555-6AA8031E1A3C}">
      <dgm:prSet custT="1"/>
      <dgm:spPr/>
      <dgm:t>
        <a:bodyPr/>
        <a:lstStyle/>
        <a:p>
          <a:r>
            <a:rPr lang="en-US" sz="2400" b="0" i="0" u="none" dirty="0">
              <a:solidFill>
                <a:schemeClr val="tx1"/>
              </a:solidFill>
            </a:rPr>
            <a:t>avoid leaking statistics</a:t>
          </a:r>
          <a:endParaRPr lang="en-US" sz="2400" dirty="0">
            <a:solidFill>
              <a:schemeClr val="tx1"/>
            </a:solidFill>
          </a:endParaRPr>
        </a:p>
      </dgm:t>
    </dgm:pt>
    <dgm:pt modelId="{DEC65471-BA42-B548-A82D-C1B25D55C653}" type="parTrans" cxnId="{483796A3-F100-D34C-975E-D5BE5677FE69}">
      <dgm:prSet/>
      <dgm:spPr/>
      <dgm:t>
        <a:bodyPr/>
        <a:lstStyle/>
        <a:p>
          <a:endParaRPr lang="en-US" sz="2400"/>
        </a:p>
      </dgm:t>
    </dgm:pt>
    <dgm:pt modelId="{6E5BF97F-0826-E347-9A78-1BCED42A3E9A}" type="sibTrans" cxnId="{483796A3-F100-D34C-975E-D5BE5677FE69}">
      <dgm:prSet/>
      <dgm:spPr/>
      <dgm:t>
        <a:bodyPr/>
        <a:lstStyle/>
        <a:p>
          <a:endParaRPr lang="en-US" sz="2400"/>
        </a:p>
      </dgm:t>
    </dgm:pt>
    <dgm:pt modelId="{E5A16182-E6E1-B149-8D0B-E5D510C7BD57}" type="pres">
      <dgm:prSet presAssocID="{75AF9642-5B6B-4C50-AA37-8B0CC530D1EA}" presName="diagram" presStyleCnt="0">
        <dgm:presLayoutVars>
          <dgm:dir/>
          <dgm:resizeHandles val="exact"/>
        </dgm:presLayoutVars>
      </dgm:prSet>
      <dgm:spPr/>
    </dgm:pt>
    <dgm:pt modelId="{946540D6-566A-D942-A817-23ECF3B60D5A}" type="pres">
      <dgm:prSet presAssocID="{9312EE10-6C3C-4BC9-A105-FCDD520C31C4}" presName="node" presStyleLbl="node1" presStyleIdx="0" presStyleCnt="5" custLinFactNeighborX="891" custLinFactNeighborY="-43038">
        <dgm:presLayoutVars>
          <dgm:bulletEnabled val="1"/>
        </dgm:presLayoutVars>
      </dgm:prSet>
      <dgm:spPr/>
    </dgm:pt>
    <dgm:pt modelId="{B23239B3-DE30-E74E-B2B2-D4EAABFE6807}" type="pres">
      <dgm:prSet presAssocID="{55DEBE85-1A1E-4863-833C-80486DCBCEFB}" presName="sibTrans" presStyleLbl="sibTrans2D1" presStyleIdx="0" presStyleCnt="4"/>
      <dgm:spPr/>
    </dgm:pt>
    <dgm:pt modelId="{02605C3D-D3EC-1D40-96C1-D4F5A283E848}" type="pres">
      <dgm:prSet presAssocID="{55DEBE85-1A1E-4863-833C-80486DCBCEFB}" presName="connectorText" presStyleLbl="sibTrans2D1" presStyleIdx="0" presStyleCnt="4"/>
      <dgm:spPr/>
    </dgm:pt>
    <dgm:pt modelId="{5447E91F-403A-9F46-A6AD-4A5924E9E2F4}" type="pres">
      <dgm:prSet presAssocID="{BBE317E5-2E8D-4837-8C3B-B3E404FACFEA}" presName="node" presStyleLbl="node1" presStyleIdx="1" presStyleCnt="5" custLinFactNeighborX="3208" custLinFactNeighborY="-77062">
        <dgm:presLayoutVars>
          <dgm:bulletEnabled val="1"/>
        </dgm:presLayoutVars>
      </dgm:prSet>
      <dgm:spPr/>
    </dgm:pt>
    <dgm:pt modelId="{B02A1AAA-3587-DD44-8CFB-309D5579E53D}" type="pres">
      <dgm:prSet presAssocID="{8A68747F-B2A1-47A4-825C-9D83A0190FA7}" presName="sibTrans" presStyleLbl="sibTrans2D1" presStyleIdx="1" presStyleCnt="4"/>
      <dgm:spPr/>
    </dgm:pt>
    <dgm:pt modelId="{F7CFAE39-FC28-A443-BD3D-A3961DFE12D0}" type="pres">
      <dgm:prSet presAssocID="{8A68747F-B2A1-47A4-825C-9D83A0190FA7}" presName="connectorText" presStyleLbl="sibTrans2D1" presStyleIdx="1" presStyleCnt="4"/>
      <dgm:spPr/>
    </dgm:pt>
    <dgm:pt modelId="{C679B9A1-88F7-D344-96B5-7B84ADA6815C}" type="pres">
      <dgm:prSet presAssocID="{5FD3E934-740A-4874-85B1-F169F3C46CC8}" presName="node" presStyleLbl="node1" presStyleIdx="2" presStyleCnt="5" custScaleX="107826" custLinFactNeighborX="1056" custLinFactNeighborY="-77660">
        <dgm:presLayoutVars>
          <dgm:bulletEnabled val="1"/>
        </dgm:presLayoutVars>
      </dgm:prSet>
      <dgm:spPr/>
    </dgm:pt>
    <dgm:pt modelId="{0EED2585-6CFD-8543-9B66-D8ED3C3AA92A}" type="pres">
      <dgm:prSet presAssocID="{F82B8127-2088-4A93-9C97-85492D1ADB51}" presName="sibTrans" presStyleLbl="sibTrans2D1" presStyleIdx="2" presStyleCnt="4" custAng="17770641" custScaleX="38193" custScaleY="90733" custLinFactX="-51025" custLinFactNeighborX="-100000" custLinFactNeighborY="6016"/>
      <dgm:spPr/>
    </dgm:pt>
    <dgm:pt modelId="{DC4A2BB1-9572-C745-A930-603FFA944D01}" type="pres">
      <dgm:prSet presAssocID="{F82B8127-2088-4A93-9C97-85492D1ADB51}" presName="connectorText" presStyleLbl="sibTrans2D1" presStyleIdx="2" presStyleCnt="4"/>
      <dgm:spPr/>
    </dgm:pt>
    <dgm:pt modelId="{92189F1D-19C0-224D-8848-84426C420A01}" type="pres">
      <dgm:prSet presAssocID="{DFD2276F-6461-7C45-A80D-2A7D2DA19257}" presName="node" presStyleLbl="node1" presStyleIdx="3" presStyleCnt="5" custScaleX="135846" custScaleY="45794" custLinFactX="-30429" custLinFactNeighborX="-100000" custLinFactNeighborY="-62527">
        <dgm:presLayoutVars>
          <dgm:bulletEnabled val="1"/>
        </dgm:presLayoutVars>
      </dgm:prSet>
      <dgm:spPr/>
    </dgm:pt>
    <dgm:pt modelId="{6EDC4A85-2749-DB48-85AD-3169A3BE88F0}" type="pres">
      <dgm:prSet presAssocID="{FCB1FEA8-3F57-2A40-8A1D-260D34A69D2A}" presName="sibTrans" presStyleLbl="sibTrans2D1" presStyleIdx="3" presStyleCnt="4" custLinFactNeighborX="22725" custLinFactNeighborY="-2193"/>
      <dgm:spPr/>
    </dgm:pt>
    <dgm:pt modelId="{43C1E92A-2987-8740-9DE9-770B678FE28E}" type="pres">
      <dgm:prSet presAssocID="{FCB1FEA8-3F57-2A40-8A1D-260D34A69D2A}" presName="connectorText" presStyleLbl="sibTrans2D1" presStyleIdx="3" presStyleCnt="4"/>
      <dgm:spPr/>
    </dgm:pt>
    <dgm:pt modelId="{0EFB9A76-70A2-2443-9266-DEADFEF03EAC}" type="pres">
      <dgm:prSet presAssocID="{80DBDDF3-26D7-B04F-9555-6AA8031E1A3C}" presName="node" presStyleLbl="node1" presStyleIdx="4" presStyleCnt="5" custScaleY="44185" custLinFactNeighborX="27494" custLinFactNeighborY="28808">
        <dgm:presLayoutVars>
          <dgm:bulletEnabled val="1"/>
        </dgm:presLayoutVars>
      </dgm:prSet>
      <dgm:spPr/>
    </dgm:pt>
  </dgm:ptLst>
  <dgm:cxnLst>
    <dgm:cxn modelId="{57885607-CD56-4412-B7C9-E623DB08D338}" srcId="{75AF9642-5B6B-4C50-AA37-8B0CC530D1EA}" destId="{5FD3E934-740A-4874-85B1-F169F3C46CC8}" srcOrd="2" destOrd="0" parTransId="{5C624295-5EB4-4B65-A7E3-A9B9600EC36C}" sibTransId="{F82B8127-2088-4A93-9C97-85492D1ADB51}"/>
    <dgm:cxn modelId="{14E08C0C-DA71-8B4B-9369-3FE5FDF00C1B}" type="presOf" srcId="{55DEBE85-1A1E-4863-833C-80486DCBCEFB}" destId="{B23239B3-DE30-E74E-B2B2-D4EAABFE6807}" srcOrd="0" destOrd="0" presId="urn:microsoft.com/office/officeart/2005/8/layout/process5"/>
    <dgm:cxn modelId="{BB8A6D12-7116-9F4B-AD7A-15D867CA683E}" type="presOf" srcId="{8A68747F-B2A1-47A4-825C-9D83A0190FA7}" destId="{F7CFAE39-FC28-A443-BD3D-A3961DFE12D0}" srcOrd="1" destOrd="0" presId="urn:microsoft.com/office/officeart/2005/8/layout/process5"/>
    <dgm:cxn modelId="{44433C23-9505-B543-BB52-5053C64BFEE7}" type="presOf" srcId="{55DEBE85-1A1E-4863-833C-80486DCBCEFB}" destId="{02605C3D-D3EC-1D40-96C1-D4F5A283E848}" srcOrd="1" destOrd="0" presId="urn:microsoft.com/office/officeart/2005/8/layout/process5"/>
    <dgm:cxn modelId="{1963183B-DF00-5345-9EE2-B03D45DAFC6C}" type="presOf" srcId="{8A68747F-B2A1-47A4-825C-9D83A0190FA7}" destId="{B02A1AAA-3587-DD44-8CFB-309D5579E53D}" srcOrd="0" destOrd="0" presId="urn:microsoft.com/office/officeart/2005/8/layout/process5"/>
    <dgm:cxn modelId="{3BD42347-3025-4B4F-BBB0-984A853EB89A}" type="presOf" srcId="{75AF9642-5B6B-4C50-AA37-8B0CC530D1EA}" destId="{E5A16182-E6E1-B149-8D0B-E5D510C7BD57}" srcOrd="0" destOrd="0" presId="urn:microsoft.com/office/officeart/2005/8/layout/process5"/>
    <dgm:cxn modelId="{E8E85B4B-E726-F94F-BBB7-D2363D7E9121}" type="presOf" srcId="{9312EE10-6C3C-4BC9-A105-FCDD520C31C4}" destId="{946540D6-566A-D942-A817-23ECF3B60D5A}" srcOrd="0" destOrd="0" presId="urn:microsoft.com/office/officeart/2005/8/layout/process5"/>
    <dgm:cxn modelId="{A16D6958-28AD-6A48-8A2C-CAD89A70C9D5}" type="presOf" srcId="{80DBDDF3-26D7-B04F-9555-6AA8031E1A3C}" destId="{0EFB9A76-70A2-2443-9266-DEADFEF03EAC}" srcOrd="0" destOrd="0" presId="urn:microsoft.com/office/officeart/2005/8/layout/process5"/>
    <dgm:cxn modelId="{C312FF5A-9F6D-9044-8A7F-4877B6561EF7}" srcId="{75AF9642-5B6B-4C50-AA37-8B0CC530D1EA}" destId="{DFD2276F-6461-7C45-A80D-2A7D2DA19257}" srcOrd="3" destOrd="0" parTransId="{2DCFE962-62DC-3949-B05D-AB3119F87809}" sibTransId="{FCB1FEA8-3F57-2A40-8A1D-260D34A69D2A}"/>
    <dgm:cxn modelId="{123F0A5C-E2A1-A146-B172-56D8C142AAB3}" type="presOf" srcId="{F82B8127-2088-4A93-9C97-85492D1ADB51}" destId="{DC4A2BB1-9572-C745-A930-603FFA944D01}" srcOrd="1" destOrd="0" presId="urn:microsoft.com/office/officeart/2005/8/layout/process5"/>
    <dgm:cxn modelId="{5A71D98C-E417-ED48-B1C1-6CD603FBA78D}" type="presOf" srcId="{F82B8127-2088-4A93-9C97-85492D1ADB51}" destId="{0EED2585-6CFD-8543-9B66-D8ED3C3AA92A}" srcOrd="0" destOrd="0" presId="urn:microsoft.com/office/officeart/2005/8/layout/process5"/>
    <dgm:cxn modelId="{478AFD8C-BF39-804A-A51E-78B1B3404925}" type="presOf" srcId="{FCB1FEA8-3F57-2A40-8A1D-260D34A69D2A}" destId="{43C1E92A-2987-8740-9DE9-770B678FE28E}" srcOrd="1" destOrd="0" presId="urn:microsoft.com/office/officeart/2005/8/layout/process5"/>
    <dgm:cxn modelId="{483796A3-F100-D34C-975E-D5BE5677FE69}" srcId="{75AF9642-5B6B-4C50-AA37-8B0CC530D1EA}" destId="{80DBDDF3-26D7-B04F-9555-6AA8031E1A3C}" srcOrd="4" destOrd="0" parTransId="{DEC65471-BA42-B548-A82D-C1B25D55C653}" sibTransId="{6E5BF97F-0826-E347-9A78-1BCED42A3E9A}"/>
    <dgm:cxn modelId="{9817A4B5-9923-4B42-8E75-07C13BD3D42D}" type="presOf" srcId="{5FD3E934-740A-4874-85B1-F169F3C46CC8}" destId="{C679B9A1-88F7-D344-96B5-7B84ADA6815C}" srcOrd="0" destOrd="0" presId="urn:microsoft.com/office/officeart/2005/8/layout/process5"/>
    <dgm:cxn modelId="{2D164CBF-DF9B-4684-AF66-CD80EC67D3C7}" srcId="{75AF9642-5B6B-4C50-AA37-8B0CC530D1EA}" destId="{BBE317E5-2E8D-4837-8C3B-B3E404FACFEA}" srcOrd="1" destOrd="0" parTransId="{25423EF1-D035-48BA-AB21-426125B3A16B}" sibTransId="{8A68747F-B2A1-47A4-825C-9D83A0190FA7}"/>
    <dgm:cxn modelId="{EFBD3EC1-7FDF-4384-93FB-D01C3F2EB4E3}" srcId="{75AF9642-5B6B-4C50-AA37-8B0CC530D1EA}" destId="{9312EE10-6C3C-4BC9-A105-FCDD520C31C4}" srcOrd="0" destOrd="0" parTransId="{190DB4DA-E827-42F4-93B3-6278B59E57F9}" sibTransId="{55DEBE85-1A1E-4863-833C-80486DCBCEFB}"/>
    <dgm:cxn modelId="{3EA564C8-863E-CF4B-88C4-9A0A021F91BA}" type="presOf" srcId="{FCB1FEA8-3F57-2A40-8A1D-260D34A69D2A}" destId="{6EDC4A85-2749-DB48-85AD-3169A3BE88F0}" srcOrd="0" destOrd="0" presId="urn:microsoft.com/office/officeart/2005/8/layout/process5"/>
    <dgm:cxn modelId="{D9E780D3-2657-E84C-BF13-BFA0CFBF8E45}" type="presOf" srcId="{DFD2276F-6461-7C45-A80D-2A7D2DA19257}" destId="{92189F1D-19C0-224D-8848-84426C420A01}" srcOrd="0" destOrd="0" presId="urn:microsoft.com/office/officeart/2005/8/layout/process5"/>
    <dgm:cxn modelId="{536E96E3-74A2-DA41-91F3-CF1144EB08C8}" type="presOf" srcId="{BBE317E5-2E8D-4837-8C3B-B3E404FACFEA}" destId="{5447E91F-403A-9F46-A6AD-4A5924E9E2F4}" srcOrd="0" destOrd="0" presId="urn:microsoft.com/office/officeart/2005/8/layout/process5"/>
    <dgm:cxn modelId="{EB35E2F8-F4E3-BC4D-8014-27158722D410}" type="presParOf" srcId="{E5A16182-E6E1-B149-8D0B-E5D510C7BD57}" destId="{946540D6-566A-D942-A817-23ECF3B60D5A}" srcOrd="0" destOrd="0" presId="urn:microsoft.com/office/officeart/2005/8/layout/process5"/>
    <dgm:cxn modelId="{290AB2DA-83C1-6B4C-A5C6-3FBB946E4089}" type="presParOf" srcId="{E5A16182-E6E1-B149-8D0B-E5D510C7BD57}" destId="{B23239B3-DE30-E74E-B2B2-D4EAABFE6807}" srcOrd="1" destOrd="0" presId="urn:microsoft.com/office/officeart/2005/8/layout/process5"/>
    <dgm:cxn modelId="{D66A88EB-84A6-A240-B4AE-9312CA8B1C51}" type="presParOf" srcId="{B23239B3-DE30-E74E-B2B2-D4EAABFE6807}" destId="{02605C3D-D3EC-1D40-96C1-D4F5A283E848}" srcOrd="0" destOrd="0" presId="urn:microsoft.com/office/officeart/2005/8/layout/process5"/>
    <dgm:cxn modelId="{30475405-1959-7C41-9FF9-EC7CA0A485FD}" type="presParOf" srcId="{E5A16182-E6E1-B149-8D0B-E5D510C7BD57}" destId="{5447E91F-403A-9F46-A6AD-4A5924E9E2F4}" srcOrd="2" destOrd="0" presId="urn:microsoft.com/office/officeart/2005/8/layout/process5"/>
    <dgm:cxn modelId="{CE2F0061-BAA5-9F46-BD14-3022DFD91336}" type="presParOf" srcId="{E5A16182-E6E1-B149-8D0B-E5D510C7BD57}" destId="{B02A1AAA-3587-DD44-8CFB-309D5579E53D}" srcOrd="3" destOrd="0" presId="urn:microsoft.com/office/officeart/2005/8/layout/process5"/>
    <dgm:cxn modelId="{123DD6A5-505D-824C-ADBA-D42E65136E61}" type="presParOf" srcId="{B02A1AAA-3587-DD44-8CFB-309D5579E53D}" destId="{F7CFAE39-FC28-A443-BD3D-A3961DFE12D0}" srcOrd="0" destOrd="0" presId="urn:microsoft.com/office/officeart/2005/8/layout/process5"/>
    <dgm:cxn modelId="{1FE5B049-26E3-0742-ADDC-9F08EED6ED1A}" type="presParOf" srcId="{E5A16182-E6E1-B149-8D0B-E5D510C7BD57}" destId="{C679B9A1-88F7-D344-96B5-7B84ADA6815C}" srcOrd="4" destOrd="0" presId="urn:microsoft.com/office/officeart/2005/8/layout/process5"/>
    <dgm:cxn modelId="{B8499246-2D92-3E46-973F-8E128C6D4419}" type="presParOf" srcId="{E5A16182-E6E1-B149-8D0B-E5D510C7BD57}" destId="{0EED2585-6CFD-8543-9B66-D8ED3C3AA92A}" srcOrd="5" destOrd="0" presId="urn:microsoft.com/office/officeart/2005/8/layout/process5"/>
    <dgm:cxn modelId="{F673FA1D-20B4-F74D-81F8-73AC45F98D0C}" type="presParOf" srcId="{0EED2585-6CFD-8543-9B66-D8ED3C3AA92A}" destId="{DC4A2BB1-9572-C745-A930-603FFA944D01}" srcOrd="0" destOrd="0" presId="urn:microsoft.com/office/officeart/2005/8/layout/process5"/>
    <dgm:cxn modelId="{7EEC5BD7-BDFF-A447-9E2C-88B5052E43A2}" type="presParOf" srcId="{E5A16182-E6E1-B149-8D0B-E5D510C7BD57}" destId="{92189F1D-19C0-224D-8848-84426C420A01}" srcOrd="6" destOrd="0" presId="urn:microsoft.com/office/officeart/2005/8/layout/process5"/>
    <dgm:cxn modelId="{A87A7A26-FA62-474F-B5EF-DDFC4014CD0E}" type="presParOf" srcId="{E5A16182-E6E1-B149-8D0B-E5D510C7BD57}" destId="{6EDC4A85-2749-DB48-85AD-3169A3BE88F0}" srcOrd="7" destOrd="0" presId="urn:microsoft.com/office/officeart/2005/8/layout/process5"/>
    <dgm:cxn modelId="{973BE0D7-97CB-074F-B602-C44AC456A4F2}" type="presParOf" srcId="{6EDC4A85-2749-DB48-85AD-3169A3BE88F0}" destId="{43C1E92A-2987-8740-9DE9-770B678FE28E}" srcOrd="0" destOrd="0" presId="urn:microsoft.com/office/officeart/2005/8/layout/process5"/>
    <dgm:cxn modelId="{A662B4B4-8476-EC4B-AC7C-6F72996BDDDC}" type="presParOf" srcId="{E5A16182-E6E1-B149-8D0B-E5D510C7BD57}" destId="{0EFB9A76-70A2-2443-9266-DEADFEF03EA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DD53F-7091-7D40-90FC-CB7875FBED4D}">
      <dsp:nvSpPr>
        <dsp:cNvPr id="0" name=""/>
        <dsp:cNvSpPr/>
      </dsp:nvSpPr>
      <dsp:spPr>
        <a:xfrm>
          <a:off x="6368" y="625239"/>
          <a:ext cx="1945924" cy="115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Risk</a:t>
          </a:r>
          <a:r>
            <a:rPr lang="en-US" sz="2000" kern="1200" baseline="0" dirty="0">
              <a:solidFill>
                <a:schemeClr val="tx1"/>
              </a:solidFill>
            </a:rPr>
            <a:t> Analyst: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Quantifying Credit</a:t>
          </a:r>
        </a:p>
      </dsp:txBody>
      <dsp:txXfrm>
        <a:off x="40056" y="658927"/>
        <a:ext cx="1878548" cy="1082802"/>
      </dsp:txXfrm>
    </dsp:sp>
    <dsp:sp modelId="{A10D4DE4-5DBC-4D43-900E-0FE18D42BBC1}">
      <dsp:nvSpPr>
        <dsp:cNvPr id="0" name=""/>
        <dsp:cNvSpPr/>
      </dsp:nvSpPr>
      <dsp:spPr>
        <a:xfrm>
          <a:off x="2106815" y="1008721"/>
          <a:ext cx="327586" cy="383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106815" y="1085364"/>
        <a:ext cx="229310" cy="229928"/>
      </dsp:txXfrm>
    </dsp:sp>
    <dsp:sp modelId="{884B0223-1147-AD49-93C4-CF17C1B8AE0C}">
      <dsp:nvSpPr>
        <dsp:cNvPr id="0" name=""/>
        <dsp:cNvSpPr/>
      </dsp:nvSpPr>
      <dsp:spPr>
        <a:xfrm>
          <a:off x="2570380" y="625239"/>
          <a:ext cx="1933346" cy="115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solidFill>
                <a:schemeClr val="tx1"/>
              </a:solidFill>
            </a:rPr>
            <a:t>Financial Company: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solidFill>
                <a:schemeClr val="tx1"/>
              </a:solidFill>
            </a:rPr>
            <a:t>Control Loss</a:t>
          </a:r>
        </a:p>
      </dsp:txBody>
      <dsp:txXfrm>
        <a:off x="2604068" y="658927"/>
        <a:ext cx="1865970" cy="1082802"/>
      </dsp:txXfrm>
    </dsp:sp>
    <dsp:sp modelId="{8F04BC70-1736-4640-8977-00FC6CE8D9DA}">
      <dsp:nvSpPr>
        <dsp:cNvPr id="0" name=""/>
        <dsp:cNvSpPr/>
      </dsp:nvSpPr>
      <dsp:spPr>
        <a:xfrm>
          <a:off x="4658249" y="1008721"/>
          <a:ext cx="327586" cy="383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658249" y="1085364"/>
        <a:ext cx="229310" cy="229928"/>
      </dsp:txXfrm>
    </dsp:sp>
    <dsp:sp modelId="{B8D1B583-239A-374E-B70A-13861A2ABE61}">
      <dsp:nvSpPr>
        <dsp:cNvPr id="0" name=""/>
        <dsp:cNvSpPr/>
      </dsp:nvSpPr>
      <dsp:spPr>
        <a:xfrm>
          <a:off x="5121815" y="625239"/>
          <a:ext cx="2376731" cy="115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Credit-Worthy Client: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Low Capital Cost</a:t>
          </a:r>
        </a:p>
      </dsp:txBody>
      <dsp:txXfrm>
        <a:off x="5155503" y="658927"/>
        <a:ext cx="2309355" cy="1082802"/>
      </dsp:txXfrm>
    </dsp:sp>
    <dsp:sp modelId="{10021E8C-1B47-534D-9F02-D886208015C8}">
      <dsp:nvSpPr>
        <dsp:cNvPr id="0" name=""/>
        <dsp:cNvSpPr/>
      </dsp:nvSpPr>
      <dsp:spPr>
        <a:xfrm>
          <a:off x="7653068" y="1008721"/>
          <a:ext cx="327586" cy="383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53068" y="1085364"/>
        <a:ext cx="229310" cy="229928"/>
      </dsp:txXfrm>
    </dsp:sp>
    <dsp:sp modelId="{6F0BADBE-F674-1742-8731-211CFD7F4AC7}">
      <dsp:nvSpPr>
        <dsp:cNvPr id="0" name=""/>
        <dsp:cNvSpPr/>
      </dsp:nvSpPr>
      <dsp:spPr>
        <a:xfrm>
          <a:off x="8116634" y="625239"/>
          <a:ext cx="2178464" cy="115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Society: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Capital Allocation</a:t>
          </a:r>
        </a:p>
      </dsp:txBody>
      <dsp:txXfrm>
        <a:off x="8150322" y="658927"/>
        <a:ext cx="2111088" cy="1082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97C11-0881-FB41-945C-F66FA9DAB065}">
      <dsp:nvSpPr>
        <dsp:cNvPr id="0" name=""/>
        <dsp:cNvSpPr/>
      </dsp:nvSpPr>
      <dsp:spPr>
        <a:xfrm>
          <a:off x="-102661" y="4536"/>
          <a:ext cx="3999703" cy="7801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 err="1"/>
            <a:t>credit_card_default</a:t>
          </a:r>
          <a:endParaRPr lang="en-US" sz="2400" kern="1200" dirty="0"/>
        </a:p>
      </dsp:txBody>
      <dsp:txXfrm>
        <a:off x="-79812" y="27385"/>
        <a:ext cx="3954005" cy="734438"/>
      </dsp:txXfrm>
    </dsp:sp>
    <dsp:sp modelId="{C2C0D5B2-0AF5-B44A-8106-8C80A0E97BD1}">
      <dsp:nvSpPr>
        <dsp:cNvPr id="0" name=""/>
        <dsp:cNvSpPr/>
      </dsp:nvSpPr>
      <dsp:spPr>
        <a:xfrm rot="5400000">
          <a:off x="1698031" y="827787"/>
          <a:ext cx="398316" cy="4448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763731" y="851060"/>
        <a:ext cx="266916" cy="278821"/>
      </dsp:txXfrm>
    </dsp:sp>
    <dsp:sp modelId="{990BE769-CA5E-2A49-8043-910A88E35D4F}">
      <dsp:nvSpPr>
        <dsp:cNvPr id="0" name=""/>
        <dsp:cNvSpPr/>
      </dsp:nvSpPr>
      <dsp:spPr>
        <a:xfrm>
          <a:off x="0" y="1315761"/>
          <a:ext cx="3794380" cy="154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Past Due on Payment ( = 1 )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Pay On Time( = 0 )</a:t>
          </a:r>
        </a:p>
      </dsp:txBody>
      <dsp:txXfrm>
        <a:off x="45135" y="1360896"/>
        <a:ext cx="3704110" cy="1450745"/>
      </dsp:txXfrm>
    </dsp:sp>
    <dsp:sp modelId="{82BA2B78-3C3C-C34B-B71F-305128F7E8FE}">
      <dsp:nvSpPr>
        <dsp:cNvPr id="0" name=""/>
        <dsp:cNvSpPr/>
      </dsp:nvSpPr>
      <dsp:spPr>
        <a:xfrm rot="5400000">
          <a:off x="1725631" y="2863091"/>
          <a:ext cx="343116" cy="4448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763732" y="2913963"/>
        <a:ext cx="266916" cy="240181"/>
      </dsp:txXfrm>
    </dsp:sp>
    <dsp:sp modelId="{59569D0F-84AC-BB4B-B236-F6362F615040}">
      <dsp:nvSpPr>
        <dsp:cNvPr id="0" name=""/>
        <dsp:cNvSpPr/>
      </dsp:nvSpPr>
      <dsp:spPr>
        <a:xfrm>
          <a:off x="-49038" y="3314266"/>
          <a:ext cx="3892457" cy="98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Categorical Feature</a:t>
          </a:r>
          <a:endParaRPr lang="en-US" sz="2400" kern="1200" dirty="0"/>
        </a:p>
      </dsp:txBody>
      <dsp:txXfrm>
        <a:off x="-20084" y="3343220"/>
        <a:ext cx="3834549" cy="930669"/>
      </dsp:txXfrm>
    </dsp:sp>
    <dsp:sp modelId="{C5621725-FE5A-6245-939A-12A83FD2B95B}">
      <dsp:nvSpPr>
        <dsp:cNvPr id="0" name=""/>
        <dsp:cNvSpPr/>
      </dsp:nvSpPr>
      <dsp:spPr>
        <a:xfrm rot="5400000">
          <a:off x="1711831" y="4327558"/>
          <a:ext cx="370716" cy="4448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763732" y="4364630"/>
        <a:ext cx="266916" cy="259501"/>
      </dsp:txXfrm>
    </dsp:sp>
    <dsp:sp modelId="{AF6F868C-0274-2C42-812C-83B7A37A1F8D}">
      <dsp:nvSpPr>
        <dsp:cNvPr id="0" name=""/>
        <dsp:cNvSpPr/>
      </dsp:nvSpPr>
      <dsp:spPr>
        <a:xfrm>
          <a:off x="-102661" y="4797133"/>
          <a:ext cx="3999703" cy="98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Classification Problem</a:t>
          </a:r>
          <a:endParaRPr lang="en-US" sz="2400" kern="1200" dirty="0"/>
        </a:p>
      </dsp:txBody>
      <dsp:txXfrm>
        <a:off x="-73707" y="4826087"/>
        <a:ext cx="3941795" cy="930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E5F2A-FDF3-8346-9523-A77DD15FFED0}">
      <dsp:nvSpPr>
        <dsp:cNvPr id="0" name=""/>
        <dsp:cNvSpPr/>
      </dsp:nvSpPr>
      <dsp:spPr>
        <a:xfrm>
          <a:off x="901735" y="89023"/>
          <a:ext cx="3070310" cy="280629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9AE6C-990E-9F48-A8FA-48C7D8B922A1}">
      <dsp:nvSpPr>
        <dsp:cNvPr id="0" name=""/>
        <dsp:cNvSpPr/>
      </dsp:nvSpPr>
      <dsp:spPr>
        <a:xfrm>
          <a:off x="74242" y="2071217"/>
          <a:ext cx="4862167" cy="641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use Credit Card Limit up to 65% -100%</a:t>
          </a:r>
          <a:endParaRPr lang="en-US" sz="2000" kern="1200" dirty="0"/>
        </a:p>
      </dsp:txBody>
      <dsp:txXfrm>
        <a:off x="105543" y="2102518"/>
        <a:ext cx="4799565" cy="578596"/>
      </dsp:txXfrm>
    </dsp:sp>
    <dsp:sp modelId="{AD054B45-C94A-704D-BD97-53C00281CD2B}">
      <dsp:nvSpPr>
        <dsp:cNvPr id="0" name=""/>
        <dsp:cNvSpPr/>
      </dsp:nvSpPr>
      <dsp:spPr>
        <a:xfrm>
          <a:off x="1239202" y="1502886"/>
          <a:ext cx="2342614" cy="4043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Financial Crisis Hint</a:t>
          </a:r>
          <a:endParaRPr lang="en-US" sz="2000" kern="1200" dirty="0"/>
        </a:p>
      </dsp:txBody>
      <dsp:txXfrm>
        <a:off x="1258942" y="1522626"/>
        <a:ext cx="2303134" cy="364898"/>
      </dsp:txXfrm>
    </dsp:sp>
    <dsp:sp modelId="{140CCFDE-A6AE-2B43-A90D-68E0396C35CD}">
      <dsp:nvSpPr>
        <dsp:cNvPr id="0" name=""/>
        <dsp:cNvSpPr/>
      </dsp:nvSpPr>
      <dsp:spPr>
        <a:xfrm>
          <a:off x="684447" y="599895"/>
          <a:ext cx="3504850" cy="6314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Greater Tendency to Default</a:t>
          </a:r>
        </a:p>
      </dsp:txBody>
      <dsp:txXfrm>
        <a:off x="715272" y="630720"/>
        <a:ext cx="3443200" cy="5698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E5F2A-FDF3-8346-9523-A77DD15FFED0}">
      <dsp:nvSpPr>
        <dsp:cNvPr id="0" name=""/>
        <dsp:cNvSpPr/>
      </dsp:nvSpPr>
      <dsp:spPr>
        <a:xfrm>
          <a:off x="1163246" y="89023"/>
          <a:ext cx="3070310" cy="280629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9AE6C-990E-9F48-A8FA-48C7D8B922A1}">
      <dsp:nvSpPr>
        <dsp:cNvPr id="0" name=""/>
        <dsp:cNvSpPr/>
      </dsp:nvSpPr>
      <dsp:spPr>
        <a:xfrm>
          <a:off x="958662" y="1874804"/>
          <a:ext cx="3326215" cy="7599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Super Rich</a:t>
          </a:r>
        </a:p>
      </dsp:txBody>
      <dsp:txXfrm>
        <a:off x="995759" y="1911901"/>
        <a:ext cx="3252021" cy="685744"/>
      </dsp:txXfrm>
    </dsp:sp>
    <dsp:sp modelId="{140CCFDE-A6AE-2B43-A90D-68E0396C35CD}">
      <dsp:nvSpPr>
        <dsp:cNvPr id="0" name=""/>
        <dsp:cNvSpPr/>
      </dsp:nvSpPr>
      <dsp:spPr>
        <a:xfrm>
          <a:off x="676010" y="717494"/>
          <a:ext cx="3816120" cy="7483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Middle Income Group but Default</a:t>
          </a:r>
        </a:p>
      </dsp:txBody>
      <dsp:txXfrm>
        <a:off x="712544" y="754028"/>
        <a:ext cx="3743052" cy="675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8D669-D4A7-AA47-AC3C-3945D8902D6F}">
      <dsp:nvSpPr>
        <dsp:cNvPr id="0" name=""/>
        <dsp:cNvSpPr/>
      </dsp:nvSpPr>
      <dsp:spPr>
        <a:xfrm>
          <a:off x="1216479" y="150271"/>
          <a:ext cx="3710453" cy="29813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Imbalanced Data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( stratified </a:t>
          </a:r>
          <a:r>
            <a:rPr lang="en-US" sz="2800" kern="1200" dirty="0" err="1"/>
            <a:t>KFold</a:t>
          </a:r>
          <a:r>
            <a:rPr lang="en-US" sz="2800" kern="1200" dirty="0"/>
            <a:t> )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711206" y="672014"/>
        <a:ext cx="2720999" cy="1341623"/>
      </dsp:txXfrm>
    </dsp:sp>
    <dsp:sp modelId="{5F4F5853-183C-574A-9FE3-D2324CC34572}">
      <dsp:nvSpPr>
        <dsp:cNvPr id="0" name=""/>
        <dsp:cNvSpPr/>
      </dsp:nvSpPr>
      <dsp:spPr>
        <a:xfrm>
          <a:off x="2382345" y="2007466"/>
          <a:ext cx="3616927" cy="29813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 </a:t>
          </a:r>
          <a:r>
            <a:rPr lang="en-US" sz="3200" kern="1200" dirty="0" err="1"/>
            <a:t>i.i.d</a:t>
          </a:r>
          <a:r>
            <a:rPr lang="en-US" sz="3200" kern="1200" dirty="0"/>
            <a:t> Data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  no group structure )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(no time structure )</a:t>
          </a:r>
        </a:p>
      </dsp:txBody>
      <dsp:txXfrm>
        <a:off x="3488522" y="2777657"/>
        <a:ext cx="2170156" cy="1639762"/>
      </dsp:txXfrm>
    </dsp:sp>
    <dsp:sp modelId="{D598320B-FA09-F744-BCAD-E578BB365D72}">
      <dsp:nvSpPr>
        <dsp:cNvPr id="0" name=""/>
        <dsp:cNvSpPr/>
      </dsp:nvSpPr>
      <dsp:spPr>
        <a:xfrm>
          <a:off x="209834" y="2007466"/>
          <a:ext cx="3658815" cy="29813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Small Data Set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400" kern="1200" dirty="0"/>
        </a:p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(45528 rows)</a:t>
          </a:r>
        </a:p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(60%,  20%,  20%)</a:t>
          </a:r>
        </a:p>
      </dsp:txBody>
      <dsp:txXfrm>
        <a:off x="554372" y="2777657"/>
        <a:ext cx="2195289" cy="1639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A946F-FEF9-3040-A437-05FB42CDD7AE}">
      <dsp:nvSpPr>
        <dsp:cNvPr id="0" name=""/>
        <dsp:cNvSpPr/>
      </dsp:nvSpPr>
      <dsp:spPr>
        <a:xfrm>
          <a:off x="983067" y="358186"/>
          <a:ext cx="1921059" cy="740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OrdinalEncoder</a:t>
          </a:r>
          <a:endParaRPr lang="en-US" sz="2000" b="0" i="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004758" y="379877"/>
        <a:ext cx="1877677" cy="697214"/>
      </dsp:txXfrm>
    </dsp:sp>
    <dsp:sp modelId="{C7D36BFF-FD63-CE49-9414-2E351FFF2C05}">
      <dsp:nvSpPr>
        <dsp:cNvPr id="0" name=""/>
        <dsp:cNvSpPr/>
      </dsp:nvSpPr>
      <dsp:spPr>
        <a:xfrm rot="5386588">
          <a:off x="1762278" y="950562"/>
          <a:ext cx="368156" cy="970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tx1"/>
            </a:solidFill>
          </a:endParaRPr>
        </a:p>
      </dsp:txBody>
      <dsp:txXfrm rot="-5400000">
        <a:off x="1655071" y="1251600"/>
        <a:ext cx="582139" cy="257709"/>
      </dsp:txXfrm>
    </dsp:sp>
    <dsp:sp modelId="{946540D6-566A-D942-A817-23ECF3B60D5A}">
      <dsp:nvSpPr>
        <dsp:cNvPr id="0" name=""/>
        <dsp:cNvSpPr/>
      </dsp:nvSpPr>
      <dsp:spPr>
        <a:xfrm>
          <a:off x="545160" y="1793412"/>
          <a:ext cx="2818921" cy="3521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</a:rPr>
            <a:t>OneHotEncoder</a:t>
          </a:r>
          <a:endParaRPr lang="en-US" sz="2000" b="0" i="0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gender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</a:rPr>
            <a:t>owns_car</a:t>
          </a:r>
          <a:endParaRPr lang="en-US" sz="2000" b="0" i="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</a:rPr>
            <a:t>owns_house</a:t>
          </a:r>
          <a:endParaRPr lang="en-US" sz="2000" b="0" i="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</a:rPr>
            <a:t>no_of_children</a:t>
          </a:r>
          <a:endParaRPr lang="en-US" sz="2000" b="0" i="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</a:rPr>
            <a:t>occupation_type</a:t>
          </a:r>
          <a:endParaRPr lang="en-US" sz="2000" b="0" i="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</a:rPr>
            <a:t>total_family_members</a:t>
          </a:r>
          <a:endParaRPr lang="en-US" sz="2000" b="0" i="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</a:rPr>
            <a:t>migrant_worker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7723" y="1875975"/>
        <a:ext cx="2653795" cy="3356071"/>
      </dsp:txXfrm>
    </dsp:sp>
    <dsp:sp modelId="{B23239B3-DE30-E74E-B2B2-D4EAABFE6807}">
      <dsp:nvSpPr>
        <dsp:cNvPr id="0" name=""/>
        <dsp:cNvSpPr/>
      </dsp:nvSpPr>
      <dsp:spPr>
        <a:xfrm rot="21600000">
          <a:off x="3583412" y="2773305"/>
          <a:ext cx="507012" cy="90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>
            <a:solidFill>
              <a:schemeClr val="tx1"/>
            </a:solidFill>
          </a:endParaRPr>
        </a:p>
      </dsp:txBody>
      <dsp:txXfrm rot="-21600000">
        <a:off x="3583412" y="2954745"/>
        <a:ext cx="354908" cy="544320"/>
      </dsp:txXfrm>
    </dsp:sp>
    <dsp:sp modelId="{5447E91F-403A-9F46-A6AD-4A5924E9E2F4}">
      <dsp:nvSpPr>
        <dsp:cNvPr id="0" name=""/>
        <dsp:cNvSpPr/>
      </dsp:nvSpPr>
      <dsp:spPr>
        <a:xfrm>
          <a:off x="4316161" y="1804431"/>
          <a:ext cx="2867393" cy="2756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MinMaxScaler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age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credit_limit_used</a:t>
          </a:r>
          <a:r>
            <a:rPr lang="en-US" sz="2000" kern="1200" dirty="0">
              <a:solidFill>
                <a:schemeClr val="tx1"/>
              </a:solidFill>
            </a:rPr>
            <a:t>(%)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credit_score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prev_defaults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default_in_last_6months</a:t>
          </a:r>
        </a:p>
      </dsp:txBody>
      <dsp:txXfrm>
        <a:off x="4396892" y="1885162"/>
        <a:ext cx="2705931" cy="2594895"/>
      </dsp:txXfrm>
    </dsp:sp>
    <dsp:sp modelId="{B02A1AAA-3587-DD44-8CFB-309D5579E53D}">
      <dsp:nvSpPr>
        <dsp:cNvPr id="0" name=""/>
        <dsp:cNvSpPr/>
      </dsp:nvSpPr>
      <dsp:spPr>
        <a:xfrm>
          <a:off x="7385567" y="2720973"/>
          <a:ext cx="486719" cy="959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>
            <a:solidFill>
              <a:schemeClr val="tx1"/>
            </a:solidFill>
          </a:endParaRPr>
        </a:p>
      </dsp:txBody>
      <dsp:txXfrm>
        <a:off x="7385567" y="2912880"/>
        <a:ext cx="340703" cy="575719"/>
      </dsp:txXfrm>
    </dsp:sp>
    <dsp:sp modelId="{C679B9A1-88F7-D344-96B5-7B84ADA6815C}">
      <dsp:nvSpPr>
        <dsp:cNvPr id="0" name=""/>
        <dsp:cNvSpPr/>
      </dsp:nvSpPr>
      <dsp:spPr>
        <a:xfrm>
          <a:off x="8101849" y="1828960"/>
          <a:ext cx="2687033" cy="2778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StandardScaler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net_yearly_income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no_of_days_employed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yearly_debt_payments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credit_limit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180550" y="1907661"/>
        <a:ext cx="2529631" cy="26212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540D6-566A-D942-A817-23ECF3B60D5A}">
      <dsp:nvSpPr>
        <dsp:cNvPr id="0" name=""/>
        <dsp:cNvSpPr/>
      </dsp:nvSpPr>
      <dsp:spPr>
        <a:xfrm>
          <a:off x="26879" y="11217"/>
          <a:ext cx="2929986" cy="1757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 err="1">
              <a:solidFill>
                <a:schemeClr val="tx1"/>
              </a:solidFill>
            </a:rPr>
            <a:t>fit_transform</a:t>
          </a:r>
          <a:r>
            <a:rPr lang="en-US" sz="2800" b="0" i="0" kern="1200" dirty="0">
              <a:solidFill>
                <a:schemeClr val="tx1"/>
              </a:solidFill>
            </a:rPr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</a:rPr>
            <a:t>VS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</a:rPr>
            <a:t>transform 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8369" y="62707"/>
        <a:ext cx="2827006" cy="1655011"/>
      </dsp:txXfrm>
    </dsp:sp>
    <dsp:sp modelId="{B23239B3-DE30-E74E-B2B2-D4EAABFE6807}">
      <dsp:nvSpPr>
        <dsp:cNvPr id="0" name=""/>
        <dsp:cNvSpPr/>
      </dsp:nvSpPr>
      <dsp:spPr>
        <a:xfrm rot="21590752">
          <a:off x="3229638" y="521336"/>
          <a:ext cx="657140" cy="726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3229638" y="666928"/>
        <a:ext cx="459998" cy="435982"/>
      </dsp:txXfrm>
    </dsp:sp>
    <dsp:sp modelId="{5447E91F-403A-9F46-A6AD-4A5924E9E2F4}">
      <dsp:nvSpPr>
        <dsp:cNvPr id="0" name=""/>
        <dsp:cNvSpPr/>
      </dsp:nvSpPr>
      <dsp:spPr>
        <a:xfrm>
          <a:off x="4196748" y="0"/>
          <a:ext cx="2929986" cy="1757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>
              <a:solidFill>
                <a:schemeClr val="tx1"/>
              </a:solidFill>
            </a:rPr>
            <a:t>scikit-learn pipeline 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248238" y="51490"/>
        <a:ext cx="2827006" cy="1655011"/>
      </dsp:txXfrm>
    </dsp:sp>
    <dsp:sp modelId="{B02A1AAA-3587-DD44-8CFB-309D5579E53D}">
      <dsp:nvSpPr>
        <dsp:cNvPr id="0" name=""/>
        <dsp:cNvSpPr/>
      </dsp:nvSpPr>
      <dsp:spPr>
        <a:xfrm>
          <a:off x="7364065" y="515677"/>
          <a:ext cx="571750" cy="726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7364065" y="661004"/>
        <a:ext cx="400225" cy="435982"/>
      </dsp:txXfrm>
    </dsp:sp>
    <dsp:sp modelId="{C679B9A1-88F7-D344-96B5-7B84ADA6815C}">
      <dsp:nvSpPr>
        <dsp:cNvPr id="0" name=""/>
        <dsp:cNvSpPr/>
      </dsp:nvSpPr>
      <dsp:spPr>
        <a:xfrm>
          <a:off x="8205508" y="0"/>
          <a:ext cx="3159287" cy="1757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before preprocess</a:t>
          </a:r>
        </a:p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VS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after preprocess</a:t>
          </a:r>
        </a:p>
      </dsp:txBody>
      <dsp:txXfrm>
        <a:off x="8256998" y="51490"/>
        <a:ext cx="3056307" cy="1655011"/>
      </dsp:txXfrm>
    </dsp:sp>
    <dsp:sp modelId="{0EED2585-6CFD-8543-9B66-D8ED3C3AA92A}">
      <dsp:nvSpPr>
        <dsp:cNvPr id="0" name=""/>
        <dsp:cNvSpPr/>
      </dsp:nvSpPr>
      <dsp:spPr>
        <a:xfrm rot="5373029">
          <a:off x="5441898" y="1834919"/>
          <a:ext cx="418974" cy="659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 rot="10800000">
        <a:off x="5504251" y="1903935"/>
        <a:ext cx="293282" cy="395579"/>
      </dsp:txXfrm>
    </dsp:sp>
    <dsp:sp modelId="{92189F1D-19C0-224D-8848-84426C420A01}">
      <dsp:nvSpPr>
        <dsp:cNvPr id="0" name=""/>
        <dsp:cNvSpPr/>
      </dsp:nvSpPr>
      <dsp:spPr>
        <a:xfrm>
          <a:off x="3562201" y="2598588"/>
          <a:ext cx="3980269" cy="805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>
              <a:solidFill>
                <a:schemeClr val="tx1"/>
              </a:solidFill>
            </a:rPr>
            <a:t>combine preprocessing steps</a:t>
          </a:r>
        </a:p>
      </dsp:txBody>
      <dsp:txXfrm>
        <a:off x="3585780" y="2622167"/>
        <a:ext cx="3933111" cy="757896"/>
      </dsp:txXfrm>
    </dsp:sp>
    <dsp:sp modelId="{6EDC4A85-2749-DB48-85AD-3169A3BE88F0}">
      <dsp:nvSpPr>
        <dsp:cNvPr id="0" name=""/>
        <dsp:cNvSpPr/>
      </dsp:nvSpPr>
      <dsp:spPr>
        <a:xfrm rot="5400000">
          <a:off x="5434557" y="3419543"/>
          <a:ext cx="431817" cy="726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5432475" y="3566953"/>
        <a:ext cx="435982" cy="302272"/>
      </dsp:txXfrm>
    </dsp:sp>
    <dsp:sp modelId="{0EFB9A76-70A2-2443-9266-DEADFEF03EAC}">
      <dsp:nvSpPr>
        <dsp:cNvPr id="0" name=""/>
        <dsp:cNvSpPr/>
      </dsp:nvSpPr>
      <dsp:spPr>
        <a:xfrm>
          <a:off x="4087342" y="4218393"/>
          <a:ext cx="2929986" cy="776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>
              <a:solidFill>
                <a:schemeClr val="tx1"/>
              </a:solidFill>
            </a:rPr>
            <a:t>avoid leaking statistics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110093" y="4241144"/>
        <a:ext cx="2884484" cy="731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diagramColors" Target="../diagrams/colors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4.xml"/><Relationship Id="rId2" Type="http://schemas.openxmlformats.org/officeDocument/2006/relationships/diagramData" Target="../diagrams/data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6.png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25C166-7771-A99C-BE10-CED280EDA702}"/>
              </a:ext>
            </a:extLst>
          </p:cNvPr>
          <p:cNvSpPr txBox="1"/>
          <p:nvPr/>
        </p:nvSpPr>
        <p:spPr>
          <a:xfrm>
            <a:off x="1100137" y="1927005"/>
            <a:ext cx="1061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Credit Risk Analysis based on Customer Behavior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387C-C154-0B14-9BDF-8C0AD02083ED}"/>
              </a:ext>
            </a:extLst>
          </p:cNvPr>
          <p:cNvSpPr txBox="1"/>
          <p:nvPr/>
        </p:nvSpPr>
        <p:spPr>
          <a:xfrm>
            <a:off x="878049" y="3429000"/>
            <a:ext cx="106156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Dongyan</a:t>
            </a:r>
            <a:r>
              <a:rPr lang="en-US" sz="2000" dirty="0"/>
              <a:t> Sun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Data Science Institute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October 20, 2023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github.com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/EmmaSun19902023/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Midterm_Project_EmmaSun.git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31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EA60937-83B8-D0D5-840C-B0AEF2C7A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8" r="3466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E0C6DC-F3C0-4DA7-F2FB-1894B33E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035" y="2662929"/>
            <a:ext cx="2335336" cy="153214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system-ui"/>
                <a:ea typeface="+mn-ea"/>
                <a:cs typeface="+mn-cs"/>
              </a:rPr>
              <a:t>Q&amp;A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948A28-3B82-AFD1-1DD4-1FC790463272}"/>
              </a:ext>
            </a:extLst>
          </p:cNvPr>
          <p:cNvSpPr txBox="1">
            <a:spLocks/>
          </p:cNvSpPr>
          <p:nvPr/>
        </p:nvSpPr>
        <p:spPr>
          <a:xfrm>
            <a:off x="1401335" y="4629149"/>
            <a:ext cx="9674348" cy="357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ystem-ui"/>
                <a:ea typeface="+mn-ea"/>
                <a:cs typeface="+mn-cs"/>
              </a:rPr>
              <a:t>Emma Sun           </a:t>
            </a:r>
            <a:r>
              <a:rPr lang="en-US" sz="1800" dirty="0" err="1">
                <a:latin typeface="system-ui"/>
                <a:ea typeface="+mn-ea"/>
                <a:cs typeface="+mn-cs"/>
              </a:rPr>
              <a:t>Dongyan_sun@brown.edu</a:t>
            </a:r>
            <a:endParaRPr lang="en-US" sz="1800" dirty="0">
              <a:latin typeface="system-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2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3292B-8DFA-0B4D-7935-48CFECCD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93316"/>
            <a:ext cx="3250874" cy="90604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D24D67-D666-6629-867C-1E0FE5623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368278"/>
              </p:ext>
            </p:extLst>
          </p:nvPr>
        </p:nvGraphicFramePr>
        <p:xfrm>
          <a:off x="1180618" y="2779420"/>
          <a:ext cx="10301468" cy="240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BA1208-8753-B049-01DF-F527CB6A2C91}"/>
              </a:ext>
            </a:extLst>
          </p:cNvPr>
          <p:cNvSpPr txBox="1"/>
          <p:nvPr/>
        </p:nvSpPr>
        <p:spPr>
          <a:xfrm>
            <a:off x="1052562" y="5180077"/>
            <a:ext cx="10428789" cy="16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1546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from Kaggle: https://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www.kaggle.com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/datasets/pradip11/amexpert-codelab-2021/code</a:t>
            </a:r>
          </a:p>
          <a:p>
            <a:pPr algn="ctr" defTabSz="315468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31546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 by American Express Company</a:t>
            </a:r>
          </a:p>
          <a:p>
            <a:pPr defTabSz="315468">
              <a:spcAft>
                <a:spcPts val="600"/>
              </a:spcAft>
            </a:pPr>
            <a:endParaRPr lang="en-US" sz="124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DE21E7-1F0B-29A0-7663-80250EC3F609}"/>
              </a:ext>
            </a:extLst>
          </p:cNvPr>
          <p:cNvSpPr txBox="1"/>
          <p:nvPr/>
        </p:nvSpPr>
        <p:spPr>
          <a:xfrm>
            <a:off x="1052563" y="1692679"/>
            <a:ext cx="1042878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Credit Card </a:t>
            </a:r>
            <a:r>
              <a:rPr lang="en-US" sz="2800" b="1" dirty="0"/>
              <a:t>Repayment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15468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according to 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Clients’ Background and Payment Information</a:t>
            </a:r>
          </a:p>
          <a:p>
            <a:pPr defTabSz="315468">
              <a:spcAft>
                <a:spcPts val="600"/>
              </a:spcAft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1355E4-BBC8-4D91-B98F-520161421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5ACD8B-6472-4DA1-A73E-FDEE7479F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D5CD9A4E-BB63-4352-A792-45E1F1402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399DA2-A63E-EF84-AAA6-E3BD99E25C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076532"/>
              </p:ext>
            </p:extLst>
          </p:nvPr>
        </p:nvGraphicFramePr>
        <p:xfrm>
          <a:off x="7953925" y="539114"/>
          <a:ext cx="3794380" cy="57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5A118C2-EE62-5A1F-2C05-7183ABC13526}"/>
              </a:ext>
            </a:extLst>
          </p:cNvPr>
          <p:cNvSpPr txBox="1">
            <a:spLocks/>
          </p:cNvSpPr>
          <p:nvPr/>
        </p:nvSpPr>
        <p:spPr>
          <a:xfrm>
            <a:off x="2549864" y="528637"/>
            <a:ext cx="3546136" cy="6296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45528 rows *19 columns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9D128-70D7-3E78-3E13-9246751A8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384" y="1019395"/>
            <a:ext cx="5180785" cy="1334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C199F-9067-BAE3-2BE0-99FAE4991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44" y="2713736"/>
            <a:ext cx="6391439" cy="36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3AF9D4-8871-C4A0-FDBC-CC0FD987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1658517" cy="774903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E4F91ED0-F9F2-F84E-6440-1B601664D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231061"/>
              </p:ext>
            </p:extLst>
          </p:nvPr>
        </p:nvGraphicFramePr>
        <p:xfrm>
          <a:off x="928688" y="3402353"/>
          <a:ext cx="5796298" cy="307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Graphic 29" descr="Back with solid fill">
            <a:extLst>
              <a:ext uri="{FF2B5EF4-FFF2-40B4-BE49-F238E27FC236}">
                <a16:creationId xmlns:a16="http://schemas.microsoft.com/office/drawing/2014/main" id="{A6861025-AA03-1D3E-2038-6D4C7A11F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01376">
            <a:off x="4871989" y="4461089"/>
            <a:ext cx="1436317" cy="9528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E2F587-2134-8BD8-FCC5-658BBBA09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3695" y="3742185"/>
            <a:ext cx="4909609" cy="2730478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69CAE9-5153-7E22-3FAB-92E59807C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505174"/>
              </p:ext>
            </p:extLst>
          </p:nvPr>
        </p:nvGraphicFramePr>
        <p:xfrm>
          <a:off x="974706" y="300571"/>
          <a:ext cx="5796298" cy="307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4C94BE92-2038-4F55-B8B6-1E4C48948C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980303">
            <a:off x="5224134" y="1402247"/>
            <a:ext cx="1454404" cy="964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3B967-ABC1-32BF-A0A2-70D9253E93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66434" y="326737"/>
            <a:ext cx="4909609" cy="2735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B3278-90BA-4DAA-3DD9-4ADE063847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0025" y="2434338"/>
            <a:ext cx="1828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089C-4F91-BB71-75A5-5183964F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1572367" cy="861007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Not Equal 16">
            <a:extLst>
              <a:ext uri="{FF2B5EF4-FFF2-40B4-BE49-F238E27FC236}">
                <a16:creationId xmlns:a16="http://schemas.microsoft.com/office/drawing/2014/main" id="{817684D4-B3B4-EAEA-1283-1524B0317B79}"/>
              </a:ext>
            </a:extLst>
          </p:cNvPr>
          <p:cNvSpPr/>
          <p:nvPr/>
        </p:nvSpPr>
        <p:spPr>
          <a:xfrm>
            <a:off x="7374313" y="1439341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3BB439-D2DF-2368-7CEA-3CA5B748972C}"/>
              </a:ext>
            </a:extLst>
          </p:cNvPr>
          <p:cNvGrpSpPr/>
          <p:nvPr/>
        </p:nvGrpSpPr>
        <p:grpSpPr>
          <a:xfrm>
            <a:off x="8510419" y="1325092"/>
            <a:ext cx="2740362" cy="1046946"/>
            <a:chOff x="1923800" y="0"/>
            <a:chExt cx="2740362" cy="70507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12C737D-724A-DF06-48C4-D7273C08E7F6}"/>
                </a:ext>
              </a:extLst>
            </p:cNvPr>
            <p:cNvSpPr/>
            <p:nvPr/>
          </p:nvSpPr>
          <p:spPr>
            <a:xfrm>
              <a:off x="1923800" y="0"/>
              <a:ext cx="2740362" cy="705075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930CAC42-FEFC-FA09-866B-584E8F486C35}"/>
                </a:ext>
              </a:extLst>
            </p:cNvPr>
            <p:cNvSpPr txBox="1"/>
            <p:nvPr/>
          </p:nvSpPr>
          <p:spPr>
            <a:xfrm>
              <a:off x="1969829" y="13476"/>
              <a:ext cx="2671524" cy="636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Trustworthy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946E17-8E41-B4A8-A760-5D384B9BF22B}"/>
              </a:ext>
            </a:extLst>
          </p:cNvPr>
          <p:cNvGrpSpPr/>
          <p:nvPr/>
        </p:nvGrpSpPr>
        <p:grpSpPr>
          <a:xfrm>
            <a:off x="1000281" y="1306796"/>
            <a:ext cx="2803640" cy="1046945"/>
            <a:chOff x="1923800" y="0"/>
            <a:chExt cx="2803640" cy="70507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61B6A70-C49D-5296-5246-D9B5D8D539A3}"/>
                </a:ext>
              </a:extLst>
            </p:cNvPr>
            <p:cNvSpPr/>
            <p:nvPr/>
          </p:nvSpPr>
          <p:spPr>
            <a:xfrm>
              <a:off x="1923800" y="0"/>
              <a:ext cx="2740362" cy="705075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656535D-421B-0743-6387-D8800BD6C9EA}"/>
                </a:ext>
              </a:extLst>
            </p:cNvPr>
            <p:cNvSpPr txBox="1"/>
            <p:nvPr/>
          </p:nvSpPr>
          <p:spPr>
            <a:xfrm>
              <a:off x="1934628" y="24644"/>
              <a:ext cx="2792812" cy="680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Yearly Debt Payment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 ( Lower 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8FA32-2210-46A6-8960-6FD6B8102A68}"/>
              </a:ext>
            </a:extLst>
          </p:cNvPr>
          <p:cNvGrpSpPr/>
          <p:nvPr/>
        </p:nvGrpSpPr>
        <p:grpSpPr>
          <a:xfrm>
            <a:off x="4087514" y="1343389"/>
            <a:ext cx="3154587" cy="1025220"/>
            <a:chOff x="31613" y="2845329"/>
            <a:chExt cx="3154587" cy="85627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4862C93-6992-5FB7-14E0-65776BC64BDF}"/>
                </a:ext>
              </a:extLst>
            </p:cNvPr>
            <p:cNvSpPr/>
            <p:nvPr/>
          </p:nvSpPr>
          <p:spPr>
            <a:xfrm>
              <a:off x="31613" y="2852812"/>
              <a:ext cx="3154587" cy="848792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89854F28-F756-3D64-2FA9-792B8CE859DF}"/>
                </a:ext>
              </a:extLst>
            </p:cNvPr>
            <p:cNvSpPr txBox="1"/>
            <p:nvPr/>
          </p:nvSpPr>
          <p:spPr>
            <a:xfrm>
              <a:off x="73047" y="2845329"/>
              <a:ext cx="3071717" cy="765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Debt Burden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( Lower 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234A70-C82D-7EEE-ECAA-DE8FF438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0" y="2549182"/>
            <a:ext cx="4631851" cy="3824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B93EF5-497A-06A2-583D-735D13BC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81" y="3031431"/>
            <a:ext cx="5165073" cy="29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2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4B3-5439-E483-37D7-88DA650D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620359" cy="669343"/>
          </a:xfrm>
        </p:spPr>
        <p:txBody>
          <a:bodyPr anchor="t">
            <a:normAutofit/>
          </a:bodyPr>
          <a:lstStyle/>
          <a:p>
            <a:r>
              <a:rPr lang="en-US" sz="4000" dirty="0"/>
              <a:t>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899-A5AE-9C4C-92FE-ADBA70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5" y="1414463"/>
            <a:ext cx="4100512" cy="4114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out of 19 features </a:t>
            </a:r>
          </a:p>
          <a:p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4.43% of points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categorical features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 continuous features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0.01% - 1.70%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b="0" i="0" dirty="0" err="1">
                <a:solidFill>
                  <a:schemeClr val="tx1"/>
                </a:solidFill>
              </a:rPr>
              <a:t>OneHotEncoder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E2238-1D33-6ACB-CF50-53E69E0D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4" y="1002294"/>
            <a:ext cx="6000751" cy="45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6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B137-9E68-FA7F-0BB7-762CCA6B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285C035-6DFB-0EB5-CE71-2124A51D9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446668"/>
              </p:ext>
            </p:extLst>
          </p:nvPr>
        </p:nvGraphicFramePr>
        <p:xfrm>
          <a:off x="1068751" y="1321030"/>
          <a:ext cx="6209107" cy="5132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01CFE31-94E9-04DF-64C4-904DFF703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686" y="565963"/>
            <a:ext cx="5912850" cy="238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E960B-B7A9-8F85-F420-4C97D06AC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120" y="4960474"/>
            <a:ext cx="4852416" cy="8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6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833902E-3950-0DBD-2DBE-5A92EA7D7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249032"/>
              </p:ext>
            </p:extLst>
          </p:nvPr>
        </p:nvGraphicFramePr>
        <p:xfrm>
          <a:off x="718753" y="708616"/>
          <a:ext cx="11075850" cy="54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2D2DA71-BD07-AD78-0418-A46012CBED72}"/>
              </a:ext>
            </a:extLst>
          </p:cNvPr>
          <p:cNvSpPr txBox="1">
            <a:spLocks/>
          </p:cNvSpPr>
          <p:nvPr/>
        </p:nvSpPr>
        <p:spPr>
          <a:xfrm>
            <a:off x="1343734" y="423001"/>
            <a:ext cx="3089370" cy="7606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</a:t>
            </a:r>
          </a:p>
        </p:txBody>
      </p:sp>
      <p:pic>
        <p:nvPicPr>
          <p:cNvPr id="2" name="Picture 1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E8D0AE11-4CA9-3E2F-4A55-92F6EB56D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400" y="279072"/>
            <a:ext cx="3221243" cy="14852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9EBE3C4-103A-EBB2-1B3D-B1F393576134}"/>
              </a:ext>
            </a:extLst>
          </p:cNvPr>
          <p:cNvGrpSpPr/>
          <p:nvPr/>
        </p:nvGrpSpPr>
        <p:grpSpPr>
          <a:xfrm rot="5400000">
            <a:off x="9869661" y="1681279"/>
            <a:ext cx="486719" cy="959949"/>
            <a:chOff x="7385567" y="3120686"/>
            <a:chExt cx="486719" cy="160107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F7C21E5-B44D-8EC5-CB86-30398D0FB58D}"/>
                </a:ext>
              </a:extLst>
            </p:cNvPr>
            <p:cNvSpPr/>
            <p:nvPr/>
          </p:nvSpPr>
          <p:spPr>
            <a:xfrm>
              <a:off x="7385567" y="3120686"/>
              <a:ext cx="486719" cy="1601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517FE1EB-41B6-ADC6-777B-A78609C242AF}"/>
                </a:ext>
              </a:extLst>
            </p:cNvPr>
            <p:cNvSpPr txBox="1"/>
            <p:nvPr/>
          </p:nvSpPr>
          <p:spPr>
            <a:xfrm>
              <a:off x="7532286" y="3120687"/>
              <a:ext cx="291968" cy="128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833902E-3950-0DBD-2DBE-5A92EA7D7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477246"/>
              </p:ext>
            </p:extLst>
          </p:nvPr>
        </p:nvGraphicFramePr>
        <p:xfrm>
          <a:off x="487681" y="1358715"/>
          <a:ext cx="11364796" cy="527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2D2DA71-BD07-AD78-0418-A46012CBED72}"/>
              </a:ext>
            </a:extLst>
          </p:cNvPr>
          <p:cNvSpPr txBox="1">
            <a:spLocks/>
          </p:cNvSpPr>
          <p:nvPr/>
        </p:nvSpPr>
        <p:spPr>
          <a:xfrm>
            <a:off x="985883" y="598100"/>
            <a:ext cx="3089370" cy="7606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63153-AA1D-7F6A-F292-2553B0F7D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35" y="4009298"/>
            <a:ext cx="3539345" cy="9678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4AEE6D-827B-47AA-3AF7-E9550F82BCCA}"/>
              </a:ext>
            </a:extLst>
          </p:cNvPr>
          <p:cNvGrpSpPr/>
          <p:nvPr/>
        </p:nvGrpSpPr>
        <p:grpSpPr>
          <a:xfrm>
            <a:off x="1511067" y="3342382"/>
            <a:ext cx="665946" cy="666915"/>
            <a:chOff x="5434599" y="1915309"/>
            <a:chExt cx="665946" cy="666915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65EA297-1FE9-0D8C-172C-F145D99B390D}"/>
                </a:ext>
              </a:extLst>
            </p:cNvPr>
            <p:cNvSpPr/>
            <p:nvPr/>
          </p:nvSpPr>
          <p:spPr>
            <a:xfrm rot="5442250">
              <a:off x="5434114" y="1915794"/>
              <a:ext cx="666915" cy="6659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4D93BD47-4E5D-6716-FB9F-3A0E4DF34751}"/>
                </a:ext>
              </a:extLst>
            </p:cNvPr>
            <p:cNvSpPr txBox="1"/>
            <p:nvPr/>
          </p:nvSpPr>
          <p:spPr>
            <a:xfrm rot="16242250">
              <a:off x="5535234" y="1949099"/>
              <a:ext cx="467131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4618D3-4108-256C-2802-BE14E29FE3DC}"/>
              </a:ext>
            </a:extLst>
          </p:cNvPr>
          <p:cNvGrpSpPr/>
          <p:nvPr/>
        </p:nvGrpSpPr>
        <p:grpSpPr>
          <a:xfrm>
            <a:off x="9983525" y="3338315"/>
            <a:ext cx="665946" cy="666915"/>
            <a:chOff x="5434599" y="1915309"/>
            <a:chExt cx="665946" cy="666915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C8105617-95C1-49AB-34B3-276AE831D8A7}"/>
                </a:ext>
              </a:extLst>
            </p:cNvPr>
            <p:cNvSpPr/>
            <p:nvPr/>
          </p:nvSpPr>
          <p:spPr>
            <a:xfrm rot="5442250">
              <a:off x="5434114" y="1915794"/>
              <a:ext cx="666915" cy="6659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>
              <a:extLst>
                <a:ext uri="{FF2B5EF4-FFF2-40B4-BE49-F238E27FC236}">
                  <a16:creationId xmlns:a16="http://schemas.microsoft.com/office/drawing/2014/main" id="{0D876E5D-34B6-9F8B-EDFD-4358F14834AE}"/>
                </a:ext>
              </a:extLst>
            </p:cNvPr>
            <p:cNvSpPr txBox="1"/>
            <p:nvPr/>
          </p:nvSpPr>
          <p:spPr>
            <a:xfrm rot="16242250">
              <a:off x="5535234" y="1949099"/>
              <a:ext cx="467131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8FA9DBA-131D-6B54-0097-6230B649F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5413" y="4009296"/>
            <a:ext cx="3539345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406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840</TotalTime>
  <Words>320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Impact</vt:lpstr>
      <vt:lpstr>system-ui</vt:lpstr>
      <vt:lpstr>Badge</vt:lpstr>
      <vt:lpstr>PowerPoint Presentation</vt:lpstr>
      <vt:lpstr>introduction</vt:lpstr>
      <vt:lpstr>PowerPoint Presentation</vt:lpstr>
      <vt:lpstr>EDA</vt:lpstr>
      <vt:lpstr>EDA</vt:lpstr>
      <vt:lpstr>Missing VALUE</vt:lpstr>
      <vt:lpstr>Split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Dongyan</dc:creator>
  <cp:lastModifiedBy>Sun, Dongyan</cp:lastModifiedBy>
  <cp:revision>46</cp:revision>
  <dcterms:created xsi:type="dcterms:W3CDTF">2023-10-12T23:07:15Z</dcterms:created>
  <dcterms:modified xsi:type="dcterms:W3CDTF">2023-10-20T19:08:01Z</dcterms:modified>
</cp:coreProperties>
</file>